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12"/>
  </p:notesMasterIdLst>
  <p:sldIdLst>
    <p:sldId id="310" r:id="rId2"/>
    <p:sldId id="291" r:id="rId3"/>
    <p:sldId id="292" r:id="rId4"/>
    <p:sldId id="295" r:id="rId5"/>
    <p:sldId id="298" r:id="rId6"/>
    <p:sldId id="299" r:id="rId7"/>
    <p:sldId id="388" r:id="rId8"/>
    <p:sldId id="316" r:id="rId9"/>
    <p:sldId id="314" r:id="rId10"/>
    <p:sldId id="313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FF00"/>
    <a:srgbClr val="663300"/>
    <a:srgbClr val="FF3300"/>
    <a:srgbClr val="FF6600"/>
    <a:srgbClr val="009900"/>
    <a:srgbClr val="FF3399"/>
    <a:srgbClr val="CC3300"/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45" autoAdjust="0"/>
    <p:restoredTop sz="94633" autoAdjust="0"/>
  </p:normalViewPr>
  <p:slideViewPr>
    <p:cSldViewPr>
      <p:cViewPr>
        <p:scale>
          <a:sx n="118" d="100"/>
          <a:sy n="118" d="100"/>
        </p:scale>
        <p:origin x="-78" y="2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143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43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43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43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61F6B32-08BB-4F2D-84F1-913FF079926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884279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68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71683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71684" name="Rectangle 4"/>
              <p:cNvSpPr>
                <a:spLocks noChangeArrowheads="1"/>
              </p:cNvSpPr>
              <p:nvPr userDrawn="1"/>
            </p:nvSpPr>
            <p:spPr bwMode="ltGray">
              <a:xfrm>
                <a:off x="0" y="1248"/>
                <a:ext cx="5760" cy="11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685" name="Rectangle 5" descr="Cacback"/>
              <p:cNvSpPr>
                <a:spLocks noChangeArrowheads="1"/>
              </p:cNvSpPr>
              <p:nvPr userDrawn="1"/>
            </p:nvSpPr>
            <p:spPr bwMode="ltGray">
              <a:xfrm>
                <a:off x="0" y="0"/>
                <a:ext cx="1119" cy="4320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71686" name="Rectangle 6"/>
            <p:cNvSpPr>
              <a:spLocks noChangeArrowheads="1"/>
            </p:cNvSpPr>
            <p:nvPr/>
          </p:nvSpPr>
          <p:spPr bwMode="white">
            <a:xfrm>
              <a:off x="816" y="2592"/>
              <a:ext cx="701" cy="1728"/>
            </a:xfrm>
            <a:prstGeom prst="rect">
              <a:avLst/>
            </a:prstGeom>
            <a:solidFill>
              <a:schemeClr val="bg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71687" name="Group 7"/>
          <p:cNvGrpSpPr>
            <a:grpSpLocks/>
          </p:cNvGrpSpPr>
          <p:nvPr/>
        </p:nvGrpSpPr>
        <p:grpSpPr bwMode="auto">
          <a:xfrm>
            <a:off x="0" y="1371600"/>
            <a:ext cx="8405813" cy="1246188"/>
            <a:chOff x="0" y="864"/>
            <a:chExt cx="5295" cy="785"/>
          </a:xfrm>
        </p:grpSpPr>
        <p:sp>
          <p:nvSpPr>
            <p:cNvPr id="71688" name="Freeform 8"/>
            <p:cNvSpPr>
              <a:spLocks/>
            </p:cNvSpPr>
            <p:nvPr userDrawn="1"/>
          </p:nvSpPr>
          <p:spPr bwMode="auto">
            <a:xfrm rot="-507431">
              <a:off x="0" y="1477"/>
              <a:ext cx="1059" cy="172"/>
            </a:xfrm>
            <a:custGeom>
              <a:avLst/>
              <a:gdLst/>
              <a:ahLst/>
              <a:cxnLst>
                <a:cxn ang="0">
                  <a:pos x="1059" y="0"/>
                </a:cxn>
                <a:cxn ang="0">
                  <a:pos x="147" y="144"/>
                </a:cxn>
                <a:cxn ang="0">
                  <a:pos x="177" y="171"/>
                </a:cxn>
                <a:cxn ang="0">
                  <a:pos x="1059" y="24"/>
                </a:cxn>
                <a:cxn ang="0">
                  <a:pos x="1059" y="0"/>
                </a:cxn>
              </a:cxnLst>
              <a:rect l="0" t="0" r="r" b="b"/>
              <a:pathLst>
                <a:path w="1059" h="172">
                  <a:moveTo>
                    <a:pt x="1059" y="0"/>
                  </a:moveTo>
                  <a:cubicBezTo>
                    <a:pt x="543" y="45"/>
                    <a:pt x="291" y="112"/>
                    <a:pt x="147" y="144"/>
                  </a:cubicBezTo>
                  <a:cubicBezTo>
                    <a:pt x="0" y="172"/>
                    <a:pt x="153" y="147"/>
                    <a:pt x="177" y="171"/>
                  </a:cubicBezTo>
                  <a:cubicBezTo>
                    <a:pt x="329" y="151"/>
                    <a:pt x="339" y="99"/>
                    <a:pt x="1059" y="24"/>
                  </a:cubicBezTo>
                  <a:cubicBezTo>
                    <a:pt x="1059" y="24"/>
                    <a:pt x="1059" y="0"/>
                    <a:pt x="1059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689" name="Freeform 9"/>
            <p:cNvSpPr>
              <a:spLocks/>
            </p:cNvSpPr>
            <p:nvPr userDrawn="1"/>
          </p:nvSpPr>
          <p:spPr bwMode="auto">
            <a:xfrm rot="-507431">
              <a:off x="1173" y="864"/>
              <a:ext cx="4122" cy="630"/>
            </a:xfrm>
            <a:custGeom>
              <a:avLst/>
              <a:gdLst/>
              <a:ahLst/>
              <a:cxnLst>
                <a:cxn ang="0">
                  <a:pos x="0" y="204"/>
                </a:cxn>
                <a:cxn ang="0">
                  <a:pos x="3544" y="348"/>
                </a:cxn>
                <a:cxn ang="0">
                  <a:pos x="3680" y="630"/>
                </a:cxn>
                <a:cxn ang="0">
                  <a:pos x="3616" y="624"/>
                </a:cxn>
                <a:cxn ang="0">
                  <a:pos x="3534" y="368"/>
                </a:cxn>
                <a:cxn ang="0">
                  <a:pos x="17" y="231"/>
                </a:cxn>
                <a:cxn ang="0">
                  <a:pos x="0" y="204"/>
                </a:cxn>
              </a:cxnLst>
              <a:rect l="0" t="0" r="r" b="b"/>
              <a:pathLst>
                <a:path w="4122" h="630">
                  <a:moveTo>
                    <a:pt x="0" y="204"/>
                  </a:moveTo>
                  <a:cubicBezTo>
                    <a:pt x="255" y="198"/>
                    <a:pt x="1686" y="0"/>
                    <a:pt x="3544" y="348"/>
                  </a:cubicBezTo>
                  <a:cubicBezTo>
                    <a:pt x="4122" y="464"/>
                    <a:pt x="3754" y="614"/>
                    <a:pt x="3680" y="630"/>
                  </a:cubicBezTo>
                  <a:cubicBezTo>
                    <a:pt x="3680" y="630"/>
                    <a:pt x="3642" y="626"/>
                    <a:pt x="3616" y="624"/>
                  </a:cubicBezTo>
                  <a:cubicBezTo>
                    <a:pt x="3678" y="612"/>
                    <a:pt x="4118" y="488"/>
                    <a:pt x="3534" y="368"/>
                  </a:cubicBezTo>
                  <a:cubicBezTo>
                    <a:pt x="2029" y="98"/>
                    <a:pt x="696" y="156"/>
                    <a:pt x="17" y="231"/>
                  </a:cubicBezTo>
                  <a:cubicBezTo>
                    <a:pt x="17" y="231"/>
                    <a:pt x="0" y="204"/>
                    <a:pt x="0" y="204"/>
                  </a:cubicBez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71690" name="Group 10"/>
            <p:cNvGrpSpPr>
              <a:grpSpLocks/>
            </p:cNvGrpSpPr>
            <p:nvPr userDrawn="1"/>
          </p:nvGrpSpPr>
          <p:grpSpPr bwMode="auto">
            <a:xfrm>
              <a:off x="1008" y="1248"/>
              <a:ext cx="288" cy="288"/>
              <a:chOff x="1033" y="326"/>
              <a:chExt cx="192" cy="192"/>
            </a:xfrm>
          </p:grpSpPr>
          <p:sp>
            <p:nvSpPr>
              <p:cNvPr id="71691" name="Oval 11"/>
              <p:cNvSpPr>
                <a:spLocks noChangeArrowheads="1"/>
              </p:cNvSpPr>
              <p:nvPr/>
            </p:nvSpPr>
            <p:spPr bwMode="auto">
              <a:xfrm>
                <a:off x="1033" y="326"/>
                <a:ext cx="192" cy="192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692" name="Oval 12"/>
              <p:cNvSpPr>
                <a:spLocks noChangeArrowheads="1"/>
              </p:cNvSpPr>
              <p:nvPr/>
            </p:nvSpPr>
            <p:spPr bwMode="auto">
              <a:xfrm>
                <a:off x="1129" y="377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693" name="Oval 13"/>
              <p:cNvSpPr>
                <a:spLocks noChangeArrowheads="1"/>
              </p:cNvSpPr>
              <p:nvPr/>
            </p:nvSpPr>
            <p:spPr bwMode="auto">
              <a:xfrm>
                <a:off x="1063" y="350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694" name="Oval 14"/>
              <p:cNvSpPr>
                <a:spLocks noChangeArrowheads="1"/>
              </p:cNvSpPr>
              <p:nvPr/>
            </p:nvSpPr>
            <p:spPr bwMode="auto">
              <a:xfrm>
                <a:off x="1063" y="404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695" name="Oval 15"/>
              <p:cNvSpPr>
                <a:spLocks noChangeArrowheads="1"/>
              </p:cNvSpPr>
              <p:nvPr/>
            </p:nvSpPr>
            <p:spPr bwMode="auto">
              <a:xfrm>
                <a:off x="1108" y="422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696" name="Oval 16"/>
              <p:cNvSpPr>
                <a:spLocks noChangeArrowheads="1"/>
              </p:cNvSpPr>
              <p:nvPr/>
            </p:nvSpPr>
            <p:spPr bwMode="auto">
              <a:xfrm>
                <a:off x="1168" y="416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697" name="Oval 17"/>
              <p:cNvSpPr>
                <a:spLocks noChangeArrowheads="1"/>
              </p:cNvSpPr>
              <p:nvPr/>
            </p:nvSpPr>
            <p:spPr bwMode="auto">
              <a:xfrm>
                <a:off x="1120" y="461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698" name="Oval 18"/>
              <p:cNvSpPr>
                <a:spLocks noChangeArrowheads="1"/>
              </p:cNvSpPr>
              <p:nvPr/>
            </p:nvSpPr>
            <p:spPr bwMode="auto">
              <a:xfrm>
                <a:off x="1063" y="452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699" name="Oval 19"/>
              <p:cNvSpPr>
                <a:spLocks noChangeArrowheads="1"/>
              </p:cNvSpPr>
              <p:nvPr/>
            </p:nvSpPr>
            <p:spPr bwMode="auto">
              <a:xfrm>
                <a:off x="1117" y="329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71700" name="Rectangle 20"/>
          <p:cNvSpPr>
            <a:spLocks noGrp="1" noChangeArrowheads="1"/>
          </p:cNvSpPr>
          <p:nvPr>
            <p:ph type="ctrTitle"/>
          </p:nvPr>
        </p:nvSpPr>
        <p:spPr>
          <a:xfrm>
            <a:off x="1828800" y="2133600"/>
            <a:ext cx="7315200" cy="1600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71701" name="Rectangle 2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267200"/>
            <a:ext cx="64008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71702" name="Rectangle 22"/>
          <p:cNvSpPr>
            <a:spLocks noGrp="1" noChangeArrowheads="1"/>
          </p:cNvSpPr>
          <p:nvPr>
            <p:ph type="dt" sz="half" idx="2"/>
          </p:nvPr>
        </p:nvSpPr>
        <p:spPr>
          <a:xfrm>
            <a:off x="1371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1703" name="Rectangle 23"/>
          <p:cNvSpPr>
            <a:spLocks noGrp="1" noChangeArrowheads="1"/>
          </p:cNvSpPr>
          <p:nvPr>
            <p:ph type="ftr" sz="quarter" idx="3"/>
          </p:nvPr>
        </p:nvSpPr>
        <p:spPr>
          <a:xfrm>
            <a:off x="3733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1704" name="Rectangle 2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86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CFB3A4A-8058-434D-9318-AA54C91CD6E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71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790BAA-F350-4A66-A105-8F2B64DB0F5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67525" y="457200"/>
            <a:ext cx="2058988" cy="5638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6029325" cy="5638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1A7B26-C645-4689-AC21-704BED691BD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259A3E-2561-42A0-A27F-D2A6D248276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 dir="in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ECECC3-A8DF-443C-B277-4ADACA63C58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0E20F4-2516-46F9-A9A3-71D1D7465A5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7C7C89-C758-4E4A-BB61-9E6DFBD77F4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FA7F75-12B5-4CD6-AF67-4D6FC8AA350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51AC1A-7064-4984-9AAA-6BA4A6F478E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8E155-B832-4373-AF50-F6D157CFF97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AF03B9-596E-48EA-ACAD-BF25DAAD75B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658" name="Group 2"/>
          <p:cNvGrpSpPr>
            <a:grpSpLocks/>
          </p:cNvGrpSpPr>
          <p:nvPr/>
        </p:nvGrpSpPr>
        <p:grpSpPr bwMode="auto">
          <a:xfrm>
            <a:off x="-23813" y="-141288"/>
            <a:ext cx="9167813" cy="6999288"/>
            <a:chOff x="-15" y="-89"/>
            <a:chExt cx="5775" cy="4409"/>
          </a:xfrm>
        </p:grpSpPr>
        <p:sp>
          <p:nvSpPr>
            <p:cNvPr id="70659" name="Rectangle 3"/>
            <p:cNvSpPr>
              <a:spLocks noChangeArrowheads="1"/>
            </p:cNvSpPr>
            <p:nvPr userDrawn="1"/>
          </p:nvSpPr>
          <p:spPr bwMode="ltGray">
            <a:xfrm>
              <a:off x="0" y="301"/>
              <a:ext cx="5760" cy="72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0660" name="Rectangle 4" descr="Cacback"/>
            <p:cNvSpPr>
              <a:spLocks noChangeArrowheads="1"/>
            </p:cNvSpPr>
            <p:nvPr userDrawn="1"/>
          </p:nvSpPr>
          <p:spPr bwMode="ltGray">
            <a:xfrm>
              <a:off x="0" y="0"/>
              <a:ext cx="1119" cy="4320"/>
            </a:xfrm>
            <a:prstGeom prst="rect">
              <a:avLst/>
            </a:prstGeom>
            <a:blipFill dpi="0" rotWithShape="0">
              <a:blip r:embed="rId13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70661" name="Group 5"/>
            <p:cNvGrpSpPr>
              <a:grpSpLocks/>
            </p:cNvGrpSpPr>
            <p:nvPr userDrawn="1"/>
          </p:nvGrpSpPr>
          <p:grpSpPr bwMode="auto">
            <a:xfrm>
              <a:off x="-15" y="-89"/>
              <a:ext cx="5295" cy="785"/>
              <a:chOff x="20" y="-89"/>
              <a:chExt cx="5295" cy="785"/>
            </a:xfrm>
          </p:grpSpPr>
          <p:sp>
            <p:nvSpPr>
              <p:cNvPr id="70662" name="Freeform 6"/>
              <p:cNvSpPr>
                <a:spLocks/>
              </p:cNvSpPr>
              <p:nvPr userDrawn="1"/>
            </p:nvSpPr>
            <p:spPr bwMode="auto">
              <a:xfrm rot="-507431">
                <a:off x="20" y="524"/>
                <a:ext cx="1059" cy="172"/>
              </a:xfrm>
              <a:custGeom>
                <a:avLst/>
                <a:gdLst/>
                <a:ahLst/>
                <a:cxnLst>
                  <a:cxn ang="0">
                    <a:pos x="1059" y="0"/>
                  </a:cxn>
                  <a:cxn ang="0">
                    <a:pos x="147" y="144"/>
                  </a:cxn>
                  <a:cxn ang="0">
                    <a:pos x="177" y="171"/>
                  </a:cxn>
                  <a:cxn ang="0">
                    <a:pos x="1059" y="24"/>
                  </a:cxn>
                  <a:cxn ang="0">
                    <a:pos x="1059" y="0"/>
                  </a:cxn>
                </a:cxnLst>
                <a:rect l="0" t="0" r="r" b="b"/>
                <a:pathLst>
                  <a:path w="1059" h="172">
                    <a:moveTo>
                      <a:pt x="1059" y="0"/>
                    </a:moveTo>
                    <a:cubicBezTo>
                      <a:pt x="543" y="45"/>
                      <a:pt x="291" y="112"/>
                      <a:pt x="147" y="144"/>
                    </a:cubicBezTo>
                    <a:cubicBezTo>
                      <a:pt x="0" y="172"/>
                      <a:pt x="153" y="147"/>
                      <a:pt x="177" y="171"/>
                    </a:cubicBezTo>
                    <a:cubicBezTo>
                      <a:pt x="329" y="151"/>
                      <a:pt x="339" y="99"/>
                      <a:pt x="1059" y="24"/>
                    </a:cubicBezTo>
                    <a:cubicBezTo>
                      <a:pt x="1059" y="24"/>
                      <a:pt x="1059" y="0"/>
                      <a:pt x="1059" y="0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lin ang="0" scaled="1"/>
              </a:gra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663" name="Freeform 7"/>
              <p:cNvSpPr>
                <a:spLocks/>
              </p:cNvSpPr>
              <p:nvPr userDrawn="1"/>
            </p:nvSpPr>
            <p:spPr bwMode="auto">
              <a:xfrm rot="-507431">
                <a:off x="1193" y="-89"/>
                <a:ext cx="4122" cy="630"/>
              </a:xfrm>
              <a:custGeom>
                <a:avLst/>
                <a:gdLst/>
                <a:ahLst/>
                <a:cxnLst>
                  <a:cxn ang="0">
                    <a:pos x="0" y="204"/>
                  </a:cxn>
                  <a:cxn ang="0">
                    <a:pos x="3544" y="348"/>
                  </a:cxn>
                  <a:cxn ang="0">
                    <a:pos x="3680" y="630"/>
                  </a:cxn>
                  <a:cxn ang="0">
                    <a:pos x="3616" y="624"/>
                  </a:cxn>
                  <a:cxn ang="0">
                    <a:pos x="3534" y="368"/>
                  </a:cxn>
                  <a:cxn ang="0">
                    <a:pos x="17" y="231"/>
                  </a:cxn>
                  <a:cxn ang="0">
                    <a:pos x="0" y="204"/>
                  </a:cxn>
                </a:cxnLst>
                <a:rect l="0" t="0" r="r" b="b"/>
                <a:pathLst>
                  <a:path w="4122" h="630">
                    <a:moveTo>
                      <a:pt x="0" y="204"/>
                    </a:moveTo>
                    <a:cubicBezTo>
                      <a:pt x="255" y="198"/>
                      <a:pt x="1686" y="0"/>
                      <a:pt x="3544" y="348"/>
                    </a:cubicBezTo>
                    <a:cubicBezTo>
                      <a:pt x="4122" y="464"/>
                      <a:pt x="3754" y="614"/>
                      <a:pt x="3680" y="630"/>
                    </a:cubicBezTo>
                    <a:cubicBezTo>
                      <a:pt x="3680" y="630"/>
                      <a:pt x="3642" y="626"/>
                      <a:pt x="3616" y="624"/>
                    </a:cubicBezTo>
                    <a:cubicBezTo>
                      <a:pt x="3678" y="612"/>
                      <a:pt x="4118" y="488"/>
                      <a:pt x="3534" y="368"/>
                    </a:cubicBezTo>
                    <a:cubicBezTo>
                      <a:pt x="2029" y="98"/>
                      <a:pt x="696" y="156"/>
                      <a:pt x="17" y="231"/>
                    </a:cubicBezTo>
                    <a:cubicBezTo>
                      <a:pt x="17" y="231"/>
                      <a:pt x="0" y="204"/>
                      <a:pt x="0" y="204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70664" name="Group 8"/>
              <p:cNvGrpSpPr>
                <a:grpSpLocks/>
              </p:cNvGrpSpPr>
              <p:nvPr userDrawn="1"/>
            </p:nvGrpSpPr>
            <p:grpSpPr bwMode="auto">
              <a:xfrm>
                <a:off x="1033" y="326"/>
                <a:ext cx="192" cy="192"/>
                <a:chOff x="1033" y="326"/>
                <a:chExt cx="192" cy="192"/>
              </a:xfrm>
            </p:grpSpPr>
            <p:sp>
              <p:nvSpPr>
                <p:cNvPr id="70665" name="Oval 9"/>
                <p:cNvSpPr>
                  <a:spLocks noChangeArrowheads="1"/>
                </p:cNvSpPr>
                <p:nvPr/>
              </p:nvSpPr>
              <p:spPr bwMode="auto">
                <a:xfrm>
                  <a:off x="1033" y="326"/>
                  <a:ext cx="192" cy="19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0666" name="Oval 10"/>
                <p:cNvSpPr>
                  <a:spLocks noChangeArrowheads="1"/>
                </p:cNvSpPr>
                <p:nvPr/>
              </p:nvSpPr>
              <p:spPr bwMode="auto">
                <a:xfrm>
                  <a:off x="1129" y="377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0667" name="Oval 11"/>
                <p:cNvSpPr>
                  <a:spLocks noChangeArrowheads="1"/>
                </p:cNvSpPr>
                <p:nvPr/>
              </p:nvSpPr>
              <p:spPr bwMode="auto">
                <a:xfrm>
                  <a:off x="1063" y="350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0668" name="Oval 12"/>
                <p:cNvSpPr>
                  <a:spLocks noChangeArrowheads="1"/>
                </p:cNvSpPr>
                <p:nvPr/>
              </p:nvSpPr>
              <p:spPr bwMode="auto">
                <a:xfrm>
                  <a:off x="1063" y="404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0669" name="Oval 13"/>
                <p:cNvSpPr>
                  <a:spLocks noChangeArrowheads="1"/>
                </p:cNvSpPr>
                <p:nvPr/>
              </p:nvSpPr>
              <p:spPr bwMode="auto">
                <a:xfrm>
                  <a:off x="1108" y="422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0670" name="Oval 14"/>
                <p:cNvSpPr>
                  <a:spLocks noChangeArrowheads="1"/>
                </p:cNvSpPr>
                <p:nvPr/>
              </p:nvSpPr>
              <p:spPr bwMode="auto">
                <a:xfrm>
                  <a:off x="1168" y="416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0671" name="Oval 15"/>
                <p:cNvSpPr>
                  <a:spLocks noChangeArrowheads="1"/>
                </p:cNvSpPr>
                <p:nvPr/>
              </p:nvSpPr>
              <p:spPr bwMode="auto">
                <a:xfrm>
                  <a:off x="1120" y="461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0672" name="Oval 16"/>
                <p:cNvSpPr>
                  <a:spLocks noChangeArrowheads="1"/>
                </p:cNvSpPr>
                <p:nvPr/>
              </p:nvSpPr>
              <p:spPr bwMode="auto">
                <a:xfrm>
                  <a:off x="1063" y="452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0673" name="Oval 17"/>
                <p:cNvSpPr>
                  <a:spLocks noChangeArrowheads="1"/>
                </p:cNvSpPr>
                <p:nvPr/>
              </p:nvSpPr>
              <p:spPr bwMode="auto">
                <a:xfrm>
                  <a:off x="1117" y="329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sp>
          <p:nvSpPr>
            <p:cNvPr id="70674" name="Rectangle 18"/>
            <p:cNvSpPr>
              <a:spLocks noChangeArrowheads="1"/>
            </p:cNvSpPr>
            <p:nvPr userDrawn="1"/>
          </p:nvSpPr>
          <p:spPr bwMode="white">
            <a:xfrm>
              <a:off x="426" y="1185"/>
              <a:ext cx="701" cy="3135"/>
            </a:xfrm>
            <a:prstGeom prst="rect">
              <a:avLst/>
            </a:prstGeom>
            <a:solidFill>
              <a:schemeClr val="bg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70675" name="Rectangle 19"/>
          <p:cNvSpPr>
            <a:spLocks noGrp="1" noChangeArrowheads="1"/>
          </p:cNvSpPr>
          <p:nvPr>
            <p:ph type="title"/>
          </p:nvPr>
        </p:nvSpPr>
        <p:spPr bwMode="auto">
          <a:xfrm>
            <a:off x="1154113" y="457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70676" name="Rectangle 2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0677" name="Rectangle 2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70678" name="Rectangle 2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70679" name="Rectangle 2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E3341BB9-48B1-444E-ADE3-D06E2BFD2433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ransition spd="med">
    <p:split orient="vert" dir="in"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Blip>
          <a:blip r:embed="rId14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e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sz="3200" dirty="0" err="1" smtClean="0">
                <a:solidFill>
                  <a:srgbClr val="CC3300"/>
                </a:solidFill>
                <a:latin typeface="Comic Sans MS" pitchFamily="66" charset="0"/>
              </a:rPr>
              <a:t>Оргкультура</a:t>
            </a:r>
            <a:r>
              <a:rPr lang="ru-RU" sz="3200" dirty="0" smtClean="0">
                <a:solidFill>
                  <a:srgbClr val="CC3300"/>
                </a:solidFill>
                <a:latin typeface="Comic Sans MS" pitchFamily="66" charset="0"/>
              </a:rPr>
              <a:t> в повышении эффективности организации</a:t>
            </a:r>
            <a:endParaRPr lang="ru-RU" sz="3200" dirty="0">
              <a:solidFill>
                <a:srgbClr val="CC3300"/>
              </a:solidFill>
              <a:latin typeface="Comic Sans MS" pitchFamily="66" charset="0"/>
            </a:endParaRP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95513" y="4221163"/>
            <a:ext cx="6400800" cy="1752600"/>
          </a:xfrm>
        </p:spPr>
        <p:txBody>
          <a:bodyPr/>
          <a:lstStyle/>
          <a:p>
            <a:pPr algn="ctr">
              <a:lnSpc>
                <a:spcPct val="80000"/>
              </a:lnSpc>
            </a:pPr>
            <a:r>
              <a:rPr lang="ru-RU" sz="2400" dirty="0">
                <a:solidFill>
                  <a:schemeClr val="bg2"/>
                </a:solidFill>
                <a:latin typeface="Comic Sans MS" pitchFamily="66" charset="0"/>
              </a:rPr>
              <a:t>МОУ средняя </a:t>
            </a:r>
            <a:r>
              <a:rPr lang="ru-RU" sz="2400" dirty="0" smtClean="0">
                <a:solidFill>
                  <a:schemeClr val="bg2"/>
                </a:solidFill>
                <a:latin typeface="Comic Sans MS" pitchFamily="66" charset="0"/>
              </a:rPr>
              <a:t>школа </a:t>
            </a:r>
            <a:r>
              <a:rPr lang="ru-RU" sz="2400" dirty="0">
                <a:solidFill>
                  <a:schemeClr val="bg2"/>
                </a:solidFill>
                <a:latin typeface="Comic Sans MS" pitchFamily="66" charset="0"/>
              </a:rPr>
              <a:t>№80 с углубленным изучением английского языка</a:t>
            </a:r>
          </a:p>
          <a:p>
            <a:pPr algn="ctr">
              <a:lnSpc>
                <a:spcPct val="80000"/>
              </a:lnSpc>
            </a:pPr>
            <a:r>
              <a:rPr lang="ru-RU" sz="2400" dirty="0">
                <a:solidFill>
                  <a:schemeClr val="bg2"/>
                </a:solidFill>
                <a:latin typeface="Comic Sans MS" pitchFamily="66" charset="0"/>
              </a:rPr>
              <a:t>г. Ярославль</a:t>
            </a:r>
          </a:p>
          <a:p>
            <a:pPr algn="ctr">
              <a:lnSpc>
                <a:spcPct val="80000"/>
              </a:lnSpc>
            </a:pPr>
            <a:r>
              <a:rPr lang="ru-RU" sz="2400" dirty="0">
                <a:solidFill>
                  <a:schemeClr val="bg2"/>
                </a:solidFill>
                <a:latin typeface="Comic Sans MS" pitchFamily="66" charset="0"/>
              </a:rPr>
              <a:t>Автор – директор школы Хитрова Г.В.</a:t>
            </a:r>
          </a:p>
        </p:txBody>
      </p:sp>
      <p:sp>
        <p:nvSpPr>
          <p:cNvPr id="102402" name="AutoShape 1026"/>
          <p:cNvSpPr>
            <a:spLocks noChangeArrowheads="1"/>
          </p:cNvSpPr>
          <p:nvPr/>
        </p:nvSpPr>
        <p:spPr bwMode="auto">
          <a:xfrm>
            <a:off x="6443663" y="6092825"/>
            <a:ext cx="2089150" cy="576263"/>
          </a:xfrm>
          <a:prstGeom prst="notchedRightArrow">
            <a:avLst>
              <a:gd name="adj1" fmla="val 50000"/>
              <a:gd name="adj2" fmla="val 9063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600">
                <a:solidFill>
                  <a:schemeClr val="bg2"/>
                </a:solidFill>
                <a:hlinkClick r:id="rId2" action="ppaction://hlinksldjump"/>
              </a:rPr>
              <a:t>См. рисунок</a:t>
            </a:r>
            <a:endParaRPr lang="ru-RU" sz="1600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 spd="med">
    <p:split orient="vert" dir="in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1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9332" name="Text Box 4"/>
          <p:cNvSpPr txBox="1">
            <a:spLocks noChangeArrowheads="1"/>
          </p:cNvSpPr>
          <p:nvPr/>
        </p:nvSpPr>
        <p:spPr bwMode="auto">
          <a:xfrm>
            <a:off x="566738" y="1905000"/>
            <a:ext cx="8577262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 sz="3600">
              <a:solidFill>
                <a:srgbClr val="CC3300"/>
              </a:solidFill>
            </a:endParaRPr>
          </a:p>
          <a:p>
            <a:r>
              <a:rPr lang="ru-RU" sz="3600">
                <a:solidFill>
                  <a:srgbClr val="CC3300"/>
                </a:solidFill>
              </a:rPr>
              <a:t>Существовать – значит изменяться,</a:t>
            </a:r>
          </a:p>
          <a:p>
            <a:r>
              <a:rPr lang="ru-RU" sz="3600">
                <a:solidFill>
                  <a:srgbClr val="CC3300"/>
                </a:solidFill>
              </a:rPr>
              <a:t>изменяться – значит идти к зрелости,</a:t>
            </a:r>
          </a:p>
          <a:p>
            <a:r>
              <a:rPr lang="ru-RU" sz="3600">
                <a:solidFill>
                  <a:srgbClr val="CC3300"/>
                </a:solidFill>
              </a:rPr>
              <a:t>идти к зрелости – значит продолжать </a:t>
            </a:r>
          </a:p>
          <a:p>
            <a:r>
              <a:rPr lang="ru-RU" sz="3600">
                <a:solidFill>
                  <a:srgbClr val="CC3300"/>
                </a:solidFill>
              </a:rPr>
              <a:t>создавать себя бесконечно.</a:t>
            </a:r>
          </a:p>
          <a:p>
            <a:endParaRPr lang="ru-RU" sz="3200">
              <a:solidFill>
                <a:srgbClr val="CC3300"/>
              </a:solidFill>
            </a:endParaRPr>
          </a:p>
          <a:p>
            <a:r>
              <a:rPr lang="ru-RU" sz="3200"/>
              <a:t>						</a:t>
            </a:r>
            <a:r>
              <a:rPr lang="ru-RU" i="1">
                <a:solidFill>
                  <a:schemeClr val="bg2"/>
                </a:solidFill>
              </a:rPr>
              <a:t>Генри Бергсон,</a:t>
            </a:r>
          </a:p>
          <a:p>
            <a:r>
              <a:rPr lang="ru-RU" i="1">
                <a:solidFill>
                  <a:schemeClr val="bg2"/>
                </a:solidFill>
              </a:rPr>
              <a:t>					французский философ</a:t>
            </a:r>
          </a:p>
        </p:txBody>
      </p:sp>
    </p:spTree>
  </p:cSld>
  <p:clrMapOvr>
    <a:masterClrMapping/>
  </p:clrMapOvr>
  <p:transition spd="med">
    <p:split orient="vert"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057400"/>
            <a:ext cx="7315200" cy="1600200"/>
          </a:xfrm>
        </p:spPr>
        <p:txBody>
          <a:bodyPr/>
          <a:lstStyle/>
          <a:p>
            <a:pPr algn="ctr"/>
            <a:r>
              <a:rPr lang="ru-RU" sz="4000" dirty="0">
                <a:solidFill>
                  <a:srgbClr val="CC3300"/>
                </a:solidFill>
                <a:latin typeface="Comic Sans MS" pitchFamily="66" charset="0"/>
              </a:rPr>
              <a:t>Люди – ключ к успеху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3810000"/>
            <a:ext cx="6400800" cy="1752600"/>
          </a:xfrm>
        </p:spPr>
        <p:txBody>
          <a:bodyPr/>
          <a:lstStyle/>
          <a:p>
            <a:pPr algn="r"/>
            <a:r>
              <a:rPr lang="ru-RU" dirty="0" err="1">
                <a:solidFill>
                  <a:schemeClr val="bg2"/>
                </a:solidFill>
                <a:latin typeface="Comic Sans MS" pitchFamily="66" charset="0"/>
              </a:rPr>
              <a:t>Д.Имлей-младший</a:t>
            </a:r>
            <a:endParaRPr lang="ru-RU" dirty="0">
              <a:solidFill>
                <a:schemeClr val="bg2"/>
              </a:solidFill>
              <a:latin typeface="Comic Sans MS" pitchFamily="66" charset="0"/>
            </a:endParaRPr>
          </a:p>
        </p:txBody>
      </p:sp>
      <p:sp>
        <p:nvSpPr>
          <p:cNvPr id="49152" name="AutoShape 0"/>
          <p:cNvSpPr>
            <a:spLocks noChangeArrowheads="1"/>
          </p:cNvSpPr>
          <p:nvPr/>
        </p:nvSpPr>
        <p:spPr bwMode="auto">
          <a:xfrm>
            <a:off x="6553200" y="6019800"/>
            <a:ext cx="2362200" cy="685800"/>
          </a:xfrm>
          <a:prstGeom prst="notchedRightArrow">
            <a:avLst>
              <a:gd name="adj1" fmla="val 50000"/>
              <a:gd name="adj2" fmla="val 8611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>
                <a:hlinkClick r:id="rId2" action="ppaction://hlinksldjump"/>
              </a:rPr>
              <a:t>См. Рисунок</a:t>
            </a:r>
            <a:endParaRPr lang="ru-RU" sz="2000"/>
          </a:p>
        </p:txBody>
      </p:sp>
    </p:spTree>
  </p:cSld>
  <p:clrMapOvr>
    <a:masterClrMapping/>
  </p:clrMapOvr>
  <p:transition spd="med">
    <p:split orient="vert"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00034" y="1643050"/>
            <a:ext cx="5429288" cy="2286016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ru-RU" dirty="0">
                <a:solidFill>
                  <a:schemeClr val="bg2"/>
                </a:solidFill>
                <a:latin typeface="Comic Sans MS" pitchFamily="66" charset="0"/>
              </a:rPr>
              <a:t>Постоянное стремление </a:t>
            </a:r>
            <a:r>
              <a:rPr lang="ru-RU" dirty="0" smtClean="0">
                <a:solidFill>
                  <a:schemeClr val="bg2"/>
                </a:solidFill>
                <a:latin typeface="Comic Sans MS" pitchFamily="66" charset="0"/>
              </a:rPr>
              <a:t>к</a:t>
            </a:r>
            <a:endParaRPr lang="ru-RU" dirty="0">
              <a:solidFill>
                <a:schemeClr val="bg2"/>
              </a:solidFill>
              <a:latin typeface="Comic Sans MS" pitchFamily="66" charset="0"/>
            </a:endParaRPr>
          </a:p>
          <a:p>
            <a:pPr marL="609600" indent="-609600">
              <a:lnSpc>
                <a:spcPct val="90000"/>
              </a:lnSpc>
              <a:buFont typeface="Arial" pitchFamily="34" charset="0"/>
              <a:buChar char="•"/>
            </a:pPr>
            <a:r>
              <a:rPr lang="ru-RU" dirty="0">
                <a:solidFill>
                  <a:srgbClr val="C04F2C"/>
                </a:solidFill>
                <a:latin typeface="Comic Sans MS" pitchFamily="66" charset="0"/>
              </a:rPr>
              <a:t>творческому поиску</a:t>
            </a:r>
          </a:p>
          <a:p>
            <a:pPr marL="609600" indent="-609600">
              <a:lnSpc>
                <a:spcPct val="90000"/>
              </a:lnSpc>
              <a:buFont typeface="Arial" pitchFamily="34" charset="0"/>
              <a:buChar char="•"/>
            </a:pPr>
            <a:r>
              <a:rPr lang="ru-RU" dirty="0">
                <a:solidFill>
                  <a:srgbClr val="C04F2C"/>
                </a:solidFill>
                <a:latin typeface="Comic Sans MS" pitchFamily="66" charset="0"/>
              </a:rPr>
              <a:t>обучению</a:t>
            </a:r>
          </a:p>
          <a:p>
            <a:pPr marL="609600" indent="-609600">
              <a:lnSpc>
                <a:spcPct val="90000"/>
              </a:lnSpc>
              <a:buFont typeface="Arial" pitchFamily="34" charset="0"/>
              <a:buChar char="•"/>
            </a:pPr>
            <a:r>
              <a:rPr lang="ru-RU" dirty="0">
                <a:solidFill>
                  <a:srgbClr val="C04F2C"/>
                </a:solidFill>
                <a:latin typeface="Comic Sans MS" pitchFamily="66" charset="0"/>
              </a:rPr>
              <a:t>развитию</a:t>
            </a:r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47813" y="620713"/>
            <a:ext cx="7596187" cy="1071562"/>
          </a:xfrm>
        </p:spPr>
        <p:txBody>
          <a:bodyPr/>
          <a:lstStyle/>
          <a:p>
            <a:r>
              <a:rPr lang="ru-RU">
                <a:solidFill>
                  <a:srgbClr val="CC3300"/>
                </a:solidFill>
                <a:latin typeface="Comic Sans MS" pitchFamily="66" charset="0"/>
              </a:rPr>
              <a:t>Обучающаяся организация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15008" y="3429000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28596" y="4214818"/>
            <a:ext cx="814393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bg2"/>
                </a:solidFill>
              </a:rPr>
              <a:t>Роль руководителя</a:t>
            </a:r>
            <a:r>
              <a:rPr lang="ru-RU" sz="3200" dirty="0" smtClean="0">
                <a:solidFill>
                  <a:srgbClr val="CC3300"/>
                </a:solidFill>
              </a:rPr>
              <a:t>	– способствовать успеху каждого и всей организации в целом </a:t>
            </a:r>
          </a:p>
          <a:p>
            <a:r>
              <a:rPr lang="ru-RU" sz="3200" dirty="0" smtClean="0">
                <a:solidFill>
                  <a:srgbClr val="CC3300"/>
                </a:solidFill>
              </a:rPr>
              <a:t>				</a:t>
            </a:r>
            <a:r>
              <a:rPr lang="ru-RU" sz="3200" dirty="0" smtClean="0">
                <a:solidFill>
                  <a:schemeClr val="bg2"/>
                </a:solidFill>
              </a:rPr>
              <a:t>Э. </a:t>
            </a:r>
            <a:r>
              <a:rPr lang="ru-RU" sz="3200" dirty="0" err="1" smtClean="0">
                <a:solidFill>
                  <a:schemeClr val="bg2"/>
                </a:solidFill>
              </a:rPr>
              <a:t>Деминг</a:t>
            </a:r>
            <a:endParaRPr lang="ru-RU" sz="3200" dirty="0" smtClean="0">
              <a:solidFill>
                <a:schemeClr val="bg2"/>
              </a:solidFill>
            </a:endParaRPr>
          </a:p>
          <a:p>
            <a:endParaRPr lang="ru-RU" sz="3200" dirty="0"/>
          </a:p>
        </p:txBody>
      </p:sp>
    </p:spTree>
  </p:cSld>
  <p:clrMapOvr>
    <a:masterClrMapping/>
  </p:clrMapOvr>
  <p:transition spd="med">
    <p:split orient="vert"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>
                <a:solidFill>
                  <a:srgbClr val="C04F2C"/>
                </a:solidFill>
                <a:latin typeface="Comic Sans MS" pitchFamily="66" charset="0"/>
                <a:cs typeface="Times New Roman" pitchFamily="18" charset="0"/>
              </a:rPr>
              <a:t>  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420938"/>
            <a:ext cx="8459787" cy="3887787"/>
          </a:xfrm>
        </p:spPr>
        <p:txBody>
          <a:bodyPr/>
          <a:lstStyle/>
          <a:p>
            <a:pPr marL="609600" indent="-609600">
              <a:buFont typeface="Arial" pitchFamily="34" charset="0"/>
              <a:buChar char="•"/>
            </a:pPr>
            <a:r>
              <a:rPr lang="ru-RU" dirty="0">
                <a:solidFill>
                  <a:srgbClr val="C04F2C"/>
                </a:solidFill>
                <a:latin typeface="Comic Sans MS" pitchFamily="66" charset="0"/>
              </a:rPr>
              <a:t>личное профессиональное мастерство</a:t>
            </a:r>
          </a:p>
          <a:p>
            <a:pPr marL="609600" indent="-609600">
              <a:buFont typeface="Arial" pitchFamily="34" charset="0"/>
              <a:buChar char="•"/>
            </a:pPr>
            <a:r>
              <a:rPr lang="ru-RU" dirty="0">
                <a:solidFill>
                  <a:srgbClr val="C04F2C"/>
                </a:solidFill>
                <a:latin typeface="Comic Sans MS" pitchFamily="66" charset="0"/>
              </a:rPr>
              <a:t>общее видение</a:t>
            </a:r>
          </a:p>
          <a:p>
            <a:pPr marL="609600" indent="-609600">
              <a:buFont typeface="Arial" pitchFamily="34" charset="0"/>
              <a:buChar char="•"/>
            </a:pPr>
            <a:r>
              <a:rPr lang="ru-RU" dirty="0">
                <a:solidFill>
                  <a:srgbClr val="C04F2C"/>
                </a:solidFill>
                <a:latin typeface="Comic Sans MS" pitchFamily="66" charset="0"/>
              </a:rPr>
              <a:t>ментальные модели</a:t>
            </a:r>
          </a:p>
          <a:p>
            <a:pPr marL="609600" indent="-609600">
              <a:buFont typeface="Arial" pitchFamily="34" charset="0"/>
              <a:buChar char="•"/>
            </a:pPr>
            <a:r>
              <a:rPr lang="ru-RU" dirty="0">
                <a:solidFill>
                  <a:srgbClr val="C04F2C"/>
                </a:solidFill>
                <a:latin typeface="Comic Sans MS" pitchFamily="66" charset="0"/>
              </a:rPr>
              <a:t>командный подход</a:t>
            </a:r>
          </a:p>
          <a:p>
            <a:pPr marL="609600" indent="-609600">
              <a:buFont typeface="Arial" pitchFamily="34" charset="0"/>
              <a:buChar char="•"/>
            </a:pPr>
            <a:r>
              <a:rPr lang="ru-RU" dirty="0">
                <a:solidFill>
                  <a:srgbClr val="C04F2C"/>
                </a:solidFill>
                <a:latin typeface="Comic Sans MS" pitchFamily="66" charset="0"/>
              </a:rPr>
              <a:t>системный подход</a:t>
            </a:r>
          </a:p>
        </p:txBody>
      </p:sp>
      <p:sp>
        <p:nvSpPr>
          <p:cNvPr id="53248" name="Text Box 0"/>
          <p:cNvSpPr txBox="1">
            <a:spLocks noChangeArrowheads="1"/>
          </p:cNvSpPr>
          <p:nvPr/>
        </p:nvSpPr>
        <p:spPr bwMode="auto">
          <a:xfrm>
            <a:off x="1403350" y="476250"/>
            <a:ext cx="7993063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4000">
                <a:solidFill>
                  <a:srgbClr val="CC3300"/>
                </a:solidFill>
              </a:rPr>
              <a:t>5 дисциплин </a:t>
            </a:r>
          </a:p>
          <a:p>
            <a:pPr algn="ctr"/>
            <a:r>
              <a:rPr lang="ru-RU" sz="4000">
                <a:solidFill>
                  <a:srgbClr val="CC3300"/>
                </a:solidFill>
              </a:rPr>
              <a:t>«обучающейся» организации</a:t>
            </a:r>
          </a:p>
        </p:txBody>
      </p:sp>
    </p:spTree>
  </p:cSld>
  <p:clrMapOvr>
    <a:masterClrMapping/>
  </p:clrMapOvr>
  <p:transition spd="med">
    <p:split orient="vert"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ChangeArrowheads="1"/>
          </p:cNvSpPr>
          <p:nvPr/>
        </p:nvSpPr>
        <p:spPr bwMode="auto">
          <a:xfrm>
            <a:off x="2500313" y="2628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57347" name="Rectangle 3"/>
          <p:cNvSpPr>
            <a:spLocks noChangeArrowheads="1"/>
          </p:cNvSpPr>
          <p:nvPr/>
        </p:nvSpPr>
        <p:spPr bwMode="auto">
          <a:xfrm>
            <a:off x="2505075" y="26336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2505075" y="26336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57349" name="Rectangle 5"/>
          <p:cNvSpPr>
            <a:spLocks noChangeArrowheads="1"/>
          </p:cNvSpPr>
          <p:nvPr/>
        </p:nvSpPr>
        <p:spPr bwMode="auto">
          <a:xfrm>
            <a:off x="2500313" y="2628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57350" name="Object 6"/>
          <p:cNvGraphicFramePr>
            <a:graphicFrameLocks noChangeAspect="1"/>
          </p:cNvGraphicFramePr>
          <p:nvPr/>
        </p:nvGraphicFramePr>
        <p:xfrm>
          <a:off x="1371600" y="2590800"/>
          <a:ext cx="7620000" cy="3090863"/>
        </p:xfrm>
        <a:graphic>
          <a:graphicData uri="http://schemas.openxmlformats.org/presentationml/2006/ole">
            <p:oleObj spid="_x0000_s57353" name="Photo Editor Photo" r:id="rId3" imgW="12952381" imgH="4990476" progId="">
              <p:embed/>
            </p:oleObj>
          </a:graphicData>
        </a:graphic>
      </p:graphicFrame>
      <p:sp>
        <p:nvSpPr>
          <p:cNvPr id="57344" name="Rectangle 0"/>
          <p:cNvSpPr>
            <a:spLocks noGrp="1" noChangeArrowheads="1"/>
          </p:cNvSpPr>
          <p:nvPr>
            <p:ph type="title"/>
          </p:nvPr>
        </p:nvSpPr>
        <p:spPr>
          <a:xfrm>
            <a:off x="1187450" y="765175"/>
            <a:ext cx="7956550" cy="1009650"/>
          </a:xfrm>
        </p:spPr>
        <p:txBody>
          <a:bodyPr/>
          <a:lstStyle/>
          <a:p>
            <a:r>
              <a:rPr lang="ru-RU">
                <a:solidFill>
                  <a:srgbClr val="CC3300"/>
                </a:solidFill>
                <a:latin typeface="Comic Sans MS" pitchFamily="66" charset="0"/>
              </a:rPr>
              <a:t>Организация- </a:t>
            </a:r>
            <a:br>
              <a:rPr lang="ru-RU">
                <a:solidFill>
                  <a:srgbClr val="CC3300"/>
                </a:solidFill>
                <a:latin typeface="Comic Sans MS" pitchFamily="66" charset="0"/>
              </a:rPr>
            </a:br>
            <a:r>
              <a:rPr lang="ru-RU">
                <a:solidFill>
                  <a:srgbClr val="CC3300"/>
                </a:solidFill>
                <a:latin typeface="Comic Sans MS" pitchFamily="66" charset="0"/>
              </a:rPr>
              <a:t>«джазовый оркестр»</a:t>
            </a:r>
            <a:r>
              <a:rPr lang="ru-RU" sz="3200">
                <a:solidFill>
                  <a:srgbClr val="CC3300"/>
                </a:solidFill>
                <a:latin typeface="Comic Sans MS" pitchFamily="66" charset="0"/>
              </a:rPr>
              <a:t/>
            </a:r>
            <a:br>
              <a:rPr lang="ru-RU" sz="3200">
                <a:solidFill>
                  <a:srgbClr val="CC3300"/>
                </a:solidFill>
                <a:latin typeface="Comic Sans MS" pitchFamily="66" charset="0"/>
              </a:rPr>
            </a:br>
            <a:r>
              <a:rPr lang="ru-RU" sz="2800">
                <a:solidFill>
                  <a:srgbClr val="CC3300"/>
                </a:solidFill>
                <a:latin typeface="Comic Sans MS" pitchFamily="66" charset="0"/>
              </a:rPr>
              <a:t>					</a:t>
            </a:r>
          </a:p>
        </p:txBody>
      </p:sp>
      <p:sp>
        <p:nvSpPr>
          <p:cNvPr id="57345" name="Rectangle 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/>
              <a:t>						 	</a:t>
            </a:r>
            <a:r>
              <a:rPr lang="ru-RU" sz="2400" b="1">
                <a:solidFill>
                  <a:schemeClr val="bg2"/>
                </a:solidFill>
                <a:latin typeface="Comic Sans MS" pitchFamily="66" charset="0"/>
              </a:rPr>
              <a:t>П. Сенге</a:t>
            </a:r>
          </a:p>
        </p:txBody>
      </p:sp>
    </p:spTree>
  </p:cSld>
  <p:clrMapOvr>
    <a:masterClrMapping/>
  </p:clrMapOvr>
  <p:transition spd="med">
    <p:split orient="vert"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8370" name="Object 2"/>
          <p:cNvGraphicFramePr>
            <a:graphicFrameLocks noChangeAspect="1"/>
          </p:cNvGraphicFramePr>
          <p:nvPr/>
        </p:nvGraphicFramePr>
        <p:xfrm>
          <a:off x="1447800" y="2743200"/>
          <a:ext cx="7696200" cy="3054350"/>
        </p:xfrm>
        <a:graphic>
          <a:graphicData uri="http://schemas.openxmlformats.org/presentationml/2006/ole">
            <p:oleObj spid="_x0000_s58373" name="Фотография Photo Editor" r:id="rId3" imgW="15352381" imgH="7887801" progId="">
              <p:embed/>
            </p:oleObj>
          </a:graphicData>
        </a:graphic>
      </p:graphicFrame>
      <p:pic>
        <p:nvPicPr>
          <p:cNvPr id="58371" name="Picture 3" descr="na01107_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20000" y="2362200"/>
            <a:ext cx="1255713" cy="1614488"/>
          </a:xfrm>
          <a:prstGeom prst="rect">
            <a:avLst/>
          </a:prstGeom>
          <a:noFill/>
        </p:spPr>
      </p:pic>
      <p:pic>
        <p:nvPicPr>
          <p:cNvPr id="58372" name="Picture 4" descr="bd00122_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191000" y="2057400"/>
            <a:ext cx="1487488" cy="2012950"/>
          </a:xfrm>
          <a:prstGeom prst="rect">
            <a:avLst/>
          </a:prstGeom>
          <a:noFill/>
        </p:spPr>
      </p:pic>
      <p:pic>
        <p:nvPicPr>
          <p:cNvPr id="58373" name="Picture 5" descr="bd07837_"/>
          <p:cNvPicPr>
            <a:picLocks noChangeAspect="1" noChangeArrowheads="1"/>
          </p:cNvPicPr>
          <p:nvPr/>
        </p:nvPicPr>
        <p:blipFill>
          <a:blip r:embed="rId6"/>
          <a:srcRect b="26860"/>
          <a:stretch>
            <a:fillRect/>
          </a:stretch>
        </p:blipFill>
        <p:spPr bwMode="auto">
          <a:xfrm>
            <a:off x="1524000" y="2209800"/>
            <a:ext cx="1246188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368" name="Rectangle 0"/>
          <p:cNvSpPr>
            <a:spLocks noGrp="1" noChangeArrowheads="1"/>
          </p:cNvSpPr>
          <p:nvPr>
            <p:ph type="title"/>
          </p:nvPr>
        </p:nvSpPr>
        <p:spPr>
          <a:xfrm>
            <a:off x="1371600" y="476250"/>
            <a:ext cx="7772400" cy="1143000"/>
          </a:xfrm>
        </p:spPr>
        <p:txBody>
          <a:bodyPr/>
          <a:lstStyle/>
          <a:p>
            <a:r>
              <a:rPr lang="ru-RU">
                <a:solidFill>
                  <a:srgbClr val="CC3300"/>
                </a:solidFill>
                <a:latin typeface="Comic Sans MS" pitchFamily="66" charset="0"/>
              </a:rPr>
              <a:t>«Джазовый оркестр» </a:t>
            </a:r>
            <a:br>
              <a:rPr lang="ru-RU">
                <a:solidFill>
                  <a:srgbClr val="CC3300"/>
                </a:solidFill>
                <a:latin typeface="Comic Sans MS" pitchFamily="66" charset="0"/>
              </a:rPr>
            </a:br>
            <a:r>
              <a:rPr lang="ru-RU">
                <a:solidFill>
                  <a:srgbClr val="CC3300"/>
                </a:solidFill>
                <a:latin typeface="Comic Sans MS" pitchFamily="66" charset="0"/>
              </a:rPr>
              <a:t>школы №80</a:t>
            </a:r>
          </a:p>
        </p:txBody>
      </p:sp>
    </p:spTree>
  </p:cSld>
  <p:clrMapOvr>
    <a:masterClrMapping/>
  </p:clrMapOvr>
  <p:transition spd="med">
    <p:split orient="vert"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/>
          </p:cNvSpPr>
          <p:nvPr>
            <p:ph type="title" idx="4294967295"/>
          </p:nvPr>
        </p:nvSpPr>
        <p:spPr>
          <a:xfrm>
            <a:off x="1908175" y="549275"/>
            <a:ext cx="7056438" cy="977900"/>
          </a:xfrm>
        </p:spPr>
        <p:txBody>
          <a:bodyPr anchor="b">
            <a:normAutofit/>
          </a:bodyPr>
          <a:lstStyle/>
          <a:p>
            <a:r>
              <a:rPr lang="ru-RU" sz="4800">
                <a:solidFill>
                  <a:srgbClr val="C04F2C"/>
                </a:solidFill>
                <a:latin typeface="Comic Sans MS" pitchFamily="66" charset="0"/>
              </a:rPr>
              <a:t>Наш лозунг</a:t>
            </a:r>
          </a:p>
        </p:txBody>
      </p:sp>
      <p:sp>
        <p:nvSpPr>
          <p:cNvPr id="77827" name="Rectangle 3"/>
          <p:cNvSpPr>
            <a:spLocks noGrp="1"/>
          </p:cNvSpPr>
          <p:nvPr>
            <p:ph idx="4294967295"/>
          </p:nvPr>
        </p:nvSpPr>
        <p:spPr>
          <a:xfrm>
            <a:off x="1331913" y="2781300"/>
            <a:ext cx="7381875" cy="1981200"/>
          </a:xfrm>
        </p:spPr>
        <p:txBody>
          <a:bodyPr lIns="182880" tIns="91440"/>
          <a:lstStyle/>
          <a:p>
            <a:pPr marL="265113" indent="-265113" algn="ctr">
              <a:buFontTx/>
              <a:buNone/>
            </a:pPr>
            <a:r>
              <a:rPr lang="ru-RU" sz="5400">
                <a:solidFill>
                  <a:srgbClr val="C04F2C"/>
                </a:solidFill>
                <a:latin typeface="Arial"/>
              </a:rPr>
              <a:t>«</a:t>
            </a:r>
            <a:r>
              <a:rPr lang="ru-RU" sz="5400">
                <a:solidFill>
                  <a:srgbClr val="C04F2C"/>
                </a:solidFill>
                <a:latin typeface="Comic Sans MS" pitchFamily="66" charset="0"/>
              </a:rPr>
              <a:t>От успеха учителя </a:t>
            </a:r>
          </a:p>
          <a:p>
            <a:pPr marL="265113" indent="-265113" algn="ctr">
              <a:buFontTx/>
              <a:buNone/>
            </a:pPr>
            <a:r>
              <a:rPr lang="ru-RU" sz="5400">
                <a:solidFill>
                  <a:srgbClr val="C04F2C"/>
                </a:solidFill>
                <a:latin typeface="Comic Sans MS" pitchFamily="66" charset="0"/>
              </a:rPr>
              <a:t>		к успехам ученика</a:t>
            </a:r>
            <a:r>
              <a:rPr lang="ru-RU" sz="5400">
                <a:solidFill>
                  <a:srgbClr val="C04F2C"/>
                </a:solidFill>
                <a:latin typeface="Arial"/>
              </a:rPr>
              <a:t>»</a:t>
            </a:r>
            <a:endParaRPr lang="ru-RU" sz="5400">
              <a:solidFill>
                <a:srgbClr val="C04F2C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spd="med">
    <p:split orient="vert"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ChangeArrowheads="1"/>
          </p:cNvSpPr>
          <p:nvPr/>
        </p:nvSpPr>
        <p:spPr bwMode="auto">
          <a:xfrm>
            <a:off x="1763713" y="2947988"/>
            <a:ext cx="7158037" cy="2462212"/>
          </a:xfrm>
          <a:prstGeom prst="rect">
            <a:avLst/>
          </a:prstGeom>
          <a:solidFill>
            <a:srgbClr val="FFFFFF"/>
          </a:solidFill>
          <a:ln w="38100">
            <a:solidFill>
              <a:srgbClr val="CC3300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ru-RU" sz="1400" b="1">
                <a:solidFill>
                  <a:schemeClr val="bg2"/>
                </a:solidFill>
              </a:rPr>
              <a:t>Покупатели и рынок  «на передовой»</a:t>
            </a:r>
            <a:r>
              <a:rPr lang="ru-RU"/>
              <a:t> </a:t>
            </a:r>
            <a:r>
              <a:rPr lang="ru-RU" sz="1400">
                <a:solidFill>
                  <a:schemeClr val="bg2"/>
                </a:solidFill>
                <a:cs typeface="Times New Roman" pitchFamily="18" charset="0"/>
              </a:rPr>
              <a:t>	 </a:t>
            </a:r>
            <a:r>
              <a:rPr lang="ru-RU" sz="1400" b="1">
                <a:solidFill>
                  <a:schemeClr val="bg2"/>
                </a:solidFill>
              </a:rPr>
              <a:t>Администрация</a:t>
            </a:r>
            <a:r>
              <a:rPr lang="ru-RU" sz="1400">
                <a:solidFill>
                  <a:schemeClr val="bg2"/>
                </a:solidFill>
              </a:rPr>
              <a:t>  </a:t>
            </a:r>
            <a:r>
              <a:rPr lang="ru-RU" sz="1400" b="1">
                <a:solidFill>
                  <a:schemeClr val="bg2"/>
                </a:solidFill>
              </a:rPr>
              <a:t>Управление</a:t>
            </a:r>
          </a:p>
          <a:p>
            <a:r>
              <a:rPr lang="ru-RU" sz="1400" b="1">
                <a:solidFill>
                  <a:schemeClr val="bg2"/>
                </a:solidFill>
              </a:rPr>
              <a:t>       							</a:t>
            </a:r>
            <a:r>
              <a:rPr lang="ru-RU" sz="1400" b="1">
                <a:solidFill>
                  <a:schemeClr val="bg2"/>
                </a:solidFill>
                <a:cs typeface="Times New Roman" pitchFamily="18" charset="0"/>
              </a:rPr>
              <a:t>		</a:t>
            </a:r>
            <a:r>
              <a:rPr lang="ru-RU" sz="1400" b="1">
                <a:solidFill>
                  <a:schemeClr val="bg2"/>
                </a:solidFill>
              </a:rPr>
              <a:t>производители услуг,</a:t>
            </a:r>
          </a:p>
          <a:p>
            <a:r>
              <a:rPr lang="ru-RU" sz="1400" b="1">
                <a:solidFill>
                  <a:schemeClr val="bg2"/>
                </a:solidFill>
              </a:rPr>
              <a:t>		  Т.е. учителя</a:t>
            </a:r>
          </a:p>
          <a:p>
            <a:endParaRPr lang="ru-RU" sz="1400" b="1">
              <a:solidFill>
                <a:schemeClr val="bg2"/>
              </a:solidFill>
              <a:cs typeface="Times New Roman" pitchFamily="18" charset="0"/>
            </a:endParaRPr>
          </a:p>
        </p:txBody>
      </p:sp>
      <p:sp>
        <p:nvSpPr>
          <p:cNvPr id="111619" name="Line 3"/>
          <p:cNvSpPr>
            <a:spLocks noChangeShapeType="1"/>
          </p:cNvSpPr>
          <p:nvPr/>
        </p:nvSpPr>
        <p:spPr bwMode="auto">
          <a:xfrm>
            <a:off x="2438400" y="4267200"/>
            <a:ext cx="571500" cy="1588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1620" name="Line 4"/>
          <p:cNvSpPr>
            <a:spLocks noChangeShapeType="1"/>
          </p:cNvSpPr>
          <p:nvPr/>
        </p:nvSpPr>
        <p:spPr bwMode="auto">
          <a:xfrm>
            <a:off x="2438400" y="4495800"/>
            <a:ext cx="571500" cy="1588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1621" name="Line 5"/>
          <p:cNvSpPr>
            <a:spLocks noChangeShapeType="1"/>
          </p:cNvSpPr>
          <p:nvPr/>
        </p:nvSpPr>
        <p:spPr bwMode="auto">
          <a:xfrm>
            <a:off x="2438400" y="4724400"/>
            <a:ext cx="571500" cy="1588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1622" name="Line 6"/>
          <p:cNvSpPr>
            <a:spLocks noChangeShapeType="1"/>
          </p:cNvSpPr>
          <p:nvPr/>
        </p:nvSpPr>
        <p:spPr bwMode="auto">
          <a:xfrm>
            <a:off x="2438400" y="4953000"/>
            <a:ext cx="571500" cy="1588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1623" name="Line 7"/>
          <p:cNvSpPr>
            <a:spLocks noChangeShapeType="1"/>
          </p:cNvSpPr>
          <p:nvPr/>
        </p:nvSpPr>
        <p:spPr bwMode="auto">
          <a:xfrm>
            <a:off x="2438400" y="5181600"/>
            <a:ext cx="571500" cy="1588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1624" name="Line 8"/>
          <p:cNvSpPr>
            <a:spLocks noChangeShapeType="1"/>
          </p:cNvSpPr>
          <p:nvPr/>
        </p:nvSpPr>
        <p:spPr bwMode="auto">
          <a:xfrm>
            <a:off x="4267200" y="4267200"/>
            <a:ext cx="571500" cy="1588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1625" name="Line 9"/>
          <p:cNvSpPr>
            <a:spLocks noChangeShapeType="1"/>
          </p:cNvSpPr>
          <p:nvPr/>
        </p:nvSpPr>
        <p:spPr bwMode="auto">
          <a:xfrm>
            <a:off x="4267200" y="4495800"/>
            <a:ext cx="571500" cy="1588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1626" name="Line 10"/>
          <p:cNvSpPr>
            <a:spLocks noChangeShapeType="1"/>
          </p:cNvSpPr>
          <p:nvPr/>
        </p:nvSpPr>
        <p:spPr bwMode="auto">
          <a:xfrm>
            <a:off x="4267200" y="4724400"/>
            <a:ext cx="571500" cy="1588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1627" name="Line 11"/>
          <p:cNvSpPr>
            <a:spLocks noChangeShapeType="1"/>
          </p:cNvSpPr>
          <p:nvPr/>
        </p:nvSpPr>
        <p:spPr bwMode="auto">
          <a:xfrm>
            <a:off x="4267200" y="4953000"/>
            <a:ext cx="571500" cy="1588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1628" name="Line 12"/>
          <p:cNvSpPr>
            <a:spLocks noChangeShapeType="1"/>
          </p:cNvSpPr>
          <p:nvPr/>
        </p:nvSpPr>
        <p:spPr bwMode="auto">
          <a:xfrm>
            <a:off x="4267200" y="5181600"/>
            <a:ext cx="571500" cy="1588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1629" name="Line 13"/>
          <p:cNvSpPr>
            <a:spLocks noChangeShapeType="1"/>
          </p:cNvSpPr>
          <p:nvPr/>
        </p:nvSpPr>
        <p:spPr bwMode="auto">
          <a:xfrm flipV="1">
            <a:off x="4838700" y="4267200"/>
            <a:ext cx="1588" cy="91440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1630" name="Line 14"/>
          <p:cNvSpPr>
            <a:spLocks noChangeShapeType="1"/>
          </p:cNvSpPr>
          <p:nvPr/>
        </p:nvSpPr>
        <p:spPr bwMode="auto">
          <a:xfrm>
            <a:off x="4838700" y="4724400"/>
            <a:ext cx="1485900" cy="1588"/>
          </a:xfrm>
          <a:prstGeom prst="line">
            <a:avLst/>
          </a:prstGeom>
          <a:noFill/>
          <a:ln w="38100">
            <a:solidFill>
              <a:srgbClr val="CC33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1631" name="Line 15"/>
          <p:cNvSpPr>
            <a:spLocks noChangeShapeType="1"/>
          </p:cNvSpPr>
          <p:nvPr/>
        </p:nvSpPr>
        <p:spPr bwMode="auto">
          <a:xfrm>
            <a:off x="6324600" y="4381500"/>
            <a:ext cx="571500" cy="1588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1632" name="Line 16"/>
          <p:cNvSpPr>
            <a:spLocks noChangeShapeType="1"/>
          </p:cNvSpPr>
          <p:nvPr/>
        </p:nvSpPr>
        <p:spPr bwMode="auto">
          <a:xfrm>
            <a:off x="6324600" y="5067300"/>
            <a:ext cx="571500" cy="1588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1633" name="Line 17"/>
          <p:cNvSpPr>
            <a:spLocks noChangeShapeType="1"/>
          </p:cNvSpPr>
          <p:nvPr/>
        </p:nvSpPr>
        <p:spPr bwMode="auto">
          <a:xfrm flipV="1">
            <a:off x="6896100" y="4381500"/>
            <a:ext cx="1588" cy="68580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1634" name="Line 18"/>
          <p:cNvSpPr>
            <a:spLocks noChangeShapeType="1"/>
          </p:cNvSpPr>
          <p:nvPr/>
        </p:nvSpPr>
        <p:spPr bwMode="auto">
          <a:xfrm>
            <a:off x="6324600" y="4724400"/>
            <a:ext cx="571500" cy="1588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1635" name="Line 19"/>
          <p:cNvSpPr>
            <a:spLocks noChangeShapeType="1"/>
          </p:cNvSpPr>
          <p:nvPr/>
        </p:nvSpPr>
        <p:spPr bwMode="auto">
          <a:xfrm>
            <a:off x="6896100" y="4724400"/>
            <a:ext cx="571500" cy="1588"/>
          </a:xfrm>
          <a:prstGeom prst="line">
            <a:avLst/>
          </a:prstGeom>
          <a:noFill/>
          <a:ln w="38100">
            <a:solidFill>
              <a:srgbClr val="CC33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1636" name="Line 20"/>
          <p:cNvSpPr>
            <a:spLocks noChangeShapeType="1"/>
          </p:cNvSpPr>
          <p:nvPr/>
        </p:nvSpPr>
        <p:spPr bwMode="auto">
          <a:xfrm>
            <a:off x="7467600" y="4724400"/>
            <a:ext cx="571500" cy="1588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1638" name="AutoShape 2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305800" y="6019800"/>
            <a:ext cx="533400" cy="609600"/>
          </a:xfrm>
          <a:prstGeom prst="curvedLeftArrow">
            <a:avLst>
              <a:gd name="adj1" fmla="val 22857"/>
              <a:gd name="adj2" fmla="val 45714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3665" name="Text Box 1"/>
          <p:cNvSpPr txBox="1">
            <a:spLocks noChangeArrowheads="1"/>
          </p:cNvSpPr>
          <p:nvPr/>
        </p:nvSpPr>
        <p:spPr bwMode="auto">
          <a:xfrm>
            <a:off x="2679700" y="620713"/>
            <a:ext cx="61404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4400" b="1">
                <a:solidFill>
                  <a:srgbClr val="CC3300"/>
                </a:solidFill>
              </a:rPr>
              <a:t>«На  передовой»</a:t>
            </a:r>
          </a:p>
        </p:txBody>
      </p:sp>
      <p:sp>
        <p:nvSpPr>
          <p:cNvPr id="113666" name="Text Box 2"/>
          <p:cNvSpPr txBox="1">
            <a:spLocks noChangeArrowheads="1"/>
          </p:cNvSpPr>
          <p:nvPr/>
        </p:nvSpPr>
        <p:spPr bwMode="auto">
          <a:xfrm>
            <a:off x="3832225" y="2014538"/>
            <a:ext cx="3289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>
                <a:solidFill>
                  <a:schemeClr val="bg2"/>
                </a:solidFill>
              </a:rPr>
              <a:t>( по Чарльзу, 1993 г.)</a:t>
            </a:r>
          </a:p>
        </p:txBody>
      </p:sp>
    </p:spTree>
  </p:cSld>
  <p:clrMapOvr>
    <a:masterClrMapping/>
  </p:clrMapOvr>
  <p:transition spd="med">
    <p:split orient="vert" dir="in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0356" name="Picture 4" descr="эволюция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971550" y="1844675"/>
            <a:ext cx="7956550" cy="4476750"/>
          </a:xfrm>
          <a:noFill/>
          <a:ln>
            <a:solidFill>
              <a:schemeClr val="bg2"/>
            </a:solidFill>
          </a:ln>
        </p:spPr>
      </p:pic>
      <p:sp>
        <p:nvSpPr>
          <p:cNvPr id="100359" name="AutoShape 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885113" y="6021388"/>
            <a:ext cx="503237" cy="836612"/>
          </a:xfrm>
          <a:prstGeom prst="curvedLeftArrow">
            <a:avLst>
              <a:gd name="adj1" fmla="val 33249"/>
              <a:gd name="adj2" fmla="val 66498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med">
    <p:split orient="vert" dir="in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актус">
  <a:themeElements>
    <a:clrScheme name="Кактус 7">
      <a:dk1>
        <a:srgbClr val="000000"/>
      </a:dk1>
      <a:lt1>
        <a:srgbClr val="FFFFFF"/>
      </a:lt1>
      <a:dk2>
        <a:srgbClr val="000000"/>
      </a:dk2>
      <a:lt2>
        <a:srgbClr val="006600"/>
      </a:lt2>
      <a:accent1>
        <a:srgbClr val="F5EBC1"/>
      </a:accent1>
      <a:accent2>
        <a:srgbClr val="FFCC00"/>
      </a:accent2>
      <a:accent3>
        <a:srgbClr val="FFFFFF"/>
      </a:accent3>
      <a:accent4>
        <a:srgbClr val="000000"/>
      </a:accent4>
      <a:accent5>
        <a:srgbClr val="F9F3DD"/>
      </a:accent5>
      <a:accent6>
        <a:srgbClr val="E7B900"/>
      </a:accent6>
      <a:hlink>
        <a:srgbClr val="F24E4E"/>
      </a:hlink>
      <a:folHlink>
        <a:srgbClr val="006600"/>
      </a:folHlink>
    </a:clrScheme>
    <a:fontScheme name="Кактус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Кактус 1">
        <a:dk1>
          <a:srgbClr val="FF9900"/>
        </a:dk1>
        <a:lt1>
          <a:srgbClr val="FFFFCC"/>
        </a:lt1>
        <a:dk2>
          <a:srgbClr val="000000"/>
        </a:dk2>
        <a:lt2>
          <a:srgbClr val="FFCC00"/>
        </a:lt2>
        <a:accent1>
          <a:srgbClr val="6B6253"/>
        </a:accent1>
        <a:accent2>
          <a:srgbClr val="72543E"/>
        </a:accent2>
        <a:accent3>
          <a:srgbClr val="AAAAAA"/>
        </a:accent3>
        <a:accent4>
          <a:srgbClr val="DADAAE"/>
        </a:accent4>
        <a:accent5>
          <a:srgbClr val="BAB7B3"/>
        </a:accent5>
        <a:accent6>
          <a:srgbClr val="674B37"/>
        </a:accent6>
        <a:hlink>
          <a:srgbClr val="DA988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ктус 2">
        <a:dk1>
          <a:srgbClr val="000000"/>
        </a:dk1>
        <a:lt1>
          <a:srgbClr val="FFFFFF"/>
        </a:lt1>
        <a:dk2>
          <a:srgbClr val="000000"/>
        </a:dk2>
        <a:lt2>
          <a:srgbClr val="006600"/>
        </a:lt2>
        <a:accent1>
          <a:srgbClr val="F5EBC1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9F3DD"/>
        </a:accent5>
        <a:accent6>
          <a:srgbClr val="E7B900"/>
        </a:accent6>
        <a:hlink>
          <a:srgbClr val="D4876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ктус 3">
        <a:dk1>
          <a:srgbClr val="000000"/>
        </a:dk1>
        <a:lt1>
          <a:srgbClr val="FFFFFF"/>
        </a:lt1>
        <a:dk2>
          <a:srgbClr val="000000"/>
        </a:dk2>
        <a:lt2>
          <a:srgbClr val="292929"/>
        </a:lt2>
        <a:accent1>
          <a:srgbClr val="EAEAEA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878787"/>
        </a:accent6>
        <a:hlink>
          <a:srgbClr val="5F5F5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ктус 4">
        <a:dk1>
          <a:srgbClr val="000000"/>
        </a:dk1>
        <a:lt1>
          <a:srgbClr val="FFFFFF"/>
        </a:lt1>
        <a:dk2>
          <a:srgbClr val="000000"/>
        </a:dk2>
        <a:lt2>
          <a:srgbClr val="006600"/>
        </a:lt2>
        <a:accent1>
          <a:srgbClr val="D8EBB3"/>
        </a:accent1>
        <a:accent2>
          <a:srgbClr val="CCCC00"/>
        </a:accent2>
        <a:accent3>
          <a:srgbClr val="FFFFFF"/>
        </a:accent3>
        <a:accent4>
          <a:srgbClr val="000000"/>
        </a:accent4>
        <a:accent5>
          <a:srgbClr val="E9F3D6"/>
        </a:accent5>
        <a:accent6>
          <a:srgbClr val="B9B900"/>
        </a:accent6>
        <a:hlink>
          <a:srgbClr val="FFBE7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ктус 5">
        <a:dk1>
          <a:srgbClr val="000000"/>
        </a:dk1>
        <a:lt1>
          <a:srgbClr val="E5D3B3"/>
        </a:lt1>
        <a:dk2>
          <a:srgbClr val="800000"/>
        </a:dk2>
        <a:lt2>
          <a:srgbClr val="009900"/>
        </a:lt2>
        <a:accent1>
          <a:srgbClr val="D5B095"/>
        </a:accent1>
        <a:accent2>
          <a:srgbClr val="E28666"/>
        </a:accent2>
        <a:accent3>
          <a:srgbClr val="F0E6D6"/>
        </a:accent3>
        <a:accent4>
          <a:srgbClr val="000000"/>
        </a:accent4>
        <a:accent5>
          <a:srgbClr val="E7D4C8"/>
        </a:accent5>
        <a:accent6>
          <a:srgbClr val="CD795C"/>
        </a:accent6>
        <a:hlink>
          <a:srgbClr val="B75735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ктус 6">
        <a:dk1>
          <a:srgbClr val="99CC00"/>
        </a:dk1>
        <a:lt1>
          <a:srgbClr val="FFFFFF"/>
        </a:lt1>
        <a:dk2>
          <a:srgbClr val="51399D"/>
        </a:dk2>
        <a:lt2>
          <a:srgbClr val="FFFFCC"/>
        </a:lt2>
        <a:accent1>
          <a:srgbClr val="877CAA"/>
        </a:accent1>
        <a:accent2>
          <a:srgbClr val="000058"/>
        </a:accent2>
        <a:accent3>
          <a:srgbClr val="B3AECC"/>
        </a:accent3>
        <a:accent4>
          <a:srgbClr val="DADADA"/>
        </a:accent4>
        <a:accent5>
          <a:srgbClr val="C3BFD2"/>
        </a:accent5>
        <a:accent6>
          <a:srgbClr val="00004F"/>
        </a:accent6>
        <a:hlink>
          <a:srgbClr val="FFCC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ктус 7">
        <a:dk1>
          <a:srgbClr val="000000"/>
        </a:dk1>
        <a:lt1>
          <a:srgbClr val="FFFFFF"/>
        </a:lt1>
        <a:dk2>
          <a:srgbClr val="000000"/>
        </a:dk2>
        <a:lt2>
          <a:srgbClr val="006600"/>
        </a:lt2>
        <a:accent1>
          <a:srgbClr val="F5EBC1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9F3DD"/>
        </a:accent5>
        <a:accent6>
          <a:srgbClr val="E7B900"/>
        </a:accent6>
        <a:hlink>
          <a:srgbClr val="F24E4E"/>
        </a:hlink>
        <a:folHlink>
          <a:srgbClr val="00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2278</TotalTime>
  <Words>117</Words>
  <Application>Microsoft Office PowerPoint</Application>
  <PresentationFormat>Экран (4:3)</PresentationFormat>
  <Paragraphs>42</Paragraphs>
  <Slides>10</Slides>
  <Notes>0</Notes>
  <HiddenSlides>2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Кактус</vt:lpstr>
      <vt:lpstr>Photo Editor Photo</vt:lpstr>
      <vt:lpstr>Фотография Photo Editor</vt:lpstr>
      <vt:lpstr>Оргкультура в повышении эффективности организации</vt:lpstr>
      <vt:lpstr>Люди – ключ к успеху</vt:lpstr>
      <vt:lpstr>Обучающаяся организация</vt:lpstr>
      <vt:lpstr>  </vt:lpstr>
      <vt:lpstr>Организация-  «джазовый оркестр»      </vt:lpstr>
      <vt:lpstr>«Джазовый оркестр»  школы №80</vt:lpstr>
      <vt:lpstr>Наш лозунг</vt:lpstr>
      <vt:lpstr>Слайд 8</vt:lpstr>
      <vt:lpstr>Слайд 9</vt:lpstr>
      <vt:lpstr>Слайд 10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Педагогический совет 2003, август</dc:title>
  <dc:creator>Галина</dc:creator>
  <cp:lastModifiedBy>Galina</cp:lastModifiedBy>
  <cp:revision>128</cp:revision>
  <dcterms:created xsi:type="dcterms:W3CDTF">2003-08-27T16:17:18Z</dcterms:created>
  <dcterms:modified xsi:type="dcterms:W3CDTF">2016-08-24T16:17:36Z</dcterms:modified>
</cp:coreProperties>
</file>