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4" r:id="rId9"/>
    <p:sldId id="263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5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1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9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2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16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63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4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1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0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516905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сообщество </a:t>
            </a:r>
            <a:b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ресурс самосовершенствования профессионализма 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5824" y="4805245"/>
            <a:ext cx="7621874" cy="1461084"/>
          </a:xfrm>
        </p:spPr>
        <p:txBody>
          <a:bodyPr>
            <a:normAutofit/>
          </a:bodyPr>
          <a:lstStyle/>
          <a:p>
            <a:pPr algn="r"/>
            <a:r>
              <a:rPr lang="ru-RU" cap="none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Карастелина</a:t>
            </a:r>
            <a:r>
              <a:rPr lang="ru-RU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Владимировна, заместитель директора МУ ДПО «Информационно-образовательный Центр», город Рыбинск</a:t>
            </a:r>
            <a:endParaRPr lang="ru-RU" cap="none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944" t="15187" r="2532" b="10312"/>
          <a:stretch/>
        </p:blipFill>
        <p:spPr>
          <a:xfrm>
            <a:off x="222604" y="322729"/>
            <a:ext cx="11746792" cy="5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90" t="9926" r="1047" b="4228"/>
          <a:stretch/>
        </p:blipFill>
        <p:spPr>
          <a:xfrm>
            <a:off x="219635" y="521941"/>
            <a:ext cx="11752730" cy="58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165" y="1640541"/>
            <a:ext cx="10523669" cy="435684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поддержать развитие сетевых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сообществ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 </a:t>
            </a: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кабинетов –</a:t>
            </a:r>
            <a:b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словом, всего того, что формирует профессиональную среду</a:t>
            </a:r>
            <a: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Путин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6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29" y="147917"/>
            <a:ext cx="10604351" cy="10715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329" y="1361047"/>
            <a:ext cx="10972800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формальная или неформальная группа профессионалов, работающих в одной предметной или проблемной профессиональной деятельности в сети.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6028" y="2302191"/>
            <a:ext cx="1052175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сетевого сообщества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информационного пространства, доступного для каждого члена сообщества;</a:t>
            </a:r>
          </a:p>
          <a:p>
            <a:pPr marL="342900" lvl="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формального и неформального общения на профессиональные темы;</a:t>
            </a:r>
          </a:p>
          <a:p>
            <a:pPr marL="342900" lvl="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 виртуального взаимодействия для последующего взаимодействия вне Интернета;</a:t>
            </a:r>
          </a:p>
          <a:p>
            <a:pPr marL="342900" lvl="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учения-обучения;</a:t>
            </a:r>
          </a:p>
          <a:p>
            <a:pPr marL="342900" lvl="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успешных педагогических практик;</a:t>
            </a:r>
          </a:p>
          <a:p>
            <a:pPr marL="342900" lvl="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новых образовательных инициатив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6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29" y="147917"/>
            <a:ext cx="11490854" cy="10715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педагога в сетевом сообществе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29" y="1573768"/>
            <a:ext cx="11026587" cy="40010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3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приобретать знания, умения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компетенции;</a:t>
            </a:r>
          </a:p>
          <a:p>
            <a:pPr marL="342900" lvl="0" indent="-342900" algn="just">
              <a:spcAft>
                <a:spcPts val="3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самую современную информацию по интересующей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теме;</a:t>
            </a:r>
          </a:p>
          <a:p>
            <a:pPr marL="342900" lvl="0" indent="-342900" algn="just">
              <a:spcAft>
                <a:spcPts val="3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методической базе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разработок;</a:t>
            </a:r>
          </a:p>
          <a:p>
            <a:pPr marL="342900" lvl="0" indent="-342900" algn="just">
              <a:spcAft>
                <a:spcPts val="3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коллегами на различных форумах;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квалифицированные консультации и советы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экспертов;</a:t>
            </a:r>
          </a:p>
          <a:p>
            <a:pPr marL="342900" lvl="0" indent="-342900" algn="just">
              <a:spcAft>
                <a:spcPts val="3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профессиональных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сообществ;</a:t>
            </a:r>
          </a:p>
          <a:p>
            <a:pPr marL="342900" lvl="0" indent="-342900" algn="just">
              <a:spcAft>
                <a:spcPts val="3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публиковать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материалы;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3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обсуждении опубликованных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материалов;</a:t>
            </a:r>
          </a:p>
          <a:p>
            <a:pPr marL="342900" lvl="0" indent="-342900" algn="just">
              <a:spcAft>
                <a:spcPts val="300"/>
              </a:spcAft>
              <a:buClr>
                <a:srgbClr val="C00000"/>
              </a:buClr>
              <a:buSzPts val="1200"/>
              <a:buFont typeface="Wingdings" panose="05000000000000000000" pitchFamily="2" charset="2"/>
              <a:buChar char="Ø"/>
              <a:tabLst>
                <a:tab pos="678180" algn="l"/>
              </a:tabLs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конкурсах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83" y="875538"/>
            <a:ext cx="10479954" cy="103075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объединения </a:t>
            </a: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</a:t>
            </a:r>
            <a:b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TN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22" y="1126152"/>
            <a:ext cx="28575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лавная стра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5" y="4335619"/>
            <a:ext cx="4376388" cy="7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6077" y="3599481"/>
            <a:ext cx="7204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реализуется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НФПК и н направлен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поддержку процессов информатизации школ и профессионального развития педагогов, широкого распространения электронных образовательных ресурсов, массового внедрения методик, их использования, модернизации системы методической поддержки информатизации образования.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7159" y="925907"/>
            <a:ext cx="8956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лощадка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созидательного взаимодействия профессионалов-учителей, победителей ПНПО, методистов.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работающие сообщества, мастер-классы, ИКТ-фестивали учителей предметников, профессиональные конкурсы, Методический марафон, творческие группы по самым разным направлениям педагогической деятельности, тематические форумы. </a:t>
            </a:r>
          </a:p>
        </p:txBody>
      </p:sp>
    </p:spTree>
    <p:extLst>
      <p:ext uri="{BB962C8B-B14F-4D97-AF65-F5344CB8AC3E}">
        <p14:creationId xmlns:p14="http://schemas.microsoft.com/office/powerpoint/2010/main" val="26496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283" y="875538"/>
            <a:ext cx="10479954" cy="103075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объединения </a:t>
            </a: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</a:t>
            </a:r>
            <a:b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Интергуру - государство учителей. 23.08.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5" y="1197803"/>
            <a:ext cx="3827489" cy="61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3086" y="1051623"/>
            <a:ext cx="78778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банк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на виртуальном педсовете обсудить разнообразные проблемы в области образования,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 от коллег или специалистов, поделиться опытом. Педагоги имеют возможность размещения материалов, оценки уже опубликованных ресурсов, участия в форуме.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367" y="3845998"/>
            <a:ext cx="7017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педагогов-единомышленников между собой и с внешними экспертами организовано посредством блогов и форумов. В числе экспертов - методисты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программ, сотрудники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внешние консультанты, технические гуру и журналисты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659" t="20052" r="49267" b="67969"/>
          <a:stretch/>
        </p:blipFill>
        <p:spPr>
          <a:xfrm>
            <a:off x="6800850" y="3942088"/>
            <a:ext cx="5238750" cy="7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23" y="1294638"/>
            <a:ext cx="10479954" cy="103075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ИКТ-компетентности </a:t>
            </a: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</a:t>
            </a:r>
            <a:b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1985486"/>
            <a:ext cx="1150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Пункт «Являются зарегистрированными участниками профессионального сетевого сообщества» </a:t>
            </a:r>
            <a:b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46%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опрошенных ответили -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535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22" y="1294638"/>
            <a:ext cx="10974027" cy="103075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сетевого профессионального сообщества </a:t>
            </a: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3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АПКиППРО</a:t>
            </a:r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9" y="1294638"/>
            <a:ext cx="11506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активных участников.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деятельности сообщества (жизненный цикл).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Динамизм сообщества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Аксиологическая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(концептуальность, цель, задачи)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страницы сообщества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Социокультурная направленность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взвимодействия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(наличие дискуссий по вопросам речевых норм, наличие в сообществе "кодекса сетевого поведения", правил модерирования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норм. или их обсуждение)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на расширение сферы сотрудничества (привлечение к обсуждению… педагогов из школ, где работают члены сетевого сообщества, преподавателей системы повышения квалификации, педагогов "смежных" специальностей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видов деятельности, соответствующее целям и задачам портала: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сообщества: (обсуждение педагогической информации: форум, чат, сервисы для организации групповых тренингов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9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22" y="1294638"/>
            <a:ext cx="10974027" cy="103075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методическое объединение учителей-предметников: проблемы</a:t>
            </a:r>
            <a:br>
              <a:rPr lang="ru-RU" sz="43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3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3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49" y="1582340"/>
            <a:ext cx="11506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оснащение учебных кабинетов необходимым оборудованием для работы в сети Интернет; </a:t>
            </a:r>
          </a:p>
          <a:p>
            <a:pPr marL="34290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психологическая готовность педагогов в работе в сети, недостаточное освоение ИКТ; </a:t>
            </a:r>
          </a:p>
          <a:p>
            <a:pPr marL="34290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опыта использование возможностей Интернета и средств ИКТ; </a:t>
            </a:r>
          </a:p>
          <a:p>
            <a:pPr marL="34290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потребительское отношение некоторых участников при использовании накопленного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cообществом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опыта; </a:t>
            </a:r>
          </a:p>
          <a:p>
            <a:pPr marL="34290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разная активность членов сообщества; </a:t>
            </a:r>
          </a:p>
          <a:p>
            <a:pPr marL="342900" indent="-342900" algn="just">
              <a:buClr>
                <a:srgbClr val="C00000"/>
              </a:buClr>
              <a:buSzPts val="1200"/>
              <a:buFont typeface="Wingdings" panose="05000000000000000000" pitchFamily="2" charset="2"/>
              <a:buChar char=""/>
              <a:tabLst>
                <a:tab pos="678180" algn="l"/>
              </a:tabLst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изменениям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257</TotalTime>
  <Words>512</Words>
  <Application>Microsoft Office PowerPoint</Application>
  <PresentationFormat>Широкоэкранный</PresentationFormat>
  <Paragraphs>49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Times New Roman</vt:lpstr>
      <vt:lpstr>Wingdings</vt:lpstr>
      <vt:lpstr>Ретро</vt:lpstr>
      <vt:lpstr>Сетевое сообщество  как ресурс самосовершенствования профессионализма педагога</vt:lpstr>
      <vt:lpstr>Следует поддержать развитие сетевых педагогических сообществ,  интерактивных методических кабинетов – словом, всего того, что формирует профессиональную среду.  В. Путин  </vt:lpstr>
      <vt:lpstr>Профессиональное сетевое сообщество</vt:lpstr>
      <vt:lpstr>Возможности для педагога в сетевом сообществе</vt:lpstr>
      <vt:lpstr>Виртуальные объединения учителей  </vt:lpstr>
      <vt:lpstr>Виртуальные объединения учителей  </vt:lpstr>
      <vt:lpstr>Мониторинг уровня ИКТ-компетентности учителей  </vt:lpstr>
      <vt:lpstr>Критерии эффективного сетевого профессионального сообщества (АПКиППРО)  </vt:lpstr>
      <vt:lpstr>Сетевое методическое объединение учителей-предметников: проблемы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сообщество  как ресурс самосовершенствования профессионализма педагога</dc:title>
  <dc:creator>Windows User</dc:creator>
  <cp:lastModifiedBy>Windows User</cp:lastModifiedBy>
  <cp:revision>15</cp:revision>
  <dcterms:created xsi:type="dcterms:W3CDTF">2016-08-24T17:24:00Z</dcterms:created>
  <dcterms:modified xsi:type="dcterms:W3CDTF">2016-08-25T03:46:59Z</dcterms:modified>
</cp:coreProperties>
</file>