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20"/>
  </p:notesMasterIdLst>
  <p:handoutMasterIdLst>
    <p:handoutMasterId r:id="rId21"/>
  </p:handoutMasterIdLst>
  <p:sldIdLst>
    <p:sldId id="374" r:id="rId2"/>
    <p:sldId id="404" r:id="rId3"/>
    <p:sldId id="392" r:id="rId4"/>
    <p:sldId id="387" r:id="rId5"/>
    <p:sldId id="394" r:id="rId6"/>
    <p:sldId id="389" r:id="rId7"/>
    <p:sldId id="393" r:id="rId8"/>
    <p:sldId id="399" r:id="rId9"/>
    <p:sldId id="400" r:id="rId10"/>
    <p:sldId id="401" r:id="rId11"/>
    <p:sldId id="402" r:id="rId12"/>
    <p:sldId id="386" r:id="rId13"/>
    <p:sldId id="398" r:id="rId14"/>
    <p:sldId id="382" r:id="rId15"/>
    <p:sldId id="396" r:id="rId16"/>
    <p:sldId id="397" r:id="rId17"/>
    <p:sldId id="405" r:id="rId18"/>
    <p:sldId id="403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1" autoAdjust="0"/>
    <p:restoredTop sz="92170" autoAdjust="0"/>
  </p:normalViewPr>
  <p:slideViewPr>
    <p:cSldViewPr>
      <p:cViewPr>
        <p:scale>
          <a:sx n="80" d="100"/>
          <a:sy n="80" d="100"/>
        </p:scale>
        <p:origin x="-117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4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E57036-C85A-4AE3-B8D1-77827E573A5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4F90DA-B2B2-443D-A435-E5F9EB9D87FD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altLang="ru-RU" sz="1800" b="1" dirty="0" smtClean="0">
              <a:solidFill>
                <a:schemeClr val="tx1"/>
              </a:solidFill>
            </a:rPr>
            <a:t>Разработка или изменения локальных актов ОО</a:t>
          </a:r>
          <a:endParaRPr lang="ru-RU" sz="1800" b="1" dirty="0">
            <a:solidFill>
              <a:schemeClr val="tx1"/>
            </a:solidFill>
          </a:endParaRPr>
        </a:p>
      </dgm:t>
    </dgm:pt>
    <dgm:pt modelId="{E1F82A31-CBC5-4AF4-AD9A-719F06F7556F}" type="parTrans" cxnId="{A9358645-6F87-4736-9347-73F33464CF5E}">
      <dgm:prSet/>
      <dgm:spPr/>
      <dgm:t>
        <a:bodyPr/>
        <a:lstStyle/>
        <a:p>
          <a:endParaRPr lang="ru-RU"/>
        </a:p>
      </dgm:t>
    </dgm:pt>
    <dgm:pt modelId="{5870D9CA-8C11-4A23-A420-976271C5169F}" type="sibTrans" cxnId="{A9358645-6F87-4736-9347-73F33464CF5E}">
      <dgm:prSet/>
      <dgm:spPr/>
      <dgm:t>
        <a:bodyPr/>
        <a:lstStyle/>
        <a:p>
          <a:endParaRPr lang="ru-RU"/>
        </a:p>
      </dgm:t>
    </dgm:pt>
    <dgm:pt modelId="{DBF506BB-FF74-4ACA-B51F-0090199B84AE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altLang="ru-RU" sz="1800" b="1" dirty="0" smtClean="0">
              <a:solidFill>
                <a:schemeClr val="tx1"/>
              </a:solidFill>
            </a:rPr>
            <a:t>Изменения требований к квалификации руководителя</a:t>
          </a:r>
          <a:endParaRPr lang="ru-RU" sz="1800" b="1" dirty="0">
            <a:solidFill>
              <a:schemeClr val="tx1"/>
            </a:solidFill>
          </a:endParaRPr>
        </a:p>
      </dgm:t>
    </dgm:pt>
    <dgm:pt modelId="{5FCBD27A-71D8-43C8-82DE-B6226EB5E280}" type="parTrans" cxnId="{155D0E6F-6E04-4A20-BDBA-9D1C8F980515}">
      <dgm:prSet/>
      <dgm:spPr/>
      <dgm:t>
        <a:bodyPr/>
        <a:lstStyle/>
        <a:p>
          <a:endParaRPr lang="ru-RU"/>
        </a:p>
      </dgm:t>
    </dgm:pt>
    <dgm:pt modelId="{B0513E74-DC31-4866-9329-896EAA1E4410}" type="sibTrans" cxnId="{155D0E6F-6E04-4A20-BDBA-9D1C8F980515}">
      <dgm:prSet/>
      <dgm:spPr/>
      <dgm:t>
        <a:bodyPr/>
        <a:lstStyle/>
        <a:p>
          <a:endParaRPr lang="ru-RU"/>
        </a:p>
      </dgm:t>
    </dgm:pt>
    <dgm:pt modelId="{68848252-F4AC-455B-B1EF-F794C8A362F6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altLang="ru-RU" sz="1800" b="1" dirty="0" smtClean="0">
              <a:solidFill>
                <a:schemeClr val="tx1"/>
              </a:solidFill>
            </a:rPr>
            <a:t>Внесение изменений в должностные инструкции руководителей</a:t>
          </a:r>
          <a:endParaRPr lang="ru-RU" sz="1800" b="1" dirty="0">
            <a:solidFill>
              <a:schemeClr val="tx1"/>
            </a:solidFill>
          </a:endParaRPr>
        </a:p>
      </dgm:t>
    </dgm:pt>
    <dgm:pt modelId="{1BE3B6D8-7A28-4120-9DF0-586438923F31}" type="parTrans" cxnId="{9B21A3D3-3EA6-4A55-8E6A-8D3FE253B3FE}">
      <dgm:prSet/>
      <dgm:spPr/>
      <dgm:t>
        <a:bodyPr/>
        <a:lstStyle/>
        <a:p>
          <a:endParaRPr lang="ru-RU"/>
        </a:p>
      </dgm:t>
    </dgm:pt>
    <dgm:pt modelId="{D23E75A4-2843-4301-BE8A-4A794952BBD7}" type="sibTrans" cxnId="{9B21A3D3-3EA6-4A55-8E6A-8D3FE253B3FE}">
      <dgm:prSet/>
      <dgm:spPr/>
      <dgm:t>
        <a:bodyPr/>
        <a:lstStyle/>
        <a:p>
          <a:endParaRPr lang="ru-RU"/>
        </a:p>
      </dgm:t>
    </dgm:pt>
    <dgm:pt modelId="{A3775C2D-1DF8-41E2-9DCF-AF60E62FE78F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altLang="ru-RU" sz="1800" b="1" dirty="0" smtClean="0">
              <a:solidFill>
                <a:schemeClr val="tx1"/>
              </a:solidFill>
            </a:rPr>
            <a:t>Изменения в аттестационных процедурах руководителя ОО</a:t>
          </a:r>
          <a:endParaRPr lang="ru-RU" sz="1800" b="1" dirty="0">
            <a:solidFill>
              <a:schemeClr val="tx1"/>
            </a:solidFill>
          </a:endParaRPr>
        </a:p>
      </dgm:t>
    </dgm:pt>
    <dgm:pt modelId="{5ECF9C75-DE7E-48D9-9658-7F22FA56B533}" type="parTrans" cxnId="{80EF4FCA-05F4-44AF-923B-9DF7ED2E09B8}">
      <dgm:prSet/>
      <dgm:spPr/>
      <dgm:t>
        <a:bodyPr/>
        <a:lstStyle/>
        <a:p>
          <a:endParaRPr lang="ru-RU"/>
        </a:p>
      </dgm:t>
    </dgm:pt>
    <dgm:pt modelId="{F6A3841E-5D48-4115-B818-BEB7F37D62B1}" type="sibTrans" cxnId="{80EF4FCA-05F4-44AF-923B-9DF7ED2E09B8}">
      <dgm:prSet/>
      <dgm:spPr/>
      <dgm:t>
        <a:bodyPr/>
        <a:lstStyle/>
        <a:p>
          <a:endParaRPr lang="ru-RU"/>
        </a:p>
      </dgm:t>
    </dgm:pt>
    <dgm:pt modelId="{01FB2611-A3A5-4F7F-B5B6-87F7C28617CF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altLang="ru-RU" sz="1800" b="1" dirty="0" smtClean="0">
              <a:solidFill>
                <a:schemeClr val="tx1"/>
              </a:solidFill>
            </a:rPr>
            <a:t>Отработка механизмов</a:t>
          </a:r>
          <a:r>
            <a:rPr lang="en-US" altLang="ru-RU" sz="1800" b="1" dirty="0" smtClean="0">
              <a:solidFill>
                <a:schemeClr val="tx1"/>
              </a:solidFill>
            </a:rPr>
            <a:t> </a:t>
          </a:r>
          <a:r>
            <a:rPr lang="ru-RU" altLang="ru-RU" sz="1800" b="1" dirty="0" smtClean="0">
              <a:solidFill>
                <a:schemeClr val="tx1"/>
              </a:solidFill>
            </a:rPr>
            <a:t>делегирования полномочий</a:t>
          </a:r>
          <a:endParaRPr lang="ru-RU" sz="1800" b="1" dirty="0">
            <a:solidFill>
              <a:schemeClr val="tx1"/>
            </a:solidFill>
          </a:endParaRPr>
        </a:p>
      </dgm:t>
    </dgm:pt>
    <dgm:pt modelId="{A68ADD0D-13AE-40FD-AEEF-94C2F1A0C9E1}" type="parTrans" cxnId="{2599B178-1FE0-49F1-A8B4-6EC5D1B2925F}">
      <dgm:prSet/>
      <dgm:spPr/>
      <dgm:t>
        <a:bodyPr/>
        <a:lstStyle/>
        <a:p>
          <a:endParaRPr lang="ru-RU"/>
        </a:p>
      </dgm:t>
    </dgm:pt>
    <dgm:pt modelId="{2373DE28-368F-49DD-8B89-3FAE30E562CF}" type="sibTrans" cxnId="{2599B178-1FE0-49F1-A8B4-6EC5D1B2925F}">
      <dgm:prSet/>
      <dgm:spPr/>
      <dgm:t>
        <a:bodyPr/>
        <a:lstStyle/>
        <a:p>
          <a:endParaRPr lang="ru-RU"/>
        </a:p>
      </dgm:t>
    </dgm:pt>
    <dgm:pt modelId="{68C4152B-4BF2-4D6E-B952-646374F2EC5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altLang="ru-RU" sz="1800" b="1" dirty="0" smtClean="0">
              <a:solidFill>
                <a:schemeClr val="tx1"/>
              </a:solidFill>
            </a:rPr>
            <a:t>Изменения в требованиях эффективности деятельности руководителя ОО (эффективном контракте)</a:t>
          </a:r>
          <a:endParaRPr lang="ru-RU" sz="1800" b="1" dirty="0">
            <a:solidFill>
              <a:schemeClr val="tx1"/>
            </a:solidFill>
          </a:endParaRPr>
        </a:p>
      </dgm:t>
    </dgm:pt>
    <dgm:pt modelId="{93EF12B5-42D6-4F6A-BE41-F44C41A17B41}" type="parTrans" cxnId="{0AA9013C-B24F-43F9-A726-68FAC20E1722}">
      <dgm:prSet/>
      <dgm:spPr/>
      <dgm:t>
        <a:bodyPr/>
        <a:lstStyle/>
        <a:p>
          <a:endParaRPr lang="ru-RU"/>
        </a:p>
      </dgm:t>
    </dgm:pt>
    <dgm:pt modelId="{8503CE85-5891-49B1-B3C7-7E81A6D39FC9}" type="sibTrans" cxnId="{0AA9013C-B24F-43F9-A726-68FAC20E1722}">
      <dgm:prSet/>
      <dgm:spPr/>
      <dgm:t>
        <a:bodyPr/>
        <a:lstStyle/>
        <a:p>
          <a:endParaRPr lang="ru-RU"/>
        </a:p>
      </dgm:t>
    </dgm:pt>
    <dgm:pt modelId="{E39717D4-9DEC-4278-8240-966EC9282400}" type="pres">
      <dgm:prSet presAssocID="{43E57036-C85A-4AE3-B8D1-77827E573A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6422A1B-BAB6-422F-84F2-AF9B8689507A}" type="pres">
      <dgm:prSet presAssocID="{43E57036-C85A-4AE3-B8D1-77827E573A59}" presName="Name1" presStyleCnt="0"/>
      <dgm:spPr/>
    </dgm:pt>
    <dgm:pt modelId="{C619E156-8B45-491B-A1A3-BAF9A3CCBB51}" type="pres">
      <dgm:prSet presAssocID="{43E57036-C85A-4AE3-B8D1-77827E573A59}" presName="cycle" presStyleCnt="0"/>
      <dgm:spPr/>
    </dgm:pt>
    <dgm:pt modelId="{545FC572-BF33-4AD3-9F35-6B6A95C0EE26}" type="pres">
      <dgm:prSet presAssocID="{43E57036-C85A-4AE3-B8D1-77827E573A59}" presName="srcNode" presStyleLbl="node1" presStyleIdx="0" presStyleCnt="6"/>
      <dgm:spPr/>
    </dgm:pt>
    <dgm:pt modelId="{55526B81-E366-4345-BFB3-8F624EDAA6B5}" type="pres">
      <dgm:prSet presAssocID="{43E57036-C85A-4AE3-B8D1-77827E573A59}" presName="conn" presStyleLbl="parChTrans1D2" presStyleIdx="0" presStyleCnt="1"/>
      <dgm:spPr/>
      <dgm:t>
        <a:bodyPr/>
        <a:lstStyle/>
        <a:p>
          <a:endParaRPr lang="ru-RU"/>
        </a:p>
      </dgm:t>
    </dgm:pt>
    <dgm:pt modelId="{93A80EED-6F75-40FD-8ED2-4285D18279E0}" type="pres">
      <dgm:prSet presAssocID="{43E57036-C85A-4AE3-B8D1-77827E573A59}" presName="extraNode" presStyleLbl="node1" presStyleIdx="0" presStyleCnt="6"/>
      <dgm:spPr/>
    </dgm:pt>
    <dgm:pt modelId="{E5730CE8-C91C-4144-A3F7-C3FF5E3FDCA6}" type="pres">
      <dgm:prSet presAssocID="{43E57036-C85A-4AE3-B8D1-77827E573A59}" presName="dstNode" presStyleLbl="node1" presStyleIdx="0" presStyleCnt="6"/>
      <dgm:spPr/>
    </dgm:pt>
    <dgm:pt modelId="{A718C887-50D2-4602-AF99-6EEACE9882B8}" type="pres">
      <dgm:prSet presAssocID="{124F90DA-B2B2-443D-A435-E5F9EB9D87FD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A5747-BBE9-4355-8249-F37479D828EB}" type="pres">
      <dgm:prSet presAssocID="{124F90DA-B2B2-443D-A435-E5F9EB9D87FD}" presName="accent_1" presStyleCnt="0"/>
      <dgm:spPr/>
    </dgm:pt>
    <dgm:pt modelId="{E79A171E-3A61-4504-9C68-EAF396A90343}" type="pres">
      <dgm:prSet presAssocID="{124F90DA-B2B2-443D-A435-E5F9EB9D87FD}" presName="accentRepeatNode" presStyleLbl="solidFgAcc1" presStyleIdx="0" presStyleCnt="6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E012DE66-CA98-4F43-AA43-40FC130B3041}" type="pres">
      <dgm:prSet presAssocID="{DBF506BB-FF74-4ACA-B51F-0090199B84A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42D02-5B53-4E24-99DC-B5EBDFC4D2CD}" type="pres">
      <dgm:prSet presAssocID="{DBF506BB-FF74-4ACA-B51F-0090199B84AE}" presName="accent_2" presStyleCnt="0"/>
      <dgm:spPr/>
    </dgm:pt>
    <dgm:pt modelId="{E78AF0ED-E197-44DF-9733-EE76ECE4C1B1}" type="pres">
      <dgm:prSet presAssocID="{DBF506BB-FF74-4ACA-B51F-0090199B84AE}" presName="accentRepeatNode" presStyleLbl="solidFgAcc1" presStyleIdx="1" presStyleCnt="6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300DB6D8-54B1-44DC-A9EB-1201049863AB}" type="pres">
      <dgm:prSet presAssocID="{68848252-F4AC-455B-B1EF-F794C8A362F6}" presName="text_3" presStyleLbl="node1" presStyleIdx="2" presStyleCnt="6" custLinFactNeighborX="932" custLinFactNeighborY="6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EB4DE-FD88-4B37-8ADC-88698B2FE9D0}" type="pres">
      <dgm:prSet presAssocID="{68848252-F4AC-455B-B1EF-F794C8A362F6}" presName="accent_3" presStyleCnt="0"/>
      <dgm:spPr/>
    </dgm:pt>
    <dgm:pt modelId="{461D5F83-4ABD-4BBC-B8CE-6B00683CAE0B}" type="pres">
      <dgm:prSet presAssocID="{68848252-F4AC-455B-B1EF-F794C8A362F6}" presName="accentRepeatNode" presStyleLbl="solidFgAcc1" presStyleIdx="2" presStyleCnt="6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CE484CD2-F65C-4D17-9A0B-77453709CFE8}" type="pres">
      <dgm:prSet presAssocID="{01FB2611-A3A5-4F7F-B5B6-87F7C28617CF}" presName="text_4" presStyleLbl="node1" presStyleIdx="3" presStyleCnt="6" custLinFactNeighborX="-795" custLinFactNeighborY="1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574E19-6094-4422-84B1-830E2543F66A}" type="pres">
      <dgm:prSet presAssocID="{01FB2611-A3A5-4F7F-B5B6-87F7C28617CF}" presName="accent_4" presStyleCnt="0"/>
      <dgm:spPr/>
    </dgm:pt>
    <dgm:pt modelId="{305F3E7D-24AE-444E-942F-59E475D0526A}" type="pres">
      <dgm:prSet presAssocID="{01FB2611-A3A5-4F7F-B5B6-87F7C28617CF}" presName="accentRepeatNode" presStyleLbl="solidFgAcc1" presStyleIdx="3" presStyleCnt="6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46F505D7-10E8-4D4B-8AB8-3FFE0EF9B935}" type="pres">
      <dgm:prSet presAssocID="{68C4152B-4BF2-4D6E-B952-646374F2EC56}" presName="text_5" presStyleLbl="node1" presStyleIdx="4" presStyleCnt="6" custScaleX="97335" custScaleY="127532" custLinFactNeighborX="861" custLinFactNeighborY="-2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E18A20-FB1C-4C7A-918B-6262F3A39B7D}" type="pres">
      <dgm:prSet presAssocID="{68C4152B-4BF2-4D6E-B952-646374F2EC56}" presName="accent_5" presStyleCnt="0"/>
      <dgm:spPr/>
    </dgm:pt>
    <dgm:pt modelId="{A456C020-64F0-42F5-9F05-3BC7CB9E99C1}" type="pres">
      <dgm:prSet presAssocID="{68C4152B-4BF2-4D6E-B952-646374F2EC56}" presName="accentRepeatNode" presStyleLbl="solidFgAcc1" presStyleIdx="4" presStyleCnt="6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89108CA5-4407-4264-9183-CE374D77EF8A}" type="pres">
      <dgm:prSet presAssocID="{A3775C2D-1DF8-41E2-9DCF-AF60E62FE78F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CB5DE-3C36-4947-B138-59804FC9C6CE}" type="pres">
      <dgm:prSet presAssocID="{A3775C2D-1DF8-41E2-9DCF-AF60E62FE78F}" presName="accent_6" presStyleCnt="0"/>
      <dgm:spPr/>
    </dgm:pt>
    <dgm:pt modelId="{C59C690D-33D8-42F0-AED9-8828D385FA37}" type="pres">
      <dgm:prSet presAssocID="{A3775C2D-1DF8-41E2-9DCF-AF60E62FE78F}" presName="accentRepeatNode" presStyleLbl="solidFgAcc1" presStyleIdx="5" presStyleCnt="6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95E28E2B-B753-4E76-9485-CC30599A38EA}" type="presOf" srcId="{5870D9CA-8C11-4A23-A420-976271C5169F}" destId="{55526B81-E366-4345-BFB3-8F624EDAA6B5}" srcOrd="0" destOrd="0" presId="urn:microsoft.com/office/officeart/2008/layout/VerticalCurvedList"/>
    <dgm:cxn modelId="{80EF4FCA-05F4-44AF-923B-9DF7ED2E09B8}" srcId="{43E57036-C85A-4AE3-B8D1-77827E573A59}" destId="{A3775C2D-1DF8-41E2-9DCF-AF60E62FE78F}" srcOrd="5" destOrd="0" parTransId="{5ECF9C75-DE7E-48D9-9658-7F22FA56B533}" sibTransId="{F6A3841E-5D48-4115-B818-BEB7F37D62B1}"/>
    <dgm:cxn modelId="{C12F677C-47A9-4A69-8B0F-E49580231556}" type="presOf" srcId="{43E57036-C85A-4AE3-B8D1-77827E573A59}" destId="{E39717D4-9DEC-4278-8240-966EC9282400}" srcOrd="0" destOrd="0" presId="urn:microsoft.com/office/officeart/2008/layout/VerticalCurvedList"/>
    <dgm:cxn modelId="{155D0E6F-6E04-4A20-BDBA-9D1C8F980515}" srcId="{43E57036-C85A-4AE3-B8D1-77827E573A59}" destId="{DBF506BB-FF74-4ACA-B51F-0090199B84AE}" srcOrd="1" destOrd="0" parTransId="{5FCBD27A-71D8-43C8-82DE-B6226EB5E280}" sibTransId="{B0513E74-DC31-4866-9329-896EAA1E4410}"/>
    <dgm:cxn modelId="{5D8740F6-6F87-4C85-8638-6326DCEC3BF6}" type="presOf" srcId="{68C4152B-4BF2-4D6E-B952-646374F2EC56}" destId="{46F505D7-10E8-4D4B-8AB8-3FFE0EF9B935}" srcOrd="0" destOrd="0" presId="urn:microsoft.com/office/officeart/2008/layout/VerticalCurvedList"/>
    <dgm:cxn modelId="{39E813B9-D0B9-4AB5-924D-6D07AEDBF37A}" type="presOf" srcId="{01FB2611-A3A5-4F7F-B5B6-87F7C28617CF}" destId="{CE484CD2-F65C-4D17-9A0B-77453709CFE8}" srcOrd="0" destOrd="0" presId="urn:microsoft.com/office/officeart/2008/layout/VerticalCurvedList"/>
    <dgm:cxn modelId="{7D1EC32A-9FA9-407D-A70D-AE6C1A1D40E7}" type="presOf" srcId="{A3775C2D-1DF8-41E2-9DCF-AF60E62FE78F}" destId="{89108CA5-4407-4264-9183-CE374D77EF8A}" srcOrd="0" destOrd="0" presId="urn:microsoft.com/office/officeart/2008/layout/VerticalCurvedList"/>
    <dgm:cxn modelId="{A9358645-6F87-4736-9347-73F33464CF5E}" srcId="{43E57036-C85A-4AE3-B8D1-77827E573A59}" destId="{124F90DA-B2B2-443D-A435-E5F9EB9D87FD}" srcOrd="0" destOrd="0" parTransId="{E1F82A31-CBC5-4AF4-AD9A-719F06F7556F}" sibTransId="{5870D9CA-8C11-4A23-A420-976271C5169F}"/>
    <dgm:cxn modelId="{FA299308-3B68-45D5-B202-6D441C57981A}" type="presOf" srcId="{124F90DA-B2B2-443D-A435-E5F9EB9D87FD}" destId="{A718C887-50D2-4602-AF99-6EEACE9882B8}" srcOrd="0" destOrd="0" presId="urn:microsoft.com/office/officeart/2008/layout/VerticalCurvedList"/>
    <dgm:cxn modelId="{6B705E48-DB80-407E-B303-C8CD5304BB12}" type="presOf" srcId="{68848252-F4AC-455B-B1EF-F794C8A362F6}" destId="{300DB6D8-54B1-44DC-A9EB-1201049863AB}" srcOrd="0" destOrd="0" presId="urn:microsoft.com/office/officeart/2008/layout/VerticalCurvedList"/>
    <dgm:cxn modelId="{2599B178-1FE0-49F1-A8B4-6EC5D1B2925F}" srcId="{43E57036-C85A-4AE3-B8D1-77827E573A59}" destId="{01FB2611-A3A5-4F7F-B5B6-87F7C28617CF}" srcOrd="3" destOrd="0" parTransId="{A68ADD0D-13AE-40FD-AEEF-94C2F1A0C9E1}" sibTransId="{2373DE28-368F-49DD-8B89-3FAE30E562CF}"/>
    <dgm:cxn modelId="{0AA9013C-B24F-43F9-A726-68FAC20E1722}" srcId="{43E57036-C85A-4AE3-B8D1-77827E573A59}" destId="{68C4152B-4BF2-4D6E-B952-646374F2EC56}" srcOrd="4" destOrd="0" parTransId="{93EF12B5-42D6-4F6A-BE41-F44C41A17B41}" sibTransId="{8503CE85-5891-49B1-B3C7-7E81A6D39FC9}"/>
    <dgm:cxn modelId="{76C73914-38DF-4744-A97A-B1966ED761B7}" type="presOf" srcId="{DBF506BB-FF74-4ACA-B51F-0090199B84AE}" destId="{E012DE66-CA98-4F43-AA43-40FC130B3041}" srcOrd="0" destOrd="0" presId="urn:microsoft.com/office/officeart/2008/layout/VerticalCurvedList"/>
    <dgm:cxn modelId="{9B21A3D3-3EA6-4A55-8E6A-8D3FE253B3FE}" srcId="{43E57036-C85A-4AE3-B8D1-77827E573A59}" destId="{68848252-F4AC-455B-B1EF-F794C8A362F6}" srcOrd="2" destOrd="0" parTransId="{1BE3B6D8-7A28-4120-9DF0-586438923F31}" sibTransId="{D23E75A4-2843-4301-BE8A-4A794952BBD7}"/>
    <dgm:cxn modelId="{0BA26CE7-6277-4CF6-9C1A-5158FA9C287B}" type="presParOf" srcId="{E39717D4-9DEC-4278-8240-966EC9282400}" destId="{06422A1B-BAB6-422F-84F2-AF9B8689507A}" srcOrd="0" destOrd="0" presId="urn:microsoft.com/office/officeart/2008/layout/VerticalCurvedList"/>
    <dgm:cxn modelId="{EDB560D7-E353-415C-B615-E90B85B404B7}" type="presParOf" srcId="{06422A1B-BAB6-422F-84F2-AF9B8689507A}" destId="{C619E156-8B45-491B-A1A3-BAF9A3CCBB51}" srcOrd="0" destOrd="0" presId="urn:microsoft.com/office/officeart/2008/layout/VerticalCurvedList"/>
    <dgm:cxn modelId="{D4714AD4-CF8B-4882-9CE0-F1E6437929A0}" type="presParOf" srcId="{C619E156-8B45-491B-A1A3-BAF9A3CCBB51}" destId="{545FC572-BF33-4AD3-9F35-6B6A95C0EE26}" srcOrd="0" destOrd="0" presId="urn:microsoft.com/office/officeart/2008/layout/VerticalCurvedList"/>
    <dgm:cxn modelId="{3DCB2EF4-FFBF-441A-A6E6-4D38F7426205}" type="presParOf" srcId="{C619E156-8B45-491B-A1A3-BAF9A3CCBB51}" destId="{55526B81-E366-4345-BFB3-8F624EDAA6B5}" srcOrd="1" destOrd="0" presId="urn:microsoft.com/office/officeart/2008/layout/VerticalCurvedList"/>
    <dgm:cxn modelId="{3A4EFA2C-4F80-4D94-80E2-AD12EE56B64C}" type="presParOf" srcId="{C619E156-8B45-491B-A1A3-BAF9A3CCBB51}" destId="{93A80EED-6F75-40FD-8ED2-4285D18279E0}" srcOrd="2" destOrd="0" presId="urn:microsoft.com/office/officeart/2008/layout/VerticalCurvedList"/>
    <dgm:cxn modelId="{E897C913-277D-4758-8A55-8877674B74A7}" type="presParOf" srcId="{C619E156-8B45-491B-A1A3-BAF9A3CCBB51}" destId="{E5730CE8-C91C-4144-A3F7-C3FF5E3FDCA6}" srcOrd="3" destOrd="0" presId="urn:microsoft.com/office/officeart/2008/layout/VerticalCurvedList"/>
    <dgm:cxn modelId="{50A2CDA0-1699-4965-B92B-0AA4FD08B772}" type="presParOf" srcId="{06422A1B-BAB6-422F-84F2-AF9B8689507A}" destId="{A718C887-50D2-4602-AF99-6EEACE9882B8}" srcOrd="1" destOrd="0" presId="urn:microsoft.com/office/officeart/2008/layout/VerticalCurvedList"/>
    <dgm:cxn modelId="{5418C48A-31E1-47B1-B2B1-C430B2DAFA09}" type="presParOf" srcId="{06422A1B-BAB6-422F-84F2-AF9B8689507A}" destId="{312A5747-BBE9-4355-8249-F37479D828EB}" srcOrd="2" destOrd="0" presId="urn:microsoft.com/office/officeart/2008/layout/VerticalCurvedList"/>
    <dgm:cxn modelId="{C2B9DEEF-06E3-49AB-9F45-0B8BB9227A7E}" type="presParOf" srcId="{312A5747-BBE9-4355-8249-F37479D828EB}" destId="{E79A171E-3A61-4504-9C68-EAF396A90343}" srcOrd="0" destOrd="0" presId="urn:microsoft.com/office/officeart/2008/layout/VerticalCurvedList"/>
    <dgm:cxn modelId="{DA0EE544-F5DD-479A-8F64-A2D6A35D380E}" type="presParOf" srcId="{06422A1B-BAB6-422F-84F2-AF9B8689507A}" destId="{E012DE66-CA98-4F43-AA43-40FC130B3041}" srcOrd="3" destOrd="0" presId="urn:microsoft.com/office/officeart/2008/layout/VerticalCurvedList"/>
    <dgm:cxn modelId="{70A7BD2B-05F3-4DDC-83B6-94A7514A5065}" type="presParOf" srcId="{06422A1B-BAB6-422F-84F2-AF9B8689507A}" destId="{A7542D02-5B53-4E24-99DC-B5EBDFC4D2CD}" srcOrd="4" destOrd="0" presId="urn:microsoft.com/office/officeart/2008/layout/VerticalCurvedList"/>
    <dgm:cxn modelId="{CCD11906-5777-4C67-B7D2-CF54E4CB2F1F}" type="presParOf" srcId="{A7542D02-5B53-4E24-99DC-B5EBDFC4D2CD}" destId="{E78AF0ED-E197-44DF-9733-EE76ECE4C1B1}" srcOrd="0" destOrd="0" presId="urn:microsoft.com/office/officeart/2008/layout/VerticalCurvedList"/>
    <dgm:cxn modelId="{1FF5C939-B323-4298-8A1E-C42F2EFC9F9B}" type="presParOf" srcId="{06422A1B-BAB6-422F-84F2-AF9B8689507A}" destId="{300DB6D8-54B1-44DC-A9EB-1201049863AB}" srcOrd="5" destOrd="0" presId="urn:microsoft.com/office/officeart/2008/layout/VerticalCurvedList"/>
    <dgm:cxn modelId="{664EFC6D-6005-427D-9134-633E6BDA8F2B}" type="presParOf" srcId="{06422A1B-BAB6-422F-84F2-AF9B8689507A}" destId="{A02EB4DE-FD88-4B37-8ADC-88698B2FE9D0}" srcOrd="6" destOrd="0" presId="urn:microsoft.com/office/officeart/2008/layout/VerticalCurvedList"/>
    <dgm:cxn modelId="{42680EDA-E645-4A51-BB31-E37BA55860C3}" type="presParOf" srcId="{A02EB4DE-FD88-4B37-8ADC-88698B2FE9D0}" destId="{461D5F83-4ABD-4BBC-B8CE-6B00683CAE0B}" srcOrd="0" destOrd="0" presId="urn:microsoft.com/office/officeart/2008/layout/VerticalCurvedList"/>
    <dgm:cxn modelId="{0ADE28C7-34C3-43E6-9C43-79021860A457}" type="presParOf" srcId="{06422A1B-BAB6-422F-84F2-AF9B8689507A}" destId="{CE484CD2-F65C-4D17-9A0B-77453709CFE8}" srcOrd="7" destOrd="0" presId="urn:microsoft.com/office/officeart/2008/layout/VerticalCurvedList"/>
    <dgm:cxn modelId="{E593F911-C5B6-4233-A66E-76C1A6BF4AE3}" type="presParOf" srcId="{06422A1B-BAB6-422F-84F2-AF9B8689507A}" destId="{05574E19-6094-4422-84B1-830E2543F66A}" srcOrd="8" destOrd="0" presId="urn:microsoft.com/office/officeart/2008/layout/VerticalCurvedList"/>
    <dgm:cxn modelId="{ABBEB19C-ACE2-4F76-BC58-04814A91ACD2}" type="presParOf" srcId="{05574E19-6094-4422-84B1-830E2543F66A}" destId="{305F3E7D-24AE-444E-942F-59E475D0526A}" srcOrd="0" destOrd="0" presId="urn:microsoft.com/office/officeart/2008/layout/VerticalCurvedList"/>
    <dgm:cxn modelId="{D3488EC0-FCEA-408E-8872-056F6779735C}" type="presParOf" srcId="{06422A1B-BAB6-422F-84F2-AF9B8689507A}" destId="{46F505D7-10E8-4D4B-8AB8-3FFE0EF9B935}" srcOrd="9" destOrd="0" presId="urn:microsoft.com/office/officeart/2008/layout/VerticalCurvedList"/>
    <dgm:cxn modelId="{3AA1C4B9-3FF7-47A5-BA81-BB03DABDD9A8}" type="presParOf" srcId="{06422A1B-BAB6-422F-84F2-AF9B8689507A}" destId="{1BE18A20-FB1C-4C7A-918B-6262F3A39B7D}" srcOrd="10" destOrd="0" presId="urn:microsoft.com/office/officeart/2008/layout/VerticalCurvedList"/>
    <dgm:cxn modelId="{64CDD68B-8AE4-4BA6-935C-5A06F6E6A45D}" type="presParOf" srcId="{1BE18A20-FB1C-4C7A-918B-6262F3A39B7D}" destId="{A456C020-64F0-42F5-9F05-3BC7CB9E99C1}" srcOrd="0" destOrd="0" presId="urn:microsoft.com/office/officeart/2008/layout/VerticalCurvedList"/>
    <dgm:cxn modelId="{7B603E7C-5045-4356-BBB5-F1ACA95BB579}" type="presParOf" srcId="{06422A1B-BAB6-422F-84F2-AF9B8689507A}" destId="{89108CA5-4407-4264-9183-CE374D77EF8A}" srcOrd="11" destOrd="0" presId="urn:microsoft.com/office/officeart/2008/layout/VerticalCurvedList"/>
    <dgm:cxn modelId="{147B6493-C741-409C-9E59-C1FD5749D6BB}" type="presParOf" srcId="{06422A1B-BAB6-422F-84F2-AF9B8689507A}" destId="{C7ECB5DE-3C36-4947-B138-59804FC9C6CE}" srcOrd="12" destOrd="0" presId="urn:microsoft.com/office/officeart/2008/layout/VerticalCurvedList"/>
    <dgm:cxn modelId="{FC485668-79FF-476B-9D0B-DFC6ED78F718}" type="presParOf" srcId="{C7ECB5DE-3C36-4947-B138-59804FC9C6CE}" destId="{C59C690D-33D8-42F0-AED9-8828D385FA3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35E895-9EE3-4129-8B7A-D742AA97AC4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4DC4D2-8F89-47AE-ACCA-9FA3ECCC22E0}">
      <dgm:prSet phldrT="[Текст]" phldr="1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3390AB1F-8A63-4DBC-8ACB-873FC969F2F6}" type="parTrans" cxnId="{2EAA4D6D-D6FB-40AD-AD0A-42C35FDE939F}">
      <dgm:prSet/>
      <dgm:spPr/>
      <dgm:t>
        <a:bodyPr/>
        <a:lstStyle/>
        <a:p>
          <a:endParaRPr lang="ru-RU"/>
        </a:p>
      </dgm:t>
    </dgm:pt>
    <dgm:pt modelId="{24B602E2-0BE8-4592-80E9-D71FD1073ADC}" type="sibTrans" cxnId="{2EAA4D6D-D6FB-40AD-AD0A-42C35FDE939F}">
      <dgm:prSet/>
      <dgm:spPr/>
      <dgm:t>
        <a:bodyPr/>
        <a:lstStyle/>
        <a:p>
          <a:endParaRPr lang="ru-RU"/>
        </a:p>
      </dgm:t>
    </dgm:pt>
    <dgm:pt modelId="{09B0E75A-6843-42A5-BDC7-6C5DCC479100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/>
            <a:t>Разработка кластера специальных компетенций руководителя в соответствии с трудовыми функциями</a:t>
          </a:r>
          <a:endParaRPr lang="ru-RU" sz="1800" dirty="0"/>
        </a:p>
      </dgm:t>
    </dgm:pt>
    <dgm:pt modelId="{E548E816-A77F-4BF7-A1A1-1F3F8EB286DB}" type="parTrans" cxnId="{2504BCEE-7B4D-4BBF-A5A5-B3ACE2774BF7}">
      <dgm:prSet/>
      <dgm:spPr/>
      <dgm:t>
        <a:bodyPr/>
        <a:lstStyle/>
        <a:p>
          <a:endParaRPr lang="ru-RU"/>
        </a:p>
      </dgm:t>
    </dgm:pt>
    <dgm:pt modelId="{0C594653-B861-46B8-8DE7-854AD06584F7}" type="sibTrans" cxnId="{2504BCEE-7B4D-4BBF-A5A5-B3ACE2774BF7}">
      <dgm:prSet/>
      <dgm:spPr/>
      <dgm:t>
        <a:bodyPr/>
        <a:lstStyle/>
        <a:p>
          <a:endParaRPr lang="ru-RU"/>
        </a:p>
      </dgm:t>
    </dgm:pt>
    <dgm:pt modelId="{8D346DCB-C62E-4AD8-8F56-F92F93800E3C}">
      <dgm:prSet phldrT="[Текст]" phldr="1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24C5B794-7806-4275-A520-1CF13314A610}" type="parTrans" cxnId="{C3A46E6D-BBE6-4D78-ACF9-EFBE5F873759}">
      <dgm:prSet/>
      <dgm:spPr/>
      <dgm:t>
        <a:bodyPr/>
        <a:lstStyle/>
        <a:p>
          <a:endParaRPr lang="ru-RU"/>
        </a:p>
      </dgm:t>
    </dgm:pt>
    <dgm:pt modelId="{72CE013C-023F-4CF4-8F5E-C330371C0669}" type="sibTrans" cxnId="{C3A46E6D-BBE6-4D78-ACF9-EFBE5F873759}">
      <dgm:prSet/>
      <dgm:spPr/>
      <dgm:t>
        <a:bodyPr/>
        <a:lstStyle/>
        <a:p>
          <a:endParaRPr lang="ru-RU"/>
        </a:p>
      </dgm:t>
    </dgm:pt>
    <dgm:pt modelId="{7B3CBCF6-9A9C-4C17-8FC0-7958F87A679D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/>
            <a:t>Исследования и формирования заказа на профессиональное развитие руководителей ОО</a:t>
          </a:r>
          <a:endParaRPr lang="ru-RU" sz="1800" dirty="0"/>
        </a:p>
      </dgm:t>
    </dgm:pt>
    <dgm:pt modelId="{E6DCA831-B0E0-4A9F-AAC4-D9C4884F816C}" type="parTrans" cxnId="{5F59B67D-7069-4634-BD1A-D89E6D083177}">
      <dgm:prSet/>
      <dgm:spPr/>
      <dgm:t>
        <a:bodyPr/>
        <a:lstStyle/>
        <a:p>
          <a:endParaRPr lang="ru-RU"/>
        </a:p>
      </dgm:t>
    </dgm:pt>
    <dgm:pt modelId="{FD2A4AB4-FD2A-4EB8-A88B-F15C38B51D8F}" type="sibTrans" cxnId="{5F59B67D-7069-4634-BD1A-D89E6D083177}">
      <dgm:prSet/>
      <dgm:spPr/>
      <dgm:t>
        <a:bodyPr/>
        <a:lstStyle/>
        <a:p>
          <a:endParaRPr lang="ru-RU"/>
        </a:p>
      </dgm:t>
    </dgm:pt>
    <dgm:pt modelId="{3EB98334-AA51-4C35-9CC0-93948F3165F1}">
      <dgm:prSet phldrT="[Текст]" phldr="1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FAC5102B-B2B6-471F-94ED-6D5EB31BC9F5}" type="parTrans" cxnId="{4DDCA8D4-A0C7-4143-9B48-EA60B1AD4836}">
      <dgm:prSet/>
      <dgm:spPr/>
      <dgm:t>
        <a:bodyPr/>
        <a:lstStyle/>
        <a:p>
          <a:endParaRPr lang="ru-RU"/>
        </a:p>
      </dgm:t>
    </dgm:pt>
    <dgm:pt modelId="{F0EAD10F-08A9-49BA-B97C-F53745CD1F2C}" type="sibTrans" cxnId="{4DDCA8D4-A0C7-4143-9B48-EA60B1AD4836}">
      <dgm:prSet/>
      <dgm:spPr/>
      <dgm:t>
        <a:bodyPr/>
        <a:lstStyle/>
        <a:p>
          <a:endParaRPr lang="ru-RU"/>
        </a:p>
      </dgm:t>
    </dgm:pt>
    <dgm:pt modelId="{98BE337C-86C0-4332-BB69-5BBAEB3E74AA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600" b="1" i="1" dirty="0" smtClean="0"/>
            <a:t>Разработка и апробация программ подготовки, переподготовки и повышения квалификации  руководителей в системе ВО, ДПО, в т.ч. административных команд и начинающих руково</a:t>
          </a:r>
          <a:r>
            <a:rPr lang="ru-RU" sz="1800" b="1" i="1" dirty="0" smtClean="0"/>
            <a:t>дителей</a:t>
          </a:r>
          <a:endParaRPr lang="ru-RU" sz="1800" dirty="0"/>
        </a:p>
      </dgm:t>
    </dgm:pt>
    <dgm:pt modelId="{F5A6A93E-7D79-4D34-99EE-C6158C226B9D}" type="parTrans" cxnId="{F283E28B-44A3-4476-8E4D-6416474AFF2F}">
      <dgm:prSet/>
      <dgm:spPr/>
      <dgm:t>
        <a:bodyPr/>
        <a:lstStyle/>
        <a:p>
          <a:endParaRPr lang="ru-RU"/>
        </a:p>
      </dgm:t>
    </dgm:pt>
    <dgm:pt modelId="{3C269CC8-61AF-443E-92F6-FDBCB6A6B479}" type="sibTrans" cxnId="{F283E28B-44A3-4476-8E4D-6416474AFF2F}">
      <dgm:prSet/>
      <dgm:spPr/>
      <dgm:t>
        <a:bodyPr/>
        <a:lstStyle/>
        <a:p>
          <a:endParaRPr lang="ru-RU"/>
        </a:p>
      </dgm:t>
    </dgm:pt>
    <dgm:pt modelId="{174F8527-FACF-47C8-9C38-817A0BB3131C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48BDE06D-4DE9-43E9-84BD-CCBD3B15306B}" type="parTrans" cxnId="{990B16D2-C141-4F61-90DF-FA4C40D4D30E}">
      <dgm:prSet/>
      <dgm:spPr/>
      <dgm:t>
        <a:bodyPr/>
        <a:lstStyle/>
        <a:p>
          <a:endParaRPr lang="ru-RU"/>
        </a:p>
      </dgm:t>
    </dgm:pt>
    <dgm:pt modelId="{114A7776-2601-48D3-853C-025187713462}" type="sibTrans" cxnId="{990B16D2-C141-4F61-90DF-FA4C40D4D30E}">
      <dgm:prSet/>
      <dgm:spPr/>
      <dgm:t>
        <a:bodyPr/>
        <a:lstStyle/>
        <a:p>
          <a:endParaRPr lang="ru-RU"/>
        </a:p>
      </dgm:t>
    </dgm:pt>
    <dgm:pt modelId="{8BFAC41E-5EC0-423C-8854-84C29D12A357}">
      <dgm:prSet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/>
            <a:t>Разработка программ внутрифирменного обучения административных команд </a:t>
          </a:r>
          <a:endParaRPr lang="ru-RU" sz="1800" dirty="0"/>
        </a:p>
      </dgm:t>
    </dgm:pt>
    <dgm:pt modelId="{B80170A0-8CF3-4643-8591-C463B2083280}" type="parTrans" cxnId="{29AC5ECA-04D5-44A0-BA19-C9187280EE8C}">
      <dgm:prSet/>
      <dgm:spPr/>
      <dgm:t>
        <a:bodyPr/>
        <a:lstStyle/>
        <a:p>
          <a:endParaRPr lang="ru-RU"/>
        </a:p>
      </dgm:t>
    </dgm:pt>
    <dgm:pt modelId="{1079B46D-00E3-4245-92DB-4DA97CA59693}" type="sibTrans" cxnId="{29AC5ECA-04D5-44A0-BA19-C9187280EE8C}">
      <dgm:prSet/>
      <dgm:spPr/>
      <dgm:t>
        <a:bodyPr/>
        <a:lstStyle/>
        <a:p>
          <a:endParaRPr lang="ru-RU"/>
        </a:p>
      </dgm:t>
    </dgm:pt>
    <dgm:pt modelId="{AC4AA492-E11F-4F85-AA3E-808E763D4808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0B8E619D-DF3C-42EE-AD11-EAF3E91A09B3}" type="parTrans" cxnId="{F499F9B4-11D0-4FAB-B8F0-ACB1C805A7CE}">
      <dgm:prSet/>
      <dgm:spPr/>
      <dgm:t>
        <a:bodyPr/>
        <a:lstStyle/>
        <a:p>
          <a:endParaRPr lang="ru-RU"/>
        </a:p>
      </dgm:t>
    </dgm:pt>
    <dgm:pt modelId="{13D014C4-2D4F-48BC-B527-B14DB5092A80}" type="sibTrans" cxnId="{F499F9B4-11D0-4FAB-B8F0-ACB1C805A7CE}">
      <dgm:prSet/>
      <dgm:spPr/>
      <dgm:t>
        <a:bodyPr/>
        <a:lstStyle/>
        <a:p>
          <a:endParaRPr lang="ru-RU"/>
        </a:p>
      </dgm:t>
    </dgm:pt>
    <dgm:pt modelId="{0B7CB90D-5D59-42EB-94FF-B3C5EB15E566}">
      <dgm:prSet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/>
            <a:t>Разработка и апробация инструментов формирования и оценивания компетенций руководителя ОО</a:t>
          </a:r>
          <a:endParaRPr lang="ru-RU" sz="1800" dirty="0"/>
        </a:p>
      </dgm:t>
    </dgm:pt>
    <dgm:pt modelId="{426CFA91-CA26-4F73-B8D1-3CD4BEB886EC}" type="parTrans" cxnId="{F6ED09EE-6DBB-41BA-8484-D193B5CA8212}">
      <dgm:prSet/>
      <dgm:spPr/>
      <dgm:t>
        <a:bodyPr/>
        <a:lstStyle/>
        <a:p>
          <a:endParaRPr lang="ru-RU"/>
        </a:p>
      </dgm:t>
    </dgm:pt>
    <dgm:pt modelId="{F6A701C0-D533-408D-A83A-1326212F3BF5}" type="sibTrans" cxnId="{F6ED09EE-6DBB-41BA-8484-D193B5CA8212}">
      <dgm:prSet/>
      <dgm:spPr/>
      <dgm:t>
        <a:bodyPr/>
        <a:lstStyle/>
        <a:p>
          <a:endParaRPr lang="ru-RU"/>
        </a:p>
      </dgm:t>
    </dgm:pt>
    <dgm:pt modelId="{3722FD16-C7E5-44BE-B6C2-C13FFF56D301}" type="pres">
      <dgm:prSet presAssocID="{2535E895-9EE3-4129-8B7A-D742AA97AC4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62D950-CFC0-425E-9F8E-A386C134BC90}" type="pres">
      <dgm:prSet presAssocID="{DE4DC4D2-8F89-47AE-ACCA-9FA3ECCC22E0}" presName="composite" presStyleCnt="0"/>
      <dgm:spPr/>
    </dgm:pt>
    <dgm:pt modelId="{8ADDF318-D47C-4E4F-9CC1-300D79714327}" type="pres">
      <dgm:prSet presAssocID="{DE4DC4D2-8F89-47AE-ACCA-9FA3ECCC22E0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61D03-D4ED-4AEE-ABF6-198DDDB9A18B}" type="pres">
      <dgm:prSet presAssocID="{DE4DC4D2-8F89-47AE-ACCA-9FA3ECCC22E0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0AA9D8-8E6F-465F-B20A-363FDDB3F1E6}" type="pres">
      <dgm:prSet presAssocID="{24B602E2-0BE8-4592-80E9-D71FD1073ADC}" presName="sp" presStyleCnt="0"/>
      <dgm:spPr/>
    </dgm:pt>
    <dgm:pt modelId="{6C31A879-5562-4714-9801-B0A46C81DE2F}" type="pres">
      <dgm:prSet presAssocID="{8D346DCB-C62E-4AD8-8F56-F92F93800E3C}" presName="composite" presStyleCnt="0"/>
      <dgm:spPr/>
    </dgm:pt>
    <dgm:pt modelId="{36FB1A85-B48B-433E-8A28-2D03B4E80099}" type="pres">
      <dgm:prSet presAssocID="{8D346DCB-C62E-4AD8-8F56-F92F93800E3C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A922DF-A7C6-44A2-9CE9-B65C5B93905B}" type="pres">
      <dgm:prSet presAssocID="{8D346DCB-C62E-4AD8-8F56-F92F93800E3C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406CB-EC27-48F9-A002-122B3EEBDBE8}" type="pres">
      <dgm:prSet presAssocID="{72CE013C-023F-4CF4-8F5E-C330371C0669}" presName="sp" presStyleCnt="0"/>
      <dgm:spPr/>
    </dgm:pt>
    <dgm:pt modelId="{A394E310-76C8-466A-845C-2A92D7D5991B}" type="pres">
      <dgm:prSet presAssocID="{3EB98334-AA51-4C35-9CC0-93948F3165F1}" presName="composite" presStyleCnt="0"/>
      <dgm:spPr/>
    </dgm:pt>
    <dgm:pt modelId="{88B57738-F558-419D-92B6-8AAA5F26B87B}" type="pres">
      <dgm:prSet presAssocID="{3EB98334-AA51-4C35-9CC0-93948F3165F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00B6AA-1D8B-486A-A3D7-B4B28E2E8715}" type="pres">
      <dgm:prSet presAssocID="{3EB98334-AA51-4C35-9CC0-93948F3165F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689335-CC9E-4346-8FD0-F0EC6A755B5C}" type="pres">
      <dgm:prSet presAssocID="{F0EAD10F-08A9-49BA-B97C-F53745CD1F2C}" presName="sp" presStyleCnt="0"/>
      <dgm:spPr/>
    </dgm:pt>
    <dgm:pt modelId="{B1DBAADA-C687-48D5-A34E-ADAB5C4E1BE5}" type="pres">
      <dgm:prSet presAssocID="{174F8527-FACF-47C8-9C38-817A0BB3131C}" presName="composite" presStyleCnt="0"/>
      <dgm:spPr/>
    </dgm:pt>
    <dgm:pt modelId="{5C057B44-6880-4DAE-956B-EA8D21D3CD7E}" type="pres">
      <dgm:prSet presAssocID="{174F8527-FACF-47C8-9C38-817A0BB3131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AA47E8-B93C-473E-B28C-991C12E6F77D}" type="pres">
      <dgm:prSet presAssocID="{174F8527-FACF-47C8-9C38-817A0BB3131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0A2B2-0280-4879-AD31-961E15BF5DBC}" type="pres">
      <dgm:prSet presAssocID="{114A7776-2601-48D3-853C-025187713462}" presName="sp" presStyleCnt="0"/>
      <dgm:spPr/>
    </dgm:pt>
    <dgm:pt modelId="{FD52F5D8-AE82-4CC5-A565-798BFC35E978}" type="pres">
      <dgm:prSet presAssocID="{AC4AA492-E11F-4F85-AA3E-808E763D4808}" presName="composite" presStyleCnt="0"/>
      <dgm:spPr/>
    </dgm:pt>
    <dgm:pt modelId="{DB8AF57C-099B-4099-9BD5-8E78935140EA}" type="pres">
      <dgm:prSet presAssocID="{AC4AA492-E11F-4F85-AA3E-808E763D480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57F54-13F5-4030-865A-A39966F83CC2}" type="pres">
      <dgm:prSet presAssocID="{AC4AA492-E11F-4F85-AA3E-808E763D480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AA4D6D-D6FB-40AD-AD0A-42C35FDE939F}" srcId="{2535E895-9EE3-4129-8B7A-D742AA97AC4E}" destId="{DE4DC4D2-8F89-47AE-ACCA-9FA3ECCC22E0}" srcOrd="0" destOrd="0" parTransId="{3390AB1F-8A63-4DBC-8ACB-873FC969F2F6}" sibTransId="{24B602E2-0BE8-4592-80E9-D71FD1073ADC}"/>
    <dgm:cxn modelId="{990B16D2-C141-4F61-90DF-FA4C40D4D30E}" srcId="{2535E895-9EE3-4129-8B7A-D742AA97AC4E}" destId="{174F8527-FACF-47C8-9C38-817A0BB3131C}" srcOrd="3" destOrd="0" parTransId="{48BDE06D-4DE9-43E9-84BD-CCBD3B15306B}" sibTransId="{114A7776-2601-48D3-853C-025187713462}"/>
    <dgm:cxn modelId="{F6ED09EE-6DBB-41BA-8484-D193B5CA8212}" srcId="{AC4AA492-E11F-4F85-AA3E-808E763D4808}" destId="{0B7CB90D-5D59-42EB-94FF-B3C5EB15E566}" srcOrd="0" destOrd="0" parTransId="{426CFA91-CA26-4F73-B8D1-3CD4BEB886EC}" sibTransId="{F6A701C0-D533-408D-A83A-1326212F3BF5}"/>
    <dgm:cxn modelId="{2944FED8-8C5B-4090-B817-D2B44366F2CB}" type="presOf" srcId="{DE4DC4D2-8F89-47AE-ACCA-9FA3ECCC22E0}" destId="{8ADDF318-D47C-4E4F-9CC1-300D79714327}" srcOrd="0" destOrd="0" presId="urn:microsoft.com/office/officeart/2005/8/layout/chevron2"/>
    <dgm:cxn modelId="{CD1A10C3-148A-48C7-867B-6A48E67B92A4}" type="presOf" srcId="{174F8527-FACF-47C8-9C38-817A0BB3131C}" destId="{5C057B44-6880-4DAE-956B-EA8D21D3CD7E}" srcOrd="0" destOrd="0" presId="urn:microsoft.com/office/officeart/2005/8/layout/chevron2"/>
    <dgm:cxn modelId="{476C6D65-F2F3-4AA0-A6D9-01C53A2BB6AD}" type="presOf" srcId="{8BFAC41E-5EC0-423C-8854-84C29D12A357}" destId="{E5AA47E8-B93C-473E-B28C-991C12E6F77D}" srcOrd="0" destOrd="0" presId="urn:microsoft.com/office/officeart/2005/8/layout/chevron2"/>
    <dgm:cxn modelId="{BC57580B-B755-412D-A281-D153F27B0054}" type="presOf" srcId="{3EB98334-AA51-4C35-9CC0-93948F3165F1}" destId="{88B57738-F558-419D-92B6-8AAA5F26B87B}" srcOrd="0" destOrd="0" presId="urn:microsoft.com/office/officeart/2005/8/layout/chevron2"/>
    <dgm:cxn modelId="{21644EE1-ECAE-46BF-8F5B-9AAAE386248A}" type="presOf" srcId="{AC4AA492-E11F-4F85-AA3E-808E763D4808}" destId="{DB8AF57C-099B-4099-9BD5-8E78935140EA}" srcOrd="0" destOrd="0" presId="urn:microsoft.com/office/officeart/2005/8/layout/chevron2"/>
    <dgm:cxn modelId="{7AD1B389-DB27-43F6-8226-41FCE0B800F1}" type="presOf" srcId="{7B3CBCF6-9A9C-4C17-8FC0-7958F87A679D}" destId="{D5A922DF-A7C6-44A2-9CE9-B65C5B93905B}" srcOrd="0" destOrd="0" presId="urn:microsoft.com/office/officeart/2005/8/layout/chevron2"/>
    <dgm:cxn modelId="{29AC5ECA-04D5-44A0-BA19-C9187280EE8C}" srcId="{174F8527-FACF-47C8-9C38-817A0BB3131C}" destId="{8BFAC41E-5EC0-423C-8854-84C29D12A357}" srcOrd="0" destOrd="0" parTransId="{B80170A0-8CF3-4643-8591-C463B2083280}" sibTransId="{1079B46D-00E3-4245-92DB-4DA97CA59693}"/>
    <dgm:cxn modelId="{F283E28B-44A3-4476-8E4D-6416474AFF2F}" srcId="{3EB98334-AA51-4C35-9CC0-93948F3165F1}" destId="{98BE337C-86C0-4332-BB69-5BBAEB3E74AA}" srcOrd="0" destOrd="0" parTransId="{F5A6A93E-7D79-4D34-99EE-C6158C226B9D}" sibTransId="{3C269CC8-61AF-443E-92F6-FDBCB6A6B479}"/>
    <dgm:cxn modelId="{F499F9B4-11D0-4FAB-B8F0-ACB1C805A7CE}" srcId="{2535E895-9EE3-4129-8B7A-D742AA97AC4E}" destId="{AC4AA492-E11F-4F85-AA3E-808E763D4808}" srcOrd="4" destOrd="0" parTransId="{0B8E619D-DF3C-42EE-AD11-EAF3E91A09B3}" sibTransId="{13D014C4-2D4F-48BC-B527-B14DB5092A80}"/>
    <dgm:cxn modelId="{8272B84D-CE57-41EF-A9AC-2CE5EFBB5293}" type="presOf" srcId="{8D346DCB-C62E-4AD8-8F56-F92F93800E3C}" destId="{36FB1A85-B48B-433E-8A28-2D03B4E80099}" srcOrd="0" destOrd="0" presId="urn:microsoft.com/office/officeart/2005/8/layout/chevron2"/>
    <dgm:cxn modelId="{C3A46E6D-BBE6-4D78-ACF9-EFBE5F873759}" srcId="{2535E895-9EE3-4129-8B7A-D742AA97AC4E}" destId="{8D346DCB-C62E-4AD8-8F56-F92F93800E3C}" srcOrd="1" destOrd="0" parTransId="{24C5B794-7806-4275-A520-1CF13314A610}" sibTransId="{72CE013C-023F-4CF4-8F5E-C330371C0669}"/>
    <dgm:cxn modelId="{5F59B67D-7069-4634-BD1A-D89E6D083177}" srcId="{8D346DCB-C62E-4AD8-8F56-F92F93800E3C}" destId="{7B3CBCF6-9A9C-4C17-8FC0-7958F87A679D}" srcOrd="0" destOrd="0" parTransId="{E6DCA831-B0E0-4A9F-AAC4-D9C4884F816C}" sibTransId="{FD2A4AB4-FD2A-4EB8-A88B-F15C38B51D8F}"/>
    <dgm:cxn modelId="{B00CF5C9-088E-4855-8DC2-9667D68D3FAF}" type="presOf" srcId="{0B7CB90D-5D59-42EB-94FF-B3C5EB15E566}" destId="{9E657F54-13F5-4030-865A-A39966F83CC2}" srcOrd="0" destOrd="0" presId="urn:microsoft.com/office/officeart/2005/8/layout/chevron2"/>
    <dgm:cxn modelId="{B197EAFF-FD1E-4816-B190-00A940F0E71E}" type="presOf" srcId="{09B0E75A-6843-42A5-BDC7-6C5DCC479100}" destId="{31161D03-D4ED-4AEE-ABF6-198DDDB9A18B}" srcOrd="0" destOrd="0" presId="urn:microsoft.com/office/officeart/2005/8/layout/chevron2"/>
    <dgm:cxn modelId="{3B6CD50B-D918-48AC-8D8B-08DD157BA78C}" type="presOf" srcId="{98BE337C-86C0-4332-BB69-5BBAEB3E74AA}" destId="{4F00B6AA-1D8B-486A-A3D7-B4B28E2E8715}" srcOrd="0" destOrd="0" presId="urn:microsoft.com/office/officeart/2005/8/layout/chevron2"/>
    <dgm:cxn modelId="{4DDCA8D4-A0C7-4143-9B48-EA60B1AD4836}" srcId="{2535E895-9EE3-4129-8B7A-D742AA97AC4E}" destId="{3EB98334-AA51-4C35-9CC0-93948F3165F1}" srcOrd="2" destOrd="0" parTransId="{FAC5102B-B2B6-471F-94ED-6D5EB31BC9F5}" sibTransId="{F0EAD10F-08A9-49BA-B97C-F53745CD1F2C}"/>
    <dgm:cxn modelId="{2504BCEE-7B4D-4BBF-A5A5-B3ACE2774BF7}" srcId="{DE4DC4D2-8F89-47AE-ACCA-9FA3ECCC22E0}" destId="{09B0E75A-6843-42A5-BDC7-6C5DCC479100}" srcOrd="0" destOrd="0" parTransId="{E548E816-A77F-4BF7-A1A1-1F3F8EB286DB}" sibTransId="{0C594653-B861-46B8-8DE7-854AD06584F7}"/>
    <dgm:cxn modelId="{A5815E01-6487-46CC-B1A2-0C9F73986EDD}" type="presOf" srcId="{2535E895-9EE3-4129-8B7A-D742AA97AC4E}" destId="{3722FD16-C7E5-44BE-B6C2-C13FFF56D301}" srcOrd="0" destOrd="0" presId="urn:microsoft.com/office/officeart/2005/8/layout/chevron2"/>
    <dgm:cxn modelId="{F9042973-847E-4476-9CC0-EFC7C00A6CC8}" type="presParOf" srcId="{3722FD16-C7E5-44BE-B6C2-C13FFF56D301}" destId="{5B62D950-CFC0-425E-9F8E-A386C134BC90}" srcOrd="0" destOrd="0" presId="urn:microsoft.com/office/officeart/2005/8/layout/chevron2"/>
    <dgm:cxn modelId="{D9390785-0275-44EA-A209-35F64029F24C}" type="presParOf" srcId="{5B62D950-CFC0-425E-9F8E-A386C134BC90}" destId="{8ADDF318-D47C-4E4F-9CC1-300D79714327}" srcOrd="0" destOrd="0" presId="urn:microsoft.com/office/officeart/2005/8/layout/chevron2"/>
    <dgm:cxn modelId="{E1971915-58EA-4522-9DFE-BAFBD1920768}" type="presParOf" srcId="{5B62D950-CFC0-425E-9F8E-A386C134BC90}" destId="{31161D03-D4ED-4AEE-ABF6-198DDDB9A18B}" srcOrd="1" destOrd="0" presId="urn:microsoft.com/office/officeart/2005/8/layout/chevron2"/>
    <dgm:cxn modelId="{CBD87FAD-D896-4F46-B54F-8E6872D7870D}" type="presParOf" srcId="{3722FD16-C7E5-44BE-B6C2-C13FFF56D301}" destId="{F20AA9D8-8E6F-465F-B20A-363FDDB3F1E6}" srcOrd="1" destOrd="0" presId="urn:microsoft.com/office/officeart/2005/8/layout/chevron2"/>
    <dgm:cxn modelId="{641776B9-002D-4C8C-AE9F-D9CDA2FC8AA1}" type="presParOf" srcId="{3722FD16-C7E5-44BE-B6C2-C13FFF56D301}" destId="{6C31A879-5562-4714-9801-B0A46C81DE2F}" srcOrd="2" destOrd="0" presId="urn:microsoft.com/office/officeart/2005/8/layout/chevron2"/>
    <dgm:cxn modelId="{12620CCB-629D-470C-8277-BD751E581E1A}" type="presParOf" srcId="{6C31A879-5562-4714-9801-B0A46C81DE2F}" destId="{36FB1A85-B48B-433E-8A28-2D03B4E80099}" srcOrd="0" destOrd="0" presId="urn:microsoft.com/office/officeart/2005/8/layout/chevron2"/>
    <dgm:cxn modelId="{40D55F0B-DCDE-4845-A8E7-7FDA08C4BF62}" type="presParOf" srcId="{6C31A879-5562-4714-9801-B0A46C81DE2F}" destId="{D5A922DF-A7C6-44A2-9CE9-B65C5B93905B}" srcOrd="1" destOrd="0" presId="urn:microsoft.com/office/officeart/2005/8/layout/chevron2"/>
    <dgm:cxn modelId="{EA23071C-6A21-491E-BCE3-73EAF8FB5269}" type="presParOf" srcId="{3722FD16-C7E5-44BE-B6C2-C13FFF56D301}" destId="{C2C406CB-EC27-48F9-A002-122B3EEBDBE8}" srcOrd="3" destOrd="0" presId="urn:microsoft.com/office/officeart/2005/8/layout/chevron2"/>
    <dgm:cxn modelId="{31B35C9F-6C3C-4C69-A1A4-AC41B15A9DAF}" type="presParOf" srcId="{3722FD16-C7E5-44BE-B6C2-C13FFF56D301}" destId="{A394E310-76C8-466A-845C-2A92D7D5991B}" srcOrd="4" destOrd="0" presId="urn:microsoft.com/office/officeart/2005/8/layout/chevron2"/>
    <dgm:cxn modelId="{E15DB70F-A798-410B-A151-6274F5078F2A}" type="presParOf" srcId="{A394E310-76C8-466A-845C-2A92D7D5991B}" destId="{88B57738-F558-419D-92B6-8AAA5F26B87B}" srcOrd="0" destOrd="0" presId="urn:microsoft.com/office/officeart/2005/8/layout/chevron2"/>
    <dgm:cxn modelId="{6DD50E00-95E4-4E40-8B08-5F1BE30E44DC}" type="presParOf" srcId="{A394E310-76C8-466A-845C-2A92D7D5991B}" destId="{4F00B6AA-1D8B-486A-A3D7-B4B28E2E8715}" srcOrd="1" destOrd="0" presId="urn:microsoft.com/office/officeart/2005/8/layout/chevron2"/>
    <dgm:cxn modelId="{A20CF636-735D-4BAF-83E5-85814D5781DD}" type="presParOf" srcId="{3722FD16-C7E5-44BE-B6C2-C13FFF56D301}" destId="{D1689335-CC9E-4346-8FD0-F0EC6A755B5C}" srcOrd="5" destOrd="0" presId="urn:microsoft.com/office/officeart/2005/8/layout/chevron2"/>
    <dgm:cxn modelId="{8622C0E5-7224-4D76-ADC1-BA3796CDAE86}" type="presParOf" srcId="{3722FD16-C7E5-44BE-B6C2-C13FFF56D301}" destId="{B1DBAADA-C687-48D5-A34E-ADAB5C4E1BE5}" srcOrd="6" destOrd="0" presId="urn:microsoft.com/office/officeart/2005/8/layout/chevron2"/>
    <dgm:cxn modelId="{1C37926B-AC1B-42B9-A27A-718913553BE5}" type="presParOf" srcId="{B1DBAADA-C687-48D5-A34E-ADAB5C4E1BE5}" destId="{5C057B44-6880-4DAE-956B-EA8D21D3CD7E}" srcOrd="0" destOrd="0" presId="urn:microsoft.com/office/officeart/2005/8/layout/chevron2"/>
    <dgm:cxn modelId="{24A32CF4-4A94-4C4C-B77C-1DBC097409C6}" type="presParOf" srcId="{B1DBAADA-C687-48D5-A34E-ADAB5C4E1BE5}" destId="{E5AA47E8-B93C-473E-B28C-991C12E6F77D}" srcOrd="1" destOrd="0" presId="urn:microsoft.com/office/officeart/2005/8/layout/chevron2"/>
    <dgm:cxn modelId="{E0114E38-5C19-4B77-B50B-87D8D78DC4DF}" type="presParOf" srcId="{3722FD16-C7E5-44BE-B6C2-C13FFF56D301}" destId="{85F0A2B2-0280-4879-AD31-961E15BF5DBC}" srcOrd="7" destOrd="0" presId="urn:microsoft.com/office/officeart/2005/8/layout/chevron2"/>
    <dgm:cxn modelId="{27993315-04D0-4D99-9062-25F2338B7BD5}" type="presParOf" srcId="{3722FD16-C7E5-44BE-B6C2-C13FFF56D301}" destId="{FD52F5D8-AE82-4CC5-A565-798BFC35E978}" srcOrd="8" destOrd="0" presId="urn:microsoft.com/office/officeart/2005/8/layout/chevron2"/>
    <dgm:cxn modelId="{54204150-6780-4240-A097-2085451529AA}" type="presParOf" srcId="{FD52F5D8-AE82-4CC5-A565-798BFC35E978}" destId="{DB8AF57C-099B-4099-9BD5-8E78935140EA}" srcOrd="0" destOrd="0" presId="urn:microsoft.com/office/officeart/2005/8/layout/chevron2"/>
    <dgm:cxn modelId="{BC093D11-A6EB-487C-9D3F-03D0A0BDBFBF}" type="presParOf" srcId="{FD52F5D8-AE82-4CC5-A565-798BFC35E978}" destId="{9E657F54-13F5-4030-865A-A39966F83CC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3E7C47-1EE6-418C-9D96-37BB0F9542E0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AA68505A-E975-40A9-8C4E-94DE1B40EA1D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Разработка и апробация форм и инструментов оценки компетенций педагога в соответствии с ПС</a:t>
          </a:r>
          <a:endParaRPr lang="ru-RU" sz="1800" dirty="0">
            <a:solidFill>
              <a:schemeClr val="tx1"/>
            </a:solidFill>
          </a:endParaRPr>
        </a:p>
      </dgm:t>
    </dgm:pt>
    <dgm:pt modelId="{F3FC840A-4E2D-400D-B6FC-2AC2F86F1CDF}" type="parTrans" cxnId="{826B0713-BBCC-4D0A-B0F3-671EAD8234C6}">
      <dgm:prSet/>
      <dgm:spPr/>
      <dgm:t>
        <a:bodyPr/>
        <a:lstStyle/>
        <a:p>
          <a:endParaRPr lang="ru-RU"/>
        </a:p>
      </dgm:t>
    </dgm:pt>
    <dgm:pt modelId="{0C9EB58F-7EAE-4BC8-BBFC-175534C56A92}" type="sibTrans" cxnId="{826B0713-BBCC-4D0A-B0F3-671EAD8234C6}">
      <dgm:prSet/>
      <dgm:spPr/>
      <dgm:t>
        <a:bodyPr/>
        <a:lstStyle/>
        <a:p>
          <a:endParaRPr lang="ru-RU"/>
        </a:p>
      </dgm:t>
    </dgm:pt>
    <dgm:pt modelId="{F5F0DBA3-2F49-485D-BA3A-A85D80191258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Внесение изменений в процедуры аттестации руководителя ОО</a:t>
          </a:r>
          <a:endParaRPr lang="ru-RU" sz="1800" dirty="0">
            <a:solidFill>
              <a:schemeClr val="tx1"/>
            </a:solidFill>
          </a:endParaRPr>
        </a:p>
      </dgm:t>
    </dgm:pt>
    <dgm:pt modelId="{D1915A16-935C-4B5D-8141-BB805987DF2C}" type="parTrans" cxnId="{F638F62F-D2CF-4FF6-BFF3-5CF408F57302}">
      <dgm:prSet/>
      <dgm:spPr/>
      <dgm:t>
        <a:bodyPr/>
        <a:lstStyle/>
        <a:p>
          <a:endParaRPr lang="ru-RU"/>
        </a:p>
      </dgm:t>
    </dgm:pt>
    <dgm:pt modelId="{90046DBD-041B-4298-BA9B-1232AD29562B}" type="sibTrans" cxnId="{F638F62F-D2CF-4FF6-BFF3-5CF408F57302}">
      <dgm:prSet/>
      <dgm:spPr/>
      <dgm:t>
        <a:bodyPr/>
        <a:lstStyle/>
        <a:p>
          <a:endParaRPr lang="ru-RU"/>
        </a:p>
      </dgm:t>
    </dgm:pt>
    <dgm:pt modelId="{32219186-3E23-4C31-AF83-3452975F49BA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Ведение мониторинга результатов </a:t>
          </a:r>
          <a:r>
            <a:rPr lang="ru-RU" sz="1800" b="1" i="1" dirty="0" err="1" smtClean="0">
              <a:solidFill>
                <a:schemeClr val="tx1"/>
              </a:solidFill>
            </a:rPr>
            <a:t>сформированности</a:t>
          </a:r>
          <a:r>
            <a:rPr lang="ru-RU" sz="1800" b="1" i="1" dirty="0" smtClean="0">
              <a:solidFill>
                <a:schemeClr val="tx1"/>
              </a:solidFill>
            </a:rPr>
            <a:t> компетенций руководителя в соответствии с ПС</a:t>
          </a:r>
          <a:endParaRPr lang="ru-RU" sz="1800" dirty="0">
            <a:solidFill>
              <a:schemeClr val="tx1"/>
            </a:solidFill>
          </a:endParaRPr>
        </a:p>
      </dgm:t>
    </dgm:pt>
    <dgm:pt modelId="{4AF6AD13-BF74-4D06-B193-05C321F97024}" type="parTrans" cxnId="{9F60C81D-D9BE-48CB-8E81-D4C80FCCBB0D}">
      <dgm:prSet/>
      <dgm:spPr/>
      <dgm:t>
        <a:bodyPr/>
        <a:lstStyle/>
        <a:p>
          <a:endParaRPr lang="ru-RU"/>
        </a:p>
      </dgm:t>
    </dgm:pt>
    <dgm:pt modelId="{839A0D35-632E-4031-82E3-DE38D6447AED}" type="sibTrans" cxnId="{9F60C81D-D9BE-48CB-8E81-D4C80FCCBB0D}">
      <dgm:prSet/>
      <dgm:spPr/>
      <dgm:t>
        <a:bodyPr/>
        <a:lstStyle/>
        <a:p>
          <a:endParaRPr lang="ru-RU"/>
        </a:p>
      </dgm:t>
    </dgm:pt>
    <dgm:pt modelId="{6D167C84-DE3A-4C8D-AABA-8D87EAAEBC3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Разработка программ профессионального развития руководителей ОО по результатам их аттестации </a:t>
          </a:r>
          <a:endParaRPr lang="ru-RU" sz="1800" dirty="0">
            <a:solidFill>
              <a:schemeClr val="tx1"/>
            </a:solidFill>
          </a:endParaRPr>
        </a:p>
      </dgm:t>
    </dgm:pt>
    <dgm:pt modelId="{D8899B2C-EBE5-4255-BE42-9D1205C603D9}" type="parTrans" cxnId="{A64DEA4D-B06F-45AC-A633-F5F7AF38246F}">
      <dgm:prSet/>
      <dgm:spPr/>
      <dgm:t>
        <a:bodyPr/>
        <a:lstStyle/>
        <a:p>
          <a:endParaRPr lang="ru-RU"/>
        </a:p>
      </dgm:t>
    </dgm:pt>
    <dgm:pt modelId="{9D81D99F-28E5-4CA1-9DBC-05659483D42D}" type="sibTrans" cxnId="{A64DEA4D-B06F-45AC-A633-F5F7AF38246F}">
      <dgm:prSet/>
      <dgm:spPr/>
      <dgm:t>
        <a:bodyPr/>
        <a:lstStyle/>
        <a:p>
          <a:endParaRPr lang="ru-RU"/>
        </a:p>
      </dgm:t>
    </dgm:pt>
    <dgm:pt modelId="{9193A9F5-48C7-4464-8F17-1EE339564DF1}" type="pres">
      <dgm:prSet presAssocID="{633E7C47-1EE6-418C-9D96-37BB0F9542E0}" presName="linearFlow" presStyleCnt="0">
        <dgm:presLayoutVars>
          <dgm:dir/>
          <dgm:resizeHandles val="exact"/>
        </dgm:presLayoutVars>
      </dgm:prSet>
      <dgm:spPr/>
    </dgm:pt>
    <dgm:pt modelId="{8CA84594-146A-40D8-A436-579F8ABFBE50}" type="pres">
      <dgm:prSet presAssocID="{AA68505A-E975-40A9-8C4E-94DE1B40EA1D}" presName="composite" presStyleCnt="0"/>
      <dgm:spPr/>
    </dgm:pt>
    <dgm:pt modelId="{B2F00BEF-F8DC-4A6A-95C5-AF99F420C44F}" type="pres">
      <dgm:prSet presAssocID="{AA68505A-E975-40A9-8C4E-94DE1B40EA1D}" presName="imgShp" presStyleLbl="fgImgPlace1" presStyleIdx="0" presStyleCnt="4" custLinFactNeighborX="-82789" custLinFactNeighborY="11141"/>
      <dgm:spPr>
        <a:solidFill>
          <a:schemeClr val="accent1">
            <a:lumMod val="50000"/>
          </a:schemeClr>
        </a:solidFill>
      </dgm:spPr>
    </dgm:pt>
    <dgm:pt modelId="{209D3C0B-3FDC-454A-A88E-78CCA7592735}" type="pres">
      <dgm:prSet presAssocID="{AA68505A-E975-40A9-8C4E-94DE1B40EA1D}" presName="txShp" presStyleLbl="node1" presStyleIdx="0" presStyleCnt="4" custScaleX="120993" custLinFactNeighborY="8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B44AA1-77F7-4F28-905D-20F94905F32E}" type="pres">
      <dgm:prSet presAssocID="{0C9EB58F-7EAE-4BC8-BBFC-175534C56A92}" presName="spacing" presStyleCnt="0"/>
      <dgm:spPr/>
    </dgm:pt>
    <dgm:pt modelId="{3B8DDD67-92A5-41D6-8F76-C8A019C268B6}" type="pres">
      <dgm:prSet presAssocID="{F5F0DBA3-2F49-485D-BA3A-A85D80191258}" presName="composite" presStyleCnt="0"/>
      <dgm:spPr/>
    </dgm:pt>
    <dgm:pt modelId="{C0DA9E75-69B7-4B51-9487-9184DE04D5CB}" type="pres">
      <dgm:prSet presAssocID="{F5F0DBA3-2F49-485D-BA3A-A85D80191258}" presName="imgShp" presStyleLbl="fgImgPlace1" presStyleIdx="1" presStyleCnt="4" custLinFactNeighborX="-85393" custLinFactNeighborY="557"/>
      <dgm:spPr>
        <a:solidFill>
          <a:schemeClr val="accent1">
            <a:lumMod val="50000"/>
          </a:schemeClr>
        </a:solidFill>
      </dgm:spPr>
    </dgm:pt>
    <dgm:pt modelId="{253534AF-CEBF-4218-9F25-E149B36C3123}" type="pres">
      <dgm:prSet presAssocID="{F5F0DBA3-2F49-485D-BA3A-A85D80191258}" presName="txShp" presStyleLbl="node1" presStyleIdx="1" presStyleCnt="4" custScaleX="123362" custLinFactNeighborY="8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757BE-A7F6-4A47-8DC7-3E5938B287FD}" type="pres">
      <dgm:prSet presAssocID="{90046DBD-041B-4298-BA9B-1232AD29562B}" presName="spacing" presStyleCnt="0"/>
      <dgm:spPr/>
    </dgm:pt>
    <dgm:pt modelId="{A3581DB2-5FF3-4BAD-8842-C04C24E8F999}" type="pres">
      <dgm:prSet presAssocID="{32219186-3E23-4C31-AF83-3452975F49BA}" presName="composite" presStyleCnt="0"/>
      <dgm:spPr/>
    </dgm:pt>
    <dgm:pt modelId="{D54F7637-C3B5-4996-8FE4-FFEE96B5617F}" type="pres">
      <dgm:prSet presAssocID="{32219186-3E23-4C31-AF83-3452975F49BA}" presName="imgShp" presStyleLbl="fgImgPlace1" presStyleIdx="2" presStyleCnt="4" custLinFactNeighborX="-85393" custLinFactNeighborY="-571"/>
      <dgm:spPr>
        <a:solidFill>
          <a:schemeClr val="accent1">
            <a:lumMod val="50000"/>
          </a:schemeClr>
        </a:solidFill>
      </dgm:spPr>
    </dgm:pt>
    <dgm:pt modelId="{FAF1BF84-FC63-457F-9E52-ED87374BCE18}" type="pres">
      <dgm:prSet presAssocID="{32219186-3E23-4C31-AF83-3452975F49BA}" presName="txShp" presStyleLbl="node1" presStyleIdx="2" presStyleCnt="4" custScaleX="123362" custLinFactNeighborY="8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95DC33-26F2-46F4-B2F9-4B8F4A9EC304}" type="pres">
      <dgm:prSet presAssocID="{839A0D35-632E-4031-82E3-DE38D6447AED}" presName="spacing" presStyleCnt="0"/>
      <dgm:spPr/>
    </dgm:pt>
    <dgm:pt modelId="{B8BDA725-3AD3-44DF-AB2E-8865B1422FB3}" type="pres">
      <dgm:prSet presAssocID="{6D167C84-DE3A-4C8D-AABA-8D87EAAEBC31}" presName="composite" presStyleCnt="0"/>
      <dgm:spPr/>
    </dgm:pt>
    <dgm:pt modelId="{49CE7217-7F80-46BA-B423-F49E42690E52}" type="pres">
      <dgm:prSet presAssocID="{6D167C84-DE3A-4C8D-AABA-8D87EAAEBC31}" presName="imgShp" presStyleLbl="fgImgPlace1" presStyleIdx="3" presStyleCnt="4" custLinFactNeighborX="-85393" custLinFactNeighborY="-1698"/>
      <dgm:spPr>
        <a:solidFill>
          <a:schemeClr val="accent1">
            <a:lumMod val="50000"/>
          </a:schemeClr>
        </a:solidFill>
      </dgm:spPr>
    </dgm:pt>
    <dgm:pt modelId="{81AC36CC-A26D-4D07-8E67-A89325741B75}" type="pres">
      <dgm:prSet presAssocID="{6D167C84-DE3A-4C8D-AABA-8D87EAAEBC31}" presName="txShp" presStyleLbl="node1" presStyleIdx="3" presStyleCnt="4" custScaleX="123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063421-2834-4014-806F-82C51DC45497}" type="presOf" srcId="{AA68505A-E975-40A9-8C4E-94DE1B40EA1D}" destId="{209D3C0B-3FDC-454A-A88E-78CCA7592735}" srcOrd="0" destOrd="0" presId="urn:microsoft.com/office/officeart/2005/8/layout/vList3#1"/>
    <dgm:cxn modelId="{C80D8FF4-AECC-44CF-BD28-2FCBE29DEE38}" type="presOf" srcId="{32219186-3E23-4C31-AF83-3452975F49BA}" destId="{FAF1BF84-FC63-457F-9E52-ED87374BCE18}" srcOrd="0" destOrd="0" presId="urn:microsoft.com/office/officeart/2005/8/layout/vList3#1"/>
    <dgm:cxn modelId="{43463C06-1D15-4989-99CF-3A46D9556D99}" type="presOf" srcId="{633E7C47-1EE6-418C-9D96-37BB0F9542E0}" destId="{9193A9F5-48C7-4464-8F17-1EE339564DF1}" srcOrd="0" destOrd="0" presId="urn:microsoft.com/office/officeart/2005/8/layout/vList3#1"/>
    <dgm:cxn modelId="{826B0713-BBCC-4D0A-B0F3-671EAD8234C6}" srcId="{633E7C47-1EE6-418C-9D96-37BB0F9542E0}" destId="{AA68505A-E975-40A9-8C4E-94DE1B40EA1D}" srcOrd="0" destOrd="0" parTransId="{F3FC840A-4E2D-400D-B6FC-2AC2F86F1CDF}" sibTransId="{0C9EB58F-7EAE-4BC8-BBFC-175534C56A92}"/>
    <dgm:cxn modelId="{05A9F5DC-B628-4140-990E-8A3FC08A30A6}" type="presOf" srcId="{6D167C84-DE3A-4C8D-AABA-8D87EAAEBC31}" destId="{81AC36CC-A26D-4D07-8E67-A89325741B75}" srcOrd="0" destOrd="0" presId="urn:microsoft.com/office/officeart/2005/8/layout/vList3#1"/>
    <dgm:cxn modelId="{9F60C81D-D9BE-48CB-8E81-D4C80FCCBB0D}" srcId="{633E7C47-1EE6-418C-9D96-37BB0F9542E0}" destId="{32219186-3E23-4C31-AF83-3452975F49BA}" srcOrd="2" destOrd="0" parTransId="{4AF6AD13-BF74-4D06-B193-05C321F97024}" sibTransId="{839A0D35-632E-4031-82E3-DE38D6447AED}"/>
    <dgm:cxn modelId="{93A92E46-5730-41CC-82BB-426BA5BCB804}" type="presOf" srcId="{F5F0DBA3-2F49-485D-BA3A-A85D80191258}" destId="{253534AF-CEBF-4218-9F25-E149B36C3123}" srcOrd="0" destOrd="0" presId="urn:microsoft.com/office/officeart/2005/8/layout/vList3#1"/>
    <dgm:cxn modelId="{F638F62F-D2CF-4FF6-BFF3-5CF408F57302}" srcId="{633E7C47-1EE6-418C-9D96-37BB0F9542E0}" destId="{F5F0DBA3-2F49-485D-BA3A-A85D80191258}" srcOrd="1" destOrd="0" parTransId="{D1915A16-935C-4B5D-8141-BB805987DF2C}" sibTransId="{90046DBD-041B-4298-BA9B-1232AD29562B}"/>
    <dgm:cxn modelId="{A64DEA4D-B06F-45AC-A633-F5F7AF38246F}" srcId="{633E7C47-1EE6-418C-9D96-37BB0F9542E0}" destId="{6D167C84-DE3A-4C8D-AABA-8D87EAAEBC31}" srcOrd="3" destOrd="0" parTransId="{D8899B2C-EBE5-4255-BE42-9D1205C603D9}" sibTransId="{9D81D99F-28E5-4CA1-9DBC-05659483D42D}"/>
    <dgm:cxn modelId="{0594DF7E-B752-4C36-A8DB-3E1C41BA55B6}" type="presParOf" srcId="{9193A9F5-48C7-4464-8F17-1EE339564DF1}" destId="{8CA84594-146A-40D8-A436-579F8ABFBE50}" srcOrd="0" destOrd="0" presId="urn:microsoft.com/office/officeart/2005/8/layout/vList3#1"/>
    <dgm:cxn modelId="{0D4272A4-6056-44A1-8BBF-7769F0C2884D}" type="presParOf" srcId="{8CA84594-146A-40D8-A436-579F8ABFBE50}" destId="{B2F00BEF-F8DC-4A6A-95C5-AF99F420C44F}" srcOrd="0" destOrd="0" presId="urn:microsoft.com/office/officeart/2005/8/layout/vList3#1"/>
    <dgm:cxn modelId="{6F353066-FD3A-4EA5-97A7-957B421930E6}" type="presParOf" srcId="{8CA84594-146A-40D8-A436-579F8ABFBE50}" destId="{209D3C0B-3FDC-454A-A88E-78CCA7592735}" srcOrd="1" destOrd="0" presId="urn:microsoft.com/office/officeart/2005/8/layout/vList3#1"/>
    <dgm:cxn modelId="{AAA8646F-087E-45A0-81CC-966AE32641EF}" type="presParOf" srcId="{9193A9F5-48C7-4464-8F17-1EE339564DF1}" destId="{5AB44AA1-77F7-4F28-905D-20F94905F32E}" srcOrd="1" destOrd="0" presId="urn:microsoft.com/office/officeart/2005/8/layout/vList3#1"/>
    <dgm:cxn modelId="{2E2568F3-1705-4253-A36C-71169BA70C3A}" type="presParOf" srcId="{9193A9F5-48C7-4464-8F17-1EE339564DF1}" destId="{3B8DDD67-92A5-41D6-8F76-C8A019C268B6}" srcOrd="2" destOrd="0" presId="urn:microsoft.com/office/officeart/2005/8/layout/vList3#1"/>
    <dgm:cxn modelId="{D16ADDB3-B7B5-4CF2-A546-ED3BC2707005}" type="presParOf" srcId="{3B8DDD67-92A5-41D6-8F76-C8A019C268B6}" destId="{C0DA9E75-69B7-4B51-9487-9184DE04D5CB}" srcOrd="0" destOrd="0" presId="urn:microsoft.com/office/officeart/2005/8/layout/vList3#1"/>
    <dgm:cxn modelId="{73A7E1DE-8770-4802-89EA-AC21910923BD}" type="presParOf" srcId="{3B8DDD67-92A5-41D6-8F76-C8A019C268B6}" destId="{253534AF-CEBF-4218-9F25-E149B36C3123}" srcOrd="1" destOrd="0" presId="urn:microsoft.com/office/officeart/2005/8/layout/vList3#1"/>
    <dgm:cxn modelId="{3B364171-2C47-4D8F-A157-F94AB5CCF928}" type="presParOf" srcId="{9193A9F5-48C7-4464-8F17-1EE339564DF1}" destId="{9F8757BE-A7F6-4A47-8DC7-3E5938B287FD}" srcOrd="3" destOrd="0" presId="urn:microsoft.com/office/officeart/2005/8/layout/vList3#1"/>
    <dgm:cxn modelId="{71C8029C-AA51-43C3-BC83-C5F3127EC6B3}" type="presParOf" srcId="{9193A9F5-48C7-4464-8F17-1EE339564DF1}" destId="{A3581DB2-5FF3-4BAD-8842-C04C24E8F999}" srcOrd="4" destOrd="0" presId="urn:microsoft.com/office/officeart/2005/8/layout/vList3#1"/>
    <dgm:cxn modelId="{717544E5-005A-4E89-9149-CB152A524D7D}" type="presParOf" srcId="{A3581DB2-5FF3-4BAD-8842-C04C24E8F999}" destId="{D54F7637-C3B5-4996-8FE4-FFEE96B5617F}" srcOrd="0" destOrd="0" presId="urn:microsoft.com/office/officeart/2005/8/layout/vList3#1"/>
    <dgm:cxn modelId="{43C46A06-7AC9-4F50-8200-74FBE752CDFB}" type="presParOf" srcId="{A3581DB2-5FF3-4BAD-8842-C04C24E8F999}" destId="{FAF1BF84-FC63-457F-9E52-ED87374BCE18}" srcOrd="1" destOrd="0" presId="urn:microsoft.com/office/officeart/2005/8/layout/vList3#1"/>
    <dgm:cxn modelId="{80FD18B0-E589-4711-B0C0-168ACAF2F50A}" type="presParOf" srcId="{9193A9F5-48C7-4464-8F17-1EE339564DF1}" destId="{C095DC33-26F2-46F4-B2F9-4B8F4A9EC304}" srcOrd="5" destOrd="0" presId="urn:microsoft.com/office/officeart/2005/8/layout/vList3#1"/>
    <dgm:cxn modelId="{07A5E36F-D0F8-4708-9083-AE7D28859722}" type="presParOf" srcId="{9193A9F5-48C7-4464-8F17-1EE339564DF1}" destId="{B8BDA725-3AD3-44DF-AB2E-8865B1422FB3}" srcOrd="6" destOrd="0" presId="urn:microsoft.com/office/officeart/2005/8/layout/vList3#1"/>
    <dgm:cxn modelId="{BED8F038-17C7-4F86-BE68-E54BF573DE1A}" type="presParOf" srcId="{B8BDA725-3AD3-44DF-AB2E-8865B1422FB3}" destId="{49CE7217-7F80-46BA-B423-F49E42690E52}" srcOrd="0" destOrd="0" presId="urn:microsoft.com/office/officeart/2005/8/layout/vList3#1"/>
    <dgm:cxn modelId="{F8FE21F0-C5B5-4275-9CCB-8E0F476C891D}" type="presParOf" srcId="{B8BDA725-3AD3-44DF-AB2E-8865B1422FB3}" destId="{81AC36CC-A26D-4D07-8E67-A89325741B7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403A4D-2FDC-4A7B-B78D-FF17EE3C627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57DADD-31A6-4A60-8CC1-24FD10457E1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b="1" dirty="0" smtClean="0"/>
            <a:t>Система подготовки руководителя в требованиях ПС пока отсутствует. Если нет квалификации, повышать нечего. Система ДПО, даже переподготовка не решит всех проблем</a:t>
          </a:r>
          <a:endParaRPr lang="ru-RU" sz="1400" b="1" dirty="0"/>
        </a:p>
      </dgm:t>
    </dgm:pt>
    <dgm:pt modelId="{EACDA791-46B6-4D0F-8230-85B857405F3D}" type="parTrans" cxnId="{FA972D9B-4794-4C1F-8914-05BCF4825675}">
      <dgm:prSet/>
      <dgm:spPr/>
      <dgm:t>
        <a:bodyPr/>
        <a:lstStyle/>
        <a:p>
          <a:endParaRPr lang="ru-RU"/>
        </a:p>
      </dgm:t>
    </dgm:pt>
    <dgm:pt modelId="{14F99EF6-0E3E-476F-8838-491A753E569D}" type="sibTrans" cxnId="{FA972D9B-4794-4C1F-8914-05BCF4825675}">
      <dgm:prSet/>
      <dgm:spPr/>
      <dgm:t>
        <a:bodyPr/>
        <a:lstStyle/>
        <a:p>
          <a:endParaRPr lang="ru-RU"/>
        </a:p>
      </dgm:t>
    </dgm:pt>
    <dgm:pt modelId="{3E100FC6-6EFA-4BA8-9125-1904932AC60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b="1" i="0" dirty="0" smtClean="0"/>
            <a:t>Непонятен механизм формирование должностных обязанностей руководителя из набора трудовых функций, а также разделение функций между директором, заместителем, руководителями структурных подразделений</a:t>
          </a:r>
          <a:endParaRPr lang="ru-RU" sz="1400" b="1" dirty="0"/>
        </a:p>
      </dgm:t>
    </dgm:pt>
    <dgm:pt modelId="{17EB8B39-9F12-4F52-BD65-62688BFE03BA}" type="parTrans" cxnId="{43D5D07B-73E0-4607-8830-86628478F4B1}">
      <dgm:prSet/>
      <dgm:spPr/>
      <dgm:t>
        <a:bodyPr/>
        <a:lstStyle/>
        <a:p>
          <a:endParaRPr lang="ru-RU"/>
        </a:p>
      </dgm:t>
    </dgm:pt>
    <dgm:pt modelId="{EF5F1EA0-0386-48FF-AE06-A994DB304962}" type="sibTrans" cxnId="{43D5D07B-73E0-4607-8830-86628478F4B1}">
      <dgm:prSet/>
      <dgm:spPr/>
      <dgm:t>
        <a:bodyPr/>
        <a:lstStyle/>
        <a:p>
          <a:endParaRPr lang="ru-RU"/>
        </a:p>
      </dgm:t>
    </dgm:pt>
    <dgm:pt modelId="{460FCB73-C58A-4F02-AACF-180F768BBFF1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b="1" dirty="0" smtClean="0"/>
            <a:t>Реализация ПС взаимосвязана  с эффективным контрактом, но механизм этой связи пока непонятен</a:t>
          </a:r>
          <a:endParaRPr lang="ru-RU" sz="1400" b="1" dirty="0"/>
        </a:p>
      </dgm:t>
    </dgm:pt>
    <dgm:pt modelId="{58B0AFAB-CEF8-4DE0-B97B-731F47D2A137}" type="parTrans" cxnId="{53DB9D9C-06E8-473A-B25F-164FBACCF362}">
      <dgm:prSet/>
      <dgm:spPr/>
      <dgm:t>
        <a:bodyPr/>
        <a:lstStyle/>
        <a:p>
          <a:endParaRPr lang="ru-RU"/>
        </a:p>
      </dgm:t>
    </dgm:pt>
    <dgm:pt modelId="{E56A289C-709C-4D29-9CFB-1F4A2C9CC448}" type="sibTrans" cxnId="{53DB9D9C-06E8-473A-B25F-164FBACCF362}">
      <dgm:prSet/>
      <dgm:spPr/>
      <dgm:t>
        <a:bodyPr/>
        <a:lstStyle/>
        <a:p>
          <a:endParaRPr lang="ru-RU"/>
        </a:p>
      </dgm:t>
    </dgm:pt>
    <dgm:pt modelId="{CF1513C3-9AD7-4FF6-BEBD-673C04E3B46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b="1" i="0" dirty="0" smtClean="0"/>
            <a:t>Возрастает ответственность руководителя при распределении и делегировании функций в административной команде, однако, не все  к этому готовы, </a:t>
          </a:r>
          <a:r>
            <a:rPr lang="ru-RU" sz="1400" b="1" dirty="0" smtClean="0"/>
            <a:t>возможны конфликты, потребуются усилия всей административной команды</a:t>
          </a:r>
          <a:endParaRPr lang="ru-RU" sz="1400" b="1" dirty="0"/>
        </a:p>
      </dgm:t>
    </dgm:pt>
    <dgm:pt modelId="{BB543CB1-2F37-48FC-94EC-35E2F9F9E87D}" type="parTrans" cxnId="{0538CDE9-65C4-4BC0-8E5E-77BC5BBAC70A}">
      <dgm:prSet/>
      <dgm:spPr/>
      <dgm:t>
        <a:bodyPr/>
        <a:lstStyle/>
        <a:p>
          <a:endParaRPr lang="ru-RU"/>
        </a:p>
      </dgm:t>
    </dgm:pt>
    <dgm:pt modelId="{D2941495-F747-4623-8DC3-0D9FDFBB08B1}" type="sibTrans" cxnId="{0538CDE9-65C4-4BC0-8E5E-77BC5BBAC70A}">
      <dgm:prSet/>
      <dgm:spPr/>
      <dgm:t>
        <a:bodyPr/>
        <a:lstStyle/>
        <a:p>
          <a:endParaRPr lang="ru-RU"/>
        </a:p>
      </dgm:t>
    </dgm:pt>
    <dgm:pt modelId="{ADAC16F3-53DD-4139-9BD9-830D6ABF572C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b="1" dirty="0" smtClean="0"/>
            <a:t>Современный руководитель недостаточно готов к  специальной деятельности по </a:t>
          </a:r>
          <a:r>
            <a:rPr lang="ru-RU" sz="1400" b="1" dirty="0" err="1" smtClean="0"/>
            <a:t>командообразованию</a:t>
          </a:r>
          <a:r>
            <a:rPr lang="ru-RU" sz="1400" b="1" dirty="0" smtClean="0"/>
            <a:t> и распределению функций и ролей в ней</a:t>
          </a:r>
          <a:endParaRPr lang="ru-RU" sz="1400" b="1" dirty="0"/>
        </a:p>
      </dgm:t>
    </dgm:pt>
    <dgm:pt modelId="{323E0F17-BC94-48EA-84BB-2682C88DE529}" type="parTrans" cxnId="{C86C4980-8EF7-4C83-961D-821F1E4A71E2}">
      <dgm:prSet/>
      <dgm:spPr/>
      <dgm:t>
        <a:bodyPr/>
        <a:lstStyle/>
        <a:p>
          <a:endParaRPr lang="ru-RU"/>
        </a:p>
      </dgm:t>
    </dgm:pt>
    <dgm:pt modelId="{E1E8B613-90F2-4ECD-8E33-65809E9DF757}" type="sibTrans" cxnId="{C86C4980-8EF7-4C83-961D-821F1E4A71E2}">
      <dgm:prSet/>
      <dgm:spPr/>
      <dgm:t>
        <a:bodyPr/>
        <a:lstStyle/>
        <a:p>
          <a:endParaRPr lang="ru-RU"/>
        </a:p>
      </dgm:t>
    </dgm:pt>
    <dgm:pt modelId="{94F56F1A-9A12-463C-91CB-C076D610166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273050" indent="0"/>
          <a:r>
            <a:rPr lang="ru-RU" sz="1400" b="1" dirty="0" smtClean="0">
              <a:solidFill>
                <a:schemeClr val="tx1"/>
              </a:solidFill>
            </a:rPr>
            <a:t>Необходимо изменение подходов к аттестации, оценке эффективности деятельности руководителя в требованиях ПС</a:t>
          </a:r>
          <a:endParaRPr lang="ru-RU" sz="1400" b="1" dirty="0">
            <a:solidFill>
              <a:schemeClr val="tx1"/>
            </a:solidFill>
          </a:endParaRPr>
        </a:p>
      </dgm:t>
    </dgm:pt>
    <dgm:pt modelId="{21BBCA6C-2A03-4011-AB35-6ED2CBCA181C}" type="parTrans" cxnId="{EB25AD66-1AA4-46FC-AA47-7EF1A32E340A}">
      <dgm:prSet/>
      <dgm:spPr/>
      <dgm:t>
        <a:bodyPr/>
        <a:lstStyle/>
        <a:p>
          <a:endParaRPr lang="ru-RU"/>
        </a:p>
      </dgm:t>
    </dgm:pt>
    <dgm:pt modelId="{C5A69447-AA44-4ECD-8098-0A066F862D4C}" type="sibTrans" cxnId="{EB25AD66-1AA4-46FC-AA47-7EF1A32E340A}">
      <dgm:prSet/>
      <dgm:spPr/>
      <dgm:t>
        <a:bodyPr/>
        <a:lstStyle/>
        <a:p>
          <a:endParaRPr lang="ru-RU"/>
        </a:p>
      </dgm:t>
    </dgm:pt>
    <dgm:pt modelId="{F6C37C02-B368-4C15-8D66-E34C1F2EEC87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b="1" dirty="0" smtClean="0"/>
            <a:t>Необходимо определение инварианта и вариативных модулей развития и саморазвития руководителя, разработка программ сопровождения молодых руководителей в соответствии с ПС</a:t>
          </a:r>
          <a:endParaRPr lang="ru-RU" sz="1400" b="1" dirty="0"/>
        </a:p>
      </dgm:t>
    </dgm:pt>
    <dgm:pt modelId="{F950C866-00C1-40ED-91D6-2A482406E094}" type="parTrans" cxnId="{29E73B2C-0B9F-472A-8E8F-47F2A2E7D896}">
      <dgm:prSet/>
      <dgm:spPr/>
      <dgm:t>
        <a:bodyPr/>
        <a:lstStyle/>
        <a:p>
          <a:endParaRPr lang="ru-RU"/>
        </a:p>
      </dgm:t>
    </dgm:pt>
    <dgm:pt modelId="{8892B300-73AC-40F3-996C-D1F0E6234448}" type="sibTrans" cxnId="{29E73B2C-0B9F-472A-8E8F-47F2A2E7D896}">
      <dgm:prSet/>
      <dgm:spPr/>
      <dgm:t>
        <a:bodyPr/>
        <a:lstStyle/>
        <a:p>
          <a:endParaRPr lang="ru-RU"/>
        </a:p>
      </dgm:t>
    </dgm:pt>
    <dgm:pt modelId="{F31237E5-D4C6-44BA-8C2A-253B18BEFB6C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273050" indent="0"/>
          <a:r>
            <a:rPr lang="ru-RU" sz="1400" b="1" dirty="0" smtClean="0">
              <a:solidFill>
                <a:schemeClr val="tx1"/>
              </a:solidFill>
            </a:rPr>
            <a:t>К трудовым действия руководителя отнесены функции, к которым он пока не готов, например, разработки регламентов и механизмов, инструментов взаимодействия с субъектами внешнего окружения.</a:t>
          </a:r>
          <a:endParaRPr lang="ru-RU" sz="1400" b="1" dirty="0">
            <a:solidFill>
              <a:schemeClr val="tx1"/>
            </a:solidFill>
          </a:endParaRPr>
        </a:p>
      </dgm:t>
    </dgm:pt>
    <dgm:pt modelId="{75191BCA-A686-4E0D-863B-6A616C2142DD}" type="parTrans" cxnId="{0DA55A9D-CA14-4979-9A9A-6CB49F335757}">
      <dgm:prSet/>
      <dgm:spPr/>
      <dgm:t>
        <a:bodyPr/>
        <a:lstStyle/>
        <a:p>
          <a:endParaRPr lang="ru-RU"/>
        </a:p>
      </dgm:t>
    </dgm:pt>
    <dgm:pt modelId="{009BF509-A08C-45E8-9A4A-F5ACC4A7C9C2}" type="sibTrans" cxnId="{0DA55A9D-CA14-4979-9A9A-6CB49F335757}">
      <dgm:prSet/>
      <dgm:spPr/>
      <dgm:t>
        <a:bodyPr/>
        <a:lstStyle/>
        <a:p>
          <a:endParaRPr lang="ru-RU"/>
        </a:p>
      </dgm:t>
    </dgm:pt>
    <dgm:pt modelId="{1BC9FE92-4E41-40FF-956A-740313FF662D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271463" indent="0"/>
          <a:r>
            <a:rPr lang="ru-RU" sz="1400" b="1" dirty="0" smtClean="0">
              <a:solidFill>
                <a:schemeClr val="tx1"/>
              </a:solidFill>
            </a:rPr>
            <a:t>Нет механизма определения критериев и показателей эффективности деятельности руководителя в системе образования (слишком много установок «сверху»)</a:t>
          </a:r>
          <a:endParaRPr lang="ru-RU" sz="1400" b="1" dirty="0">
            <a:solidFill>
              <a:schemeClr val="tx1"/>
            </a:solidFill>
          </a:endParaRPr>
        </a:p>
      </dgm:t>
    </dgm:pt>
    <dgm:pt modelId="{76AE2DAD-B9E1-4CAE-9A68-61B8C20DD82D}" type="parTrans" cxnId="{1B354957-7D35-4246-A88B-7D04758C4AF5}">
      <dgm:prSet/>
      <dgm:spPr/>
      <dgm:t>
        <a:bodyPr/>
        <a:lstStyle/>
        <a:p>
          <a:endParaRPr lang="ru-RU"/>
        </a:p>
      </dgm:t>
    </dgm:pt>
    <dgm:pt modelId="{EEF8A915-E073-4918-A343-A2839B273DA7}" type="sibTrans" cxnId="{1B354957-7D35-4246-A88B-7D04758C4AF5}">
      <dgm:prSet/>
      <dgm:spPr/>
      <dgm:t>
        <a:bodyPr/>
        <a:lstStyle/>
        <a:p>
          <a:endParaRPr lang="ru-RU"/>
        </a:p>
      </dgm:t>
    </dgm:pt>
    <dgm:pt modelId="{7448A2CF-F83C-41ED-B6E6-C6F13D76EE9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b="1" dirty="0" smtClean="0"/>
            <a:t>Предлагаемый ПС не учитывает отдельные актуальные направления развития образования, которыми надо особо управлять, например, введение инклюзивного образования</a:t>
          </a:r>
          <a:endParaRPr lang="ru-RU" sz="1400" b="1" dirty="0"/>
        </a:p>
      </dgm:t>
    </dgm:pt>
    <dgm:pt modelId="{7A61FC5F-7100-47E0-B77E-4AD91D6BA72F}" type="parTrans" cxnId="{76A58435-E662-4EF7-A0D5-077B976598F8}">
      <dgm:prSet/>
      <dgm:spPr/>
      <dgm:t>
        <a:bodyPr/>
        <a:lstStyle/>
        <a:p>
          <a:endParaRPr lang="ru-RU"/>
        </a:p>
      </dgm:t>
    </dgm:pt>
    <dgm:pt modelId="{FA0765FE-E7ED-4EF4-9475-7E5A7F035FFE}" type="sibTrans" cxnId="{76A58435-E662-4EF7-A0D5-077B976598F8}">
      <dgm:prSet/>
      <dgm:spPr/>
      <dgm:t>
        <a:bodyPr/>
        <a:lstStyle/>
        <a:p>
          <a:endParaRPr lang="ru-RU"/>
        </a:p>
      </dgm:t>
    </dgm:pt>
    <dgm:pt modelId="{29AB2447-34C1-4FFC-8590-D6CADE13A676}" type="pres">
      <dgm:prSet presAssocID="{D3403A4D-2FDC-4A7B-B78D-FF17EE3C62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CC1E21-4DAE-4171-BC01-9D2D600FCC58}" type="pres">
      <dgm:prSet presAssocID="{D657DADD-31A6-4A60-8CC1-24FD10457E1C}" presName="parentText" presStyleLbl="node1" presStyleIdx="0" presStyleCnt="8" custScaleY="72745" custLinFactNeighborY="87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F2C133-09AA-4858-858E-7B94A32F39AA}" type="pres">
      <dgm:prSet presAssocID="{D657DADD-31A6-4A60-8CC1-24FD10457E1C}" presName="childText" presStyleLbl="revTx" presStyleIdx="0" presStyleCnt="2" custScaleY="105051" custLinFactNeighborY="7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5096F-AB9A-4005-B239-89194733CD7C}" type="pres">
      <dgm:prSet presAssocID="{460FCB73-C58A-4F02-AACF-180F768BBFF1}" presName="parentText" presStyleLbl="node1" presStyleIdx="1" presStyleCnt="8" custScaleY="78593" custLinFactNeighborY="-28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8B089-F6CC-4ECA-B0FE-6FC4856AF25C}" type="pres">
      <dgm:prSet presAssocID="{460FCB73-C58A-4F02-AACF-180F768BBFF1}" presName="childText" presStyleLbl="revTx" presStyleIdx="1" presStyleCnt="2" custScaleY="87699" custLinFactNeighborY="-5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83A80-D53D-4D91-8038-5D8CCEF5378D}" type="pres">
      <dgm:prSet presAssocID="{ADAC16F3-53DD-4139-9BD9-830D6ABF572C}" presName="parentText" presStyleLbl="node1" presStyleIdx="2" presStyleCnt="8" custScaleY="75435" custLinFactNeighborY="-459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BB316D-85F5-4C05-A749-81AB3135C725}" type="pres">
      <dgm:prSet presAssocID="{E1E8B613-90F2-4ECD-8E33-65809E9DF757}" presName="spacer" presStyleCnt="0"/>
      <dgm:spPr/>
    </dgm:pt>
    <dgm:pt modelId="{38D5D479-2F3D-460B-882A-73F214451BB2}" type="pres">
      <dgm:prSet presAssocID="{94F56F1A-9A12-463C-91CB-C076D6101668}" presName="parentText" presStyleLbl="node1" presStyleIdx="3" presStyleCnt="8" custScaleY="61315" custLinFactY="-313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71864-0A68-4325-8943-285CA3273DCB}" type="pres">
      <dgm:prSet presAssocID="{C5A69447-AA44-4ECD-8098-0A066F862D4C}" presName="spacer" presStyleCnt="0"/>
      <dgm:spPr/>
    </dgm:pt>
    <dgm:pt modelId="{4B84C1C8-9B1E-477A-81E0-BCF99D3A5CC1}" type="pres">
      <dgm:prSet presAssocID="{F6C37C02-B368-4C15-8D66-E34C1F2EEC87}" presName="parentText" presStyleLbl="node1" presStyleIdx="4" presStyleCnt="8" custScaleY="81616" custLinFactY="-478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EDEB1-581A-4B67-B851-6BEC745C0ED8}" type="pres">
      <dgm:prSet presAssocID="{8892B300-73AC-40F3-996C-D1F0E6234448}" presName="spacer" presStyleCnt="0"/>
      <dgm:spPr/>
    </dgm:pt>
    <dgm:pt modelId="{E18482CA-5676-425B-8BDF-6F105884BB6C}" type="pres">
      <dgm:prSet presAssocID="{F31237E5-D4C6-44BA-8C2A-253B18BEFB6C}" presName="parentText" presStyleLbl="node1" presStyleIdx="5" presStyleCnt="8" custScaleY="64700" custLinFactNeighborY="-763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2F64D7-78C6-4149-B0AE-2434CE90790E}" type="pres">
      <dgm:prSet presAssocID="{009BF509-A08C-45E8-9A4A-F5ACC4A7C9C2}" presName="spacer" presStyleCnt="0"/>
      <dgm:spPr/>
    </dgm:pt>
    <dgm:pt modelId="{13255568-CC0F-4051-B01C-2364848AA09B}" type="pres">
      <dgm:prSet presAssocID="{7448A2CF-F83C-41ED-B6E6-C6F13D76EE96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1E8D2-BE16-4190-9E43-F656C93F9849}" type="pres">
      <dgm:prSet presAssocID="{FA0765FE-E7ED-4EF4-9475-7E5A7F035FFE}" presName="spacer" presStyleCnt="0"/>
      <dgm:spPr/>
    </dgm:pt>
    <dgm:pt modelId="{1E6EAE54-E706-4120-B514-0B8982EECFF0}" type="pres">
      <dgm:prSet presAssocID="{1BC9FE92-4E41-40FF-956A-740313FF662D}" presName="parentText" presStyleLbl="node1" presStyleIdx="7" presStyleCnt="8" custScaleY="74845" custLinFactNeighborY="-935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81AB36-0D2C-4643-B7C4-86B6BD9540CE}" type="presOf" srcId="{94F56F1A-9A12-463C-91CB-C076D6101668}" destId="{38D5D479-2F3D-460B-882A-73F214451BB2}" srcOrd="0" destOrd="0" presId="urn:microsoft.com/office/officeart/2005/8/layout/vList2"/>
    <dgm:cxn modelId="{CA3C476A-3CC1-4861-A607-D79CB2B29417}" type="presOf" srcId="{3E100FC6-6EFA-4BA8-9125-1904932AC60D}" destId="{DDF2C133-09AA-4858-858E-7B94A32F39AA}" srcOrd="0" destOrd="0" presId="urn:microsoft.com/office/officeart/2005/8/layout/vList2"/>
    <dgm:cxn modelId="{261126BA-6F50-44E6-B0C6-746DEF5B951E}" type="presOf" srcId="{1BC9FE92-4E41-40FF-956A-740313FF662D}" destId="{1E6EAE54-E706-4120-B514-0B8982EECFF0}" srcOrd="0" destOrd="0" presId="urn:microsoft.com/office/officeart/2005/8/layout/vList2"/>
    <dgm:cxn modelId="{762DDA57-FDDC-4F07-AE28-B48818E1FBAA}" type="presOf" srcId="{F31237E5-D4C6-44BA-8C2A-253B18BEFB6C}" destId="{E18482CA-5676-425B-8BDF-6F105884BB6C}" srcOrd="0" destOrd="0" presId="urn:microsoft.com/office/officeart/2005/8/layout/vList2"/>
    <dgm:cxn modelId="{4F18DB62-0B80-4D34-AA47-6B2AC36FD9A7}" type="presOf" srcId="{D657DADD-31A6-4A60-8CC1-24FD10457E1C}" destId="{5CCC1E21-4DAE-4171-BC01-9D2D600FCC58}" srcOrd="0" destOrd="0" presId="urn:microsoft.com/office/officeart/2005/8/layout/vList2"/>
    <dgm:cxn modelId="{0538CDE9-65C4-4BC0-8E5E-77BC5BBAC70A}" srcId="{460FCB73-C58A-4F02-AACF-180F768BBFF1}" destId="{CF1513C3-9AD7-4FF6-BEBD-673C04E3B46F}" srcOrd="0" destOrd="0" parTransId="{BB543CB1-2F37-48FC-94EC-35E2F9F9E87D}" sibTransId="{D2941495-F747-4623-8DC3-0D9FDFBB08B1}"/>
    <dgm:cxn modelId="{3C8F6044-BD9E-458A-A65F-7B84ADC36F91}" type="presOf" srcId="{CF1513C3-9AD7-4FF6-BEBD-673C04E3B46F}" destId="{7288B089-F6CC-4ECA-B0FE-6FC4856AF25C}" srcOrd="0" destOrd="0" presId="urn:microsoft.com/office/officeart/2005/8/layout/vList2"/>
    <dgm:cxn modelId="{0DA55A9D-CA14-4979-9A9A-6CB49F335757}" srcId="{D3403A4D-2FDC-4A7B-B78D-FF17EE3C6271}" destId="{F31237E5-D4C6-44BA-8C2A-253B18BEFB6C}" srcOrd="5" destOrd="0" parTransId="{75191BCA-A686-4E0D-863B-6A616C2142DD}" sibTransId="{009BF509-A08C-45E8-9A4A-F5ACC4A7C9C2}"/>
    <dgm:cxn modelId="{A34ED329-16D4-4478-B189-8AE1398502EE}" type="presOf" srcId="{ADAC16F3-53DD-4139-9BD9-830D6ABF572C}" destId="{0ED83A80-D53D-4D91-8038-5D8CCEF5378D}" srcOrd="0" destOrd="0" presId="urn:microsoft.com/office/officeart/2005/8/layout/vList2"/>
    <dgm:cxn modelId="{C86C4980-8EF7-4C83-961D-821F1E4A71E2}" srcId="{D3403A4D-2FDC-4A7B-B78D-FF17EE3C6271}" destId="{ADAC16F3-53DD-4139-9BD9-830D6ABF572C}" srcOrd="2" destOrd="0" parTransId="{323E0F17-BC94-48EA-84BB-2682C88DE529}" sibTransId="{E1E8B613-90F2-4ECD-8E33-65809E9DF757}"/>
    <dgm:cxn modelId="{43D5D07B-73E0-4607-8830-86628478F4B1}" srcId="{D657DADD-31A6-4A60-8CC1-24FD10457E1C}" destId="{3E100FC6-6EFA-4BA8-9125-1904932AC60D}" srcOrd="0" destOrd="0" parTransId="{17EB8B39-9F12-4F52-BD65-62688BFE03BA}" sibTransId="{EF5F1EA0-0386-48FF-AE06-A994DB304962}"/>
    <dgm:cxn modelId="{60A7EE1C-83FA-4134-AE25-1CE7190786FC}" type="presOf" srcId="{F6C37C02-B368-4C15-8D66-E34C1F2EEC87}" destId="{4B84C1C8-9B1E-477A-81E0-BCF99D3A5CC1}" srcOrd="0" destOrd="0" presId="urn:microsoft.com/office/officeart/2005/8/layout/vList2"/>
    <dgm:cxn modelId="{FA972D9B-4794-4C1F-8914-05BCF4825675}" srcId="{D3403A4D-2FDC-4A7B-B78D-FF17EE3C6271}" destId="{D657DADD-31A6-4A60-8CC1-24FD10457E1C}" srcOrd="0" destOrd="0" parTransId="{EACDA791-46B6-4D0F-8230-85B857405F3D}" sibTransId="{14F99EF6-0E3E-476F-8838-491A753E569D}"/>
    <dgm:cxn modelId="{53DB9D9C-06E8-473A-B25F-164FBACCF362}" srcId="{D3403A4D-2FDC-4A7B-B78D-FF17EE3C6271}" destId="{460FCB73-C58A-4F02-AACF-180F768BBFF1}" srcOrd="1" destOrd="0" parTransId="{58B0AFAB-CEF8-4DE0-B97B-731F47D2A137}" sibTransId="{E56A289C-709C-4D29-9CFB-1F4A2C9CC448}"/>
    <dgm:cxn modelId="{EB25AD66-1AA4-46FC-AA47-7EF1A32E340A}" srcId="{D3403A4D-2FDC-4A7B-B78D-FF17EE3C6271}" destId="{94F56F1A-9A12-463C-91CB-C076D6101668}" srcOrd="3" destOrd="0" parTransId="{21BBCA6C-2A03-4011-AB35-6ED2CBCA181C}" sibTransId="{C5A69447-AA44-4ECD-8098-0A066F862D4C}"/>
    <dgm:cxn modelId="{1B354957-7D35-4246-A88B-7D04758C4AF5}" srcId="{D3403A4D-2FDC-4A7B-B78D-FF17EE3C6271}" destId="{1BC9FE92-4E41-40FF-956A-740313FF662D}" srcOrd="7" destOrd="0" parTransId="{76AE2DAD-B9E1-4CAE-9A68-61B8C20DD82D}" sibTransId="{EEF8A915-E073-4918-A343-A2839B273DA7}"/>
    <dgm:cxn modelId="{A69A27CA-61E7-40A2-BDED-F55129A2A4BD}" type="presOf" srcId="{7448A2CF-F83C-41ED-B6E6-C6F13D76EE96}" destId="{13255568-CC0F-4051-B01C-2364848AA09B}" srcOrd="0" destOrd="0" presId="urn:microsoft.com/office/officeart/2005/8/layout/vList2"/>
    <dgm:cxn modelId="{AC4CD281-D9EB-4F35-8476-0210C583CCD5}" type="presOf" srcId="{D3403A4D-2FDC-4A7B-B78D-FF17EE3C6271}" destId="{29AB2447-34C1-4FFC-8590-D6CADE13A676}" srcOrd="0" destOrd="0" presId="urn:microsoft.com/office/officeart/2005/8/layout/vList2"/>
    <dgm:cxn modelId="{29E73B2C-0B9F-472A-8E8F-47F2A2E7D896}" srcId="{D3403A4D-2FDC-4A7B-B78D-FF17EE3C6271}" destId="{F6C37C02-B368-4C15-8D66-E34C1F2EEC87}" srcOrd="4" destOrd="0" parTransId="{F950C866-00C1-40ED-91D6-2A482406E094}" sibTransId="{8892B300-73AC-40F3-996C-D1F0E6234448}"/>
    <dgm:cxn modelId="{76A58435-E662-4EF7-A0D5-077B976598F8}" srcId="{D3403A4D-2FDC-4A7B-B78D-FF17EE3C6271}" destId="{7448A2CF-F83C-41ED-B6E6-C6F13D76EE96}" srcOrd="6" destOrd="0" parTransId="{7A61FC5F-7100-47E0-B77E-4AD91D6BA72F}" sibTransId="{FA0765FE-E7ED-4EF4-9475-7E5A7F035FFE}"/>
    <dgm:cxn modelId="{C7682A63-B5F3-4B79-B2A3-B5FA72AF5827}" type="presOf" srcId="{460FCB73-C58A-4F02-AACF-180F768BBFF1}" destId="{C585096F-AB9A-4005-B239-89194733CD7C}" srcOrd="0" destOrd="0" presId="urn:microsoft.com/office/officeart/2005/8/layout/vList2"/>
    <dgm:cxn modelId="{30EADF02-4F7A-40F8-A012-5EC5E5D73D1B}" type="presParOf" srcId="{29AB2447-34C1-4FFC-8590-D6CADE13A676}" destId="{5CCC1E21-4DAE-4171-BC01-9D2D600FCC58}" srcOrd="0" destOrd="0" presId="urn:microsoft.com/office/officeart/2005/8/layout/vList2"/>
    <dgm:cxn modelId="{C142CE12-2099-4CD1-8B92-C0E7BB9BF142}" type="presParOf" srcId="{29AB2447-34C1-4FFC-8590-D6CADE13A676}" destId="{DDF2C133-09AA-4858-858E-7B94A32F39AA}" srcOrd="1" destOrd="0" presId="urn:microsoft.com/office/officeart/2005/8/layout/vList2"/>
    <dgm:cxn modelId="{634F9528-5C35-4EBF-A44B-8D93654E39F2}" type="presParOf" srcId="{29AB2447-34C1-4FFC-8590-D6CADE13A676}" destId="{C585096F-AB9A-4005-B239-89194733CD7C}" srcOrd="2" destOrd="0" presId="urn:microsoft.com/office/officeart/2005/8/layout/vList2"/>
    <dgm:cxn modelId="{F1FAD9AB-C9EA-40E4-91D5-AF47079344EB}" type="presParOf" srcId="{29AB2447-34C1-4FFC-8590-D6CADE13A676}" destId="{7288B089-F6CC-4ECA-B0FE-6FC4856AF25C}" srcOrd="3" destOrd="0" presId="urn:microsoft.com/office/officeart/2005/8/layout/vList2"/>
    <dgm:cxn modelId="{420FE418-78C3-41A6-9267-7F57E3BED10E}" type="presParOf" srcId="{29AB2447-34C1-4FFC-8590-D6CADE13A676}" destId="{0ED83A80-D53D-4D91-8038-5D8CCEF5378D}" srcOrd="4" destOrd="0" presId="urn:microsoft.com/office/officeart/2005/8/layout/vList2"/>
    <dgm:cxn modelId="{C9A22DBD-E8CB-44E8-A182-7F135DC814A5}" type="presParOf" srcId="{29AB2447-34C1-4FFC-8590-D6CADE13A676}" destId="{5EBB316D-85F5-4C05-A749-81AB3135C725}" srcOrd="5" destOrd="0" presId="urn:microsoft.com/office/officeart/2005/8/layout/vList2"/>
    <dgm:cxn modelId="{15241C34-394D-4BC2-8FF7-1E8A1D36D1AF}" type="presParOf" srcId="{29AB2447-34C1-4FFC-8590-D6CADE13A676}" destId="{38D5D479-2F3D-460B-882A-73F214451BB2}" srcOrd="6" destOrd="0" presId="urn:microsoft.com/office/officeart/2005/8/layout/vList2"/>
    <dgm:cxn modelId="{403DEB8C-757F-4471-B167-957DB66125FA}" type="presParOf" srcId="{29AB2447-34C1-4FFC-8590-D6CADE13A676}" destId="{4F271864-0A68-4325-8943-285CA3273DCB}" srcOrd="7" destOrd="0" presId="urn:microsoft.com/office/officeart/2005/8/layout/vList2"/>
    <dgm:cxn modelId="{15AE9C9C-0B57-466E-9F55-C302E5754E2F}" type="presParOf" srcId="{29AB2447-34C1-4FFC-8590-D6CADE13A676}" destId="{4B84C1C8-9B1E-477A-81E0-BCF99D3A5CC1}" srcOrd="8" destOrd="0" presId="urn:microsoft.com/office/officeart/2005/8/layout/vList2"/>
    <dgm:cxn modelId="{36FEB1B4-FDC3-465C-BE42-1D02C82C64E0}" type="presParOf" srcId="{29AB2447-34C1-4FFC-8590-D6CADE13A676}" destId="{B55EDEB1-581A-4B67-B851-6BEC745C0ED8}" srcOrd="9" destOrd="0" presId="urn:microsoft.com/office/officeart/2005/8/layout/vList2"/>
    <dgm:cxn modelId="{FE775B39-85E0-43F9-A96B-9AF3CC9DAAB7}" type="presParOf" srcId="{29AB2447-34C1-4FFC-8590-D6CADE13A676}" destId="{E18482CA-5676-425B-8BDF-6F105884BB6C}" srcOrd="10" destOrd="0" presId="urn:microsoft.com/office/officeart/2005/8/layout/vList2"/>
    <dgm:cxn modelId="{592A9668-C05A-4204-BDC0-C67A4F923416}" type="presParOf" srcId="{29AB2447-34C1-4FFC-8590-D6CADE13A676}" destId="{BE2F64D7-78C6-4149-B0AE-2434CE90790E}" srcOrd="11" destOrd="0" presId="urn:microsoft.com/office/officeart/2005/8/layout/vList2"/>
    <dgm:cxn modelId="{CFEC0AAD-7A1A-4EBB-8F6E-C256F8288398}" type="presParOf" srcId="{29AB2447-34C1-4FFC-8590-D6CADE13A676}" destId="{13255568-CC0F-4051-B01C-2364848AA09B}" srcOrd="12" destOrd="0" presId="urn:microsoft.com/office/officeart/2005/8/layout/vList2"/>
    <dgm:cxn modelId="{7585E85E-DCCC-4E65-902B-343F8E0B3F6C}" type="presParOf" srcId="{29AB2447-34C1-4FFC-8590-D6CADE13A676}" destId="{F771E8D2-BE16-4190-9E43-F656C93F9849}" srcOrd="13" destOrd="0" presId="urn:microsoft.com/office/officeart/2005/8/layout/vList2"/>
    <dgm:cxn modelId="{5CC7E487-D85C-4163-8F64-295CAF6A9380}" type="presParOf" srcId="{29AB2447-34C1-4FFC-8590-D6CADE13A676}" destId="{1E6EAE54-E706-4120-B514-0B8982EECFF0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526B81-E366-4345-BFB3-8F624EDAA6B5}">
      <dsp:nvSpPr>
        <dsp:cNvPr id="0" name=""/>
        <dsp:cNvSpPr/>
      </dsp:nvSpPr>
      <dsp:spPr>
        <a:xfrm>
          <a:off x="-5862135" y="-897147"/>
          <a:ext cx="6978870" cy="6978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8C887-50D2-4602-AF99-6EEACE9882B8}">
      <dsp:nvSpPr>
        <dsp:cNvPr id="0" name=""/>
        <dsp:cNvSpPr/>
      </dsp:nvSpPr>
      <dsp:spPr>
        <a:xfrm>
          <a:off x="416020" y="273019"/>
          <a:ext cx="8475582" cy="545832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 smtClean="0">
              <a:solidFill>
                <a:schemeClr val="tx1"/>
              </a:solidFill>
            </a:rPr>
            <a:t>Разработка или изменения локальных актов ОО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16020" y="273019"/>
        <a:ext cx="8475582" cy="545832"/>
      </dsp:txXfrm>
    </dsp:sp>
    <dsp:sp modelId="{E79A171E-3A61-4504-9C68-EAF396A90343}">
      <dsp:nvSpPr>
        <dsp:cNvPr id="0" name=""/>
        <dsp:cNvSpPr/>
      </dsp:nvSpPr>
      <dsp:spPr>
        <a:xfrm>
          <a:off x="74875" y="204790"/>
          <a:ext cx="682290" cy="682290"/>
        </a:xfrm>
        <a:prstGeom prst="ellips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12DE66-CA98-4F43-AA43-40FC130B3041}">
      <dsp:nvSpPr>
        <dsp:cNvPr id="0" name=""/>
        <dsp:cNvSpPr/>
      </dsp:nvSpPr>
      <dsp:spPr>
        <a:xfrm>
          <a:off x="865004" y="1091664"/>
          <a:ext cx="8026598" cy="545832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 smtClean="0">
              <a:solidFill>
                <a:schemeClr val="tx1"/>
              </a:solidFill>
            </a:rPr>
            <a:t>Изменения требований к квалификации руководителя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865004" y="1091664"/>
        <a:ext cx="8026598" cy="545832"/>
      </dsp:txXfrm>
    </dsp:sp>
    <dsp:sp modelId="{E78AF0ED-E197-44DF-9733-EE76ECE4C1B1}">
      <dsp:nvSpPr>
        <dsp:cNvPr id="0" name=""/>
        <dsp:cNvSpPr/>
      </dsp:nvSpPr>
      <dsp:spPr>
        <a:xfrm>
          <a:off x="523859" y="1023435"/>
          <a:ext cx="682290" cy="682290"/>
        </a:xfrm>
        <a:prstGeom prst="ellips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DB6D8-54B1-44DC-A9EB-1201049863AB}">
      <dsp:nvSpPr>
        <dsp:cNvPr id="0" name=""/>
        <dsp:cNvSpPr/>
      </dsp:nvSpPr>
      <dsp:spPr>
        <a:xfrm>
          <a:off x="1143199" y="1944215"/>
          <a:ext cx="7821288" cy="545832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 smtClean="0">
              <a:solidFill>
                <a:schemeClr val="tx1"/>
              </a:solidFill>
            </a:rPr>
            <a:t>Внесение изменений в должностные инструкции руководителей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143199" y="1944215"/>
        <a:ext cx="7821288" cy="545832"/>
      </dsp:txXfrm>
    </dsp:sp>
    <dsp:sp modelId="{461D5F83-4ABD-4BBC-B8CE-6B00683CAE0B}">
      <dsp:nvSpPr>
        <dsp:cNvPr id="0" name=""/>
        <dsp:cNvSpPr/>
      </dsp:nvSpPr>
      <dsp:spPr>
        <a:xfrm>
          <a:off x="729169" y="1842079"/>
          <a:ext cx="682290" cy="682290"/>
        </a:xfrm>
        <a:prstGeom prst="ellips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84CD2-F65C-4D17-9A0B-77453709CFE8}">
      <dsp:nvSpPr>
        <dsp:cNvPr id="0" name=""/>
        <dsp:cNvSpPr/>
      </dsp:nvSpPr>
      <dsp:spPr>
        <a:xfrm>
          <a:off x="1008134" y="2736305"/>
          <a:ext cx="7821288" cy="545832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 smtClean="0">
              <a:solidFill>
                <a:schemeClr val="tx1"/>
              </a:solidFill>
            </a:rPr>
            <a:t>Отработка механизмов</a:t>
          </a:r>
          <a:r>
            <a:rPr lang="en-US" altLang="ru-RU" sz="1800" b="1" kern="1200" dirty="0" smtClean="0">
              <a:solidFill>
                <a:schemeClr val="tx1"/>
              </a:solidFill>
            </a:rPr>
            <a:t> </a:t>
          </a:r>
          <a:r>
            <a:rPr lang="ru-RU" altLang="ru-RU" sz="1800" b="1" kern="1200" dirty="0" smtClean="0">
              <a:solidFill>
                <a:schemeClr val="tx1"/>
              </a:solidFill>
            </a:rPr>
            <a:t>делегирования полномочий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008134" y="2736305"/>
        <a:ext cx="7821288" cy="545832"/>
      </dsp:txXfrm>
    </dsp:sp>
    <dsp:sp modelId="{305F3E7D-24AE-444E-942F-59E475D0526A}">
      <dsp:nvSpPr>
        <dsp:cNvPr id="0" name=""/>
        <dsp:cNvSpPr/>
      </dsp:nvSpPr>
      <dsp:spPr>
        <a:xfrm>
          <a:off x="729169" y="2660205"/>
          <a:ext cx="682290" cy="682290"/>
        </a:xfrm>
        <a:prstGeom prst="ellips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F505D7-10E8-4D4B-8AB8-3FFE0EF9B935}">
      <dsp:nvSpPr>
        <dsp:cNvPr id="0" name=""/>
        <dsp:cNvSpPr/>
      </dsp:nvSpPr>
      <dsp:spPr>
        <a:xfrm>
          <a:off x="1041068" y="3456384"/>
          <a:ext cx="7812689" cy="69611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 smtClean="0">
              <a:solidFill>
                <a:schemeClr val="tx1"/>
              </a:solidFill>
            </a:rPr>
            <a:t>Изменения в требованиях эффективности деятельности руководителя ОО (эффективном контракте)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041068" y="3456384"/>
        <a:ext cx="7812689" cy="696110"/>
      </dsp:txXfrm>
    </dsp:sp>
    <dsp:sp modelId="{A456C020-64F0-42F5-9F05-3BC7CB9E99C1}">
      <dsp:nvSpPr>
        <dsp:cNvPr id="0" name=""/>
        <dsp:cNvSpPr/>
      </dsp:nvSpPr>
      <dsp:spPr>
        <a:xfrm>
          <a:off x="523859" y="3478850"/>
          <a:ext cx="682290" cy="682290"/>
        </a:xfrm>
        <a:prstGeom prst="ellips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108CA5-4407-4264-9183-CE374D77EF8A}">
      <dsp:nvSpPr>
        <dsp:cNvPr id="0" name=""/>
        <dsp:cNvSpPr/>
      </dsp:nvSpPr>
      <dsp:spPr>
        <a:xfrm>
          <a:off x="416020" y="4365724"/>
          <a:ext cx="8475582" cy="545832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25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 smtClean="0">
              <a:solidFill>
                <a:schemeClr val="tx1"/>
              </a:solidFill>
            </a:rPr>
            <a:t>Изменения в аттестационных процедурах руководителя ОО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16020" y="4365724"/>
        <a:ext cx="8475582" cy="545832"/>
      </dsp:txXfrm>
    </dsp:sp>
    <dsp:sp modelId="{C59C690D-33D8-42F0-AED9-8828D385FA37}">
      <dsp:nvSpPr>
        <dsp:cNvPr id="0" name=""/>
        <dsp:cNvSpPr/>
      </dsp:nvSpPr>
      <dsp:spPr>
        <a:xfrm>
          <a:off x="74875" y="4297495"/>
          <a:ext cx="682290" cy="682290"/>
        </a:xfrm>
        <a:prstGeom prst="ellips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DDF318-D47C-4E4F-9CC1-300D79714327}">
      <dsp:nvSpPr>
        <dsp:cNvPr id="0" name=""/>
        <dsp:cNvSpPr/>
      </dsp:nvSpPr>
      <dsp:spPr>
        <a:xfrm rot="5400000">
          <a:off x="-157065" y="159554"/>
          <a:ext cx="1047102" cy="732971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57065" y="159554"/>
        <a:ext cx="1047102" cy="732971"/>
      </dsp:txXfrm>
    </dsp:sp>
    <dsp:sp modelId="{31161D03-D4ED-4AEE-ABF6-198DDDB9A18B}">
      <dsp:nvSpPr>
        <dsp:cNvPr id="0" name=""/>
        <dsp:cNvSpPr/>
      </dsp:nvSpPr>
      <dsp:spPr>
        <a:xfrm rot="5400000">
          <a:off x="4472417" y="-3736956"/>
          <a:ext cx="680616" cy="8159508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smtClean="0"/>
            <a:t>Разработка кластера специальных компетенций руководителя в соответствии с трудовыми функциями</a:t>
          </a:r>
          <a:endParaRPr lang="ru-RU" sz="1800" kern="1200" dirty="0"/>
        </a:p>
      </dsp:txBody>
      <dsp:txXfrm rot="5400000">
        <a:off x="4472417" y="-3736956"/>
        <a:ext cx="680616" cy="8159508"/>
      </dsp:txXfrm>
    </dsp:sp>
    <dsp:sp modelId="{36FB1A85-B48B-433E-8A28-2D03B4E80099}">
      <dsp:nvSpPr>
        <dsp:cNvPr id="0" name=""/>
        <dsp:cNvSpPr/>
      </dsp:nvSpPr>
      <dsp:spPr>
        <a:xfrm rot="5400000">
          <a:off x="-157065" y="1089069"/>
          <a:ext cx="1047102" cy="732971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57065" y="1089069"/>
        <a:ext cx="1047102" cy="732971"/>
      </dsp:txXfrm>
    </dsp:sp>
    <dsp:sp modelId="{D5A922DF-A7C6-44A2-9CE9-B65C5B93905B}">
      <dsp:nvSpPr>
        <dsp:cNvPr id="0" name=""/>
        <dsp:cNvSpPr/>
      </dsp:nvSpPr>
      <dsp:spPr>
        <a:xfrm rot="5400000">
          <a:off x="4472417" y="-2807442"/>
          <a:ext cx="680616" cy="8159508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smtClean="0"/>
            <a:t>Исследования и формирования заказа на профессиональное развитие руководителей ОО</a:t>
          </a:r>
          <a:endParaRPr lang="ru-RU" sz="1800" kern="1200" dirty="0"/>
        </a:p>
      </dsp:txBody>
      <dsp:txXfrm rot="5400000">
        <a:off x="4472417" y="-2807442"/>
        <a:ext cx="680616" cy="8159508"/>
      </dsp:txXfrm>
    </dsp:sp>
    <dsp:sp modelId="{88B57738-F558-419D-92B6-8AAA5F26B87B}">
      <dsp:nvSpPr>
        <dsp:cNvPr id="0" name=""/>
        <dsp:cNvSpPr/>
      </dsp:nvSpPr>
      <dsp:spPr>
        <a:xfrm rot="5400000">
          <a:off x="-157065" y="2018583"/>
          <a:ext cx="1047102" cy="732971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-157065" y="2018583"/>
        <a:ext cx="1047102" cy="732971"/>
      </dsp:txXfrm>
    </dsp:sp>
    <dsp:sp modelId="{4F00B6AA-1D8B-486A-A3D7-B4B28E2E8715}">
      <dsp:nvSpPr>
        <dsp:cNvPr id="0" name=""/>
        <dsp:cNvSpPr/>
      </dsp:nvSpPr>
      <dsp:spPr>
        <a:xfrm rot="5400000">
          <a:off x="4472417" y="-1877927"/>
          <a:ext cx="680616" cy="8159508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Разработка и апробация программ подготовки, переподготовки и повышения квалификации  руководителей в системе ВО, ДПО, в т.ч. административных команд и начинающих руково</a:t>
          </a:r>
          <a:r>
            <a:rPr lang="ru-RU" sz="1800" b="1" i="1" kern="1200" dirty="0" smtClean="0"/>
            <a:t>дителей</a:t>
          </a:r>
          <a:endParaRPr lang="ru-RU" sz="1800" kern="1200" dirty="0"/>
        </a:p>
      </dsp:txBody>
      <dsp:txXfrm rot="5400000">
        <a:off x="4472417" y="-1877927"/>
        <a:ext cx="680616" cy="8159508"/>
      </dsp:txXfrm>
    </dsp:sp>
    <dsp:sp modelId="{5C057B44-6880-4DAE-956B-EA8D21D3CD7E}">
      <dsp:nvSpPr>
        <dsp:cNvPr id="0" name=""/>
        <dsp:cNvSpPr/>
      </dsp:nvSpPr>
      <dsp:spPr>
        <a:xfrm rot="5400000">
          <a:off x="-157065" y="2948098"/>
          <a:ext cx="1047102" cy="732971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57065" y="2948098"/>
        <a:ext cx="1047102" cy="732971"/>
      </dsp:txXfrm>
    </dsp:sp>
    <dsp:sp modelId="{E5AA47E8-B93C-473E-B28C-991C12E6F77D}">
      <dsp:nvSpPr>
        <dsp:cNvPr id="0" name=""/>
        <dsp:cNvSpPr/>
      </dsp:nvSpPr>
      <dsp:spPr>
        <a:xfrm rot="5400000">
          <a:off x="4472417" y="-948413"/>
          <a:ext cx="680616" cy="8159508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smtClean="0"/>
            <a:t>Разработка программ внутрифирменного обучения административных команд </a:t>
          </a:r>
          <a:endParaRPr lang="ru-RU" sz="1800" kern="1200" dirty="0"/>
        </a:p>
      </dsp:txBody>
      <dsp:txXfrm rot="5400000">
        <a:off x="4472417" y="-948413"/>
        <a:ext cx="680616" cy="8159508"/>
      </dsp:txXfrm>
    </dsp:sp>
    <dsp:sp modelId="{DB8AF57C-099B-4099-9BD5-8E78935140EA}">
      <dsp:nvSpPr>
        <dsp:cNvPr id="0" name=""/>
        <dsp:cNvSpPr/>
      </dsp:nvSpPr>
      <dsp:spPr>
        <a:xfrm rot="5400000">
          <a:off x="-157065" y="3877612"/>
          <a:ext cx="1047102" cy="732971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57065" y="3877612"/>
        <a:ext cx="1047102" cy="732971"/>
      </dsp:txXfrm>
    </dsp:sp>
    <dsp:sp modelId="{9E657F54-13F5-4030-865A-A39966F83CC2}">
      <dsp:nvSpPr>
        <dsp:cNvPr id="0" name=""/>
        <dsp:cNvSpPr/>
      </dsp:nvSpPr>
      <dsp:spPr>
        <a:xfrm rot="5400000">
          <a:off x="4472417" y="-18898"/>
          <a:ext cx="680616" cy="8159508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smtClean="0"/>
            <a:t>Разработка и апробация инструментов формирования и оценивания компетенций руководителя ОО</a:t>
          </a:r>
          <a:endParaRPr lang="ru-RU" sz="1800" kern="1200" dirty="0"/>
        </a:p>
      </dsp:txBody>
      <dsp:txXfrm rot="5400000">
        <a:off x="4472417" y="-18898"/>
        <a:ext cx="680616" cy="81595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9D3C0B-3FDC-454A-A88E-78CCA7592735}">
      <dsp:nvSpPr>
        <dsp:cNvPr id="0" name=""/>
        <dsp:cNvSpPr/>
      </dsp:nvSpPr>
      <dsp:spPr>
        <a:xfrm rot="10800000">
          <a:off x="893353" y="71385"/>
          <a:ext cx="7357293" cy="855553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7275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</a:rPr>
            <a:t>Разработка и апробация форм и инструментов оценки компетенций педагога в соответствии с ПС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893353" y="71385"/>
        <a:ext cx="7357293" cy="855553"/>
      </dsp:txXfrm>
    </dsp:sp>
    <dsp:sp modelId="{B2F00BEF-F8DC-4A6A-95C5-AF99F420C44F}">
      <dsp:nvSpPr>
        <dsp:cNvPr id="0" name=""/>
        <dsp:cNvSpPr/>
      </dsp:nvSpPr>
      <dsp:spPr>
        <a:xfrm>
          <a:off x="395539" y="98164"/>
          <a:ext cx="855553" cy="855553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3534AF-CEBF-4218-9F25-E149B36C3123}">
      <dsp:nvSpPr>
        <dsp:cNvPr id="0" name=""/>
        <dsp:cNvSpPr/>
      </dsp:nvSpPr>
      <dsp:spPr>
        <a:xfrm rot="10800000">
          <a:off x="821326" y="1182327"/>
          <a:ext cx="7501347" cy="855553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7275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</a:rPr>
            <a:t>Внесение изменений в процедуры аттестации руководителя ОО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821326" y="1182327"/>
        <a:ext cx="7501347" cy="855553"/>
      </dsp:txXfrm>
    </dsp:sp>
    <dsp:sp modelId="{C0DA9E75-69B7-4B51-9487-9184DE04D5CB}">
      <dsp:nvSpPr>
        <dsp:cNvPr id="0" name=""/>
        <dsp:cNvSpPr/>
      </dsp:nvSpPr>
      <dsp:spPr>
        <a:xfrm>
          <a:off x="373260" y="1118555"/>
          <a:ext cx="855553" cy="855553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F1BF84-FC63-457F-9E52-ED87374BCE18}">
      <dsp:nvSpPr>
        <dsp:cNvPr id="0" name=""/>
        <dsp:cNvSpPr/>
      </dsp:nvSpPr>
      <dsp:spPr>
        <a:xfrm rot="10800000">
          <a:off x="821326" y="2293270"/>
          <a:ext cx="7501347" cy="855553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7275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</a:rPr>
            <a:t>Ведение мониторинга результатов </a:t>
          </a:r>
          <a:r>
            <a:rPr lang="ru-RU" sz="1800" b="1" i="1" kern="1200" dirty="0" err="1" smtClean="0">
              <a:solidFill>
                <a:schemeClr val="tx1"/>
              </a:solidFill>
            </a:rPr>
            <a:t>сформированности</a:t>
          </a:r>
          <a:r>
            <a:rPr lang="ru-RU" sz="1800" b="1" i="1" kern="1200" dirty="0" smtClean="0">
              <a:solidFill>
                <a:schemeClr val="tx1"/>
              </a:solidFill>
            </a:rPr>
            <a:t> компетенций руководителя в соответствии с ПС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821326" y="2293270"/>
        <a:ext cx="7501347" cy="855553"/>
      </dsp:txXfrm>
    </dsp:sp>
    <dsp:sp modelId="{D54F7637-C3B5-4996-8FE4-FFEE96B5617F}">
      <dsp:nvSpPr>
        <dsp:cNvPr id="0" name=""/>
        <dsp:cNvSpPr/>
      </dsp:nvSpPr>
      <dsp:spPr>
        <a:xfrm>
          <a:off x="373260" y="2219846"/>
          <a:ext cx="855553" cy="855553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C36CC-A26D-4D07-8E67-A89325741B75}">
      <dsp:nvSpPr>
        <dsp:cNvPr id="0" name=""/>
        <dsp:cNvSpPr/>
      </dsp:nvSpPr>
      <dsp:spPr>
        <a:xfrm rot="10800000">
          <a:off x="821326" y="3335674"/>
          <a:ext cx="7501347" cy="855553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7275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</a:rPr>
            <a:t>Разработка программ профессионального развития руководителей ОО по результатам их аттестации 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821326" y="3335674"/>
        <a:ext cx="7501347" cy="855553"/>
      </dsp:txXfrm>
    </dsp:sp>
    <dsp:sp modelId="{49CE7217-7F80-46BA-B423-F49E42690E52}">
      <dsp:nvSpPr>
        <dsp:cNvPr id="0" name=""/>
        <dsp:cNvSpPr/>
      </dsp:nvSpPr>
      <dsp:spPr>
        <a:xfrm>
          <a:off x="373260" y="3321147"/>
          <a:ext cx="855553" cy="855553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CC1E21-4DAE-4171-BC01-9D2D600FCC58}">
      <dsp:nvSpPr>
        <dsp:cNvPr id="0" name=""/>
        <dsp:cNvSpPr/>
      </dsp:nvSpPr>
      <dsp:spPr>
        <a:xfrm>
          <a:off x="0" y="78223"/>
          <a:ext cx="9144000" cy="55833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Система подготовки руководителя в требованиях ПС пока отсутствует. Если нет квалификации, повышать нечего. Система ДПО, даже переподготовка не решит всех проблем</a:t>
          </a:r>
          <a:endParaRPr lang="ru-RU" sz="1400" b="1" kern="1200" dirty="0"/>
        </a:p>
      </dsp:txBody>
      <dsp:txXfrm>
        <a:off x="0" y="78223"/>
        <a:ext cx="9144000" cy="558332"/>
      </dsp:txXfrm>
    </dsp:sp>
    <dsp:sp modelId="{DDF2C133-09AA-4858-858E-7B94A32F39AA}">
      <dsp:nvSpPr>
        <dsp:cNvPr id="0" name=""/>
        <dsp:cNvSpPr/>
      </dsp:nvSpPr>
      <dsp:spPr>
        <a:xfrm>
          <a:off x="0" y="642025"/>
          <a:ext cx="9144000" cy="66106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i="0" kern="1200" dirty="0" smtClean="0"/>
            <a:t>Непонятен механизм формирование должностных обязанностей руководителя из набора трудовых функций, а также разделение функций между директором, заместителем, руководителями структурных подразделений</a:t>
          </a:r>
          <a:endParaRPr lang="ru-RU" sz="1400" b="1" kern="1200" dirty="0"/>
        </a:p>
      </dsp:txBody>
      <dsp:txXfrm>
        <a:off x="0" y="642025"/>
        <a:ext cx="9144000" cy="661064"/>
      </dsp:txXfrm>
    </dsp:sp>
    <dsp:sp modelId="{C585096F-AB9A-4005-B239-89194733CD7C}">
      <dsp:nvSpPr>
        <dsp:cNvPr id="0" name=""/>
        <dsp:cNvSpPr/>
      </dsp:nvSpPr>
      <dsp:spPr>
        <a:xfrm>
          <a:off x="0" y="1224133"/>
          <a:ext cx="9144000" cy="603216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Реализация ПС взаимосвязана  с эффективным контрактом, но механизм этой связи пока непонятен</a:t>
          </a:r>
          <a:endParaRPr lang="ru-RU" sz="1400" b="1" kern="1200" dirty="0"/>
        </a:p>
      </dsp:txBody>
      <dsp:txXfrm>
        <a:off x="0" y="1224133"/>
        <a:ext cx="9144000" cy="603216"/>
      </dsp:txXfrm>
    </dsp:sp>
    <dsp:sp modelId="{7288B089-F6CC-4ECA-B0FE-6FC4856AF25C}">
      <dsp:nvSpPr>
        <dsp:cNvPr id="0" name=""/>
        <dsp:cNvSpPr/>
      </dsp:nvSpPr>
      <dsp:spPr>
        <a:xfrm>
          <a:off x="0" y="1800198"/>
          <a:ext cx="9144000" cy="55187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i="0" kern="1200" dirty="0" smtClean="0"/>
            <a:t>Возрастает ответственность руководителя при распределении и делегировании функций в административной команде, однако, не все  к этому готовы, </a:t>
          </a:r>
          <a:r>
            <a:rPr lang="ru-RU" sz="1400" b="1" kern="1200" dirty="0" smtClean="0"/>
            <a:t>возможны конфликты, потребуются усилия всей административной команды</a:t>
          </a:r>
          <a:endParaRPr lang="ru-RU" sz="1400" b="1" kern="1200" dirty="0"/>
        </a:p>
      </dsp:txBody>
      <dsp:txXfrm>
        <a:off x="0" y="1800198"/>
        <a:ext cx="9144000" cy="551872"/>
      </dsp:txXfrm>
    </dsp:sp>
    <dsp:sp modelId="{0ED83A80-D53D-4D91-8038-5D8CCEF5378D}">
      <dsp:nvSpPr>
        <dsp:cNvPr id="0" name=""/>
        <dsp:cNvSpPr/>
      </dsp:nvSpPr>
      <dsp:spPr>
        <a:xfrm>
          <a:off x="0" y="2376263"/>
          <a:ext cx="9144000" cy="578978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Современный руководитель недостаточно готов к  специальной деятельности по </a:t>
          </a:r>
          <a:r>
            <a:rPr lang="ru-RU" sz="1400" b="1" kern="1200" dirty="0" err="1" smtClean="0"/>
            <a:t>командообразованию</a:t>
          </a:r>
          <a:r>
            <a:rPr lang="ru-RU" sz="1400" b="1" kern="1200" dirty="0" smtClean="0"/>
            <a:t> и распределению функций и ролей в ней</a:t>
          </a:r>
          <a:endParaRPr lang="ru-RU" sz="1400" b="1" kern="1200" dirty="0"/>
        </a:p>
      </dsp:txBody>
      <dsp:txXfrm>
        <a:off x="0" y="2376263"/>
        <a:ext cx="9144000" cy="578978"/>
      </dsp:txXfrm>
    </dsp:sp>
    <dsp:sp modelId="{38D5D479-2F3D-460B-882A-73F214451BB2}">
      <dsp:nvSpPr>
        <dsp:cNvPr id="0" name=""/>
        <dsp:cNvSpPr/>
      </dsp:nvSpPr>
      <dsp:spPr>
        <a:xfrm>
          <a:off x="0" y="2952324"/>
          <a:ext cx="9144000" cy="47060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27305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Необходимо изменение подходов к аттестации, оценке эффективности деятельности руководителя в требованиях ПС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0" y="2952324"/>
        <a:ext cx="9144000" cy="470604"/>
      </dsp:txXfrm>
    </dsp:sp>
    <dsp:sp modelId="{4B84C1C8-9B1E-477A-81E0-BCF99D3A5CC1}">
      <dsp:nvSpPr>
        <dsp:cNvPr id="0" name=""/>
        <dsp:cNvSpPr/>
      </dsp:nvSpPr>
      <dsp:spPr>
        <a:xfrm>
          <a:off x="0" y="3456384"/>
          <a:ext cx="9144000" cy="626419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Необходимо определение инварианта и вариативных модулей развития и саморазвития руководителя, разработка программ сопровождения молодых руководителей в соответствии с ПС</a:t>
          </a:r>
          <a:endParaRPr lang="ru-RU" sz="1400" b="1" kern="1200" dirty="0"/>
        </a:p>
      </dsp:txBody>
      <dsp:txXfrm>
        <a:off x="0" y="3456384"/>
        <a:ext cx="9144000" cy="626419"/>
      </dsp:txXfrm>
    </dsp:sp>
    <dsp:sp modelId="{E18482CA-5676-425B-8BDF-6F105884BB6C}">
      <dsp:nvSpPr>
        <dsp:cNvPr id="0" name=""/>
        <dsp:cNvSpPr/>
      </dsp:nvSpPr>
      <dsp:spPr>
        <a:xfrm>
          <a:off x="0" y="4176463"/>
          <a:ext cx="9144000" cy="49658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27305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К трудовым действия руководителя отнесены функции, к которым он пока не готов, например, разработки регламентов и механизмов, инструментов взаимодействия с субъектами внешнего окружения.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0" y="4176463"/>
        <a:ext cx="9144000" cy="496585"/>
      </dsp:txXfrm>
    </dsp:sp>
    <dsp:sp modelId="{13255568-CC0F-4051-B01C-2364848AA09B}">
      <dsp:nvSpPr>
        <dsp:cNvPr id="0" name=""/>
        <dsp:cNvSpPr/>
      </dsp:nvSpPr>
      <dsp:spPr>
        <a:xfrm>
          <a:off x="0" y="4754323"/>
          <a:ext cx="9144000" cy="76752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Предлагаемый ПС не учитывает отдельные актуальные направления развития образования, которыми надо особо управлять, например, введение инклюзивного образования</a:t>
          </a:r>
          <a:endParaRPr lang="ru-RU" sz="1400" b="1" kern="1200" dirty="0"/>
        </a:p>
      </dsp:txBody>
      <dsp:txXfrm>
        <a:off x="0" y="4754323"/>
        <a:ext cx="9144000" cy="767520"/>
      </dsp:txXfrm>
    </dsp:sp>
    <dsp:sp modelId="{1E6EAE54-E706-4120-B514-0B8982EECFF0}">
      <dsp:nvSpPr>
        <dsp:cNvPr id="0" name=""/>
        <dsp:cNvSpPr/>
      </dsp:nvSpPr>
      <dsp:spPr>
        <a:xfrm>
          <a:off x="0" y="5524797"/>
          <a:ext cx="9144000" cy="57445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271463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Нет механизма определения критериев и показателей эффективности деятельности руководителя в системе образования (слишком много установок «сверху»)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0" y="5524797"/>
        <a:ext cx="9144000" cy="574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DEA90-EC2C-4BAD-B58D-578B42B11A5C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50AD95-93F0-4EC1-8597-A53910B4478E}" type="slidenum">
              <a:rPr lang="ru-RU" smtClean="0">
                <a:latin typeface="Arial" pitchFamily="34" charset="0"/>
              </a:rPr>
              <a:pPr/>
              <a:t>3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9" y="985839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9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4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499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zolotareva@iro.yar.r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49" y="2564904"/>
            <a:ext cx="8280400" cy="1944216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1800" b="1" dirty="0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827584" y="3164617"/>
            <a:ext cx="7200800" cy="1143000"/>
          </a:xfrm>
        </p:spPr>
        <p:txBody>
          <a:bodyPr/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Эффективность деятельности руководителя образовательной организации в аспекте требований профессионального стандарта</a:t>
            </a:r>
            <a:endParaRPr lang="ru-RU" altLang="ru-RU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4376" y="1484785"/>
            <a:ext cx="2547977" cy="16561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 bwMode="auto">
          <a:xfrm>
            <a:off x="539749" y="5013177"/>
            <a:ext cx="82804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000" b="1" i="1" kern="1200" dirty="0" smtClean="0">
                <a:solidFill>
                  <a:srgbClr val="006666">
                    <a:lumMod val="75000"/>
                  </a:srgbClr>
                </a:solidFill>
              </a:rPr>
              <a:t>А.В. Золотарева, ректор ГАУ ДПО ЯО Институт развития образования, </a:t>
            </a:r>
            <a:r>
              <a:rPr lang="ru-RU" sz="2000" b="1" i="1" kern="1200" dirty="0" err="1" smtClean="0">
                <a:solidFill>
                  <a:srgbClr val="006666">
                    <a:lumMod val="75000"/>
                  </a:srgbClr>
                </a:solidFill>
              </a:rPr>
              <a:t>д.п.н</a:t>
            </a:r>
            <a:r>
              <a:rPr lang="ru-RU" sz="2000" b="1" i="1" kern="1200" dirty="0" smtClean="0">
                <a:solidFill>
                  <a:srgbClr val="006666">
                    <a:lumMod val="75000"/>
                  </a:srgbClr>
                </a:solidFill>
              </a:rPr>
              <a:t>., профессор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2000" b="1" i="1" dirty="0" smtClean="0">
                <a:solidFill>
                  <a:srgbClr val="006666">
                    <a:lumMod val="75000"/>
                  </a:srgbClr>
                </a:solidFill>
                <a:hlinkClick r:id="rId4"/>
              </a:rPr>
              <a:t>zolotareva@iro.yar.ru</a:t>
            </a:r>
            <a:r>
              <a:rPr lang="en-US" sz="2000" b="1" i="1" dirty="0" smtClean="0">
                <a:solidFill>
                  <a:srgbClr val="006666">
                    <a:lumMod val="75000"/>
                  </a:srgb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7"/>
            <a:ext cx="8460432" cy="895945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ОТФ </a:t>
            </a:r>
            <a:r>
              <a:rPr lang="ru-RU" sz="2800" b="1" dirty="0" smtClean="0"/>
              <a:t>- Управление ресурсами образовательной организации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8532440" cy="4114800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rgbClr val="C00000"/>
                </a:solidFill>
              </a:rPr>
              <a:t>Предполагает выполнение следующих трудовых действий:</a:t>
            </a:r>
          </a:p>
          <a:p>
            <a:r>
              <a:rPr lang="ru-RU" sz="1400" b="1" dirty="0" smtClean="0"/>
              <a:t>Определение потребности и приоритетных направлений использования финансовых средств образовательной организации</a:t>
            </a:r>
          </a:p>
          <a:p>
            <a:r>
              <a:rPr lang="ru-RU" sz="1400" b="1" dirty="0" smtClean="0"/>
              <a:t>Обеспечение сбалансированного распределения ресурсов по направлениям деятельности/подразделениям организации</a:t>
            </a:r>
          </a:p>
          <a:p>
            <a:r>
              <a:rPr lang="ru-RU" sz="1400" b="1" dirty="0" smtClean="0"/>
              <a:t>Привлечение и стимулирование поиска дополнительных ресурсов, требующихся для эффективной деятельности образовательной организации</a:t>
            </a:r>
          </a:p>
          <a:p>
            <a:r>
              <a:rPr lang="ru-RU" sz="1400" b="1" dirty="0" smtClean="0"/>
              <a:t>Обеспечение формирования внутреннего информационного пространства, эффективных каналов коммуникации в ОО</a:t>
            </a:r>
          </a:p>
          <a:p>
            <a:r>
              <a:rPr lang="ru-RU" sz="1400" b="1" dirty="0" smtClean="0"/>
              <a:t>Формирование системы оценки качества кадрового ресурса и организация процесса подбора и аттестации кадров, формирование штатного расписания </a:t>
            </a:r>
          </a:p>
          <a:p>
            <a:r>
              <a:rPr lang="ru-RU" sz="1400" b="1" dirty="0" smtClean="0"/>
              <a:t>Обеспечение охраны труда, здоровья и экологической безопасности образовательной организации</a:t>
            </a:r>
          </a:p>
          <a:p>
            <a:r>
              <a:rPr lang="ru-RU" sz="1400" b="1" dirty="0" smtClean="0"/>
              <a:t>Обеспечение порядка заключения и исполнения хозяйственных и финансовых договоров (контрактов)</a:t>
            </a:r>
          </a:p>
          <a:p>
            <a:r>
              <a:rPr lang="ru-RU" sz="1400" b="1" dirty="0" smtClean="0"/>
              <a:t>Мониторинг, анализ, оценка и контроль эффективности и результативности использования ресурсов организации</a:t>
            </a:r>
          </a:p>
          <a:p>
            <a:r>
              <a:rPr lang="ru-RU" sz="1400" b="1" dirty="0" smtClean="0"/>
              <a:t>Формирование системы методической и организационно-массовой деятельности ОО</a:t>
            </a:r>
          </a:p>
          <a:p>
            <a:r>
              <a:rPr lang="ru-RU" sz="1400" b="1" dirty="0" smtClean="0"/>
              <a:t>Обеспечение деятельности организации локальными актами в разных аспектах её функционирования и развития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24745"/>
            <a:ext cx="8460432" cy="89594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ОТФ</a:t>
            </a:r>
            <a:r>
              <a:rPr lang="ru-RU" sz="2400" b="1" dirty="0" smtClean="0"/>
              <a:t> - Представление образовательной организации в отношениях с органами государственной власти, органами местного самоуправления, общественными и иными организациями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676456" cy="4114800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rgbClr val="C00000"/>
                </a:solidFill>
              </a:rPr>
              <a:t>Предполагает выполнение следующих трудовых действий:</a:t>
            </a:r>
          </a:p>
          <a:p>
            <a:r>
              <a:rPr lang="ru-RU" sz="1600" dirty="0" smtClean="0"/>
              <a:t>Определение потребностей, направлений и ожидаемых результатов взаимодействия с органами государственной власти, органами местного самоуправления, общественными и иными организациями </a:t>
            </a:r>
          </a:p>
          <a:p>
            <a:r>
              <a:rPr lang="ru-RU" sz="1600" dirty="0" smtClean="0"/>
              <a:t>Определение субъектов и форматов взаимодействия в зависимости от ожидаемых результатов, в том числе, сетевого взаимодействия</a:t>
            </a:r>
          </a:p>
          <a:p>
            <a:r>
              <a:rPr lang="ru-RU" sz="1600" dirty="0" smtClean="0"/>
              <a:t>Организация разработки механизмов, инструментов и регламентов взаимодействия с субъектами внешнего окружения</a:t>
            </a:r>
          </a:p>
          <a:p>
            <a:r>
              <a:rPr lang="ru-RU" sz="1600" dirty="0" smtClean="0"/>
              <a:t>Организация и координация постоянного взаимодействия с социальными партнерами, местным сообществом, другими образовательными организациями по реализации образовательных программ и других мероприятий</a:t>
            </a:r>
          </a:p>
          <a:p>
            <a:r>
              <a:rPr lang="ru-RU" sz="1600" dirty="0" smtClean="0"/>
              <a:t>Представление интересов образовательной организации во взаимодействии с субъектами внешнего окружения</a:t>
            </a:r>
          </a:p>
          <a:p>
            <a:r>
              <a:rPr lang="ru-RU" sz="1600" dirty="0" smtClean="0"/>
              <a:t>Обеспечение открытости и доступности для всех участников образовательных отношений информации о деятельности ОО</a:t>
            </a:r>
          </a:p>
          <a:p>
            <a:r>
              <a:rPr lang="ru-RU" sz="1600" dirty="0" smtClean="0"/>
              <a:t>Контроль взаимодействия и представления интересов образовательной организации</a:t>
            </a:r>
          </a:p>
          <a:p>
            <a:r>
              <a:rPr lang="ru-RU" sz="1600" dirty="0" smtClean="0"/>
              <a:t>Оценка результатов взаимодействия с субъектами внешнего окружения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64896" cy="1143000"/>
          </a:xfrm>
        </p:spPr>
        <p:txBody>
          <a:bodyPr/>
          <a:lstStyle/>
          <a:p>
            <a:pPr algn="ctr"/>
            <a:r>
              <a:rPr lang="ru-RU" sz="2800" b="1" dirty="0" smtClean="0"/>
              <a:t>Реализация ПС руководителя </a:t>
            </a:r>
            <a:r>
              <a:rPr lang="ru-RU" sz="2800" b="1" dirty="0"/>
              <a:t>позволит решить комплекс задач</a:t>
            </a:r>
            <a:r>
              <a:rPr lang="ru-RU" sz="2800" b="1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7" y="1827213"/>
            <a:ext cx="7928049" cy="4114800"/>
          </a:xfrm>
        </p:spPr>
        <p:txBody>
          <a:bodyPr/>
          <a:lstStyle/>
          <a:p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в области управления образовательной организацией </a:t>
            </a:r>
            <a:r>
              <a:rPr lang="ru-RU" sz="2000" dirty="0" smtClean="0"/>
              <a:t>– качественное выполнение всех трудовых функций, описанных в профессиональном стандарте, и обеспечивающих в совокупности достижение цели(ей) профессиональной деятельности, за счет рационального их распределения и организации взаимодействия руководителей;</a:t>
            </a:r>
          </a:p>
          <a:p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области подготовки кадров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/>
              <a:t>- определение перечня основных и дополнительных образовательных программ, обеспечивающих подготовку в области управления образованием, разработка их содержания, организационных моделей непрерывного образования руководителей образовательных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390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7"/>
            <a:ext cx="8388424" cy="823119"/>
          </a:xfrm>
        </p:spPr>
        <p:txBody>
          <a:bodyPr/>
          <a:lstStyle/>
          <a:p>
            <a:r>
              <a:rPr lang="ru-RU" sz="2400" b="1" dirty="0" smtClean="0">
                <a:latin typeface="+mn-lt"/>
              </a:rPr>
              <a:t>Реализация требований ПС руководителя можно рассматривать как показател</a:t>
            </a:r>
            <a:r>
              <a:rPr lang="ru-RU" sz="2400" b="1" dirty="0">
                <a:latin typeface="+mn-lt"/>
              </a:rPr>
              <a:t>ь</a:t>
            </a:r>
            <a:r>
              <a:rPr lang="ru-RU" sz="2400" b="1" dirty="0" smtClean="0">
                <a:latin typeface="+mn-lt"/>
              </a:rPr>
              <a:t> его трудовой эффективности </a:t>
            </a:r>
            <a:endParaRPr lang="ru-RU" sz="24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604448" cy="41148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Наилучший результат – качественный результат – соответствует требованиям к реализации: </a:t>
            </a:r>
          </a:p>
          <a:p>
            <a:pPr lvl="1"/>
            <a:r>
              <a:rPr lang="ru-RU" dirty="0" smtClean="0"/>
              <a:t>Образовательных функций ОО (Образовательная эффективность)</a:t>
            </a:r>
          </a:p>
          <a:p>
            <a:pPr lvl="1"/>
            <a:r>
              <a:rPr lang="ru-RU" dirty="0" smtClean="0"/>
              <a:t>Экономических функций ОО (экономическая эффективность)</a:t>
            </a:r>
          </a:p>
          <a:p>
            <a:pPr lvl="1"/>
            <a:r>
              <a:rPr lang="ru-RU" dirty="0"/>
              <a:t>Социальных функций </a:t>
            </a:r>
            <a:r>
              <a:rPr lang="ru-RU" dirty="0" smtClean="0"/>
              <a:t>ОО </a:t>
            </a:r>
            <a:r>
              <a:rPr lang="ru-RU" dirty="0"/>
              <a:t>(социальная эффективность)</a:t>
            </a:r>
          </a:p>
          <a:p>
            <a:pPr lvl="1"/>
            <a:r>
              <a:rPr lang="ru-RU" dirty="0" smtClean="0"/>
              <a:t>Трудовых функций руководителя (личная, трудовая эффективность)</a:t>
            </a:r>
            <a:endParaRPr lang="ru-RU" dirty="0"/>
          </a:p>
        </p:txBody>
      </p:sp>
      <p:pic>
        <p:nvPicPr>
          <p:cNvPr id="4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00044" y="908720"/>
            <a:ext cx="1443957" cy="1628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4862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9553" y="332656"/>
            <a:ext cx="7313612" cy="1143000"/>
          </a:xfrm>
        </p:spPr>
        <p:txBody>
          <a:bodyPr/>
          <a:lstStyle/>
          <a:p>
            <a:r>
              <a:rPr lang="ru-RU" altLang="ru-RU" b="1" dirty="0" smtClean="0"/>
              <a:t>Возможность применения ПС в сфере трудовых отношений:</a:t>
            </a:r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1" y="116632"/>
            <a:ext cx="1193652" cy="13830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0540646"/>
              </p:ext>
            </p:extLst>
          </p:nvPr>
        </p:nvGraphicFramePr>
        <p:xfrm>
          <a:off x="179512" y="1484784"/>
          <a:ext cx="89644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5676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188640"/>
            <a:ext cx="7784033" cy="1143000"/>
          </a:xfrm>
        </p:spPr>
        <p:txBody>
          <a:bodyPr/>
          <a:lstStyle/>
          <a:p>
            <a:pPr algn="ctr"/>
            <a:r>
              <a:rPr lang="ru-RU" sz="2800" b="1" dirty="0" smtClean="0"/>
              <a:t>Возможность применения ПС в системе подготовки, переподготовки и повышения квалификации руководителей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827213"/>
          <a:ext cx="8892480" cy="4770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2533" y="0"/>
            <a:ext cx="1281467" cy="14847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260648"/>
            <a:ext cx="7313612" cy="1143000"/>
          </a:xfrm>
        </p:spPr>
        <p:txBody>
          <a:bodyPr/>
          <a:lstStyle/>
          <a:p>
            <a:r>
              <a:rPr lang="ru-RU" sz="3200" b="1" dirty="0" smtClean="0"/>
              <a:t>Возможность применения ПС в системе аттестации кадров: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827213"/>
          <a:ext cx="9144000" cy="41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2533" y="0"/>
            <a:ext cx="1281467" cy="14847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7544" y="1"/>
            <a:ext cx="7488832" cy="719807"/>
          </a:xfrm>
        </p:spPr>
        <p:txBody>
          <a:bodyPr/>
          <a:lstStyle/>
          <a:p>
            <a:pPr algn="ctr"/>
            <a:r>
              <a:rPr lang="ru-RU" altLang="ru-RU" sz="2800" b="1" dirty="0" smtClean="0"/>
              <a:t>Риски реализации ПС руководителя ОО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539552" y="1844825"/>
            <a:ext cx="7992888" cy="43211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 sz="2200" dirty="0" smtClean="0"/>
              <a:t>Проблемы: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692697"/>
          <a:ext cx="9144000" cy="6165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>
              <a:buNone/>
            </a:pP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3"/>
            <a:ext cx="7632848" cy="1471191"/>
          </a:xfrm>
        </p:spPr>
        <p:txBody>
          <a:bodyPr/>
          <a:lstStyle/>
          <a:p>
            <a:r>
              <a:rPr lang="ru-RU" sz="2400" b="1" dirty="0"/>
              <a:t>Эффективность</a:t>
            </a:r>
            <a:r>
              <a:rPr lang="ru-RU" sz="2400" dirty="0"/>
              <a:t> — универсальная характеристика результативности любой деятельности. Измеряется соотношением результата к затратам на его получение.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785" y="1700808"/>
            <a:ext cx="6264697" cy="4114800"/>
          </a:xfrm>
        </p:spPr>
        <p:txBody>
          <a:bodyPr/>
          <a:lstStyle/>
          <a:p>
            <a:r>
              <a:rPr lang="ru-RU" b="1" dirty="0" smtClean="0"/>
              <a:t>Эффективность</a:t>
            </a:r>
            <a:r>
              <a:rPr lang="ru-RU" dirty="0" smtClean="0"/>
              <a:t> </a:t>
            </a:r>
            <a:r>
              <a:rPr lang="ru-RU" dirty="0"/>
              <a:t>(от англ. </a:t>
            </a:r>
            <a:r>
              <a:rPr lang="ru-RU" dirty="0" err="1"/>
              <a:t>effect</a:t>
            </a:r>
            <a:r>
              <a:rPr lang="ru-RU" dirty="0"/>
              <a:t>) - оценочная характеристика результата какого-либо процесса, например, функционирования, </a:t>
            </a:r>
            <a:r>
              <a:rPr lang="ru-RU" dirty="0" smtClean="0"/>
              <a:t>управления</a:t>
            </a:r>
            <a:r>
              <a:rPr lang="ru-RU" dirty="0"/>
              <a:t>, развития и т.д., отражающая степень достижения поставленной цели или задачи. </a:t>
            </a:r>
          </a:p>
        </p:txBody>
      </p:sp>
      <p:pic>
        <p:nvPicPr>
          <p:cNvPr id="5" name="Рисунок 4" descr="ff1758b7916125fa851f4daaf2db9ce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509120"/>
            <a:ext cx="2846052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7052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singingthroughtherain.net/wp-content/uploads/2012/04/Puzzle-piec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938"/>
            <a:ext cx="9144000" cy="6338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2211389" y="2979739"/>
            <a:ext cx="687387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C00000"/>
                </a:solidFill>
              </a:rPr>
              <a:t>ТФ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188076" y="1965325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FFFF00"/>
                </a:solidFill>
              </a:rPr>
              <a:t>ТФ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5173665" y="3344863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FFFFE1"/>
                </a:solidFill>
              </a:rPr>
              <a:t>ТФ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5102226" y="2297114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00B050"/>
                </a:solidFill>
              </a:rPr>
              <a:t>ТФ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989014" y="1490663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FFFFE1"/>
                </a:solidFill>
              </a:rPr>
              <a:t>ТФ</a:t>
            </a:r>
          </a:p>
        </p:txBody>
      </p:sp>
      <p:sp>
        <p:nvSpPr>
          <p:cNvPr id="14344" name="TextBox 8"/>
          <p:cNvSpPr txBox="1">
            <a:spLocks noChangeArrowheads="1"/>
          </p:cNvSpPr>
          <p:nvPr/>
        </p:nvSpPr>
        <p:spPr bwMode="auto">
          <a:xfrm>
            <a:off x="4002090" y="288926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B8F7FE"/>
                </a:solidFill>
              </a:rPr>
              <a:t>ТФ</a:t>
            </a:r>
          </a:p>
        </p:txBody>
      </p:sp>
      <p:sp>
        <p:nvSpPr>
          <p:cNvPr id="14345" name="TextBox 9"/>
          <p:cNvSpPr txBox="1">
            <a:spLocks noChangeArrowheads="1"/>
          </p:cNvSpPr>
          <p:nvPr/>
        </p:nvSpPr>
        <p:spPr bwMode="auto">
          <a:xfrm>
            <a:off x="1612901" y="2282825"/>
            <a:ext cx="687388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FFFF00"/>
                </a:solidFill>
              </a:rPr>
              <a:t>ТФ</a:t>
            </a:r>
          </a:p>
        </p:txBody>
      </p:sp>
      <p:sp>
        <p:nvSpPr>
          <p:cNvPr id="14346" name="TextBox 10"/>
          <p:cNvSpPr txBox="1">
            <a:spLocks noChangeArrowheads="1"/>
          </p:cNvSpPr>
          <p:nvPr/>
        </p:nvSpPr>
        <p:spPr bwMode="auto">
          <a:xfrm>
            <a:off x="4873626" y="685800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BEF60A"/>
                </a:solidFill>
              </a:rPr>
              <a:t>ТФ</a:t>
            </a:r>
          </a:p>
        </p:txBody>
      </p:sp>
      <p:sp>
        <p:nvSpPr>
          <p:cNvPr id="14347" name="TextBox 11"/>
          <p:cNvSpPr txBox="1">
            <a:spLocks noChangeArrowheads="1"/>
          </p:cNvSpPr>
          <p:nvPr/>
        </p:nvSpPr>
        <p:spPr bwMode="auto">
          <a:xfrm>
            <a:off x="2733677" y="620713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C00000"/>
                </a:solidFill>
              </a:rPr>
              <a:t>ТФ</a:t>
            </a:r>
          </a:p>
        </p:txBody>
      </p:sp>
      <p:sp>
        <p:nvSpPr>
          <p:cNvPr id="14348" name="TextBox 12"/>
          <p:cNvSpPr txBox="1">
            <a:spLocks noChangeArrowheads="1"/>
          </p:cNvSpPr>
          <p:nvPr/>
        </p:nvSpPr>
        <p:spPr bwMode="auto">
          <a:xfrm>
            <a:off x="4918077" y="1106489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FFFFE1"/>
                </a:solidFill>
              </a:rPr>
              <a:t>ТФ</a:t>
            </a:r>
          </a:p>
        </p:txBody>
      </p:sp>
      <p:sp>
        <p:nvSpPr>
          <p:cNvPr id="14349" name="TextBox 13"/>
          <p:cNvSpPr txBox="1">
            <a:spLocks noChangeArrowheads="1"/>
          </p:cNvSpPr>
          <p:nvPr/>
        </p:nvSpPr>
        <p:spPr bwMode="auto">
          <a:xfrm>
            <a:off x="3944940" y="1547813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B8F7FE"/>
                </a:solidFill>
              </a:rPr>
              <a:t>ТФ</a:t>
            </a:r>
          </a:p>
        </p:txBody>
      </p:sp>
      <p:sp>
        <p:nvSpPr>
          <p:cNvPr id="14350" name="TextBox 14"/>
          <p:cNvSpPr txBox="1">
            <a:spLocks noChangeArrowheads="1"/>
          </p:cNvSpPr>
          <p:nvPr/>
        </p:nvSpPr>
        <p:spPr bwMode="auto">
          <a:xfrm>
            <a:off x="7116765" y="2544763"/>
            <a:ext cx="68800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B8F7FE"/>
                </a:solidFill>
              </a:rPr>
              <a:t>ТФ</a:t>
            </a:r>
          </a:p>
        </p:txBody>
      </p:sp>
      <p:sp>
        <p:nvSpPr>
          <p:cNvPr id="14351" name="TextBox 15"/>
          <p:cNvSpPr txBox="1">
            <a:spLocks noChangeArrowheads="1"/>
          </p:cNvSpPr>
          <p:nvPr/>
        </p:nvSpPr>
        <p:spPr bwMode="auto">
          <a:xfrm>
            <a:off x="3359151" y="1003300"/>
            <a:ext cx="687388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FFFF00"/>
                </a:solidFill>
              </a:rPr>
              <a:t>ТФ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844693" y="2706415"/>
            <a:ext cx="145905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ОТФ</a:t>
            </a:r>
          </a:p>
        </p:txBody>
      </p:sp>
      <p:sp>
        <p:nvSpPr>
          <p:cNvPr id="14353" name="Овал 20"/>
          <p:cNvSpPr>
            <a:spLocks noChangeArrowheads="1"/>
          </p:cNvSpPr>
          <p:nvPr/>
        </p:nvSpPr>
        <p:spPr bwMode="auto">
          <a:xfrm>
            <a:off x="2822577" y="925513"/>
            <a:ext cx="1922463" cy="1465262"/>
          </a:xfrm>
          <a:prstGeom prst="ellipse">
            <a:avLst/>
          </a:prstGeom>
          <a:noFill/>
          <a:ln w="104775" algn="ctr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889291" y="1521672"/>
            <a:ext cx="1095172" cy="4801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ОТФ</a:t>
            </a:r>
          </a:p>
        </p:txBody>
      </p:sp>
      <p:sp>
        <p:nvSpPr>
          <p:cNvPr id="14355" name="Овал 22"/>
          <p:cNvSpPr>
            <a:spLocks noChangeArrowheads="1"/>
          </p:cNvSpPr>
          <p:nvPr/>
        </p:nvSpPr>
        <p:spPr bwMode="auto">
          <a:xfrm>
            <a:off x="657225" y="1255714"/>
            <a:ext cx="1817688" cy="820737"/>
          </a:xfrm>
          <a:prstGeom prst="ellipse">
            <a:avLst/>
          </a:prstGeom>
          <a:noFill/>
          <a:ln w="104775" algn="ctr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255020" y="59074"/>
            <a:ext cx="3600666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ОТФ =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ТФ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а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+ТФ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в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+...ТФ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n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 </a:t>
            </a:r>
            <a:endParaRPr lang="ru-RU" sz="28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243012" y="637144"/>
            <a:ext cx="2605200" cy="95410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должность = 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ТФ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с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+ТФ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+...ТФ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k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 </a:t>
            </a:r>
            <a:endParaRPr lang="ru-RU" sz="2800" dirty="0"/>
          </a:p>
        </p:txBody>
      </p:sp>
      <p:sp>
        <p:nvSpPr>
          <p:cNvPr id="32" name="Прямоугольник 31"/>
          <p:cNvSpPr/>
          <p:nvPr/>
        </p:nvSpPr>
        <p:spPr>
          <a:xfrm rot="10800000" flipV="1">
            <a:off x="-1" y="4896130"/>
            <a:ext cx="1904999" cy="933450"/>
          </a:xfrm>
          <a:prstGeom prst="rect">
            <a:avLst/>
          </a:prstGeom>
          <a:solidFill>
            <a:schemeClr val="bg1"/>
          </a:solidFill>
        </p:spPr>
        <p:txBody>
          <a:bodyPr anchor="b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ОТФ</a:t>
            </a:r>
            <a:endParaRPr lang="ru-RU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359" name="Овал 16"/>
          <p:cNvSpPr>
            <a:spLocks noChangeArrowheads="1"/>
          </p:cNvSpPr>
          <p:nvPr/>
        </p:nvSpPr>
        <p:spPr bwMode="auto">
          <a:xfrm>
            <a:off x="4460876" y="1776414"/>
            <a:ext cx="3910013" cy="2149475"/>
          </a:xfrm>
          <a:prstGeom prst="ellipse">
            <a:avLst/>
          </a:prstGeom>
          <a:noFill/>
          <a:ln w="104775" algn="ctr">
            <a:solidFill>
              <a:srgbClr val="BEF60A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/>
          </a:p>
        </p:txBody>
      </p:sp>
      <p:sp>
        <p:nvSpPr>
          <p:cNvPr id="14360" name="Прямоугольник 35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/>
          </a:p>
        </p:txBody>
      </p:sp>
      <p:sp>
        <p:nvSpPr>
          <p:cNvPr id="14361" name="TextBox 23"/>
          <p:cNvSpPr txBox="1">
            <a:spLocks noChangeArrowheads="1"/>
          </p:cNvSpPr>
          <p:nvPr/>
        </p:nvSpPr>
        <p:spPr bwMode="auto">
          <a:xfrm>
            <a:off x="5943600" y="5924551"/>
            <a:ext cx="3194051" cy="892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003399"/>
                </a:solidFill>
                <a:latin typeface="Arial Narrow" pitchFamily="34" charset="0"/>
              </a:rPr>
              <a:t>ТФ - трудовая функция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rgbClr val="003399"/>
                </a:solidFill>
                <a:latin typeface="Arial Narrow" pitchFamily="34" charset="0"/>
              </a:rPr>
              <a:t>ОТФ – обобщенная  ТФ</a:t>
            </a:r>
          </a:p>
        </p:txBody>
      </p:sp>
      <p:pic>
        <p:nvPicPr>
          <p:cNvPr id="14362" name="Picture 4" descr="http://www.wallpaperslibrary.com/Wallpapers/3D/gold-puzzle-wallpaper-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8089" y="4005064"/>
            <a:ext cx="1666812" cy="1595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Прямоугольник 36"/>
          <p:cNvSpPr/>
          <p:nvPr/>
        </p:nvSpPr>
        <p:spPr>
          <a:xfrm rot="10800000" flipV="1">
            <a:off x="-3" y="4127120"/>
            <a:ext cx="3181352" cy="59093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Цель (задача)</a:t>
            </a:r>
            <a:endParaRPr lang="ru-RU" sz="3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944937" y="4718051"/>
            <a:ext cx="5238427" cy="1200329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«типовая</a:t>
            </a:r>
            <a:r>
              <a:rPr lang="ru-RU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 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должность»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0800000" flipV="1">
            <a:off x="4286249" y="4130486"/>
            <a:ext cx="4438652" cy="59093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Функция (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отф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,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тф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)</a:t>
            </a:r>
            <a:endParaRPr lang="ru-RU" sz="3600" dirty="0"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963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8244408" cy="1143000"/>
          </a:xfrm>
        </p:spPr>
        <p:txBody>
          <a:bodyPr/>
          <a:lstStyle/>
          <a:p>
            <a:r>
              <a:rPr lang="ru-RU" sz="2000" b="1" dirty="0"/>
              <a:t>Изменение требований к качеству образования, усложнение устройства образовательных организаций, их связей с внешней средой, необходимость решения задач обеспечения не только качества, но и эффективности деятельности образовательной организации </a:t>
            </a:r>
            <a:r>
              <a:rPr lang="ru-RU" sz="2000" b="1" dirty="0" smtClean="0"/>
              <a:t>предъявляют </a:t>
            </a:r>
            <a:r>
              <a:rPr lang="ru-RU" sz="2000" b="1" dirty="0" smtClean="0">
                <a:solidFill>
                  <a:srgbClr val="C00000"/>
                </a:solidFill>
              </a:rPr>
              <a:t>новые </a:t>
            </a:r>
            <a:r>
              <a:rPr lang="ru-RU" sz="2000" b="1" dirty="0">
                <a:solidFill>
                  <a:srgbClr val="C00000"/>
                </a:solidFill>
              </a:rPr>
              <a:t>требования к </a:t>
            </a:r>
            <a:r>
              <a:rPr lang="ru-RU" sz="2000" b="1" dirty="0" smtClean="0">
                <a:solidFill>
                  <a:srgbClr val="C00000"/>
                </a:solidFill>
              </a:rPr>
              <a:t>руководителю образовательной организации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7"/>
            <a:ext cx="8532440" cy="3233093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Современные функции </a:t>
            </a:r>
            <a:r>
              <a:rPr lang="ru-RU" sz="1800" dirty="0"/>
              <a:t>управления</a:t>
            </a:r>
            <a:r>
              <a:rPr lang="ru-RU" sz="1800" dirty="0" smtClean="0"/>
              <a:t> ОО должны реализоваться с учетом:</a:t>
            </a:r>
          </a:p>
          <a:p>
            <a:r>
              <a:rPr lang="ru-RU" sz="1800" dirty="0"/>
              <a:t>о</a:t>
            </a:r>
            <a:r>
              <a:rPr lang="ru-RU" sz="1800" dirty="0" smtClean="0"/>
              <a:t>собенностей деятельности разных видов ОО (</a:t>
            </a:r>
            <a:r>
              <a:rPr lang="ru-RU" sz="1800" dirty="0"/>
              <a:t>дошкольной образовательной организацией, общеобразовательной организацией, профессиональной образовательной организацией, образовательной организацией высшего образования, организацией дополнительного образования, организацией дополнительного профессионального образования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особенностей </a:t>
            </a:r>
            <a:r>
              <a:rPr lang="ru-RU" sz="1800" dirty="0"/>
              <a:t>основного и дополнительных видов </a:t>
            </a:r>
            <a:r>
              <a:rPr lang="ru-RU" sz="1800" dirty="0" smtClean="0"/>
              <a:t>деятельности ОО </a:t>
            </a:r>
          </a:p>
          <a:p>
            <a:r>
              <a:rPr lang="ru-RU" sz="1800" dirty="0" smtClean="0"/>
              <a:t>специфики организационной </a:t>
            </a:r>
            <a:r>
              <a:rPr lang="ru-RU" sz="1800" dirty="0"/>
              <a:t>правовой формы, </a:t>
            </a:r>
            <a:endParaRPr lang="ru-RU" sz="1800" dirty="0" smtClean="0"/>
          </a:p>
          <a:p>
            <a:r>
              <a:rPr lang="ru-RU" sz="1800" dirty="0" smtClean="0"/>
              <a:t>специфики делегирования полномочий;</a:t>
            </a:r>
          </a:p>
          <a:p>
            <a:r>
              <a:rPr lang="ru-RU" sz="1800" dirty="0" smtClean="0"/>
              <a:t>И др.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72080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76673"/>
            <a:ext cx="7920880" cy="5465341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Требования к образованию и обучению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smtClean="0"/>
              <a:t>- высшее образование и дополнительное профессиональное образование: профессиональная переподготовка или повышение квалификации по профилю профессиональной деятельности 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Требования к опыту практической работы </a:t>
            </a:r>
            <a:r>
              <a:rPr lang="ru-RU" sz="1600" dirty="0" smtClean="0"/>
              <a:t>- не менее трёх лет стажа педагогической или руководящей деятельности в образовательных организациях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Особые условия допуска к работе </a:t>
            </a:r>
            <a:r>
              <a:rPr lang="ru-RU" sz="1600" dirty="0" smtClean="0"/>
              <a:t>- отсутствие ограничений на занятие педагогической деятельностью, установленных законодательством Российской Федерации; прохождение обязательных медицинских осмотров; прохождение в установленном порядке аттестации;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Другие характеристики </a:t>
            </a:r>
            <a:r>
              <a:rPr lang="ru-RU" sz="1600" dirty="0" smtClean="0"/>
              <a:t>- отдельные трудовые функции и трудовые действия обобщенной трудовой функции, а также их совокупность могут выполняться заместителями руководителя, руководителями структурного подразделения в порядке делегирования им полномочий. При этом на них не распространяются требования к опыту руководящей деятельности.</a:t>
            </a:r>
          </a:p>
          <a:p>
            <a:pPr>
              <a:buNone/>
            </a:pPr>
            <a:r>
              <a:rPr lang="ru-RU" sz="1600" dirty="0" smtClean="0"/>
              <a:t>	Требование наличия педагогического стажа не предъявляется к лицам, занимающим руководящие должности и отвечающие за хозяйственную деятельность.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Обобщенные трудовые функции руководителя ОО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27213"/>
            <a:ext cx="8280920" cy="4114800"/>
          </a:xfrm>
        </p:spPr>
        <p:txBody>
          <a:bodyPr/>
          <a:lstStyle/>
          <a:p>
            <a:r>
              <a:rPr lang="ru-RU" sz="2000" b="1" dirty="0" smtClean="0"/>
              <a:t>Руководство образовательной деятельностью образовательной организации</a:t>
            </a:r>
          </a:p>
          <a:p>
            <a:r>
              <a:rPr lang="ru-RU" sz="2000" b="1" dirty="0" smtClean="0"/>
              <a:t>Руководство развитием образовательной организации</a:t>
            </a:r>
          </a:p>
          <a:p>
            <a:r>
              <a:rPr lang="ru-RU" sz="2000" b="1" dirty="0" smtClean="0"/>
              <a:t>Управление ресурсами образовательной организации</a:t>
            </a:r>
          </a:p>
          <a:p>
            <a:r>
              <a:rPr lang="ru-RU" sz="2000" b="1" dirty="0" smtClean="0"/>
              <a:t>Представление образовательной организации в отношениях с органами государственной власти, органами местного самоуправления, общественными и иными организациями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Управление научно-исследовательской, экспертно-аналитической, опытно-конструкторской, инновационной и учебно-производственной деятельностью образовательной организации – только в отношении организаций ДПО и ВО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dirty="0" smtClean="0"/>
              <a:t>Трудовые функции распределены в соответствии с особенностями деятельности разных видов ОО: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9" y="1827213"/>
            <a:ext cx="7640017" cy="4114800"/>
          </a:xfrm>
        </p:spPr>
        <p:txBody>
          <a:bodyPr/>
          <a:lstStyle/>
          <a:p>
            <a:r>
              <a:rPr lang="ru-RU" sz="2400" b="1" dirty="0" smtClean="0"/>
              <a:t>дошкольной образовательной организации, общеобразовательной организации или организации дополнительного образования детей</a:t>
            </a:r>
          </a:p>
          <a:p>
            <a:r>
              <a:rPr lang="ru-RU" sz="2400" b="1" dirty="0" smtClean="0"/>
              <a:t>профессиональной образовательной организации</a:t>
            </a:r>
          </a:p>
          <a:p>
            <a:r>
              <a:rPr lang="ru-RU" sz="2400" b="1" dirty="0" smtClean="0"/>
              <a:t>организации высшего образования или организации дополнительного профессионального образования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1"/>
            <a:ext cx="8460432" cy="895945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ОТФ </a:t>
            </a:r>
            <a:r>
              <a:rPr lang="ru-RU" sz="2800" b="1" dirty="0" smtClean="0"/>
              <a:t>- Руководство образовательной деятельностью образовательной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556792"/>
            <a:ext cx="7920880" cy="4114800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rgbClr val="C00000"/>
                </a:solidFill>
              </a:rPr>
              <a:t>Предполагает выполнение следующих трудовых действий:</a:t>
            </a:r>
          </a:p>
          <a:p>
            <a:r>
              <a:rPr lang="ru-RU" sz="1600" b="1" dirty="0" smtClean="0"/>
              <a:t>Руководство разработкой основных образовательных программ </a:t>
            </a:r>
          </a:p>
          <a:p>
            <a:r>
              <a:rPr lang="ru-RU" sz="1600" b="1" dirty="0" smtClean="0"/>
              <a:t>Формирование органов управления  образовательной организации </a:t>
            </a:r>
          </a:p>
          <a:p>
            <a:r>
              <a:rPr lang="ru-RU" sz="1600" b="1" dirty="0" smtClean="0"/>
              <a:t>Организация и управление процессом отбора  средств обучения и воспитания, методов и технологий образования</a:t>
            </a:r>
          </a:p>
          <a:p>
            <a:r>
              <a:rPr lang="ru-RU" sz="1600" b="1" dirty="0" smtClean="0"/>
              <a:t>Управление взаимодействием с субъектами внешнего окружения</a:t>
            </a:r>
          </a:p>
          <a:p>
            <a:r>
              <a:rPr lang="ru-RU" sz="1600" b="1" dirty="0" smtClean="0"/>
              <a:t>Организация  регулярного мониторинга и оценки реализации образовательных программ, их корректировки</a:t>
            </a:r>
          </a:p>
          <a:p>
            <a:r>
              <a:rPr lang="ru-RU" sz="1600" b="1" dirty="0" smtClean="0"/>
              <a:t>Руководство работой по совершенствованию профессионализма  и лидерских качеств педагогов </a:t>
            </a:r>
          </a:p>
          <a:p>
            <a:r>
              <a:rPr lang="ru-RU" sz="1600" b="1" dirty="0" smtClean="0"/>
              <a:t>Формирование системы мотивации и стимулирования педагогического коллектива на качественную реализацию профессиональной деятельности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1"/>
            <a:ext cx="8064896" cy="895945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ОТФ</a:t>
            </a:r>
            <a:r>
              <a:rPr lang="ru-RU" sz="3200" b="1" dirty="0" smtClean="0"/>
              <a:t> - Руководство развитием образовательной организации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5"/>
            <a:ext cx="8604448" cy="4313213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rgbClr val="C00000"/>
                </a:solidFill>
              </a:rPr>
              <a:t>Предполагает выполнение следующих трудовых действий:</a:t>
            </a:r>
          </a:p>
          <a:p>
            <a:r>
              <a:rPr lang="ru-RU" sz="1600" b="1" dirty="0" smtClean="0"/>
              <a:t>Организация мониторинга и анализа перспективных  отечественных и мировых тенденций в области развития образования</a:t>
            </a:r>
          </a:p>
          <a:p>
            <a:r>
              <a:rPr lang="ru-RU" sz="1600" b="1" dirty="0" smtClean="0"/>
              <a:t>Руководство разработкой программы развития образовательной организации </a:t>
            </a:r>
          </a:p>
          <a:p>
            <a:r>
              <a:rPr lang="ru-RU" sz="1600" b="1" dirty="0" smtClean="0"/>
              <a:t>Организация оценки существующих ресурсов и возможных источников получения дополнительных ресурсов, ограничений и рисков реализации программы развития образовательной организации</a:t>
            </a:r>
          </a:p>
          <a:p>
            <a:r>
              <a:rPr lang="ru-RU" sz="1600" b="1" dirty="0" smtClean="0"/>
              <a:t>Организация деятельности по определению и согласованию с социальными партнерами, ключевых мероприятий и событий, обеспечивающих эффективную реализацию программы развития ОО</a:t>
            </a:r>
          </a:p>
          <a:p>
            <a:r>
              <a:rPr lang="ru-RU" sz="1600" b="1" dirty="0" smtClean="0"/>
              <a:t>Управление оперативной деятельностью организации по реализации программы развития</a:t>
            </a:r>
          </a:p>
          <a:p>
            <a:r>
              <a:rPr lang="ru-RU" sz="1600" b="1" dirty="0" smtClean="0"/>
              <a:t>Организация профессиональной и общественной оценки достижений образовательной организации</a:t>
            </a:r>
          </a:p>
          <a:p>
            <a:r>
              <a:rPr lang="ru-RU" sz="1600" b="1" dirty="0" smtClean="0"/>
              <a:t>Формирование системы маркетинга и мониторинга социального заказа на образование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2572</TotalTime>
  <Words>979</Words>
  <Application>Microsoft Office PowerPoint</Application>
  <PresentationFormat>Экран (4:3)</PresentationFormat>
  <Paragraphs>136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Затмение</vt:lpstr>
      <vt:lpstr>Эффективность деятельности руководителя образовательной организации в аспекте требований профессионального стандарта</vt:lpstr>
      <vt:lpstr>Эффективность — универсальная характеристика результативности любой деятельности. Измеряется соотношением результата к затратам на его получение. </vt:lpstr>
      <vt:lpstr>Слайд 3</vt:lpstr>
      <vt:lpstr>Изменение требований к качеству образования, усложнение устройства образовательных организаций, их связей с внешней средой, необходимость решения задач обеспечения не только качества, но и эффективности деятельности образовательной организации предъявляют новые требования к руководителю образовательной организации</vt:lpstr>
      <vt:lpstr>Слайд 5</vt:lpstr>
      <vt:lpstr>Обобщенные трудовые функции руководителя ОО</vt:lpstr>
      <vt:lpstr>Трудовые функции распределены в соответствии с особенностями деятельности разных видов ОО:</vt:lpstr>
      <vt:lpstr>ОТФ - Руководство образовательной деятельностью образовательной организации</vt:lpstr>
      <vt:lpstr>ОТФ - Руководство развитием образовательной организации</vt:lpstr>
      <vt:lpstr>ОТФ - Управление ресурсами образовательной организации</vt:lpstr>
      <vt:lpstr>ОТФ - Представление образовательной организации в отношениях с органами государственной власти, органами местного самоуправления, общественными и иными организациями </vt:lpstr>
      <vt:lpstr>Реализация ПС руководителя позволит решить комплекс задач:</vt:lpstr>
      <vt:lpstr>Реализация требований ПС руководителя можно рассматривать как показатель его трудовой эффективности </vt:lpstr>
      <vt:lpstr>Возможность применения ПС в сфере трудовых отношений:</vt:lpstr>
      <vt:lpstr>Возможность применения ПС в системе подготовки, переподготовки и повышения квалификации руководителей</vt:lpstr>
      <vt:lpstr>Возможность применения ПС в системе аттестации кадров:</vt:lpstr>
      <vt:lpstr>Риски реализации ПС руководителя ОО</vt:lpstr>
      <vt:lpstr>Слайд 18</vt:lpstr>
    </vt:vector>
  </TitlesOfParts>
  <Company>МСГИ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Хозяин</cp:lastModifiedBy>
  <cp:revision>177</cp:revision>
  <cp:lastPrinted>2014-12-05T11:53:06Z</cp:lastPrinted>
  <dcterms:created xsi:type="dcterms:W3CDTF">2005-04-23T15:05:53Z</dcterms:created>
  <dcterms:modified xsi:type="dcterms:W3CDTF">2016-08-25T03:00:54Z</dcterms:modified>
</cp:coreProperties>
</file>