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0" r:id="rId2"/>
  </p:sldMasterIdLst>
  <p:notesMasterIdLst>
    <p:notesMasterId r:id="rId20"/>
  </p:notesMasterIdLst>
  <p:handoutMasterIdLst>
    <p:handoutMasterId r:id="rId21"/>
  </p:handoutMasterIdLst>
  <p:sldIdLst>
    <p:sldId id="260" r:id="rId3"/>
    <p:sldId id="273" r:id="rId4"/>
    <p:sldId id="266" r:id="rId5"/>
    <p:sldId id="275" r:id="rId6"/>
    <p:sldId id="276" r:id="rId7"/>
    <p:sldId id="269" r:id="rId8"/>
    <p:sldId id="262" r:id="rId9"/>
    <p:sldId id="265" r:id="rId10"/>
    <p:sldId id="264" r:id="rId11"/>
    <p:sldId id="267" r:id="rId12"/>
    <p:sldId id="261" r:id="rId13"/>
    <p:sldId id="263" r:id="rId14"/>
    <p:sldId id="270" r:id="rId15"/>
    <p:sldId id="271" r:id="rId16"/>
    <p:sldId id="272" r:id="rId17"/>
    <p:sldId id="278" r:id="rId18"/>
    <p:sldId id="279" r:id="rId19"/>
  </p:sldIdLst>
  <p:sldSz cx="9144000" cy="6858000" type="screen4x3"/>
  <p:notesSz cx="6797675" cy="99282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77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700" autoAdjust="0"/>
  </p:normalViewPr>
  <p:slideViewPr>
    <p:cSldViewPr>
      <p:cViewPr>
        <p:scale>
          <a:sx n="108" d="100"/>
          <a:sy n="108" d="100"/>
        </p:scale>
        <p:origin x="-78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454" cy="495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9" tIns="46516" rIns="93029" bIns="46516" numCol="1" anchor="t" anchorCtr="0" compatLnSpc="1">
            <a:prstTxWarp prst="textNoShape">
              <a:avLst/>
            </a:prstTxWarp>
          </a:bodyPr>
          <a:lstStyle>
            <a:lvl1pPr defTabSz="930275" eaLnBrk="1" hangingPunct="1">
              <a:defRPr sz="1200" smtClean="0"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90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680" y="0"/>
            <a:ext cx="2945454" cy="495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9" tIns="46516" rIns="93029" bIns="46516" numCol="1" anchor="t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 smtClean="0"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90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796"/>
            <a:ext cx="2945454" cy="495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9" tIns="46516" rIns="93029" bIns="46516" numCol="1" anchor="b" anchorCtr="0" compatLnSpc="1">
            <a:prstTxWarp prst="textNoShape">
              <a:avLst/>
            </a:prstTxWarp>
          </a:bodyPr>
          <a:lstStyle>
            <a:lvl1pPr defTabSz="930275" eaLnBrk="1" hangingPunct="1">
              <a:defRPr sz="1200" smtClean="0"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90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680" y="9430796"/>
            <a:ext cx="2945454" cy="495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9" tIns="46516" rIns="93029" bIns="46516" numCol="1" anchor="b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 smtClean="0">
                <a:latin typeface="Verdana" pitchFamily="34" charset="0"/>
              </a:defRPr>
            </a:lvl1pPr>
          </a:lstStyle>
          <a:p>
            <a:pPr>
              <a:defRPr/>
            </a:pPr>
            <a:fld id="{F36A83C9-F26B-489B-B582-58101F580E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31346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454" cy="495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9" tIns="46516" rIns="93029" bIns="46516" numCol="1" anchor="t" anchorCtr="0" compatLnSpc="1">
            <a:prstTxWarp prst="textNoShape">
              <a:avLst/>
            </a:prstTxWarp>
          </a:bodyPr>
          <a:lstStyle>
            <a:lvl1pPr defTabSz="930275" eaLnBrk="1" hangingPunct="1">
              <a:defRPr sz="1200" smtClean="0"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79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680" y="0"/>
            <a:ext cx="2945454" cy="495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9" tIns="46516" rIns="93029" bIns="46516" numCol="1" anchor="t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 smtClean="0"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79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077" y="4716247"/>
            <a:ext cx="5437523" cy="4466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9" tIns="46516" rIns="93029" bIns="465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979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796"/>
            <a:ext cx="2945454" cy="495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9" tIns="46516" rIns="93029" bIns="46516" numCol="1" anchor="b" anchorCtr="0" compatLnSpc="1">
            <a:prstTxWarp prst="textNoShape">
              <a:avLst/>
            </a:prstTxWarp>
          </a:bodyPr>
          <a:lstStyle>
            <a:lvl1pPr defTabSz="930275" eaLnBrk="1" hangingPunct="1">
              <a:defRPr sz="1200" smtClean="0"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79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680" y="9430796"/>
            <a:ext cx="2945454" cy="495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9" tIns="46516" rIns="93029" bIns="46516" numCol="1" anchor="b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 smtClean="0">
                <a:latin typeface="Verdana" pitchFamily="34" charset="0"/>
              </a:defRPr>
            </a:lvl1pPr>
          </a:lstStyle>
          <a:p>
            <a:pPr>
              <a:defRPr/>
            </a:pPr>
            <a:fld id="{1CF27652-1A57-4B97-8497-9F87C09F94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5276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FA819C0-D78B-4CFC-987C-4432104D8532}" type="slidenum">
              <a:rPr lang="ru-RU">
                <a:latin typeface="Verdana" pitchFamily="34" charset="0"/>
              </a:rPr>
              <a:pPr/>
              <a:t>1</a:t>
            </a:fld>
            <a:endParaRPr lang="ru-RU">
              <a:latin typeface="Verdana" pitchFamily="34" charset="0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691498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304800" y="381000"/>
            <a:ext cx="8534400" cy="5943600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381000" y="457200"/>
            <a:ext cx="8382000" cy="57912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1447800" y="2514600"/>
            <a:ext cx="69342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-2667000" y="1981200"/>
            <a:ext cx="3657600" cy="3657600"/>
          </a:xfrm>
          <a:custGeom>
            <a:avLst/>
            <a:gdLst>
              <a:gd name="G0" fmla="+- 14556 0 0"/>
              <a:gd name="G1" fmla="+- -31111 0 0"/>
              <a:gd name="G2" fmla="+- 32000 0 0"/>
              <a:gd name="T0" fmla="*/ 32000 32000  1"/>
              <a:gd name="T1" fmla="*/ G0 G0  1"/>
              <a:gd name="T2" fmla="+- 0 T0 T1"/>
              <a:gd name="T3" fmla="sqrt T2"/>
              <a:gd name="G3" fmla="*/ 32000 T3 32000"/>
              <a:gd name="T4" fmla="*/ 32000 32000  1"/>
              <a:gd name="T5" fmla="*/ G1 G1  1"/>
              <a:gd name="T6" fmla="+- 0 T4 T5"/>
              <a:gd name="T7" fmla="sqrt T6"/>
              <a:gd name="G4" fmla="*/ 32000 T7 32000"/>
              <a:gd name="T8" fmla="*/ 32000 32000  1"/>
              <a:gd name="T9" fmla="*/ G2 G2  1"/>
              <a:gd name="T10" fmla="+- 0 T8 T9"/>
              <a:gd name="T11" fmla="sqrt T10"/>
              <a:gd name="G5" fmla="*/ 32000 T11 32000"/>
              <a:gd name="G6" fmla="+- 0 0 G3"/>
              <a:gd name="G7" fmla="+- 0 0 G4"/>
              <a:gd name="G8" fmla="+- 0 0 G5"/>
              <a:gd name="G9" fmla="+- 0 G4 G0"/>
              <a:gd name="G10" fmla="?: G9 G4 G0"/>
              <a:gd name="G11" fmla="?: G9 G1 G6"/>
              <a:gd name="G12" fmla="+- 0 G5 G0"/>
              <a:gd name="G13" fmla="?: G12 G5 G0"/>
              <a:gd name="G14" fmla="?: G12 G2 G3"/>
              <a:gd name="G15" fmla="+- G11 0 1"/>
              <a:gd name="G16" fmla="+- G14 1 0"/>
              <a:gd name="G17" fmla="+- 0 G14 G3"/>
              <a:gd name="G18" fmla="?: G17 G8 G13"/>
              <a:gd name="G19" fmla="?: G17 G0 G13"/>
              <a:gd name="G20" fmla="?: G17 G3 G16"/>
              <a:gd name="G21" fmla="+- 0 G6 G11"/>
              <a:gd name="G22" fmla="?: G21 G7 G10"/>
              <a:gd name="G23" fmla="?: G21 G0 G10"/>
              <a:gd name="G24" fmla="?: G21 G6 G15"/>
              <a:gd name="G25" fmla="min G10 G13"/>
              <a:gd name="G26" fmla="max G8 G7"/>
              <a:gd name="G27" fmla="max G26 G0"/>
              <a:gd name="T12" fmla="+- 0 G27 -32000"/>
              <a:gd name="T13" fmla="*/ T12 w 64000"/>
              <a:gd name="T14" fmla="+- 0 G11 -32000"/>
              <a:gd name="T15" fmla="*/ G11 h 64000"/>
              <a:gd name="T16" fmla="+- 0 G25 -32000"/>
              <a:gd name="T17" fmla="*/ T16 w 64000"/>
              <a:gd name="T18" fmla="+- 0 G14 -32000"/>
              <a:gd name="T19" fmla="*/ G14 h 64000"/>
            </a:gdLst>
            <a:ahLst/>
            <a:cxnLst>
              <a:cxn ang="0">
                <a:pos x="46556" y="3502"/>
              </a:cxn>
              <a:cxn ang="0">
                <a:pos x="64000" y="32000"/>
              </a:cxn>
              <a:cxn ang="0">
                <a:pos x="46556" y="60497"/>
              </a:cxn>
              <a:cxn ang="0">
                <a:pos x="46556" y="60497"/>
              </a:cxn>
              <a:cxn ang="0">
                <a:pos x="46555" y="60497"/>
              </a:cxn>
              <a:cxn ang="0">
                <a:pos x="46556" y="60498"/>
              </a:cxn>
              <a:cxn ang="0">
                <a:pos x="46556" y="3502"/>
              </a:cxn>
              <a:cxn ang="0">
                <a:pos x="46555" y="3502"/>
              </a:cxn>
              <a:cxn ang="0">
                <a:pos x="46556" y="3502"/>
              </a:cxn>
            </a:cxnLst>
            <a:rect l="T13" t="T15" r="T17" b="T19"/>
            <a:pathLst>
              <a:path w="64000" h="64000">
                <a:moveTo>
                  <a:pt x="46556" y="3502"/>
                </a:moveTo>
                <a:cubicBezTo>
                  <a:pt x="57262" y="8970"/>
                  <a:pt x="64000" y="19978"/>
                  <a:pt x="64000" y="32000"/>
                </a:cubicBezTo>
                <a:cubicBezTo>
                  <a:pt x="64000" y="44021"/>
                  <a:pt x="57262" y="55029"/>
                  <a:pt x="46556" y="60497"/>
                </a:cubicBezTo>
                <a:cubicBezTo>
                  <a:pt x="46556" y="60497"/>
                  <a:pt x="46556" y="60497"/>
                  <a:pt x="46555" y="60497"/>
                </a:cubicBezTo>
                <a:lnTo>
                  <a:pt x="46556" y="60498"/>
                </a:lnTo>
                <a:lnTo>
                  <a:pt x="46556" y="3502"/>
                </a:lnTo>
                <a:lnTo>
                  <a:pt x="46555" y="3502"/>
                </a:lnTo>
                <a:cubicBezTo>
                  <a:pt x="46556" y="3502"/>
                  <a:pt x="46556" y="3502"/>
                  <a:pt x="46556" y="3502"/>
                </a:cubicBezTo>
                <a:close/>
              </a:path>
            </a:pathLst>
          </a:custGeom>
          <a:solidFill>
            <a:schemeClr val="accent2">
              <a:alpha val="58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ru-RU" sz="2400">
              <a:latin typeface="Times New Roman" pitchFamily="18" charset="0"/>
            </a:endParaRPr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-3352800" y="533400"/>
            <a:ext cx="4038600" cy="4038600"/>
          </a:xfrm>
          <a:custGeom>
            <a:avLst/>
            <a:gdLst>
              <a:gd name="G0" fmla="+- 21057 0 0"/>
              <a:gd name="G1" fmla="+- -28403 0 0"/>
              <a:gd name="G2" fmla="+- 32000 0 0"/>
              <a:gd name="T0" fmla="*/ 32000 32000  1"/>
              <a:gd name="T1" fmla="*/ G0 G0  1"/>
              <a:gd name="T2" fmla="+- 0 T0 T1"/>
              <a:gd name="T3" fmla="sqrt T2"/>
              <a:gd name="G3" fmla="*/ 32000 T3 32000"/>
              <a:gd name="T4" fmla="*/ 32000 32000  1"/>
              <a:gd name="T5" fmla="*/ G1 G1  1"/>
              <a:gd name="T6" fmla="+- 0 T4 T5"/>
              <a:gd name="T7" fmla="sqrt T6"/>
              <a:gd name="G4" fmla="*/ 32000 T7 32000"/>
              <a:gd name="T8" fmla="*/ 32000 32000  1"/>
              <a:gd name="T9" fmla="*/ G2 G2  1"/>
              <a:gd name="T10" fmla="+- 0 T8 T9"/>
              <a:gd name="T11" fmla="sqrt T10"/>
              <a:gd name="G5" fmla="*/ 32000 T11 32000"/>
              <a:gd name="G6" fmla="+- 0 0 G3"/>
              <a:gd name="G7" fmla="+- 0 0 G4"/>
              <a:gd name="G8" fmla="+- 0 0 G5"/>
              <a:gd name="G9" fmla="+- 0 G4 G0"/>
              <a:gd name="G10" fmla="?: G9 G4 G0"/>
              <a:gd name="G11" fmla="?: G9 G1 G6"/>
              <a:gd name="G12" fmla="+- 0 G5 G0"/>
              <a:gd name="G13" fmla="?: G12 G5 G0"/>
              <a:gd name="G14" fmla="?: G12 G2 G3"/>
              <a:gd name="G15" fmla="+- G11 0 1"/>
              <a:gd name="G16" fmla="+- G14 1 0"/>
              <a:gd name="G17" fmla="+- 0 G14 G3"/>
              <a:gd name="G18" fmla="?: G17 G8 G13"/>
              <a:gd name="G19" fmla="?: G17 G0 G13"/>
              <a:gd name="G20" fmla="?: G17 G3 G16"/>
              <a:gd name="G21" fmla="+- 0 G6 G11"/>
              <a:gd name="G22" fmla="?: G21 G7 G10"/>
              <a:gd name="G23" fmla="?: G21 G0 G10"/>
              <a:gd name="G24" fmla="?: G21 G6 G15"/>
              <a:gd name="G25" fmla="min G10 G13"/>
              <a:gd name="G26" fmla="max G8 G7"/>
              <a:gd name="G27" fmla="max G26 G0"/>
              <a:gd name="T12" fmla="+- 0 G27 -32000"/>
              <a:gd name="T13" fmla="*/ T12 w 64000"/>
              <a:gd name="T14" fmla="+- 0 G11 -32000"/>
              <a:gd name="T15" fmla="*/ G11 h 64000"/>
              <a:gd name="T16" fmla="+- 0 G25 -32000"/>
              <a:gd name="T17" fmla="*/ T16 w 64000"/>
              <a:gd name="T18" fmla="+- 0 G14 -32000"/>
              <a:gd name="T19" fmla="*/ G14 h 64000"/>
            </a:gdLst>
            <a:ahLst/>
            <a:cxnLst>
              <a:cxn ang="0">
                <a:pos x="53057" y="7904"/>
              </a:cxn>
              <a:cxn ang="0">
                <a:pos x="64000" y="32000"/>
              </a:cxn>
              <a:cxn ang="0">
                <a:pos x="53057" y="56095"/>
              </a:cxn>
              <a:cxn ang="0">
                <a:pos x="53057" y="56095"/>
              </a:cxn>
              <a:cxn ang="0">
                <a:pos x="53056" y="56095"/>
              </a:cxn>
              <a:cxn ang="0">
                <a:pos x="53057" y="56096"/>
              </a:cxn>
              <a:cxn ang="0">
                <a:pos x="53057" y="7904"/>
              </a:cxn>
              <a:cxn ang="0">
                <a:pos x="53056" y="7904"/>
              </a:cxn>
              <a:cxn ang="0">
                <a:pos x="53057" y="7904"/>
              </a:cxn>
            </a:cxnLst>
            <a:rect l="T13" t="T15" r="T17" b="T19"/>
            <a:pathLst>
              <a:path w="64000" h="64000">
                <a:moveTo>
                  <a:pt x="53057" y="7904"/>
                </a:moveTo>
                <a:cubicBezTo>
                  <a:pt x="60010" y="13981"/>
                  <a:pt x="64000" y="22765"/>
                  <a:pt x="64000" y="32000"/>
                </a:cubicBezTo>
                <a:cubicBezTo>
                  <a:pt x="64000" y="41234"/>
                  <a:pt x="60010" y="50018"/>
                  <a:pt x="53057" y="56095"/>
                </a:cubicBezTo>
                <a:cubicBezTo>
                  <a:pt x="53057" y="56095"/>
                  <a:pt x="53057" y="56095"/>
                  <a:pt x="53056" y="56095"/>
                </a:cubicBezTo>
                <a:lnTo>
                  <a:pt x="53057" y="56096"/>
                </a:lnTo>
                <a:lnTo>
                  <a:pt x="53057" y="7904"/>
                </a:lnTo>
                <a:lnTo>
                  <a:pt x="53056" y="7904"/>
                </a:lnTo>
                <a:cubicBezTo>
                  <a:pt x="53057" y="7904"/>
                  <a:pt x="53057" y="7904"/>
                  <a:pt x="53057" y="7904"/>
                </a:cubicBezTo>
                <a:close/>
              </a:path>
            </a:pathLst>
          </a:custGeom>
          <a:solidFill>
            <a:schemeClr val="hlink">
              <a:alpha val="60001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9" name="AutoShape 12"/>
          <p:cNvSpPr>
            <a:spLocks noChangeArrowheads="1"/>
          </p:cNvSpPr>
          <p:nvPr/>
        </p:nvSpPr>
        <p:spPr bwMode="auto">
          <a:xfrm>
            <a:off x="304800" y="381000"/>
            <a:ext cx="8534400" cy="5943600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AutoShape 13"/>
          <p:cNvSpPr>
            <a:spLocks noChangeArrowheads="1"/>
          </p:cNvSpPr>
          <p:nvPr/>
        </p:nvSpPr>
        <p:spPr bwMode="auto">
          <a:xfrm>
            <a:off x="381000" y="457200"/>
            <a:ext cx="8382000" cy="57912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Line 14"/>
          <p:cNvSpPr>
            <a:spLocks noChangeShapeType="1"/>
          </p:cNvSpPr>
          <p:nvPr/>
        </p:nvSpPr>
        <p:spPr bwMode="auto">
          <a:xfrm>
            <a:off x="1447800" y="2514600"/>
            <a:ext cx="69342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AutoShape 15"/>
          <p:cNvSpPr>
            <a:spLocks noChangeArrowheads="1"/>
          </p:cNvSpPr>
          <p:nvPr/>
        </p:nvSpPr>
        <p:spPr bwMode="auto">
          <a:xfrm>
            <a:off x="-2667000" y="1981200"/>
            <a:ext cx="3657600" cy="3657600"/>
          </a:xfrm>
          <a:custGeom>
            <a:avLst/>
            <a:gdLst>
              <a:gd name="G0" fmla="+- 14556 0 0"/>
              <a:gd name="G1" fmla="+- -31111 0 0"/>
              <a:gd name="G2" fmla="+- 32000 0 0"/>
              <a:gd name="T0" fmla="*/ 32000 32000  1"/>
              <a:gd name="T1" fmla="*/ G0 G0  1"/>
              <a:gd name="T2" fmla="+- 0 T0 T1"/>
              <a:gd name="T3" fmla="sqrt T2"/>
              <a:gd name="G3" fmla="*/ 32000 T3 32000"/>
              <a:gd name="T4" fmla="*/ 32000 32000  1"/>
              <a:gd name="T5" fmla="*/ G1 G1  1"/>
              <a:gd name="T6" fmla="+- 0 T4 T5"/>
              <a:gd name="T7" fmla="sqrt T6"/>
              <a:gd name="G4" fmla="*/ 32000 T7 32000"/>
              <a:gd name="T8" fmla="*/ 32000 32000  1"/>
              <a:gd name="T9" fmla="*/ G2 G2  1"/>
              <a:gd name="T10" fmla="+- 0 T8 T9"/>
              <a:gd name="T11" fmla="sqrt T10"/>
              <a:gd name="G5" fmla="*/ 32000 T11 32000"/>
              <a:gd name="G6" fmla="+- 0 0 G3"/>
              <a:gd name="G7" fmla="+- 0 0 G4"/>
              <a:gd name="G8" fmla="+- 0 0 G5"/>
              <a:gd name="G9" fmla="+- 0 G4 G0"/>
              <a:gd name="G10" fmla="?: G9 G4 G0"/>
              <a:gd name="G11" fmla="?: G9 G1 G6"/>
              <a:gd name="G12" fmla="+- 0 G5 G0"/>
              <a:gd name="G13" fmla="?: G12 G5 G0"/>
              <a:gd name="G14" fmla="?: G12 G2 G3"/>
              <a:gd name="G15" fmla="+- G11 0 1"/>
              <a:gd name="G16" fmla="+- G14 1 0"/>
              <a:gd name="G17" fmla="+- 0 G14 G3"/>
              <a:gd name="G18" fmla="?: G17 G8 G13"/>
              <a:gd name="G19" fmla="?: G17 G0 G13"/>
              <a:gd name="G20" fmla="?: G17 G3 G16"/>
              <a:gd name="G21" fmla="+- 0 G6 G11"/>
              <a:gd name="G22" fmla="?: G21 G7 G10"/>
              <a:gd name="G23" fmla="?: G21 G0 G10"/>
              <a:gd name="G24" fmla="?: G21 G6 G15"/>
              <a:gd name="G25" fmla="min G10 G13"/>
              <a:gd name="G26" fmla="max G8 G7"/>
              <a:gd name="G27" fmla="max G26 G0"/>
              <a:gd name="T12" fmla="+- 0 G27 -32000"/>
              <a:gd name="T13" fmla="*/ T12 w 64000"/>
              <a:gd name="T14" fmla="+- 0 G11 -32000"/>
              <a:gd name="T15" fmla="*/ G11 h 64000"/>
              <a:gd name="T16" fmla="+- 0 G25 -32000"/>
              <a:gd name="T17" fmla="*/ T16 w 64000"/>
              <a:gd name="T18" fmla="+- 0 G14 -32000"/>
              <a:gd name="T19" fmla="*/ G14 h 64000"/>
            </a:gdLst>
            <a:ahLst/>
            <a:cxnLst>
              <a:cxn ang="0">
                <a:pos x="46556" y="3502"/>
              </a:cxn>
              <a:cxn ang="0">
                <a:pos x="64000" y="32000"/>
              </a:cxn>
              <a:cxn ang="0">
                <a:pos x="46556" y="60497"/>
              </a:cxn>
              <a:cxn ang="0">
                <a:pos x="46556" y="60497"/>
              </a:cxn>
              <a:cxn ang="0">
                <a:pos x="46555" y="60497"/>
              </a:cxn>
              <a:cxn ang="0">
                <a:pos x="46556" y="60498"/>
              </a:cxn>
              <a:cxn ang="0">
                <a:pos x="46556" y="3502"/>
              </a:cxn>
              <a:cxn ang="0">
                <a:pos x="46555" y="3502"/>
              </a:cxn>
              <a:cxn ang="0">
                <a:pos x="46556" y="3502"/>
              </a:cxn>
            </a:cxnLst>
            <a:rect l="T13" t="T15" r="T17" b="T19"/>
            <a:pathLst>
              <a:path w="64000" h="64000">
                <a:moveTo>
                  <a:pt x="46556" y="3502"/>
                </a:moveTo>
                <a:cubicBezTo>
                  <a:pt x="57262" y="8970"/>
                  <a:pt x="64000" y="19978"/>
                  <a:pt x="64000" y="32000"/>
                </a:cubicBezTo>
                <a:cubicBezTo>
                  <a:pt x="64000" y="44021"/>
                  <a:pt x="57262" y="55029"/>
                  <a:pt x="46556" y="60497"/>
                </a:cubicBezTo>
                <a:cubicBezTo>
                  <a:pt x="46556" y="60497"/>
                  <a:pt x="46556" y="60497"/>
                  <a:pt x="46555" y="60497"/>
                </a:cubicBezTo>
                <a:lnTo>
                  <a:pt x="46556" y="60498"/>
                </a:lnTo>
                <a:lnTo>
                  <a:pt x="46556" y="3502"/>
                </a:lnTo>
                <a:lnTo>
                  <a:pt x="46555" y="3502"/>
                </a:lnTo>
                <a:cubicBezTo>
                  <a:pt x="46556" y="3502"/>
                  <a:pt x="46556" y="3502"/>
                  <a:pt x="46556" y="3502"/>
                </a:cubicBezTo>
                <a:close/>
              </a:path>
            </a:pathLst>
          </a:custGeom>
          <a:solidFill>
            <a:schemeClr val="accent2">
              <a:alpha val="58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ru-RU" sz="2400">
              <a:latin typeface="Times New Roman" pitchFamily="18" charset="0"/>
            </a:endParaRPr>
          </a:p>
        </p:txBody>
      </p:sp>
      <p:sp>
        <p:nvSpPr>
          <p:cNvPr id="13" name="AutoShape 16"/>
          <p:cNvSpPr>
            <a:spLocks noChangeArrowheads="1"/>
          </p:cNvSpPr>
          <p:nvPr/>
        </p:nvSpPr>
        <p:spPr bwMode="auto">
          <a:xfrm>
            <a:off x="-3352800" y="533400"/>
            <a:ext cx="4038600" cy="4038600"/>
          </a:xfrm>
          <a:custGeom>
            <a:avLst/>
            <a:gdLst>
              <a:gd name="G0" fmla="+- 21057 0 0"/>
              <a:gd name="G1" fmla="+- -28403 0 0"/>
              <a:gd name="G2" fmla="+- 32000 0 0"/>
              <a:gd name="T0" fmla="*/ 32000 32000  1"/>
              <a:gd name="T1" fmla="*/ G0 G0  1"/>
              <a:gd name="T2" fmla="+- 0 T0 T1"/>
              <a:gd name="T3" fmla="sqrt T2"/>
              <a:gd name="G3" fmla="*/ 32000 T3 32000"/>
              <a:gd name="T4" fmla="*/ 32000 32000  1"/>
              <a:gd name="T5" fmla="*/ G1 G1  1"/>
              <a:gd name="T6" fmla="+- 0 T4 T5"/>
              <a:gd name="T7" fmla="sqrt T6"/>
              <a:gd name="G4" fmla="*/ 32000 T7 32000"/>
              <a:gd name="T8" fmla="*/ 32000 32000  1"/>
              <a:gd name="T9" fmla="*/ G2 G2  1"/>
              <a:gd name="T10" fmla="+- 0 T8 T9"/>
              <a:gd name="T11" fmla="sqrt T10"/>
              <a:gd name="G5" fmla="*/ 32000 T11 32000"/>
              <a:gd name="G6" fmla="+- 0 0 G3"/>
              <a:gd name="G7" fmla="+- 0 0 G4"/>
              <a:gd name="G8" fmla="+- 0 0 G5"/>
              <a:gd name="G9" fmla="+- 0 G4 G0"/>
              <a:gd name="G10" fmla="?: G9 G4 G0"/>
              <a:gd name="G11" fmla="?: G9 G1 G6"/>
              <a:gd name="G12" fmla="+- 0 G5 G0"/>
              <a:gd name="G13" fmla="?: G12 G5 G0"/>
              <a:gd name="G14" fmla="?: G12 G2 G3"/>
              <a:gd name="G15" fmla="+- G11 0 1"/>
              <a:gd name="G16" fmla="+- G14 1 0"/>
              <a:gd name="G17" fmla="+- 0 G14 G3"/>
              <a:gd name="G18" fmla="?: G17 G8 G13"/>
              <a:gd name="G19" fmla="?: G17 G0 G13"/>
              <a:gd name="G20" fmla="?: G17 G3 G16"/>
              <a:gd name="G21" fmla="+- 0 G6 G11"/>
              <a:gd name="G22" fmla="?: G21 G7 G10"/>
              <a:gd name="G23" fmla="?: G21 G0 G10"/>
              <a:gd name="G24" fmla="?: G21 G6 G15"/>
              <a:gd name="G25" fmla="min G10 G13"/>
              <a:gd name="G26" fmla="max G8 G7"/>
              <a:gd name="G27" fmla="max G26 G0"/>
              <a:gd name="T12" fmla="+- 0 G27 -32000"/>
              <a:gd name="T13" fmla="*/ T12 w 64000"/>
              <a:gd name="T14" fmla="+- 0 G11 -32000"/>
              <a:gd name="T15" fmla="*/ G11 h 64000"/>
              <a:gd name="T16" fmla="+- 0 G25 -32000"/>
              <a:gd name="T17" fmla="*/ T16 w 64000"/>
              <a:gd name="T18" fmla="+- 0 G14 -32000"/>
              <a:gd name="T19" fmla="*/ G14 h 64000"/>
            </a:gdLst>
            <a:ahLst/>
            <a:cxnLst>
              <a:cxn ang="0">
                <a:pos x="53057" y="7904"/>
              </a:cxn>
              <a:cxn ang="0">
                <a:pos x="64000" y="32000"/>
              </a:cxn>
              <a:cxn ang="0">
                <a:pos x="53057" y="56095"/>
              </a:cxn>
              <a:cxn ang="0">
                <a:pos x="53057" y="56095"/>
              </a:cxn>
              <a:cxn ang="0">
                <a:pos x="53056" y="56095"/>
              </a:cxn>
              <a:cxn ang="0">
                <a:pos x="53057" y="56096"/>
              </a:cxn>
              <a:cxn ang="0">
                <a:pos x="53057" y="7904"/>
              </a:cxn>
              <a:cxn ang="0">
                <a:pos x="53056" y="7904"/>
              </a:cxn>
              <a:cxn ang="0">
                <a:pos x="53057" y="7904"/>
              </a:cxn>
            </a:cxnLst>
            <a:rect l="T13" t="T15" r="T17" b="T19"/>
            <a:pathLst>
              <a:path w="64000" h="64000">
                <a:moveTo>
                  <a:pt x="53057" y="7904"/>
                </a:moveTo>
                <a:cubicBezTo>
                  <a:pt x="60010" y="13981"/>
                  <a:pt x="64000" y="22765"/>
                  <a:pt x="64000" y="32000"/>
                </a:cubicBezTo>
                <a:cubicBezTo>
                  <a:pt x="64000" y="41234"/>
                  <a:pt x="60010" y="50018"/>
                  <a:pt x="53057" y="56095"/>
                </a:cubicBezTo>
                <a:cubicBezTo>
                  <a:pt x="53057" y="56095"/>
                  <a:pt x="53057" y="56095"/>
                  <a:pt x="53056" y="56095"/>
                </a:cubicBezTo>
                <a:lnTo>
                  <a:pt x="53057" y="56096"/>
                </a:lnTo>
                <a:lnTo>
                  <a:pt x="53057" y="7904"/>
                </a:lnTo>
                <a:lnTo>
                  <a:pt x="53056" y="7904"/>
                </a:lnTo>
                <a:cubicBezTo>
                  <a:pt x="53057" y="7904"/>
                  <a:pt x="53057" y="7904"/>
                  <a:pt x="53057" y="7904"/>
                </a:cubicBezTo>
                <a:close/>
              </a:path>
            </a:pathLst>
          </a:custGeom>
          <a:solidFill>
            <a:schemeClr val="hlink">
              <a:alpha val="60001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389127" name="Rectangle 7"/>
          <p:cNvSpPr>
            <a:spLocks noGrp="1" noChangeArrowheads="1"/>
          </p:cNvSpPr>
          <p:nvPr>
            <p:ph type="ctrTitle"/>
          </p:nvPr>
        </p:nvSpPr>
        <p:spPr>
          <a:xfrm>
            <a:off x="1443038" y="985838"/>
            <a:ext cx="7015162" cy="14446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8912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3048000"/>
            <a:ext cx="7015162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4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3388D21-D443-47CF-AA4F-C6271DA77C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5011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B77139-2A42-4836-9BCC-1F18FA9B7A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4111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6413" y="301625"/>
            <a:ext cx="1827212" cy="56403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0013" y="301625"/>
            <a:ext cx="5334000" cy="56403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178915-1E86-47C0-96B6-CF8CF162FD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773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5D4683-3E24-401B-8B6F-76DFBC31D4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2545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799746-9000-4278-9954-55CF27A8B3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8563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61F020-C516-4252-8696-E7556FE39A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0858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14E2BF-72AF-454D-857D-DFF6F0CD0D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2924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F86135-B511-4699-8595-D34EA1A365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3164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0BDB5B-5BEE-4C1B-A8DE-C01439EB05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0385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23E434-C253-4F24-BE98-0B7A0EC01C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7087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210393-0569-4203-9D1E-03D0000D3C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533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76200" y="152400"/>
            <a:ext cx="8991600" cy="6629400"/>
            <a:chOff x="48" y="96"/>
            <a:chExt cx="5664" cy="4176"/>
          </a:xfrm>
        </p:grpSpPr>
        <p:sp>
          <p:nvSpPr>
            <p:cNvPr id="388099" name="AutoShape 3"/>
            <p:cNvSpPr>
              <a:spLocks noChangeArrowheads="1"/>
            </p:cNvSpPr>
            <p:nvPr/>
          </p:nvSpPr>
          <p:spPr bwMode="auto">
            <a:xfrm>
              <a:off x="48" y="96"/>
              <a:ext cx="5664" cy="4176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88100" name="AutoShape 4"/>
            <p:cNvSpPr>
              <a:spLocks noChangeArrowheads="1"/>
            </p:cNvSpPr>
            <p:nvPr/>
          </p:nvSpPr>
          <p:spPr bwMode="auto">
            <a:xfrm>
              <a:off x="96" y="144"/>
              <a:ext cx="5568" cy="4080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388101" name="Line 5"/>
          <p:cNvSpPr>
            <a:spLocks noChangeShapeType="1"/>
          </p:cNvSpPr>
          <p:nvPr/>
        </p:nvSpPr>
        <p:spPr bwMode="auto">
          <a:xfrm>
            <a:off x="1371600" y="1524000"/>
            <a:ext cx="73152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370013" y="301625"/>
            <a:ext cx="73136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9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0013" y="1827213"/>
            <a:ext cx="7313612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88104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8810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8810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+mn-lt"/>
              </a:defRPr>
            </a:lvl1pPr>
          </a:lstStyle>
          <a:p>
            <a:pPr>
              <a:defRPr/>
            </a:pPr>
            <a:fld id="{59C075D3-5EC0-4DFF-A243-5093C94208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388107" name="AutoShape 11"/>
          <p:cNvSpPr>
            <a:spLocks noChangeArrowheads="1"/>
          </p:cNvSpPr>
          <p:nvPr/>
        </p:nvSpPr>
        <p:spPr bwMode="auto">
          <a:xfrm>
            <a:off x="-2819400" y="1447800"/>
            <a:ext cx="3657600" cy="3657600"/>
          </a:xfrm>
          <a:custGeom>
            <a:avLst/>
            <a:gdLst>
              <a:gd name="G0" fmla="+- 17444 0 0"/>
              <a:gd name="G1" fmla="+- -28889 0 0"/>
              <a:gd name="G2" fmla="+- 32000 0 0"/>
              <a:gd name="T0" fmla="*/ 32000 32000  1"/>
              <a:gd name="T1" fmla="*/ G0 G0  1"/>
              <a:gd name="T2" fmla="+- 0 T0 T1"/>
              <a:gd name="T3" fmla="sqrt T2"/>
              <a:gd name="G3" fmla="*/ 32000 T3 32000"/>
              <a:gd name="T4" fmla="*/ 32000 32000  1"/>
              <a:gd name="T5" fmla="*/ G1 G1  1"/>
              <a:gd name="T6" fmla="+- 0 T4 T5"/>
              <a:gd name="T7" fmla="sqrt T6"/>
              <a:gd name="G4" fmla="*/ 32000 T7 32000"/>
              <a:gd name="T8" fmla="*/ 32000 32000  1"/>
              <a:gd name="T9" fmla="*/ G2 G2  1"/>
              <a:gd name="T10" fmla="+- 0 T8 T9"/>
              <a:gd name="T11" fmla="sqrt T10"/>
              <a:gd name="G5" fmla="*/ 32000 T11 32000"/>
              <a:gd name="G6" fmla="+- 0 0 G3"/>
              <a:gd name="G7" fmla="+- 0 0 G4"/>
              <a:gd name="G8" fmla="+- 0 0 G5"/>
              <a:gd name="G9" fmla="+- 0 G4 G0"/>
              <a:gd name="G10" fmla="?: G9 G4 G0"/>
              <a:gd name="G11" fmla="?: G9 G1 G6"/>
              <a:gd name="G12" fmla="+- 0 G5 G0"/>
              <a:gd name="G13" fmla="?: G12 G5 G0"/>
              <a:gd name="G14" fmla="?: G12 G2 G3"/>
              <a:gd name="G15" fmla="+- G11 0 1"/>
              <a:gd name="G16" fmla="+- G14 1 0"/>
              <a:gd name="G17" fmla="+- 0 G14 G3"/>
              <a:gd name="G18" fmla="?: G17 G8 G13"/>
              <a:gd name="G19" fmla="?: G17 G0 G13"/>
              <a:gd name="G20" fmla="?: G17 G3 G16"/>
              <a:gd name="G21" fmla="+- 0 G6 G11"/>
              <a:gd name="G22" fmla="?: G21 G7 G10"/>
              <a:gd name="G23" fmla="?: G21 G0 G10"/>
              <a:gd name="G24" fmla="?: G21 G6 G15"/>
              <a:gd name="G25" fmla="min G10 G13"/>
              <a:gd name="G26" fmla="max G8 G7"/>
              <a:gd name="G27" fmla="max G26 G0"/>
              <a:gd name="T12" fmla="+- 0 G27 -32000"/>
              <a:gd name="T13" fmla="*/ T12 w 64000"/>
              <a:gd name="T14" fmla="+- 0 G11 -32000"/>
              <a:gd name="T15" fmla="*/ G11 h 64000"/>
              <a:gd name="T16" fmla="+- 0 G25 -32000"/>
              <a:gd name="T17" fmla="*/ T16 w 64000"/>
              <a:gd name="T18" fmla="+- 0 G14 -32000"/>
              <a:gd name="T19" fmla="*/ G14 h 64000"/>
            </a:gdLst>
            <a:ahLst/>
            <a:cxnLst>
              <a:cxn ang="0">
                <a:pos x="49444" y="5172"/>
              </a:cxn>
              <a:cxn ang="0">
                <a:pos x="64000" y="32000"/>
              </a:cxn>
              <a:cxn ang="0">
                <a:pos x="49444" y="58827"/>
              </a:cxn>
              <a:cxn ang="0">
                <a:pos x="49444" y="58827"/>
              </a:cxn>
              <a:cxn ang="0">
                <a:pos x="49443" y="58827"/>
              </a:cxn>
              <a:cxn ang="0">
                <a:pos x="49444" y="58828"/>
              </a:cxn>
              <a:cxn ang="0">
                <a:pos x="49444" y="5172"/>
              </a:cxn>
              <a:cxn ang="0">
                <a:pos x="49443" y="5172"/>
              </a:cxn>
              <a:cxn ang="0">
                <a:pos x="49444" y="5172"/>
              </a:cxn>
            </a:cxnLst>
            <a:rect l="T13" t="T15" r="T17" b="T19"/>
            <a:pathLst>
              <a:path w="64000" h="64000">
                <a:moveTo>
                  <a:pt x="49444" y="5172"/>
                </a:moveTo>
                <a:cubicBezTo>
                  <a:pt x="58522" y="11076"/>
                  <a:pt x="64000" y="21170"/>
                  <a:pt x="64000" y="32000"/>
                </a:cubicBezTo>
                <a:cubicBezTo>
                  <a:pt x="64000" y="42829"/>
                  <a:pt x="58522" y="52923"/>
                  <a:pt x="49444" y="58827"/>
                </a:cubicBezTo>
                <a:cubicBezTo>
                  <a:pt x="49444" y="58827"/>
                  <a:pt x="49443" y="58827"/>
                  <a:pt x="49443" y="58827"/>
                </a:cubicBezTo>
                <a:lnTo>
                  <a:pt x="49444" y="58828"/>
                </a:lnTo>
                <a:lnTo>
                  <a:pt x="49444" y="5172"/>
                </a:lnTo>
                <a:lnTo>
                  <a:pt x="49443" y="5172"/>
                </a:lnTo>
                <a:cubicBezTo>
                  <a:pt x="49443" y="5172"/>
                  <a:pt x="49444" y="5172"/>
                  <a:pt x="49444" y="5172"/>
                </a:cubicBezTo>
                <a:close/>
              </a:path>
            </a:pathLst>
          </a:custGeom>
          <a:solidFill>
            <a:schemeClr val="accent2">
              <a:alpha val="58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ru-RU" sz="2400">
              <a:latin typeface="Times New Roman" pitchFamily="18" charset="0"/>
            </a:endParaRPr>
          </a:p>
        </p:txBody>
      </p:sp>
      <p:sp>
        <p:nvSpPr>
          <p:cNvPr id="388108" name="AutoShape 12"/>
          <p:cNvSpPr>
            <a:spLocks noChangeArrowheads="1"/>
          </p:cNvSpPr>
          <p:nvPr/>
        </p:nvSpPr>
        <p:spPr bwMode="auto">
          <a:xfrm>
            <a:off x="-3352800" y="0"/>
            <a:ext cx="4038600" cy="4038600"/>
          </a:xfrm>
          <a:custGeom>
            <a:avLst/>
            <a:gdLst>
              <a:gd name="G0" fmla="+- 21057 0 0"/>
              <a:gd name="G1" fmla="+- -28403 0 0"/>
              <a:gd name="G2" fmla="+- 32000 0 0"/>
              <a:gd name="T0" fmla="*/ 32000 32000  1"/>
              <a:gd name="T1" fmla="*/ G0 G0  1"/>
              <a:gd name="T2" fmla="+- 0 T0 T1"/>
              <a:gd name="T3" fmla="sqrt T2"/>
              <a:gd name="G3" fmla="*/ 32000 T3 32000"/>
              <a:gd name="T4" fmla="*/ 32000 32000  1"/>
              <a:gd name="T5" fmla="*/ G1 G1  1"/>
              <a:gd name="T6" fmla="+- 0 T4 T5"/>
              <a:gd name="T7" fmla="sqrt T6"/>
              <a:gd name="G4" fmla="*/ 32000 T7 32000"/>
              <a:gd name="T8" fmla="*/ 32000 32000  1"/>
              <a:gd name="T9" fmla="*/ G2 G2  1"/>
              <a:gd name="T10" fmla="+- 0 T8 T9"/>
              <a:gd name="T11" fmla="sqrt T10"/>
              <a:gd name="G5" fmla="*/ 32000 T11 32000"/>
              <a:gd name="G6" fmla="+- 0 0 G3"/>
              <a:gd name="G7" fmla="+- 0 0 G4"/>
              <a:gd name="G8" fmla="+- 0 0 G5"/>
              <a:gd name="G9" fmla="+- 0 G4 G0"/>
              <a:gd name="G10" fmla="?: G9 G4 G0"/>
              <a:gd name="G11" fmla="?: G9 G1 G6"/>
              <a:gd name="G12" fmla="+- 0 G5 G0"/>
              <a:gd name="G13" fmla="?: G12 G5 G0"/>
              <a:gd name="G14" fmla="?: G12 G2 G3"/>
              <a:gd name="G15" fmla="+- G11 0 1"/>
              <a:gd name="G16" fmla="+- G14 1 0"/>
              <a:gd name="G17" fmla="+- 0 G14 G3"/>
              <a:gd name="G18" fmla="?: G17 G8 G13"/>
              <a:gd name="G19" fmla="?: G17 G0 G13"/>
              <a:gd name="G20" fmla="?: G17 G3 G16"/>
              <a:gd name="G21" fmla="+- 0 G6 G11"/>
              <a:gd name="G22" fmla="?: G21 G7 G10"/>
              <a:gd name="G23" fmla="?: G21 G0 G10"/>
              <a:gd name="G24" fmla="?: G21 G6 G15"/>
              <a:gd name="G25" fmla="min G10 G13"/>
              <a:gd name="G26" fmla="max G8 G7"/>
              <a:gd name="G27" fmla="max G26 G0"/>
              <a:gd name="T12" fmla="+- 0 G27 -32000"/>
              <a:gd name="T13" fmla="*/ T12 w 64000"/>
              <a:gd name="T14" fmla="+- 0 G11 -32000"/>
              <a:gd name="T15" fmla="*/ G11 h 64000"/>
              <a:gd name="T16" fmla="+- 0 G25 -32000"/>
              <a:gd name="T17" fmla="*/ T16 w 64000"/>
              <a:gd name="T18" fmla="+- 0 G14 -32000"/>
              <a:gd name="T19" fmla="*/ G14 h 64000"/>
            </a:gdLst>
            <a:ahLst/>
            <a:cxnLst>
              <a:cxn ang="0">
                <a:pos x="53057" y="7904"/>
              </a:cxn>
              <a:cxn ang="0">
                <a:pos x="64000" y="32000"/>
              </a:cxn>
              <a:cxn ang="0">
                <a:pos x="53057" y="56095"/>
              </a:cxn>
              <a:cxn ang="0">
                <a:pos x="53057" y="56095"/>
              </a:cxn>
              <a:cxn ang="0">
                <a:pos x="53056" y="56095"/>
              </a:cxn>
              <a:cxn ang="0">
                <a:pos x="53057" y="56096"/>
              </a:cxn>
              <a:cxn ang="0">
                <a:pos x="53057" y="7904"/>
              </a:cxn>
              <a:cxn ang="0">
                <a:pos x="53056" y="7904"/>
              </a:cxn>
              <a:cxn ang="0">
                <a:pos x="53057" y="7904"/>
              </a:cxn>
            </a:cxnLst>
            <a:rect l="T13" t="T15" r="T17" b="T19"/>
            <a:pathLst>
              <a:path w="64000" h="64000">
                <a:moveTo>
                  <a:pt x="53057" y="7904"/>
                </a:moveTo>
                <a:cubicBezTo>
                  <a:pt x="60010" y="13981"/>
                  <a:pt x="64000" y="22765"/>
                  <a:pt x="64000" y="32000"/>
                </a:cubicBezTo>
                <a:cubicBezTo>
                  <a:pt x="64000" y="41234"/>
                  <a:pt x="60010" y="50018"/>
                  <a:pt x="53057" y="56095"/>
                </a:cubicBezTo>
                <a:cubicBezTo>
                  <a:pt x="53057" y="56095"/>
                  <a:pt x="53057" y="56095"/>
                  <a:pt x="53056" y="56095"/>
                </a:cubicBezTo>
                <a:lnTo>
                  <a:pt x="53057" y="56096"/>
                </a:lnTo>
                <a:lnTo>
                  <a:pt x="53057" y="7904"/>
                </a:lnTo>
                <a:lnTo>
                  <a:pt x="53056" y="7904"/>
                </a:lnTo>
                <a:cubicBezTo>
                  <a:pt x="53057" y="7904"/>
                  <a:pt x="53057" y="7904"/>
                  <a:pt x="53057" y="7904"/>
                </a:cubicBezTo>
                <a:close/>
              </a:path>
            </a:pathLst>
          </a:custGeom>
          <a:solidFill>
            <a:schemeClr val="hlink">
              <a:alpha val="60001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grpSp>
        <p:nvGrpSpPr>
          <p:cNvPr id="1035" name="Group 13"/>
          <p:cNvGrpSpPr>
            <a:grpSpLocks/>
          </p:cNvGrpSpPr>
          <p:nvPr/>
        </p:nvGrpSpPr>
        <p:grpSpPr bwMode="auto">
          <a:xfrm>
            <a:off x="76200" y="152400"/>
            <a:ext cx="8991600" cy="6629400"/>
            <a:chOff x="48" y="96"/>
            <a:chExt cx="5664" cy="4176"/>
          </a:xfrm>
        </p:grpSpPr>
        <p:sp>
          <p:nvSpPr>
            <p:cNvPr id="388110" name="AutoShape 14"/>
            <p:cNvSpPr>
              <a:spLocks noChangeArrowheads="1"/>
            </p:cNvSpPr>
            <p:nvPr/>
          </p:nvSpPr>
          <p:spPr bwMode="auto">
            <a:xfrm>
              <a:off x="48" y="96"/>
              <a:ext cx="5664" cy="4176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88111" name="AutoShape 15"/>
            <p:cNvSpPr>
              <a:spLocks noChangeArrowheads="1"/>
            </p:cNvSpPr>
            <p:nvPr/>
          </p:nvSpPr>
          <p:spPr bwMode="auto">
            <a:xfrm>
              <a:off x="96" y="144"/>
              <a:ext cx="5568" cy="4080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388112" name="Line 16"/>
          <p:cNvSpPr>
            <a:spLocks noChangeShapeType="1"/>
          </p:cNvSpPr>
          <p:nvPr/>
        </p:nvSpPr>
        <p:spPr bwMode="auto">
          <a:xfrm>
            <a:off x="1371600" y="1524000"/>
            <a:ext cx="73152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88113" name="AutoShape 17"/>
          <p:cNvSpPr>
            <a:spLocks noChangeArrowheads="1"/>
          </p:cNvSpPr>
          <p:nvPr/>
        </p:nvSpPr>
        <p:spPr bwMode="auto">
          <a:xfrm>
            <a:off x="-2819400" y="1447800"/>
            <a:ext cx="3657600" cy="3657600"/>
          </a:xfrm>
          <a:custGeom>
            <a:avLst/>
            <a:gdLst>
              <a:gd name="G0" fmla="+- 17444 0 0"/>
              <a:gd name="G1" fmla="+- -28889 0 0"/>
              <a:gd name="G2" fmla="+- 32000 0 0"/>
              <a:gd name="T0" fmla="*/ 32000 32000  1"/>
              <a:gd name="T1" fmla="*/ G0 G0  1"/>
              <a:gd name="T2" fmla="+- 0 T0 T1"/>
              <a:gd name="T3" fmla="sqrt T2"/>
              <a:gd name="G3" fmla="*/ 32000 T3 32000"/>
              <a:gd name="T4" fmla="*/ 32000 32000  1"/>
              <a:gd name="T5" fmla="*/ G1 G1  1"/>
              <a:gd name="T6" fmla="+- 0 T4 T5"/>
              <a:gd name="T7" fmla="sqrt T6"/>
              <a:gd name="G4" fmla="*/ 32000 T7 32000"/>
              <a:gd name="T8" fmla="*/ 32000 32000  1"/>
              <a:gd name="T9" fmla="*/ G2 G2  1"/>
              <a:gd name="T10" fmla="+- 0 T8 T9"/>
              <a:gd name="T11" fmla="sqrt T10"/>
              <a:gd name="G5" fmla="*/ 32000 T11 32000"/>
              <a:gd name="G6" fmla="+- 0 0 G3"/>
              <a:gd name="G7" fmla="+- 0 0 G4"/>
              <a:gd name="G8" fmla="+- 0 0 G5"/>
              <a:gd name="G9" fmla="+- 0 G4 G0"/>
              <a:gd name="G10" fmla="?: G9 G4 G0"/>
              <a:gd name="G11" fmla="?: G9 G1 G6"/>
              <a:gd name="G12" fmla="+- 0 G5 G0"/>
              <a:gd name="G13" fmla="?: G12 G5 G0"/>
              <a:gd name="G14" fmla="?: G12 G2 G3"/>
              <a:gd name="G15" fmla="+- G11 0 1"/>
              <a:gd name="G16" fmla="+- G14 1 0"/>
              <a:gd name="G17" fmla="+- 0 G14 G3"/>
              <a:gd name="G18" fmla="?: G17 G8 G13"/>
              <a:gd name="G19" fmla="?: G17 G0 G13"/>
              <a:gd name="G20" fmla="?: G17 G3 G16"/>
              <a:gd name="G21" fmla="+- 0 G6 G11"/>
              <a:gd name="G22" fmla="?: G21 G7 G10"/>
              <a:gd name="G23" fmla="?: G21 G0 G10"/>
              <a:gd name="G24" fmla="?: G21 G6 G15"/>
              <a:gd name="G25" fmla="min G10 G13"/>
              <a:gd name="G26" fmla="max G8 G7"/>
              <a:gd name="G27" fmla="max G26 G0"/>
              <a:gd name="T12" fmla="+- 0 G27 -32000"/>
              <a:gd name="T13" fmla="*/ T12 w 64000"/>
              <a:gd name="T14" fmla="+- 0 G11 -32000"/>
              <a:gd name="T15" fmla="*/ G11 h 64000"/>
              <a:gd name="T16" fmla="+- 0 G25 -32000"/>
              <a:gd name="T17" fmla="*/ T16 w 64000"/>
              <a:gd name="T18" fmla="+- 0 G14 -32000"/>
              <a:gd name="T19" fmla="*/ G14 h 64000"/>
            </a:gdLst>
            <a:ahLst/>
            <a:cxnLst>
              <a:cxn ang="0">
                <a:pos x="49444" y="5172"/>
              </a:cxn>
              <a:cxn ang="0">
                <a:pos x="64000" y="32000"/>
              </a:cxn>
              <a:cxn ang="0">
                <a:pos x="49444" y="58827"/>
              </a:cxn>
              <a:cxn ang="0">
                <a:pos x="49444" y="58827"/>
              </a:cxn>
              <a:cxn ang="0">
                <a:pos x="49443" y="58827"/>
              </a:cxn>
              <a:cxn ang="0">
                <a:pos x="49444" y="58828"/>
              </a:cxn>
              <a:cxn ang="0">
                <a:pos x="49444" y="5172"/>
              </a:cxn>
              <a:cxn ang="0">
                <a:pos x="49443" y="5172"/>
              </a:cxn>
              <a:cxn ang="0">
                <a:pos x="49444" y="5172"/>
              </a:cxn>
            </a:cxnLst>
            <a:rect l="T13" t="T15" r="T17" b="T19"/>
            <a:pathLst>
              <a:path w="64000" h="64000">
                <a:moveTo>
                  <a:pt x="49444" y="5172"/>
                </a:moveTo>
                <a:cubicBezTo>
                  <a:pt x="58522" y="11076"/>
                  <a:pt x="64000" y="21170"/>
                  <a:pt x="64000" y="32000"/>
                </a:cubicBezTo>
                <a:cubicBezTo>
                  <a:pt x="64000" y="42829"/>
                  <a:pt x="58522" y="52923"/>
                  <a:pt x="49444" y="58827"/>
                </a:cubicBezTo>
                <a:cubicBezTo>
                  <a:pt x="49444" y="58827"/>
                  <a:pt x="49443" y="58827"/>
                  <a:pt x="49443" y="58827"/>
                </a:cubicBezTo>
                <a:lnTo>
                  <a:pt x="49444" y="58828"/>
                </a:lnTo>
                <a:lnTo>
                  <a:pt x="49444" y="5172"/>
                </a:lnTo>
                <a:lnTo>
                  <a:pt x="49443" y="5172"/>
                </a:lnTo>
                <a:cubicBezTo>
                  <a:pt x="49443" y="5172"/>
                  <a:pt x="49444" y="5172"/>
                  <a:pt x="49444" y="5172"/>
                </a:cubicBezTo>
                <a:close/>
              </a:path>
            </a:pathLst>
          </a:custGeom>
          <a:solidFill>
            <a:schemeClr val="accent2">
              <a:alpha val="58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ru-RU" sz="2400">
              <a:latin typeface="Times New Roman" pitchFamily="18" charset="0"/>
            </a:endParaRPr>
          </a:p>
        </p:txBody>
      </p:sp>
      <p:sp>
        <p:nvSpPr>
          <p:cNvPr id="388114" name="AutoShape 18"/>
          <p:cNvSpPr>
            <a:spLocks noChangeArrowheads="1"/>
          </p:cNvSpPr>
          <p:nvPr/>
        </p:nvSpPr>
        <p:spPr bwMode="auto">
          <a:xfrm>
            <a:off x="-3352800" y="0"/>
            <a:ext cx="4038600" cy="4038600"/>
          </a:xfrm>
          <a:custGeom>
            <a:avLst/>
            <a:gdLst>
              <a:gd name="G0" fmla="+- 21057 0 0"/>
              <a:gd name="G1" fmla="+- -28403 0 0"/>
              <a:gd name="G2" fmla="+- 32000 0 0"/>
              <a:gd name="T0" fmla="*/ 32000 32000  1"/>
              <a:gd name="T1" fmla="*/ G0 G0  1"/>
              <a:gd name="T2" fmla="+- 0 T0 T1"/>
              <a:gd name="T3" fmla="sqrt T2"/>
              <a:gd name="G3" fmla="*/ 32000 T3 32000"/>
              <a:gd name="T4" fmla="*/ 32000 32000  1"/>
              <a:gd name="T5" fmla="*/ G1 G1  1"/>
              <a:gd name="T6" fmla="+- 0 T4 T5"/>
              <a:gd name="T7" fmla="sqrt T6"/>
              <a:gd name="G4" fmla="*/ 32000 T7 32000"/>
              <a:gd name="T8" fmla="*/ 32000 32000  1"/>
              <a:gd name="T9" fmla="*/ G2 G2  1"/>
              <a:gd name="T10" fmla="+- 0 T8 T9"/>
              <a:gd name="T11" fmla="sqrt T10"/>
              <a:gd name="G5" fmla="*/ 32000 T11 32000"/>
              <a:gd name="G6" fmla="+- 0 0 G3"/>
              <a:gd name="G7" fmla="+- 0 0 G4"/>
              <a:gd name="G8" fmla="+- 0 0 G5"/>
              <a:gd name="G9" fmla="+- 0 G4 G0"/>
              <a:gd name="G10" fmla="?: G9 G4 G0"/>
              <a:gd name="G11" fmla="?: G9 G1 G6"/>
              <a:gd name="G12" fmla="+- 0 G5 G0"/>
              <a:gd name="G13" fmla="?: G12 G5 G0"/>
              <a:gd name="G14" fmla="?: G12 G2 G3"/>
              <a:gd name="G15" fmla="+- G11 0 1"/>
              <a:gd name="G16" fmla="+- G14 1 0"/>
              <a:gd name="G17" fmla="+- 0 G14 G3"/>
              <a:gd name="G18" fmla="?: G17 G8 G13"/>
              <a:gd name="G19" fmla="?: G17 G0 G13"/>
              <a:gd name="G20" fmla="?: G17 G3 G16"/>
              <a:gd name="G21" fmla="+- 0 G6 G11"/>
              <a:gd name="G22" fmla="?: G21 G7 G10"/>
              <a:gd name="G23" fmla="?: G21 G0 G10"/>
              <a:gd name="G24" fmla="?: G21 G6 G15"/>
              <a:gd name="G25" fmla="min G10 G13"/>
              <a:gd name="G26" fmla="max G8 G7"/>
              <a:gd name="G27" fmla="max G26 G0"/>
              <a:gd name="T12" fmla="+- 0 G27 -32000"/>
              <a:gd name="T13" fmla="*/ T12 w 64000"/>
              <a:gd name="T14" fmla="+- 0 G11 -32000"/>
              <a:gd name="T15" fmla="*/ G11 h 64000"/>
              <a:gd name="T16" fmla="+- 0 G25 -32000"/>
              <a:gd name="T17" fmla="*/ T16 w 64000"/>
              <a:gd name="T18" fmla="+- 0 G14 -32000"/>
              <a:gd name="T19" fmla="*/ G14 h 64000"/>
            </a:gdLst>
            <a:ahLst/>
            <a:cxnLst>
              <a:cxn ang="0">
                <a:pos x="53057" y="7904"/>
              </a:cxn>
              <a:cxn ang="0">
                <a:pos x="64000" y="32000"/>
              </a:cxn>
              <a:cxn ang="0">
                <a:pos x="53057" y="56095"/>
              </a:cxn>
              <a:cxn ang="0">
                <a:pos x="53057" y="56095"/>
              </a:cxn>
              <a:cxn ang="0">
                <a:pos x="53056" y="56095"/>
              </a:cxn>
              <a:cxn ang="0">
                <a:pos x="53057" y="56096"/>
              </a:cxn>
              <a:cxn ang="0">
                <a:pos x="53057" y="7904"/>
              </a:cxn>
              <a:cxn ang="0">
                <a:pos x="53056" y="7904"/>
              </a:cxn>
              <a:cxn ang="0">
                <a:pos x="53057" y="7904"/>
              </a:cxn>
            </a:cxnLst>
            <a:rect l="T13" t="T15" r="T17" b="T19"/>
            <a:pathLst>
              <a:path w="64000" h="64000">
                <a:moveTo>
                  <a:pt x="53057" y="7904"/>
                </a:moveTo>
                <a:cubicBezTo>
                  <a:pt x="60010" y="13981"/>
                  <a:pt x="64000" y="22765"/>
                  <a:pt x="64000" y="32000"/>
                </a:cubicBezTo>
                <a:cubicBezTo>
                  <a:pt x="64000" y="41234"/>
                  <a:pt x="60010" y="50018"/>
                  <a:pt x="53057" y="56095"/>
                </a:cubicBezTo>
                <a:cubicBezTo>
                  <a:pt x="53057" y="56095"/>
                  <a:pt x="53057" y="56095"/>
                  <a:pt x="53056" y="56095"/>
                </a:cubicBezTo>
                <a:lnTo>
                  <a:pt x="53057" y="56096"/>
                </a:lnTo>
                <a:lnTo>
                  <a:pt x="53057" y="7904"/>
                </a:lnTo>
                <a:lnTo>
                  <a:pt x="53056" y="7904"/>
                </a:lnTo>
                <a:cubicBezTo>
                  <a:pt x="53057" y="7904"/>
                  <a:pt x="53057" y="7904"/>
                  <a:pt x="53057" y="7904"/>
                </a:cubicBezTo>
                <a:close/>
              </a:path>
            </a:pathLst>
          </a:custGeom>
          <a:solidFill>
            <a:schemeClr val="hlink">
              <a:alpha val="60001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hlink"/>
          </a:solidFill>
          <a:latin typeface="Georgia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hlink"/>
          </a:solidFill>
          <a:latin typeface="Georgia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hlink"/>
          </a:solidFill>
          <a:latin typeface="Georgia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hlink"/>
          </a:solidFill>
          <a:latin typeface="Georgia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hlink"/>
          </a:solidFill>
          <a:latin typeface="Georgia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hlink"/>
          </a:solidFill>
          <a:latin typeface="Georgia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hlink"/>
          </a:solidFill>
          <a:latin typeface="Georgia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hlink"/>
          </a:solidFill>
          <a:latin typeface="Georgia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900">
          <a:solidFill>
            <a:srgbClr val="777777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500">
          <a:solidFill>
            <a:srgbClr val="777777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l"/>
        <a:defRPr sz="2200">
          <a:solidFill>
            <a:srgbClr val="777777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1900">
          <a:solidFill>
            <a:srgbClr val="777777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1900">
          <a:solidFill>
            <a:srgbClr val="777777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1900">
          <a:solidFill>
            <a:srgbClr val="777777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1900">
          <a:solidFill>
            <a:srgbClr val="777777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1900">
          <a:solidFill>
            <a:srgbClr val="777777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1900">
          <a:solidFill>
            <a:srgbClr val="777777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o.yar.ru/index.php?id=250" TargetMode="External"/><Relationship Id="rId2" Type="http://schemas.openxmlformats.org/officeDocument/2006/relationships/hyperlink" Target="http://www.iro.yar.ru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43038" y="620688"/>
            <a:ext cx="7015162" cy="1809775"/>
          </a:xfrm>
        </p:spPr>
        <p:txBody>
          <a:bodyPr/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endParaRPr lang="ru-RU" sz="400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1196752"/>
            <a:ext cx="7239000" cy="4536504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j-lt"/>
              </a:rPr>
              <a:t>«</a:t>
            </a:r>
            <a:r>
              <a:rPr lang="ru-RU" sz="3200" b="1" dirty="0">
                <a:solidFill>
                  <a:srgbClr val="FF0000"/>
                </a:solidFill>
                <a:latin typeface="+mj-lt"/>
              </a:rPr>
              <a:t>Лучшие из лучших» </a:t>
            </a:r>
            <a:endParaRPr lang="ru-RU" sz="3200" b="1" dirty="0" smtClean="0">
              <a:solidFill>
                <a:srgbClr val="FF0000"/>
              </a:solidFill>
              <a:latin typeface="+mj-lt"/>
            </a:endParaRP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j-lt"/>
              </a:rPr>
              <a:t>2008-2014 </a:t>
            </a:r>
            <a:r>
              <a:rPr lang="ru-RU" sz="3200" b="1" dirty="0">
                <a:solidFill>
                  <a:srgbClr val="FF0000"/>
                </a:solidFill>
                <a:latin typeface="+mj-lt"/>
              </a:rPr>
              <a:t>гг.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i="1" dirty="0" smtClean="0">
                <a:solidFill>
                  <a:srgbClr val="FF0000"/>
                </a:solidFill>
                <a:latin typeface="+mj-lt"/>
              </a:rPr>
              <a:t>результаты </a:t>
            </a:r>
            <a:r>
              <a:rPr lang="ru-RU" sz="2800" i="1" dirty="0">
                <a:solidFill>
                  <a:srgbClr val="FF0000"/>
                </a:solidFill>
                <a:latin typeface="+mj-lt"/>
              </a:rPr>
              <a:t>конкурсов </a:t>
            </a:r>
            <a:br>
              <a:rPr lang="ru-RU" sz="2800" i="1" dirty="0">
                <a:solidFill>
                  <a:srgbClr val="FF0000"/>
                </a:solidFill>
                <a:latin typeface="+mj-lt"/>
              </a:rPr>
            </a:br>
            <a:r>
              <a:rPr lang="ru-RU" sz="2800" i="1" dirty="0">
                <a:solidFill>
                  <a:srgbClr val="FF0000"/>
                </a:solidFill>
                <a:latin typeface="+mj-lt"/>
              </a:rPr>
              <a:t>профессионального мастерства </a:t>
            </a:r>
            <a:br>
              <a:rPr lang="ru-RU" sz="2800" i="1" dirty="0">
                <a:solidFill>
                  <a:srgbClr val="FF0000"/>
                </a:solidFill>
                <a:latin typeface="+mj-lt"/>
              </a:rPr>
            </a:br>
            <a:r>
              <a:rPr lang="ru-RU" sz="2800" i="1" dirty="0">
                <a:solidFill>
                  <a:srgbClr val="FF0000"/>
                </a:solidFill>
                <a:latin typeface="+mj-lt"/>
              </a:rPr>
              <a:t>педагогических и руководящих </a:t>
            </a:r>
            <a:br>
              <a:rPr lang="ru-RU" sz="2800" i="1" dirty="0">
                <a:solidFill>
                  <a:srgbClr val="FF0000"/>
                </a:solidFill>
                <a:latin typeface="+mj-lt"/>
              </a:rPr>
            </a:br>
            <a:r>
              <a:rPr lang="ru-RU" sz="2800" i="1" dirty="0">
                <a:solidFill>
                  <a:srgbClr val="FF0000"/>
                </a:solidFill>
                <a:latin typeface="+mj-lt"/>
              </a:rPr>
              <a:t>работников </a:t>
            </a:r>
            <a:r>
              <a:rPr lang="ru-RU" sz="2800" i="1" dirty="0" smtClean="0">
                <a:solidFill>
                  <a:srgbClr val="FF0000"/>
                </a:solidFill>
                <a:latin typeface="+mj-lt"/>
              </a:rPr>
              <a:t>УПО</a:t>
            </a:r>
          </a:p>
          <a:p>
            <a:pPr algn="r"/>
            <a:r>
              <a:rPr lang="ru-RU" sz="1400" i="1" dirty="0" smtClean="0">
                <a:solidFill>
                  <a:srgbClr val="002060"/>
                </a:solidFill>
                <a:latin typeface="+mj-lt"/>
              </a:rPr>
              <a:t>Морданова Татьяна Леонидовна, </a:t>
            </a:r>
          </a:p>
          <a:p>
            <a:pPr algn="r"/>
            <a:r>
              <a:rPr lang="ru-RU" sz="1400" i="1" dirty="0" smtClean="0">
                <a:solidFill>
                  <a:srgbClr val="002060"/>
                </a:solidFill>
                <a:latin typeface="+mj-lt"/>
              </a:rPr>
              <a:t>методист кафедры профессионального образования</a:t>
            </a:r>
          </a:p>
          <a:p>
            <a:pPr algn="r"/>
            <a:r>
              <a:rPr lang="ru-RU" sz="1400" i="1" dirty="0" smtClean="0">
                <a:solidFill>
                  <a:srgbClr val="002060"/>
                </a:solidFill>
                <a:latin typeface="+mj-lt"/>
              </a:rPr>
              <a:t>Королева Светлана </a:t>
            </a:r>
            <a:r>
              <a:rPr lang="ru-RU" sz="1400" i="1" dirty="0" err="1" smtClean="0">
                <a:solidFill>
                  <a:srgbClr val="002060"/>
                </a:solidFill>
                <a:latin typeface="+mj-lt"/>
              </a:rPr>
              <a:t>Влентиновна</a:t>
            </a:r>
            <a:r>
              <a:rPr lang="ru-RU" sz="1400" i="1" dirty="0" smtClean="0">
                <a:solidFill>
                  <a:srgbClr val="002060"/>
                </a:solidFill>
                <a:latin typeface="+mj-lt"/>
              </a:rPr>
              <a:t>, </a:t>
            </a:r>
          </a:p>
          <a:p>
            <a:pPr algn="r"/>
            <a:r>
              <a:rPr lang="ru-RU" sz="1400" i="1" dirty="0" smtClean="0">
                <a:solidFill>
                  <a:srgbClr val="002060"/>
                </a:solidFill>
                <a:latin typeface="+mj-lt"/>
              </a:rPr>
              <a:t>старший преподаватель </a:t>
            </a:r>
            <a:r>
              <a:rPr lang="ru-RU" sz="1400" i="1" dirty="0">
                <a:solidFill>
                  <a:srgbClr val="002060"/>
                </a:solidFill>
                <a:latin typeface="+mj-lt"/>
              </a:rPr>
              <a:t>кафедры профессионального </a:t>
            </a:r>
            <a:r>
              <a:rPr lang="ru-RU" sz="1400" i="1" dirty="0" smtClean="0">
                <a:solidFill>
                  <a:srgbClr val="002060"/>
                </a:solidFill>
                <a:latin typeface="+mj-lt"/>
              </a:rPr>
              <a:t>образования</a:t>
            </a:r>
            <a:endParaRPr lang="ru-RU" sz="1400" i="1" dirty="0">
              <a:solidFill>
                <a:srgbClr val="002060"/>
              </a:solidFill>
              <a:latin typeface="+mj-lt"/>
            </a:endParaRPr>
          </a:p>
          <a:p>
            <a:pPr algn="ctr"/>
            <a:endParaRPr lang="ru-RU" sz="1400" i="1" dirty="0" smtClean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4" y="301625"/>
            <a:ext cx="7496001" cy="1143000"/>
          </a:xfrm>
        </p:spPr>
        <p:txBody>
          <a:bodyPr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2013 </a:t>
            </a:r>
            <a:r>
              <a:rPr lang="ru-RU" sz="2000" b="1" dirty="0" smtClean="0">
                <a:solidFill>
                  <a:srgbClr val="002060"/>
                </a:solidFill>
              </a:rPr>
              <a:t>год</a:t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/>
              <a:t>«</a:t>
            </a:r>
            <a:r>
              <a:rPr lang="ru-RU" sz="2000" b="1" dirty="0"/>
              <a:t>Менеджер профессионального образования - 2013»</a:t>
            </a:r>
            <a:endParaRPr lang="ru-RU" sz="2000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624" y="1827212"/>
            <a:ext cx="7496001" cy="4482107"/>
          </a:xfrm>
        </p:spPr>
        <p:txBody>
          <a:bodyPr/>
          <a:lstStyle/>
          <a:p>
            <a:pPr marL="0" indent="0">
              <a:buNone/>
            </a:pPr>
            <a:r>
              <a:rPr lang="ru-RU" sz="1600" b="1" dirty="0">
                <a:solidFill>
                  <a:srgbClr val="002060"/>
                </a:solidFill>
                <a:latin typeface="+mj-lt"/>
              </a:rPr>
              <a:t>1 место — Феоктистов Владимир </a:t>
            </a:r>
            <a:r>
              <a:rPr lang="ru-RU" sz="1600" b="1" dirty="0" smtClean="0">
                <a:solidFill>
                  <a:srgbClr val="002060"/>
                </a:solidFill>
                <a:latin typeface="+mj-lt"/>
              </a:rPr>
              <a:t>Викторович</a:t>
            </a:r>
            <a:r>
              <a:rPr lang="ru-RU" sz="16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+mj-lt"/>
              </a:rPr>
              <a:t>директор </a:t>
            </a:r>
            <a:r>
              <a:rPr lang="ru-RU" sz="1600" dirty="0" smtClean="0">
                <a:solidFill>
                  <a:srgbClr val="002060"/>
                </a:solidFill>
                <a:latin typeface="+mj-lt"/>
              </a:rPr>
              <a:t>ГПОУ ЯО Ярославского политехнического колледжа № </a:t>
            </a:r>
            <a:r>
              <a:rPr lang="ru-RU" sz="1600" dirty="0">
                <a:solidFill>
                  <a:srgbClr val="002060"/>
                </a:solidFill>
                <a:latin typeface="+mj-lt"/>
              </a:rPr>
              <a:t>24; </a:t>
            </a:r>
            <a:endParaRPr lang="ru-RU" sz="1600" dirty="0" smtClean="0">
              <a:solidFill>
                <a:srgbClr val="002060"/>
              </a:solidFill>
              <a:latin typeface="+mj-lt"/>
            </a:endParaRPr>
          </a:p>
          <a:p>
            <a:pPr marL="0" indent="0"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+mj-lt"/>
              </a:rPr>
              <a:t>2 </a:t>
            </a:r>
            <a:r>
              <a:rPr lang="ru-RU" sz="1600" b="1" dirty="0">
                <a:solidFill>
                  <a:srgbClr val="002060"/>
                </a:solidFill>
                <a:latin typeface="+mj-lt"/>
              </a:rPr>
              <a:t>место — </a:t>
            </a:r>
            <a:r>
              <a:rPr lang="ru-RU" sz="1600" b="1" dirty="0" err="1">
                <a:solidFill>
                  <a:srgbClr val="002060"/>
                </a:solidFill>
                <a:latin typeface="+mj-lt"/>
              </a:rPr>
              <a:t>Стоян</a:t>
            </a:r>
            <a:r>
              <a:rPr lang="ru-RU" sz="1600" b="1" dirty="0">
                <a:solidFill>
                  <a:srgbClr val="002060"/>
                </a:solidFill>
                <a:latin typeface="+mj-lt"/>
              </a:rPr>
              <a:t> Андрей Владимирович</a:t>
            </a:r>
            <a:r>
              <a:rPr lang="ru-RU" sz="1600" dirty="0">
                <a:solidFill>
                  <a:srgbClr val="002060"/>
                </a:solidFill>
                <a:latin typeface="+mj-lt"/>
              </a:rPr>
              <a:t>, директор </a:t>
            </a:r>
            <a:r>
              <a:rPr lang="ru-RU" sz="1600" dirty="0">
                <a:solidFill>
                  <a:srgbClr val="002060"/>
                </a:solidFill>
              </a:rPr>
              <a:t>ГПОУ </a:t>
            </a:r>
            <a:r>
              <a:rPr lang="ru-RU" sz="1600" dirty="0" smtClean="0">
                <a:solidFill>
                  <a:srgbClr val="002060"/>
                </a:solidFill>
                <a:latin typeface="+mj-lt"/>
              </a:rPr>
              <a:t>ЯО </a:t>
            </a:r>
            <a:r>
              <a:rPr lang="ru-RU" sz="1600" dirty="0" err="1">
                <a:solidFill>
                  <a:srgbClr val="002060"/>
                </a:solidFill>
                <a:latin typeface="+mj-lt"/>
              </a:rPr>
              <a:t>Переславского</a:t>
            </a:r>
            <a:r>
              <a:rPr lang="ru-RU" sz="1600" dirty="0">
                <a:solidFill>
                  <a:srgbClr val="002060"/>
                </a:solidFill>
                <a:latin typeface="+mj-lt"/>
              </a:rPr>
              <a:t> политехнического </a:t>
            </a:r>
            <a:r>
              <a:rPr lang="ru-RU" sz="1600" dirty="0" smtClean="0">
                <a:solidFill>
                  <a:srgbClr val="002060"/>
                </a:solidFill>
                <a:latin typeface="+mj-lt"/>
              </a:rPr>
              <a:t>колледжа;</a:t>
            </a:r>
          </a:p>
          <a:p>
            <a:pPr marL="0" indent="0"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+mj-lt"/>
              </a:rPr>
              <a:t>3 </a:t>
            </a:r>
            <a:r>
              <a:rPr lang="ru-RU" sz="1600" b="1" dirty="0">
                <a:solidFill>
                  <a:srgbClr val="002060"/>
                </a:solidFill>
                <a:latin typeface="+mj-lt"/>
              </a:rPr>
              <a:t>место — </a:t>
            </a:r>
            <a:r>
              <a:rPr lang="ru-RU" sz="1600" b="1" dirty="0" err="1">
                <a:solidFill>
                  <a:srgbClr val="002060"/>
                </a:solidFill>
                <a:latin typeface="+mj-lt"/>
              </a:rPr>
              <a:t>Кулезнева</a:t>
            </a:r>
            <a:r>
              <a:rPr lang="ru-RU" sz="1600" b="1" dirty="0">
                <a:solidFill>
                  <a:srgbClr val="002060"/>
                </a:solidFill>
                <a:latin typeface="+mj-lt"/>
              </a:rPr>
              <a:t> Ирина Николаевна</a:t>
            </a:r>
            <a:r>
              <a:rPr lang="ru-RU" sz="1600" dirty="0">
                <a:solidFill>
                  <a:srgbClr val="002060"/>
                </a:solidFill>
                <a:latin typeface="+mj-lt"/>
              </a:rPr>
              <a:t>, заместитель директора по УВР </a:t>
            </a:r>
            <a:r>
              <a:rPr lang="ru-RU" sz="1600" dirty="0">
                <a:solidFill>
                  <a:srgbClr val="002060"/>
                </a:solidFill>
              </a:rPr>
              <a:t>ГПОУ </a:t>
            </a:r>
            <a:r>
              <a:rPr lang="ru-RU" sz="1600" dirty="0" smtClean="0">
                <a:solidFill>
                  <a:srgbClr val="002060"/>
                </a:solidFill>
                <a:latin typeface="+mj-lt"/>
              </a:rPr>
              <a:t>ЯО </a:t>
            </a:r>
            <a:r>
              <a:rPr lang="ru-RU" sz="1600" dirty="0">
                <a:solidFill>
                  <a:srgbClr val="002060"/>
                </a:solidFill>
                <a:latin typeface="+mj-lt"/>
              </a:rPr>
              <a:t>Ярославского градостроительного колледжа </a:t>
            </a:r>
          </a:p>
          <a:p>
            <a:pPr marL="0" indent="0">
              <a:buNone/>
            </a:pPr>
            <a:r>
              <a:rPr lang="ru-RU" sz="1600" b="1" i="1" dirty="0">
                <a:solidFill>
                  <a:srgbClr val="002060"/>
                </a:solidFill>
                <a:latin typeface="+mj-lt"/>
              </a:rPr>
              <a:t>Лауреаты: </a:t>
            </a:r>
            <a:endParaRPr lang="ru-RU" sz="1600" dirty="0">
              <a:solidFill>
                <a:srgbClr val="002060"/>
              </a:solidFill>
              <a:latin typeface="+mj-lt"/>
            </a:endParaRPr>
          </a:p>
          <a:p>
            <a:pPr marL="0" indent="0">
              <a:buNone/>
            </a:pPr>
            <a:r>
              <a:rPr lang="ru-RU" sz="1600" dirty="0" err="1">
                <a:solidFill>
                  <a:srgbClr val="002060"/>
                </a:solidFill>
                <a:latin typeface="+mj-lt"/>
              </a:rPr>
              <a:t>Сасарина</a:t>
            </a:r>
            <a:r>
              <a:rPr lang="ru-RU" sz="1600" dirty="0">
                <a:solidFill>
                  <a:srgbClr val="002060"/>
                </a:solidFill>
                <a:latin typeface="+mj-lt"/>
              </a:rPr>
              <a:t> Екатерина Евгеньевна, заместитель директора </a:t>
            </a:r>
            <a:r>
              <a:rPr lang="ru-RU" sz="1600" dirty="0" smtClean="0">
                <a:solidFill>
                  <a:srgbClr val="002060"/>
                </a:solidFill>
                <a:latin typeface="+mj-lt"/>
              </a:rPr>
              <a:t>ГПОАУ ЯО </a:t>
            </a:r>
            <a:r>
              <a:rPr lang="ru-RU" sz="1600" dirty="0">
                <a:solidFill>
                  <a:srgbClr val="002060"/>
                </a:solidFill>
                <a:latin typeface="+mj-lt"/>
              </a:rPr>
              <a:t>Рыбинского </a:t>
            </a:r>
            <a:r>
              <a:rPr lang="ru-RU" sz="1600" dirty="0" smtClean="0">
                <a:solidFill>
                  <a:srgbClr val="002060"/>
                </a:solidFill>
                <a:latin typeface="+mj-lt"/>
              </a:rPr>
              <a:t>профессионально-педагогического </a:t>
            </a:r>
            <a:r>
              <a:rPr lang="ru-RU" sz="1600" dirty="0">
                <a:solidFill>
                  <a:srgbClr val="002060"/>
                </a:solidFill>
                <a:latin typeface="+mj-lt"/>
              </a:rPr>
              <a:t>колледжа;</a:t>
            </a:r>
          </a:p>
          <a:p>
            <a:pPr marL="0" indent="0">
              <a:buNone/>
            </a:pPr>
            <a:r>
              <a:rPr lang="ru-RU" sz="1600" dirty="0" err="1">
                <a:solidFill>
                  <a:srgbClr val="002060"/>
                </a:solidFill>
                <a:latin typeface="+mj-lt"/>
              </a:rPr>
              <a:t>Цеглярская</a:t>
            </a:r>
            <a:r>
              <a:rPr lang="ru-RU" sz="1600" dirty="0">
                <a:solidFill>
                  <a:srgbClr val="002060"/>
                </a:solidFill>
                <a:latin typeface="+mj-lt"/>
              </a:rPr>
              <a:t> Ольга Алексеевна, заведующий отделения </a:t>
            </a:r>
            <a:r>
              <a:rPr lang="ru-RU" sz="1600" dirty="0" smtClean="0">
                <a:solidFill>
                  <a:srgbClr val="002060"/>
                </a:solidFill>
                <a:latin typeface="+mj-lt"/>
              </a:rPr>
              <a:t>ГПОУ ЯО </a:t>
            </a:r>
            <a:r>
              <a:rPr lang="ru-RU" sz="1600" dirty="0">
                <a:solidFill>
                  <a:srgbClr val="002060"/>
                </a:solidFill>
                <a:latin typeface="+mj-lt"/>
              </a:rPr>
              <a:t>Ярославского градостроительного колледжа</a:t>
            </a:r>
          </a:p>
          <a:p>
            <a:pPr marL="0" indent="0">
              <a:buNone/>
            </a:pPr>
            <a:r>
              <a:rPr lang="ru-RU" sz="1600" dirty="0">
                <a:solidFill>
                  <a:srgbClr val="002060"/>
                </a:solidFill>
                <a:latin typeface="+mj-lt"/>
              </a:rPr>
              <a:t>Лобов Вячеслав Юрьевич, заместитель директора </a:t>
            </a:r>
            <a:r>
              <a:rPr lang="ru-RU" sz="1600" dirty="0" smtClean="0">
                <a:solidFill>
                  <a:srgbClr val="002060"/>
                </a:solidFill>
                <a:latin typeface="+mj-lt"/>
              </a:rPr>
              <a:t>ГПОАУ ЯО </a:t>
            </a:r>
            <a:r>
              <a:rPr lang="ru-RU" sz="1600" dirty="0">
                <a:solidFill>
                  <a:srgbClr val="002060"/>
                </a:solidFill>
                <a:latin typeface="+mj-lt"/>
              </a:rPr>
              <a:t>Ярославского промышленно - экономического колледжа;</a:t>
            </a:r>
          </a:p>
          <a:p>
            <a:pPr marL="0" indent="0">
              <a:buNone/>
            </a:pPr>
            <a:r>
              <a:rPr lang="ru-RU" sz="1600" dirty="0">
                <a:solidFill>
                  <a:srgbClr val="002060"/>
                </a:solidFill>
                <a:latin typeface="+mj-lt"/>
              </a:rPr>
              <a:t>Белорусов Евгений Алексеевич, руководитель Центра управления качества и инновационных технологий ГОУ СПО ЯО Рыбинского полиграфического колледжа</a:t>
            </a:r>
          </a:p>
          <a:p>
            <a:pPr marL="0" indent="0">
              <a:buNone/>
            </a:pPr>
            <a:endParaRPr lang="ru-RU" sz="1400" b="1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pPr algn="ctr" eaLnBrk="1" hangingPunct="1"/>
            <a:r>
              <a:rPr lang="ru-RU" b="1" dirty="0" smtClean="0"/>
              <a:t>2013 год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0925" y="1813351"/>
            <a:ext cx="2809875" cy="187642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128" y="3645024"/>
            <a:ext cx="2809875" cy="18764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3768" y="3877682"/>
            <a:ext cx="2809875" cy="1876425"/>
          </a:xfrm>
          <a:prstGeom prst="rect">
            <a:avLst/>
          </a:prstGeom>
        </p:spPr>
      </p:pic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63880" y="1811231"/>
            <a:ext cx="7313612" cy="4114800"/>
          </a:xfrm>
        </p:spPr>
        <p:txBody>
          <a:bodyPr/>
          <a:lstStyle/>
          <a:p>
            <a:pPr marL="457200" lvl="1" indent="0">
              <a:buNone/>
            </a:pPr>
            <a:endParaRPr lang="ru-R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2014 </a:t>
            </a:r>
            <a:r>
              <a:rPr lang="ru-RU" sz="2000" b="1" dirty="0" smtClean="0">
                <a:solidFill>
                  <a:srgbClr val="002060"/>
                </a:solidFill>
              </a:rPr>
              <a:t>год</a:t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/>
              <a:t>«</a:t>
            </a:r>
            <a:r>
              <a:rPr lang="ru-RU" sz="2000" b="1" dirty="0"/>
              <a:t>Мастер года -2014»</a:t>
            </a:r>
            <a:endParaRPr lang="ru-RU" sz="2000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592" y="1556792"/>
            <a:ext cx="7848872" cy="4824536"/>
          </a:xfrm>
        </p:spPr>
        <p:txBody>
          <a:bodyPr/>
          <a:lstStyle/>
          <a:p>
            <a:pPr marL="0" indent="0">
              <a:buNone/>
            </a:pPr>
            <a:r>
              <a:rPr lang="ru-RU" sz="1600" b="1" dirty="0">
                <a:solidFill>
                  <a:srgbClr val="002060"/>
                </a:solidFill>
                <a:latin typeface="+mj-lt"/>
              </a:rPr>
              <a:t>1 место — </a:t>
            </a:r>
            <a:r>
              <a:rPr lang="ru-RU" sz="1600" b="1" dirty="0" err="1">
                <a:solidFill>
                  <a:srgbClr val="002060"/>
                </a:solidFill>
                <a:latin typeface="+mj-lt"/>
              </a:rPr>
              <a:t>Амплеева</a:t>
            </a:r>
            <a:r>
              <a:rPr lang="ru-RU" sz="1600" b="1" dirty="0">
                <a:solidFill>
                  <a:srgbClr val="002060"/>
                </a:solidFill>
                <a:latin typeface="+mj-lt"/>
              </a:rPr>
              <a:t> Ольга Петровна</a:t>
            </a:r>
            <a:r>
              <a:rPr lang="ru-RU" sz="1600" dirty="0">
                <a:solidFill>
                  <a:srgbClr val="002060"/>
                </a:solidFill>
                <a:latin typeface="+mj-lt"/>
              </a:rPr>
              <a:t>,  ГОАУ НПО ЯО Профессиональный лицей № 33; </a:t>
            </a:r>
          </a:p>
          <a:p>
            <a:pPr marL="0" indent="0">
              <a:buNone/>
            </a:pPr>
            <a:r>
              <a:rPr lang="ru-RU" sz="1600" b="1" dirty="0">
                <a:solidFill>
                  <a:srgbClr val="002060"/>
                </a:solidFill>
                <a:latin typeface="+mj-lt"/>
              </a:rPr>
              <a:t>2 место — Соловьева Маргарита Анатольевна</a:t>
            </a:r>
            <a:r>
              <a:rPr lang="ru-RU" sz="1600" dirty="0">
                <a:solidFill>
                  <a:srgbClr val="002060"/>
                </a:solidFill>
                <a:latin typeface="+mj-lt"/>
              </a:rPr>
              <a:t>, ГОУ СПО ЯО </a:t>
            </a:r>
            <a:r>
              <a:rPr lang="ru-RU" sz="1600" dirty="0" err="1">
                <a:solidFill>
                  <a:srgbClr val="002060"/>
                </a:solidFill>
                <a:latin typeface="+mj-lt"/>
              </a:rPr>
              <a:t>Даниловский</a:t>
            </a:r>
            <a:r>
              <a:rPr lang="ru-RU" sz="1600" dirty="0">
                <a:solidFill>
                  <a:srgbClr val="002060"/>
                </a:solidFill>
                <a:latin typeface="+mj-lt"/>
              </a:rPr>
              <a:t> политехнический техникум;</a:t>
            </a:r>
          </a:p>
          <a:p>
            <a:pPr marL="0" indent="0">
              <a:buNone/>
            </a:pPr>
            <a:r>
              <a:rPr lang="ru-RU" sz="1600" b="1" dirty="0">
                <a:solidFill>
                  <a:srgbClr val="002060"/>
                </a:solidFill>
                <a:latin typeface="+mj-lt"/>
              </a:rPr>
              <a:t>3 место — Ухова Светлана Николаевна</a:t>
            </a:r>
            <a:r>
              <a:rPr lang="ru-RU" sz="1600" dirty="0">
                <a:solidFill>
                  <a:srgbClr val="002060"/>
                </a:solidFill>
                <a:latin typeface="+mj-lt"/>
              </a:rPr>
              <a:t>,  ГОАУ СПО ЯО Ростовский политехнический техникум</a:t>
            </a:r>
          </a:p>
          <a:p>
            <a:pPr marL="0" indent="0">
              <a:buNone/>
            </a:pPr>
            <a:r>
              <a:rPr lang="ru-RU" sz="1600" b="1" i="1" dirty="0">
                <a:solidFill>
                  <a:srgbClr val="002060"/>
                </a:solidFill>
                <a:latin typeface="+mj-lt"/>
              </a:rPr>
              <a:t>Лауреаты:</a:t>
            </a:r>
            <a:endParaRPr lang="ru-RU" sz="1600" dirty="0">
              <a:solidFill>
                <a:srgbClr val="002060"/>
              </a:solidFill>
              <a:latin typeface="+mj-lt"/>
            </a:endParaRPr>
          </a:p>
          <a:p>
            <a:pPr marL="0" indent="0">
              <a:buNone/>
            </a:pPr>
            <a:r>
              <a:rPr lang="ru-RU" sz="1600" dirty="0">
                <a:solidFill>
                  <a:srgbClr val="002060"/>
                </a:solidFill>
                <a:latin typeface="+mj-lt"/>
              </a:rPr>
              <a:t>Иванова Мария Сергеевна </a:t>
            </a:r>
            <a:r>
              <a:rPr lang="ru-RU" sz="1600" dirty="0" smtClean="0">
                <a:solidFill>
                  <a:srgbClr val="002060"/>
                </a:solidFill>
                <a:latin typeface="+mj-lt"/>
              </a:rPr>
              <a:t>ГОУ </a:t>
            </a:r>
            <a:r>
              <a:rPr lang="ru-RU" sz="1600" dirty="0">
                <a:solidFill>
                  <a:srgbClr val="002060"/>
                </a:solidFill>
                <a:latin typeface="+mj-lt"/>
              </a:rPr>
              <a:t>НПО ЯО Профессиональный лицей № 30 </a:t>
            </a:r>
          </a:p>
          <a:p>
            <a:pPr marL="0" indent="0">
              <a:buNone/>
            </a:pPr>
            <a:r>
              <a:rPr lang="ru-RU" sz="1600" dirty="0">
                <a:solidFill>
                  <a:srgbClr val="002060"/>
                </a:solidFill>
                <a:latin typeface="+mj-lt"/>
              </a:rPr>
              <a:t>Сергеева Любовь Аркадьевна </a:t>
            </a:r>
            <a:r>
              <a:rPr lang="ru-RU" sz="1600" dirty="0" smtClean="0">
                <a:solidFill>
                  <a:srgbClr val="002060"/>
                </a:solidFill>
                <a:latin typeface="+mj-lt"/>
              </a:rPr>
              <a:t>ГОУ </a:t>
            </a:r>
            <a:r>
              <a:rPr lang="ru-RU" sz="1600" dirty="0">
                <a:solidFill>
                  <a:srgbClr val="002060"/>
                </a:solidFill>
                <a:latin typeface="+mj-lt"/>
              </a:rPr>
              <a:t>СПО ЯО </a:t>
            </a:r>
            <a:r>
              <a:rPr lang="ru-RU" sz="1600" dirty="0" err="1">
                <a:solidFill>
                  <a:srgbClr val="002060"/>
                </a:solidFill>
                <a:latin typeface="+mj-lt"/>
              </a:rPr>
              <a:t>Переславский</a:t>
            </a:r>
            <a:r>
              <a:rPr lang="ru-RU" sz="1600" dirty="0">
                <a:solidFill>
                  <a:srgbClr val="002060"/>
                </a:solidFill>
                <a:latin typeface="+mj-lt"/>
              </a:rPr>
              <a:t> политехнический </a:t>
            </a:r>
            <a:endParaRPr lang="ru-RU" sz="1600" dirty="0" smtClean="0">
              <a:solidFill>
                <a:srgbClr val="002060"/>
              </a:solidFill>
              <a:latin typeface="+mj-lt"/>
            </a:endParaRPr>
          </a:p>
          <a:p>
            <a:pPr marL="0" indent="0">
              <a:buNone/>
            </a:pPr>
            <a:r>
              <a:rPr lang="ru-RU" sz="1600" dirty="0" smtClean="0">
                <a:solidFill>
                  <a:srgbClr val="002060"/>
                </a:solidFill>
                <a:latin typeface="+mj-lt"/>
              </a:rPr>
              <a:t>техникум</a:t>
            </a:r>
            <a:endParaRPr lang="ru-RU" sz="1600" dirty="0">
              <a:solidFill>
                <a:srgbClr val="002060"/>
              </a:solidFill>
              <a:latin typeface="+mj-lt"/>
            </a:endParaRPr>
          </a:p>
          <a:p>
            <a:pPr marL="0" indent="0">
              <a:buNone/>
            </a:pPr>
            <a:r>
              <a:rPr lang="ru-RU" sz="1600" dirty="0">
                <a:solidFill>
                  <a:srgbClr val="002060"/>
                </a:solidFill>
                <a:latin typeface="+mj-lt"/>
              </a:rPr>
              <a:t>Терентьева Татьяна Михайловна </a:t>
            </a:r>
            <a:r>
              <a:rPr lang="ru-RU" sz="1600" dirty="0" smtClean="0">
                <a:solidFill>
                  <a:srgbClr val="002060"/>
                </a:solidFill>
                <a:latin typeface="+mj-lt"/>
              </a:rPr>
              <a:t>ГОУ </a:t>
            </a:r>
            <a:r>
              <a:rPr lang="ru-RU" sz="1600" dirty="0">
                <a:solidFill>
                  <a:srgbClr val="002060"/>
                </a:solidFill>
                <a:latin typeface="+mj-lt"/>
              </a:rPr>
              <a:t>НПО ЯО Профессиональный лицей № 47</a:t>
            </a:r>
          </a:p>
          <a:p>
            <a:pPr marL="0" indent="0">
              <a:buNone/>
            </a:pPr>
            <a:r>
              <a:rPr lang="ru-RU" sz="1600" dirty="0" err="1">
                <a:solidFill>
                  <a:srgbClr val="002060"/>
                </a:solidFill>
                <a:latin typeface="+mj-lt"/>
              </a:rPr>
              <a:t>Ваульчикова</a:t>
            </a:r>
            <a:r>
              <a:rPr lang="ru-RU" sz="1600" dirty="0">
                <a:solidFill>
                  <a:srgbClr val="002060"/>
                </a:solidFill>
                <a:latin typeface="+mj-lt"/>
              </a:rPr>
              <a:t> Елена Николаевна </a:t>
            </a:r>
            <a:r>
              <a:rPr lang="ru-RU" sz="1600" dirty="0" smtClean="0">
                <a:solidFill>
                  <a:srgbClr val="002060"/>
                </a:solidFill>
                <a:latin typeface="+mj-lt"/>
              </a:rPr>
              <a:t>ГОУ </a:t>
            </a:r>
            <a:r>
              <a:rPr lang="ru-RU" sz="1600" dirty="0">
                <a:solidFill>
                  <a:srgbClr val="002060"/>
                </a:solidFill>
                <a:latin typeface="+mj-lt"/>
              </a:rPr>
              <a:t>СПО ЯО </a:t>
            </a:r>
            <a:r>
              <a:rPr lang="ru-RU" sz="1600" dirty="0" err="1">
                <a:solidFill>
                  <a:srgbClr val="002060"/>
                </a:solidFill>
                <a:latin typeface="+mj-lt"/>
              </a:rPr>
              <a:t>Угличский</a:t>
            </a:r>
            <a:r>
              <a:rPr lang="ru-RU" sz="1600" dirty="0">
                <a:solidFill>
                  <a:srgbClr val="002060"/>
                </a:solidFill>
                <a:latin typeface="+mj-lt"/>
              </a:rPr>
              <a:t> индустриально-педагогический колледж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pPr algn="ctr" eaLnBrk="1" hangingPunct="1"/>
            <a:r>
              <a:rPr lang="ru-RU" b="1" dirty="0" smtClean="0"/>
              <a:t>2014 год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9333" y="1854510"/>
            <a:ext cx="3527522" cy="2654610"/>
          </a:xfrm>
          <a:prstGeom prst="rect">
            <a:avLst/>
          </a:prstGeom>
        </p:spPr>
      </p:pic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3608" y="1556792"/>
            <a:ext cx="7640017" cy="4824536"/>
          </a:xfrm>
        </p:spPr>
        <p:txBody>
          <a:bodyPr/>
          <a:lstStyle/>
          <a:p>
            <a:pPr marL="0" indent="0">
              <a:buNone/>
            </a:pPr>
            <a:endParaRPr lang="ru-RU" sz="1600" b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2316" y="3573016"/>
            <a:ext cx="3479679" cy="2618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277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823119"/>
          </a:xfrm>
        </p:spPr>
        <p:txBody>
          <a:bodyPr anchor="ctr"/>
          <a:lstStyle/>
          <a:p>
            <a:pPr algn="ctr"/>
            <a:r>
              <a:rPr lang="ru-RU" b="1" dirty="0" smtClean="0"/>
              <a:t>2015 год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628800"/>
            <a:ext cx="7568009" cy="4608512"/>
          </a:xfrm>
        </p:spPr>
        <p:txBody>
          <a:bodyPr/>
          <a:lstStyle/>
          <a:p>
            <a:pPr marL="0" indent="0"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+mj-lt"/>
              </a:rPr>
              <a:t>Стартовал региональный </a:t>
            </a:r>
            <a:r>
              <a:rPr lang="ru-RU" sz="1800" b="1" dirty="0">
                <a:solidFill>
                  <a:srgbClr val="002060"/>
                </a:solidFill>
                <a:latin typeface="+mj-lt"/>
              </a:rPr>
              <a:t>фестиваль педагогических работников профессиональных образовательных организаций, функционально подчиненных департаменту образования Ярославской области </a:t>
            </a:r>
            <a:r>
              <a:rPr lang="ru-RU" sz="1800" b="1" dirty="0" smtClean="0">
                <a:solidFill>
                  <a:srgbClr val="002060"/>
                </a:solidFill>
                <a:latin typeface="+mj-lt"/>
              </a:rPr>
              <a:t>«</a:t>
            </a:r>
            <a:r>
              <a:rPr lang="ru-RU" sz="1800" b="1" dirty="0">
                <a:solidFill>
                  <a:srgbClr val="002060"/>
                </a:solidFill>
                <a:latin typeface="+mj-lt"/>
              </a:rPr>
              <a:t>Молодой педагог 2015</a:t>
            </a:r>
            <a:r>
              <a:rPr lang="ru-RU" sz="1800" b="1" dirty="0" smtClean="0">
                <a:solidFill>
                  <a:srgbClr val="002060"/>
                </a:solidFill>
                <a:latin typeface="+mj-lt"/>
              </a:rPr>
              <a:t>».</a:t>
            </a:r>
          </a:p>
          <a:p>
            <a:pPr marL="0" indent="0"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+mj-lt"/>
              </a:rPr>
              <a:t>18 педагогов и мастеров производственного обучения </a:t>
            </a:r>
          </a:p>
          <a:p>
            <a:pPr marL="0" indent="0"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+mj-lt"/>
              </a:rPr>
              <a:t>17 профессиональных образовательных организаций</a:t>
            </a:r>
          </a:p>
        </p:txBody>
      </p:sp>
    </p:spTree>
    <p:extLst>
      <p:ext uri="{BB962C8B-B14F-4D97-AF65-F5344CB8AC3E}">
        <p14:creationId xmlns:p14="http://schemas.microsoft.com/office/powerpoint/2010/main" val="1361877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823119"/>
          </a:xfrm>
        </p:spPr>
        <p:txBody>
          <a:bodyPr anchor="ctr"/>
          <a:lstStyle/>
          <a:p>
            <a:pPr algn="ctr"/>
            <a:r>
              <a:rPr lang="ru-RU" b="1" dirty="0"/>
              <a:t>С</a:t>
            </a:r>
            <a:r>
              <a:rPr lang="ru-RU" b="1" dirty="0" smtClean="0"/>
              <a:t>егодня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1628800"/>
            <a:ext cx="7632848" cy="4536504"/>
          </a:xfrm>
        </p:spPr>
        <p:txBody>
          <a:bodyPr/>
          <a:lstStyle/>
          <a:p>
            <a:pPr marL="0" indent="0">
              <a:buNone/>
            </a:pPr>
            <a:r>
              <a:rPr lang="ru-RU" sz="1600" dirty="0">
                <a:solidFill>
                  <a:srgbClr val="002060"/>
                </a:solidFill>
                <a:latin typeface="+mj-lt"/>
              </a:rPr>
              <a:t>Завьялова Ирина Валериевна (2010)-председатель областного методического объединения;</a:t>
            </a:r>
          </a:p>
          <a:p>
            <a:pPr marL="0" indent="0">
              <a:buNone/>
            </a:pPr>
            <a:r>
              <a:rPr lang="ru-RU" sz="1600" dirty="0">
                <a:solidFill>
                  <a:srgbClr val="002060"/>
                </a:solidFill>
                <a:latin typeface="+mj-lt"/>
              </a:rPr>
              <a:t>Гусева Лариса Сергеевна (2010)-заместитель директора по ОД;</a:t>
            </a:r>
          </a:p>
          <a:p>
            <a:pPr marL="0" indent="0">
              <a:buNone/>
            </a:pPr>
            <a:r>
              <a:rPr lang="ru-RU" sz="1600" dirty="0">
                <a:solidFill>
                  <a:srgbClr val="002060"/>
                </a:solidFill>
                <a:latin typeface="+mj-lt"/>
              </a:rPr>
              <a:t>Харавинина Любовь Николаевна (2011)- </a:t>
            </a:r>
            <a:r>
              <a:rPr lang="ru-RU" sz="1600" dirty="0" smtClean="0">
                <a:solidFill>
                  <a:srgbClr val="002060"/>
                </a:solidFill>
                <a:latin typeface="+mj-lt"/>
              </a:rPr>
              <a:t>кандидат </a:t>
            </a:r>
            <a:r>
              <a:rPr lang="ru-RU" sz="1600" dirty="0">
                <a:solidFill>
                  <a:srgbClr val="002060"/>
                </a:solidFill>
                <a:latin typeface="+mj-lt"/>
              </a:rPr>
              <a:t>педагогических </a:t>
            </a:r>
            <a:r>
              <a:rPr lang="ru-RU" sz="1600" dirty="0" smtClean="0">
                <a:solidFill>
                  <a:srgbClr val="002060"/>
                </a:solidFill>
                <a:latin typeface="+mj-lt"/>
              </a:rPr>
              <a:t>наук</a:t>
            </a:r>
            <a:r>
              <a:rPr lang="ru-RU" sz="1600" dirty="0" smtClean="0">
                <a:solidFill>
                  <a:srgbClr val="002060"/>
                </a:solidFill>
                <a:latin typeface="+mj-lt"/>
              </a:rPr>
              <a:t>, методист кафедры профессионального образования ГОАУ ЯО «Институт развития образования»</a:t>
            </a:r>
            <a:r>
              <a:rPr lang="ru-RU" sz="1600" dirty="0" smtClean="0">
                <a:solidFill>
                  <a:srgbClr val="002060"/>
                </a:solidFill>
                <a:latin typeface="+mj-lt"/>
              </a:rPr>
              <a:t>;</a:t>
            </a:r>
            <a:endParaRPr lang="ru-RU" sz="1600" dirty="0">
              <a:solidFill>
                <a:srgbClr val="002060"/>
              </a:solidFill>
              <a:latin typeface="+mj-lt"/>
            </a:endParaRPr>
          </a:p>
          <a:p>
            <a:pPr marL="0" indent="0">
              <a:buNone/>
            </a:pPr>
            <a:r>
              <a:rPr lang="ru-RU" sz="1600" dirty="0">
                <a:solidFill>
                  <a:srgbClr val="002060"/>
                </a:solidFill>
                <a:latin typeface="+mj-lt"/>
              </a:rPr>
              <a:t>Герасимова Марина Александровна (2012)-руководитель многофункционального </a:t>
            </a:r>
            <a:r>
              <a:rPr lang="ru-RU" sz="1600" dirty="0" smtClean="0">
                <a:solidFill>
                  <a:srgbClr val="002060"/>
                </a:solidFill>
                <a:latin typeface="+mj-lt"/>
              </a:rPr>
              <a:t>центра колледжа;</a:t>
            </a:r>
            <a:endParaRPr lang="ru-RU" sz="1600" dirty="0">
              <a:solidFill>
                <a:srgbClr val="002060"/>
              </a:solidFill>
              <a:latin typeface="+mj-lt"/>
            </a:endParaRPr>
          </a:p>
          <a:p>
            <a:pPr marL="0" indent="0">
              <a:buNone/>
            </a:pPr>
            <a:r>
              <a:rPr lang="ru-RU" sz="1600" dirty="0">
                <a:solidFill>
                  <a:srgbClr val="002060"/>
                </a:solidFill>
                <a:latin typeface="+mj-lt"/>
              </a:rPr>
              <a:t>Каргина Вера </a:t>
            </a:r>
            <a:r>
              <a:rPr lang="ru-RU" sz="1600" dirty="0" smtClean="0">
                <a:solidFill>
                  <a:srgbClr val="002060"/>
                </a:solidFill>
                <a:latin typeface="+mj-lt"/>
              </a:rPr>
              <a:t>Александровна- член жюри Российских конкурсов профессионального мастерства;</a:t>
            </a:r>
            <a:endParaRPr lang="ru-RU" sz="1600" dirty="0">
              <a:solidFill>
                <a:srgbClr val="002060"/>
              </a:solidFill>
              <a:latin typeface="+mj-lt"/>
            </a:endParaRPr>
          </a:p>
          <a:p>
            <a:pPr marL="0" indent="0">
              <a:buNone/>
            </a:pPr>
            <a:r>
              <a:rPr lang="ru-RU" sz="1600" dirty="0">
                <a:solidFill>
                  <a:srgbClr val="002060"/>
                </a:solidFill>
                <a:latin typeface="+mj-lt"/>
              </a:rPr>
              <a:t>Чумаченко Светлана </a:t>
            </a:r>
            <a:r>
              <a:rPr lang="ru-RU" sz="1600" dirty="0" smtClean="0">
                <a:solidFill>
                  <a:srgbClr val="002060"/>
                </a:solidFill>
                <a:latin typeface="+mj-lt"/>
              </a:rPr>
              <a:t>Владимировна- заведующий производством</a:t>
            </a:r>
            <a:endParaRPr lang="ru-RU" sz="1600" dirty="0">
              <a:solidFill>
                <a:srgbClr val="002060"/>
              </a:solidFill>
              <a:latin typeface="+mj-lt"/>
            </a:endParaRPr>
          </a:p>
          <a:p>
            <a:pPr marL="0" indent="0">
              <a:buNone/>
            </a:pPr>
            <a:r>
              <a:rPr lang="ru-RU" sz="1600" dirty="0">
                <a:solidFill>
                  <a:srgbClr val="002060"/>
                </a:solidFill>
                <a:latin typeface="+mj-lt"/>
              </a:rPr>
              <a:t>Лукьянчикова Алла </a:t>
            </a:r>
            <a:r>
              <a:rPr lang="ru-RU" sz="1600" dirty="0" smtClean="0">
                <a:solidFill>
                  <a:srgbClr val="002060"/>
                </a:solidFill>
                <a:latin typeface="+mj-lt"/>
              </a:rPr>
              <a:t>Евгеньевна-заместитель директора по Научно-методической работе</a:t>
            </a:r>
            <a:endParaRPr lang="ru-RU" sz="1600" dirty="0">
              <a:solidFill>
                <a:srgbClr val="002060"/>
              </a:solidFill>
              <a:latin typeface="+mj-lt"/>
            </a:endParaRPr>
          </a:p>
          <a:p>
            <a:pPr marL="0" indent="0">
              <a:buNone/>
            </a:pPr>
            <a:r>
              <a:rPr lang="ru-RU" sz="1600" dirty="0" err="1" smtClean="0">
                <a:solidFill>
                  <a:srgbClr val="002060"/>
                </a:solidFill>
                <a:latin typeface="+mj-lt"/>
              </a:rPr>
              <a:t>Агаркова</a:t>
            </a:r>
            <a:r>
              <a:rPr lang="ru-RU" sz="16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+mj-lt"/>
              </a:rPr>
              <a:t>Ольга Викторовна -председатель методического объединения колледжа </a:t>
            </a:r>
          </a:p>
          <a:p>
            <a:pPr marL="0" indent="0">
              <a:buNone/>
            </a:pPr>
            <a:r>
              <a:rPr lang="ru-RU" sz="1600" dirty="0" smtClean="0">
                <a:solidFill>
                  <a:srgbClr val="002060"/>
                </a:solidFill>
                <a:latin typeface="+mj-lt"/>
              </a:rPr>
              <a:t>Щипков Марк Сергеевич- мастер участка НПО «Сатурн»;</a:t>
            </a:r>
          </a:p>
          <a:p>
            <a:pPr marL="0" indent="0">
              <a:buNone/>
            </a:pPr>
            <a:r>
              <a:rPr lang="ru-RU" sz="1600" dirty="0" err="1" smtClean="0">
                <a:solidFill>
                  <a:srgbClr val="002060"/>
                </a:solidFill>
                <a:latin typeface="+mj-lt"/>
              </a:rPr>
              <a:t>Веренина</a:t>
            </a:r>
            <a:r>
              <a:rPr lang="ru-RU" sz="16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+mj-lt"/>
              </a:rPr>
              <a:t>Т</a:t>
            </a:r>
            <a:r>
              <a:rPr lang="ru-RU" sz="1600" dirty="0" smtClean="0">
                <a:solidFill>
                  <a:srgbClr val="002060"/>
                </a:solidFill>
                <a:latin typeface="+mj-lt"/>
              </a:rPr>
              <a:t>атьяна Аркадьевна-аттестовалась на высшую квалификационную категорию;</a:t>
            </a:r>
            <a:endParaRPr lang="ru-RU" sz="1600" dirty="0">
              <a:solidFill>
                <a:srgbClr val="002060"/>
              </a:solidFill>
              <a:latin typeface="+mj-lt"/>
            </a:endParaRPr>
          </a:p>
          <a:p>
            <a:pPr marL="0" indent="0">
              <a:buNone/>
            </a:pP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55456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1600" dirty="0" smtClean="0">
                <a:solidFill>
                  <a:srgbClr val="002060"/>
                </a:solidFill>
                <a:latin typeface="+mj-lt"/>
              </a:rPr>
              <a:t>Пискарева Анна Андреевна-председатель методической комиссии;</a:t>
            </a:r>
          </a:p>
          <a:p>
            <a:pPr marL="0" indent="0">
              <a:buNone/>
            </a:pPr>
            <a:r>
              <a:rPr lang="ru-RU" sz="1600" dirty="0" smtClean="0">
                <a:solidFill>
                  <a:srgbClr val="002060"/>
                </a:solidFill>
                <a:latin typeface="+mj-lt"/>
              </a:rPr>
              <a:t>Ефимова Елена </a:t>
            </a:r>
            <a:r>
              <a:rPr lang="ru-RU" sz="1600" dirty="0">
                <a:solidFill>
                  <a:srgbClr val="002060"/>
                </a:solidFill>
                <a:latin typeface="+mj-lt"/>
              </a:rPr>
              <a:t>С</a:t>
            </a:r>
            <a:r>
              <a:rPr lang="ru-RU" sz="1600" dirty="0" smtClean="0">
                <a:solidFill>
                  <a:srgbClr val="002060"/>
                </a:solidFill>
                <a:latin typeface="+mj-lt"/>
              </a:rPr>
              <a:t>ергеевна-аттестовалась </a:t>
            </a:r>
            <a:r>
              <a:rPr lang="ru-RU" sz="1600" dirty="0">
                <a:solidFill>
                  <a:srgbClr val="002060"/>
                </a:solidFill>
                <a:latin typeface="+mj-lt"/>
              </a:rPr>
              <a:t>на высшую квалификационную категорию;</a:t>
            </a:r>
          </a:p>
          <a:p>
            <a:pPr marL="0" indent="0">
              <a:buNone/>
            </a:pPr>
            <a:r>
              <a:rPr lang="ru-RU" sz="1600" dirty="0" smtClean="0">
                <a:solidFill>
                  <a:srgbClr val="002060"/>
                </a:solidFill>
                <a:latin typeface="+mj-lt"/>
              </a:rPr>
              <a:t>Лебедева Светлана Викторовна-аттестовалась </a:t>
            </a:r>
            <a:r>
              <a:rPr lang="ru-RU" sz="1600" dirty="0">
                <a:solidFill>
                  <a:srgbClr val="002060"/>
                </a:solidFill>
                <a:latin typeface="+mj-lt"/>
              </a:rPr>
              <a:t>на высшую квалификационную категорию</a:t>
            </a:r>
            <a:r>
              <a:rPr lang="ru-RU" sz="1600" dirty="0" smtClean="0">
                <a:solidFill>
                  <a:srgbClr val="002060"/>
                </a:solidFill>
                <a:latin typeface="+mj-lt"/>
              </a:rPr>
              <a:t>;</a:t>
            </a:r>
          </a:p>
          <a:p>
            <a:pPr marL="0" indent="0">
              <a:buNone/>
            </a:pPr>
            <a:r>
              <a:rPr lang="ru-RU" sz="1600" dirty="0" err="1" smtClean="0">
                <a:solidFill>
                  <a:srgbClr val="002060"/>
                </a:solidFill>
                <a:latin typeface="+mj-lt"/>
              </a:rPr>
              <a:t>Амплеева</a:t>
            </a:r>
            <a:r>
              <a:rPr lang="ru-RU" sz="1600" dirty="0" smtClean="0">
                <a:solidFill>
                  <a:srgbClr val="002060"/>
                </a:solidFill>
                <a:latin typeface="+mj-lt"/>
              </a:rPr>
              <a:t> Ольга Петровна-воспользовалась льготой при аттестации на квалификационную категорию.</a:t>
            </a:r>
          </a:p>
          <a:p>
            <a:pPr marL="0" indent="0">
              <a:buNone/>
            </a:pPr>
            <a:endParaRPr lang="ru-RU" sz="16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742931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1827213"/>
            <a:ext cx="7496001" cy="4114800"/>
          </a:xfrm>
        </p:spPr>
        <p:txBody>
          <a:bodyPr/>
          <a:lstStyle/>
          <a:p>
            <a:pPr marL="0" indent="0">
              <a:buNone/>
            </a:pPr>
            <a:r>
              <a:rPr lang="ru-RU" sz="1600" dirty="0" smtClean="0">
                <a:solidFill>
                  <a:srgbClr val="002060"/>
                </a:solidFill>
                <a:latin typeface="+mj-lt"/>
              </a:rPr>
              <a:t>Ссылки:</a:t>
            </a:r>
          </a:p>
          <a:p>
            <a:pPr marL="0" indent="0">
              <a:buNone/>
            </a:pPr>
            <a:r>
              <a:rPr lang="ru-RU" sz="1400" dirty="0" smtClean="0">
                <a:solidFill>
                  <a:srgbClr val="002060"/>
                </a:solidFill>
              </a:rPr>
              <a:t>Сайт ГОАУ ЯО «Институт развития образования» </a:t>
            </a:r>
            <a:r>
              <a:rPr lang="en-US" sz="1600" dirty="0" smtClean="0">
                <a:solidFill>
                  <a:srgbClr val="002060"/>
                </a:solidFill>
              </a:rPr>
              <a:t>http:</a:t>
            </a:r>
            <a:r>
              <a:rPr lang="ru-RU" sz="1600" dirty="0" smtClean="0">
                <a:solidFill>
                  <a:srgbClr val="002060"/>
                </a:solidFill>
              </a:rPr>
              <a:t> </a:t>
            </a:r>
            <a:r>
              <a:rPr lang="en-US" sz="1600" dirty="0" smtClean="0">
                <a:hlinkClick r:id="rId2"/>
              </a:rPr>
              <a:t>//www.iro.yar.ru/</a:t>
            </a:r>
            <a:r>
              <a:rPr lang="ru-RU" sz="1600" dirty="0" smtClean="0"/>
              <a:t> </a:t>
            </a:r>
          </a:p>
          <a:p>
            <a:pPr marL="0" indent="0">
              <a:buNone/>
            </a:pPr>
            <a:r>
              <a:rPr lang="ru-RU" sz="1600" dirty="0" smtClean="0">
                <a:solidFill>
                  <a:srgbClr val="002060"/>
                </a:solidFill>
              </a:rPr>
              <a:t>Конкурсы</a:t>
            </a:r>
            <a:r>
              <a:rPr lang="ru-RU" sz="1600" dirty="0" smtClean="0"/>
              <a:t> </a:t>
            </a:r>
            <a:r>
              <a:rPr lang="en-US" sz="1600" dirty="0">
                <a:hlinkClick r:id="rId3"/>
              </a:rPr>
              <a:t>http://</a:t>
            </a:r>
            <a:r>
              <a:rPr lang="en-US" sz="1600" dirty="0" smtClean="0">
                <a:hlinkClick r:id="rId3"/>
              </a:rPr>
              <a:t>www.iro.yar.ru/index.php?id=250</a:t>
            </a:r>
            <a:endParaRPr lang="ru-RU" sz="1600" dirty="0" smtClean="0"/>
          </a:p>
          <a:p>
            <a:pPr marL="0" indent="0">
              <a:buNone/>
            </a:pPr>
            <a:r>
              <a:rPr lang="ru-RU" sz="1600" dirty="0" smtClean="0"/>
              <a:t>	</a:t>
            </a:r>
          </a:p>
          <a:p>
            <a:pPr marL="0" indent="0" algn="ctr">
              <a:buNone/>
            </a:pPr>
            <a:endParaRPr lang="ru-RU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ru-RU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ru-RU" dirty="0" smtClean="0">
                <a:solidFill>
                  <a:srgbClr val="002060"/>
                </a:solidFill>
              </a:rPr>
              <a:t>Спасибо за внимание!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037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ru-RU" sz="3200" b="1" dirty="0" smtClean="0"/>
              <a:t>История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700808"/>
            <a:ext cx="7568009" cy="4608511"/>
          </a:xfrm>
        </p:spPr>
        <p:txBody>
          <a:bodyPr/>
          <a:lstStyle/>
          <a:p>
            <a:pPr marL="0" indent="0">
              <a:buNone/>
            </a:pPr>
            <a:r>
              <a:rPr lang="ru-RU" sz="1800" dirty="0">
                <a:solidFill>
                  <a:srgbClr val="002060"/>
                </a:solidFill>
              </a:rPr>
              <a:t>1.</a:t>
            </a:r>
            <a:r>
              <a:rPr lang="ru-RU" sz="1800" b="1" dirty="0">
                <a:solidFill>
                  <a:srgbClr val="002060"/>
                </a:solidFill>
              </a:rPr>
              <a:t>2004-2005</a:t>
            </a:r>
            <a:r>
              <a:rPr lang="ru-RU" sz="1800" dirty="0">
                <a:solidFill>
                  <a:srgbClr val="002060"/>
                </a:solidFill>
              </a:rPr>
              <a:t> учебный год </a:t>
            </a:r>
          </a:p>
          <a:p>
            <a:pPr marL="0" indent="0">
              <a:buNone/>
            </a:pPr>
            <a:r>
              <a:rPr lang="ru-RU" sz="1800" dirty="0">
                <a:solidFill>
                  <a:srgbClr val="002060"/>
                </a:solidFill>
              </a:rPr>
              <a:t>2. </a:t>
            </a:r>
            <a:r>
              <a:rPr lang="ru-RU" sz="1800" b="1" dirty="0">
                <a:solidFill>
                  <a:srgbClr val="002060"/>
                </a:solidFill>
              </a:rPr>
              <a:t>2010-2011гг</a:t>
            </a:r>
            <a:r>
              <a:rPr lang="ru-RU" sz="1800" dirty="0">
                <a:solidFill>
                  <a:srgbClr val="002060"/>
                </a:solidFill>
              </a:rPr>
              <a:t>. в рамках мероприятий, посвященных Году Учителя </a:t>
            </a:r>
          </a:p>
          <a:p>
            <a:pPr marL="0" indent="0">
              <a:buNone/>
            </a:pPr>
            <a:r>
              <a:rPr lang="ru-RU" sz="1800" dirty="0">
                <a:solidFill>
                  <a:srgbClr val="002060"/>
                </a:solidFill>
              </a:rPr>
              <a:t>3. </a:t>
            </a:r>
            <a:r>
              <a:rPr lang="ru-RU" sz="1800" b="1" dirty="0">
                <a:solidFill>
                  <a:srgbClr val="002060"/>
                </a:solidFill>
              </a:rPr>
              <a:t>2011-2012</a:t>
            </a:r>
            <a:r>
              <a:rPr lang="ru-RU" sz="1800" dirty="0">
                <a:solidFill>
                  <a:srgbClr val="002060"/>
                </a:solidFill>
              </a:rPr>
              <a:t> </a:t>
            </a:r>
            <a:r>
              <a:rPr lang="ru-RU" sz="1800" dirty="0" smtClean="0">
                <a:solidFill>
                  <a:srgbClr val="002060"/>
                </a:solidFill>
              </a:rPr>
              <a:t>в </a:t>
            </a:r>
            <a:r>
              <a:rPr lang="ru-RU" sz="1800" dirty="0">
                <a:solidFill>
                  <a:srgbClr val="002060"/>
                </a:solidFill>
              </a:rPr>
              <a:t>рамках реализации областной целевой программы «Обеспечение приоритетных направлений развития экономики Ярославской области квалифицированными кадрами рабочих и специалистов» на 2011-2012 годы</a:t>
            </a:r>
          </a:p>
          <a:p>
            <a:pPr marL="0" indent="0">
              <a:buNone/>
            </a:pPr>
            <a:r>
              <a:rPr lang="ru-RU" sz="1800" dirty="0">
                <a:solidFill>
                  <a:srgbClr val="002060"/>
                </a:solidFill>
              </a:rPr>
              <a:t>4. </a:t>
            </a:r>
            <a:r>
              <a:rPr lang="ru-RU" sz="1800" b="1" dirty="0">
                <a:solidFill>
                  <a:srgbClr val="002060"/>
                </a:solidFill>
              </a:rPr>
              <a:t>2013-2015 гг. </a:t>
            </a:r>
            <a:r>
              <a:rPr lang="ru-RU" sz="1800" dirty="0">
                <a:solidFill>
                  <a:srgbClr val="002060"/>
                </a:solidFill>
              </a:rPr>
              <a:t>В рамках реализации областной целевой программы «Модернизация профессионального образования в соответствии с приоритетными направлениями развития экономики Ярославской области» на 2013-2015 годы </a:t>
            </a:r>
          </a:p>
          <a:p>
            <a:pPr marL="0" indent="0">
              <a:buNone/>
            </a:pPr>
            <a:endParaRPr lang="ru-RU" sz="18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1800" dirty="0" smtClean="0">
                <a:solidFill>
                  <a:srgbClr val="002060"/>
                </a:solidFill>
              </a:rPr>
              <a:t>Цель конкурсов: </a:t>
            </a:r>
            <a:r>
              <a:rPr lang="ru-RU" sz="1800" dirty="0">
                <a:solidFill>
                  <a:srgbClr val="002060"/>
                </a:solidFill>
              </a:rPr>
              <a:t>Стимулирование роста профессионализма и творческой активности педагогических работников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7218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0013" y="476673"/>
            <a:ext cx="7313612" cy="967952"/>
          </a:xfrm>
        </p:spPr>
        <p:txBody>
          <a:bodyPr/>
          <a:lstStyle/>
          <a:p>
            <a:pPr algn="ctr"/>
            <a:r>
              <a:rPr lang="ru-RU" sz="2400" b="1" dirty="0">
                <a:solidFill>
                  <a:srgbClr val="002060"/>
                </a:solidFill>
              </a:rPr>
              <a:t>2004 – 2005 учебный </a:t>
            </a:r>
            <a:r>
              <a:rPr lang="ru-RU" sz="2400" b="1" dirty="0" smtClean="0">
                <a:solidFill>
                  <a:srgbClr val="002060"/>
                </a:solidFill>
              </a:rPr>
              <a:t>год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800" dirty="0" smtClean="0"/>
              <a:t>«</a:t>
            </a:r>
            <a:r>
              <a:rPr lang="ru-RU" sz="2800" dirty="0"/>
              <a:t>Призвание» 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1827213"/>
            <a:ext cx="7423993" cy="4114800"/>
          </a:xfrm>
        </p:spPr>
        <p:txBody>
          <a:bodyPr/>
          <a:lstStyle/>
          <a:p>
            <a:pPr marL="0" indent="0" algn="just">
              <a:buNone/>
            </a:pPr>
            <a:r>
              <a:rPr lang="ru-RU" sz="2000" dirty="0" smtClean="0">
                <a:solidFill>
                  <a:srgbClr val="002060"/>
                </a:solidFill>
                <a:latin typeface="+mj-lt"/>
              </a:rPr>
              <a:t>	Первый </a:t>
            </a:r>
            <a:r>
              <a:rPr lang="ru-RU" sz="2000" dirty="0">
                <a:solidFill>
                  <a:srgbClr val="002060"/>
                </a:solidFill>
                <a:latin typeface="+mj-lt"/>
              </a:rPr>
              <a:t>региональный фестиваль молодых педагогических работников учреждений начального и среднего профессионального образования. Его учредителями являлся департамент образования Администрации Ярославской области совместно с Научно-методическим и учебным центром работников профессионального образования, Центром художественного творчества, Центром технического творчества и Советом директоров УНПО Ярославской области. </a:t>
            </a:r>
          </a:p>
          <a:p>
            <a:endParaRPr lang="ru-RU" sz="2000" dirty="0">
              <a:solidFill>
                <a:srgbClr val="002060"/>
              </a:solidFill>
              <a:latin typeface="+mj-lt"/>
            </a:endParaRPr>
          </a:p>
          <a:p>
            <a:pPr marL="0" indent="0">
              <a:buNone/>
            </a:pPr>
            <a:r>
              <a:rPr lang="ru-RU" sz="2000" dirty="0">
                <a:solidFill>
                  <a:srgbClr val="002060"/>
                </a:solidFill>
                <a:latin typeface="+mj-lt"/>
              </a:rPr>
              <a:t>В фестивале приняло участие 14 молодых педагогов </a:t>
            </a:r>
          </a:p>
          <a:p>
            <a:pPr marL="0" indent="0">
              <a:buNone/>
            </a:pPr>
            <a:endParaRPr lang="ru-RU" sz="20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2010 год</a:t>
            </a:r>
            <a:br>
              <a:rPr lang="ru-RU" sz="2800" b="1" dirty="0">
                <a:solidFill>
                  <a:srgbClr val="002060"/>
                </a:solidFill>
              </a:rPr>
            </a:br>
            <a:r>
              <a:rPr lang="ru-RU" dirty="0"/>
              <a:t>«Призвание»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1600" dirty="0">
                <a:solidFill>
                  <a:srgbClr val="002060"/>
                </a:solidFill>
                <a:latin typeface="+mj-lt"/>
              </a:rPr>
              <a:t>Все участники фестиваля показали себя творческими, разносторонними, целеустремленными педагогами и были награждены дипломами по следующим номинациям: </a:t>
            </a:r>
          </a:p>
          <a:p>
            <a:endParaRPr lang="ru-RU" sz="1600" dirty="0">
              <a:solidFill>
                <a:srgbClr val="002060"/>
              </a:solidFill>
              <a:latin typeface="+mj-lt"/>
            </a:endParaRPr>
          </a:p>
          <a:p>
            <a:pPr marL="0" indent="0">
              <a:buNone/>
            </a:pPr>
            <a:r>
              <a:rPr lang="ru-RU" sz="1600" dirty="0">
                <a:solidFill>
                  <a:srgbClr val="002060"/>
                </a:solidFill>
                <a:latin typeface="+mj-lt"/>
              </a:rPr>
              <a:t>Горелов Иван Владимирович «Лидер в нестандартной ситуации»; </a:t>
            </a:r>
          </a:p>
          <a:p>
            <a:pPr marL="0" indent="0">
              <a:buNone/>
            </a:pPr>
            <a:r>
              <a:rPr lang="ru-RU" sz="1600" dirty="0" err="1">
                <a:solidFill>
                  <a:srgbClr val="002060"/>
                </a:solidFill>
                <a:latin typeface="+mj-lt"/>
              </a:rPr>
              <a:t>Дзортова</a:t>
            </a:r>
            <a:r>
              <a:rPr lang="ru-RU" sz="1600" dirty="0">
                <a:solidFill>
                  <a:srgbClr val="002060"/>
                </a:solidFill>
                <a:latin typeface="+mj-lt"/>
              </a:rPr>
              <a:t> Марина </a:t>
            </a:r>
            <a:r>
              <a:rPr lang="ru-RU" sz="1600" dirty="0" err="1">
                <a:solidFill>
                  <a:srgbClr val="002060"/>
                </a:solidFill>
                <a:latin typeface="+mj-lt"/>
              </a:rPr>
              <a:t>Алихановна</a:t>
            </a:r>
            <a:r>
              <a:rPr lang="ru-RU" sz="1600" dirty="0">
                <a:solidFill>
                  <a:srgbClr val="002060"/>
                </a:solidFill>
                <a:latin typeface="+mj-lt"/>
              </a:rPr>
              <a:t> «Знание теории и истории педагогики»; </a:t>
            </a:r>
          </a:p>
          <a:p>
            <a:pPr marL="0" indent="0">
              <a:buNone/>
            </a:pPr>
            <a:r>
              <a:rPr lang="ru-RU" sz="1600" dirty="0">
                <a:solidFill>
                  <a:srgbClr val="002060"/>
                </a:solidFill>
                <a:latin typeface="+mj-lt"/>
              </a:rPr>
              <a:t>Кашина Екатерина Александровна «Педагог – личность творческая»; </a:t>
            </a:r>
          </a:p>
          <a:p>
            <a:pPr marL="0" indent="0">
              <a:buNone/>
            </a:pPr>
            <a:r>
              <a:rPr lang="ru-RU" sz="1600" dirty="0">
                <a:solidFill>
                  <a:srgbClr val="002060"/>
                </a:solidFill>
                <a:latin typeface="+mj-lt"/>
              </a:rPr>
              <a:t>Колчин Михаил Сергеевич «Целеустремленность и любовь к профессии»; </a:t>
            </a:r>
          </a:p>
          <a:p>
            <a:pPr marL="0" indent="0">
              <a:buNone/>
            </a:pPr>
            <a:r>
              <a:rPr lang="ru-RU" sz="1600" dirty="0" err="1">
                <a:solidFill>
                  <a:srgbClr val="002060"/>
                </a:solidFill>
                <a:latin typeface="+mj-lt"/>
              </a:rPr>
              <a:t>Коротаева</a:t>
            </a:r>
            <a:r>
              <a:rPr lang="ru-RU" sz="1600" dirty="0">
                <a:solidFill>
                  <a:srgbClr val="002060"/>
                </a:solidFill>
                <a:latin typeface="+mj-lt"/>
              </a:rPr>
              <a:t> Любовь Сергеевна «Педагогика – это призвание»; </a:t>
            </a:r>
          </a:p>
          <a:p>
            <a:pPr marL="0" indent="0">
              <a:buNone/>
            </a:pPr>
            <a:r>
              <a:rPr lang="ru-RU" sz="1600" dirty="0">
                <a:solidFill>
                  <a:srgbClr val="002060"/>
                </a:solidFill>
                <a:latin typeface="+mj-lt"/>
              </a:rPr>
              <a:t>Смирнова Карина Геннадиевна «Оригинальность и артистизм»; </a:t>
            </a:r>
          </a:p>
          <a:p>
            <a:pPr marL="0" indent="0">
              <a:buNone/>
            </a:pPr>
            <a:r>
              <a:rPr lang="ru-RU" sz="1600" dirty="0" err="1">
                <a:solidFill>
                  <a:srgbClr val="002060"/>
                </a:solidFill>
                <a:latin typeface="+mj-lt"/>
              </a:rPr>
              <a:t>Советова</a:t>
            </a:r>
            <a:r>
              <a:rPr lang="ru-RU" sz="1600" dirty="0">
                <a:solidFill>
                  <a:srgbClr val="002060"/>
                </a:solidFill>
                <a:latin typeface="+mj-lt"/>
              </a:rPr>
              <a:t> Олеся Михайловна «Педагог – личность разносторонняя»; </a:t>
            </a:r>
          </a:p>
          <a:p>
            <a:pPr marL="0" indent="0">
              <a:buNone/>
            </a:pPr>
            <a:r>
              <a:rPr lang="ru-RU" sz="1600" dirty="0">
                <a:solidFill>
                  <a:srgbClr val="002060"/>
                </a:solidFill>
                <a:latin typeface="+mj-lt"/>
              </a:rPr>
              <a:t>Юхтина Надежда Васильевна «Воспитание убежденностью»; </a:t>
            </a:r>
          </a:p>
          <a:p>
            <a:pPr marL="0" indent="0">
              <a:buNone/>
            </a:pPr>
            <a:r>
              <a:rPr lang="ru-RU" sz="1600" dirty="0">
                <a:solidFill>
                  <a:srgbClr val="002060"/>
                </a:solidFill>
                <a:latin typeface="+mj-lt"/>
              </a:rPr>
              <a:t>Большакова Ольга Александровна «Умение работать в команде». </a:t>
            </a:r>
          </a:p>
        </p:txBody>
      </p:sp>
    </p:spTree>
    <p:extLst>
      <p:ext uri="{BB962C8B-B14F-4D97-AF65-F5344CB8AC3E}">
        <p14:creationId xmlns:p14="http://schemas.microsoft.com/office/powerpoint/2010/main" val="94403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0013" y="1552468"/>
            <a:ext cx="7162427" cy="48314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7531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2010 </a:t>
            </a:r>
            <a:r>
              <a:rPr lang="ru-RU" sz="2800" b="1" dirty="0" smtClean="0">
                <a:solidFill>
                  <a:srgbClr val="002060"/>
                </a:solidFill>
              </a:rPr>
              <a:t>год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1800" dirty="0" smtClean="0"/>
              <a:t>«</a:t>
            </a:r>
            <a:r>
              <a:rPr lang="ru-RU" sz="1800" dirty="0"/>
              <a:t>Лучший мастер учреждений начального и среднего профессионального образования-2010»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3608" y="1827213"/>
            <a:ext cx="7640017" cy="4114800"/>
          </a:xfrm>
        </p:spPr>
        <p:txBody>
          <a:bodyPr/>
          <a:lstStyle/>
          <a:p>
            <a:pPr marL="0" indent="0">
              <a:buNone/>
            </a:pPr>
            <a:r>
              <a:rPr lang="ru-RU" sz="1600" b="1" dirty="0">
                <a:solidFill>
                  <a:srgbClr val="002060"/>
                </a:solidFill>
                <a:latin typeface="+mj-lt"/>
              </a:rPr>
              <a:t>1 место - </a:t>
            </a:r>
            <a:r>
              <a:rPr lang="ru-RU" sz="1600" b="1" dirty="0" err="1">
                <a:solidFill>
                  <a:srgbClr val="002060"/>
                </a:solidFill>
                <a:latin typeface="+mj-lt"/>
              </a:rPr>
              <a:t>Махаличев</a:t>
            </a:r>
            <a:r>
              <a:rPr lang="ru-RU" sz="1600" b="1" dirty="0">
                <a:solidFill>
                  <a:srgbClr val="002060"/>
                </a:solidFill>
                <a:latin typeface="+mj-lt"/>
              </a:rPr>
              <a:t> Вячеслав Александрович</a:t>
            </a:r>
            <a:r>
              <a:rPr lang="ru-RU" sz="1600" dirty="0">
                <a:solidFill>
                  <a:srgbClr val="002060"/>
                </a:solidFill>
                <a:latin typeface="+mj-lt"/>
              </a:rPr>
              <a:t>, ГОУ НПО ЯО </a:t>
            </a:r>
            <a:r>
              <a:rPr lang="ru-RU" sz="1600" dirty="0" smtClean="0">
                <a:solidFill>
                  <a:srgbClr val="002060"/>
                </a:solidFill>
                <a:latin typeface="+mj-lt"/>
              </a:rPr>
              <a:t>профессиональный </a:t>
            </a:r>
            <a:r>
              <a:rPr lang="ru-RU" sz="1600" dirty="0">
                <a:solidFill>
                  <a:srgbClr val="002060"/>
                </a:solidFill>
                <a:latin typeface="+mj-lt"/>
              </a:rPr>
              <a:t>лицей № </a:t>
            </a:r>
            <a:r>
              <a:rPr lang="ru-RU" sz="1600" dirty="0" smtClean="0">
                <a:solidFill>
                  <a:srgbClr val="002060"/>
                </a:solidFill>
                <a:latin typeface="+mj-lt"/>
              </a:rPr>
              <a:t>2</a:t>
            </a:r>
          </a:p>
          <a:p>
            <a:pPr marL="0" indent="0"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+mj-lt"/>
              </a:rPr>
              <a:t>2 </a:t>
            </a:r>
            <a:r>
              <a:rPr lang="ru-RU" sz="1600" b="1" dirty="0">
                <a:solidFill>
                  <a:srgbClr val="002060"/>
                </a:solidFill>
                <a:latin typeface="+mj-lt"/>
              </a:rPr>
              <a:t>место - Завьялова Ирина Валериевна</a:t>
            </a:r>
            <a:r>
              <a:rPr lang="ru-RU" sz="1600" dirty="0">
                <a:solidFill>
                  <a:srgbClr val="002060"/>
                </a:solidFill>
                <a:latin typeface="+mj-lt"/>
              </a:rPr>
              <a:t>, ГОУ НПО ЯО </a:t>
            </a:r>
            <a:r>
              <a:rPr lang="ru-RU" sz="1600" dirty="0" smtClean="0">
                <a:solidFill>
                  <a:srgbClr val="002060"/>
                </a:solidFill>
                <a:latin typeface="+mj-lt"/>
              </a:rPr>
              <a:t>профессиональный </a:t>
            </a:r>
            <a:r>
              <a:rPr lang="ru-RU" sz="1600" dirty="0">
                <a:solidFill>
                  <a:srgbClr val="002060"/>
                </a:solidFill>
                <a:latin typeface="+mj-lt"/>
              </a:rPr>
              <a:t>лицей №7; </a:t>
            </a:r>
            <a:endParaRPr lang="ru-RU" sz="1600" dirty="0" smtClean="0">
              <a:solidFill>
                <a:srgbClr val="002060"/>
              </a:solidFill>
              <a:latin typeface="+mj-lt"/>
            </a:endParaRPr>
          </a:p>
          <a:p>
            <a:pPr marL="0" indent="0"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+mj-lt"/>
              </a:rPr>
              <a:t>3 </a:t>
            </a:r>
            <a:r>
              <a:rPr lang="ru-RU" sz="1600" b="1" dirty="0">
                <a:solidFill>
                  <a:srgbClr val="002060"/>
                </a:solidFill>
                <a:latin typeface="+mj-lt"/>
              </a:rPr>
              <a:t>место - </a:t>
            </a:r>
            <a:r>
              <a:rPr lang="ru-RU" sz="1600" b="1" dirty="0" err="1">
                <a:solidFill>
                  <a:srgbClr val="002060"/>
                </a:solidFill>
                <a:latin typeface="+mj-lt"/>
              </a:rPr>
              <a:t>Агаркова</a:t>
            </a:r>
            <a:r>
              <a:rPr lang="ru-RU" sz="1600" b="1" dirty="0">
                <a:solidFill>
                  <a:srgbClr val="002060"/>
                </a:solidFill>
                <a:latin typeface="+mj-lt"/>
              </a:rPr>
              <a:t> Ольга Викторовна</a:t>
            </a:r>
            <a:r>
              <a:rPr lang="ru-RU" sz="1600" dirty="0">
                <a:solidFill>
                  <a:srgbClr val="002060"/>
                </a:solidFill>
                <a:latin typeface="+mj-lt"/>
              </a:rPr>
              <a:t>, ГОУ НПО ЯО </a:t>
            </a:r>
            <a:r>
              <a:rPr lang="ru-RU" sz="1600" dirty="0" smtClean="0">
                <a:solidFill>
                  <a:srgbClr val="002060"/>
                </a:solidFill>
                <a:latin typeface="+mj-lt"/>
              </a:rPr>
              <a:t>профессиональное </a:t>
            </a:r>
            <a:r>
              <a:rPr lang="ru-RU" sz="1600" dirty="0">
                <a:solidFill>
                  <a:srgbClr val="002060"/>
                </a:solidFill>
                <a:latin typeface="+mj-lt"/>
              </a:rPr>
              <a:t>училище № 6. </a:t>
            </a:r>
          </a:p>
          <a:p>
            <a:pPr marL="0" indent="0">
              <a:buNone/>
            </a:pPr>
            <a:r>
              <a:rPr lang="ru-RU" sz="1600" b="1" dirty="0">
                <a:solidFill>
                  <a:srgbClr val="002060"/>
                </a:solidFill>
                <a:latin typeface="+mj-lt"/>
              </a:rPr>
              <a:t>Лауреаты</a:t>
            </a:r>
            <a:r>
              <a:rPr lang="ru-RU" sz="1600" dirty="0">
                <a:solidFill>
                  <a:srgbClr val="002060"/>
                </a:solidFill>
                <a:latin typeface="+mj-lt"/>
              </a:rPr>
              <a:t>: </a:t>
            </a:r>
          </a:p>
          <a:p>
            <a:pPr marL="0" indent="0">
              <a:buNone/>
            </a:pPr>
            <a:r>
              <a:rPr lang="ru-RU" sz="1600" b="1" dirty="0">
                <a:solidFill>
                  <a:srgbClr val="002060"/>
                </a:solidFill>
                <a:latin typeface="+mj-lt"/>
              </a:rPr>
              <a:t>Гусева Лариса Сергеевна</a:t>
            </a:r>
            <a:r>
              <a:rPr lang="ru-RU" sz="1600" dirty="0">
                <a:solidFill>
                  <a:srgbClr val="002060"/>
                </a:solidFill>
                <a:latin typeface="+mj-lt"/>
              </a:rPr>
              <a:t> ГОУ НПО ЯО </a:t>
            </a:r>
            <a:r>
              <a:rPr lang="ru-RU" sz="1600" dirty="0" smtClean="0">
                <a:solidFill>
                  <a:srgbClr val="002060"/>
                </a:solidFill>
                <a:latin typeface="+mj-lt"/>
              </a:rPr>
              <a:t>профессиональный </a:t>
            </a:r>
            <a:r>
              <a:rPr lang="ru-RU" sz="1600" dirty="0">
                <a:solidFill>
                  <a:srgbClr val="002060"/>
                </a:solidFill>
                <a:latin typeface="+mj-lt"/>
              </a:rPr>
              <a:t>лицей №32; </a:t>
            </a:r>
            <a:endParaRPr lang="ru-RU" sz="1600" dirty="0" smtClean="0">
              <a:solidFill>
                <a:srgbClr val="002060"/>
              </a:solidFill>
              <a:latin typeface="+mj-lt"/>
            </a:endParaRPr>
          </a:p>
          <a:p>
            <a:pPr marL="0" indent="0"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+mj-lt"/>
              </a:rPr>
              <a:t>Каргина </a:t>
            </a:r>
            <a:r>
              <a:rPr lang="ru-RU" sz="1600" b="1" dirty="0">
                <a:solidFill>
                  <a:srgbClr val="002060"/>
                </a:solidFill>
                <a:latin typeface="+mj-lt"/>
              </a:rPr>
              <a:t>Вера Александровна</a:t>
            </a:r>
            <a:r>
              <a:rPr lang="ru-RU" sz="1600" dirty="0">
                <a:solidFill>
                  <a:srgbClr val="002060"/>
                </a:solidFill>
                <a:latin typeface="+mj-lt"/>
              </a:rPr>
              <a:t> ГОУ НПО ЯО </a:t>
            </a:r>
            <a:r>
              <a:rPr lang="ru-RU" sz="1600" dirty="0" smtClean="0">
                <a:solidFill>
                  <a:srgbClr val="002060"/>
                </a:solidFill>
                <a:latin typeface="+mj-lt"/>
              </a:rPr>
              <a:t>профессиональный </a:t>
            </a:r>
            <a:r>
              <a:rPr lang="ru-RU" sz="1600" dirty="0">
                <a:solidFill>
                  <a:srgbClr val="002060"/>
                </a:solidFill>
                <a:latin typeface="+mj-lt"/>
              </a:rPr>
              <a:t>лицей №18; </a:t>
            </a:r>
            <a:endParaRPr lang="ru-RU" sz="1600" dirty="0" smtClean="0">
              <a:solidFill>
                <a:srgbClr val="002060"/>
              </a:solidFill>
              <a:latin typeface="+mj-lt"/>
            </a:endParaRPr>
          </a:p>
          <a:p>
            <a:pPr marL="0" indent="0">
              <a:buNone/>
            </a:pPr>
            <a:r>
              <a:rPr lang="ru-RU" sz="1600" b="1" dirty="0" err="1" smtClean="0">
                <a:solidFill>
                  <a:srgbClr val="002060"/>
                </a:solidFill>
                <a:latin typeface="+mj-lt"/>
              </a:rPr>
              <a:t>Стафурина</a:t>
            </a:r>
            <a:r>
              <a:rPr lang="ru-RU" sz="16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1600" b="1" dirty="0">
                <a:solidFill>
                  <a:srgbClr val="002060"/>
                </a:solidFill>
                <a:latin typeface="+mj-lt"/>
              </a:rPr>
              <a:t>Светлана Витальевна</a:t>
            </a:r>
            <a:r>
              <a:rPr lang="ru-RU" sz="1600" dirty="0">
                <a:solidFill>
                  <a:srgbClr val="002060"/>
                </a:solidFill>
                <a:latin typeface="+mj-lt"/>
              </a:rPr>
              <a:t> ГОУ СПО ЯО Ярославский региональный торговый колледж</a:t>
            </a:r>
            <a:r>
              <a:rPr lang="ru-RU" sz="1600" dirty="0" smtClean="0">
                <a:solidFill>
                  <a:srgbClr val="002060"/>
                </a:solidFill>
                <a:latin typeface="+mj-lt"/>
              </a:rPr>
              <a:t>;</a:t>
            </a:r>
          </a:p>
          <a:p>
            <a:pPr marL="0" indent="0">
              <a:buNone/>
            </a:pPr>
            <a:r>
              <a:rPr lang="ru-RU" sz="16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1600" b="1" dirty="0">
                <a:solidFill>
                  <a:srgbClr val="002060"/>
                </a:solidFill>
                <a:latin typeface="+mj-lt"/>
              </a:rPr>
              <a:t>Чумаченко Светлана Владимировна</a:t>
            </a:r>
            <a:r>
              <a:rPr lang="ru-RU" sz="1600" dirty="0">
                <a:solidFill>
                  <a:srgbClr val="002060"/>
                </a:solidFill>
                <a:latin typeface="+mj-lt"/>
              </a:rPr>
              <a:t> ГОУ НПО ЯО </a:t>
            </a:r>
            <a:r>
              <a:rPr lang="ru-RU" sz="1600" dirty="0" smtClean="0">
                <a:solidFill>
                  <a:srgbClr val="002060"/>
                </a:solidFill>
                <a:latin typeface="+mj-lt"/>
              </a:rPr>
              <a:t>профессиональное </a:t>
            </a:r>
            <a:r>
              <a:rPr lang="ru-RU" sz="1600" dirty="0">
                <a:solidFill>
                  <a:srgbClr val="002060"/>
                </a:solidFill>
                <a:latin typeface="+mj-lt"/>
              </a:rPr>
              <a:t>училище №33</a:t>
            </a:r>
          </a:p>
          <a:p>
            <a:pPr marL="0" indent="0">
              <a:buNone/>
            </a:pPr>
            <a:endParaRPr lang="ru-RU" sz="2000" b="1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0013" y="301625"/>
            <a:ext cx="7313612" cy="886420"/>
          </a:xfrm>
        </p:spPr>
        <p:txBody>
          <a:bodyPr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2011 </a:t>
            </a:r>
            <a:r>
              <a:rPr lang="ru-RU" sz="2000" b="1" dirty="0" smtClean="0">
                <a:solidFill>
                  <a:srgbClr val="002060"/>
                </a:solidFill>
              </a:rPr>
              <a:t>год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«</a:t>
            </a:r>
            <a:r>
              <a:rPr lang="ru-RU" sz="2000" b="1" dirty="0"/>
              <a:t>Мастер года - 2011»</a:t>
            </a:r>
            <a:endParaRPr lang="ru-RU" sz="2000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5616" y="1556792"/>
            <a:ext cx="7568009" cy="4824536"/>
          </a:xfrm>
        </p:spPr>
        <p:txBody>
          <a:bodyPr/>
          <a:lstStyle/>
          <a:p>
            <a:pPr marL="0" indent="0">
              <a:buNone/>
            </a:pPr>
            <a:r>
              <a:rPr lang="ru-RU" sz="1600" b="1" dirty="0">
                <a:solidFill>
                  <a:srgbClr val="002060"/>
                </a:solidFill>
                <a:latin typeface="+mj-lt"/>
              </a:rPr>
              <a:t>1 место — Щипков Марк Сергеевич</a:t>
            </a:r>
            <a:r>
              <a:rPr lang="ru-RU" sz="1600" dirty="0">
                <a:solidFill>
                  <a:srgbClr val="002060"/>
                </a:solidFill>
                <a:latin typeface="+mj-lt"/>
              </a:rPr>
              <a:t> ГОУ НПО ЯО Профессиональный лицей № 32; </a:t>
            </a:r>
            <a:endParaRPr lang="ru-RU" sz="1600" dirty="0" smtClean="0">
              <a:solidFill>
                <a:srgbClr val="002060"/>
              </a:solidFill>
              <a:latin typeface="+mj-lt"/>
            </a:endParaRPr>
          </a:p>
          <a:p>
            <a:pPr marL="0" indent="0"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+mj-lt"/>
              </a:rPr>
              <a:t>2 </a:t>
            </a:r>
            <a:r>
              <a:rPr lang="ru-RU" sz="1600" b="1" dirty="0">
                <a:solidFill>
                  <a:srgbClr val="002060"/>
                </a:solidFill>
                <a:latin typeface="+mj-lt"/>
              </a:rPr>
              <a:t>место — Литвинова Татьяна Николаевна</a:t>
            </a:r>
            <a:r>
              <a:rPr lang="ru-RU" sz="1600" dirty="0">
                <a:solidFill>
                  <a:srgbClr val="002060"/>
                </a:solidFill>
                <a:latin typeface="+mj-lt"/>
              </a:rPr>
              <a:t>, ГОУ НПО ЯО Профессиональное училище № 5;</a:t>
            </a:r>
          </a:p>
          <a:p>
            <a:pPr marL="0" indent="0">
              <a:buNone/>
            </a:pPr>
            <a:r>
              <a:rPr lang="ru-RU" sz="1600" b="1" dirty="0">
                <a:solidFill>
                  <a:srgbClr val="002060"/>
                </a:solidFill>
                <a:latin typeface="+mj-lt"/>
              </a:rPr>
              <a:t>3 место — </a:t>
            </a:r>
            <a:r>
              <a:rPr lang="ru-RU" sz="1600" b="1" dirty="0" err="1">
                <a:solidFill>
                  <a:srgbClr val="002060"/>
                </a:solidFill>
                <a:latin typeface="+mj-lt"/>
              </a:rPr>
              <a:t>Алеева</a:t>
            </a:r>
            <a:r>
              <a:rPr lang="ru-RU" sz="1600" b="1" dirty="0">
                <a:solidFill>
                  <a:srgbClr val="002060"/>
                </a:solidFill>
                <a:latin typeface="+mj-lt"/>
              </a:rPr>
              <a:t> Наталия Алексеевна,</a:t>
            </a:r>
            <a:r>
              <a:rPr lang="ru-RU" sz="1600" dirty="0">
                <a:solidFill>
                  <a:srgbClr val="002060"/>
                </a:solidFill>
                <a:latin typeface="+mj-lt"/>
              </a:rPr>
              <a:t> ГОУ НПО ЯО Профессиональное училище № 30. </a:t>
            </a:r>
          </a:p>
          <a:p>
            <a:endParaRPr lang="ru-RU" sz="1600" dirty="0">
              <a:solidFill>
                <a:srgbClr val="002060"/>
              </a:solidFill>
              <a:latin typeface="+mj-lt"/>
            </a:endParaRPr>
          </a:p>
          <a:p>
            <a:pPr marL="0" indent="0">
              <a:buNone/>
            </a:pPr>
            <a:r>
              <a:rPr lang="ru-RU" sz="1600" b="1" i="1" dirty="0">
                <a:solidFill>
                  <a:srgbClr val="002060"/>
                </a:solidFill>
                <a:latin typeface="+mj-lt"/>
              </a:rPr>
              <a:t>Лауреаты:</a:t>
            </a:r>
            <a:r>
              <a:rPr lang="ru-RU" sz="1600" dirty="0">
                <a:solidFill>
                  <a:srgbClr val="002060"/>
                </a:solidFill>
                <a:latin typeface="+mj-lt"/>
              </a:rPr>
              <a:t> </a:t>
            </a:r>
          </a:p>
          <a:p>
            <a:pPr marL="0" indent="0">
              <a:buNone/>
            </a:pPr>
            <a:r>
              <a:rPr lang="ru-RU" sz="1600" dirty="0" err="1">
                <a:solidFill>
                  <a:srgbClr val="002060"/>
                </a:solidFill>
                <a:latin typeface="+mj-lt"/>
              </a:rPr>
              <a:t>Веренина</a:t>
            </a:r>
            <a:r>
              <a:rPr lang="ru-RU" sz="1600" dirty="0">
                <a:solidFill>
                  <a:srgbClr val="002060"/>
                </a:solidFill>
                <a:latin typeface="+mj-lt"/>
              </a:rPr>
              <a:t> Татьяна Аркадьевна, </a:t>
            </a:r>
          </a:p>
          <a:p>
            <a:pPr marL="0" indent="0">
              <a:buNone/>
            </a:pPr>
            <a:r>
              <a:rPr lang="ru-RU" sz="1600" dirty="0">
                <a:solidFill>
                  <a:srgbClr val="002060"/>
                </a:solidFill>
                <a:latin typeface="+mj-lt"/>
              </a:rPr>
              <a:t>ГОУ НПО ЯО Профессиональное училище №33:</a:t>
            </a:r>
          </a:p>
          <a:p>
            <a:pPr marL="0" indent="0">
              <a:buNone/>
            </a:pPr>
            <a:r>
              <a:rPr lang="ru-RU" sz="1600" dirty="0">
                <a:solidFill>
                  <a:srgbClr val="002060"/>
                </a:solidFill>
                <a:latin typeface="+mj-lt"/>
              </a:rPr>
              <a:t>Гаврилов Вячеслав Дмитриевич, </a:t>
            </a:r>
          </a:p>
          <a:p>
            <a:pPr marL="0" indent="0">
              <a:buNone/>
            </a:pPr>
            <a:r>
              <a:rPr lang="ru-RU" sz="1600" dirty="0">
                <a:solidFill>
                  <a:srgbClr val="002060"/>
                </a:solidFill>
                <a:latin typeface="+mj-lt"/>
              </a:rPr>
              <a:t>ГОУ НПО ЯО Профессиональный лицей №46;</a:t>
            </a:r>
          </a:p>
          <a:p>
            <a:pPr marL="0" indent="0">
              <a:buNone/>
            </a:pPr>
            <a:r>
              <a:rPr lang="ru-RU" sz="1600" dirty="0">
                <a:solidFill>
                  <a:srgbClr val="002060"/>
                </a:solidFill>
                <a:latin typeface="+mj-lt"/>
              </a:rPr>
              <a:t>Мельникова Любовь Павловна, </a:t>
            </a:r>
          </a:p>
          <a:p>
            <a:pPr marL="0" indent="0">
              <a:buNone/>
            </a:pPr>
            <a:r>
              <a:rPr lang="ru-RU" sz="1600" dirty="0">
                <a:solidFill>
                  <a:srgbClr val="002060"/>
                </a:solidFill>
                <a:latin typeface="+mj-lt"/>
              </a:rPr>
              <a:t>ГОУ СПО ЯО </a:t>
            </a:r>
            <a:r>
              <a:rPr lang="ru-RU" sz="1600" dirty="0" err="1">
                <a:solidFill>
                  <a:srgbClr val="002060"/>
                </a:solidFill>
                <a:latin typeface="+mj-lt"/>
              </a:rPr>
              <a:t>Даниловский</a:t>
            </a:r>
            <a:r>
              <a:rPr lang="ru-RU" sz="1600" dirty="0">
                <a:solidFill>
                  <a:srgbClr val="002060"/>
                </a:solidFill>
                <a:latin typeface="+mj-lt"/>
              </a:rPr>
              <a:t> политехнический </a:t>
            </a:r>
            <a:endParaRPr lang="ru-RU" sz="1600" dirty="0" smtClean="0">
              <a:solidFill>
                <a:srgbClr val="002060"/>
              </a:solidFill>
              <a:latin typeface="+mj-lt"/>
            </a:endParaRPr>
          </a:p>
          <a:p>
            <a:pPr marL="0" indent="0">
              <a:buNone/>
            </a:pPr>
            <a:r>
              <a:rPr lang="ru-RU" sz="1600" dirty="0" smtClean="0">
                <a:solidFill>
                  <a:srgbClr val="002060"/>
                </a:solidFill>
                <a:latin typeface="+mj-lt"/>
              </a:rPr>
              <a:t>техникум</a:t>
            </a:r>
            <a:r>
              <a:rPr lang="ru-RU" sz="1600" dirty="0">
                <a:solidFill>
                  <a:srgbClr val="002060"/>
                </a:solidFill>
                <a:latin typeface="+mj-lt"/>
              </a:rPr>
              <a:t>;</a:t>
            </a:r>
          </a:p>
          <a:p>
            <a:pPr marL="0" indent="0">
              <a:buNone/>
            </a:pPr>
            <a:r>
              <a:rPr lang="ru-RU" sz="1600" dirty="0">
                <a:solidFill>
                  <a:srgbClr val="002060"/>
                </a:solidFill>
                <a:latin typeface="+mj-lt"/>
              </a:rPr>
              <a:t>Пискарева Анна Евгеньевна, </a:t>
            </a:r>
          </a:p>
          <a:p>
            <a:pPr marL="0" indent="0">
              <a:buNone/>
            </a:pPr>
            <a:r>
              <a:rPr lang="ru-RU" sz="1600" dirty="0">
                <a:solidFill>
                  <a:srgbClr val="002060"/>
                </a:solidFill>
                <a:latin typeface="+mj-lt"/>
              </a:rPr>
              <a:t>ГОУ НПО ЯО Химико-технологический лицей</a:t>
            </a:r>
            <a:r>
              <a:rPr lang="ru-RU" sz="1600" dirty="0">
                <a:latin typeface="+mj-lt"/>
              </a:rPr>
              <a:t>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sz="2000" dirty="0" smtClean="0">
                <a:solidFill>
                  <a:srgbClr val="002060"/>
                </a:solidFill>
                <a:latin typeface="+mj-lt"/>
              </a:rPr>
              <a:t> </a:t>
            </a:r>
            <a:endParaRPr lang="ru-RU" sz="2000" dirty="0">
              <a:solidFill>
                <a:srgbClr val="002060"/>
              </a:solidFill>
              <a:latin typeface="+mj-lt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ru-RU" sz="2400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3750" y="3212976"/>
            <a:ext cx="2809875" cy="2114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2011 год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smtClean="0">
                <a:solidFill>
                  <a:srgbClr val="002060"/>
                </a:solidFill>
              </a:rPr>
              <a:t/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b="1" dirty="0" smtClean="0"/>
              <a:t>«</a:t>
            </a:r>
            <a:r>
              <a:rPr lang="ru-RU" sz="2000" b="1" dirty="0"/>
              <a:t>Преподаватель года - 2011»</a:t>
            </a:r>
            <a:r>
              <a:rPr lang="ru-RU" sz="2000" dirty="0"/>
              <a:t> </a:t>
            </a:r>
          </a:p>
        </p:txBody>
      </p:sp>
      <p:sp>
        <p:nvSpPr>
          <p:cNvPr id="8195" name="Rectangle 12"/>
          <p:cNvSpPr>
            <a:spLocks noGrp="1" noChangeArrowheads="1"/>
          </p:cNvSpPr>
          <p:nvPr>
            <p:ph type="body" idx="1"/>
          </p:nvPr>
        </p:nvSpPr>
        <p:spPr>
          <a:xfrm>
            <a:off x="899592" y="1556792"/>
            <a:ext cx="7785621" cy="4752528"/>
          </a:xfrm>
          <a:noFill/>
        </p:spPr>
        <p:txBody>
          <a:bodyPr/>
          <a:lstStyle/>
          <a:p>
            <a:pPr marL="0" indent="0">
              <a:buNone/>
            </a:pPr>
            <a:r>
              <a:rPr lang="ru-RU" sz="1600" b="1" dirty="0">
                <a:latin typeface="+mj-lt"/>
              </a:rPr>
              <a:t>Диплом 1 степени</a:t>
            </a:r>
            <a:r>
              <a:rPr lang="ru-RU" sz="1600" dirty="0">
                <a:latin typeface="+mj-lt"/>
              </a:rPr>
              <a:t> и звание «</a:t>
            </a:r>
            <a:r>
              <a:rPr lang="ru-RU" sz="1600" b="1" dirty="0">
                <a:latin typeface="+mj-lt"/>
              </a:rPr>
              <a:t>Лучший преподаватель начального и среднего профессионального образования Ярославской области 2011 года</a:t>
            </a:r>
            <a:r>
              <a:rPr lang="ru-RU" sz="1600" dirty="0">
                <a:latin typeface="+mj-lt"/>
              </a:rPr>
              <a:t>» - </a:t>
            </a:r>
            <a:r>
              <a:rPr lang="ru-RU" sz="1600" b="1" dirty="0" err="1">
                <a:latin typeface="+mj-lt"/>
              </a:rPr>
              <a:t>Харавинина</a:t>
            </a:r>
            <a:r>
              <a:rPr lang="ru-RU" sz="1600" b="1" dirty="0">
                <a:latin typeface="+mj-lt"/>
              </a:rPr>
              <a:t> Любовь Николаевна</a:t>
            </a:r>
            <a:r>
              <a:rPr lang="ru-RU" sz="1600" dirty="0">
                <a:latin typeface="+mj-lt"/>
              </a:rPr>
              <a:t>, ГОУ СПО ЯО Ярославский индустриально-педагогический колледж</a:t>
            </a:r>
          </a:p>
          <a:p>
            <a:pPr marL="0" indent="0">
              <a:buNone/>
            </a:pPr>
            <a:r>
              <a:rPr lang="ru-RU" sz="1600" b="1" dirty="0">
                <a:latin typeface="+mj-lt"/>
              </a:rPr>
              <a:t>Диплом 2 степени - Лукьянчикова Алла Евгеньевна</a:t>
            </a:r>
            <a:r>
              <a:rPr lang="ru-RU" sz="1600" dirty="0">
                <a:latin typeface="+mj-lt"/>
              </a:rPr>
              <a:t>, ГОУ СПО ЯО </a:t>
            </a:r>
            <a:r>
              <a:rPr lang="ru-RU" sz="1600" dirty="0" err="1">
                <a:latin typeface="+mj-lt"/>
              </a:rPr>
              <a:t>Углический</a:t>
            </a:r>
            <a:r>
              <a:rPr lang="ru-RU" sz="1600" dirty="0">
                <a:latin typeface="+mj-lt"/>
              </a:rPr>
              <a:t> индустриально-педагогический колледж</a:t>
            </a:r>
          </a:p>
          <a:p>
            <a:pPr marL="0" indent="0">
              <a:buNone/>
            </a:pPr>
            <a:r>
              <a:rPr lang="ru-RU" sz="1600" b="1" dirty="0">
                <a:latin typeface="+mj-lt"/>
              </a:rPr>
              <a:t>Диплом 3 степени - </a:t>
            </a:r>
            <a:r>
              <a:rPr lang="ru-RU" sz="1600" b="1" dirty="0" err="1">
                <a:latin typeface="+mj-lt"/>
              </a:rPr>
              <a:t>Переймова</a:t>
            </a:r>
            <a:r>
              <a:rPr lang="ru-RU" sz="1600" b="1" dirty="0">
                <a:latin typeface="+mj-lt"/>
              </a:rPr>
              <a:t> Светлана Витальевна</a:t>
            </a:r>
            <a:r>
              <a:rPr lang="ru-RU" sz="1600" dirty="0">
                <a:latin typeface="+mj-lt"/>
              </a:rPr>
              <a:t>, ГОУ НПО ЯО Профессиональный лицей № 21 </a:t>
            </a:r>
          </a:p>
          <a:p>
            <a:pPr marL="0" indent="0">
              <a:buNone/>
            </a:pPr>
            <a:r>
              <a:rPr lang="ru-RU" sz="1600" b="1" dirty="0">
                <a:latin typeface="+mj-lt"/>
              </a:rPr>
              <a:t>Лауреаты:</a:t>
            </a:r>
            <a:endParaRPr lang="ru-RU" sz="1600" dirty="0">
              <a:latin typeface="+mj-lt"/>
            </a:endParaRPr>
          </a:p>
          <a:p>
            <a:pPr marL="0" indent="0">
              <a:buNone/>
            </a:pPr>
            <a:r>
              <a:rPr lang="ru-RU" sz="1600" dirty="0">
                <a:latin typeface="+mj-lt"/>
              </a:rPr>
              <a:t>Винниченко Татьяна Владимировна, ГОУ НПО ЯО Профессиональный лицей № 46 </a:t>
            </a:r>
          </a:p>
          <a:p>
            <a:pPr marL="0" indent="0">
              <a:buNone/>
            </a:pPr>
            <a:r>
              <a:rPr lang="ru-RU" sz="1600" dirty="0">
                <a:latin typeface="+mj-lt"/>
              </a:rPr>
              <a:t>Смирнова Татьяна Васильевна, ГОУ НПО ЯО Профессиональный лицей № 7 </a:t>
            </a:r>
          </a:p>
          <a:p>
            <a:pPr marL="0" indent="0">
              <a:buNone/>
            </a:pPr>
            <a:r>
              <a:rPr lang="ru-RU" sz="1600" dirty="0" err="1">
                <a:latin typeface="+mj-lt"/>
              </a:rPr>
              <a:t>Москалевич</a:t>
            </a:r>
            <a:r>
              <a:rPr lang="ru-RU" sz="1600" dirty="0">
                <a:latin typeface="+mj-lt"/>
              </a:rPr>
              <a:t> Татьяна Валентиновна, ГОУ НПО ЯО Профессиональный лицей № 30 </a:t>
            </a:r>
          </a:p>
          <a:p>
            <a:pPr marL="0" indent="0">
              <a:buNone/>
            </a:pPr>
            <a:r>
              <a:rPr lang="ru-RU" sz="1600" dirty="0" err="1">
                <a:latin typeface="+mj-lt"/>
              </a:rPr>
              <a:t>Шарыгина</a:t>
            </a:r>
            <a:r>
              <a:rPr lang="ru-RU" sz="1600" dirty="0">
                <a:latin typeface="+mj-lt"/>
              </a:rPr>
              <a:t> Елизавета </a:t>
            </a:r>
            <a:r>
              <a:rPr lang="ru-RU" sz="1600" dirty="0" err="1">
                <a:latin typeface="+mj-lt"/>
              </a:rPr>
              <a:t>Кеворковна</a:t>
            </a:r>
            <a:r>
              <a:rPr lang="ru-RU" sz="1600" dirty="0">
                <a:latin typeface="+mj-lt"/>
              </a:rPr>
              <a:t>, ГОАУ СПО ЯО Техникум бытового сервиса</a:t>
            </a:r>
          </a:p>
          <a:p>
            <a:endParaRPr lang="ru-RU" sz="1800" dirty="0"/>
          </a:p>
          <a:p>
            <a:pPr marL="0" indent="0" eaLnBrk="1" hangingPunct="1">
              <a:lnSpc>
                <a:spcPct val="90000"/>
              </a:lnSpc>
              <a:buNone/>
            </a:pPr>
            <a:endParaRPr lang="ru-RU" sz="1600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2012 </a:t>
            </a:r>
            <a:r>
              <a:rPr lang="ru-RU" sz="2000" b="1" dirty="0" smtClean="0">
                <a:solidFill>
                  <a:srgbClr val="002060"/>
                </a:solidFill>
              </a:rPr>
              <a:t>год</a:t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/>
              <a:t>«</a:t>
            </a:r>
            <a:r>
              <a:rPr lang="ru-RU" sz="2000" b="1" dirty="0"/>
              <a:t>Мастер года - 2012»</a:t>
            </a:r>
            <a:endParaRPr lang="ru-RU" sz="2000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592" y="1628800"/>
            <a:ext cx="7784033" cy="468052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ru-RU" sz="1600" b="1" dirty="0">
                <a:latin typeface="+mj-lt"/>
              </a:rPr>
              <a:t>1 место — Герасимова Марина Александровна</a:t>
            </a:r>
            <a:r>
              <a:rPr lang="ru-RU" sz="1600" dirty="0">
                <a:latin typeface="+mj-lt"/>
              </a:rPr>
              <a:t>,   ГОУ СПО ЯО Рыбинский промышленно-экономический техникум; </a:t>
            </a:r>
            <a:endParaRPr lang="ru-RU" sz="1600" dirty="0" smtClean="0">
              <a:latin typeface="+mj-lt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600" b="1" dirty="0" smtClean="0">
                <a:latin typeface="+mj-lt"/>
              </a:rPr>
              <a:t>2 </a:t>
            </a:r>
            <a:r>
              <a:rPr lang="ru-RU" sz="1600" b="1" dirty="0">
                <a:latin typeface="+mj-lt"/>
              </a:rPr>
              <a:t>место — Павлова Елена Геннадьевна</a:t>
            </a:r>
            <a:r>
              <a:rPr lang="ru-RU" sz="1600" dirty="0">
                <a:latin typeface="+mj-lt"/>
              </a:rPr>
              <a:t>, ГОУ СПО ЯО </a:t>
            </a:r>
            <a:r>
              <a:rPr lang="ru-RU" sz="1600" dirty="0" err="1">
                <a:latin typeface="+mj-lt"/>
              </a:rPr>
              <a:t>Переславский</a:t>
            </a:r>
            <a:r>
              <a:rPr lang="ru-RU" sz="1600" dirty="0">
                <a:latin typeface="+mj-lt"/>
              </a:rPr>
              <a:t> политехнический техникум</a:t>
            </a:r>
            <a:r>
              <a:rPr lang="ru-RU" sz="1600" dirty="0" smtClean="0">
                <a:latin typeface="+mj-lt"/>
              </a:rPr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b="1" dirty="0" smtClean="0">
                <a:latin typeface="+mj-lt"/>
              </a:rPr>
              <a:t>3 </a:t>
            </a:r>
            <a:r>
              <a:rPr lang="ru-RU" sz="1600" b="1" dirty="0">
                <a:latin typeface="+mj-lt"/>
              </a:rPr>
              <a:t>место — </a:t>
            </a:r>
            <a:r>
              <a:rPr lang="ru-RU" sz="1600" b="1" dirty="0" err="1">
                <a:latin typeface="+mj-lt"/>
              </a:rPr>
              <a:t>Челина</a:t>
            </a:r>
            <a:r>
              <a:rPr lang="ru-RU" sz="1600" b="1" dirty="0">
                <a:latin typeface="+mj-lt"/>
              </a:rPr>
              <a:t> Екатерина Александровна</a:t>
            </a:r>
            <a:r>
              <a:rPr lang="ru-RU" sz="1600" dirty="0">
                <a:latin typeface="+mj-lt"/>
              </a:rPr>
              <a:t>,  мастер п/о ГОУ СПО ЯО Ярославский техникум пищевой </a:t>
            </a:r>
            <a:r>
              <a:rPr lang="ru-RU" sz="1600" dirty="0" smtClean="0">
                <a:latin typeface="+mj-lt"/>
              </a:rPr>
              <a:t>промышленности</a:t>
            </a:r>
          </a:p>
          <a:p>
            <a:pPr marL="0" indent="0">
              <a:buNone/>
            </a:pPr>
            <a:r>
              <a:rPr lang="ru-RU" sz="1600" b="1" i="1" dirty="0" smtClean="0">
                <a:latin typeface="+mj-lt"/>
              </a:rPr>
              <a:t>Лауреаты</a:t>
            </a:r>
            <a:r>
              <a:rPr lang="ru-RU" sz="1600" b="1" i="1" dirty="0">
                <a:latin typeface="+mj-lt"/>
              </a:rPr>
              <a:t>: </a:t>
            </a:r>
            <a:endParaRPr lang="ru-RU" sz="1600" dirty="0">
              <a:latin typeface="+mj-lt"/>
            </a:endParaRPr>
          </a:p>
          <a:p>
            <a:pPr marL="0" indent="0">
              <a:buNone/>
            </a:pPr>
            <a:r>
              <a:rPr lang="ru-RU" sz="1600" dirty="0">
                <a:latin typeface="+mj-lt"/>
              </a:rPr>
              <a:t>Пискарева Анна Евгеньевна, </a:t>
            </a:r>
          </a:p>
          <a:p>
            <a:pPr marL="0" indent="0">
              <a:buNone/>
            </a:pPr>
            <a:r>
              <a:rPr lang="ru-RU" sz="1600" dirty="0">
                <a:latin typeface="+mj-lt"/>
              </a:rPr>
              <a:t>ГОУ НПО ЯО химико-технологический лицей</a:t>
            </a:r>
          </a:p>
          <a:p>
            <a:pPr marL="0" indent="0">
              <a:buNone/>
            </a:pPr>
            <a:r>
              <a:rPr lang="ru-RU" sz="1600" dirty="0">
                <a:latin typeface="+mj-lt"/>
              </a:rPr>
              <a:t>Ефремова Елена Сергеевна, </a:t>
            </a:r>
          </a:p>
          <a:p>
            <a:pPr marL="0" indent="0">
              <a:buNone/>
            </a:pPr>
            <a:r>
              <a:rPr lang="ru-RU" sz="1600" dirty="0">
                <a:latin typeface="+mj-lt"/>
              </a:rPr>
              <a:t>ГОУ НПО ЯО Профессиональный лицей № 30</a:t>
            </a:r>
          </a:p>
          <a:p>
            <a:pPr marL="0" indent="0">
              <a:buNone/>
            </a:pPr>
            <a:r>
              <a:rPr lang="ru-RU" sz="1600" dirty="0">
                <a:latin typeface="+mj-lt"/>
              </a:rPr>
              <a:t>Лебедева Светлана Викторовна, </a:t>
            </a:r>
          </a:p>
          <a:p>
            <a:pPr marL="0" indent="0">
              <a:buNone/>
            </a:pPr>
            <a:r>
              <a:rPr lang="ru-RU" sz="1600" dirty="0" smtClean="0">
                <a:latin typeface="+mj-lt"/>
              </a:rPr>
              <a:t>ГОУ </a:t>
            </a:r>
            <a:r>
              <a:rPr lang="ru-RU" sz="1600" dirty="0">
                <a:latin typeface="+mj-lt"/>
              </a:rPr>
              <a:t>СПО ЯО Ярославский техникум </a:t>
            </a:r>
            <a:endParaRPr lang="ru-RU" sz="1600" dirty="0" smtClean="0">
              <a:latin typeface="+mj-lt"/>
            </a:endParaRPr>
          </a:p>
          <a:p>
            <a:pPr marL="0" indent="0">
              <a:buNone/>
            </a:pPr>
            <a:r>
              <a:rPr lang="ru-RU" sz="1600" dirty="0" smtClean="0">
                <a:latin typeface="+mj-lt"/>
              </a:rPr>
              <a:t>радиоэлектроники </a:t>
            </a:r>
            <a:r>
              <a:rPr lang="ru-RU" sz="1600" dirty="0">
                <a:latin typeface="+mj-lt"/>
              </a:rPr>
              <a:t>и </a:t>
            </a:r>
            <a:r>
              <a:rPr lang="ru-RU" sz="1600" dirty="0" smtClean="0">
                <a:latin typeface="+mj-lt"/>
              </a:rPr>
              <a:t>телекоммуникаций</a:t>
            </a:r>
            <a:endParaRPr lang="ru-RU" sz="1600" dirty="0">
              <a:latin typeface="+mj-lt"/>
            </a:endParaRPr>
          </a:p>
          <a:p>
            <a:pPr marL="0" indent="0">
              <a:buNone/>
            </a:pPr>
            <a:r>
              <a:rPr lang="ru-RU" sz="1600" dirty="0">
                <a:latin typeface="+mj-lt"/>
              </a:rPr>
              <a:t>Хрусталева Наталья Вадимовна, </a:t>
            </a:r>
          </a:p>
          <a:p>
            <a:pPr marL="0" indent="0">
              <a:buNone/>
            </a:pPr>
            <a:r>
              <a:rPr lang="ru-RU" sz="1600" dirty="0">
                <a:latin typeface="+mj-lt"/>
              </a:rPr>
              <a:t>ГОУ НПО ЯО Профессиональное училище № 1</a:t>
            </a:r>
          </a:p>
          <a:p>
            <a:endParaRPr lang="ru-RU" sz="1600" dirty="0">
              <a:latin typeface="+mj-lt"/>
            </a:endParaRPr>
          </a:p>
          <a:p>
            <a:pPr marL="0" indent="0">
              <a:buNone/>
            </a:pPr>
            <a:endParaRPr lang="ru-RU" sz="1600" dirty="0" smtClean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8753" y="3429000"/>
            <a:ext cx="3125828" cy="23523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rentOpnHse">
  <a:themeElements>
    <a:clrScheme name="ParentOpnHse 3">
      <a:dk1>
        <a:srgbClr val="000000"/>
      </a:dk1>
      <a:lt1>
        <a:srgbClr val="FFFFFF"/>
      </a:lt1>
      <a:dk2>
        <a:srgbClr val="0000CC"/>
      </a:dk2>
      <a:lt2>
        <a:srgbClr val="434343"/>
      </a:lt2>
      <a:accent1>
        <a:srgbClr val="99CC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CAE2AA"/>
      </a:accent5>
      <a:accent6>
        <a:srgbClr val="E7B900"/>
      </a:accent6>
      <a:hlink>
        <a:srgbClr val="FF0000"/>
      </a:hlink>
      <a:folHlink>
        <a:srgbClr val="808080"/>
      </a:folHlink>
    </a:clrScheme>
    <a:fontScheme name="ParentOpnHse">
      <a:majorFont>
        <a:latin typeface="Georgi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arentOpnHse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entOpnHse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entOpnHse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entOpnHse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entOpnHse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entOpnHse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entOpnHse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entOpnHse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entOpnHse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entOpnHse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03DF958-5514-4CBD-8104-CAFDFF0B796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День открытых дверей</Template>
  <TotalTime>248</TotalTime>
  <Words>835</Words>
  <Application>Microsoft Office PowerPoint</Application>
  <PresentationFormat>Экран (4:3)</PresentationFormat>
  <Paragraphs>126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ParentOpnHse</vt:lpstr>
      <vt:lpstr>        </vt:lpstr>
      <vt:lpstr>История</vt:lpstr>
      <vt:lpstr>2004 – 2005 учебный год «Призвание» </vt:lpstr>
      <vt:lpstr>2010 год «Призвание»</vt:lpstr>
      <vt:lpstr>Презентация PowerPoint</vt:lpstr>
      <vt:lpstr>2010 год «Лучший мастер учреждений начального и среднего профессионального образования-2010» </vt:lpstr>
      <vt:lpstr>2011 год «Мастер года - 2011»</vt:lpstr>
      <vt:lpstr>2011 год  «Преподаватель года - 2011» </vt:lpstr>
      <vt:lpstr>2012 год «Мастер года - 2012»</vt:lpstr>
      <vt:lpstr>2013 год «Менеджер профессионального образования - 2013»</vt:lpstr>
      <vt:lpstr>2013 год</vt:lpstr>
      <vt:lpstr>2014 год «Мастер года -2014»</vt:lpstr>
      <vt:lpstr>2014 год</vt:lpstr>
      <vt:lpstr>2015 год</vt:lpstr>
      <vt:lpstr>Сегодня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</dc:title>
  <dc:creator>днс</dc:creator>
  <cp:lastModifiedBy>Татьяна Леонидовна Морданова</cp:lastModifiedBy>
  <cp:revision>23</cp:revision>
  <cp:lastPrinted>2015-10-14T05:17:57Z</cp:lastPrinted>
  <dcterms:created xsi:type="dcterms:W3CDTF">2015-10-12T18:02:51Z</dcterms:created>
  <dcterms:modified xsi:type="dcterms:W3CDTF">2015-12-29T09:16:12Z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TC010170701049</vt:lpwstr>
  </property>
</Properties>
</file>