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95" r:id="rId4"/>
    <p:sldId id="265" r:id="rId5"/>
    <p:sldId id="259" r:id="rId6"/>
    <p:sldId id="262" r:id="rId7"/>
    <p:sldId id="297" r:id="rId8"/>
    <p:sldId id="298" r:id="rId9"/>
    <p:sldId id="317" r:id="rId10"/>
    <p:sldId id="319" r:id="rId11"/>
    <p:sldId id="318" r:id="rId12"/>
    <p:sldId id="266" r:id="rId13"/>
    <p:sldId id="305" r:id="rId14"/>
    <p:sldId id="310" r:id="rId15"/>
    <p:sldId id="311" r:id="rId16"/>
    <p:sldId id="312" r:id="rId17"/>
    <p:sldId id="313" r:id="rId18"/>
    <p:sldId id="314" r:id="rId19"/>
    <p:sldId id="315" r:id="rId20"/>
    <p:sldId id="302" r:id="rId21"/>
    <p:sldId id="300" r:id="rId22"/>
    <p:sldId id="303" r:id="rId23"/>
    <p:sldId id="301" r:id="rId24"/>
    <p:sldId id="306" r:id="rId25"/>
    <p:sldId id="307" r:id="rId26"/>
    <p:sldId id="308" r:id="rId27"/>
    <p:sldId id="309" r:id="rId28"/>
    <p:sldId id="269" r:id="rId29"/>
    <p:sldId id="316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D87226"/>
    <a:srgbClr val="2F8D41"/>
    <a:srgbClr val="6B8537"/>
    <a:srgbClr val="4F9428"/>
    <a:srgbClr val="4581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Lbls>
            <c:txPr>
              <a:bodyPr/>
              <a:lstStyle/>
              <a:p>
                <a:pPr>
                  <a:defRPr sz="2398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31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 w="25383">
          <a:noFill/>
        </a:ln>
      </c:spPr>
    </c:plotArea>
    <c:legend>
      <c:legendPos val="t"/>
      <c:layout>
        <c:manualLayout>
          <c:xMode val="edge"/>
          <c:yMode val="edge"/>
          <c:x val="0.69554269320153594"/>
          <c:y val="0.42187503540474702"/>
          <c:w val="0.2489072219194558"/>
          <c:h val="0.12449404256122665"/>
        </c:manualLayout>
      </c:layout>
      <c:overlay val="0"/>
      <c:txPr>
        <a:bodyPr/>
        <a:lstStyle/>
        <a:p>
          <a:pPr>
            <a:defRPr sz="2798" b="1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другое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397">
          <a:noFill/>
        </a:ln>
      </c:spPr>
    </c:plotArea>
    <c:legend>
      <c:legendPos val="t"/>
      <c:layout/>
      <c:overlay val="0"/>
      <c:txPr>
        <a:bodyPr/>
        <a:lstStyle/>
        <a:p>
          <a:pPr>
            <a:defRPr sz="3200" b="1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explosion val="11"/>
          </c:dPt>
          <c:dPt>
            <c:idx val="1"/>
            <c:bubble3D val="0"/>
            <c:explosion val="5"/>
          </c:dPt>
          <c:dPt>
            <c:idx val="2"/>
            <c:bubble3D val="0"/>
            <c:explosion val="9"/>
          </c:dPt>
          <c:dLbls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с названием</c:v>
                </c:pt>
                <c:pt idx="1">
                  <c:v>с деятельностью</c:v>
                </c:pt>
                <c:pt idx="2">
                  <c:v>другое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</c:v>
                </c:pt>
                <c:pt idx="1">
                  <c:v>13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1">
          <a:noFill/>
        </a:ln>
      </c:spPr>
    </c:plotArea>
    <c:legend>
      <c:legendPos val="t"/>
      <c:layout/>
      <c:overlay val="0"/>
      <c:txPr>
        <a:bodyPr/>
        <a:lstStyle/>
        <a:p>
          <a:pPr>
            <a:defRPr sz="2400" b="1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592D63-41FB-430B-9620-B1466620098F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07807DE-85ED-46FD-8A2C-28945E28900F}">
      <dgm:prSet phldrT="[Текст]"/>
      <dgm:spPr/>
      <dgm:t>
        <a:bodyPr/>
        <a:lstStyle/>
        <a:p>
          <a:r>
            <a:rPr lang="ru-RU" b="1" dirty="0" smtClean="0"/>
            <a:t>1 этап</a:t>
          </a:r>
        </a:p>
        <a:p>
          <a:r>
            <a:rPr lang="ru-RU" b="1" dirty="0" smtClean="0"/>
            <a:t>Подготовительный этап</a:t>
          </a:r>
          <a:endParaRPr lang="ru-RU" b="1" dirty="0"/>
        </a:p>
      </dgm:t>
    </dgm:pt>
    <dgm:pt modelId="{2DFE1AD3-99AA-4BAF-ABC5-347A2B6341C7}" type="parTrans" cxnId="{3926BB4D-BA1C-4AE8-A5DC-8E4CE5768184}">
      <dgm:prSet/>
      <dgm:spPr/>
      <dgm:t>
        <a:bodyPr/>
        <a:lstStyle/>
        <a:p>
          <a:endParaRPr lang="ru-RU"/>
        </a:p>
      </dgm:t>
    </dgm:pt>
    <dgm:pt modelId="{564F6AAA-F80D-4CE4-8E56-ED44BCBE8417}" type="sibTrans" cxnId="{3926BB4D-BA1C-4AE8-A5DC-8E4CE5768184}">
      <dgm:prSet/>
      <dgm:spPr/>
      <dgm:t>
        <a:bodyPr/>
        <a:lstStyle/>
        <a:p>
          <a:endParaRPr lang="ru-RU"/>
        </a:p>
      </dgm:t>
    </dgm:pt>
    <dgm:pt modelId="{6239B1B2-B724-4601-859D-97E0EA0F86ED}">
      <dgm:prSet phldrT="[Текст]" custT="1"/>
      <dgm:spPr/>
      <dgm:t>
        <a:bodyPr/>
        <a:lstStyle/>
        <a:p>
          <a:r>
            <a:rPr lang="ru-RU" sz="1400" dirty="0" smtClean="0"/>
            <a:t>Выбор темы, постановка целей и задач</a:t>
          </a:r>
        </a:p>
      </dgm:t>
    </dgm:pt>
    <dgm:pt modelId="{F24428AC-E968-4DC7-9DBF-F80FCA214C72}" type="parTrans" cxnId="{7F089132-F6EC-4AE5-B4CD-8E963C874C4A}">
      <dgm:prSet/>
      <dgm:spPr/>
      <dgm:t>
        <a:bodyPr/>
        <a:lstStyle/>
        <a:p>
          <a:endParaRPr lang="ru-RU"/>
        </a:p>
      </dgm:t>
    </dgm:pt>
    <dgm:pt modelId="{2E7E528D-2B0A-411C-81CF-4597C3158C38}" type="sibTrans" cxnId="{7F089132-F6EC-4AE5-B4CD-8E963C874C4A}">
      <dgm:prSet/>
      <dgm:spPr/>
      <dgm:t>
        <a:bodyPr/>
        <a:lstStyle/>
        <a:p>
          <a:endParaRPr lang="ru-RU"/>
        </a:p>
      </dgm:t>
    </dgm:pt>
    <dgm:pt modelId="{F3AF91C6-DF6C-49D3-8BD2-383DF59EAF83}">
      <dgm:prSet phldrT="[Текст]"/>
      <dgm:spPr/>
      <dgm:t>
        <a:bodyPr/>
        <a:lstStyle/>
        <a:p>
          <a:r>
            <a:rPr lang="ru-RU" b="1" smtClean="0"/>
            <a:t>2 этап</a:t>
          </a:r>
        </a:p>
        <a:p>
          <a:r>
            <a:rPr lang="ru-RU" b="1" smtClean="0"/>
            <a:t>Основной этап</a:t>
          </a:r>
          <a:endParaRPr lang="ru-RU" b="1" dirty="0"/>
        </a:p>
      </dgm:t>
    </dgm:pt>
    <dgm:pt modelId="{805ADAF7-756E-405E-9CE3-B8B0D719F4C8}" type="parTrans" cxnId="{A78A04DF-E5FB-4C1E-A651-5AF4A7C7E13B}">
      <dgm:prSet/>
      <dgm:spPr/>
      <dgm:t>
        <a:bodyPr/>
        <a:lstStyle/>
        <a:p>
          <a:endParaRPr lang="ru-RU"/>
        </a:p>
      </dgm:t>
    </dgm:pt>
    <dgm:pt modelId="{76320C62-9232-4A0D-8CE9-057C8FAB83B3}" type="sibTrans" cxnId="{A78A04DF-E5FB-4C1E-A651-5AF4A7C7E13B}">
      <dgm:prSet/>
      <dgm:spPr/>
      <dgm:t>
        <a:bodyPr/>
        <a:lstStyle/>
        <a:p>
          <a:endParaRPr lang="ru-RU"/>
        </a:p>
      </dgm:t>
    </dgm:pt>
    <dgm:pt modelId="{95C36E72-6B6F-478B-9A95-E278EE6D7324}">
      <dgm:prSet phldrT="[Текст]" custT="1"/>
      <dgm:spPr/>
      <dgm:t>
        <a:bodyPr/>
        <a:lstStyle/>
        <a:p>
          <a:r>
            <a:rPr lang="ru-RU" sz="1400" b="1" dirty="0" smtClean="0"/>
            <a:t>Реализация  сетевого образовательного  события:</a:t>
          </a:r>
          <a:endParaRPr lang="ru-RU" sz="1400" b="1" dirty="0"/>
        </a:p>
      </dgm:t>
    </dgm:pt>
    <dgm:pt modelId="{B258BC37-B5BE-404A-95CE-30136FC7479C}" type="parTrans" cxnId="{37C1822F-7947-4F93-A2D8-B315EF8841FF}">
      <dgm:prSet/>
      <dgm:spPr/>
      <dgm:t>
        <a:bodyPr/>
        <a:lstStyle/>
        <a:p>
          <a:endParaRPr lang="ru-RU"/>
        </a:p>
      </dgm:t>
    </dgm:pt>
    <dgm:pt modelId="{F8DA6132-2A5D-4566-8DBC-E458A03F1943}" type="sibTrans" cxnId="{37C1822F-7947-4F93-A2D8-B315EF8841FF}">
      <dgm:prSet/>
      <dgm:spPr/>
      <dgm:t>
        <a:bodyPr/>
        <a:lstStyle/>
        <a:p>
          <a:endParaRPr lang="ru-RU"/>
        </a:p>
      </dgm:t>
    </dgm:pt>
    <dgm:pt modelId="{5B3D91C7-3389-46BA-BDE2-CA960987D63E}">
      <dgm:prSet phldrT="[Текст]"/>
      <dgm:spPr/>
      <dgm:t>
        <a:bodyPr/>
        <a:lstStyle/>
        <a:p>
          <a:r>
            <a:rPr lang="ru-RU" b="1" smtClean="0"/>
            <a:t>3 этап</a:t>
          </a:r>
        </a:p>
        <a:p>
          <a:r>
            <a:rPr lang="ru-RU" b="1" smtClean="0"/>
            <a:t>Заключительный этап</a:t>
          </a:r>
          <a:endParaRPr lang="ru-RU" b="1" dirty="0"/>
        </a:p>
      </dgm:t>
    </dgm:pt>
    <dgm:pt modelId="{680489A6-3050-43C9-9B7D-4E4B7D8E411B}" type="parTrans" cxnId="{2EC95F66-DAA4-45AD-9F1C-6F68F5F402B4}">
      <dgm:prSet/>
      <dgm:spPr/>
      <dgm:t>
        <a:bodyPr/>
        <a:lstStyle/>
        <a:p>
          <a:endParaRPr lang="ru-RU"/>
        </a:p>
      </dgm:t>
    </dgm:pt>
    <dgm:pt modelId="{33A0B2A5-6A5E-4048-B43F-30B23281DCF3}" type="sibTrans" cxnId="{2EC95F66-DAA4-45AD-9F1C-6F68F5F402B4}">
      <dgm:prSet/>
      <dgm:spPr/>
      <dgm:t>
        <a:bodyPr/>
        <a:lstStyle/>
        <a:p>
          <a:endParaRPr lang="ru-RU"/>
        </a:p>
      </dgm:t>
    </dgm:pt>
    <dgm:pt modelId="{A7D52DE5-525C-4CC2-A690-9365CCCDBB7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dirty="0" smtClean="0"/>
            <a:t>Подведение итогов образовательного события: </a:t>
          </a:r>
          <a:endParaRPr lang="ru-RU" sz="1400" b="1" dirty="0"/>
        </a:p>
      </dgm:t>
    </dgm:pt>
    <dgm:pt modelId="{054161B6-65D0-4345-89F6-2AC7C5341E52}" type="parTrans" cxnId="{99E65472-1815-4A0E-AFAA-836A41A9FCF3}">
      <dgm:prSet/>
      <dgm:spPr/>
      <dgm:t>
        <a:bodyPr/>
        <a:lstStyle/>
        <a:p>
          <a:endParaRPr lang="ru-RU"/>
        </a:p>
      </dgm:t>
    </dgm:pt>
    <dgm:pt modelId="{2BC0538C-1117-48D1-B785-13EA7D46EB73}" type="sibTrans" cxnId="{99E65472-1815-4A0E-AFAA-836A41A9FCF3}">
      <dgm:prSet/>
      <dgm:spPr/>
      <dgm:t>
        <a:bodyPr/>
        <a:lstStyle/>
        <a:p>
          <a:endParaRPr lang="ru-RU"/>
        </a:p>
      </dgm:t>
    </dgm:pt>
    <dgm:pt modelId="{B3B4004F-0C66-4F3E-B6F8-E91288B4BBAB}">
      <dgm:prSet custT="1"/>
      <dgm:spPr/>
      <dgm:t>
        <a:bodyPr/>
        <a:lstStyle/>
        <a:p>
          <a:r>
            <a:rPr lang="ru-RU" sz="1400" dirty="0" smtClean="0"/>
            <a:t>Разработка структуры сайта</a:t>
          </a:r>
        </a:p>
      </dgm:t>
    </dgm:pt>
    <dgm:pt modelId="{A66A915B-9780-4BB1-8396-9AF048587B13}" type="parTrans" cxnId="{791E58E2-340C-4768-98DA-B8DC84B87FB1}">
      <dgm:prSet/>
      <dgm:spPr/>
      <dgm:t>
        <a:bodyPr/>
        <a:lstStyle/>
        <a:p>
          <a:endParaRPr lang="ru-RU"/>
        </a:p>
      </dgm:t>
    </dgm:pt>
    <dgm:pt modelId="{DDF2D926-86FF-4E16-9842-ED5566FFD5AD}" type="sibTrans" cxnId="{791E58E2-340C-4768-98DA-B8DC84B87FB1}">
      <dgm:prSet/>
      <dgm:spPr/>
      <dgm:t>
        <a:bodyPr/>
        <a:lstStyle/>
        <a:p>
          <a:endParaRPr lang="ru-RU"/>
        </a:p>
      </dgm:t>
    </dgm:pt>
    <dgm:pt modelId="{C2E3D2A5-F2AD-4338-A918-4857A1860404}">
      <dgm:prSet custT="1"/>
      <dgm:spPr/>
      <dgm:t>
        <a:bodyPr/>
        <a:lstStyle/>
        <a:p>
          <a:r>
            <a:rPr lang="ru-RU" sz="1400" dirty="0" smtClean="0"/>
            <a:t>Размещение рекламы о старте образовательного события</a:t>
          </a:r>
        </a:p>
      </dgm:t>
    </dgm:pt>
    <dgm:pt modelId="{3EDBF062-FE10-4609-B5BD-C55A18E0808E}" type="parTrans" cxnId="{136BCE02-057A-4DCE-8739-5534E740F287}">
      <dgm:prSet/>
      <dgm:spPr/>
      <dgm:t>
        <a:bodyPr/>
        <a:lstStyle/>
        <a:p>
          <a:endParaRPr lang="ru-RU"/>
        </a:p>
      </dgm:t>
    </dgm:pt>
    <dgm:pt modelId="{D2119B89-E14D-4B71-A8D0-C2B8EAD5AB80}" type="sibTrans" cxnId="{136BCE02-057A-4DCE-8739-5534E740F287}">
      <dgm:prSet/>
      <dgm:spPr/>
      <dgm:t>
        <a:bodyPr/>
        <a:lstStyle/>
        <a:p>
          <a:endParaRPr lang="ru-RU"/>
        </a:p>
      </dgm:t>
    </dgm:pt>
    <dgm:pt modelId="{6F2C1296-F4CC-4799-8A9F-9CFF6F6060BE}">
      <dgm:prSet custT="1"/>
      <dgm:spPr/>
      <dgm:t>
        <a:bodyPr/>
        <a:lstStyle/>
        <a:p>
          <a:r>
            <a:rPr lang="ru-RU" sz="1400" dirty="0" smtClean="0"/>
            <a:t>Ссылка на электронный адрес образовательного события на сайте школы</a:t>
          </a:r>
        </a:p>
      </dgm:t>
    </dgm:pt>
    <dgm:pt modelId="{C3995513-6F56-4B3B-AC53-5E0969A5C012}" type="parTrans" cxnId="{F0438E4D-A616-41AB-820A-B7BB0B8DCC3D}">
      <dgm:prSet/>
      <dgm:spPr/>
      <dgm:t>
        <a:bodyPr/>
        <a:lstStyle/>
        <a:p>
          <a:endParaRPr lang="ru-RU"/>
        </a:p>
      </dgm:t>
    </dgm:pt>
    <dgm:pt modelId="{5BE84DA5-FAF3-4231-93A0-C7CC66EA0015}" type="sibTrans" cxnId="{F0438E4D-A616-41AB-820A-B7BB0B8DCC3D}">
      <dgm:prSet/>
      <dgm:spPr/>
      <dgm:t>
        <a:bodyPr/>
        <a:lstStyle/>
        <a:p>
          <a:endParaRPr lang="ru-RU"/>
        </a:p>
      </dgm:t>
    </dgm:pt>
    <dgm:pt modelId="{5FB1E71B-B6B2-46F3-8E84-6A2503195D67}">
      <dgm:prSet custT="1"/>
      <dgm:spPr/>
      <dgm:t>
        <a:bodyPr/>
        <a:lstStyle/>
        <a:p>
          <a:r>
            <a:rPr lang="ru-RU" sz="1400" dirty="0" smtClean="0"/>
            <a:t>Рассылка приглашений в ОУ по электронной почте</a:t>
          </a:r>
        </a:p>
      </dgm:t>
    </dgm:pt>
    <dgm:pt modelId="{B9CE5530-AC8B-462E-BEFD-2D6818B5F71F}" type="parTrans" cxnId="{2502FA7E-3743-43C4-9AC0-DB826806D561}">
      <dgm:prSet/>
      <dgm:spPr/>
      <dgm:t>
        <a:bodyPr/>
        <a:lstStyle/>
        <a:p>
          <a:endParaRPr lang="ru-RU"/>
        </a:p>
      </dgm:t>
    </dgm:pt>
    <dgm:pt modelId="{929EE6DB-18A3-4677-97C7-8B85DEB6E35A}" type="sibTrans" cxnId="{2502FA7E-3743-43C4-9AC0-DB826806D561}">
      <dgm:prSet/>
      <dgm:spPr/>
      <dgm:t>
        <a:bodyPr/>
        <a:lstStyle/>
        <a:p>
          <a:endParaRPr lang="ru-RU"/>
        </a:p>
      </dgm:t>
    </dgm:pt>
    <dgm:pt modelId="{2D1C13DA-19EE-4558-A7BB-D4C9CBA898BC}">
      <dgm:prSet custT="1"/>
      <dgm:spPr/>
      <dgm:t>
        <a:bodyPr/>
        <a:lstStyle/>
        <a:p>
          <a:r>
            <a:rPr lang="ru-RU" sz="1400" dirty="0" smtClean="0"/>
            <a:t>изучение участниками рекомендованной литературы;</a:t>
          </a:r>
          <a:endParaRPr lang="ru-RU" sz="1400" dirty="0"/>
        </a:p>
      </dgm:t>
    </dgm:pt>
    <dgm:pt modelId="{D68CA8D0-2925-40E5-B44B-8DF4999E02D5}" type="parTrans" cxnId="{F3215455-25BC-44F9-AAEA-8CCA0832210E}">
      <dgm:prSet/>
      <dgm:spPr/>
      <dgm:t>
        <a:bodyPr/>
        <a:lstStyle/>
        <a:p>
          <a:endParaRPr lang="ru-RU"/>
        </a:p>
      </dgm:t>
    </dgm:pt>
    <dgm:pt modelId="{34803D03-920B-4978-AFE4-B90F5CDA3DFA}" type="sibTrans" cxnId="{F3215455-25BC-44F9-AAEA-8CCA0832210E}">
      <dgm:prSet/>
      <dgm:spPr/>
      <dgm:t>
        <a:bodyPr/>
        <a:lstStyle/>
        <a:p>
          <a:endParaRPr lang="ru-RU"/>
        </a:p>
      </dgm:t>
    </dgm:pt>
    <dgm:pt modelId="{B2C43044-4DC8-4840-9EA0-B6EC55A72B98}">
      <dgm:prSet custT="1"/>
      <dgm:spPr/>
      <dgm:t>
        <a:bodyPr/>
        <a:lstStyle/>
        <a:p>
          <a:r>
            <a:rPr lang="ru-RU" sz="1400" dirty="0" smtClean="0"/>
            <a:t>разработка и показ слайд-шоу по тематике телеконференции;</a:t>
          </a:r>
          <a:endParaRPr lang="ru-RU" sz="1400" dirty="0"/>
        </a:p>
      </dgm:t>
    </dgm:pt>
    <dgm:pt modelId="{C43041A2-A273-456E-AE7E-9441834AED9B}" type="parTrans" cxnId="{AC3F0960-C16C-49B1-A8B3-B6009606C949}">
      <dgm:prSet/>
      <dgm:spPr/>
      <dgm:t>
        <a:bodyPr/>
        <a:lstStyle/>
        <a:p>
          <a:endParaRPr lang="ru-RU"/>
        </a:p>
      </dgm:t>
    </dgm:pt>
    <dgm:pt modelId="{B8F48902-FD46-4E03-89AC-9E9413CDDB2A}" type="sibTrans" cxnId="{AC3F0960-C16C-49B1-A8B3-B6009606C949}">
      <dgm:prSet/>
      <dgm:spPr/>
      <dgm:t>
        <a:bodyPr/>
        <a:lstStyle/>
        <a:p>
          <a:endParaRPr lang="ru-RU"/>
        </a:p>
      </dgm:t>
    </dgm:pt>
    <dgm:pt modelId="{05D71ED3-DA53-4575-90C7-CBB554F91A80}">
      <dgm:prSet custT="1"/>
      <dgm:spPr/>
      <dgm:t>
        <a:bodyPr/>
        <a:lstStyle/>
        <a:p>
          <a:r>
            <a:rPr lang="ru-RU" sz="1400" dirty="0" smtClean="0"/>
            <a:t>консультации и тьюторское сопровождение участников образовательного события;</a:t>
          </a:r>
          <a:endParaRPr lang="ru-RU" sz="1400" dirty="0"/>
        </a:p>
      </dgm:t>
    </dgm:pt>
    <dgm:pt modelId="{9F8D61FB-3EB7-4741-9202-F6E095DBFDCF}" type="parTrans" cxnId="{265A7EC4-1EC8-42EA-BFDA-F70B1D4AE28B}">
      <dgm:prSet/>
      <dgm:spPr/>
      <dgm:t>
        <a:bodyPr/>
        <a:lstStyle/>
        <a:p>
          <a:endParaRPr lang="ru-RU"/>
        </a:p>
      </dgm:t>
    </dgm:pt>
    <dgm:pt modelId="{A0A6F278-4573-4468-B453-80F54E641253}" type="sibTrans" cxnId="{265A7EC4-1EC8-42EA-BFDA-F70B1D4AE28B}">
      <dgm:prSet/>
      <dgm:spPr/>
      <dgm:t>
        <a:bodyPr/>
        <a:lstStyle/>
        <a:p>
          <a:endParaRPr lang="ru-RU"/>
        </a:p>
      </dgm:t>
    </dgm:pt>
    <dgm:pt modelId="{F1AABC13-53E9-4548-85FC-EAB4462DCCA2}">
      <dgm:prSet custT="1"/>
      <dgm:spPr/>
      <dgm:t>
        <a:bodyPr/>
        <a:lstStyle/>
        <a:p>
          <a:r>
            <a:rPr lang="ru-RU" sz="1400" dirty="0" smtClean="0"/>
            <a:t>разработка и воплощение участниками события собственных идей;</a:t>
          </a:r>
          <a:endParaRPr lang="ru-RU" sz="1400" dirty="0"/>
        </a:p>
      </dgm:t>
    </dgm:pt>
    <dgm:pt modelId="{62255CA4-055C-4EDA-8246-D9692D958751}" type="parTrans" cxnId="{9B4EFD81-5706-42CC-8227-4D7C21A2BD06}">
      <dgm:prSet/>
      <dgm:spPr/>
      <dgm:t>
        <a:bodyPr/>
        <a:lstStyle/>
        <a:p>
          <a:endParaRPr lang="ru-RU"/>
        </a:p>
      </dgm:t>
    </dgm:pt>
    <dgm:pt modelId="{D793A829-BC76-48FE-84E1-FC0B2BA18FD9}" type="sibTrans" cxnId="{9B4EFD81-5706-42CC-8227-4D7C21A2BD06}">
      <dgm:prSet/>
      <dgm:spPr/>
      <dgm:t>
        <a:bodyPr/>
        <a:lstStyle/>
        <a:p>
          <a:endParaRPr lang="ru-RU"/>
        </a:p>
      </dgm:t>
    </dgm:pt>
    <dgm:pt modelId="{9DD06ADF-014F-4CC2-A608-1ABED9291472}">
      <dgm:prSet custT="1"/>
      <dgm:spPr/>
      <dgm:t>
        <a:bodyPr/>
        <a:lstStyle/>
        <a:p>
          <a:r>
            <a:rPr lang="ru-RU" sz="1400" dirty="0" smtClean="0"/>
            <a:t>выкладывание участниками своих продуктов на сайте телеконференции</a:t>
          </a:r>
          <a:r>
            <a:rPr lang="ru-RU" sz="1050" dirty="0" smtClean="0"/>
            <a:t>.</a:t>
          </a:r>
          <a:endParaRPr lang="ru-RU" sz="1000" dirty="0"/>
        </a:p>
      </dgm:t>
    </dgm:pt>
    <dgm:pt modelId="{2AD7BAC0-31AE-4D8C-ACBD-9A1314A92EC8}" type="parTrans" cxnId="{E12C1F00-750D-43B8-B6E3-9C06926F15CC}">
      <dgm:prSet/>
      <dgm:spPr/>
      <dgm:t>
        <a:bodyPr/>
        <a:lstStyle/>
        <a:p>
          <a:endParaRPr lang="ru-RU"/>
        </a:p>
      </dgm:t>
    </dgm:pt>
    <dgm:pt modelId="{A61A1BE9-5C0D-4593-A699-8C92D37F2454}" type="sibTrans" cxnId="{E12C1F00-750D-43B8-B6E3-9C06926F15CC}">
      <dgm:prSet/>
      <dgm:spPr/>
      <dgm:t>
        <a:bodyPr/>
        <a:lstStyle/>
        <a:p>
          <a:endParaRPr lang="ru-RU"/>
        </a:p>
      </dgm:t>
    </dgm:pt>
    <dgm:pt modelId="{60136080-8815-4AFB-8649-EFDF80B90B8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400" dirty="0" smtClean="0"/>
            <a:t>работы учащихся  публикуются на сайте телеконференции;</a:t>
          </a:r>
          <a:endParaRPr lang="ru-RU" sz="1400" dirty="0"/>
        </a:p>
      </dgm:t>
    </dgm:pt>
    <dgm:pt modelId="{86AC6A5F-F248-4A79-A214-38B86196C665}" type="parTrans" cxnId="{15418E57-C829-4795-8DA3-6587AB494755}">
      <dgm:prSet/>
      <dgm:spPr/>
      <dgm:t>
        <a:bodyPr/>
        <a:lstStyle/>
        <a:p>
          <a:endParaRPr lang="ru-RU"/>
        </a:p>
      </dgm:t>
    </dgm:pt>
    <dgm:pt modelId="{5A6137C8-764B-4782-BC27-6C1B87EA39B4}" type="sibTrans" cxnId="{15418E57-C829-4795-8DA3-6587AB494755}">
      <dgm:prSet/>
      <dgm:spPr/>
      <dgm:t>
        <a:bodyPr/>
        <a:lstStyle/>
        <a:p>
          <a:endParaRPr lang="ru-RU"/>
        </a:p>
      </dgm:t>
    </dgm:pt>
    <dgm:pt modelId="{4C6E4086-CFE0-41F5-8B21-ED18992B22CD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400" dirty="0" smtClean="0"/>
            <a:t>демонстрируются на общешкольном экране;</a:t>
          </a:r>
          <a:endParaRPr lang="ru-RU" sz="1400" dirty="0"/>
        </a:p>
      </dgm:t>
    </dgm:pt>
    <dgm:pt modelId="{5D2DC2C3-3A2C-4D7F-9B21-944FE5A77DBB}" type="parTrans" cxnId="{C0871DBD-7A68-4511-946B-6E466E8CD1C1}">
      <dgm:prSet/>
      <dgm:spPr/>
      <dgm:t>
        <a:bodyPr/>
        <a:lstStyle/>
        <a:p>
          <a:endParaRPr lang="ru-RU"/>
        </a:p>
      </dgm:t>
    </dgm:pt>
    <dgm:pt modelId="{D27CE7D1-53FF-4B70-9CB7-E8FD34B4A415}" type="sibTrans" cxnId="{C0871DBD-7A68-4511-946B-6E466E8CD1C1}">
      <dgm:prSet/>
      <dgm:spPr/>
      <dgm:t>
        <a:bodyPr/>
        <a:lstStyle/>
        <a:p>
          <a:endParaRPr lang="ru-RU"/>
        </a:p>
      </dgm:t>
    </dgm:pt>
    <dgm:pt modelId="{194C5E40-F1AC-41B8-8EEA-F14FE0555940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400" dirty="0" smtClean="0"/>
            <a:t>организуется голосование на сайте. По результатам открытого голосования на сайте и взрослого жюри определяются победители.</a:t>
          </a:r>
          <a:endParaRPr lang="ru-RU" sz="1400" dirty="0"/>
        </a:p>
      </dgm:t>
    </dgm:pt>
    <dgm:pt modelId="{6AB7C06E-E296-4404-8516-0506DCE46E89}" type="parTrans" cxnId="{7D9030AC-2A6F-4531-BF86-439FB6782295}">
      <dgm:prSet/>
      <dgm:spPr/>
      <dgm:t>
        <a:bodyPr/>
        <a:lstStyle/>
        <a:p>
          <a:endParaRPr lang="ru-RU"/>
        </a:p>
      </dgm:t>
    </dgm:pt>
    <dgm:pt modelId="{AC68A522-4AF9-4EDC-B3CC-30B78FD2429A}" type="sibTrans" cxnId="{7D9030AC-2A6F-4531-BF86-439FB6782295}">
      <dgm:prSet/>
      <dgm:spPr/>
      <dgm:t>
        <a:bodyPr/>
        <a:lstStyle/>
        <a:p>
          <a:endParaRPr lang="ru-RU"/>
        </a:p>
      </dgm:t>
    </dgm:pt>
    <dgm:pt modelId="{2E5C74DC-A5AB-40F6-BF84-50A4B8926BD7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400" dirty="0" smtClean="0"/>
            <a:t>рефлексия.</a:t>
          </a:r>
          <a:endParaRPr lang="ru-RU" sz="1400" dirty="0"/>
        </a:p>
      </dgm:t>
    </dgm:pt>
    <dgm:pt modelId="{95B779E9-DA6D-4833-B9D3-042B65F51617}" type="parTrans" cxnId="{E3BD7B78-A562-4A27-90DA-756107A6522B}">
      <dgm:prSet/>
      <dgm:spPr/>
      <dgm:t>
        <a:bodyPr/>
        <a:lstStyle/>
        <a:p>
          <a:endParaRPr lang="ru-RU"/>
        </a:p>
      </dgm:t>
    </dgm:pt>
    <dgm:pt modelId="{F2E2EE48-8925-440A-96E2-CE60C308EFDE}" type="sibTrans" cxnId="{E3BD7B78-A562-4A27-90DA-756107A6522B}">
      <dgm:prSet/>
      <dgm:spPr/>
      <dgm:t>
        <a:bodyPr/>
        <a:lstStyle/>
        <a:p>
          <a:endParaRPr lang="ru-RU"/>
        </a:p>
      </dgm:t>
    </dgm:pt>
    <dgm:pt modelId="{D4136B5D-6D1F-436D-88F2-57D3DCDF7E88}" type="pres">
      <dgm:prSet presAssocID="{4F592D63-41FB-430B-9620-B1466620098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1C985C-3985-4A63-9585-025D8353E9E7}" type="pres">
      <dgm:prSet presAssocID="{307807DE-85ED-46FD-8A2C-28945E28900F}" presName="linNode" presStyleCnt="0"/>
      <dgm:spPr/>
    </dgm:pt>
    <dgm:pt modelId="{3663345C-0BDA-4E06-A2DA-334ECD2FF56C}" type="pres">
      <dgm:prSet presAssocID="{307807DE-85ED-46FD-8A2C-28945E28900F}" presName="parentText" presStyleLbl="node1" presStyleIdx="0" presStyleCnt="3" custScaleX="63329" custScaleY="81033" custLinFactNeighborX="-4338" custLinFactNeighborY="-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E4AB0-531D-4DD0-A809-6AC3957F4237}" type="pres">
      <dgm:prSet presAssocID="{307807DE-85ED-46FD-8A2C-28945E28900F}" presName="descendantText" presStyleLbl="alignAccFollowNode1" presStyleIdx="0" presStyleCnt="3" custScaleX="117613" custScaleY="121880" custLinFactNeighborX="14027" custLinFactNeighborY="-1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7FFCFF-BF62-4148-AA23-C02A413D2D67}" type="pres">
      <dgm:prSet presAssocID="{564F6AAA-F80D-4CE4-8E56-ED44BCBE8417}" presName="sp" presStyleCnt="0"/>
      <dgm:spPr/>
    </dgm:pt>
    <dgm:pt modelId="{45C1613F-692C-41D1-902E-B63A3653E7F2}" type="pres">
      <dgm:prSet presAssocID="{F3AF91C6-DF6C-49D3-8BD2-383DF59EAF83}" presName="linNode" presStyleCnt="0"/>
      <dgm:spPr/>
    </dgm:pt>
    <dgm:pt modelId="{02E5DB3B-7C2E-4E64-A912-BB00D64C0F88}" type="pres">
      <dgm:prSet presAssocID="{F3AF91C6-DF6C-49D3-8BD2-383DF59EAF83}" presName="parentText" presStyleLbl="node1" presStyleIdx="1" presStyleCnt="3" custScaleX="63465" custScaleY="84847" custLinFactNeighborX="-4338" custLinFactNeighborY="-15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61D4F7-765F-4A5A-BC2D-4B48AE45FB24}" type="pres">
      <dgm:prSet presAssocID="{F3AF91C6-DF6C-49D3-8BD2-383DF59EAF83}" presName="descendantText" presStyleLbl="alignAccFollowNode1" presStyleIdx="1" presStyleCnt="3" custScaleX="118286" custScaleY="137314" custLinFactNeighborX="4171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989788-B7FA-49D0-B43C-632ACAF23F3D}" type="pres">
      <dgm:prSet presAssocID="{76320C62-9232-4A0D-8CE9-057C8FAB83B3}" presName="sp" presStyleCnt="0"/>
      <dgm:spPr/>
    </dgm:pt>
    <dgm:pt modelId="{9FBB4A12-A229-42C2-9448-1F3CDFC6AB03}" type="pres">
      <dgm:prSet presAssocID="{5B3D91C7-3389-46BA-BDE2-CA960987D63E}" presName="linNode" presStyleCnt="0"/>
      <dgm:spPr/>
    </dgm:pt>
    <dgm:pt modelId="{926A3B00-1CD5-41A5-9D8A-165B3278E977}" type="pres">
      <dgm:prSet presAssocID="{5B3D91C7-3389-46BA-BDE2-CA960987D63E}" presName="parentText" presStyleLbl="node1" presStyleIdx="2" presStyleCnt="3" custScaleX="61384" custScaleY="82014" custLinFactNeighborX="-4342" custLinFactNeighborY="-9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D8E2ED-E349-43BE-BBF4-85A31F8460E4}" type="pres">
      <dgm:prSet presAssocID="{5B3D91C7-3389-46BA-BDE2-CA960987D63E}" presName="descendantText" presStyleLbl="alignAccFollowNode1" presStyleIdx="2" presStyleCnt="3" custScaleX="118371" custScaleY="113792" custLinFactNeighborX="11348" custLinFactNeighborY="6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C95F66-DAA4-45AD-9F1C-6F68F5F402B4}" srcId="{4F592D63-41FB-430B-9620-B1466620098F}" destId="{5B3D91C7-3389-46BA-BDE2-CA960987D63E}" srcOrd="2" destOrd="0" parTransId="{680489A6-3050-43C9-9B7D-4E4B7D8E411B}" sibTransId="{33A0B2A5-6A5E-4048-B43F-30B23281DCF3}"/>
    <dgm:cxn modelId="{BE3D5300-914B-4ED8-9895-4256F77A99B0}" type="presOf" srcId="{60136080-8815-4AFB-8649-EFDF80B90B81}" destId="{88D8E2ED-E349-43BE-BBF4-85A31F8460E4}" srcOrd="0" destOrd="1" presId="urn:microsoft.com/office/officeart/2005/8/layout/vList5"/>
    <dgm:cxn modelId="{AC0C3735-A0D1-406A-8559-66167BB75557}" type="presOf" srcId="{6F2C1296-F4CC-4799-8A9F-9CFF6F6060BE}" destId="{EE1E4AB0-531D-4DD0-A809-6AC3957F4237}" srcOrd="0" destOrd="3" presId="urn:microsoft.com/office/officeart/2005/8/layout/vList5"/>
    <dgm:cxn modelId="{8B9F6E9C-0F5D-4E25-A4B7-C200E0008BB8}" type="presOf" srcId="{5B3D91C7-3389-46BA-BDE2-CA960987D63E}" destId="{926A3B00-1CD5-41A5-9D8A-165B3278E977}" srcOrd="0" destOrd="0" presId="urn:microsoft.com/office/officeart/2005/8/layout/vList5"/>
    <dgm:cxn modelId="{4EF9664E-EDB2-43FD-857C-DF0C6D4B7767}" type="presOf" srcId="{5FB1E71B-B6B2-46F3-8E84-6A2503195D67}" destId="{EE1E4AB0-531D-4DD0-A809-6AC3957F4237}" srcOrd="0" destOrd="4" presId="urn:microsoft.com/office/officeart/2005/8/layout/vList5"/>
    <dgm:cxn modelId="{15418E57-C829-4795-8DA3-6587AB494755}" srcId="{5B3D91C7-3389-46BA-BDE2-CA960987D63E}" destId="{60136080-8815-4AFB-8649-EFDF80B90B81}" srcOrd="1" destOrd="0" parTransId="{86AC6A5F-F248-4A79-A214-38B86196C665}" sibTransId="{5A6137C8-764B-4782-BC27-6C1B87EA39B4}"/>
    <dgm:cxn modelId="{01548F9B-73D6-4754-B8BE-0D596FDD6E8E}" type="presOf" srcId="{194C5E40-F1AC-41B8-8EEA-F14FE0555940}" destId="{88D8E2ED-E349-43BE-BBF4-85A31F8460E4}" srcOrd="0" destOrd="3" presId="urn:microsoft.com/office/officeart/2005/8/layout/vList5"/>
    <dgm:cxn modelId="{F6AA12DF-E207-4316-B162-DCCC1FFC94A2}" type="presOf" srcId="{9DD06ADF-014F-4CC2-A608-1ABED9291472}" destId="{7661D4F7-765F-4A5A-BC2D-4B48AE45FB24}" srcOrd="0" destOrd="5" presId="urn:microsoft.com/office/officeart/2005/8/layout/vList5"/>
    <dgm:cxn modelId="{99E65472-1815-4A0E-AFAA-836A41A9FCF3}" srcId="{5B3D91C7-3389-46BA-BDE2-CA960987D63E}" destId="{A7D52DE5-525C-4CC2-A690-9365CCCDBB78}" srcOrd="0" destOrd="0" parTransId="{054161B6-65D0-4345-89F6-2AC7C5341E52}" sibTransId="{2BC0538C-1117-48D1-B785-13EA7D46EB73}"/>
    <dgm:cxn modelId="{9CB809B9-6B49-4945-A672-57524EE70C84}" type="presOf" srcId="{2E5C74DC-A5AB-40F6-BF84-50A4B8926BD7}" destId="{88D8E2ED-E349-43BE-BBF4-85A31F8460E4}" srcOrd="0" destOrd="4" presId="urn:microsoft.com/office/officeart/2005/8/layout/vList5"/>
    <dgm:cxn modelId="{3F4D566C-B813-40ED-9DAD-6434F0F4C755}" type="presOf" srcId="{2D1C13DA-19EE-4558-A7BB-D4C9CBA898BC}" destId="{7661D4F7-765F-4A5A-BC2D-4B48AE45FB24}" srcOrd="0" destOrd="1" presId="urn:microsoft.com/office/officeart/2005/8/layout/vList5"/>
    <dgm:cxn modelId="{4F77BE7C-F8BA-4A0A-9A42-1E4B01E63BA6}" type="presOf" srcId="{95C36E72-6B6F-478B-9A95-E278EE6D7324}" destId="{7661D4F7-765F-4A5A-BC2D-4B48AE45FB24}" srcOrd="0" destOrd="0" presId="urn:microsoft.com/office/officeart/2005/8/layout/vList5"/>
    <dgm:cxn modelId="{3DCCD047-4A3C-49A6-9B12-F20A2CDE8E53}" type="presOf" srcId="{B2C43044-4DC8-4840-9EA0-B6EC55A72B98}" destId="{7661D4F7-765F-4A5A-BC2D-4B48AE45FB24}" srcOrd="0" destOrd="2" presId="urn:microsoft.com/office/officeart/2005/8/layout/vList5"/>
    <dgm:cxn modelId="{E12C1F00-750D-43B8-B6E3-9C06926F15CC}" srcId="{F3AF91C6-DF6C-49D3-8BD2-383DF59EAF83}" destId="{9DD06ADF-014F-4CC2-A608-1ABED9291472}" srcOrd="5" destOrd="0" parTransId="{2AD7BAC0-31AE-4D8C-ACBD-9A1314A92EC8}" sibTransId="{A61A1BE9-5C0D-4593-A699-8C92D37F2454}"/>
    <dgm:cxn modelId="{F2F1DAFE-C65A-4BCE-BD0A-B73EC1EAEF55}" type="presOf" srcId="{C2E3D2A5-F2AD-4338-A918-4857A1860404}" destId="{EE1E4AB0-531D-4DD0-A809-6AC3957F4237}" srcOrd="0" destOrd="2" presId="urn:microsoft.com/office/officeart/2005/8/layout/vList5"/>
    <dgm:cxn modelId="{37C1822F-7947-4F93-A2D8-B315EF8841FF}" srcId="{F3AF91C6-DF6C-49D3-8BD2-383DF59EAF83}" destId="{95C36E72-6B6F-478B-9A95-E278EE6D7324}" srcOrd="0" destOrd="0" parTransId="{B258BC37-B5BE-404A-95CE-30136FC7479C}" sibTransId="{F8DA6132-2A5D-4566-8DBC-E458A03F1943}"/>
    <dgm:cxn modelId="{2502FA7E-3743-43C4-9AC0-DB826806D561}" srcId="{307807DE-85ED-46FD-8A2C-28945E28900F}" destId="{5FB1E71B-B6B2-46F3-8E84-6A2503195D67}" srcOrd="4" destOrd="0" parTransId="{B9CE5530-AC8B-462E-BEFD-2D6818B5F71F}" sibTransId="{929EE6DB-18A3-4677-97C7-8B85DEB6E35A}"/>
    <dgm:cxn modelId="{3926BB4D-BA1C-4AE8-A5DC-8E4CE5768184}" srcId="{4F592D63-41FB-430B-9620-B1466620098F}" destId="{307807DE-85ED-46FD-8A2C-28945E28900F}" srcOrd="0" destOrd="0" parTransId="{2DFE1AD3-99AA-4BAF-ABC5-347A2B6341C7}" sibTransId="{564F6AAA-F80D-4CE4-8E56-ED44BCBE8417}"/>
    <dgm:cxn modelId="{0A343C86-351D-4D92-A52B-4194C9A85BE7}" type="presOf" srcId="{F3AF91C6-DF6C-49D3-8BD2-383DF59EAF83}" destId="{02E5DB3B-7C2E-4E64-A912-BB00D64C0F88}" srcOrd="0" destOrd="0" presId="urn:microsoft.com/office/officeart/2005/8/layout/vList5"/>
    <dgm:cxn modelId="{791E58E2-340C-4768-98DA-B8DC84B87FB1}" srcId="{307807DE-85ED-46FD-8A2C-28945E28900F}" destId="{B3B4004F-0C66-4F3E-B6F8-E91288B4BBAB}" srcOrd="1" destOrd="0" parTransId="{A66A915B-9780-4BB1-8396-9AF048587B13}" sibTransId="{DDF2D926-86FF-4E16-9842-ED5566FFD5AD}"/>
    <dgm:cxn modelId="{7F089132-F6EC-4AE5-B4CD-8E963C874C4A}" srcId="{307807DE-85ED-46FD-8A2C-28945E28900F}" destId="{6239B1B2-B724-4601-859D-97E0EA0F86ED}" srcOrd="0" destOrd="0" parTransId="{F24428AC-E968-4DC7-9DBF-F80FCA214C72}" sibTransId="{2E7E528D-2B0A-411C-81CF-4597C3158C38}"/>
    <dgm:cxn modelId="{E3BD7B78-A562-4A27-90DA-756107A6522B}" srcId="{5B3D91C7-3389-46BA-BDE2-CA960987D63E}" destId="{2E5C74DC-A5AB-40F6-BF84-50A4B8926BD7}" srcOrd="4" destOrd="0" parTransId="{95B779E9-DA6D-4833-B9D3-042B65F51617}" sibTransId="{F2E2EE48-8925-440A-96E2-CE60C308EFDE}"/>
    <dgm:cxn modelId="{C3B02140-3AE9-4D42-810A-1662FDBAC8CE}" type="presOf" srcId="{A7D52DE5-525C-4CC2-A690-9365CCCDBB78}" destId="{88D8E2ED-E349-43BE-BBF4-85A31F8460E4}" srcOrd="0" destOrd="0" presId="urn:microsoft.com/office/officeart/2005/8/layout/vList5"/>
    <dgm:cxn modelId="{680CAB72-499E-4CEB-8165-38D4E03D0821}" type="presOf" srcId="{6239B1B2-B724-4601-859D-97E0EA0F86ED}" destId="{EE1E4AB0-531D-4DD0-A809-6AC3957F4237}" srcOrd="0" destOrd="0" presId="urn:microsoft.com/office/officeart/2005/8/layout/vList5"/>
    <dgm:cxn modelId="{CD6E8E27-4C75-4035-82DE-4BF4104F7614}" type="presOf" srcId="{4C6E4086-CFE0-41F5-8B21-ED18992B22CD}" destId="{88D8E2ED-E349-43BE-BBF4-85A31F8460E4}" srcOrd="0" destOrd="2" presId="urn:microsoft.com/office/officeart/2005/8/layout/vList5"/>
    <dgm:cxn modelId="{D6B361B4-BD87-403A-BB08-E91E35F88C53}" type="presOf" srcId="{4F592D63-41FB-430B-9620-B1466620098F}" destId="{D4136B5D-6D1F-436D-88F2-57D3DCDF7E88}" srcOrd="0" destOrd="0" presId="urn:microsoft.com/office/officeart/2005/8/layout/vList5"/>
    <dgm:cxn modelId="{7D9030AC-2A6F-4531-BF86-439FB6782295}" srcId="{5B3D91C7-3389-46BA-BDE2-CA960987D63E}" destId="{194C5E40-F1AC-41B8-8EEA-F14FE0555940}" srcOrd="3" destOrd="0" parTransId="{6AB7C06E-E296-4404-8516-0506DCE46E89}" sibTransId="{AC68A522-4AF9-4EDC-B3CC-30B78FD2429A}"/>
    <dgm:cxn modelId="{E15CA096-CDD4-406B-932B-338B39BFCF58}" type="presOf" srcId="{307807DE-85ED-46FD-8A2C-28945E28900F}" destId="{3663345C-0BDA-4E06-A2DA-334ECD2FF56C}" srcOrd="0" destOrd="0" presId="urn:microsoft.com/office/officeart/2005/8/layout/vList5"/>
    <dgm:cxn modelId="{093CF0AF-2951-44B0-BC83-02C8FB71382A}" type="presOf" srcId="{B3B4004F-0C66-4F3E-B6F8-E91288B4BBAB}" destId="{EE1E4AB0-531D-4DD0-A809-6AC3957F4237}" srcOrd="0" destOrd="1" presId="urn:microsoft.com/office/officeart/2005/8/layout/vList5"/>
    <dgm:cxn modelId="{C0871DBD-7A68-4511-946B-6E466E8CD1C1}" srcId="{5B3D91C7-3389-46BA-BDE2-CA960987D63E}" destId="{4C6E4086-CFE0-41F5-8B21-ED18992B22CD}" srcOrd="2" destOrd="0" parTransId="{5D2DC2C3-3A2C-4D7F-9B21-944FE5A77DBB}" sibTransId="{D27CE7D1-53FF-4B70-9CB7-E8FD34B4A415}"/>
    <dgm:cxn modelId="{A78A04DF-E5FB-4C1E-A651-5AF4A7C7E13B}" srcId="{4F592D63-41FB-430B-9620-B1466620098F}" destId="{F3AF91C6-DF6C-49D3-8BD2-383DF59EAF83}" srcOrd="1" destOrd="0" parTransId="{805ADAF7-756E-405E-9CE3-B8B0D719F4C8}" sibTransId="{76320C62-9232-4A0D-8CE9-057C8FAB83B3}"/>
    <dgm:cxn modelId="{136BCE02-057A-4DCE-8739-5534E740F287}" srcId="{307807DE-85ED-46FD-8A2C-28945E28900F}" destId="{C2E3D2A5-F2AD-4338-A918-4857A1860404}" srcOrd="2" destOrd="0" parTransId="{3EDBF062-FE10-4609-B5BD-C55A18E0808E}" sibTransId="{D2119B89-E14D-4B71-A8D0-C2B8EAD5AB80}"/>
    <dgm:cxn modelId="{636BB6E9-FCF8-4E8B-A29B-B412F17A22BE}" type="presOf" srcId="{05D71ED3-DA53-4575-90C7-CBB554F91A80}" destId="{7661D4F7-765F-4A5A-BC2D-4B48AE45FB24}" srcOrd="0" destOrd="3" presId="urn:microsoft.com/office/officeart/2005/8/layout/vList5"/>
    <dgm:cxn modelId="{265A7EC4-1EC8-42EA-BFDA-F70B1D4AE28B}" srcId="{F3AF91C6-DF6C-49D3-8BD2-383DF59EAF83}" destId="{05D71ED3-DA53-4575-90C7-CBB554F91A80}" srcOrd="3" destOrd="0" parTransId="{9F8D61FB-3EB7-4741-9202-F6E095DBFDCF}" sibTransId="{A0A6F278-4573-4468-B453-80F54E641253}"/>
    <dgm:cxn modelId="{9B4EFD81-5706-42CC-8227-4D7C21A2BD06}" srcId="{F3AF91C6-DF6C-49D3-8BD2-383DF59EAF83}" destId="{F1AABC13-53E9-4548-85FC-EAB4462DCCA2}" srcOrd="4" destOrd="0" parTransId="{62255CA4-055C-4EDA-8246-D9692D958751}" sibTransId="{D793A829-BC76-48FE-84E1-FC0B2BA18FD9}"/>
    <dgm:cxn modelId="{52A31F17-5B80-4EF5-AA9D-50C48032556A}" type="presOf" srcId="{F1AABC13-53E9-4548-85FC-EAB4462DCCA2}" destId="{7661D4F7-765F-4A5A-BC2D-4B48AE45FB24}" srcOrd="0" destOrd="4" presId="urn:microsoft.com/office/officeart/2005/8/layout/vList5"/>
    <dgm:cxn modelId="{F3215455-25BC-44F9-AAEA-8CCA0832210E}" srcId="{F3AF91C6-DF6C-49D3-8BD2-383DF59EAF83}" destId="{2D1C13DA-19EE-4558-A7BB-D4C9CBA898BC}" srcOrd="1" destOrd="0" parTransId="{D68CA8D0-2925-40E5-B44B-8DF4999E02D5}" sibTransId="{34803D03-920B-4978-AFE4-B90F5CDA3DFA}"/>
    <dgm:cxn modelId="{F0438E4D-A616-41AB-820A-B7BB0B8DCC3D}" srcId="{307807DE-85ED-46FD-8A2C-28945E28900F}" destId="{6F2C1296-F4CC-4799-8A9F-9CFF6F6060BE}" srcOrd="3" destOrd="0" parTransId="{C3995513-6F56-4B3B-AC53-5E0969A5C012}" sibTransId="{5BE84DA5-FAF3-4231-93A0-C7CC66EA0015}"/>
    <dgm:cxn modelId="{AC3F0960-C16C-49B1-A8B3-B6009606C949}" srcId="{F3AF91C6-DF6C-49D3-8BD2-383DF59EAF83}" destId="{B2C43044-4DC8-4840-9EA0-B6EC55A72B98}" srcOrd="2" destOrd="0" parTransId="{C43041A2-A273-456E-AE7E-9441834AED9B}" sibTransId="{B8F48902-FD46-4E03-89AC-9E9413CDDB2A}"/>
    <dgm:cxn modelId="{26A8C2DC-4E7D-41D6-B998-940D5768F567}" type="presParOf" srcId="{D4136B5D-6D1F-436D-88F2-57D3DCDF7E88}" destId="{B41C985C-3985-4A63-9585-025D8353E9E7}" srcOrd="0" destOrd="0" presId="urn:microsoft.com/office/officeart/2005/8/layout/vList5"/>
    <dgm:cxn modelId="{8F680BE3-0797-4020-B9D2-CB97265FC3D0}" type="presParOf" srcId="{B41C985C-3985-4A63-9585-025D8353E9E7}" destId="{3663345C-0BDA-4E06-A2DA-334ECD2FF56C}" srcOrd="0" destOrd="0" presId="urn:microsoft.com/office/officeart/2005/8/layout/vList5"/>
    <dgm:cxn modelId="{3E1B6CE9-92E4-4715-9900-9BE8DF3761BC}" type="presParOf" srcId="{B41C985C-3985-4A63-9585-025D8353E9E7}" destId="{EE1E4AB0-531D-4DD0-A809-6AC3957F4237}" srcOrd="1" destOrd="0" presId="urn:microsoft.com/office/officeart/2005/8/layout/vList5"/>
    <dgm:cxn modelId="{B5151662-3882-44A1-A3C9-C6009C309B78}" type="presParOf" srcId="{D4136B5D-6D1F-436D-88F2-57D3DCDF7E88}" destId="{167FFCFF-BF62-4148-AA23-C02A413D2D67}" srcOrd="1" destOrd="0" presId="urn:microsoft.com/office/officeart/2005/8/layout/vList5"/>
    <dgm:cxn modelId="{B47486DF-EFE5-4A4A-9333-B3E8BD43E13E}" type="presParOf" srcId="{D4136B5D-6D1F-436D-88F2-57D3DCDF7E88}" destId="{45C1613F-692C-41D1-902E-B63A3653E7F2}" srcOrd="2" destOrd="0" presId="urn:microsoft.com/office/officeart/2005/8/layout/vList5"/>
    <dgm:cxn modelId="{DACFE5DB-42B8-49B9-AF95-09E4CAA2741E}" type="presParOf" srcId="{45C1613F-692C-41D1-902E-B63A3653E7F2}" destId="{02E5DB3B-7C2E-4E64-A912-BB00D64C0F88}" srcOrd="0" destOrd="0" presId="urn:microsoft.com/office/officeart/2005/8/layout/vList5"/>
    <dgm:cxn modelId="{7148FDAD-98E7-425D-9EF8-882B95E15FB3}" type="presParOf" srcId="{45C1613F-692C-41D1-902E-B63A3653E7F2}" destId="{7661D4F7-765F-4A5A-BC2D-4B48AE45FB24}" srcOrd="1" destOrd="0" presId="urn:microsoft.com/office/officeart/2005/8/layout/vList5"/>
    <dgm:cxn modelId="{FFF6AD8D-56C3-471D-96C3-636B7C64EDEF}" type="presParOf" srcId="{D4136B5D-6D1F-436D-88F2-57D3DCDF7E88}" destId="{99989788-B7FA-49D0-B43C-632ACAF23F3D}" srcOrd="3" destOrd="0" presId="urn:microsoft.com/office/officeart/2005/8/layout/vList5"/>
    <dgm:cxn modelId="{9E2A8236-CFA8-4A90-9E6C-230C91668AE3}" type="presParOf" srcId="{D4136B5D-6D1F-436D-88F2-57D3DCDF7E88}" destId="{9FBB4A12-A229-42C2-9448-1F3CDFC6AB03}" srcOrd="4" destOrd="0" presId="urn:microsoft.com/office/officeart/2005/8/layout/vList5"/>
    <dgm:cxn modelId="{FC4837DF-5EA1-4377-931E-818D1CB69B73}" type="presParOf" srcId="{9FBB4A12-A229-42C2-9448-1F3CDFC6AB03}" destId="{926A3B00-1CD5-41A5-9D8A-165B3278E977}" srcOrd="0" destOrd="0" presId="urn:microsoft.com/office/officeart/2005/8/layout/vList5"/>
    <dgm:cxn modelId="{29EFD8AE-C13E-4406-9B29-BD2D81C074F3}" type="presParOf" srcId="{9FBB4A12-A229-42C2-9448-1F3CDFC6AB03}" destId="{88D8E2ED-E349-43BE-BBF4-85A31F8460E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29A19F-29B9-4975-8D1A-12205C3D6D59}" type="doc">
      <dgm:prSet loTypeId="urn:microsoft.com/office/officeart/2005/8/layout/cycle6" loCatId="cycle" qsTypeId="urn:microsoft.com/office/officeart/2005/8/quickstyle/simple5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BB253750-CA02-4284-A828-7BE7896EC61F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обучающиеся 6-7 классов</a:t>
          </a:r>
          <a:endParaRPr lang="ru-RU" dirty="0"/>
        </a:p>
      </dgm:t>
    </dgm:pt>
    <dgm:pt modelId="{1A46F84C-AD10-40D7-BF42-A9BF1C84821C}" type="parTrans" cxnId="{6EED23EC-1A6D-47DC-9920-8BE6512D2B48}">
      <dgm:prSet/>
      <dgm:spPr/>
      <dgm:t>
        <a:bodyPr/>
        <a:lstStyle/>
        <a:p>
          <a:endParaRPr lang="ru-RU"/>
        </a:p>
      </dgm:t>
    </dgm:pt>
    <dgm:pt modelId="{6339B149-BB8C-4626-82FC-9E8323E44DF8}" type="sibTrans" cxnId="{6EED23EC-1A6D-47DC-9920-8BE6512D2B48}">
      <dgm:prSet/>
      <dgm:spPr/>
      <dgm:t>
        <a:bodyPr/>
        <a:lstStyle/>
        <a:p>
          <a:endParaRPr lang="ru-RU"/>
        </a:p>
      </dgm:t>
    </dgm:pt>
    <dgm:pt modelId="{A7940A61-1C03-47CC-9186-F26AC68C54B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учителя</a:t>
          </a:r>
          <a:endParaRPr lang="ru-RU" sz="2400" dirty="0"/>
        </a:p>
      </dgm:t>
    </dgm:pt>
    <dgm:pt modelId="{F5C3C7B6-2B1D-495E-9FE1-94FC30992550}" type="parTrans" cxnId="{588068DE-8D9C-4D83-88F5-25242C46FA6D}">
      <dgm:prSet/>
      <dgm:spPr/>
      <dgm:t>
        <a:bodyPr/>
        <a:lstStyle/>
        <a:p>
          <a:endParaRPr lang="ru-RU"/>
        </a:p>
      </dgm:t>
    </dgm:pt>
    <dgm:pt modelId="{AC35BCBC-A9B7-4BD1-BFC3-0C2A705AB34D}" type="sibTrans" cxnId="{588068DE-8D9C-4D83-88F5-25242C46FA6D}">
      <dgm:prSet/>
      <dgm:spPr/>
      <dgm:t>
        <a:bodyPr/>
        <a:lstStyle/>
        <a:p>
          <a:endParaRPr lang="ru-RU"/>
        </a:p>
      </dgm:t>
    </dgm:pt>
    <dgm:pt modelId="{AF7B2BD7-FB24-4B33-8480-664901242B3F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solidFill>
                <a:schemeClr val="bg1"/>
              </a:solidFill>
            </a:rPr>
            <a:t>со-партнеры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solidFill>
                <a:schemeClr val="bg1"/>
              </a:solidFill>
            </a:rPr>
            <a:t>(школы города)</a:t>
          </a:r>
          <a:endParaRPr lang="ru-RU" dirty="0"/>
        </a:p>
      </dgm:t>
    </dgm:pt>
    <dgm:pt modelId="{4A85ED2E-B83D-401E-A5B7-3026F1ABE322}" type="parTrans" cxnId="{C9471003-C6F0-4FE7-9632-8B41DD2BB587}">
      <dgm:prSet/>
      <dgm:spPr/>
      <dgm:t>
        <a:bodyPr/>
        <a:lstStyle/>
        <a:p>
          <a:endParaRPr lang="ru-RU"/>
        </a:p>
      </dgm:t>
    </dgm:pt>
    <dgm:pt modelId="{2497CC7C-520E-41B2-9397-EC2EBEFCB70F}" type="sibTrans" cxnId="{C9471003-C6F0-4FE7-9632-8B41DD2BB587}">
      <dgm:prSet/>
      <dgm:spPr/>
      <dgm:t>
        <a:bodyPr/>
        <a:lstStyle/>
        <a:p>
          <a:endParaRPr lang="ru-RU"/>
        </a:p>
      </dgm:t>
    </dgm:pt>
    <dgm:pt modelId="{717A05DF-977A-408D-9690-31B3B7C86B42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родители</a:t>
          </a:r>
          <a:endParaRPr lang="ru-RU" sz="2400" dirty="0"/>
        </a:p>
      </dgm:t>
    </dgm:pt>
    <dgm:pt modelId="{BA28FA09-05C9-40CE-8D10-D32934151519}" type="parTrans" cxnId="{5D055608-7144-459B-B45A-5183163162D2}">
      <dgm:prSet/>
      <dgm:spPr/>
      <dgm:t>
        <a:bodyPr/>
        <a:lstStyle/>
        <a:p>
          <a:endParaRPr lang="ru-RU"/>
        </a:p>
      </dgm:t>
    </dgm:pt>
    <dgm:pt modelId="{B5164F9D-EE08-467C-B2FE-B2DC4D61E00C}" type="sibTrans" cxnId="{5D055608-7144-459B-B45A-5183163162D2}">
      <dgm:prSet/>
      <dgm:spPr/>
      <dgm:t>
        <a:bodyPr/>
        <a:lstStyle/>
        <a:p>
          <a:endParaRPr lang="ru-RU"/>
        </a:p>
      </dgm:t>
    </dgm:pt>
    <dgm:pt modelId="{F18A69C8-084A-4BFC-A49D-F8D0E241E5A1}">
      <dgm:prSet phldrT="[Текст]" custT="1"/>
      <dgm:spPr/>
      <dgm:t>
        <a:bodyPr/>
        <a:lstStyle/>
        <a:p>
          <a:r>
            <a:rPr lang="ru-RU" sz="2400" b="1" dirty="0" smtClean="0"/>
            <a:t>библиотекари</a:t>
          </a:r>
          <a:endParaRPr lang="ru-RU" sz="2400" b="1" dirty="0"/>
        </a:p>
      </dgm:t>
    </dgm:pt>
    <dgm:pt modelId="{F485B411-2A2F-41C8-8400-0D4C9711EF62}" type="parTrans" cxnId="{BCAF704B-7CC7-4B2A-8E1F-8B879D02ECA4}">
      <dgm:prSet/>
      <dgm:spPr/>
      <dgm:t>
        <a:bodyPr/>
        <a:lstStyle/>
        <a:p>
          <a:endParaRPr lang="ru-RU"/>
        </a:p>
      </dgm:t>
    </dgm:pt>
    <dgm:pt modelId="{0ADACFC0-872F-4E18-B35F-92D091C3703B}" type="sibTrans" cxnId="{BCAF704B-7CC7-4B2A-8E1F-8B879D02ECA4}">
      <dgm:prSet/>
      <dgm:spPr/>
      <dgm:t>
        <a:bodyPr/>
        <a:lstStyle/>
        <a:p>
          <a:endParaRPr lang="ru-RU"/>
        </a:p>
      </dgm:t>
    </dgm:pt>
    <dgm:pt modelId="{E9BCBB22-46CA-409C-8396-3539CA32A3C5}" type="pres">
      <dgm:prSet presAssocID="{7929A19F-29B9-4975-8D1A-12205C3D6D5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5C1936-391D-4A1B-890D-4EA6DCBC536A}" type="pres">
      <dgm:prSet presAssocID="{BB253750-CA02-4284-A828-7BE7896EC61F}" presName="node" presStyleLbl="node1" presStyleIdx="0" presStyleCnt="5" custScaleX="169051" custScaleY="86684" custRadScaleRad="83739" custRadScaleInc="-3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5D5FF0-CF28-486A-9870-24AC69DD5331}" type="pres">
      <dgm:prSet presAssocID="{BB253750-CA02-4284-A828-7BE7896EC61F}" presName="spNode" presStyleCnt="0"/>
      <dgm:spPr/>
    </dgm:pt>
    <dgm:pt modelId="{83A55131-3FC3-409E-A255-D1AA4BC480DF}" type="pres">
      <dgm:prSet presAssocID="{6339B149-BB8C-4626-82FC-9E8323E44DF8}" presName="sibTrans" presStyleLbl="sibTrans1D1" presStyleIdx="0" presStyleCnt="5"/>
      <dgm:spPr/>
      <dgm:t>
        <a:bodyPr/>
        <a:lstStyle/>
        <a:p>
          <a:endParaRPr lang="ru-RU"/>
        </a:p>
      </dgm:t>
    </dgm:pt>
    <dgm:pt modelId="{B7401604-58D4-4581-8970-76B34F53E21D}" type="pres">
      <dgm:prSet presAssocID="{A7940A61-1C03-47CC-9186-F26AC68C54BE}" presName="node" presStyleLbl="node1" presStyleIdx="1" presStyleCnt="5" custScaleX="172325" custScaleY="103528" custRadScaleRad="106324" custRadScaleInc="34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D13AE4-6BC3-4FC6-B436-2C87EEC9FA62}" type="pres">
      <dgm:prSet presAssocID="{A7940A61-1C03-47CC-9186-F26AC68C54BE}" presName="spNode" presStyleCnt="0"/>
      <dgm:spPr/>
    </dgm:pt>
    <dgm:pt modelId="{3C5DD4A3-B96A-4DBB-A546-FEC74D842992}" type="pres">
      <dgm:prSet presAssocID="{AC35BCBC-A9B7-4BD1-BFC3-0C2A705AB34D}" presName="sibTrans" presStyleLbl="sibTrans1D1" presStyleIdx="1" presStyleCnt="5"/>
      <dgm:spPr/>
      <dgm:t>
        <a:bodyPr/>
        <a:lstStyle/>
        <a:p>
          <a:endParaRPr lang="ru-RU"/>
        </a:p>
      </dgm:t>
    </dgm:pt>
    <dgm:pt modelId="{2D3A47EA-CC97-4DF5-A9A7-0073C3167E50}" type="pres">
      <dgm:prSet presAssocID="{AF7B2BD7-FB24-4B33-8480-664901242B3F}" presName="node" presStyleLbl="node1" presStyleIdx="2" presStyleCnt="5" custScaleX="170678" custScaleY="102603" custRadScaleRad="114216" custRadScaleInc="-42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C315C9-AF61-4587-9363-F55ECF516068}" type="pres">
      <dgm:prSet presAssocID="{AF7B2BD7-FB24-4B33-8480-664901242B3F}" presName="spNode" presStyleCnt="0"/>
      <dgm:spPr/>
    </dgm:pt>
    <dgm:pt modelId="{A96CF172-4E0E-49C0-9E9D-EAF19AEE1B0C}" type="pres">
      <dgm:prSet presAssocID="{2497CC7C-520E-41B2-9397-EC2EBEFCB70F}" presName="sibTrans" presStyleLbl="sibTrans1D1" presStyleIdx="2" presStyleCnt="5"/>
      <dgm:spPr/>
      <dgm:t>
        <a:bodyPr/>
        <a:lstStyle/>
        <a:p>
          <a:endParaRPr lang="ru-RU"/>
        </a:p>
      </dgm:t>
    </dgm:pt>
    <dgm:pt modelId="{5ED93FF7-893A-4A65-A12B-6D2DCE7D4030}" type="pres">
      <dgm:prSet presAssocID="{717A05DF-977A-408D-9690-31B3B7C86B42}" presName="node" presStyleLbl="node1" presStyleIdx="3" presStyleCnt="5" custScaleX="162837" custScaleY="102054" custRadScaleRad="111938" custRadScaleInc="490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B78827-EDC2-4AA5-9BBF-EFECE5499A41}" type="pres">
      <dgm:prSet presAssocID="{717A05DF-977A-408D-9690-31B3B7C86B42}" presName="spNode" presStyleCnt="0"/>
      <dgm:spPr/>
    </dgm:pt>
    <dgm:pt modelId="{56100B6E-7880-4D85-B992-88F0977FA10E}" type="pres">
      <dgm:prSet presAssocID="{B5164F9D-EE08-467C-B2FE-B2DC4D61E00C}" presName="sibTrans" presStyleLbl="sibTrans1D1" presStyleIdx="3" presStyleCnt="5"/>
      <dgm:spPr/>
      <dgm:t>
        <a:bodyPr/>
        <a:lstStyle/>
        <a:p>
          <a:endParaRPr lang="ru-RU"/>
        </a:p>
      </dgm:t>
    </dgm:pt>
    <dgm:pt modelId="{823A08B5-228A-48AC-A9BD-E497668CEE10}" type="pres">
      <dgm:prSet presAssocID="{F18A69C8-084A-4BFC-A49D-F8D0E241E5A1}" presName="node" presStyleLbl="node1" presStyleIdx="4" presStyleCnt="5" custScaleX="169758" custScaleY="98832" custRadScaleRad="103668" custRadScaleInc="-302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19EF05-2B67-4E83-AB39-72B681E1F40D}" type="pres">
      <dgm:prSet presAssocID="{F18A69C8-084A-4BFC-A49D-F8D0E241E5A1}" presName="spNode" presStyleCnt="0"/>
      <dgm:spPr/>
    </dgm:pt>
    <dgm:pt modelId="{71E7F007-D782-47F4-8E73-DD1D9FCA73F8}" type="pres">
      <dgm:prSet presAssocID="{0ADACFC0-872F-4E18-B35F-92D091C3703B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5D055608-7144-459B-B45A-5183163162D2}" srcId="{7929A19F-29B9-4975-8D1A-12205C3D6D59}" destId="{717A05DF-977A-408D-9690-31B3B7C86B42}" srcOrd="3" destOrd="0" parTransId="{BA28FA09-05C9-40CE-8D10-D32934151519}" sibTransId="{B5164F9D-EE08-467C-B2FE-B2DC4D61E00C}"/>
    <dgm:cxn modelId="{628AB4C2-82A1-4295-BF99-AD12E27774EA}" type="presOf" srcId="{AC35BCBC-A9B7-4BD1-BFC3-0C2A705AB34D}" destId="{3C5DD4A3-B96A-4DBB-A546-FEC74D842992}" srcOrd="0" destOrd="0" presId="urn:microsoft.com/office/officeart/2005/8/layout/cycle6"/>
    <dgm:cxn modelId="{0FE07F8A-966F-4B56-937A-A35F1DA8C877}" type="presOf" srcId="{6339B149-BB8C-4626-82FC-9E8323E44DF8}" destId="{83A55131-3FC3-409E-A255-D1AA4BC480DF}" srcOrd="0" destOrd="0" presId="urn:microsoft.com/office/officeart/2005/8/layout/cycle6"/>
    <dgm:cxn modelId="{8B8A24DE-1EFD-4D26-A6EA-0305521E5E70}" type="presOf" srcId="{A7940A61-1C03-47CC-9186-F26AC68C54BE}" destId="{B7401604-58D4-4581-8970-76B34F53E21D}" srcOrd="0" destOrd="0" presId="urn:microsoft.com/office/officeart/2005/8/layout/cycle6"/>
    <dgm:cxn modelId="{9B9F2FD7-89B3-49F4-A9FE-01B09B808DCB}" type="presOf" srcId="{AF7B2BD7-FB24-4B33-8480-664901242B3F}" destId="{2D3A47EA-CC97-4DF5-A9A7-0073C3167E50}" srcOrd="0" destOrd="0" presId="urn:microsoft.com/office/officeart/2005/8/layout/cycle6"/>
    <dgm:cxn modelId="{C9471003-C6F0-4FE7-9632-8B41DD2BB587}" srcId="{7929A19F-29B9-4975-8D1A-12205C3D6D59}" destId="{AF7B2BD7-FB24-4B33-8480-664901242B3F}" srcOrd="2" destOrd="0" parTransId="{4A85ED2E-B83D-401E-A5B7-3026F1ABE322}" sibTransId="{2497CC7C-520E-41B2-9397-EC2EBEFCB70F}"/>
    <dgm:cxn modelId="{73447BA2-C0F8-4B58-80B9-9DADC0643A6C}" type="presOf" srcId="{7929A19F-29B9-4975-8D1A-12205C3D6D59}" destId="{E9BCBB22-46CA-409C-8396-3539CA32A3C5}" srcOrd="0" destOrd="0" presId="urn:microsoft.com/office/officeart/2005/8/layout/cycle6"/>
    <dgm:cxn modelId="{26665D31-090C-40FD-BAC8-0A6D9945EB68}" type="presOf" srcId="{F18A69C8-084A-4BFC-A49D-F8D0E241E5A1}" destId="{823A08B5-228A-48AC-A9BD-E497668CEE10}" srcOrd="0" destOrd="0" presId="urn:microsoft.com/office/officeart/2005/8/layout/cycle6"/>
    <dgm:cxn modelId="{C20E6C5B-3C01-4457-882F-C0E315B9F4BA}" type="presOf" srcId="{2497CC7C-520E-41B2-9397-EC2EBEFCB70F}" destId="{A96CF172-4E0E-49C0-9E9D-EAF19AEE1B0C}" srcOrd="0" destOrd="0" presId="urn:microsoft.com/office/officeart/2005/8/layout/cycle6"/>
    <dgm:cxn modelId="{99EA4A9A-FC1F-4833-9736-728F49456442}" type="presOf" srcId="{BB253750-CA02-4284-A828-7BE7896EC61F}" destId="{F55C1936-391D-4A1B-890D-4EA6DCBC536A}" srcOrd="0" destOrd="0" presId="urn:microsoft.com/office/officeart/2005/8/layout/cycle6"/>
    <dgm:cxn modelId="{2BECC665-883E-4FE9-AFD1-4F080468D924}" type="presOf" srcId="{0ADACFC0-872F-4E18-B35F-92D091C3703B}" destId="{71E7F007-D782-47F4-8E73-DD1D9FCA73F8}" srcOrd="0" destOrd="0" presId="urn:microsoft.com/office/officeart/2005/8/layout/cycle6"/>
    <dgm:cxn modelId="{E097FF0F-BCB6-416A-A80F-32AB48671683}" type="presOf" srcId="{B5164F9D-EE08-467C-B2FE-B2DC4D61E00C}" destId="{56100B6E-7880-4D85-B992-88F0977FA10E}" srcOrd="0" destOrd="0" presId="urn:microsoft.com/office/officeart/2005/8/layout/cycle6"/>
    <dgm:cxn modelId="{5A1E6354-B272-49AA-9318-622AC711E07F}" type="presOf" srcId="{717A05DF-977A-408D-9690-31B3B7C86B42}" destId="{5ED93FF7-893A-4A65-A12B-6D2DCE7D4030}" srcOrd="0" destOrd="0" presId="urn:microsoft.com/office/officeart/2005/8/layout/cycle6"/>
    <dgm:cxn modelId="{6EED23EC-1A6D-47DC-9920-8BE6512D2B48}" srcId="{7929A19F-29B9-4975-8D1A-12205C3D6D59}" destId="{BB253750-CA02-4284-A828-7BE7896EC61F}" srcOrd="0" destOrd="0" parTransId="{1A46F84C-AD10-40D7-BF42-A9BF1C84821C}" sibTransId="{6339B149-BB8C-4626-82FC-9E8323E44DF8}"/>
    <dgm:cxn modelId="{588068DE-8D9C-4D83-88F5-25242C46FA6D}" srcId="{7929A19F-29B9-4975-8D1A-12205C3D6D59}" destId="{A7940A61-1C03-47CC-9186-F26AC68C54BE}" srcOrd="1" destOrd="0" parTransId="{F5C3C7B6-2B1D-495E-9FE1-94FC30992550}" sibTransId="{AC35BCBC-A9B7-4BD1-BFC3-0C2A705AB34D}"/>
    <dgm:cxn modelId="{BCAF704B-7CC7-4B2A-8E1F-8B879D02ECA4}" srcId="{7929A19F-29B9-4975-8D1A-12205C3D6D59}" destId="{F18A69C8-084A-4BFC-A49D-F8D0E241E5A1}" srcOrd="4" destOrd="0" parTransId="{F485B411-2A2F-41C8-8400-0D4C9711EF62}" sibTransId="{0ADACFC0-872F-4E18-B35F-92D091C3703B}"/>
    <dgm:cxn modelId="{BACBC960-073A-4278-9F45-E12B023162ED}" type="presParOf" srcId="{E9BCBB22-46CA-409C-8396-3539CA32A3C5}" destId="{F55C1936-391D-4A1B-890D-4EA6DCBC536A}" srcOrd="0" destOrd="0" presId="urn:microsoft.com/office/officeart/2005/8/layout/cycle6"/>
    <dgm:cxn modelId="{DB517A80-FA15-4131-8717-F199E55DA9BC}" type="presParOf" srcId="{E9BCBB22-46CA-409C-8396-3539CA32A3C5}" destId="{085D5FF0-CF28-486A-9870-24AC69DD5331}" srcOrd="1" destOrd="0" presId="urn:microsoft.com/office/officeart/2005/8/layout/cycle6"/>
    <dgm:cxn modelId="{51CE96E6-26C2-45E3-A128-AE97CFEACE0E}" type="presParOf" srcId="{E9BCBB22-46CA-409C-8396-3539CA32A3C5}" destId="{83A55131-3FC3-409E-A255-D1AA4BC480DF}" srcOrd="2" destOrd="0" presId="urn:microsoft.com/office/officeart/2005/8/layout/cycle6"/>
    <dgm:cxn modelId="{41BEBAC5-A196-423D-B7CA-1B391058E7D0}" type="presParOf" srcId="{E9BCBB22-46CA-409C-8396-3539CA32A3C5}" destId="{B7401604-58D4-4581-8970-76B34F53E21D}" srcOrd="3" destOrd="0" presId="urn:microsoft.com/office/officeart/2005/8/layout/cycle6"/>
    <dgm:cxn modelId="{3FD476E8-5F0C-4AE8-A961-F72230D251DC}" type="presParOf" srcId="{E9BCBB22-46CA-409C-8396-3539CA32A3C5}" destId="{83D13AE4-6BC3-4FC6-B436-2C87EEC9FA62}" srcOrd="4" destOrd="0" presId="urn:microsoft.com/office/officeart/2005/8/layout/cycle6"/>
    <dgm:cxn modelId="{64C52EE6-8112-4E3A-B697-3F857A6CA51B}" type="presParOf" srcId="{E9BCBB22-46CA-409C-8396-3539CA32A3C5}" destId="{3C5DD4A3-B96A-4DBB-A546-FEC74D842992}" srcOrd="5" destOrd="0" presId="urn:microsoft.com/office/officeart/2005/8/layout/cycle6"/>
    <dgm:cxn modelId="{1A7DDE17-09A4-4469-A087-5C376D955E75}" type="presParOf" srcId="{E9BCBB22-46CA-409C-8396-3539CA32A3C5}" destId="{2D3A47EA-CC97-4DF5-A9A7-0073C3167E50}" srcOrd="6" destOrd="0" presId="urn:microsoft.com/office/officeart/2005/8/layout/cycle6"/>
    <dgm:cxn modelId="{C2EC4ECC-925E-4037-A4AA-F7912AAE6125}" type="presParOf" srcId="{E9BCBB22-46CA-409C-8396-3539CA32A3C5}" destId="{42C315C9-AF61-4587-9363-F55ECF516068}" srcOrd="7" destOrd="0" presId="urn:microsoft.com/office/officeart/2005/8/layout/cycle6"/>
    <dgm:cxn modelId="{FC8EDC70-3CF5-4A74-87E9-E80F7900E909}" type="presParOf" srcId="{E9BCBB22-46CA-409C-8396-3539CA32A3C5}" destId="{A96CF172-4E0E-49C0-9E9D-EAF19AEE1B0C}" srcOrd="8" destOrd="0" presId="urn:microsoft.com/office/officeart/2005/8/layout/cycle6"/>
    <dgm:cxn modelId="{3D768698-9153-476C-A29A-4372555784D4}" type="presParOf" srcId="{E9BCBB22-46CA-409C-8396-3539CA32A3C5}" destId="{5ED93FF7-893A-4A65-A12B-6D2DCE7D4030}" srcOrd="9" destOrd="0" presId="urn:microsoft.com/office/officeart/2005/8/layout/cycle6"/>
    <dgm:cxn modelId="{3EEF99DA-720C-4F90-818C-805E21ABAED9}" type="presParOf" srcId="{E9BCBB22-46CA-409C-8396-3539CA32A3C5}" destId="{10B78827-EDC2-4AA5-9BBF-EFECE5499A41}" srcOrd="10" destOrd="0" presId="urn:microsoft.com/office/officeart/2005/8/layout/cycle6"/>
    <dgm:cxn modelId="{92565F9F-41B7-48D2-90A1-F9B09DD7CE8E}" type="presParOf" srcId="{E9BCBB22-46CA-409C-8396-3539CA32A3C5}" destId="{56100B6E-7880-4D85-B992-88F0977FA10E}" srcOrd="11" destOrd="0" presId="urn:microsoft.com/office/officeart/2005/8/layout/cycle6"/>
    <dgm:cxn modelId="{F5B93AA6-C082-4D0B-8826-A0E028184C76}" type="presParOf" srcId="{E9BCBB22-46CA-409C-8396-3539CA32A3C5}" destId="{823A08B5-228A-48AC-A9BD-E497668CEE10}" srcOrd="12" destOrd="0" presId="urn:microsoft.com/office/officeart/2005/8/layout/cycle6"/>
    <dgm:cxn modelId="{D86F8A2F-B99A-480B-85EF-48208F932E80}" type="presParOf" srcId="{E9BCBB22-46CA-409C-8396-3539CA32A3C5}" destId="{7919EF05-2B67-4E83-AB39-72B681E1F40D}" srcOrd="13" destOrd="0" presId="urn:microsoft.com/office/officeart/2005/8/layout/cycle6"/>
    <dgm:cxn modelId="{27BC068A-A92D-419F-B768-0FBAC2623282}" type="presParOf" srcId="{E9BCBB22-46CA-409C-8396-3539CA32A3C5}" destId="{71E7F007-D782-47F4-8E73-DD1D9FCA73F8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9A6A5F-2AAD-4E8E-91C5-671B579A86FB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9FE7ED-9A80-4064-B5C3-1A2B3F84E999}">
      <dgm:prSet phldrT="[Текст]" custT="1"/>
      <dgm:spPr/>
      <dgm:t>
        <a:bodyPr/>
        <a:lstStyle/>
        <a:p>
          <a:pPr algn="just"/>
          <a:r>
            <a:rPr lang="ru-RU" sz="1400" b="1" dirty="0" smtClean="0">
              <a:solidFill>
                <a:schemeClr val="tx1"/>
              </a:solidFill>
            </a:rPr>
            <a:t>вселить уверенность в необходимости и возможности использования компьютера и сети Интернет в образовательном процессе; </a:t>
          </a:r>
          <a:endParaRPr lang="ru-RU" sz="1400" dirty="0">
            <a:solidFill>
              <a:schemeClr val="tx1"/>
            </a:solidFill>
          </a:endParaRPr>
        </a:p>
      </dgm:t>
    </dgm:pt>
    <dgm:pt modelId="{01B44B15-EB1E-497F-9505-48F563A85871}" type="parTrans" cxnId="{C368A102-21AA-4128-B12C-5D0BEE5478C7}">
      <dgm:prSet/>
      <dgm:spPr/>
      <dgm:t>
        <a:bodyPr/>
        <a:lstStyle/>
        <a:p>
          <a:endParaRPr lang="ru-RU"/>
        </a:p>
      </dgm:t>
    </dgm:pt>
    <dgm:pt modelId="{CB426547-4A13-4ADE-BDAA-CDD3771EBA7C}" type="sibTrans" cxnId="{C368A102-21AA-4128-B12C-5D0BEE5478C7}">
      <dgm:prSet/>
      <dgm:spPr/>
      <dgm:t>
        <a:bodyPr/>
        <a:lstStyle/>
        <a:p>
          <a:endParaRPr lang="ru-RU"/>
        </a:p>
      </dgm:t>
    </dgm:pt>
    <dgm:pt modelId="{60283C0B-6287-4BAA-88DA-3B1B9767D4E2}">
      <dgm:prSet phldrT="[Текст]" custT="1"/>
      <dgm:spPr/>
      <dgm:t>
        <a:bodyPr/>
        <a:lstStyle/>
        <a:p>
          <a:pPr algn="just"/>
          <a:r>
            <a:rPr lang="ru-RU" sz="1400" b="1" dirty="0" smtClean="0">
              <a:solidFill>
                <a:schemeClr val="tx1"/>
              </a:solidFill>
            </a:rPr>
            <a:t>внедрить в образовательный процесс один из способов  информационно-коммуникационной  технологии,  в  частности сетевой образовательный проект; </a:t>
          </a:r>
          <a:endParaRPr lang="ru-RU" sz="1400" dirty="0">
            <a:solidFill>
              <a:schemeClr val="tx1"/>
            </a:solidFill>
          </a:endParaRPr>
        </a:p>
      </dgm:t>
    </dgm:pt>
    <dgm:pt modelId="{3B94F8FF-97EA-4BA5-9E91-81FD34CEEA79}" type="parTrans" cxnId="{113A2BC9-F99A-45EA-A02F-1A92899101C3}">
      <dgm:prSet/>
      <dgm:spPr/>
      <dgm:t>
        <a:bodyPr/>
        <a:lstStyle/>
        <a:p>
          <a:endParaRPr lang="ru-RU"/>
        </a:p>
      </dgm:t>
    </dgm:pt>
    <dgm:pt modelId="{D6E70493-A5BD-40FA-B5BC-E50A9DC9978A}" type="sibTrans" cxnId="{113A2BC9-F99A-45EA-A02F-1A92899101C3}">
      <dgm:prSet/>
      <dgm:spPr/>
      <dgm:t>
        <a:bodyPr/>
        <a:lstStyle/>
        <a:p>
          <a:endParaRPr lang="ru-RU"/>
        </a:p>
      </dgm:t>
    </dgm:pt>
    <dgm:pt modelId="{9CCBDCE2-2821-4226-B132-19759CAB1B87}">
      <dgm:prSet phldrT="[Текст]" custT="1"/>
      <dgm:spPr/>
      <dgm:t>
        <a:bodyPr/>
        <a:lstStyle/>
        <a:p>
          <a:pPr algn="just"/>
          <a:r>
            <a:rPr lang="ru-RU" sz="1400" b="1" dirty="0" smtClean="0">
              <a:solidFill>
                <a:schemeClr val="tx1"/>
              </a:solidFill>
            </a:rPr>
            <a:t>отработать  проектную  и  исследовательскую  деятельность  с использованием информационно-коммуникационных технологий</a:t>
          </a:r>
          <a:r>
            <a:rPr lang="ru-RU" sz="1000" b="1" dirty="0" smtClean="0">
              <a:solidFill>
                <a:schemeClr val="bg1"/>
              </a:solidFill>
            </a:rPr>
            <a:t>; </a:t>
          </a:r>
          <a:endParaRPr lang="ru-RU" sz="1000" dirty="0"/>
        </a:p>
      </dgm:t>
    </dgm:pt>
    <dgm:pt modelId="{757FD183-FC41-4172-8F09-8CC8B5DE0491}" type="parTrans" cxnId="{153691EE-CEDD-46A7-A0E3-0064E394FB2A}">
      <dgm:prSet/>
      <dgm:spPr/>
      <dgm:t>
        <a:bodyPr/>
        <a:lstStyle/>
        <a:p>
          <a:endParaRPr lang="ru-RU"/>
        </a:p>
      </dgm:t>
    </dgm:pt>
    <dgm:pt modelId="{A63DDCD5-D7D9-4662-9538-FC1B64798950}" type="sibTrans" cxnId="{153691EE-CEDD-46A7-A0E3-0064E394FB2A}">
      <dgm:prSet/>
      <dgm:spPr/>
      <dgm:t>
        <a:bodyPr/>
        <a:lstStyle/>
        <a:p>
          <a:endParaRPr lang="ru-RU"/>
        </a:p>
      </dgm:t>
    </dgm:pt>
    <dgm:pt modelId="{C8A74EC1-92C9-48DB-AC14-EF83BBBA767A}">
      <dgm:prSet custT="1"/>
      <dgm:spPr/>
      <dgm:t>
        <a:bodyPr/>
        <a:lstStyle/>
        <a:p>
          <a:pPr algn="just"/>
          <a:r>
            <a:rPr lang="ru-RU" sz="1400" b="1" dirty="0" smtClean="0">
              <a:solidFill>
                <a:schemeClr val="tx1"/>
              </a:solidFill>
            </a:rPr>
            <a:t>содействовать  воспитанию  интереса  к  литературе,  отечественной истории и  культуре, формированию исследовательских умений у учащихся. </a:t>
          </a:r>
        </a:p>
      </dgm:t>
    </dgm:pt>
    <dgm:pt modelId="{DDBF1DD7-5AB8-4977-AF8E-35E36C55E1BB}" type="parTrans" cxnId="{CEA932F9-133D-4361-9DAF-57497FDA5FDE}">
      <dgm:prSet/>
      <dgm:spPr/>
      <dgm:t>
        <a:bodyPr/>
        <a:lstStyle/>
        <a:p>
          <a:endParaRPr lang="ru-RU"/>
        </a:p>
      </dgm:t>
    </dgm:pt>
    <dgm:pt modelId="{E2049A34-CDEF-4693-BD41-54CB2DDB3A28}" type="sibTrans" cxnId="{CEA932F9-133D-4361-9DAF-57497FDA5FDE}">
      <dgm:prSet/>
      <dgm:spPr/>
      <dgm:t>
        <a:bodyPr/>
        <a:lstStyle/>
        <a:p>
          <a:endParaRPr lang="ru-RU"/>
        </a:p>
      </dgm:t>
    </dgm:pt>
    <dgm:pt modelId="{5FEF397E-3EBB-4EB4-8B4F-17547C21CDD6}" type="pres">
      <dgm:prSet presAssocID="{1F9A6A5F-2AAD-4E8E-91C5-671B579A86FB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A941AD94-7CFB-4C34-951D-5580507FB718}" type="pres">
      <dgm:prSet presAssocID="{1F9A6A5F-2AAD-4E8E-91C5-671B579A86FB}" presName="pyramid" presStyleLbl="node1" presStyleIdx="0" presStyleCnt="1" custLinFactNeighborX="-17155" custLinFactNeighborY="-1538"/>
      <dgm:spPr/>
    </dgm:pt>
    <dgm:pt modelId="{56ECF70F-23DA-4D3B-842C-7D4624003B8B}" type="pres">
      <dgm:prSet presAssocID="{1F9A6A5F-2AAD-4E8E-91C5-671B579A86FB}" presName="theList" presStyleCnt="0"/>
      <dgm:spPr/>
    </dgm:pt>
    <dgm:pt modelId="{E29AA297-3455-4B28-8186-DC02A0275520}" type="pres">
      <dgm:prSet presAssocID="{289FE7ED-9A80-4064-B5C3-1A2B3F84E999}" presName="aNode" presStyleLbl="fgAcc1" presStyleIdx="0" presStyleCnt="4" custScaleX="198920" custLinFactY="4806" custLinFactNeighborX="5057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7AA1DA-5DE8-459E-BD80-57013EC1E4DD}" type="pres">
      <dgm:prSet presAssocID="{289FE7ED-9A80-4064-B5C3-1A2B3F84E999}" presName="aSpace" presStyleCnt="0"/>
      <dgm:spPr/>
    </dgm:pt>
    <dgm:pt modelId="{76D8BAA1-0C65-437F-90B4-37A4E900132A}" type="pres">
      <dgm:prSet presAssocID="{60283C0B-6287-4BAA-88DA-3B1B9767D4E2}" presName="aNode" presStyleLbl="fgAcc1" presStyleIdx="1" presStyleCnt="4" custScaleX="198740" custLinFactY="1098" custLinFactNeighborX="3105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72ED9-FBFE-419B-840C-04781E4480F7}" type="pres">
      <dgm:prSet presAssocID="{60283C0B-6287-4BAA-88DA-3B1B9767D4E2}" presName="aSpace" presStyleCnt="0"/>
      <dgm:spPr/>
    </dgm:pt>
    <dgm:pt modelId="{780F9A3C-166E-43C4-A09C-BCEC76E124AF}" type="pres">
      <dgm:prSet presAssocID="{9CCBDCE2-2821-4226-B132-19759CAB1B87}" presName="aNode" presStyleLbl="fgAcc1" presStyleIdx="2" presStyleCnt="4" custScaleX="199162" custLinFactNeighborX="29057" custLinFactNeighborY="79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C42F25-40D0-4B77-9B80-563B70A53836}" type="pres">
      <dgm:prSet presAssocID="{9CCBDCE2-2821-4226-B132-19759CAB1B87}" presName="aSpace" presStyleCnt="0"/>
      <dgm:spPr/>
    </dgm:pt>
    <dgm:pt modelId="{5400A415-D85B-4125-9F0F-308454E6FCDA}" type="pres">
      <dgm:prSet presAssocID="{C8A74EC1-92C9-48DB-AC14-EF83BBBA767A}" presName="aNode" presStyleLbl="fgAcc1" presStyleIdx="3" presStyleCnt="4" custScaleX="198739" custLinFactY="3572" custLinFactNeighborX="2704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B21BE8-DAFE-46EE-8F41-AF38CAA5496E}" type="pres">
      <dgm:prSet presAssocID="{C8A74EC1-92C9-48DB-AC14-EF83BBBA767A}" presName="aSpace" presStyleCnt="0"/>
      <dgm:spPr/>
    </dgm:pt>
  </dgm:ptLst>
  <dgm:cxnLst>
    <dgm:cxn modelId="{9A73E682-25F6-46D1-B75F-B0535E962F1F}" type="presOf" srcId="{289FE7ED-9A80-4064-B5C3-1A2B3F84E999}" destId="{E29AA297-3455-4B28-8186-DC02A0275520}" srcOrd="0" destOrd="0" presId="urn:microsoft.com/office/officeart/2005/8/layout/pyramid2"/>
    <dgm:cxn modelId="{0C893E4E-DD74-4D67-B5AF-3F7744205C83}" type="presOf" srcId="{9CCBDCE2-2821-4226-B132-19759CAB1B87}" destId="{780F9A3C-166E-43C4-A09C-BCEC76E124AF}" srcOrd="0" destOrd="0" presId="urn:microsoft.com/office/officeart/2005/8/layout/pyramid2"/>
    <dgm:cxn modelId="{09EBCFA9-DA3D-497F-B51E-9D5EE7267D0E}" type="presOf" srcId="{C8A74EC1-92C9-48DB-AC14-EF83BBBA767A}" destId="{5400A415-D85B-4125-9F0F-308454E6FCDA}" srcOrd="0" destOrd="0" presId="urn:microsoft.com/office/officeart/2005/8/layout/pyramid2"/>
    <dgm:cxn modelId="{3504CBED-0EE6-4E02-AC5B-3C8167096C3F}" type="presOf" srcId="{60283C0B-6287-4BAA-88DA-3B1B9767D4E2}" destId="{76D8BAA1-0C65-437F-90B4-37A4E900132A}" srcOrd="0" destOrd="0" presId="urn:microsoft.com/office/officeart/2005/8/layout/pyramid2"/>
    <dgm:cxn modelId="{CEA932F9-133D-4361-9DAF-57497FDA5FDE}" srcId="{1F9A6A5F-2AAD-4E8E-91C5-671B579A86FB}" destId="{C8A74EC1-92C9-48DB-AC14-EF83BBBA767A}" srcOrd="3" destOrd="0" parTransId="{DDBF1DD7-5AB8-4977-AF8E-35E36C55E1BB}" sibTransId="{E2049A34-CDEF-4693-BD41-54CB2DDB3A28}"/>
    <dgm:cxn modelId="{113A2BC9-F99A-45EA-A02F-1A92899101C3}" srcId="{1F9A6A5F-2AAD-4E8E-91C5-671B579A86FB}" destId="{60283C0B-6287-4BAA-88DA-3B1B9767D4E2}" srcOrd="1" destOrd="0" parTransId="{3B94F8FF-97EA-4BA5-9E91-81FD34CEEA79}" sibTransId="{D6E70493-A5BD-40FA-B5BC-E50A9DC9978A}"/>
    <dgm:cxn modelId="{153691EE-CEDD-46A7-A0E3-0064E394FB2A}" srcId="{1F9A6A5F-2AAD-4E8E-91C5-671B579A86FB}" destId="{9CCBDCE2-2821-4226-B132-19759CAB1B87}" srcOrd="2" destOrd="0" parTransId="{757FD183-FC41-4172-8F09-8CC8B5DE0491}" sibTransId="{A63DDCD5-D7D9-4662-9538-FC1B64798950}"/>
    <dgm:cxn modelId="{8C1DBF5D-9AEB-42A9-9FAD-5BE53101FBAB}" type="presOf" srcId="{1F9A6A5F-2AAD-4E8E-91C5-671B579A86FB}" destId="{5FEF397E-3EBB-4EB4-8B4F-17547C21CDD6}" srcOrd="0" destOrd="0" presId="urn:microsoft.com/office/officeart/2005/8/layout/pyramid2"/>
    <dgm:cxn modelId="{C368A102-21AA-4128-B12C-5D0BEE5478C7}" srcId="{1F9A6A5F-2AAD-4E8E-91C5-671B579A86FB}" destId="{289FE7ED-9A80-4064-B5C3-1A2B3F84E999}" srcOrd="0" destOrd="0" parTransId="{01B44B15-EB1E-497F-9505-48F563A85871}" sibTransId="{CB426547-4A13-4ADE-BDAA-CDD3771EBA7C}"/>
    <dgm:cxn modelId="{F4BA43AF-F735-439F-BD60-B248D19E3058}" type="presParOf" srcId="{5FEF397E-3EBB-4EB4-8B4F-17547C21CDD6}" destId="{A941AD94-7CFB-4C34-951D-5580507FB718}" srcOrd="0" destOrd="0" presId="urn:microsoft.com/office/officeart/2005/8/layout/pyramid2"/>
    <dgm:cxn modelId="{8F908E94-DB5F-413D-8837-C54480CF6CE7}" type="presParOf" srcId="{5FEF397E-3EBB-4EB4-8B4F-17547C21CDD6}" destId="{56ECF70F-23DA-4D3B-842C-7D4624003B8B}" srcOrd="1" destOrd="0" presId="urn:microsoft.com/office/officeart/2005/8/layout/pyramid2"/>
    <dgm:cxn modelId="{00ECB5B8-083B-47A0-B1B2-B39A1CA530BB}" type="presParOf" srcId="{56ECF70F-23DA-4D3B-842C-7D4624003B8B}" destId="{E29AA297-3455-4B28-8186-DC02A0275520}" srcOrd="0" destOrd="0" presId="urn:microsoft.com/office/officeart/2005/8/layout/pyramid2"/>
    <dgm:cxn modelId="{63C4EE91-D74D-47DC-B500-4F02A47FD6E5}" type="presParOf" srcId="{56ECF70F-23DA-4D3B-842C-7D4624003B8B}" destId="{D37AA1DA-5DE8-459E-BD80-57013EC1E4DD}" srcOrd="1" destOrd="0" presId="urn:microsoft.com/office/officeart/2005/8/layout/pyramid2"/>
    <dgm:cxn modelId="{1B65CF66-F98F-4F3B-9419-E992EB09995E}" type="presParOf" srcId="{56ECF70F-23DA-4D3B-842C-7D4624003B8B}" destId="{76D8BAA1-0C65-437F-90B4-37A4E900132A}" srcOrd="2" destOrd="0" presId="urn:microsoft.com/office/officeart/2005/8/layout/pyramid2"/>
    <dgm:cxn modelId="{30B53FF0-DFF6-472E-9750-BC8B69E17CA5}" type="presParOf" srcId="{56ECF70F-23DA-4D3B-842C-7D4624003B8B}" destId="{DAE72ED9-FBFE-419B-840C-04781E4480F7}" srcOrd="3" destOrd="0" presId="urn:microsoft.com/office/officeart/2005/8/layout/pyramid2"/>
    <dgm:cxn modelId="{3EB16326-052F-46FB-BBC0-B9EE07A24368}" type="presParOf" srcId="{56ECF70F-23DA-4D3B-842C-7D4624003B8B}" destId="{780F9A3C-166E-43C4-A09C-BCEC76E124AF}" srcOrd="4" destOrd="0" presId="urn:microsoft.com/office/officeart/2005/8/layout/pyramid2"/>
    <dgm:cxn modelId="{000E7E33-5192-4923-85E1-35277F771498}" type="presParOf" srcId="{56ECF70F-23DA-4D3B-842C-7D4624003B8B}" destId="{85C42F25-40D0-4B77-9B80-563B70A53836}" srcOrd="5" destOrd="0" presId="urn:microsoft.com/office/officeart/2005/8/layout/pyramid2"/>
    <dgm:cxn modelId="{0F33094E-85CF-4B8F-A843-2DAF2B83F053}" type="presParOf" srcId="{56ECF70F-23DA-4D3B-842C-7D4624003B8B}" destId="{5400A415-D85B-4125-9F0F-308454E6FCDA}" srcOrd="6" destOrd="0" presId="urn:microsoft.com/office/officeart/2005/8/layout/pyramid2"/>
    <dgm:cxn modelId="{7A0442EE-4C45-4087-84E5-6775D94EE895}" type="presParOf" srcId="{56ECF70F-23DA-4D3B-842C-7D4624003B8B}" destId="{F3B21BE8-DAFE-46EE-8F41-AF38CAA5496E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9A6A5F-2AAD-4E8E-91C5-671B579A86FB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9FE7ED-9A80-4064-B5C3-1A2B3F84E999}">
      <dgm:prSet phldrT="[Текст]" custT="1"/>
      <dgm:spPr/>
      <dgm:t>
        <a:bodyPr/>
        <a:lstStyle/>
        <a:p>
          <a:pPr algn="just"/>
          <a:r>
            <a:rPr lang="ru-RU" sz="1400" b="1" dirty="0" smtClean="0">
              <a:solidFill>
                <a:schemeClr val="tx1"/>
              </a:solidFill>
            </a:rPr>
            <a:t>убедиться  в  необходимости  и  возможности  использования компьютера и сети Интернет в образовательном процессе; </a:t>
          </a:r>
        </a:p>
      </dgm:t>
    </dgm:pt>
    <dgm:pt modelId="{01B44B15-EB1E-497F-9505-48F563A85871}" type="parTrans" cxnId="{C368A102-21AA-4128-B12C-5D0BEE5478C7}">
      <dgm:prSet/>
      <dgm:spPr/>
      <dgm:t>
        <a:bodyPr/>
        <a:lstStyle/>
        <a:p>
          <a:endParaRPr lang="ru-RU"/>
        </a:p>
      </dgm:t>
    </dgm:pt>
    <dgm:pt modelId="{CB426547-4A13-4ADE-BDAA-CDD3771EBA7C}" type="sibTrans" cxnId="{C368A102-21AA-4128-B12C-5D0BEE5478C7}">
      <dgm:prSet/>
      <dgm:spPr/>
      <dgm:t>
        <a:bodyPr/>
        <a:lstStyle/>
        <a:p>
          <a:endParaRPr lang="ru-RU"/>
        </a:p>
      </dgm:t>
    </dgm:pt>
    <dgm:pt modelId="{60283C0B-6287-4BAA-88DA-3B1B9767D4E2}">
      <dgm:prSet phldrT="[Текст]" custT="1"/>
      <dgm:spPr/>
      <dgm:t>
        <a:bodyPr/>
        <a:lstStyle/>
        <a:p>
          <a:pPr algn="just"/>
          <a:r>
            <a:rPr lang="ru-RU" sz="1400" b="1" dirty="0" smtClean="0">
              <a:solidFill>
                <a:schemeClr val="tx1"/>
              </a:solidFill>
            </a:rPr>
            <a:t>организовать  совместную  с  детьми  целенаправленную познавательную творческую деятельность; </a:t>
          </a:r>
          <a:endParaRPr lang="ru-RU" sz="1400" dirty="0">
            <a:solidFill>
              <a:schemeClr val="tx1"/>
            </a:solidFill>
          </a:endParaRPr>
        </a:p>
      </dgm:t>
    </dgm:pt>
    <dgm:pt modelId="{3B94F8FF-97EA-4BA5-9E91-81FD34CEEA79}" type="parTrans" cxnId="{113A2BC9-F99A-45EA-A02F-1A92899101C3}">
      <dgm:prSet/>
      <dgm:spPr/>
      <dgm:t>
        <a:bodyPr/>
        <a:lstStyle/>
        <a:p>
          <a:endParaRPr lang="ru-RU"/>
        </a:p>
      </dgm:t>
    </dgm:pt>
    <dgm:pt modelId="{D6E70493-A5BD-40FA-B5BC-E50A9DC9978A}" type="sibTrans" cxnId="{113A2BC9-F99A-45EA-A02F-1A92899101C3}">
      <dgm:prSet/>
      <dgm:spPr/>
      <dgm:t>
        <a:bodyPr/>
        <a:lstStyle/>
        <a:p>
          <a:endParaRPr lang="ru-RU"/>
        </a:p>
      </dgm:t>
    </dgm:pt>
    <dgm:pt modelId="{9CCBDCE2-2821-4226-B132-19759CAB1B87}">
      <dgm:prSet phldrT="[Текст]" custT="1"/>
      <dgm:spPr/>
      <dgm:t>
        <a:bodyPr/>
        <a:lstStyle/>
        <a:p>
          <a:pPr algn="just"/>
          <a:r>
            <a:rPr lang="ru-RU" sz="1400" b="1" dirty="0" smtClean="0">
              <a:solidFill>
                <a:schemeClr val="tx1"/>
              </a:solidFill>
            </a:rPr>
            <a:t>активно  вместе  с  детьми  участвовать  в  сетевом  образовательном проекте; </a:t>
          </a:r>
          <a:r>
            <a:rPr lang="ru-RU" sz="1000" b="1" dirty="0" smtClean="0">
              <a:solidFill>
                <a:schemeClr val="tx1"/>
              </a:solidFill>
            </a:rPr>
            <a:t> </a:t>
          </a:r>
          <a:endParaRPr lang="ru-RU" sz="1000" dirty="0">
            <a:solidFill>
              <a:schemeClr val="tx1"/>
            </a:solidFill>
          </a:endParaRPr>
        </a:p>
      </dgm:t>
    </dgm:pt>
    <dgm:pt modelId="{757FD183-FC41-4172-8F09-8CC8B5DE0491}" type="parTrans" cxnId="{153691EE-CEDD-46A7-A0E3-0064E394FB2A}">
      <dgm:prSet/>
      <dgm:spPr/>
      <dgm:t>
        <a:bodyPr/>
        <a:lstStyle/>
        <a:p>
          <a:endParaRPr lang="ru-RU"/>
        </a:p>
      </dgm:t>
    </dgm:pt>
    <dgm:pt modelId="{A63DDCD5-D7D9-4662-9538-FC1B64798950}" type="sibTrans" cxnId="{153691EE-CEDD-46A7-A0E3-0064E394FB2A}">
      <dgm:prSet/>
      <dgm:spPr/>
      <dgm:t>
        <a:bodyPr/>
        <a:lstStyle/>
        <a:p>
          <a:endParaRPr lang="ru-RU"/>
        </a:p>
      </dgm:t>
    </dgm:pt>
    <dgm:pt modelId="{C8A74EC1-92C9-48DB-AC14-EF83BBBA767A}">
      <dgm:prSet custT="1"/>
      <dgm:spPr/>
      <dgm:t>
        <a:bodyPr/>
        <a:lstStyle/>
        <a:p>
          <a:pPr algn="just"/>
          <a:r>
            <a:rPr lang="ru-RU" sz="1400" b="1" dirty="0" smtClean="0">
              <a:solidFill>
                <a:schemeClr val="tx1"/>
              </a:solidFill>
            </a:rPr>
            <a:t>повысить  собственную  (при  необходимости)  компьютерную  и литературную  грамотность  посредством  выполнения  заданий,  обмена опытом или получения консультации у своих детей; </a:t>
          </a:r>
        </a:p>
      </dgm:t>
    </dgm:pt>
    <dgm:pt modelId="{DDBF1DD7-5AB8-4977-AF8E-35E36C55E1BB}" type="parTrans" cxnId="{CEA932F9-133D-4361-9DAF-57497FDA5FDE}">
      <dgm:prSet/>
      <dgm:spPr/>
      <dgm:t>
        <a:bodyPr/>
        <a:lstStyle/>
        <a:p>
          <a:endParaRPr lang="ru-RU"/>
        </a:p>
      </dgm:t>
    </dgm:pt>
    <dgm:pt modelId="{E2049A34-CDEF-4693-BD41-54CB2DDB3A28}" type="sibTrans" cxnId="{CEA932F9-133D-4361-9DAF-57497FDA5FDE}">
      <dgm:prSet/>
      <dgm:spPr/>
      <dgm:t>
        <a:bodyPr/>
        <a:lstStyle/>
        <a:p>
          <a:endParaRPr lang="ru-RU"/>
        </a:p>
      </dgm:t>
    </dgm:pt>
    <dgm:pt modelId="{EA3A5DAC-D049-43B7-A789-7894216F5DF4}">
      <dgm:prSet phldrT="[Текст]" custT="1"/>
      <dgm:spPr/>
      <dgm:t>
        <a:bodyPr/>
        <a:lstStyle/>
        <a:p>
          <a:pPr algn="just"/>
          <a:r>
            <a:rPr lang="ru-RU" sz="1400" b="1" dirty="0" smtClean="0">
              <a:solidFill>
                <a:schemeClr val="tx1"/>
              </a:solidFill>
            </a:rPr>
            <a:t>содействовать доверительным отношениям родителей и детей. </a:t>
          </a:r>
          <a:endParaRPr lang="ru-RU" sz="1400" dirty="0">
            <a:solidFill>
              <a:schemeClr val="tx1"/>
            </a:solidFill>
          </a:endParaRPr>
        </a:p>
      </dgm:t>
    </dgm:pt>
    <dgm:pt modelId="{2582F0C3-E5B8-4C8E-A7DE-8667C53DBACE}" type="parTrans" cxnId="{117EE7D1-3F6C-4C7C-94CB-803C11E0A53B}">
      <dgm:prSet/>
      <dgm:spPr/>
      <dgm:t>
        <a:bodyPr/>
        <a:lstStyle/>
        <a:p>
          <a:endParaRPr lang="ru-RU"/>
        </a:p>
      </dgm:t>
    </dgm:pt>
    <dgm:pt modelId="{DD89F0C9-2A5E-4744-8D9D-5EC134EEEB21}" type="sibTrans" cxnId="{117EE7D1-3F6C-4C7C-94CB-803C11E0A53B}">
      <dgm:prSet/>
      <dgm:spPr/>
      <dgm:t>
        <a:bodyPr/>
        <a:lstStyle/>
        <a:p>
          <a:endParaRPr lang="ru-RU"/>
        </a:p>
      </dgm:t>
    </dgm:pt>
    <dgm:pt modelId="{5FEF397E-3EBB-4EB4-8B4F-17547C21CDD6}" type="pres">
      <dgm:prSet presAssocID="{1F9A6A5F-2AAD-4E8E-91C5-671B579A86FB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A941AD94-7CFB-4C34-951D-5580507FB718}" type="pres">
      <dgm:prSet presAssocID="{1F9A6A5F-2AAD-4E8E-91C5-671B579A86FB}" presName="pyramid" presStyleLbl="node1" presStyleIdx="0" presStyleCnt="1" custScaleX="82278" custScaleY="88732" custLinFactNeighborX="-25620" custLinFactNeighborY="-1837"/>
      <dgm:spPr/>
    </dgm:pt>
    <dgm:pt modelId="{56ECF70F-23DA-4D3B-842C-7D4624003B8B}" type="pres">
      <dgm:prSet presAssocID="{1F9A6A5F-2AAD-4E8E-91C5-671B579A86FB}" presName="theList" presStyleCnt="0"/>
      <dgm:spPr/>
    </dgm:pt>
    <dgm:pt modelId="{E29AA297-3455-4B28-8186-DC02A0275520}" type="pres">
      <dgm:prSet presAssocID="{289FE7ED-9A80-4064-B5C3-1A2B3F84E999}" presName="aNode" presStyleLbl="fgAcc1" presStyleIdx="0" presStyleCnt="5" custScaleX="153768" custScaleY="74083" custLinFactY="4806" custLinFactNeighborX="5057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7AA1DA-5DE8-459E-BD80-57013EC1E4DD}" type="pres">
      <dgm:prSet presAssocID="{289FE7ED-9A80-4064-B5C3-1A2B3F84E999}" presName="aSpace" presStyleCnt="0"/>
      <dgm:spPr/>
    </dgm:pt>
    <dgm:pt modelId="{76D8BAA1-0C65-437F-90B4-37A4E900132A}" type="pres">
      <dgm:prSet presAssocID="{60283C0B-6287-4BAA-88DA-3B1B9767D4E2}" presName="aNode" presStyleLbl="fgAcc1" presStyleIdx="1" presStyleCnt="5" custScaleX="153769" custScaleY="86222" custLinFactY="1098" custLinFactNeighborX="3105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72ED9-FBFE-419B-840C-04781E4480F7}" type="pres">
      <dgm:prSet presAssocID="{60283C0B-6287-4BAA-88DA-3B1B9767D4E2}" presName="aSpace" presStyleCnt="0"/>
      <dgm:spPr/>
    </dgm:pt>
    <dgm:pt modelId="{780F9A3C-166E-43C4-A09C-BCEC76E124AF}" type="pres">
      <dgm:prSet presAssocID="{9CCBDCE2-2821-4226-B132-19759CAB1B87}" presName="aNode" presStyleLbl="fgAcc1" presStyleIdx="2" presStyleCnt="5" custScaleX="153923" custScaleY="72292" custLinFactNeighborX="29057" custLinFactNeighborY="79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C42F25-40D0-4B77-9B80-563B70A53836}" type="pres">
      <dgm:prSet presAssocID="{9CCBDCE2-2821-4226-B132-19759CAB1B87}" presName="aSpace" presStyleCnt="0"/>
      <dgm:spPr/>
    </dgm:pt>
    <dgm:pt modelId="{5400A415-D85B-4125-9F0F-308454E6FCDA}" type="pres">
      <dgm:prSet presAssocID="{C8A74EC1-92C9-48DB-AC14-EF83BBBA767A}" presName="aNode" presStyleLbl="fgAcc1" presStyleIdx="3" presStyleCnt="5" custScaleX="154176" custLinFactNeighborX="19600" custLinFactNeighborY="75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B21BE8-DAFE-46EE-8F41-AF38CAA5496E}" type="pres">
      <dgm:prSet presAssocID="{C8A74EC1-92C9-48DB-AC14-EF83BBBA767A}" presName="aSpace" presStyleCnt="0"/>
      <dgm:spPr/>
    </dgm:pt>
    <dgm:pt modelId="{B0FC7CF9-6777-4A61-93BF-117D791DDF50}" type="pres">
      <dgm:prSet presAssocID="{EA3A5DAC-D049-43B7-A789-7894216F5DF4}" presName="aNode" presStyleLbl="fgAcc1" presStyleIdx="4" presStyleCnt="5" custScaleX="153924" custScaleY="46629" custLinFactNeighborX="29057" custLinFactNeighborY="79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6C54F8-2B6C-44C4-8B10-260151E796CC}" type="pres">
      <dgm:prSet presAssocID="{EA3A5DAC-D049-43B7-A789-7894216F5DF4}" presName="aSpace" presStyleCnt="0"/>
      <dgm:spPr/>
    </dgm:pt>
  </dgm:ptLst>
  <dgm:cxnLst>
    <dgm:cxn modelId="{AC49CBFB-C194-4C58-A4DE-6B4355F3779F}" type="presOf" srcId="{9CCBDCE2-2821-4226-B132-19759CAB1B87}" destId="{780F9A3C-166E-43C4-A09C-BCEC76E124AF}" srcOrd="0" destOrd="0" presId="urn:microsoft.com/office/officeart/2005/8/layout/pyramid2"/>
    <dgm:cxn modelId="{5D1993DB-9542-4E66-8B17-05BBF1A0171B}" type="presOf" srcId="{60283C0B-6287-4BAA-88DA-3B1B9767D4E2}" destId="{76D8BAA1-0C65-437F-90B4-37A4E900132A}" srcOrd="0" destOrd="0" presId="urn:microsoft.com/office/officeart/2005/8/layout/pyramid2"/>
    <dgm:cxn modelId="{B27441F6-1059-4223-96B4-3D7BCD380D01}" type="presOf" srcId="{289FE7ED-9A80-4064-B5C3-1A2B3F84E999}" destId="{E29AA297-3455-4B28-8186-DC02A0275520}" srcOrd="0" destOrd="0" presId="urn:microsoft.com/office/officeart/2005/8/layout/pyramid2"/>
    <dgm:cxn modelId="{D4991F86-5A70-4B1D-8B81-2D4064E09C46}" type="presOf" srcId="{EA3A5DAC-D049-43B7-A789-7894216F5DF4}" destId="{B0FC7CF9-6777-4A61-93BF-117D791DDF50}" srcOrd="0" destOrd="0" presId="urn:microsoft.com/office/officeart/2005/8/layout/pyramid2"/>
    <dgm:cxn modelId="{B23F9751-81F1-4E20-B00D-BDB5F8CC69FC}" type="presOf" srcId="{C8A74EC1-92C9-48DB-AC14-EF83BBBA767A}" destId="{5400A415-D85B-4125-9F0F-308454E6FCDA}" srcOrd="0" destOrd="0" presId="urn:microsoft.com/office/officeart/2005/8/layout/pyramid2"/>
    <dgm:cxn modelId="{3F14670C-39D1-419A-9C8D-182BA9CB46C4}" type="presOf" srcId="{1F9A6A5F-2AAD-4E8E-91C5-671B579A86FB}" destId="{5FEF397E-3EBB-4EB4-8B4F-17547C21CDD6}" srcOrd="0" destOrd="0" presId="urn:microsoft.com/office/officeart/2005/8/layout/pyramid2"/>
    <dgm:cxn modelId="{117EE7D1-3F6C-4C7C-94CB-803C11E0A53B}" srcId="{1F9A6A5F-2AAD-4E8E-91C5-671B579A86FB}" destId="{EA3A5DAC-D049-43B7-A789-7894216F5DF4}" srcOrd="4" destOrd="0" parTransId="{2582F0C3-E5B8-4C8E-A7DE-8667C53DBACE}" sibTransId="{DD89F0C9-2A5E-4744-8D9D-5EC134EEEB21}"/>
    <dgm:cxn modelId="{CEA932F9-133D-4361-9DAF-57497FDA5FDE}" srcId="{1F9A6A5F-2AAD-4E8E-91C5-671B579A86FB}" destId="{C8A74EC1-92C9-48DB-AC14-EF83BBBA767A}" srcOrd="3" destOrd="0" parTransId="{DDBF1DD7-5AB8-4977-AF8E-35E36C55E1BB}" sibTransId="{E2049A34-CDEF-4693-BD41-54CB2DDB3A28}"/>
    <dgm:cxn modelId="{113A2BC9-F99A-45EA-A02F-1A92899101C3}" srcId="{1F9A6A5F-2AAD-4E8E-91C5-671B579A86FB}" destId="{60283C0B-6287-4BAA-88DA-3B1B9767D4E2}" srcOrd="1" destOrd="0" parTransId="{3B94F8FF-97EA-4BA5-9E91-81FD34CEEA79}" sibTransId="{D6E70493-A5BD-40FA-B5BC-E50A9DC9978A}"/>
    <dgm:cxn modelId="{153691EE-CEDD-46A7-A0E3-0064E394FB2A}" srcId="{1F9A6A5F-2AAD-4E8E-91C5-671B579A86FB}" destId="{9CCBDCE2-2821-4226-B132-19759CAB1B87}" srcOrd="2" destOrd="0" parTransId="{757FD183-FC41-4172-8F09-8CC8B5DE0491}" sibTransId="{A63DDCD5-D7D9-4662-9538-FC1B64798950}"/>
    <dgm:cxn modelId="{C368A102-21AA-4128-B12C-5D0BEE5478C7}" srcId="{1F9A6A5F-2AAD-4E8E-91C5-671B579A86FB}" destId="{289FE7ED-9A80-4064-B5C3-1A2B3F84E999}" srcOrd="0" destOrd="0" parTransId="{01B44B15-EB1E-497F-9505-48F563A85871}" sibTransId="{CB426547-4A13-4ADE-BDAA-CDD3771EBA7C}"/>
    <dgm:cxn modelId="{4F512197-432A-48D1-A835-E0535DA54BFC}" type="presParOf" srcId="{5FEF397E-3EBB-4EB4-8B4F-17547C21CDD6}" destId="{A941AD94-7CFB-4C34-951D-5580507FB718}" srcOrd="0" destOrd="0" presId="urn:microsoft.com/office/officeart/2005/8/layout/pyramid2"/>
    <dgm:cxn modelId="{88639619-03F1-4732-A290-060ACB49788E}" type="presParOf" srcId="{5FEF397E-3EBB-4EB4-8B4F-17547C21CDD6}" destId="{56ECF70F-23DA-4D3B-842C-7D4624003B8B}" srcOrd="1" destOrd="0" presId="urn:microsoft.com/office/officeart/2005/8/layout/pyramid2"/>
    <dgm:cxn modelId="{E814098D-1B20-4FD3-B125-16CDA88CC2BA}" type="presParOf" srcId="{56ECF70F-23DA-4D3B-842C-7D4624003B8B}" destId="{E29AA297-3455-4B28-8186-DC02A0275520}" srcOrd="0" destOrd="0" presId="urn:microsoft.com/office/officeart/2005/8/layout/pyramid2"/>
    <dgm:cxn modelId="{8BB0FBDC-E877-4B6B-9778-BA6FAEE61FF7}" type="presParOf" srcId="{56ECF70F-23DA-4D3B-842C-7D4624003B8B}" destId="{D37AA1DA-5DE8-459E-BD80-57013EC1E4DD}" srcOrd="1" destOrd="0" presId="urn:microsoft.com/office/officeart/2005/8/layout/pyramid2"/>
    <dgm:cxn modelId="{F199DD63-B073-4EB6-968F-D9BD1488F23C}" type="presParOf" srcId="{56ECF70F-23DA-4D3B-842C-7D4624003B8B}" destId="{76D8BAA1-0C65-437F-90B4-37A4E900132A}" srcOrd="2" destOrd="0" presId="urn:microsoft.com/office/officeart/2005/8/layout/pyramid2"/>
    <dgm:cxn modelId="{EFFC4776-251A-4A9E-95CB-70E57D2771EB}" type="presParOf" srcId="{56ECF70F-23DA-4D3B-842C-7D4624003B8B}" destId="{DAE72ED9-FBFE-419B-840C-04781E4480F7}" srcOrd="3" destOrd="0" presId="urn:microsoft.com/office/officeart/2005/8/layout/pyramid2"/>
    <dgm:cxn modelId="{8CAF2097-BB9C-421D-8BE2-9C1195D4BEBD}" type="presParOf" srcId="{56ECF70F-23DA-4D3B-842C-7D4624003B8B}" destId="{780F9A3C-166E-43C4-A09C-BCEC76E124AF}" srcOrd="4" destOrd="0" presId="urn:microsoft.com/office/officeart/2005/8/layout/pyramid2"/>
    <dgm:cxn modelId="{832EB148-78F4-4505-9022-890B43A2025E}" type="presParOf" srcId="{56ECF70F-23DA-4D3B-842C-7D4624003B8B}" destId="{85C42F25-40D0-4B77-9B80-563B70A53836}" srcOrd="5" destOrd="0" presId="urn:microsoft.com/office/officeart/2005/8/layout/pyramid2"/>
    <dgm:cxn modelId="{959EB313-EE7C-4D22-878F-E3442728DD6F}" type="presParOf" srcId="{56ECF70F-23DA-4D3B-842C-7D4624003B8B}" destId="{5400A415-D85B-4125-9F0F-308454E6FCDA}" srcOrd="6" destOrd="0" presId="urn:microsoft.com/office/officeart/2005/8/layout/pyramid2"/>
    <dgm:cxn modelId="{E93B4770-6461-498C-9731-8FA006234D93}" type="presParOf" srcId="{56ECF70F-23DA-4D3B-842C-7D4624003B8B}" destId="{F3B21BE8-DAFE-46EE-8F41-AF38CAA5496E}" srcOrd="7" destOrd="0" presId="urn:microsoft.com/office/officeart/2005/8/layout/pyramid2"/>
    <dgm:cxn modelId="{5352120A-A4CC-4EAE-A89B-42F04960979E}" type="presParOf" srcId="{56ECF70F-23DA-4D3B-842C-7D4624003B8B}" destId="{B0FC7CF9-6777-4A61-93BF-117D791DDF50}" srcOrd="8" destOrd="0" presId="urn:microsoft.com/office/officeart/2005/8/layout/pyramid2"/>
    <dgm:cxn modelId="{72E2436F-D2E6-45BE-AE48-BAB34B57B7ED}" type="presParOf" srcId="{56ECF70F-23DA-4D3B-842C-7D4624003B8B}" destId="{C76C54F8-2B6C-44C4-8B10-260151E796CC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E34064-A903-4AE7-99C8-C5250E9FFE08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372D83-95E4-4246-8A60-0196F706FBB0}">
      <dgm:prSet phldrT="[Текст]" custT="1"/>
      <dgm:spPr/>
      <dgm:t>
        <a:bodyPr/>
        <a:lstStyle/>
        <a:p>
          <a:pPr algn="just"/>
          <a:r>
            <a:rPr lang="ru-RU" sz="1400" b="1" dirty="0" smtClean="0">
              <a:solidFill>
                <a:schemeClr val="tx1"/>
              </a:solidFill>
            </a:rPr>
            <a:t>повысить целенаправленную познавательную активность; </a:t>
          </a:r>
        </a:p>
        <a:p>
          <a:pPr algn="just"/>
          <a:r>
            <a:rPr lang="ru-RU" sz="1400" b="1" dirty="0" smtClean="0">
              <a:solidFill>
                <a:schemeClr val="tx1"/>
              </a:solidFill>
            </a:rPr>
            <a:t>сформировать  умения  и  навыки  добывать  информацию  из  разных источников и обрабатывать </a:t>
          </a:r>
          <a:endParaRPr lang="ru-RU" sz="1400" dirty="0">
            <a:solidFill>
              <a:schemeClr val="tx1"/>
            </a:solidFill>
          </a:endParaRPr>
        </a:p>
      </dgm:t>
    </dgm:pt>
    <dgm:pt modelId="{DCAB8174-08DB-4DED-9AD0-BE09E776163F}" type="parTrans" cxnId="{E3319816-5DC9-4712-AA1F-633C67F5B557}">
      <dgm:prSet/>
      <dgm:spPr/>
      <dgm:t>
        <a:bodyPr/>
        <a:lstStyle/>
        <a:p>
          <a:endParaRPr lang="ru-RU"/>
        </a:p>
      </dgm:t>
    </dgm:pt>
    <dgm:pt modelId="{15DED579-A044-4644-AA1D-2C41DCA15E9F}" type="sibTrans" cxnId="{E3319816-5DC9-4712-AA1F-633C67F5B557}">
      <dgm:prSet/>
      <dgm:spPr/>
      <dgm:t>
        <a:bodyPr/>
        <a:lstStyle/>
        <a:p>
          <a:endParaRPr lang="ru-RU"/>
        </a:p>
      </dgm:t>
    </dgm:pt>
    <dgm:pt modelId="{FD4AF406-B8CB-4A92-889B-8F3267CFEB18}">
      <dgm:prSet phldrT="[Текст]" custT="1"/>
      <dgm:spPr/>
      <dgm:t>
        <a:bodyPr/>
        <a:lstStyle/>
        <a:p>
          <a:pPr algn="just"/>
          <a:r>
            <a:rPr lang="ru-RU" sz="1400" b="1" dirty="0" smtClean="0">
              <a:solidFill>
                <a:schemeClr val="tx1"/>
              </a:solidFill>
            </a:rPr>
            <a:t>повысить компьютерную грамотность; </a:t>
          </a:r>
        </a:p>
        <a:p>
          <a:pPr algn="just"/>
          <a:r>
            <a:rPr lang="ru-RU" sz="1400" b="1" dirty="0" smtClean="0">
              <a:solidFill>
                <a:schemeClr val="tx1"/>
              </a:solidFill>
            </a:rPr>
            <a:t>получить новые знания; </a:t>
          </a:r>
        </a:p>
      </dgm:t>
    </dgm:pt>
    <dgm:pt modelId="{B399C68C-67C9-4FF8-B49E-B81BB1F77AAA}" type="parTrans" cxnId="{115E3127-F1BF-4E28-806B-9FF65B4AA68B}">
      <dgm:prSet/>
      <dgm:spPr/>
      <dgm:t>
        <a:bodyPr/>
        <a:lstStyle/>
        <a:p>
          <a:endParaRPr lang="ru-RU"/>
        </a:p>
      </dgm:t>
    </dgm:pt>
    <dgm:pt modelId="{CC632C78-498C-467E-A551-D28A41CE0E95}" type="sibTrans" cxnId="{115E3127-F1BF-4E28-806B-9FF65B4AA68B}">
      <dgm:prSet/>
      <dgm:spPr/>
      <dgm:t>
        <a:bodyPr/>
        <a:lstStyle/>
        <a:p>
          <a:endParaRPr lang="ru-RU"/>
        </a:p>
      </dgm:t>
    </dgm:pt>
    <dgm:pt modelId="{085CC461-B58A-4381-A156-A58928F7238B}">
      <dgm:prSet phldrT="[Текст]" custT="1"/>
      <dgm:spPr/>
      <dgm:t>
        <a:bodyPr/>
        <a:lstStyle/>
        <a:p>
          <a:pPr algn="just"/>
          <a:r>
            <a:rPr lang="ru-RU" sz="1400" b="1" dirty="0" smtClean="0">
              <a:solidFill>
                <a:schemeClr val="tx1"/>
              </a:solidFill>
            </a:rPr>
            <a:t>участвовать проектной деятельности; </a:t>
          </a:r>
        </a:p>
        <a:p>
          <a:pPr algn="just"/>
          <a:r>
            <a:rPr lang="ru-RU" sz="1400" b="1" dirty="0" smtClean="0">
              <a:solidFill>
                <a:schemeClr val="tx1"/>
              </a:solidFill>
            </a:rPr>
            <a:t>продемонстрировать  свой  опыт  владения  информационно-компьютерными технологиями; </a:t>
          </a:r>
        </a:p>
      </dgm:t>
    </dgm:pt>
    <dgm:pt modelId="{A3CC2E75-6DD0-4372-9E9F-77FE658E0407}" type="parTrans" cxnId="{9CA43426-C61E-4276-B8DC-F4D4C7E73E62}">
      <dgm:prSet/>
      <dgm:spPr/>
      <dgm:t>
        <a:bodyPr/>
        <a:lstStyle/>
        <a:p>
          <a:endParaRPr lang="ru-RU"/>
        </a:p>
      </dgm:t>
    </dgm:pt>
    <dgm:pt modelId="{52350DC4-E540-4467-A533-E80AFAD61FDC}" type="sibTrans" cxnId="{9CA43426-C61E-4276-B8DC-F4D4C7E73E62}">
      <dgm:prSet/>
      <dgm:spPr/>
      <dgm:t>
        <a:bodyPr/>
        <a:lstStyle/>
        <a:p>
          <a:endParaRPr lang="ru-RU"/>
        </a:p>
      </dgm:t>
    </dgm:pt>
    <dgm:pt modelId="{271CDB3B-A6C7-4A99-9AA8-3818A9A9956A}">
      <dgm:prSet phldrT="[Текст]" custT="1"/>
      <dgm:spPr/>
      <dgm:t>
        <a:bodyPr/>
        <a:lstStyle/>
        <a:p>
          <a:pPr algn="just"/>
          <a:r>
            <a:rPr lang="ru-RU" sz="1400" b="1" dirty="0" smtClean="0">
              <a:solidFill>
                <a:schemeClr val="tx1"/>
              </a:solidFill>
            </a:rPr>
            <a:t>воспитывать ответственность и самостоятельность; </a:t>
          </a:r>
        </a:p>
        <a:p>
          <a:pPr algn="just"/>
          <a:r>
            <a:rPr lang="ru-RU" sz="1400" b="1" dirty="0" smtClean="0">
              <a:solidFill>
                <a:schemeClr val="tx1"/>
              </a:solidFill>
            </a:rPr>
            <a:t>развивать исследовательские умения.</a:t>
          </a:r>
        </a:p>
      </dgm:t>
    </dgm:pt>
    <dgm:pt modelId="{94139378-A2CC-4207-B330-54DE5CF8A85A}" type="parTrans" cxnId="{C270CE17-6377-457A-83B3-456B2C9386D2}">
      <dgm:prSet/>
      <dgm:spPr/>
      <dgm:t>
        <a:bodyPr/>
        <a:lstStyle/>
        <a:p>
          <a:endParaRPr lang="ru-RU"/>
        </a:p>
      </dgm:t>
    </dgm:pt>
    <dgm:pt modelId="{41D45EE4-445C-4799-B308-26368448D9FC}" type="sibTrans" cxnId="{C270CE17-6377-457A-83B3-456B2C9386D2}">
      <dgm:prSet/>
      <dgm:spPr/>
      <dgm:t>
        <a:bodyPr/>
        <a:lstStyle/>
        <a:p>
          <a:endParaRPr lang="ru-RU"/>
        </a:p>
      </dgm:t>
    </dgm:pt>
    <dgm:pt modelId="{7DC10717-C2A3-49D4-8DC6-FC63F4A890BA}" type="pres">
      <dgm:prSet presAssocID="{7EE34064-A903-4AE7-99C8-C5250E9FFE08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46E7282B-8E67-46A4-BCEF-891A7EE13119}" type="pres">
      <dgm:prSet presAssocID="{7EE34064-A903-4AE7-99C8-C5250E9FFE08}" presName="pyramid" presStyleLbl="node1" presStyleIdx="0" presStyleCnt="1" custLinFactNeighborX="-27348"/>
      <dgm:spPr/>
    </dgm:pt>
    <dgm:pt modelId="{C5C575C7-2857-48F4-A6A6-FFAA73FE26F3}" type="pres">
      <dgm:prSet presAssocID="{7EE34064-A903-4AE7-99C8-C5250E9FFE08}" presName="theList" presStyleCnt="0"/>
      <dgm:spPr/>
    </dgm:pt>
    <dgm:pt modelId="{A6E29F40-7DF0-4E55-AA5B-60B9B75BAC62}" type="pres">
      <dgm:prSet presAssocID="{97372D83-95E4-4246-8A60-0196F706FBB0}" presName="aNode" presStyleLbl="fgAcc1" presStyleIdx="0" presStyleCnt="4" custScaleX="190078" custLinFactY="2627" custLinFactNeighborX="2220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86E80D-608A-481F-971A-9F77E5F776F9}" type="pres">
      <dgm:prSet presAssocID="{97372D83-95E4-4246-8A60-0196F706FBB0}" presName="aSpace" presStyleCnt="0"/>
      <dgm:spPr/>
    </dgm:pt>
    <dgm:pt modelId="{AC157FC8-D77D-4664-881F-8FEDD4A610FD}" type="pres">
      <dgm:prSet presAssocID="{FD4AF406-B8CB-4A92-889B-8F3267CFEB18}" presName="aNode" presStyleLbl="fgAcc1" presStyleIdx="1" presStyleCnt="4" custScaleX="189408" custLinFactY="6227" custLinFactNeighborX="2503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17A94F-DECE-45CD-82F8-540BD800B941}" type="pres">
      <dgm:prSet presAssocID="{FD4AF406-B8CB-4A92-889B-8F3267CFEB18}" presName="aSpace" presStyleCnt="0"/>
      <dgm:spPr/>
    </dgm:pt>
    <dgm:pt modelId="{E5E0B915-DF4B-444D-8D25-844FAEE27E51}" type="pres">
      <dgm:prSet presAssocID="{085CC461-B58A-4381-A156-A58928F7238B}" presName="aNode" presStyleLbl="fgAcc1" presStyleIdx="2" presStyleCnt="4" custScaleX="188086" custLinFactY="9827" custLinFactNeighborX="2432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D8F3D1-6F9F-4963-92FF-1066A8F1A6BE}" type="pres">
      <dgm:prSet presAssocID="{085CC461-B58A-4381-A156-A58928F7238B}" presName="aSpace" presStyleCnt="0"/>
      <dgm:spPr/>
    </dgm:pt>
    <dgm:pt modelId="{C3E0CA68-7C45-43FC-B9D0-C547F4253A41}" type="pres">
      <dgm:prSet presAssocID="{271CDB3B-A6C7-4A99-9AA8-3818A9A9956A}" presName="aNode" presStyleLbl="fgAcc1" presStyleIdx="3" presStyleCnt="4" custScaleX="188482" custLinFactY="11397" custLinFactNeighborX="2168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A1A5CE-5FBF-4133-8191-9B74BBD8882A}" type="pres">
      <dgm:prSet presAssocID="{271CDB3B-A6C7-4A99-9AA8-3818A9A9956A}" presName="aSpace" presStyleCnt="0"/>
      <dgm:spPr/>
    </dgm:pt>
  </dgm:ptLst>
  <dgm:cxnLst>
    <dgm:cxn modelId="{D89D64AE-1548-496E-92AA-474809982126}" type="presOf" srcId="{FD4AF406-B8CB-4A92-889B-8F3267CFEB18}" destId="{AC157FC8-D77D-4664-881F-8FEDD4A610FD}" srcOrd="0" destOrd="0" presId="urn:microsoft.com/office/officeart/2005/8/layout/pyramid2"/>
    <dgm:cxn modelId="{3A5B928D-1A8E-4B9E-9C1C-6D19AB38D81A}" type="presOf" srcId="{97372D83-95E4-4246-8A60-0196F706FBB0}" destId="{A6E29F40-7DF0-4E55-AA5B-60B9B75BAC62}" srcOrd="0" destOrd="0" presId="urn:microsoft.com/office/officeart/2005/8/layout/pyramid2"/>
    <dgm:cxn modelId="{7E8FCB3C-4973-46F3-8CFC-208B72838972}" type="presOf" srcId="{271CDB3B-A6C7-4A99-9AA8-3818A9A9956A}" destId="{C3E0CA68-7C45-43FC-B9D0-C547F4253A41}" srcOrd="0" destOrd="0" presId="urn:microsoft.com/office/officeart/2005/8/layout/pyramid2"/>
    <dgm:cxn modelId="{9CA43426-C61E-4276-B8DC-F4D4C7E73E62}" srcId="{7EE34064-A903-4AE7-99C8-C5250E9FFE08}" destId="{085CC461-B58A-4381-A156-A58928F7238B}" srcOrd="2" destOrd="0" parTransId="{A3CC2E75-6DD0-4372-9E9F-77FE658E0407}" sibTransId="{52350DC4-E540-4467-A533-E80AFAD61FDC}"/>
    <dgm:cxn modelId="{E3319816-5DC9-4712-AA1F-633C67F5B557}" srcId="{7EE34064-A903-4AE7-99C8-C5250E9FFE08}" destId="{97372D83-95E4-4246-8A60-0196F706FBB0}" srcOrd="0" destOrd="0" parTransId="{DCAB8174-08DB-4DED-9AD0-BE09E776163F}" sibTransId="{15DED579-A044-4644-AA1D-2C41DCA15E9F}"/>
    <dgm:cxn modelId="{C270CE17-6377-457A-83B3-456B2C9386D2}" srcId="{7EE34064-A903-4AE7-99C8-C5250E9FFE08}" destId="{271CDB3B-A6C7-4A99-9AA8-3818A9A9956A}" srcOrd="3" destOrd="0" parTransId="{94139378-A2CC-4207-B330-54DE5CF8A85A}" sibTransId="{41D45EE4-445C-4799-B308-26368448D9FC}"/>
    <dgm:cxn modelId="{115E3127-F1BF-4E28-806B-9FF65B4AA68B}" srcId="{7EE34064-A903-4AE7-99C8-C5250E9FFE08}" destId="{FD4AF406-B8CB-4A92-889B-8F3267CFEB18}" srcOrd="1" destOrd="0" parTransId="{B399C68C-67C9-4FF8-B49E-B81BB1F77AAA}" sibTransId="{CC632C78-498C-467E-A551-D28A41CE0E95}"/>
    <dgm:cxn modelId="{DF1156EE-DC66-4CC6-969B-E48072FB6ED3}" type="presOf" srcId="{085CC461-B58A-4381-A156-A58928F7238B}" destId="{E5E0B915-DF4B-444D-8D25-844FAEE27E51}" srcOrd="0" destOrd="0" presId="urn:microsoft.com/office/officeart/2005/8/layout/pyramid2"/>
    <dgm:cxn modelId="{D08699B7-C2CE-4747-ABB5-E5924E4C6E6A}" type="presOf" srcId="{7EE34064-A903-4AE7-99C8-C5250E9FFE08}" destId="{7DC10717-C2A3-49D4-8DC6-FC63F4A890BA}" srcOrd="0" destOrd="0" presId="urn:microsoft.com/office/officeart/2005/8/layout/pyramid2"/>
    <dgm:cxn modelId="{1C2D09BE-0511-4870-95D5-001106E86278}" type="presParOf" srcId="{7DC10717-C2A3-49D4-8DC6-FC63F4A890BA}" destId="{46E7282B-8E67-46A4-BCEF-891A7EE13119}" srcOrd="0" destOrd="0" presId="urn:microsoft.com/office/officeart/2005/8/layout/pyramid2"/>
    <dgm:cxn modelId="{654A9FBC-6719-4A40-BEE3-C9FC62CB2D0E}" type="presParOf" srcId="{7DC10717-C2A3-49D4-8DC6-FC63F4A890BA}" destId="{C5C575C7-2857-48F4-A6A6-FFAA73FE26F3}" srcOrd="1" destOrd="0" presId="urn:microsoft.com/office/officeart/2005/8/layout/pyramid2"/>
    <dgm:cxn modelId="{F4D9269F-6D54-433A-9634-4F1333B0CC3B}" type="presParOf" srcId="{C5C575C7-2857-48F4-A6A6-FFAA73FE26F3}" destId="{A6E29F40-7DF0-4E55-AA5B-60B9B75BAC62}" srcOrd="0" destOrd="0" presId="urn:microsoft.com/office/officeart/2005/8/layout/pyramid2"/>
    <dgm:cxn modelId="{B19E28DE-4B65-424B-B192-7E050A5B1D5B}" type="presParOf" srcId="{C5C575C7-2857-48F4-A6A6-FFAA73FE26F3}" destId="{6D86E80D-608A-481F-971A-9F77E5F776F9}" srcOrd="1" destOrd="0" presId="urn:microsoft.com/office/officeart/2005/8/layout/pyramid2"/>
    <dgm:cxn modelId="{7FE7E721-8390-4EC8-9D9D-3C1C43240FEF}" type="presParOf" srcId="{C5C575C7-2857-48F4-A6A6-FFAA73FE26F3}" destId="{AC157FC8-D77D-4664-881F-8FEDD4A610FD}" srcOrd="2" destOrd="0" presId="urn:microsoft.com/office/officeart/2005/8/layout/pyramid2"/>
    <dgm:cxn modelId="{8389E296-9F0C-4ABA-8942-C9AFCB0913AA}" type="presParOf" srcId="{C5C575C7-2857-48F4-A6A6-FFAA73FE26F3}" destId="{CD17A94F-DECE-45CD-82F8-540BD800B941}" srcOrd="3" destOrd="0" presId="urn:microsoft.com/office/officeart/2005/8/layout/pyramid2"/>
    <dgm:cxn modelId="{F307B38F-7B36-4EF4-BCB2-E11A41B75437}" type="presParOf" srcId="{C5C575C7-2857-48F4-A6A6-FFAA73FE26F3}" destId="{E5E0B915-DF4B-444D-8D25-844FAEE27E51}" srcOrd="4" destOrd="0" presId="urn:microsoft.com/office/officeart/2005/8/layout/pyramid2"/>
    <dgm:cxn modelId="{49F669DF-E326-493E-AA7D-DF4CB9DEE7C6}" type="presParOf" srcId="{C5C575C7-2857-48F4-A6A6-FFAA73FE26F3}" destId="{70D8F3D1-6F9F-4963-92FF-1066A8F1A6BE}" srcOrd="5" destOrd="0" presId="urn:microsoft.com/office/officeart/2005/8/layout/pyramid2"/>
    <dgm:cxn modelId="{6ADA26AD-D0F9-4CE5-80E7-AE8258E00946}" type="presParOf" srcId="{C5C575C7-2857-48F4-A6A6-FFAA73FE26F3}" destId="{C3E0CA68-7C45-43FC-B9D0-C547F4253A41}" srcOrd="6" destOrd="0" presId="urn:microsoft.com/office/officeart/2005/8/layout/pyramid2"/>
    <dgm:cxn modelId="{A384F0B1-79B2-468D-82C8-51EF4638C3E6}" type="presParOf" srcId="{C5C575C7-2857-48F4-A6A6-FFAA73FE26F3}" destId="{4BA1A5CE-5FBF-4133-8191-9B74BBD8882A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2B9445-D917-4E68-9712-CC7249C4CB26}" type="doc">
      <dgm:prSet loTypeId="urn:microsoft.com/office/officeart/2005/8/layout/hList3" loCatId="list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90899355-A3A0-4E32-8818-D2DF22FFA5B2}">
      <dgm:prSet phldrT="[Текст]" custT="1"/>
      <dgm:spPr/>
      <dgm:t>
        <a:bodyPr/>
        <a:lstStyle/>
        <a:p>
          <a:r>
            <a:rPr lang="ru-RU" sz="4000" b="1" dirty="0" smtClean="0"/>
            <a:t>для обучающихся:</a:t>
          </a:r>
          <a:endParaRPr lang="ru-RU" sz="4000" dirty="0"/>
        </a:p>
      </dgm:t>
    </dgm:pt>
    <dgm:pt modelId="{F54B33DA-FC5F-4B30-A6B4-27F38F9EB7E3}" type="parTrans" cxnId="{3857993C-F2E0-4949-9665-03A89C70B710}">
      <dgm:prSet/>
      <dgm:spPr/>
      <dgm:t>
        <a:bodyPr/>
        <a:lstStyle/>
        <a:p>
          <a:endParaRPr lang="ru-RU"/>
        </a:p>
      </dgm:t>
    </dgm:pt>
    <dgm:pt modelId="{67960845-6965-41B0-8D20-38223EFDEF52}" type="sibTrans" cxnId="{3857993C-F2E0-4949-9665-03A89C70B710}">
      <dgm:prSet/>
      <dgm:spPr/>
      <dgm:t>
        <a:bodyPr/>
        <a:lstStyle/>
        <a:p>
          <a:endParaRPr lang="ru-RU"/>
        </a:p>
      </dgm:t>
    </dgm:pt>
    <dgm:pt modelId="{5827EB9E-D3BB-4637-B5FC-A8FBAD3BB0A9}">
      <dgm:prSet phldrT="[Текст]" custT="1"/>
      <dgm:spPr/>
      <dgm:t>
        <a:bodyPr/>
        <a:lstStyle/>
        <a:p>
          <a:pPr algn="ctr"/>
          <a:r>
            <a:rPr lang="ru-RU" sz="2000" dirty="0" smtClean="0"/>
            <a:t>увеличение доли школьников, участвующих в научно-исследовательской деятельности и  образовательных событиях сети;</a:t>
          </a:r>
          <a:endParaRPr lang="ru-RU" sz="2000" dirty="0"/>
        </a:p>
      </dgm:t>
    </dgm:pt>
    <dgm:pt modelId="{805F0D06-CD75-4620-A7C4-3FD3534C9959}" type="parTrans" cxnId="{A35D6F8A-D5AB-4FB1-A780-6EB946032D1E}">
      <dgm:prSet/>
      <dgm:spPr/>
      <dgm:t>
        <a:bodyPr/>
        <a:lstStyle/>
        <a:p>
          <a:endParaRPr lang="ru-RU"/>
        </a:p>
      </dgm:t>
    </dgm:pt>
    <dgm:pt modelId="{F0A24780-AEA7-48E8-B843-1E6674AD90AC}" type="sibTrans" cxnId="{A35D6F8A-D5AB-4FB1-A780-6EB946032D1E}">
      <dgm:prSet/>
      <dgm:spPr/>
      <dgm:t>
        <a:bodyPr/>
        <a:lstStyle/>
        <a:p>
          <a:endParaRPr lang="ru-RU"/>
        </a:p>
      </dgm:t>
    </dgm:pt>
    <dgm:pt modelId="{19852FB9-7964-41C5-9F0E-1712DF72945C}">
      <dgm:prSet phldrT="[Текст]" custT="1"/>
      <dgm:spPr/>
      <dgm:t>
        <a:bodyPr/>
        <a:lstStyle/>
        <a:p>
          <a:pPr algn="ctr"/>
          <a:r>
            <a:rPr lang="ru-RU" sz="2400" dirty="0" smtClean="0"/>
            <a:t>повышение ИКТ - компетентности обучающихся;</a:t>
          </a:r>
        </a:p>
      </dgm:t>
    </dgm:pt>
    <dgm:pt modelId="{574F5166-C876-4CA3-9AAC-A63378E7BF32}" type="parTrans" cxnId="{F729D8D4-F010-432F-BA12-11C8EE7C7BE2}">
      <dgm:prSet/>
      <dgm:spPr/>
      <dgm:t>
        <a:bodyPr/>
        <a:lstStyle/>
        <a:p>
          <a:endParaRPr lang="ru-RU"/>
        </a:p>
      </dgm:t>
    </dgm:pt>
    <dgm:pt modelId="{98A45523-97DA-4E28-9FB9-A27EB4969664}" type="sibTrans" cxnId="{F729D8D4-F010-432F-BA12-11C8EE7C7BE2}">
      <dgm:prSet/>
      <dgm:spPr/>
      <dgm:t>
        <a:bodyPr/>
        <a:lstStyle/>
        <a:p>
          <a:endParaRPr lang="ru-RU"/>
        </a:p>
      </dgm:t>
    </dgm:pt>
    <dgm:pt modelId="{F2BB8E74-9707-4440-8E9A-F65879E565F2}">
      <dgm:prSet custT="1"/>
      <dgm:spPr/>
      <dgm:t>
        <a:bodyPr/>
        <a:lstStyle/>
        <a:p>
          <a:r>
            <a:rPr lang="ru-RU" sz="2400" dirty="0" smtClean="0"/>
            <a:t>обеспечение реализации внеурочной деятельности</a:t>
          </a:r>
          <a:r>
            <a:rPr lang="ru-RU" sz="3100" dirty="0" smtClean="0"/>
            <a:t>.</a:t>
          </a:r>
          <a:endParaRPr lang="ru-RU" sz="3100" dirty="0"/>
        </a:p>
      </dgm:t>
    </dgm:pt>
    <dgm:pt modelId="{09469E07-CDEA-4E9B-A3A9-A24C42BA0210}" type="parTrans" cxnId="{A6784748-BD3D-45C0-A7D0-487D0CCDC1F5}">
      <dgm:prSet/>
      <dgm:spPr/>
      <dgm:t>
        <a:bodyPr/>
        <a:lstStyle/>
        <a:p>
          <a:endParaRPr lang="ru-RU"/>
        </a:p>
      </dgm:t>
    </dgm:pt>
    <dgm:pt modelId="{3C21DBEC-9A2F-4D81-A058-375D6A3BECCA}" type="sibTrans" cxnId="{A6784748-BD3D-45C0-A7D0-487D0CCDC1F5}">
      <dgm:prSet/>
      <dgm:spPr/>
      <dgm:t>
        <a:bodyPr/>
        <a:lstStyle/>
        <a:p>
          <a:endParaRPr lang="ru-RU"/>
        </a:p>
      </dgm:t>
    </dgm:pt>
    <dgm:pt modelId="{D25D0E8A-C33B-4AA6-94EB-94513AD13F58}" type="pres">
      <dgm:prSet presAssocID="{322B9445-D917-4E68-9712-CC7249C4CB2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A57B0F-D618-4AD0-B095-EA40B3FBB997}" type="pres">
      <dgm:prSet presAssocID="{90899355-A3A0-4E32-8818-D2DF22FFA5B2}" presName="roof" presStyleLbl="dkBgShp" presStyleIdx="0" presStyleCnt="2" custLinFactNeighborX="-909" custLinFactNeighborY="-70964"/>
      <dgm:spPr/>
      <dgm:t>
        <a:bodyPr/>
        <a:lstStyle/>
        <a:p>
          <a:endParaRPr lang="ru-RU"/>
        </a:p>
      </dgm:t>
    </dgm:pt>
    <dgm:pt modelId="{5EBAC89E-2275-41F7-9D5F-7ECE63769130}" type="pres">
      <dgm:prSet presAssocID="{90899355-A3A0-4E32-8818-D2DF22FFA5B2}" presName="pillars" presStyleCnt="0"/>
      <dgm:spPr/>
    </dgm:pt>
    <dgm:pt modelId="{EE9AEAE8-A33D-4D56-B1EF-29E2BCFBDAF1}" type="pres">
      <dgm:prSet presAssocID="{90899355-A3A0-4E32-8818-D2DF22FFA5B2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93C06-567E-4B65-9723-9DD6CBB94212}" type="pres">
      <dgm:prSet presAssocID="{19852FB9-7964-41C5-9F0E-1712DF72945C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5FFBA2-323F-45F4-8699-A3705DE36090}" type="pres">
      <dgm:prSet presAssocID="{F2BB8E74-9707-4440-8E9A-F65879E565F2}" presName="pillarX" presStyleLbl="node1" presStyleIdx="2" presStyleCnt="3" custLinFactNeighborX="-1817" custLinFactNeighborY="-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9E69A3-4667-4948-AB6E-2AF783C4A12A}" type="pres">
      <dgm:prSet presAssocID="{90899355-A3A0-4E32-8818-D2DF22FFA5B2}" presName="base" presStyleLbl="dkBgShp" presStyleIdx="1" presStyleCnt="2" custLinFactNeighborY="0"/>
      <dgm:spPr/>
    </dgm:pt>
  </dgm:ptLst>
  <dgm:cxnLst>
    <dgm:cxn modelId="{DA1CF674-4E0E-4A30-8DB7-11D990478B9B}" type="presOf" srcId="{19852FB9-7964-41C5-9F0E-1712DF72945C}" destId="{24293C06-567E-4B65-9723-9DD6CBB94212}" srcOrd="0" destOrd="0" presId="urn:microsoft.com/office/officeart/2005/8/layout/hList3"/>
    <dgm:cxn modelId="{A35D6F8A-D5AB-4FB1-A780-6EB946032D1E}" srcId="{90899355-A3A0-4E32-8818-D2DF22FFA5B2}" destId="{5827EB9E-D3BB-4637-B5FC-A8FBAD3BB0A9}" srcOrd="0" destOrd="0" parTransId="{805F0D06-CD75-4620-A7C4-3FD3534C9959}" sibTransId="{F0A24780-AEA7-48E8-B843-1E6674AD90AC}"/>
    <dgm:cxn modelId="{62A5E2A2-B4F1-4048-B773-383F76898349}" type="presOf" srcId="{322B9445-D917-4E68-9712-CC7249C4CB26}" destId="{D25D0E8A-C33B-4AA6-94EB-94513AD13F58}" srcOrd="0" destOrd="0" presId="urn:microsoft.com/office/officeart/2005/8/layout/hList3"/>
    <dgm:cxn modelId="{5DEE8651-D018-4152-AB0E-63DCAEA9AB79}" type="presOf" srcId="{5827EB9E-D3BB-4637-B5FC-A8FBAD3BB0A9}" destId="{EE9AEAE8-A33D-4D56-B1EF-29E2BCFBDAF1}" srcOrd="0" destOrd="0" presId="urn:microsoft.com/office/officeart/2005/8/layout/hList3"/>
    <dgm:cxn modelId="{1CB6D4F4-9C42-4F10-A381-66FD38B4B618}" type="presOf" srcId="{90899355-A3A0-4E32-8818-D2DF22FFA5B2}" destId="{33A57B0F-D618-4AD0-B095-EA40B3FBB997}" srcOrd="0" destOrd="0" presId="urn:microsoft.com/office/officeart/2005/8/layout/hList3"/>
    <dgm:cxn modelId="{A6784748-BD3D-45C0-A7D0-487D0CCDC1F5}" srcId="{90899355-A3A0-4E32-8818-D2DF22FFA5B2}" destId="{F2BB8E74-9707-4440-8E9A-F65879E565F2}" srcOrd="2" destOrd="0" parTransId="{09469E07-CDEA-4E9B-A3A9-A24C42BA0210}" sibTransId="{3C21DBEC-9A2F-4D81-A058-375D6A3BECCA}"/>
    <dgm:cxn modelId="{F729D8D4-F010-432F-BA12-11C8EE7C7BE2}" srcId="{90899355-A3A0-4E32-8818-D2DF22FFA5B2}" destId="{19852FB9-7964-41C5-9F0E-1712DF72945C}" srcOrd="1" destOrd="0" parTransId="{574F5166-C876-4CA3-9AAC-A63378E7BF32}" sibTransId="{98A45523-97DA-4E28-9FB9-A27EB4969664}"/>
    <dgm:cxn modelId="{3857993C-F2E0-4949-9665-03A89C70B710}" srcId="{322B9445-D917-4E68-9712-CC7249C4CB26}" destId="{90899355-A3A0-4E32-8818-D2DF22FFA5B2}" srcOrd="0" destOrd="0" parTransId="{F54B33DA-FC5F-4B30-A6B4-27F38F9EB7E3}" sibTransId="{67960845-6965-41B0-8D20-38223EFDEF52}"/>
    <dgm:cxn modelId="{D839CF40-27E2-4BB3-89E2-E37752DF32BE}" type="presOf" srcId="{F2BB8E74-9707-4440-8E9A-F65879E565F2}" destId="{425FFBA2-323F-45F4-8699-A3705DE36090}" srcOrd="0" destOrd="0" presId="urn:microsoft.com/office/officeart/2005/8/layout/hList3"/>
    <dgm:cxn modelId="{33BE002C-47CD-4226-9E78-63B91111E8D2}" type="presParOf" srcId="{D25D0E8A-C33B-4AA6-94EB-94513AD13F58}" destId="{33A57B0F-D618-4AD0-B095-EA40B3FBB997}" srcOrd="0" destOrd="0" presId="urn:microsoft.com/office/officeart/2005/8/layout/hList3"/>
    <dgm:cxn modelId="{5F5AF847-DE69-4A4C-92CC-0ECF756F2F06}" type="presParOf" srcId="{D25D0E8A-C33B-4AA6-94EB-94513AD13F58}" destId="{5EBAC89E-2275-41F7-9D5F-7ECE63769130}" srcOrd="1" destOrd="0" presId="urn:microsoft.com/office/officeart/2005/8/layout/hList3"/>
    <dgm:cxn modelId="{DF5AE6A7-C486-4D2C-A9F4-31F069C3CC41}" type="presParOf" srcId="{5EBAC89E-2275-41F7-9D5F-7ECE63769130}" destId="{EE9AEAE8-A33D-4D56-B1EF-29E2BCFBDAF1}" srcOrd="0" destOrd="0" presId="urn:microsoft.com/office/officeart/2005/8/layout/hList3"/>
    <dgm:cxn modelId="{1BBC5E25-3DBF-45BA-9E48-E1C0CEA38488}" type="presParOf" srcId="{5EBAC89E-2275-41F7-9D5F-7ECE63769130}" destId="{24293C06-567E-4B65-9723-9DD6CBB94212}" srcOrd="1" destOrd="0" presId="urn:microsoft.com/office/officeart/2005/8/layout/hList3"/>
    <dgm:cxn modelId="{5F3AB694-B523-458B-8C8A-457F88C817F0}" type="presParOf" srcId="{5EBAC89E-2275-41F7-9D5F-7ECE63769130}" destId="{425FFBA2-323F-45F4-8699-A3705DE36090}" srcOrd="2" destOrd="0" presId="urn:microsoft.com/office/officeart/2005/8/layout/hList3"/>
    <dgm:cxn modelId="{2EA0FFA7-83B2-4B19-977B-B23FB1F21765}" type="presParOf" srcId="{D25D0E8A-C33B-4AA6-94EB-94513AD13F58}" destId="{1E9E69A3-4667-4948-AB6E-2AF783C4A12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2B9445-D917-4E68-9712-CC7249C4CB26}" type="doc">
      <dgm:prSet loTypeId="urn:microsoft.com/office/officeart/2005/8/layout/hList3" loCatId="list" qsTypeId="urn:microsoft.com/office/officeart/2005/8/quickstyle/3d2" qsCatId="3D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90899355-A3A0-4E32-8818-D2DF22FFA5B2}">
      <dgm:prSet phldrT="[Текст]" custT="1"/>
      <dgm:spPr/>
      <dgm:t>
        <a:bodyPr/>
        <a:lstStyle/>
        <a:p>
          <a:r>
            <a:rPr lang="ru-RU" sz="4000" b="1" dirty="0" smtClean="0"/>
            <a:t>для педагогов</a:t>
          </a:r>
          <a:r>
            <a:rPr lang="ru-RU" sz="4000" dirty="0" smtClean="0"/>
            <a:t>:</a:t>
          </a:r>
          <a:endParaRPr lang="ru-RU" sz="4000" dirty="0"/>
        </a:p>
      </dgm:t>
    </dgm:pt>
    <dgm:pt modelId="{F54B33DA-FC5F-4B30-A6B4-27F38F9EB7E3}" type="parTrans" cxnId="{3857993C-F2E0-4949-9665-03A89C70B710}">
      <dgm:prSet/>
      <dgm:spPr/>
      <dgm:t>
        <a:bodyPr/>
        <a:lstStyle/>
        <a:p>
          <a:endParaRPr lang="ru-RU"/>
        </a:p>
      </dgm:t>
    </dgm:pt>
    <dgm:pt modelId="{67960845-6965-41B0-8D20-38223EFDEF52}" type="sibTrans" cxnId="{3857993C-F2E0-4949-9665-03A89C70B710}">
      <dgm:prSet/>
      <dgm:spPr/>
      <dgm:t>
        <a:bodyPr/>
        <a:lstStyle/>
        <a:p>
          <a:endParaRPr lang="ru-RU"/>
        </a:p>
      </dgm:t>
    </dgm:pt>
    <dgm:pt modelId="{5827EB9E-D3BB-4637-B5FC-A8FBAD3BB0A9}">
      <dgm:prSet phldrT="[Текст]"/>
      <dgm:spPr/>
      <dgm:t>
        <a:bodyPr/>
        <a:lstStyle/>
        <a:p>
          <a:pPr algn="ctr"/>
          <a:r>
            <a:rPr lang="ru-RU" dirty="0" smtClean="0"/>
            <a:t>увеличение доли учителей, принимающих участие в образовательных событиях сети;</a:t>
          </a:r>
          <a:endParaRPr lang="ru-RU" dirty="0"/>
        </a:p>
      </dgm:t>
    </dgm:pt>
    <dgm:pt modelId="{805F0D06-CD75-4620-A7C4-3FD3534C9959}" type="parTrans" cxnId="{A35D6F8A-D5AB-4FB1-A780-6EB946032D1E}">
      <dgm:prSet/>
      <dgm:spPr/>
      <dgm:t>
        <a:bodyPr/>
        <a:lstStyle/>
        <a:p>
          <a:endParaRPr lang="ru-RU"/>
        </a:p>
      </dgm:t>
    </dgm:pt>
    <dgm:pt modelId="{F0A24780-AEA7-48E8-B843-1E6674AD90AC}" type="sibTrans" cxnId="{A35D6F8A-D5AB-4FB1-A780-6EB946032D1E}">
      <dgm:prSet/>
      <dgm:spPr/>
      <dgm:t>
        <a:bodyPr/>
        <a:lstStyle/>
        <a:p>
          <a:endParaRPr lang="ru-RU"/>
        </a:p>
      </dgm:t>
    </dgm:pt>
    <dgm:pt modelId="{19852FB9-7964-41C5-9F0E-1712DF72945C}">
      <dgm:prSet phldrT="[Текст]"/>
      <dgm:spPr/>
      <dgm:t>
        <a:bodyPr/>
        <a:lstStyle/>
        <a:p>
          <a:pPr algn="ctr">
            <a:spcAft>
              <a:spcPts val="0"/>
            </a:spcAft>
          </a:pPr>
          <a:r>
            <a:rPr lang="ru-RU" dirty="0" smtClean="0"/>
            <a:t>повышение инновационной активности педагогических  коллективов в сети через использование образовательных технологий; </a:t>
          </a:r>
        </a:p>
      </dgm:t>
    </dgm:pt>
    <dgm:pt modelId="{574F5166-C876-4CA3-9AAC-A63378E7BF32}" type="parTrans" cxnId="{F729D8D4-F010-432F-BA12-11C8EE7C7BE2}">
      <dgm:prSet/>
      <dgm:spPr/>
      <dgm:t>
        <a:bodyPr/>
        <a:lstStyle/>
        <a:p>
          <a:endParaRPr lang="ru-RU"/>
        </a:p>
      </dgm:t>
    </dgm:pt>
    <dgm:pt modelId="{98A45523-97DA-4E28-9FB9-A27EB4969664}" type="sibTrans" cxnId="{F729D8D4-F010-432F-BA12-11C8EE7C7BE2}">
      <dgm:prSet/>
      <dgm:spPr/>
      <dgm:t>
        <a:bodyPr/>
        <a:lstStyle/>
        <a:p>
          <a:endParaRPr lang="ru-RU"/>
        </a:p>
      </dgm:t>
    </dgm:pt>
    <dgm:pt modelId="{3CA41D94-6A81-4B2D-9923-0C6902E21517}">
      <dgm:prSet phldrT="[Текст]"/>
      <dgm:spPr/>
      <dgm:t>
        <a:bodyPr/>
        <a:lstStyle/>
        <a:p>
          <a:r>
            <a:rPr lang="ru-RU" dirty="0" smtClean="0"/>
            <a:t>повышение ИКТ - компетентности педагогов;</a:t>
          </a:r>
          <a:endParaRPr lang="ru-RU" dirty="0"/>
        </a:p>
      </dgm:t>
    </dgm:pt>
    <dgm:pt modelId="{B4A78942-F04A-466A-BB1D-5D40C978912B}" type="parTrans" cxnId="{18705E6F-EE76-4FBE-BEB5-3AD789B56357}">
      <dgm:prSet/>
      <dgm:spPr/>
      <dgm:t>
        <a:bodyPr/>
        <a:lstStyle/>
        <a:p>
          <a:endParaRPr lang="ru-RU"/>
        </a:p>
      </dgm:t>
    </dgm:pt>
    <dgm:pt modelId="{811D2BC8-ACE5-4EC1-939F-DCC34D2C1FA4}" type="sibTrans" cxnId="{18705E6F-EE76-4FBE-BEB5-3AD789B56357}">
      <dgm:prSet/>
      <dgm:spPr/>
      <dgm:t>
        <a:bodyPr/>
        <a:lstStyle/>
        <a:p>
          <a:endParaRPr lang="ru-RU"/>
        </a:p>
      </dgm:t>
    </dgm:pt>
    <dgm:pt modelId="{F2BB8E74-9707-4440-8E9A-F65879E565F2}">
      <dgm:prSet/>
      <dgm:spPr/>
      <dgm:t>
        <a:bodyPr/>
        <a:lstStyle/>
        <a:p>
          <a:r>
            <a:rPr lang="ru-RU" dirty="0" smtClean="0"/>
            <a:t>тиражирование накопленного опыта </a:t>
          </a:r>
          <a:endParaRPr lang="ru-RU" dirty="0"/>
        </a:p>
      </dgm:t>
    </dgm:pt>
    <dgm:pt modelId="{09469E07-CDEA-4E9B-A3A9-A24C42BA0210}" type="parTrans" cxnId="{A6784748-BD3D-45C0-A7D0-487D0CCDC1F5}">
      <dgm:prSet/>
      <dgm:spPr/>
      <dgm:t>
        <a:bodyPr/>
        <a:lstStyle/>
        <a:p>
          <a:endParaRPr lang="ru-RU"/>
        </a:p>
      </dgm:t>
    </dgm:pt>
    <dgm:pt modelId="{3C21DBEC-9A2F-4D81-A058-375D6A3BECCA}" type="sibTrans" cxnId="{A6784748-BD3D-45C0-A7D0-487D0CCDC1F5}">
      <dgm:prSet/>
      <dgm:spPr/>
      <dgm:t>
        <a:bodyPr/>
        <a:lstStyle/>
        <a:p>
          <a:endParaRPr lang="ru-RU"/>
        </a:p>
      </dgm:t>
    </dgm:pt>
    <dgm:pt modelId="{D25D0E8A-C33B-4AA6-94EB-94513AD13F58}" type="pres">
      <dgm:prSet presAssocID="{322B9445-D917-4E68-9712-CC7249C4CB2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A57B0F-D618-4AD0-B095-EA40B3FBB997}" type="pres">
      <dgm:prSet presAssocID="{90899355-A3A0-4E32-8818-D2DF22FFA5B2}" presName="roof" presStyleLbl="dkBgShp" presStyleIdx="0" presStyleCnt="2" custScaleY="95063" custLinFactNeighborY="-14102"/>
      <dgm:spPr/>
      <dgm:t>
        <a:bodyPr/>
        <a:lstStyle/>
        <a:p>
          <a:endParaRPr lang="ru-RU"/>
        </a:p>
      </dgm:t>
    </dgm:pt>
    <dgm:pt modelId="{5EBAC89E-2275-41F7-9D5F-7ECE63769130}" type="pres">
      <dgm:prSet presAssocID="{90899355-A3A0-4E32-8818-D2DF22FFA5B2}" presName="pillars" presStyleCnt="0"/>
      <dgm:spPr/>
    </dgm:pt>
    <dgm:pt modelId="{EE9AEAE8-A33D-4D56-B1EF-29E2BCFBDAF1}" type="pres">
      <dgm:prSet presAssocID="{90899355-A3A0-4E32-8818-D2DF22FFA5B2}" presName="pillar1" presStyleLbl="node1" presStyleIdx="0" presStyleCnt="4" custScaleY="1150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93C06-567E-4B65-9723-9DD6CBB94212}" type="pres">
      <dgm:prSet presAssocID="{19852FB9-7964-41C5-9F0E-1712DF72945C}" presName="pillarX" presStyleLbl="node1" presStyleIdx="1" presStyleCnt="4" custScaleY="1150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2812FC-D088-410E-B164-F03B28090368}" type="pres">
      <dgm:prSet presAssocID="{3CA41D94-6A81-4B2D-9923-0C6902E21517}" presName="pillarX" presStyleLbl="node1" presStyleIdx="2" presStyleCnt="4" custScaleY="1150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5FFBA2-323F-45F4-8699-A3705DE36090}" type="pres">
      <dgm:prSet presAssocID="{F2BB8E74-9707-4440-8E9A-F65879E565F2}" presName="pillarX" presStyleLbl="node1" presStyleIdx="3" presStyleCnt="4" custScaleY="1150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9E69A3-4667-4948-AB6E-2AF783C4A12A}" type="pres">
      <dgm:prSet presAssocID="{90899355-A3A0-4E32-8818-D2DF22FFA5B2}" presName="base" presStyleLbl="dkBgShp" presStyleIdx="1" presStyleCnt="2" custScaleY="57692"/>
      <dgm:spPr/>
    </dgm:pt>
  </dgm:ptLst>
  <dgm:cxnLst>
    <dgm:cxn modelId="{4C19C122-B522-4863-80F1-D8AA588404B6}" type="presOf" srcId="{90899355-A3A0-4E32-8818-D2DF22FFA5B2}" destId="{33A57B0F-D618-4AD0-B095-EA40B3FBB997}" srcOrd="0" destOrd="0" presId="urn:microsoft.com/office/officeart/2005/8/layout/hList3"/>
    <dgm:cxn modelId="{945FF587-8870-4AA8-8470-BCDA0EEF7662}" type="presOf" srcId="{322B9445-D917-4E68-9712-CC7249C4CB26}" destId="{D25D0E8A-C33B-4AA6-94EB-94513AD13F58}" srcOrd="0" destOrd="0" presId="urn:microsoft.com/office/officeart/2005/8/layout/hList3"/>
    <dgm:cxn modelId="{0DAE2D95-B5EA-4D3A-8DBE-287284BAF658}" type="presOf" srcId="{3CA41D94-6A81-4B2D-9923-0C6902E21517}" destId="{802812FC-D088-410E-B164-F03B28090368}" srcOrd="0" destOrd="0" presId="urn:microsoft.com/office/officeart/2005/8/layout/hList3"/>
    <dgm:cxn modelId="{18705E6F-EE76-4FBE-BEB5-3AD789B56357}" srcId="{90899355-A3A0-4E32-8818-D2DF22FFA5B2}" destId="{3CA41D94-6A81-4B2D-9923-0C6902E21517}" srcOrd="2" destOrd="0" parTransId="{B4A78942-F04A-466A-BB1D-5D40C978912B}" sibTransId="{811D2BC8-ACE5-4EC1-939F-DCC34D2C1FA4}"/>
    <dgm:cxn modelId="{C27A4F9C-3BBF-4333-90C8-E5665D34DE16}" type="presOf" srcId="{5827EB9E-D3BB-4637-B5FC-A8FBAD3BB0A9}" destId="{EE9AEAE8-A33D-4D56-B1EF-29E2BCFBDAF1}" srcOrd="0" destOrd="0" presId="urn:microsoft.com/office/officeart/2005/8/layout/hList3"/>
    <dgm:cxn modelId="{935C3D7D-BD43-41E0-B517-6E62D0DC779D}" type="presOf" srcId="{F2BB8E74-9707-4440-8E9A-F65879E565F2}" destId="{425FFBA2-323F-45F4-8699-A3705DE36090}" srcOrd="0" destOrd="0" presId="urn:microsoft.com/office/officeart/2005/8/layout/hList3"/>
    <dgm:cxn modelId="{A35D6F8A-D5AB-4FB1-A780-6EB946032D1E}" srcId="{90899355-A3A0-4E32-8818-D2DF22FFA5B2}" destId="{5827EB9E-D3BB-4637-B5FC-A8FBAD3BB0A9}" srcOrd="0" destOrd="0" parTransId="{805F0D06-CD75-4620-A7C4-3FD3534C9959}" sibTransId="{F0A24780-AEA7-48E8-B843-1E6674AD90AC}"/>
    <dgm:cxn modelId="{96B364EC-7D8E-4410-8B48-9811B3F3275B}" type="presOf" srcId="{19852FB9-7964-41C5-9F0E-1712DF72945C}" destId="{24293C06-567E-4B65-9723-9DD6CBB94212}" srcOrd="0" destOrd="0" presId="urn:microsoft.com/office/officeart/2005/8/layout/hList3"/>
    <dgm:cxn modelId="{A6784748-BD3D-45C0-A7D0-487D0CCDC1F5}" srcId="{90899355-A3A0-4E32-8818-D2DF22FFA5B2}" destId="{F2BB8E74-9707-4440-8E9A-F65879E565F2}" srcOrd="3" destOrd="0" parTransId="{09469E07-CDEA-4E9B-A3A9-A24C42BA0210}" sibTransId="{3C21DBEC-9A2F-4D81-A058-375D6A3BECCA}"/>
    <dgm:cxn modelId="{F729D8D4-F010-432F-BA12-11C8EE7C7BE2}" srcId="{90899355-A3A0-4E32-8818-D2DF22FFA5B2}" destId="{19852FB9-7964-41C5-9F0E-1712DF72945C}" srcOrd="1" destOrd="0" parTransId="{574F5166-C876-4CA3-9AAC-A63378E7BF32}" sibTransId="{98A45523-97DA-4E28-9FB9-A27EB4969664}"/>
    <dgm:cxn modelId="{3857993C-F2E0-4949-9665-03A89C70B710}" srcId="{322B9445-D917-4E68-9712-CC7249C4CB26}" destId="{90899355-A3A0-4E32-8818-D2DF22FFA5B2}" srcOrd="0" destOrd="0" parTransId="{F54B33DA-FC5F-4B30-A6B4-27F38F9EB7E3}" sibTransId="{67960845-6965-41B0-8D20-38223EFDEF52}"/>
    <dgm:cxn modelId="{B2CD8FAF-8CBC-41BA-82EE-FE5CBC688B14}" type="presParOf" srcId="{D25D0E8A-C33B-4AA6-94EB-94513AD13F58}" destId="{33A57B0F-D618-4AD0-B095-EA40B3FBB997}" srcOrd="0" destOrd="0" presId="urn:microsoft.com/office/officeart/2005/8/layout/hList3"/>
    <dgm:cxn modelId="{4F49E67F-C392-4766-8759-89292DF99A08}" type="presParOf" srcId="{D25D0E8A-C33B-4AA6-94EB-94513AD13F58}" destId="{5EBAC89E-2275-41F7-9D5F-7ECE63769130}" srcOrd="1" destOrd="0" presId="urn:microsoft.com/office/officeart/2005/8/layout/hList3"/>
    <dgm:cxn modelId="{83B207DB-4244-496B-8379-B287CB7E3BDA}" type="presParOf" srcId="{5EBAC89E-2275-41F7-9D5F-7ECE63769130}" destId="{EE9AEAE8-A33D-4D56-B1EF-29E2BCFBDAF1}" srcOrd="0" destOrd="0" presId="urn:microsoft.com/office/officeart/2005/8/layout/hList3"/>
    <dgm:cxn modelId="{AF1EF666-8B2E-4500-B2D5-0CD591664089}" type="presParOf" srcId="{5EBAC89E-2275-41F7-9D5F-7ECE63769130}" destId="{24293C06-567E-4B65-9723-9DD6CBB94212}" srcOrd="1" destOrd="0" presId="urn:microsoft.com/office/officeart/2005/8/layout/hList3"/>
    <dgm:cxn modelId="{361BCECD-2EDF-4851-912F-98B3DDA5E728}" type="presParOf" srcId="{5EBAC89E-2275-41F7-9D5F-7ECE63769130}" destId="{802812FC-D088-410E-B164-F03B28090368}" srcOrd="2" destOrd="0" presId="urn:microsoft.com/office/officeart/2005/8/layout/hList3"/>
    <dgm:cxn modelId="{730C1488-E077-45C8-8F6D-72BE496C742D}" type="presParOf" srcId="{5EBAC89E-2275-41F7-9D5F-7ECE63769130}" destId="{425FFBA2-323F-45F4-8699-A3705DE36090}" srcOrd="3" destOrd="0" presId="urn:microsoft.com/office/officeart/2005/8/layout/hList3"/>
    <dgm:cxn modelId="{F8A69226-C06B-4E21-8FDD-42217257DA5B}" type="presParOf" srcId="{D25D0E8A-C33B-4AA6-94EB-94513AD13F58}" destId="{1E9E69A3-4667-4948-AB6E-2AF783C4A12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4469F9B-74CA-4EC4-A279-20C3F084F310}" type="doc">
      <dgm:prSet loTypeId="urn:microsoft.com/office/officeart/2005/8/layout/hList3" loCatId="list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9963C46-6BF6-4E00-B307-BA7596E76BCA}">
      <dgm:prSet phldrT="[Текст]"/>
      <dgm:spPr/>
      <dgm:t>
        <a:bodyPr/>
        <a:lstStyle/>
        <a:p>
          <a:r>
            <a:rPr lang="ru-RU" b="1" dirty="0" smtClean="0"/>
            <a:t>для школ – со-партнеров проекта:</a:t>
          </a:r>
          <a:endParaRPr lang="ru-RU" dirty="0"/>
        </a:p>
      </dgm:t>
    </dgm:pt>
    <dgm:pt modelId="{742CCEC3-55A4-4E6C-9677-47A87905E09C}" type="parTrans" cxnId="{B1B1E929-A1D5-4D53-B747-0DAC587A6F9B}">
      <dgm:prSet/>
      <dgm:spPr/>
      <dgm:t>
        <a:bodyPr/>
        <a:lstStyle/>
        <a:p>
          <a:endParaRPr lang="ru-RU"/>
        </a:p>
      </dgm:t>
    </dgm:pt>
    <dgm:pt modelId="{1D941B8A-5020-4188-9606-ED068E3F5A9A}" type="sibTrans" cxnId="{B1B1E929-A1D5-4D53-B747-0DAC587A6F9B}">
      <dgm:prSet/>
      <dgm:spPr/>
      <dgm:t>
        <a:bodyPr/>
        <a:lstStyle/>
        <a:p>
          <a:endParaRPr lang="ru-RU"/>
        </a:p>
      </dgm:t>
    </dgm:pt>
    <dgm:pt modelId="{57841D92-0F7B-4E25-98A7-1025B95FD561}">
      <dgm:prSet phldrT="[Текст]" custT="1"/>
      <dgm:spPr/>
      <dgm:t>
        <a:bodyPr/>
        <a:lstStyle/>
        <a:p>
          <a:r>
            <a:rPr lang="ru-RU" sz="2800" dirty="0" smtClean="0"/>
            <a:t>расширение партнерства, в том числе социального;</a:t>
          </a:r>
          <a:endParaRPr lang="ru-RU" sz="2800" dirty="0"/>
        </a:p>
      </dgm:t>
    </dgm:pt>
    <dgm:pt modelId="{1AEF453D-4179-49D1-83C1-61FFBC8CA693}" type="parTrans" cxnId="{5C4FCA0E-4069-47E4-88DD-332ACC7CC3D9}">
      <dgm:prSet/>
      <dgm:spPr/>
      <dgm:t>
        <a:bodyPr/>
        <a:lstStyle/>
        <a:p>
          <a:endParaRPr lang="ru-RU"/>
        </a:p>
      </dgm:t>
    </dgm:pt>
    <dgm:pt modelId="{F54E9B49-8CE6-44D0-B046-DE69B0A8B0C2}" type="sibTrans" cxnId="{5C4FCA0E-4069-47E4-88DD-332ACC7CC3D9}">
      <dgm:prSet/>
      <dgm:spPr/>
      <dgm:t>
        <a:bodyPr/>
        <a:lstStyle/>
        <a:p>
          <a:endParaRPr lang="ru-RU"/>
        </a:p>
      </dgm:t>
    </dgm:pt>
    <dgm:pt modelId="{D078A3FC-1EEA-4252-9608-80BC11F3A51F}">
      <dgm:prSet phldrT="[Текст]" custT="1"/>
      <dgm:spPr/>
      <dgm:t>
        <a:bodyPr/>
        <a:lstStyle/>
        <a:p>
          <a:r>
            <a:rPr lang="ru-RU" sz="2800" dirty="0" smtClean="0"/>
            <a:t>взаимодействие с другими сетевыми проектами</a:t>
          </a:r>
          <a:endParaRPr lang="ru-RU" sz="2800" dirty="0"/>
        </a:p>
      </dgm:t>
    </dgm:pt>
    <dgm:pt modelId="{3A5FBE95-C5FF-4508-B4B9-1CABEB370F9A}" type="parTrans" cxnId="{EFE11FB2-022A-4E0C-9505-28295247CAE6}">
      <dgm:prSet/>
      <dgm:spPr/>
      <dgm:t>
        <a:bodyPr/>
        <a:lstStyle/>
        <a:p>
          <a:endParaRPr lang="ru-RU"/>
        </a:p>
      </dgm:t>
    </dgm:pt>
    <dgm:pt modelId="{FB5164A7-2D63-4FB3-9011-3474EA9F6AAD}" type="sibTrans" cxnId="{EFE11FB2-022A-4E0C-9505-28295247CAE6}">
      <dgm:prSet/>
      <dgm:spPr/>
      <dgm:t>
        <a:bodyPr/>
        <a:lstStyle/>
        <a:p>
          <a:endParaRPr lang="ru-RU"/>
        </a:p>
      </dgm:t>
    </dgm:pt>
    <dgm:pt modelId="{99B0EA48-8ED4-46D6-8431-2DAF6A72F7B7}" type="pres">
      <dgm:prSet presAssocID="{94469F9B-74CA-4EC4-A279-20C3F084F31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64F4D0-C3EE-472D-A701-D0282D4AFCF7}" type="pres">
      <dgm:prSet presAssocID="{B9963C46-6BF6-4E00-B307-BA7596E76BCA}" presName="roof" presStyleLbl="dkBgShp" presStyleIdx="0" presStyleCnt="2"/>
      <dgm:spPr/>
      <dgm:t>
        <a:bodyPr/>
        <a:lstStyle/>
        <a:p>
          <a:endParaRPr lang="ru-RU"/>
        </a:p>
      </dgm:t>
    </dgm:pt>
    <dgm:pt modelId="{D5136D5E-CEC1-4E26-B5C2-A4F6BAABAD94}" type="pres">
      <dgm:prSet presAssocID="{B9963C46-6BF6-4E00-B307-BA7596E76BCA}" presName="pillars" presStyleCnt="0"/>
      <dgm:spPr/>
    </dgm:pt>
    <dgm:pt modelId="{1914310C-57C3-4359-9301-D7BA152364BB}" type="pres">
      <dgm:prSet presAssocID="{B9963C46-6BF6-4E00-B307-BA7596E76BCA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17DBDB-BB26-4011-AD59-E89FD69984F8}" type="pres">
      <dgm:prSet presAssocID="{D078A3FC-1EEA-4252-9608-80BC11F3A51F}" presName="pillarX" presStyleLbl="node1" presStyleIdx="1" presStyleCnt="2" custScaleX="97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4BC32A-B70C-4F87-9CA5-8C4CF4F45E23}" type="pres">
      <dgm:prSet presAssocID="{B9963C46-6BF6-4E00-B307-BA7596E76BCA}" presName="base" presStyleLbl="dkBgShp" presStyleIdx="1" presStyleCnt="2" custLinFactNeighborX="1980" custLinFactNeighborY="3148"/>
      <dgm:spPr/>
    </dgm:pt>
  </dgm:ptLst>
  <dgm:cxnLst>
    <dgm:cxn modelId="{5E60435B-356A-455D-8D26-A05AB0E0ACE9}" type="presOf" srcId="{B9963C46-6BF6-4E00-B307-BA7596E76BCA}" destId="{C364F4D0-C3EE-472D-A701-D0282D4AFCF7}" srcOrd="0" destOrd="0" presId="urn:microsoft.com/office/officeart/2005/8/layout/hList3"/>
    <dgm:cxn modelId="{5C4FCA0E-4069-47E4-88DD-332ACC7CC3D9}" srcId="{B9963C46-6BF6-4E00-B307-BA7596E76BCA}" destId="{57841D92-0F7B-4E25-98A7-1025B95FD561}" srcOrd="0" destOrd="0" parTransId="{1AEF453D-4179-49D1-83C1-61FFBC8CA693}" sibTransId="{F54E9B49-8CE6-44D0-B046-DE69B0A8B0C2}"/>
    <dgm:cxn modelId="{39AF017D-5CFA-4DE9-A85C-090A9971DB74}" type="presOf" srcId="{57841D92-0F7B-4E25-98A7-1025B95FD561}" destId="{1914310C-57C3-4359-9301-D7BA152364BB}" srcOrd="0" destOrd="0" presId="urn:microsoft.com/office/officeart/2005/8/layout/hList3"/>
    <dgm:cxn modelId="{A7E79533-99F8-400F-A5D4-C6512ACCC3C5}" type="presOf" srcId="{D078A3FC-1EEA-4252-9608-80BC11F3A51F}" destId="{C617DBDB-BB26-4011-AD59-E89FD69984F8}" srcOrd="0" destOrd="0" presId="urn:microsoft.com/office/officeart/2005/8/layout/hList3"/>
    <dgm:cxn modelId="{EFE11FB2-022A-4E0C-9505-28295247CAE6}" srcId="{B9963C46-6BF6-4E00-B307-BA7596E76BCA}" destId="{D078A3FC-1EEA-4252-9608-80BC11F3A51F}" srcOrd="1" destOrd="0" parTransId="{3A5FBE95-C5FF-4508-B4B9-1CABEB370F9A}" sibTransId="{FB5164A7-2D63-4FB3-9011-3474EA9F6AAD}"/>
    <dgm:cxn modelId="{4BCE1061-ACBA-42DC-A79F-EEB25E5E56B7}" type="presOf" srcId="{94469F9B-74CA-4EC4-A279-20C3F084F310}" destId="{99B0EA48-8ED4-46D6-8431-2DAF6A72F7B7}" srcOrd="0" destOrd="0" presId="urn:microsoft.com/office/officeart/2005/8/layout/hList3"/>
    <dgm:cxn modelId="{B1B1E929-A1D5-4D53-B747-0DAC587A6F9B}" srcId="{94469F9B-74CA-4EC4-A279-20C3F084F310}" destId="{B9963C46-6BF6-4E00-B307-BA7596E76BCA}" srcOrd="0" destOrd="0" parTransId="{742CCEC3-55A4-4E6C-9677-47A87905E09C}" sibTransId="{1D941B8A-5020-4188-9606-ED068E3F5A9A}"/>
    <dgm:cxn modelId="{C3AE6F54-8931-427B-9B97-FF9BF1F0FD13}" type="presParOf" srcId="{99B0EA48-8ED4-46D6-8431-2DAF6A72F7B7}" destId="{C364F4D0-C3EE-472D-A701-D0282D4AFCF7}" srcOrd="0" destOrd="0" presId="urn:microsoft.com/office/officeart/2005/8/layout/hList3"/>
    <dgm:cxn modelId="{C12A7B28-BDAE-409B-B82D-C79A1C11702E}" type="presParOf" srcId="{99B0EA48-8ED4-46D6-8431-2DAF6A72F7B7}" destId="{D5136D5E-CEC1-4E26-B5C2-A4F6BAABAD94}" srcOrd="1" destOrd="0" presId="urn:microsoft.com/office/officeart/2005/8/layout/hList3"/>
    <dgm:cxn modelId="{B96E6307-9B8F-40A2-82C6-8B829EAED50A}" type="presParOf" srcId="{D5136D5E-CEC1-4E26-B5C2-A4F6BAABAD94}" destId="{1914310C-57C3-4359-9301-D7BA152364BB}" srcOrd="0" destOrd="0" presId="urn:microsoft.com/office/officeart/2005/8/layout/hList3"/>
    <dgm:cxn modelId="{28AC5D4A-AF93-4610-A8B0-2C86B1A1516D}" type="presParOf" srcId="{D5136D5E-CEC1-4E26-B5C2-A4F6BAABAD94}" destId="{C617DBDB-BB26-4011-AD59-E89FD69984F8}" srcOrd="1" destOrd="0" presId="urn:microsoft.com/office/officeart/2005/8/layout/hList3"/>
    <dgm:cxn modelId="{2D93E83A-8D58-4A2F-9496-3717C23012DF}" type="presParOf" srcId="{99B0EA48-8ED4-46D6-8431-2DAF6A72F7B7}" destId="{D74BC32A-B70C-4F87-9CA5-8C4CF4F45E2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1E4AB0-531D-4DD0-A809-6AC3957F4237}">
      <dsp:nvSpPr>
        <dsp:cNvPr id="0" name=""/>
        <dsp:cNvSpPr/>
      </dsp:nvSpPr>
      <dsp:spPr>
        <a:xfrm rot="5400000">
          <a:off x="4344291" y="-2312821"/>
          <a:ext cx="1558256" cy="6183899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Выбор темы, постановка целей и задач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Разработка структуры сайта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Размещение рекламы о старте образовательного события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Ссылка на электронный адрес образовательного события на сайте школы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Рассылка приглашений в ОУ по электронной почте</a:t>
          </a:r>
        </a:p>
      </dsp:txBody>
      <dsp:txXfrm rot="-5400000">
        <a:off x="2031470" y="76068"/>
        <a:ext cx="6107831" cy="1406120"/>
      </dsp:txXfrm>
    </dsp:sp>
    <dsp:sp modelId="{3663345C-0BDA-4E06-A2DA-334ECD2FF56C}">
      <dsp:nvSpPr>
        <dsp:cNvPr id="0" name=""/>
        <dsp:cNvSpPr/>
      </dsp:nvSpPr>
      <dsp:spPr>
        <a:xfrm>
          <a:off x="0" y="131910"/>
          <a:ext cx="1872976" cy="12950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1 этап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Подготовительный этап</a:t>
          </a:r>
          <a:endParaRPr lang="ru-RU" sz="1400" b="1" kern="1200" dirty="0"/>
        </a:p>
      </dsp:txBody>
      <dsp:txXfrm>
        <a:off x="63218" y="195128"/>
        <a:ext cx="1746540" cy="1168589"/>
      </dsp:txXfrm>
    </dsp:sp>
    <dsp:sp modelId="{7661D4F7-765F-4A5A-BC2D-4B48AE45FB24}">
      <dsp:nvSpPr>
        <dsp:cNvPr id="0" name=""/>
        <dsp:cNvSpPr/>
      </dsp:nvSpPr>
      <dsp:spPr>
        <a:xfrm rot="5400000">
          <a:off x="4230972" y="-590291"/>
          <a:ext cx="1755582" cy="6213211"/>
        </a:xfrm>
        <a:prstGeom prst="round2Same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Реализация  сетевого образовательного  события: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изучение участниками рекомендованной литературы;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разработка и показ слайд-шоу по тематике телеконференции;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консультации и тьюторское сопровождение участников образовательного события;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разработка и воплощение участниками события собственных идей;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выкладывание участниками своих продуктов на сайте телеконференции</a:t>
          </a:r>
          <a:r>
            <a:rPr lang="ru-RU" sz="1050" kern="1200" dirty="0" smtClean="0"/>
            <a:t>.</a:t>
          </a:r>
          <a:endParaRPr lang="ru-RU" sz="1000" kern="1200" dirty="0"/>
        </a:p>
      </dsp:txBody>
      <dsp:txXfrm rot="-5400000">
        <a:off x="2002158" y="1724223"/>
        <a:ext cx="6127511" cy="1584182"/>
      </dsp:txXfrm>
    </dsp:sp>
    <dsp:sp modelId="{02E5DB3B-7C2E-4E64-A912-BB00D64C0F88}">
      <dsp:nvSpPr>
        <dsp:cNvPr id="0" name=""/>
        <dsp:cNvSpPr/>
      </dsp:nvSpPr>
      <dsp:spPr>
        <a:xfrm>
          <a:off x="0" y="1813617"/>
          <a:ext cx="1875165" cy="1355979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2 этап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Основной этап</a:t>
          </a:r>
          <a:endParaRPr lang="ru-RU" sz="1400" b="1" kern="1200" dirty="0"/>
        </a:p>
      </dsp:txBody>
      <dsp:txXfrm>
        <a:off x="66193" y="1879810"/>
        <a:ext cx="1742779" cy="1223593"/>
      </dsp:txXfrm>
    </dsp:sp>
    <dsp:sp modelId="{88D8E2ED-E349-43BE-BBF4-85A31F8460E4}">
      <dsp:nvSpPr>
        <dsp:cNvPr id="0" name=""/>
        <dsp:cNvSpPr/>
      </dsp:nvSpPr>
      <dsp:spPr>
        <a:xfrm rot="5400000">
          <a:off x="4376067" y="1089919"/>
          <a:ext cx="1454850" cy="6223753"/>
        </a:xfrm>
        <a:prstGeom prst="round2Same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b="1" kern="1200" dirty="0" smtClean="0"/>
            <a:t>Подведение итогов образовательного события: 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kern="1200" dirty="0" smtClean="0"/>
            <a:t>работы учащихся  публикуются на сайте телеконференции;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kern="1200" dirty="0" smtClean="0"/>
            <a:t>демонстрируются на общешкольном экране;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kern="1200" dirty="0" smtClean="0"/>
            <a:t>организуется голосование на сайте. По результатам открытого голосования на сайте и взрослого жюри определяются победители.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kern="1200" dirty="0" smtClean="0"/>
            <a:t>рефлексия.</a:t>
          </a:r>
          <a:endParaRPr lang="ru-RU" sz="1400" kern="1200" dirty="0"/>
        </a:p>
      </dsp:txBody>
      <dsp:txXfrm rot="-5400000">
        <a:off x="1991616" y="3545390"/>
        <a:ext cx="6152733" cy="1312810"/>
      </dsp:txXfrm>
    </dsp:sp>
    <dsp:sp modelId="{926A3B00-1CD5-41A5-9D8A-165B3278E977}">
      <dsp:nvSpPr>
        <dsp:cNvPr id="0" name=""/>
        <dsp:cNvSpPr/>
      </dsp:nvSpPr>
      <dsp:spPr>
        <a:xfrm>
          <a:off x="0" y="3531383"/>
          <a:ext cx="1815452" cy="1310703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3 этап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Заключительный этап</a:t>
          </a:r>
          <a:endParaRPr lang="ru-RU" sz="1400" b="1" kern="1200" dirty="0"/>
        </a:p>
      </dsp:txBody>
      <dsp:txXfrm>
        <a:off x="63983" y="3595366"/>
        <a:ext cx="1687486" cy="11827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C1936-391D-4A1B-890D-4EA6DCBC536A}">
      <dsp:nvSpPr>
        <dsp:cNvPr id="0" name=""/>
        <dsp:cNvSpPr/>
      </dsp:nvSpPr>
      <dsp:spPr>
        <a:xfrm>
          <a:off x="2071703" y="357200"/>
          <a:ext cx="2579706" cy="85981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bg1"/>
              </a:solidFill>
            </a:rPr>
            <a:t>обучающиеся 6-7 классов</a:t>
          </a:r>
          <a:endParaRPr lang="ru-RU" sz="2100" kern="1200" dirty="0"/>
        </a:p>
      </dsp:txBody>
      <dsp:txXfrm>
        <a:off x="2113676" y="399173"/>
        <a:ext cx="2495760" cy="775868"/>
      </dsp:txXfrm>
    </dsp:sp>
    <dsp:sp modelId="{83A55131-3FC3-409E-A255-D1AA4BC480DF}">
      <dsp:nvSpPr>
        <dsp:cNvPr id="0" name=""/>
        <dsp:cNvSpPr/>
      </dsp:nvSpPr>
      <dsp:spPr>
        <a:xfrm>
          <a:off x="1334243" y="1073346"/>
          <a:ext cx="3960321" cy="3960321"/>
        </a:xfrm>
        <a:custGeom>
          <a:avLst/>
          <a:gdLst/>
          <a:ahLst/>
          <a:cxnLst/>
          <a:rect l="0" t="0" r="0" b="0"/>
          <a:pathLst>
            <a:path>
              <a:moveTo>
                <a:pt x="2726929" y="146210"/>
              </a:moveTo>
              <a:arcTo wR="1980160" hR="1980160" stAng="17529344" swAng="115743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401604-58D4-4581-8970-76B34F53E21D}">
      <dsp:nvSpPr>
        <dsp:cNvPr id="0" name=""/>
        <dsp:cNvSpPr/>
      </dsp:nvSpPr>
      <dsp:spPr>
        <a:xfrm>
          <a:off x="4143408" y="1573712"/>
          <a:ext cx="2629667" cy="102688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учителя</a:t>
          </a:r>
          <a:endParaRPr lang="ru-RU" sz="2400" kern="1200" dirty="0"/>
        </a:p>
      </dsp:txBody>
      <dsp:txXfrm>
        <a:off x="4193537" y="1623841"/>
        <a:ext cx="2529409" cy="926631"/>
      </dsp:txXfrm>
    </dsp:sp>
    <dsp:sp modelId="{3C5DD4A3-B96A-4DBB-A546-FEC74D842992}">
      <dsp:nvSpPr>
        <dsp:cNvPr id="0" name=""/>
        <dsp:cNvSpPr/>
      </dsp:nvSpPr>
      <dsp:spPr>
        <a:xfrm>
          <a:off x="1537244" y="858944"/>
          <a:ext cx="3960321" cy="3960321"/>
        </a:xfrm>
        <a:custGeom>
          <a:avLst/>
          <a:gdLst/>
          <a:ahLst/>
          <a:cxnLst/>
          <a:rect l="0" t="0" r="0" b="0"/>
          <a:pathLst>
            <a:path>
              <a:moveTo>
                <a:pt x="3946975" y="1750647"/>
              </a:moveTo>
              <a:arcTo wR="1980160" hR="1980160" stAng="21200645" swAng="1554308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3A47EA-CC97-4DF5-A9A7-0073C3167E50}">
      <dsp:nvSpPr>
        <dsp:cNvPr id="0" name=""/>
        <dsp:cNvSpPr/>
      </dsp:nvSpPr>
      <dsp:spPr>
        <a:xfrm>
          <a:off x="3714774" y="3500460"/>
          <a:ext cx="2604534" cy="101771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100" b="1" kern="1200" dirty="0" smtClean="0">
              <a:solidFill>
                <a:schemeClr val="bg1"/>
              </a:solidFill>
            </a:rPr>
            <a:t>со-партнеры  </a:t>
          </a:r>
        </a:p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100" b="1" kern="1200" dirty="0" smtClean="0">
              <a:solidFill>
                <a:schemeClr val="bg1"/>
              </a:solidFill>
            </a:rPr>
            <a:t>(школы города)</a:t>
          </a:r>
          <a:endParaRPr lang="ru-RU" sz="2100" kern="1200" dirty="0"/>
        </a:p>
      </dsp:txBody>
      <dsp:txXfrm>
        <a:off x="3764455" y="3550141"/>
        <a:ext cx="2505172" cy="918352"/>
      </dsp:txXfrm>
    </dsp:sp>
    <dsp:sp modelId="{A96CF172-4E0E-49C0-9E9D-EAF19AEE1B0C}">
      <dsp:nvSpPr>
        <dsp:cNvPr id="0" name=""/>
        <dsp:cNvSpPr/>
      </dsp:nvSpPr>
      <dsp:spPr>
        <a:xfrm>
          <a:off x="1445475" y="755361"/>
          <a:ext cx="3960321" cy="3960321"/>
        </a:xfrm>
        <a:custGeom>
          <a:avLst/>
          <a:gdLst/>
          <a:ahLst/>
          <a:cxnLst/>
          <a:rect l="0" t="0" r="0" b="0"/>
          <a:pathLst>
            <a:path>
              <a:moveTo>
                <a:pt x="2825374" y="3770873"/>
              </a:moveTo>
              <a:arcTo wR="1980160" hR="1980160" stAng="3883965" swAng="3314903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D93FF7-893A-4A65-A12B-6D2DCE7D4030}">
      <dsp:nvSpPr>
        <dsp:cNvPr id="0" name=""/>
        <dsp:cNvSpPr/>
      </dsp:nvSpPr>
      <dsp:spPr>
        <a:xfrm>
          <a:off x="500066" y="3429030"/>
          <a:ext cx="2484881" cy="101226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родители</a:t>
          </a:r>
          <a:endParaRPr lang="ru-RU" sz="2400" kern="1200" dirty="0"/>
        </a:p>
      </dsp:txBody>
      <dsp:txXfrm>
        <a:off x="549481" y="3478445"/>
        <a:ext cx="2386051" cy="913439"/>
      </dsp:txXfrm>
    </dsp:sp>
    <dsp:sp modelId="{56100B6E-7880-4D85-B992-88F0977FA10E}">
      <dsp:nvSpPr>
        <dsp:cNvPr id="0" name=""/>
        <dsp:cNvSpPr/>
      </dsp:nvSpPr>
      <dsp:spPr>
        <a:xfrm>
          <a:off x="1310971" y="870570"/>
          <a:ext cx="3960321" cy="3960321"/>
        </a:xfrm>
        <a:custGeom>
          <a:avLst/>
          <a:gdLst/>
          <a:ahLst/>
          <a:cxnLst/>
          <a:rect l="0" t="0" r="0" b="0"/>
          <a:pathLst>
            <a:path>
              <a:moveTo>
                <a:pt x="83779" y="2550050"/>
              </a:moveTo>
              <a:arcTo wR="1980160" hR="1980160" stAng="9796424" swAng="1507797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3A08B5-228A-48AC-A9BD-E497668CEE10}">
      <dsp:nvSpPr>
        <dsp:cNvPr id="0" name=""/>
        <dsp:cNvSpPr/>
      </dsp:nvSpPr>
      <dsp:spPr>
        <a:xfrm>
          <a:off x="71447" y="1572337"/>
          <a:ext cx="2590495" cy="98031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библиотекари</a:t>
          </a:r>
          <a:endParaRPr lang="ru-RU" sz="2400" b="1" kern="1200" dirty="0"/>
        </a:p>
      </dsp:txBody>
      <dsp:txXfrm>
        <a:off x="119302" y="1620192"/>
        <a:ext cx="2494785" cy="884600"/>
      </dsp:txXfrm>
    </dsp:sp>
    <dsp:sp modelId="{71E7F007-D782-47F4-8E73-DD1D9FCA73F8}">
      <dsp:nvSpPr>
        <dsp:cNvPr id="0" name=""/>
        <dsp:cNvSpPr/>
      </dsp:nvSpPr>
      <dsp:spPr>
        <a:xfrm>
          <a:off x="1482808" y="1059546"/>
          <a:ext cx="3960321" cy="3960321"/>
        </a:xfrm>
        <a:custGeom>
          <a:avLst/>
          <a:gdLst/>
          <a:ahLst/>
          <a:cxnLst/>
          <a:rect l="0" t="0" r="0" b="0"/>
          <a:pathLst>
            <a:path>
              <a:moveTo>
                <a:pt x="655445" y="508370"/>
              </a:moveTo>
              <a:arcTo wR="1980160" hR="1980160" stAng="13680633" swAng="1127668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41AD94-7CFB-4C34-951D-5580507FB718}">
      <dsp:nvSpPr>
        <dsp:cNvPr id="0" name=""/>
        <dsp:cNvSpPr/>
      </dsp:nvSpPr>
      <dsp:spPr>
        <a:xfrm>
          <a:off x="0" y="0"/>
          <a:ext cx="4643438" cy="464343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9AA297-3455-4B28-8186-DC02A0275520}">
      <dsp:nvSpPr>
        <dsp:cNvPr id="0" name=""/>
        <dsp:cNvSpPr/>
      </dsp:nvSpPr>
      <dsp:spPr>
        <a:xfrm>
          <a:off x="1997127" y="607623"/>
          <a:ext cx="6003872" cy="8252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вселить уверенность в необходимости и возможности использования компьютера и сети Интернет в образовательном процессе;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2037415" y="647911"/>
        <a:ext cx="5923296" cy="744722"/>
      </dsp:txXfrm>
    </dsp:sp>
    <dsp:sp modelId="{76D8BAA1-0C65-437F-90B4-37A4E900132A}">
      <dsp:nvSpPr>
        <dsp:cNvPr id="0" name=""/>
        <dsp:cNvSpPr/>
      </dsp:nvSpPr>
      <dsp:spPr>
        <a:xfrm>
          <a:off x="2002560" y="1505482"/>
          <a:ext cx="5998439" cy="8252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внедрить в образовательный процесс один из способов  информационно-коммуникационной  технологии,  в  частности сетевой образовательный проект;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2042848" y="1545770"/>
        <a:ext cx="5917863" cy="744722"/>
      </dsp:txXfrm>
    </dsp:sp>
    <dsp:sp modelId="{780F9A3C-166E-43C4-A09C-BCEC76E124AF}">
      <dsp:nvSpPr>
        <dsp:cNvPr id="0" name=""/>
        <dsp:cNvSpPr/>
      </dsp:nvSpPr>
      <dsp:spPr>
        <a:xfrm>
          <a:off x="1989823" y="2403343"/>
          <a:ext cx="6011176" cy="8252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отработать  проектную  и  исследовательскую  деятельность  с использованием информационно-коммуникационных технологий</a:t>
          </a:r>
          <a:r>
            <a:rPr lang="ru-RU" sz="1000" b="1" kern="1200" dirty="0" smtClean="0">
              <a:solidFill>
                <a:schemeClr val="bg1"/>
              </a:solidFill>
            </a:rPr>
            <a:t>; </a:t>
          </a:r>
          <a:endParaRPr lang="ru-RU" sz="1000" kern="1200" dirty="0"/>
        </a:p>
      </dsp:txBody>
      <dsp:txXfrm>
        <a:off x="2030111" y="2443631"/>
        <a:ext cx="5930600" cy="744722"/>
      </dsp:txXfrm>
    </dsp:sp>
    <dsp:sp modelId="{5400A415-D85B-4125-9F0F-308454E6FCDA}">
      <dsp:nvSpPr>
        <dsp:cNvPr id="0" name=""/>
        <dsp:cNvSpPr/>
      </dsp:nvSpPr>
      <dsp:spPr>
        <a:xfrm>
          <a:off x="2002590" y="3382821"/>
          <a:ext cx="5998409" cy="8252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содействовать  воспитанию  интереса  к  литературе,  отечественной истории и  культуре, формированию исследовательских умений у учащихся. </a:t>
          </a:r>
        </a:p>
      </dsp:txBody>
      <dsp:txXfrm>
        <a:off x="2042878" y="3423109"/>
        <a:ext cx="5917833" cy="7447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41AD94-7CFB-4C34-951D-5580507FB718}">
      <dsp:nvSpPr>
        <dsp:cNvPr id="0" name=""/>
        <dsp:cNvSpPr/>
      </dsp:nvSpPr>
      <dsp:spPr>
        <a:xfrm>
          <a:off x="0" y="214286"/>
          <a:ext cx="4643409" cy="500764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9AA297-3455-4B28-8186-DC02A0275520}">
      <dsp:nvSpPr>
        <dsp:cNvPr id="0" name=""/>
        <dsp:cNvSpPr/>
      </dsp:nvSpPr>
      <dsp:spPr>
        <a:xfrm>
          <a:off x="1931679" y="741849"/>
          <a:ext cx="5640695" cy="7569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убедиться  в  необходимости  и  возможности  использования компьютера и сети Интернет в образовательном процессе; </a:t>
          </a:r>
        </a:p>
      </dsp:txBody>
      <dsp:txXfrm>
        <a:off x="1968631" y="778801"/>
        <a:ext cx="5566791" cy="683071"/>
      </dsp:txXfrm>
    </dsp:sp>
    <dsp:sp modelId="{76D8BAA1-0C65-437F-90B4-37A4E900132A}">
      <dsp:nvSpPr>
        <dsp:cNvPr id="0" name=""/>
        <dsp:cNvSpPr/>
      </dsp:nvSpPr>
      <dsp:spPr>
        <a:xfrm>
          <a:off x="1931643" y="1588660"/>
          <a:ext cx="5640731" cy="8810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организовать  совместную  с  детьми  целенаправленную познавательную творческую деятельность;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974650" y="1631667"/>
        <a:ext cx="5554717" cy="794996"/>
      </dsp:txXfrm>
    </dsp:sp>
    <dsp:sp modelId="{780F9A3C-166E-43C4-A09C-BCEC76E124AF}">
      <dsp:nvSpPr>
        <dsp:cNvPr id="0" name=""/>
        <dsp:cNvSpPr/>
      </dsp:nvSpPr>
      <dsp:spPr>
        <a:xfrm>
          <a:off x="1925994" y="2559509"/>
          <a:ext cx="5646380" cy="73867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активно  вместе  с  детьми  участвовать  в  сетевом  образовательном проекте; </a:t>
          </a:r>
          <a:r>
            <a:rPr lang="ru-RU" sz="1000" b="1" kern="1200" dirty="0" smtClean="0">
              <a:solidFill>
                <a:schemeClr val="tx1"/>
              </a:solidFill>
            </a:rPr>
            <a:t> 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1962053" y="2595568"/>
        <a:ext cx="5574262" cy="666556"/>
      </dsp:txXfrm>
    </dsp:sp>
    <dsp:sp modelId="{5400A415-D85B-4125-9F0F-308454E6FCDA}">
      <dsp:nvSpPr>
        <dsp:cNvPr id="0" name=""/>
        <dsp:cNvSpPr/>
      </dsp:nvSpPr>
      <dsp:spPr>
        <a:xfrm>
          <a:off x="1916713" y="3421136"/>
          <a:ext cx="5655661" cy="10217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повысить  собственную  (при  необходимости)  компьютерную  и литературную  грамотность  посредством  выполнения  заданий,  обмена опытом или получения консультации у своих детей; </a:t>
          </a:r>
        </a:p>
      </dsp:txBody>
      <dsp:txXfrm>
        <a:off x="1966593" y="3471016"/>
        <a:ext cx="5555901" cy="922033"/>
      </dsp:txXfrm>
    </dsp:sp>
    <dsp:sp modelId="{B0FC7CF9-6777-4A61-93BF-117D791DDF50}">
      <dsp:nvSpPr>
        <dsp:cNvPr id="0" name=""/>
        <dsp:cNvSpPr/>
      </dsp:nvSpPr>
      <dsp:spPr>
        <a:xfrm>
          <a:off x="1925957" y="4575426"/>
          <a:ext cx="5646417" cy="4764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содействовать доверительным отношениям родителей и детей.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949215" y="4598684"/>
        <a:ext cx="5599901" cy="4299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7282B-8E67-46A4-BCEF-891A7EE13119}">
      <dsp:nvSpPr>
        <dsp:cNvPr id="0" name=""/>
        <dsp:cNvSpPr/>
      </dsp:nvSpPr>
      <dsp:spPr>
        <a:xfrm>
          <a:off x="0" y="0"/>
          <a:ext cx="4500594" cy="450059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E29F40-7DF0-4E55-AA5B-60B9B75BAC62}">
      <dsp:nvSpPr>
        <dsp:cNvPr id="0" name=""/>
        <dsp:cNvSpPr/>
      </dsp:nvSpPr>
      <dsp:spPr>
        <a:xfrm>
          <a:off x="2011912" y="571501"/>
          <a:ext cx="5560515" cy="7999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повысить целенаправленную познавательную активность;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сформировать  умения  и  навыки  добывать  информацию  из  разных источников и обрабатывать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2050960" y="610549"/>
        <a:ext cx="5482419" cy="721814"/>
      </dsp:txXfrm>
    </dsp:sp>
    <dsp:sp modelId="{AC157FC8-D77D-4664-881F-8FEDD4A610FD}">
      <dsp:nvSpPr>
        <dsp:cNvPr id="0" name=""/>
        <dsp:cNvSpPr/>
      </dsp:nvSpPr>
      <dsp:spPr>
        <a:xfrm>
          <a:off x="2031512" y="1500197"/>
          <a:ext cx="5540915" cy="7999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повысить компьютерную грамотность;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получить новые знания; </a:t>
          </a:r>
        </a:p>
      </dsp:txBody>
      <dsp:txXfrm>
        <a:off x="2070560" y="1539245"/>
        <a:ext cx="5462819" cy="721814"/>
      </dsp:txXfrm>
    </dsp:sp>
    <dsp:sp modelId="{E5E0B915-DF4B-444D-8D25-844FAEE27E51}">
      <dsp:nvSpPr>
        <dsp:cNvPr id="0" name=""/>
        <dsp:cNvSpPr/>
      </dsp:nvSpPr>
      <dsp:spPr>
        <a:xfrm>
          <a:off x="2070186" y="2428892"/>
          <a:ext cx="5502241" cy="7999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участвовать проектной деятельности;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продемонстрировать  свой  опыт  владения  информационно-компьютерными технологиями; </a:t>
          </a:r>
        </a:p>
      </dsp:txBody>
      <dsp:txXfrm>
        <a:off x="2109234" y="2467940"/>
        <a:ext cx="5424145" cy="721814"/>
      </dsp:txXfrm>
    </dsp:sp>
    <dsp:sp modelId="{C3E0CA68-7C45-43FC-B9D0-C547F4253A41}">
      <dsp:nvSpPr>
        <dsp:cNvPr id="0" name=""/>
        <dsp:cNvSpPr/>
      </dsp:nvSpPr>
      <dsp:spPr>
        <a:xfrm>
          <a:off x="2058601" y="3341350"/>
          <a:ext cx="5513826" cy="7999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воспитывать ответственность и самостоятельность;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развивать исследовательские умения.</a:t>
          </a:r>
        </a:p>
      </dsp:txBody>
      <dsp:txXfrm>
        <a:off x="2097649" y="3380398"/>
        <a:ext cx="5435730" cy="7218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57B0F-D618-4AD0-B095-EA40B3FBB997}">
      <dsp:nvSpPr>
        <dsp:cNvPr id="0" name=""/>
        <dsp:cNvSpPr/>
      </dsp:nvSpPr>
      <dsp:spPr>
        <a:xfrm>
          <a:off x="0" y="0"/>
          <a:ext cx="7858148" cy="1350178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для обучающихся:</a:t>
          </a:r>
          <a:endParaRPr lang="ru-RU" sz="4000" kern="1200" dirty="0"/>
        </a:p>
      </dsp:txBody>
      <dsp:txXfrm>
        <a:off x="0" y="0"/>
        <a:ext cx="7858148" cy="1350178"/>
      </dsp:txXfrm>
    </dsp:sp>
    <dsp:sp modelId="{EE9AEAE8-A33D-4D56-B1EF-29E2BCFBDAF1}">
      <dsp:nvSpPr>
        <dsp:cNvPr id="0" name=""/>
        <dsp:cNvSpPr/>
      </dsp:nvSpPr>
      <dsp:spPr>
        <a:xfrm>
          <a:off x="3836" y="1350178"/>
          <a:ext cx="2616824" cy="283537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увеличение доли школьников, участвующих в научно-исследовательской деятельности и  образовательных событиях сети;</a:t>
          </a:r>
          <a:endParaRPr lang="ru-RU" sz="2000" kern="1200" dirty="0"/>
        </a:p>
      </dsp:txBody>
      <dsp:txXfrm>
        <a:off x="3836" y="1350178"/>
        <a:ext cx="2616824" cy="2835374"/>
      </dsp:txXfrm>
    </dsp:sp>
    <dsp:sp modelId="{24293C06-567E-4B65-9723-9DD6CBB94212}">
      <dsp:nvSpPr>
        <dsp:cNvPr id="0" name=""/>
        <dsp:cNvSpPr/>
      </dsp:nvSpPr>
      <dsp:spPr>
        <a:xfrm>
          <a:off x="2620661" y="1350178"/>
          <a:ext cx="2616824" cy="283537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17936"/>
                <a:satOff val="-2012"/>
                <a:lumOff val="1284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17936"/>
                <a:satOff val="-2012"/>
                <a:lumOff val="1284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17936"/>
                <a:satOff val="-2012"/>
                <a:lumOff val="128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повышение ИКТ - компетентности обучающихся;</a:t>
          </a:r>
        </a:p>
      </dsp:txBody>
      <dsp:txXfrm>
        <a:off x="2620661" y="1350178"/>
        <a:ext cx="2616824" cy="2835374"/>
      </dsp:txXfrm>
    </dsp:sp>
    <dsp:sp modelId="{425FFBA2-323F-45F4-8699-A3705DE36090}">
      <dsp:nvSpPr>
        <dsp:cNvPr id="0" name=""/>
        <dsp:cNvSpPr/>
      </dsp:nvSpPr>
      <dsp:spPr>
        <a:xfrm>
          <a:off x="5189938" y="1344904"/>
          <a:ext cx="2616824" cy="283537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35872"/>
                <a:satOff val="-4024"/>
                <a:lumOff val="256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обеспечение реализации внеурочной деятельности</a:t>
          </a:r>
          <a:r>
            <a:rPr lang="ru-RU" sz="3100" kern="1200" dirty="0" smtClean="0"/>
            <a:t>.</a:t>
          </a:r>
          <a:endParaRPr lang="ru-RU" sz="3100" kern="1200" dirty="0"/>
        </a:p>
      </dsp:txBody>
      <dsp:txXfrm>
        <a:off x="5189938" y="1344904"/>
        <a:ext cx="2616824" cy="2835374"/>
      </dsp:txXfrm>
    </dsp:sp>
    <dsp:sp modelId="{1E9E69A3-4667-4948-AB6E-2AF783C4A12A}">
      <dsp:nvSpPr>
        <dsp:cNvPr id="0" name=""/>
        <dsp:cNvSpPr/>
      </dsp:nvSpPr>
      <dsp:spPr>
        <a:xfrm>
          <a:off x="0" y="4185552"/>
          <a:ext cx="7858148" cy="31504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57B0F-D618-4AD0-B095-EA40B3FBB997}">
      <dsp:nvSpPr>
        <dsp:cNvPr id="0" name=""/>
        <dsp:cNvSpPr/>
      </dsp:nvSpPr>
      <dsp:spPr>
        <a:xfrm>
          <a:off x="0" y="0"/>
          <a:ext cx="7858148" cy="1324266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для педагогов</a:t>
          </a:r>
          <a:r>
            <a:rPr lang="ru-RU" sz="4000" kern="1200" dirty="0" smtClean="0"/>
            <a:t>:</a:t>
          </a:r>
          <a:endParaRPr lang="ru-RU" sz="4000" kern="1200" dirty="0"/>
        </a:p>
      </dsp:txBody>
      <dsp:txXfrm>
        <a:off x="0" y="0"/>
        <a:ext cx="7858148" cy="1324266"/>
      </dsp:txXfrm>
    </dsp:sp>
    <dsp:sp modelId="{EE9AEAE8-A33D-4D56-B1EF-29E2BCFBDAF1}">
      <dsp:nvSpPr>
        <dsp:cNvPr id="0" name=""/>
        <dsp:cNvSpPr/>
      </dsp:nvSpPr>
      <dsp:spPr>
        <a:xfrm>
          <a:off x="0" y="1189667"/>
          <a:ext cx="1964536" cy="3366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увеличение доли учителей, принимающих участие в образовательных событиях сети;</a:t>
          </a:r>
          <a:endParaRPr lang="ru-RU" sz="1900" kern="1200" dirty="0"/>
        </a:p>
      </dsp:txBody>
      <dsp:txXfrm>
        <a:off x="0" y="1189667"/>
        <a:ext cx="1964536" cy="3366505"/>
      </dsp:txXfrm>
    </dsp:sp>
    <dsp:sp modelId="{24293C06-567E-4B65-9723-9DD6CBB94212}">
      <dsp:nvSpPr>
        <dsp:cNvPr id="0" name=""/>
        <dsp:cNvSpPr/>
      </dsp:nvSpPr>
      <dsp:spPr>
        <a:xfrm>
          <a:off x="1964537" y="1189667"/>
          <a:ext cx="1964536" cy="3366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900" kern="1200" dirty="0" smtClean="0"/>
            <a:t>повышение инновационной активности педагогических  коллективов в сети через использование образовательных технологий; </a:t>
          </a:r>
        </a:p>
      </dsp:txBody>
      <dsp:txXfrm>
        <a:off x="1964537" y="1189667"/>
        <a:ext cx="1964536" cy="3366505"/>
      </dsp:txXfrm>
    </dsp:sp>
    <dsp:sp modelId="{802812FC-D088-410E-B164-F03B28090368}">
      <dsp:nvSpPr>
        <dsp:cNvPr id="0" name=""/>
        <dsp:cNvSpPr/>
      </dsp:nvSpPr>
      <dsp:spPr>
        <a:xfrm>
          <a:off x="3929073" y="1189667"/>
          <a:ext cx="1964536" cy="3366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повышение ИКТ - компетентности педагогов;</a:t>
          </a:r>
          <a:endParaRPr lang="ru-RU" sz="1900" kern="1200" dirty="0"/>
        </a:p>
      </dsp:txBody>
      <dsp:txXfrm>
        <a:off x="3929073" y="1189667"/>
        <a:ext cx="1964536" cy="3366505"/>
      </dsp:txXfrm>
    </dsp:sp>
    <dsp:sp modelId="{425FFBA2-323F-45F4-8699-A3705DE36090}">
      <dsp:nvSpPr>
        <dsp:cNvPr id="0" name=""/>
        <dsp:cNvSpPr/>
      </dsp:nvSpPr>
      <dsp:spPr>
        <a:xfrm>
          <a:off x="5893610" y="1189667"/>
          <a:ext cx="1964536" cy="3366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тиражирование накопленного опыта </a:t>
          </a:r>
          <a:endParaRPr lang="ru-RU" sz="1900" kern="1200" dirty="0"/>
        </a:p>
      </dsp:txBody>
      <dsp:txXfrm>
        <a:off x="5893610" y="1189667"/>
        <a:ext cx="1964536" cy="3366505"/>
      </dsp:txXfrm>
    </dsp:sp>
    <dsp:sp modelId="{1E9E69A3-4667-4948-AB6E-2AF783C4A12A}">
      <dsp:nvSpPr>
        <dsp:cNvPr id="0" name=""/>
        <dsp:cNvSpPr/>
      </dsp:nvSpPr>
      <dsp:spPr>
        <a:xfrm>
          <a:off x="0" y="4404372"/>
          <a:ext cx="7858148" cy="187523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4F4D0-C3EE-472D-A701-D0282D4AFCF7}">
      <dsp:nvSpPr>
        <dsp:cNvPr id="0" name=""/>
        <dsp:cNvSpPr/>
      </dsp:nvSpPr>
      <dsp:spPr>
        <a:xfrm>
          <a:off x="0" y="0"/>
          <a:ext cx="7215238" cy="1264452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для школ – со-партнеров проекта:</a:t>
          </a:r>
          <a:endParaRPr lang="ru-RU" sz="3600" kern="1200" dirty="0"/>
        </a:p>
      </dsp:txBody>
      <dsp:txXfrm>
        <a:off x="0" y="0"/>
        <a:ext cx="7215238" cy="1264452"/>
      </dsp:txXfrm>
    </dsp:sp>
    <dsp:sp modelId="{1914310C-57C3-4359-9301-D7BA152364BB}">
      <dsp:nvSpPr>
        <dsp:cNvPr id="0" name=""/>
        <dsp:cNvSpPr/>
      </dsp:nvSpPr>
      <dsp:spPr>
        <a:xfrm>
          <a:off x="2057" y="1264452"/>
          <a:ext cx="3656941" cy="26553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расширение партнерства, в том числе социального;</a:t>
          </a:r>
          <a:endParaRPr lang="ru-RU" sz="2800" kern="1200" dirty="0"/>
        </a:p>
      </dsp:txBody>
      <dsp:txXfrm>
        <a:off x="2057" y="1264452"/>
        <a:ext cx="3656941" cy="2655350"/>
      </dsp:txXfrm>
    </dsp:sp>
    <dsp:sp modelId="{C617DBDB-BB26-4011-AD59-E89FD69984F8}">
      <dsp:nvSpPr>
        <dsp:cNvPr id="0" name=""/>
        <dsp:cNvSpPr/>
      </dsp:nvSpPr>
      <dsp:spPr>
        <a:xfrm>
          <a:off x="3658999" y="1264452"/>
          <a:ext cx="3554181" cy="26553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взаимодействие с другими сетевыми проектами</a:t>
          </a:r>
          <a:endParaRPr lang="ru-RU" sz="2800" kern="1200" dirty="0"/>
        </a:p>
      </dsp:txBody>
      <dsp:txXfrm>
        <a:off x="3658999" y="1264452"/>
        <a:ext cx="3554181" cy="2655350"/>
      </dsp:txXfrm>
    </dsp:sp>
    <dsp:sp modelId="{D74BC32A-B70C-4F87-9CA5-8C4CF4F45E23}">
      <dsp:nvSpPr>
        <dsp:cNvPr id="0" name=""/>
        <dsp:cNvSpPr/>
      </dsp:nvSpPr>
      <dsp:spPr>
        <a:xfrm>
          <a:off x="0" y="3919803"/>
          <a:ext cx="7215238" cy="295038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D1CB2BF-8C6B-474B-987B-310AF8B7BCE9}" type="datetimeFigureOut">
              <a:rPr lang="ru-RU"/>
              <a:pPr>
                <a:defRPr/>
              </a:pPr>
              <a:t>20.05.2015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60DD15B-FA7A-4C1A-B303-E2C26FB0F4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170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E633CD-643A-4051-B472-AF6D983765F9}" type="slidenum">
              <a:rPr lang="ru-RU" altLang="ru-RU" smtClean="0"/>
              <a:pPr eaLnBrk="1" hangingPunct="1"/>
              <a:t>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C2ACBB-300A-472E-AF80-5127D7832197}" type="slidenum">
              <a:rPr lang="ru-RU" altLang="ru-RU" smtClean="0"/>
              <a:pPr eaLnBrk="1" hangingPunct="1"/>
              <a:t>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973C06-71D8-477E-A0D0-1B569CFC45FF}" type="slidenum">
              <a:rPr lang="ru-RU" altLang="ru-RU" smtClean="0"/>
              <a:pPr eaLnBrk="1" hangingPunct="1"/>
              <a:t>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D2D358-6A80-49E6-918B-F2505312BB9F}" type="slidenum">
              <a:rPr lang="ru-RU" altLang="ru-RU" smtClean="0"/>
              <a:pPr eaLnBrk="1" hangingPunct="1"/>
              <a:t>22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B8815-1798-437C-84F2-B9C8773D0182}" type="datetime1">
              <a:rPr lang="ru-RU"/>
              <a:pPr>
                <a:defRPr/>
              </a:pPr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CA69F-D23A-40B0-92E8-CF5601192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483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DFAAC-55AB-4CCA-B199-552C2F5B4634}" type="datetime1">
              <a:rPr lang="ru-RU"/>
              <a:pPr>
                <a:defRPr/>
              </a:pPr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D3A1A-255F-43E4-BBCB-F38E632423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049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7B8EA-C53E-43C9-B278-C243747E246A}" type="datetime1">
              <a:rPr lang="ru-RU"/>
              <a:pPr>
                <a:defRPr/>
              </a:pPr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60A66-830E-4B7B-8586-B5C534AAE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221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1EF5F-CAD3-4266-A8DE-55C366C287BC}" type="datetime1">
              <a:rPr lang="ru-RU"/>
              <a:pPr>
                <a:defRPr/>
              </a:pPr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D007A-0F27-406D-ABF0-AF9928B6A9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170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ABD1C-07F9-4372-AC07-B850A078A459}" type="datetime1">
              <a:rPr lang="ru-RU"/>
              <a:pPr>
                <a:defRPr/>
              </a:pPr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17F82-D909-4811-A652-D6C2D61DD0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886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69552-35B4-40B2-B7C1-A004A08B94E6}" type="datetime1">
              <a:rPr lang="ru-RU"/>
              <a:pPr>
                <a:defRPr/>
              </a:pPr>
              <a:t>20.05.2015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E2C75-F9FD-43F5-B094-34158D9CBD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546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28C3C-2EC6-4BB5-8BB2-5E4C6579BD30}" type="datetime1">
              <a:rPr lang="ru-RU"/>
              <a:pPr>
                <a:defRPr/>
              </a:pPr>
              <a:t>20.05.2015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9B6E7-21B5-4237-B069-BCB6FCFA3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125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93497-A46D-4D99-B13C-BEBBB44DFFA1}" type="datetime1">
              <a:rPr lang="ru-RU"/>
              <a:pPr>
                <a:defRPr/>
              </a:pPr>
              <a:t>20.05.2015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9BB6E-CD73-436C-8C0B-9238BF02AA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675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4D86F-6E45-4E3D-964E-C0F66435B174}" type="datetime1">
              <a:rPr lang="ru-RU"/>
              <a:pPr>
                <a:defRPr/>
              </a:pPr>
              <a:t>20.05.2015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2D63F-5C44-4209-A71A-1F92035A8F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84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A294C-D995-4AAA-B092-BE43F6CF8E31}" type="datetime1">
              <a:rPr lang="ru-RU"/>
              <a:pPr>
                <a:defRPr/>
              </a:pPr>
              <a:t>20.05.2015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9E372-7A4E-4B08-9899-1E37B5CB89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660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F3D11-50C6-4520-88B2-2DA1B9A21071}" type="datetime1">
              <a:rPr lang="ru-RU"/>
              <a:pPr>
                <a:defRPr/>
              </a:pPr>
              <a:t>20.05.2015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06433-4659-4BE4-9BCA-5954D2D26D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503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CD0D6C-8FDF-4CA1-8986-B4455DD32417}" type="datetime1">
              <a:rPr lang="ru-RU"/>
              <a:pPr>
                <a:defRPr/>
              </a:pPr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E5186B-7459-4868-948E-CA6E688CD5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hlv080366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http://img3.proshkolu.ru/content/media/pic/std/3000000/2619000/2618117-eef66c126ad1e0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4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Группа 13"/>
          <p:cNvGrpSpPr>
            <a:grpSpLocks/>
          </p:cNvGrpSpPr>
          <p:nvPr/>
        </p:nvGrpSpPr>
        <p:grpSpPr bwMode="auto">
          <a:xfrm>
            <a:off x="428625" y="571500"/>
            <a:ext cx="8215313" cy="5851525"/>
            <a:chOff x="428596" y="571480"/>
            <a:chExt cx="8215370" cy="5851511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28596" y="571480"/>
              <a:ext cx="8215370" cy="5572164"/>
            </a:xfrm>
            <a:prstGeom prst="rect">
              <a:avLst/>
            </a:prstGeom>
            <a:solidFill>
              <a:schemeClr val="accent1">
                <a:alpha val="74000"/>
              </a:schemeClr>
            </a:soli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2055" name="Группа 10"/>
            <p:cNvGrpSpPr>
              <a:grpSpLocks/>
            </p:cNvGrpSpPr>
            <p:nvPr/>
          </p:nvGrpSpPr>
          <p:grpSpPr bwMode="auto">
            <a:xfrm>
              <a:off x="571444" y="1000088"/>
              <a:ext cx="7715304" cy="5422903"/>
              <a:chOff x="-292883" y="1533132"/>
              <a:chExt cx="7791694" cy="4487940"/>
            </a:xfrm>
          </p:grpSpPr>
          <p:pic>
            <p:nvPicPr>
              <p:cNvPr id="12296" name="Picture 8" descr="http://danko.ufanet.ru/files/uploads/2012/09/Table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92883" y="1533132"/>
                <a:ext cx="7791694" cy="4487940"/>
              </a:xfrm>
              <a:prstGeom prst="rect">
                <a:avLst/>
              </a:prstGeom>
              <a:noFill/>
              <a:ln>
                <a:noFill/>
              </a:ln>
              <a:effectLst>
                <a:softEdge rad="635000"/>
              </a:effectLst>
            </p:spPr>
          </p:pic>
          <p:sp>
            <p:nvSpPr>
              <p:cNvPr id="8" name="Прямоугольник 7"/>
              <p:cNvSpPr/>
              <p:nvPr/>
            </p:nvSpPr>
            <p:spPr>
              <a:xfrm>
                <a:off x="428598" y="2248972"/>
                <a:ext cx="6715173" cy="150280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800" b="1" spc="50" dirty="0">
                    <a:ln w="12700" cmpd="sng">
                      <a:solidFill>
                        <a:schemeClr val="accent6">
                          <a:satMod val="120000"/>
                          <a:shade val="80000"/>
                        </a:schemeClr>
                      </a:solidFill>
                      <a:prstDash val="solid"/>
                    </a:ln>
                    <a:solidFill>
                      <a:schemeClr val="accent6">
                        <a:tint val="1000"/>
                      </a:schemeClr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  <a:latin typeface="+mn-lt"/>
                  </a:rPr>
                  <a:t>телеконференция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800" b="1" spc="50" dirty="0">
                    <a:ln w="12700" cmpd="sng">
                      <a:solidFill>
                        <a:schemeClr val="accent6">
                          <a:satMod val="120000"/>
                          <a:shade val="80000"/>
                        </a:schemeClr>
                      </a:solidFill>
                      <a:prstDash val="solid"/>
                    </a:ln>
                    <a:blipFill>
                      <a:blip r:embed="rId4"/>
                      <a:tile tx="0" ty="0" sx="100000" sy="100000" flip="none" algn="tl"/>
                    </a:blip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  <a:latin typeface="+mn-lt"/>
                  </a:rPr>
                  <a:t>«Мой адрес не дом и не улица…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800" b="1" spc="50" dirty="0">
                    <a:ln w="12700" cmpd="sng">
                      <a:solidFill>
                        <a:schemeClr val="accent6">
                          <a:satMod val="120000"/>
                          <a:shade val="80000"/>
                        </a:schemeClr>
                      </a:solidFill>
                      <a:prstDash val="solid"/>
                    </a:ln>
                    <a:blipFill>
                      <a:blip r:embed="rId4"/>
                      <a:tile tx="0" ty="0" sx="100000" sy="100000" flip="none" algn="tl"/>
                    </a:blip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  <a:latin typeface="+mn-lt"/>
                  </a:rPr>
                  <a:t>или место прописки сказочного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800" b="1" spc="50" dirty="0">
                    <a:ln w="12700" cmpd="sng">
                      <a:solidFill>
                        <a:schemeClr val="accent6">
                          <a:satMod val="120000"/>
                          <a:shade val="80000"/>
                        </a:schemeClr>
                      </a:solidFill>
                      <a:prstDash val="solid"/>
                    </a:ln>
                    <a:blipFill>
                      <a:blip r:embed="rId4"/>
                      <a:tile tx="0" ty="0" sx="100000" sy="100000" flip="none" algn="tl"/>
                    </a:blip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  <a:latin typeface="+mn-lt"/>
                  </a:rPr>
                  <a:t> героя»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Группа 3"/>
          <p:cNvGrpSpPr>
            <a:grpSpLocks/>
          </p:cNvGrpSpPr>
          <p:nvPr/>
        </p:nvGrpSpPr>
        <p:grpSpPr bwMode="auto">
          <a:xfrm>
            <a:off x="0" y="-14288"/>
            <a:ext cx="9144000" cy="6872288"/>
            <a:chOff x="0" y="0"/>
            <a:chExt cx="9144000" cy="6872319"/>
          </a:xfrm>
        </p:grpSpPr>
        <p:pic>
          <p:nvPicPr>
            <p:cNvPr id="11274" name="Picture 3" descr="http://img3.proshkolu.ru/content/media/pic/std/3000000/2619000/2618117-eef66c126ad1e06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72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75" name="Группа 8"/>
            <p:cNvGrpSpPr>
              <a:grpSpLocks/>
            </p:cNvGrpSpPr>
            <p:nvPr/>
          </p:nvGrpSpPr>
          <p:grpSpPr bwMode="auto">
            <a:xfrm>
              <a:off x="428596" y="428604"/>
              <a:ext cx="8522004" cy="6286544"/>
              <a:chOff x="428596" y="428604"/>
              <a:chExt cx="8522004" cy="6286544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428596" y="428604"/>
                <a:ext cx="8429684" cy="6286544"/>
              </a:xfrm>
              <a:prstGeom prst="rect">
                <a:avLst/>
              </a:prstGeom>
              <a:solidFill>
                <a:srgbClr val="4F9428">
                  <a:alpha val="78000"/>
                </a:srgbClr>
              </a:solidFill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1000125" y="2286011"/>
                <a:ext cx="7950200" cy="58420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just">
                  <a:defRPr/>
                </a:pPr>
                <a:endParaRPr lang="ru-RU" sz="32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+mn-lt"/>
                </a:endParaRPr>
              </a:p>
            </p:txBody>
          </p:sp>
        </p:grpSp>
      </p:grpSp>
      <p:grpSp>
        <p:nvGrpSpPr>
          <p:cNvPr id="11267" name="Группа 12"/>
          <p:cNvGrpSpPr>
            <a:grpSpLocks/>
          </p:cNvGrpSpPr>
          <p:nvPr/>
        </p:nvGrpSpPr>
        <p:grpSpPr bwMode="auto">
          <a:xfrm>
            <a:off x="571500" y="142875"/>
            <a:ext cx="8001000" cy="1357313"/>
            <a:chOff x="571472" y="142852"/>
            <a:chExt cx="8001056" cy="1357322"/>
          </a:xfrm>
        </p:grpSpPr>
        <p:sp>
          <p:nvSpPr>
            <p:cNvPr id="11" name="Овал 10"/>
            <p:cNvSpPr/>
            <p:nvPr/>
          </p:nvSpPr>
          <p:spPr>
            <a:xfrm>
              <a:off x="571472" y="142852"/>
              <a:ext cx="8001056" cy="1357322"/>
            </a:xfrm>
            <a:prstGeom prst="ellips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000100" y="214290"/>
              <a:ext cx="7286676" cy="12003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3600" b="1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Перспективы развития проекта</a:t>
              </a:r>
            </a:p>
          </p:txBody>
        </p:sp>
      </p:grpSp>
      <p:graphicFrame>
        <p:nvGraphicFramePr>
          <p:cNvPr id="13" name="Схема 12"/>
          <p:cNvGraphicFramePr/>
          <p:nvPr/>
        </p:nvGraphicFramePr>
        <p:xfrm>
          <a:off x="500034" y="1928802"/>
          <a:ext cx="7858148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88181E-810E-4333-A75E-E968CB4C1F6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Группа 3"/>
          <p:cNvGrpSpPr>
            <a:grpSpLocks/>
          </p:cNvGrpSpPr>
          <p:nvPr/>
        </p:nvGrpSpPr>
        <p:grpSpPr bwMode="auto">
          <a:xfrm>
            <a:off x="0" y="0"/>
            <a:ext cx="9144000" cy="6872288"/>
            <a:chOff x="0" y="0"/>
            <a:chExt cx="9144000" cy="6872319"/>
          </a:xfrm>
        </p:grpSpPr>
        <p:pic>
          <p:nvPicPr>
            <p:cNvPr id="12298" name="Picture 3" descr="http://img3.proshkolu.ru/content/media/pic/std/3000000/2619000/2618117-eef66c126ad1e06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72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299" name="Группа 8"/>
            <p:cNvGrpSpPr>
              <a:grpSpLocks/>
            </p:cNvGrpSpPr>
            <p:nvPr/>
          </p:nvGrpSpPr>
          <p:grpSpPr bwMode="auto">
            <a:xfrm>
              <a:off x="428596" y="428604"/>
              <a:ext cx="8521729" cy="6286544"/>
              <a:chOff x="428596" y="428604"/>
              <a:chExt cx="8521729" cy="6286544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428596" y="428604"/>
                <a:ext cx="8429684" cy="6286544"/>
              </a:xfrm>
              <a:prstGeom prst="rect">
                <a:avLst/>
              </a:prstGeom>
              <a:solidFill>
                <a:srgbClr val="4F9428">
                  <a:alpha val="78000"/>
                </a:srgbClr>
              </a:solidFill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1000125" y="2286010"/>
                <a:ext cx="7950200" cy="58420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just">
                  <a:defRPr/>
                </a:pPr>
                <a:endParaRPr lang="ru-RU" sz="32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+mn-lt"/>
                </a:endParaRPr>
              </a:p>
            </p:txBody>
          </p:sp>
        </p:grpSp>
      </p:grpSp>
      <p:grpSp>
        <p:nvGrpSpPr>
          <p:cNvPr id="12291" name="Группа 12"/>
          <p:cNvGrpSpPr>
            <a:grpSpLocks/>
          </p:cNvGrpSpPr>
          <p:nvPr/>
        </p:nvGrpSpPr>
        <p:grpSpPr bwMode="auto">
          <a:xfrm>
            <a:off x="500063" y="285750"/>
            <a:ext cx="8001000" cy="1357313"/>
            <a:chOff x="571472" y="142852"/>
            <a:chExt cx="8001056" cy="1357322"/>
          </a:xfrm>
        </p:grpSpPr>
        <p:sp>
          <p:nvSpPr>
            <p:cNvPr id="10" name="Овал 9"/>
            <p:cNvSpPr/>
            <p:nvPr/>
          </p:nvSpPr>
          <p:spPr>
            <a:xfrm>
              <a:off x="571472" y="142852"/>
              <a:ext cx="8001056" cy="1357322"/>
            </a:xfrm>
            <a:prstGeom prst="ellips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000100" y="214290"/>
              <a:ext cx="7286676" cy="12003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3600" b="1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Перспективы развития проекта</a:t>
              </a:r>
            </a:p>
          </p:txBody>
        </p:sp>
      </p:grpSp>
      <p:graphicFrame>
        <p:nvGraphicFramePr>
          <p:cNvPr id="12" name="Схема 11"/>
          <p:cNvGraphicFramePr/>
          <p:nvPr/>
        </p:nvGraphicFramePr>
        <p:xfrm>
          <a:off x="785786" y="2143116"/>
          <a:ext cx="7215238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8AAB6D-15EB-48DB-B2FE-07F7C951D4E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Группа 3"/>
          <p:cNvGrpSpPr>
            <a:grpSpLocks/>
          </p:cNvGrpSpPr>
          <p:nvPr/>
        </p:nvGrpSpPr>
        <p:grpSpPr bwMode="auto">
          <a:xfrm>
            <a:off x="0" y="-14288"/>
            <a:ext cx="9144000" cy="6872288"/>
            <a:chOff x="0" y="0"/>
            <a:chExt cx="9144000" cy="6872319"/>
          </a:xfrm>
        </p:grpSpPr>
        <p:pic>
          <p:nvPicPr>
            <p:cNvPr id="13322" name="Picture 3" descr="http://img3.proshkolu.ru/content/media/pic/std/3000000/2619000/2618117-eef66c126ad1e06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72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23" name="Группа 8"/>
            <p:cNvGrpSpPr>
              <a:grpSpLocks/>
            </p:cNvGrpSpPr>
            <p:nvPr/>
          </p:nvGrpSpPr>
          <p:grpSpPr bwMode="auto">
            <a:xfrm>
              <a:off x="428596" y="428604"/>
              <a:ext cx="8522004" cy="6286544"/>
              <a:chOff x="428596" y="428604"/>
              <a:chExt cx="8522004" cy="6286544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428596" y="428604"/>
                <a:ext cx="8429684" cy="6286544"/>
              </a:xfrm>
              <a:prstGeom prst="rect">
                <a:avLst/>
              </a:prstGeom>
              <a:solidFill>
                <a:srgbClr val="4F9428">
                  <a:alpha val="78000"/>
                </a:srgbClr>
              </a:solidFill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1000125" y="2286011"/>
                <a:ext cx="7950200" cy="58420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just">
                  <a:defRPr/>
                </a:pPr>
                <a:endParaRPr lang="ru-RU" sz="32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+mn-lt"/>
                </a:endParaRPr>
              </a:p>
            </p:txBody>
          </p:sp>
        </p:grpSp>
      </p:grpSp>
      <p:pic>
        <p:nvPicPr>
          <p:cNvPr id="13315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25" y="1571625"/>
            <a:ext cx="7358063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6" name="Группа 12"/>
          <p:cNvGrpSpPr>
            <a:grpSpLocks/>
          </p:cNvGrpSpPr>
          <p:nvPr/>
        </p:nvGrpSpPr>
        <p:grpSpPr bwMode="auto">
          <a:xfrm>
            <a:off x="571500" y="142875"/>
            <a:ext cx="8001000" cy="1071563"/>
            <a:chOff x="571472" y="142852"/>
            <a:chExt cx="8001056" cy="1071570"/>
          </a:xfrm>
        </p:grpSpPr>
        <p:sp>
          <p:nvSpPr>
            <p:cNvPr id="11" name="Овал 10"/>
            <p:cNvSpPr/>
            <p:nvPr/>
          </p:nvSpPr>
          <p:spPr>
            <a:xfrm>
              <a:off x="571472" y="142852"/>
              <a:ext cx="8001056" cy="1071570"/>
            </a:xfrm>
            <a:prstGeom prst="ellips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643042" y="357166"/>
              <a:ext cx="5732147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3600" b="1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Главная страница сайта</a:t>
              </a:r>
            </a:p>
          </p:txBody>
        </p:sp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964992-7457-436C-AA03-ED940563D12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Группа 3"/>
          <p:cNvGrpSpPr>
            <a:grpSpLocks/>
          </p:cNvGrpSpPr>
          <p:nvPr/>
        </p:nvGrpSpPr>
        <p:grpSpPr bwMode="auto">
          <a:xfrm>
            <a:off x="0" y="-14288"/>
            <a:ext cx="9144000" cy="6872288"/>
            <a:chOff x="0" y="0"/>
            <a:chExt cx="9144000" cy="6872319"/>
          </a:xfrm>
        </p:grpSpPr>
        <p:pic>
          <p:nvPicPr>
            <p:cNvPr id="14346" name="Picture 3" descr="http://img3.proshkolu.ru/content/media/pic/std/3000000/2619000/2618117-eef66c126ad1e06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72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47" name="Группа 8"/>
            <p:cNvGrpSpPr>
              <a:grpSpLocks/>
            </p:cNvGrpSpPr>
            <p:nvPr/>
          </p:nvGrpSpPr>
          <p:grpSpPr bwMode="auto">
            <a:xfrm>
              <a:off x="285720" y="585774"/>
              <a:ext cx="8664605" cy="6286544"/>
              <a:chOff x="285720" y="585774"/>
              <a:chExt cx="8664605" cy="6286544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285720" y="585774"/>
                <a:ext cx="8429684" cy="6286544"/>
              </a:xfrm>
              <a:prstGeom prst="rect">
                <a:avLst/>
              </a:prstGeom>
              <a:solidFill>
                <a:srgbClr val="4F9428">
                  <a:alpha val="78000"/>
                </a:srgbClr>
              </a:solidFill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1000125" y="2286012"/>
                <a:ext cx="7950200" cy="58420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just">
                  <a:defRPr/>
                </a:pPr>
                <a:endParaRPr lang="ru-RU" sz="32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+mn-lt"/>
                </a:endParaRPr>
              </a:p>
            </p:txBody>
          </p:sp>
        </p:grpSp>
      </p:grpSp>
      <p:pic>
        <p:nvPicPr>
          <p:cNvPr id="14339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1071563"/>
            <a:ext cx="7769225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0" name="Группа 12"/>
          <p:cNvGrpSpPr>
            <a:grpSpLocks/>
          </p:cNvGrpSpPr>
          <p:nvPr/>
        </p:nvGrpSpPr>
        <p:grpSpPr bwMode="auto">
          <a:xfrm>
            <a:off x="571500" y="142875"/>
            <a:ext cx="8001000" cy="1071563"/>
            <a:chOff x="571472" y="142852"/>
            <a:chExt cx="8001056" cy="1071570"/>
          </a:xfrm>
        </p:grpSpPr>
        <p:sp>
          <p:nvSpPr>
            <p:cNvPr id="11" name="Овал 10"/>
            <p:cNvSpPr/>
            <p:nvPr/>
          </p:nvSpPr>
          <p:spPr>
            <a:xfrm>
              <a:off x="571472" y="142852"/>
              <a:ext cx="8001056" cy="1071570"/>
            </a:xfrm>
            <a:prstGeom prst="ellips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142976" y="357166"/>
              <a:ext cx="6535315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3600" b="1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Опрос «По дорогам сказки»</a:t>
              </a:r>
            </a:p>
          </p:txBody>
        </p:sp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CCCB4-BC5B-48B7-AE8F-F3466FD89224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Группа 3"/>
          <p:cNvGrpSpPr>
            <a:grpSpLocks/>
          </p:cNvGrpSpPr>
          <p:nvPr/>
        </p:nvGrpSpPr>
        <p:grpSpPr bwMode="auto">
          <a:xfrm>
            <a:off x="0" y="-14288"/>
            <a:ext cx="9144000" cy="6872288"/>
            <a:chOff x="0" y="0"/>
            <a:chExt cx="9144000" cy="6872319"/>
          </a:xfrm>
        </p:grpSpPr>
        <p:pic>
          <p:nvPicPr>
            <p:cNvPr id="15367" name="Picture 3" descr="http://img3.proshkolu.ru/content/media/pic/std/3000000/2619000/2618117-eef66c126ad1e06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72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68" name="Группа 8"/>
            <p:cNvGrpSpPr>
              <a:grpSpLocks/>
            </p:cNvGrpSpPr>
            <p:nvPr/>
          </p:nvGrpSpPr>
          <p:grpSpPr bwMode="auto">
            <a:xfrm>
              <a:off x="408432" y="410559"/>
              <a:ext cx="8542168" cy="6321552"/>
              <a:chOff x="408432" y="410559"/>
              <a:chExt cx="8542168" cy="6321552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428596" y="428604"/>
                <a:ext cx="8429684" cy="6286544"/>
              </a:xfrm>
              <a:prstGeom prst="rect">
                <a:avLst/>
              </a:prstGeom>
              <a:solidFill>
                <a:srgbClr val="4F9428">
                  <a:alpha val="78000"/>
                </a:srgbClr>
              </a:solidFill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1000125" y="2286012"/>
                <a:ext cx="7950200" cy="57944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just">
                  <a:defRPr/>
                </a:pPr>
                <a:endParaRPr lang="ru-RU" sz="32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+mn-lt"/>
                </a:endParaRPr>
              </a:p>
            </p:txBody>
          </p:sp>
        </p:grpSp>
      </p:grpSp>
      <p:sp>
        <p:nvSpPr>
          <p:cNvPr id="15363" name="Содержимое 11"/>
          <p:cNvSpPr>
            <a:spLocks noGrp="1"/>
          </p:cNvSpPr>
          <p:nvPr>
            <p:ph idx="4294967295"/>
          </p:nvPr>
        </p:nvSpPr>
        <p:spPr>
          <a:xfrm>
            <a:off x="5000625" y="1785938"/>
            <a:ext cx="3000375" cy="1071562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chemeClr val="bg1"/>
                </a:solidFill>
              </a:rPr>
              <a:t>Да	28	84.8%</a:t>
            </a:r>
          </a:p>
          <a:p>
            <a:pPr eaLnBrk="1" hangingPunct="1"/>
            <a:r>
              <a:rPr lang="ru-RU" altLang="ru-RU" sz="2400" b="1" smtClean="0">
                <a:solidFill>
                  <a:schemeClr val="bg1"/>
                </a:solidFill>
              </a:rPr>
              <a:t>Нет	0	0%</a:t>
            </a:r>
          </a:p>
        </p:txBody>
      </p:sp>
      <p:graphicFrame>
        <p:nvGraphicFramePr>
          <p:cNvPr id="15364" name="Диаграмма 9"/>
          <p:cNvGraphicFramePr>
            <a:graphicFrameLocks/>
          </p:cNvGraphicFramePr>
          <p:nvPr/>
        </p:nvGraphicFramePr>
        <p:xfrm>
          <a:off x="1071563" y="1714500"/>
          <a:ext cx="714375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r:id="rId4" imgW="7145131" imgH="4066384" progId="Excel.Chart.8">
                  <p:embed/>
                </p:oleObj>
              </mc:Choice>
              <mc:Fallback>
                <p:oleObj r:id="rId4" imgW="7145131" imgH="4066384" progId="Excel.Chart.8">
                  <p:embed/>
                  <p:pic>
                    <p:nvPicPr>
                      <p:cNvPr id="0" name="Диаграмма 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1714500"/>
                        <a:ext cx="7143750" cy="40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000100" y="571480"/>
            <a:ext cx="753866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Любите</a:t>
            </a: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ли Вы сказки?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7FE13-1693-42E5-A1E7-E85CAE751130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Группа 3"/>
          <p:cNvGrpSpPr>
            <a:grpSpLocks/>
          </p:cNvGrpSpPr>
          <p:nvPr/>
        </p:nvGrpSpPr>
        <p:grpSpPr bwMode="auto">
          <a:xfrm>
            <a:off x="0" y="-14288"/>
            <a:ext cx="9144000" cy="6872288"/>
            <a:chOff x="0" y="0"/>
            <a:chExt cx="9144000" cy="6872319"/>
          </a:xfrm>
        </p:grpSpPr>
        <p:pic>
          <p:nvPicPr>
            <p:cNvPr id="16392" name="Picture 3" descr="http://img3.proshkolu.ru/content/media/pic/std/3000000/2619000/2618117-eef66c126ad1e06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72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393" name="Группа 8"/>
            <p:cNvGrpSpPr>
              <a:grpSpLocks/>
            </p:cNvGrpSpPr>
            <p:nvPr/>
          </p:nvGrpSpPr>
          <p:grpSpPr bwMode="auto">
            <a:xfrm>
              <a:off x="428596" y="428604"/>
              <a:ext cx="8522004" cy="6286544"/>
              <a:chOff x="428596" y="428604"/>
              <a:chExt cx="8522004" cy="6286544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428596" y="428604"/>
                <a:ext cx="8429684" cy="6286544"/>
              </a:xfrm>
              <a:prstGeom prst="rect">
                <a:avLst/>
              </a:prstGeom>
              <a:solidFill>
                <a:srgbClr val="4F9428">
                  <a:alpha val="78000"/>
                </a:srgbClr>
              </a:solidFill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1000125" y="2286011"/>
                <a:ext cx="7950200" cy="58420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just">
                  <a:defRPr/>
                </a:pPr>
                <a:endParaRPr lang="ru-RU" sz="32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+mn-lt"/>
                </a:endParaRPr>
              </a:p>
            </p:txBody>
          </p:sp>
        </p:grpSp>
      </p:grpSp>
      <p:sp>
        <p:nvSpPr>
          <p:cNvPr id="16387" name="Содержимое 11"/>
          <p:cNvSpPr>
            <a:spLocks noGrp="1"/>
          </p:cNvSpPr>
          <p:nvPr>
            <p:ph idx="4294967295"/>
          </p:nvPr>
        </p:nvSpPr>
        <p:spPr>
          <a:xfrm>
            <a:off x="2428875" y="1500188"/>
            <a:ext cx="4033838" cy="1373187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chemeClr val="bg1"/>
                </a:solidFill>
              </a:rPr>
              <a:t>бытовые	2	6.1%</a:t>
            </a:r>
          </a:p>
          <a:p>
            <a:pPr eaLnBrk="1" hangingPunct="1"/>
            <a:r>
              <a:rPr lang="ru-RU" altLang="ru-RU" sz="2000" b="1" smtClean="0">
                <a:solidFill>
                  <a:schemeClr val="bg1"/>
                </a:solidFill>
              </a:rPr>
              <a:t>о животных	6	18.2%</a:t>
            </a:r>
          </a:p>
          <a:p>
            <a:pPr eaLnBrk="1" hangingPunct="1"/>
            <a:r>
              <a:rPr lang="ru-RU" altLang="ru-RU" sz="2000" b="1" smtClean="0">
                <a:solidFill>
                  <a:schemeClr val="bg1"/>
                </a:solidFill>
              </a:rPr>
              <a:t>волшебные	27	81.8%</a:t>
            </a:r>
          </a:p>
        </p:txBody>
      </p:sp>
      <p:sp>
        <p:nvSpPr>
          <p:cNvPr id="16388" name="Rectangle 14"/>
          <p:cNvSpPr>
            <a:spLocks noChangeArrowheads="1"/>
          </p:cNvSpPr>
          <p:nvPr/>
        </p:nvSpPr>
        <p:spPr bwMode="auto">
          <a:xfrm>
            <a:off x="0" y="4692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28662" y="714356"/>
            <a:ext cx="7442935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Какие сказки Вы любите?</a:t>
            </a:r>
          </a:p>
        </p:txBody>
      </p:sp>
      <p:graphicFrame>
        <p:nvGraphicFramePr>
          <p:cNvPr id="16390" name="Диаграмма 12"/>
          <p:cNvGraphicFramePr>
            <a:graphicFrameLocks/>
          </p:cNvGraphicFramePr>
          <p:nvPr/>
        </p:nvGraphicFramePr>
        <p:xfrm>
          <a:off x="1143000" y="2643188"/>
          <a:ext cx="7239000" cy="334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r:id="rId4" imgW="7242676" imgH="3346994" progId="Excel.Chart.8">
                  <p:embed/>
                </p:oleObj>
              </mc:Choice>
              <mc:Fallback>
                <p:oleObj r:id="rId4" imgW="7242676" imgH="3346994" progId="Excel.Chart.8">
                  <p:embed/>
                  <p:pic>
                    <p:nvPicPr>
                      <p:cNvPr id="0" name="Диаграмма 1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643188"/>
                        <a:ext cx="7239000" cy="334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B4C68-573D-41DD-AC8E-08EF47E95079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Группа 3"/>
          <p:cNvGrpSpPr>
            <a:grpSpLocks/>
          </p:cNvGrpSpPr>
          <p:nvPr/>
        </p:nvGrpSpPr>
        <p:grpSpPr bwMode="auto">
          <a:xfrm>
            <a:off x="0" y="0"/>
            <a:ext cx="9144000" cy="6872288"/>
            <a:chOff x="0" y="0"/>
            <a:chExt cx="9144000" cy="6872319"/>
          </a:xfrm>
        </p:grpSpPr>
        <p:pic>
          <p:nvPicPr>
            <p:cNvPr id="17415" name="Picture 3" descr="http://img3.proshkolu.ru/content/media/pic/std/3000000/2619000/2618117-eef66c126ad1e06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72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16" name="Группа 8"/>
            <p:cNvGrpSpPr>
              <a:grpSpLocks/>
            </p:cNvGrpSpPr>
            <p:nvPr/>
          </p:nvGrpSpPr>
          <p:grpSpPr bwMode="auto">
            <a:xfrm>
              <a:off x="428596" y="428604"/>
              <a:ext cx="8522004" cy="6286544"/>
              <a:chOff x="428596" y="428604"/>
              <a:chExt cx="8522004" cy="6286544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428596" y="428604"/>
                <a:ext cx="8429684" cy="6286544"/>
              </a:xfrm>
              <a:prstGeom prst="rect">
                <a:avLst/>
              </a:prstGeom>
              <a:solidFill>
                <a:srgbClr val="4F9428">
                  <a:alpha val="78000"/>
                </a:srgbClr>
              </a:solidFill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1000125" y="2286010"/>
                <a:ext cx="7950200" cy="58420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just">
                  <a:defRPr/>
                </a:pPr>
                <a:endParaRPr lang="ru-RU" sz="32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+mn-lt"/>
                </a:endParaRPr>
              </a:p>
            </p:txBody>
          </p:sp>
        </p:grpSp>
      </p:grpSp>
      <p:sp>
        <p:nvSpPr>
          <p:cNvPr id="17411" name="Содержимое 11"/>
          <p:cNvSpPr>
            <a:spLocks noGrp="1"/>
          </p:cNvSpPr>
          <p:nvPr>
            <p:ph idx="4294967295"/>
          </p:nvPr>
        </p:nvSpPr>
        <p:spPr>
          <a:xfrm>
            <a:off x="2928938" y="1500188"/>
            <a:ext cx="2971800" cy="1042987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chemeClr val="bg1"/>
                </a:solidFill>
              </a:rPr>
              <a:t>Да	31	93.9%</a:t>
            </a:r>
          </a:p>
          <a:p>
            <a:pPr eaLnBrk="1" hangingPunct="1"/>
            <a:r>
              <a:rPr lang="ru-RU" altLang="ru-RU" sz="2400" b="1" smtClean="0">
                <a:solidFill>
                  <a:schemeClr val="bg1"/>
                </a:solidFill>
              </a:rPr>
              <a:t>Нет	2	6.1%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785794"/>
            <a:ext cx="818897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Есть ли у вас любимая сказка?</a:t>
            </a:r>
          </a:p>
        </p:txBody>
      </p:sp>
      <p:graphicFrame>
        <p:nvGraphicFramePr>
          <p:cNvPr id="2" name="Диаграмма 10"/>
          <p:cNvGraphicFramePr>
            <a:graphicFrameLocks/>
          </p:cNvGraphicFramePr>
          <p:nvPr/>
        </p:nvGraphicFramePr>
        <p:xfrm>
          <a:off x="479425" y="2479675"/>
          <a:ext cx="7970838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4FAFE-FA80-4477-ABBD-8BF69FC1E6C0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Группа 3"/>
          <p:cNvGrpSpPr>
            <a:grpSpLocks/>
          </p:cNvGrpSpPr>
          <p:nvPr/>
        </p:nvGrpSpPr>
        <p:grpSpPr bwMode="auto">
          <a:xfrm>
            <a:off x="0" y="0"/>
            <a:ext cx="9144000" cy="6872288"/>
            <a:chOff x="0" y="0"/>
            <a:chExt cx="9144000" cy="6872319"/>
          </a:xfrm>
        </p:grpSpPr>
        <p:pic>
          <p:nvPicPr>
            <p:cNvPr id="18438" name="Picture 3" descr="http://img3.proshkolu.ru/content/media/pic/std/3000000/2619000/2618117-eef66c126ad1e06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72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39" name="Группа 8"/>
            <p:cNvGrpSpPr>
              <a:grpSpLocks/>
            </p:cNvGrpSpPr>
            <p:nvPr/>
          </p:nvGrpSpPr>
          <p:grpSpPr bwMode="auto">
            <a:xfrm>
              <a:off x="428596" y="428604"/>
              <a:ext cx="8522004" cy="6286544"/>
              <a:chOff x="428596" y="428604"/>
              <a:chExt cx="8522004" cy="6286544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428596" y="428604"/>
                <a:ext cx="8429684" cy="6286544"/>
              </a:xfrm>
              <a:prstGeom prst="rect">
                <a:avLst/>
              </a:prstGeom>
              <a:solidFill>
                <a:srgbClr val="4F9428">
                  <a:alpha val="78000"/>
                </a:srgbClr>
              </a:solidFill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1000125" y="2286010"/>
                <a:ext cx="7950200" cy="58420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just">
                  <a:defRPr/>
                </a:pPr>
                <a:endParaRPr lang="ru-RU" sz="32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+mn-lt"/>
                </a:endParaRPr>
              </a:p>
            </p:txBody>
          </p:sp>
        </p:grpSp>
      </p:grpSp>
      <p:sp>
        <p:nvSpPr>
          <p:cNvPr id="10" name="Прямоугольник 9"/>
          <p:cNvSpPr/>
          <p:nvPr/>
        </p:nvSpPr>
        <p:spPr>
          <a:xfrm>
            <a:off x="571472" y="857232"/>
            <a:ext cx="8072494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Как Вы считаете, нужен ли нашему </a:t>
            </a:r>
          </a:p>
          <a:p>
            <a:pPr algn="ctr">
              <a:defRPr/>
            </a:pP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городу сказочный бренд (символ)?</a:t>
            </a:r>
          </a:p>
        </p:txBody>
      </p:sp>
      <p:graphicFrame>
        <p:nvGraphicFramePr>
          <p:cNvPr id="2" name="Диаграмма 10"/>
          <p:cNvGraphicFramePr>
            <a:graphicFrameLocks/>
          </p:cNvGraphicFramePr>
          <p:nvPr/>
        </p:nvGraphicFramePr>
        <p:xfrm>
          <a:off x="1693863" y="2408238"/>
          <a:ext cx="5541962" cy="3970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22D93-9E91-473A-8CB1-709BA5DC1058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3"/>
          <p:cNvGrpSpPr>
            <a:grpSpLocks/>
          </p:cNvGrpSpPr>
          <p:nvPr/>
        </p:nvGrpSpPr>
        <p:grpSpPr bwMode="auto">
          <a:xfrm>
            <a:off x="0" y="-14288"/>
            <a:ext cx="9144000" cy="6872288"/>
            <a:chOff x="0" y="0"/>
            <a:chExt cx="9144000" cy="6872319"/>
          </a:xfrm>
        </p:grpSpPr>
        <p:pic>
          <p:nvPicPr>
            <p:cNvPr id="19463" name="Picture 3" descr="http://img3.proshkolu.ru/content/media/pic/std/3000000/2619000/2618117-eef66c126ad1e06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72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464" name="Группа 8"/>
            <p:cNvGrpSpPr>
              <a:grpSpLocks/>
            </p:cNvGrpSpPr>
            <p:nvPr/>
          </p:nvGrpSpPr>
          <p:grpSpPr bwMode="auto">
            <a:xfrm>
              <a:off x="428596" y="428604"/>
              <a:ext cx="8522004" cy="6286544"/>
              <a:chOff x="428596" y="428604"/>
              <a:chExt cx="8522004" cy="6286544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428596" y="428604"/>
                <a:ext cx="8429684" cy="6286544"/>
              </a:xfrm>
              <a:prstGeom prst="rect">
                <a:avLst/>
              </a:prstGeom>
              <a:solidFill>
                <a:srgbClr val="4F9428">
                  <a:alpha val="78000"/>
                </a:srgbClr>
              </a:solidFill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1000125" y="2286011"/>
                <a:ext cx="7950200" cy="58420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just">
                  <a:defRPr/>
                </a:pPr>
                <a:endParaRPr lang="ru-RU" sz="32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+mn-lt"/>
                </a:endParaRPr>
              </a:p>
            </p:txBody>
          </p:sp>
        </p:grpSp>
      </p:grpSp>
      <p:sp>
        <p:nvSpPr>
          <p:cNvPr id="11" name="Прямоугольник 10"/>
          <p:cNvSpPr/>
          <p:nvPr/>
        </p:nvSpPr>
        <p:spPr>
          <a:xfrm>
            <a:off x="357158" y="714356"/>
            <a:ext cx="825251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Должен ли бренд города быть связан...</a:t>
            </a:r>
          </a:p>
        </p:txBody>
      </p:sp>
      <p:graphicFrame>
        <p:nvGraphicFramePr>
          <p:cNvPr id="2" name="Диаграмма 12"/>
          <p:cNvGraphicFramePr>
            <a:graphicFrameLocks/>
          </p:cNvGraphicFramePr>
          <p:nvPr/>
        </p:nvGraphicFramePr>
        <p:xfrm>
          <a:off x="622300" y="1622425"/>
          <a:ext cx="6970713" cy="432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9461" name="Picture 15" descr="F:\Сказ. БРЕНД\СКАЗОЧНОЕ КОЛЬЦО РОССИИ\КАРТИНКИ\добро пожаловать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13" y="2286000"/>
            <a:ext cx="23844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3AC73-BEE5-4525-8751-EE5A5A04450E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Группа 3"/>
          <p:cNvGrpSpPr>
            <a:grpSpLocks/>
          </p:cNvGrpSpPr>
          <p:nvPr/>
        </p:nvGrpSpPr>
        <p:grpSpPr bwMode="auto">
          <a:xfrm>
            <a:off x="0" y="-14288"/>
            <a:ext cx="9144000" cy="6872288"/>
            <a:chOff x="0" y="0"/>
            <a:chExt cx="9144000" cy="6872319"/>
          </a:xfrm>
        </p:grpSpPr>
        <p:pic>
          <p:nvPicPr>
            <p:cNvPr id="20487" name="Picture 3" descr="http://img3.proshkolu.ru/content/media/pic/std/3000000/2619000/2618117-eef66c126ad1e06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72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488" name="Группа 8"/>
            <p:cNvGrpSpPr>
              <a:grpSpLocks/>
            </p:cNvGrpSpPr>
            <p:nvPr/>
          </p:nvGrpSpPr>
          <p:grpSpPr bwMode="auto">
            <a:xfrm>
              <a:off x="428596" y="428604"/>
              <a:ext cx="8522004" cy="6286544"/>
              <a:chOff x="428596" y="428604"/>
              <a:chExt cx="8522004" cy="6286544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428596" y="428604"/>
                <a:ext cx="8429684" cy="6286544"/>
              </a:xfrm>
              <a:prstGeom prst="rect">
                <a:avLst/>
              </a:prstGeom>
              <a:solidFill>
                <a:srgbClr val="4F9428">
                  <a:alpha val="78000"/>
                </a:srgbClr>
              </a:solidFill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1000125" y="2286011"/>
                <a:ext cx="7950200" cy="58420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just">
                  <a:defRPr/>
                </a:pPr>
                <a:endParaRPr lang="ru-RU" sz="32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+mn-lt"/>
                </a:endParaRPr>
              </a:p>
            </p:txBody>
          </p:sp>
        </p:grpSp>
      </p:grpSp>
      <p:pic>
        <p:nvPicPr>
          <p:cNvPr id="20483" name="Picture 14" descr="F:\Сказ. БРЕНД\СКАЗОЧНОЕ КОЛЬЦО РОССИИ\КАРТИНКИ\ЗОЛ. РЫБКА\зр2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688" y="3000375"/>
            <a:ext cx="20986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85786" y="642918"/>
            <a:ext cx="782041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 каким сказочным персонажем</a:t>
            </a:r>
          </a:p>
          <a:p>
            <a:pPr algn="ctr">
              <a:defRPr/>
            </a:pPr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вас ассоциируется наш город?</a:t>
            </a:r>
          </a:p>
        </p:txBody>
      </p:sp>
      <p:graphicFrame>
        <p:nvGraphicFramePr>
          <p:cNvPr id="20485" name="Диаграмма 10"/>
          <p:cNvGraphicFramePr>
            <a:graphicFrameLocks/>
          </p:cNvGraphicFramePr>
          <p:nvPr/>
        </p:nvGraphicFramePr>
        <p:xfrm>
          <a:off x="714375" y="2000250"/>
          <a:ext cx="7286625" cy="421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r:id="rId5" imgW="7291448" imgH="4218798" progId="Excel.Chart.8">
                  <p:embed/>
                </p:oleObj>
              </mc:Choice>
              <mc:Fallback>
                <p:oleObj r:id="rId5" imgW="7291448" imgH="4218798" progId="Excel.Chart.8">
                  <p:embed/>
                  <p:pic>
                    <p:nvPicPr>
                      <p:cNvPr id="0" name="Диаграмма 1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2000250"/>
                        <a:ext cx="7286625" cy="421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2D438-E8C9-4787-9962-748F223D13AB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Группа 9"/>
          <p:cNvGrpSpPr>
            <a:grpSpLocks/>
          </p:cNvGrpSpPr>
          <p:nvPr/>
        </p:nvGrpSpPr>
        <p:grpSpPr bwMode="auto">
          <a:xfrm>
            <a:off x="0" y="0"/>
            <a:ext cx="9144000" cy="6872288"/>
            <a:chOff x="0" y="0"/>
            <a:chExt cx="9144000" cy="6872319"/>
          </a:xfrm>
        </p:grpSpPr>
        <p:pic>
          <p:nvPicPr>
            <p:cNvPr id="3076" name="Picture 3" descr="http://img3.proshkolu.ru/content/media/pic/std/3000000/2619000/2618117-eef66c126ad1e06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72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77" name="Группа 8"/>
            <p:cNvGrpSpPr>
              <a:grpSpLocks/>
            </p:cNvGrpSpPr>
            <p:nvPr/>
          </p:nvGrpSpPr>
          <p:grpSpPr bwMode="auto">
            <a:xfrm>
              <a:off x="428596" y="428604"/>
              <a:ext cx="8522004" cy="6286544"/>
              <a:chOff x="428596" y="428604"/>
              <a:chExt cx="8522004" cy="6286544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428596" y="428604"/>
                <a:ext cx="8429684" cy="6286544"/>
              </a:xfrm>
              <a:prstGeom prst="rect">
                <a:avLst/>
              </a:prstGeom>
              <a:solidFill>
                <a:srgbClr val="4F9428">
                  <a:alpha val="78000"/>
                </a:srgbClr>
              </a:solidFill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1000100" y="2285992"/>
                <a:ext cx="7950500" cy="2246769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algn="just">
                  <a:defRPr/>
                </a:pPr>
                <a:r>
                  <a:rPr lang="ru-RU" sz="3600" b="1" dirty="0">
                    <a:ln w="11430"/>
                    <a:gradFill>
                      <a:gsLst>
                        <a:gs pos="0">
                          <a:schemeClr val="accent6">
                            <a:tint val="90000"/>
                            <a:satMod val="120000"/>
                          </a:schemeClr>
                        </a:gs>
                        <a:gs pos="25000">
                          <a:schemeClr val="accent6">
                            <a:tint val="93000"/>
                            <a:satMod val="120000"/>
                          </a:schemeClr>
                        </a:gs>
                        <a:gs pos="50000">
                          <a:schemeClr val="accent6">
                            <a:shade val="89000"/>
                            <a:satMod val="110000"/>
                          </a:schemeClr>
                        </a:gs>
                        <a:gs pos="75000">
                          <a:schemeClr val="accent6">
                            <a:tint val="93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«…Если хотите иметь то, что никогда </a:t>
                </a:r>
              </a:p>
              <a:p>
                <a:pPr algn="just">
                  <a:defRPr/>
                </a:pPr>
                <a:r>
                  <a:rPr lang="ru-RU" sz="3600" b="1" dirty="0">
                    <a:ln w="11430"/>
                    <a:gradFill>
                      <a:gsLst>
                        <a:gs pos="0">
                          <a:schemeClr val="accent6">
                            <a:tint val="90000"/>
                            <a:satMod val="120000"/>
                          </a:schemeClr>
                        </a:gs>
                        <a:gs pos="25000">
                          <a:schemeClr val="accent6">
                            <a:tint val="93000"/>
                            <a:satMod val="120000"/>
                          </a:schemeClr>
                        </a:gs>
                        <a:gs pos="50000">
                          <a:schemeClr val="accent6">
                            <a:shade val="89000"/>
                            <a:satMod val="110000"/>
                          </a:schemeClr>
                        </a:gs>
                        <a:gs pos="75000">
                          <a:schemeClr val="accent6">
                            <a:tint val="93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не имели, вам придётся делать то, </a:t>
                </a:r>
              </a:p>
              <a:p>
                <a:pPr algn="just">
                  <a:defRPr/>
                </a:pPr>
                <a:r>
                  <a:rPr lang="ru-RU" sz="3600" b="1" dirty="0">
                    <a:ln w="11430"/>
                    <a:gradFill>
                      <a:gsLst>
                        <a:gs pos="0">
                          <a:schemeClr val="accent6">
                            <a:tint val="90000"/>
                            <a:satMod val="120000"/>
                          </a:schemeClr>
                        </a:gs>
                        <a:gs pos="25000">
                          <a:schemeClr val="accent6">
                            <a:tint val="93000"/>
                            <a:satMod val="120000"/>
                          </a:schemeClr>
                        </a:gs>
                        <a:gs pos="50000">
                          <a:schemeClr val="accent6">
                            <a:shade val="89000"/>
                            <a:satMod val="110000"/>
                          </a:schemeClr>
                        </a:gs>
                        <a:gs pos="75000">
                          <a:schemeClr val="accent6">
                            <a:tint val="93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что никогда не делали».</a:t>
                </a:r>
                <a:endParaRPr lang="ru-RU" sz="36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  <a:p>
                <a:pPr algn="ctr" eaLnBrk="0" hangingPunct="0">
                  <a:defRPr/>
                </a:pPr>
                <a:r>
                  <a:rPr lang="ru-RU" sz="3200" b="1" dirty="0">
                    <a:ln w="11430"/>
                    <a:gradFill>
                      <a:gsLst>
                        <a:gs pos="0">
                          <a:schemeClr val="accent6">
                            <a:tint val="90000"/>
                            <a:satMod val="120000"/>
                          </a:schemeClr>
                        </a:gs>
                        <a:gs pos="25000">
                          <a:schemeClr val="accent6">
                            <a:tint val="93000"/>
                            <a:satMod val="120000"/>
                          </a:schemeClr>
                        </a:gs>
                        <a:gs pos="50000">
                          <a:schemeClr val="accent6">
                            <a:shade val="89000"/>
                            <a:satMod val="110000"/>
                          </a:schemeClr>
                        </a:gs>
                        <a:gs pos="75000">
                          <a:schemeClr val="accent6">
                            <a:tint val="93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                                            Коко Шанель</a:t>
                </a:r>
                <a:endParaRPr lang="ru-RU" sz="32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+mn-lt"/>
                </a:endParaRPr>
              </a:p>
            </p:txBody>
          </p:sp>
        </p:grpSp>
      </p:grp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21707-51EF-4501-A143-DDE7FC1A521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Группа 3"/>
          <p:cNvGrpSpPr>
            <a:grpSpLocks/>
          </p:cNvGrpSpPr>
          <p:nvPr/>
        </p:nvGrpSpPr>
        <p:grpSpPr bwMode="auto">
          <a:xfrm>
            <a:off x="0" y="-14288"/>
            <a:ext cx="9144000" cy="6872288"/>
            <a:chOff x="0" y="0"/>
            <a:chExt cx="9144000" cy="6872319"/>
          </a:xfrm>
        </p:grpSpPr>
        <p:pic>
          <p:nvPicPr>
            <p:cNvPr id="21514" name="Picture 3" descr="http://img3.proshkolu.ru/content/media/pic/std/3000000/2619000/2618117-eef66c126ad1e06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72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515" name="Группа 8"/>
            <p:cNvGrpSpPr>
              <a:grpSpLocks/>
            </p:cNvGrpSpPr>
            <p:nvPr/>
          </p:nvGrpSpPr>
          <p:grpSpPr bwMode="auto">
            <a:xfrm>
              <a:off x="428596" y="428604"/>
              <a:ext cx="8522004" cy="6286544"/>
              <a:chOff x="428596" y="428604"/>
              <a:chExt cx="8522004" cy="6286544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428596" y="428604"/>
                <a:ext cx="8429684" cy="6286544"/>
              </a:xfrm>
              <a:prstGeom prst="rect">
                <a:avLst/>
              </a:prstGeom>
              <a:solidFill>
                <a:srgbClr val="4F9428">
                  <a:alpha val="78000"/>
                </a:srgbClr>
              </a:solidFill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1000125" y="2286011"/>
                <a:ext cx="7950200" cy="58420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just">
                  <a:defRPr/>
                </a:pPr>
                <a:endParaRPr lang="ru-RU" sz="32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+mn-lt"/>
                </a:endParaRPr>
              </a:p>
            </p:txBody>
          </p:sp>
        </p:grpSp>
      </p:grpSp>
      <p:pic>
        <p:nvPicPr>
          <p:cNvPr id="21507" name="Picture 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71625"/>
            <a:ext cx="9144000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8" name="Группа 10"/>
          <p:cNvGrpSpPr>
            <a:grpSpLocks/>
          </p:cNvGrpSpPr>
          <p:nvPr/>
        </p:nvGrpSpPr>
        <p:grpSpPr bwMode="auto">
          <a:xfrm>
            <a:off x="571500" y="142875"/>
            <a:ext cx="8001000" cy="1071563"/>
            <a:chOff x="571472" y="142852"/>
            <a:chExt cx="8001056" cy="1071570"/>
          </a:xfrm>
        </p:grpSpPr>
        <p:sp>
          <p:nvSpPr>
            <p:cNvPr id="12" name="Овал 11"/>
            <p:cNvSpPr/>
            <p:nvPr/>
          </p:nvSpPr>
          <p:spPr>
            <a:xfrm>
              <a:off x="571472" y="142852"/>
              <a:ext cx="8001056" cy="1071570"/>
            </a:xfrm>
            <a:prstGeom prst="ellips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214546" y="357166"/>
              <a:ext cx="4660955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3600" b="1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Маршрут движения</a:t>
              </a:r>
            </a:p>
          </p:txBody>
        </p:sp>
      </p:grp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A8E5D-2C92-4F74-8B73-7E2DD54F597A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Группа 3"/>
          <p:cNvGrpSpPr>
            <a:grpSpLocks/>
          </p:cNvGrpSpPr>
          <p:nvPr/>
        </p:nvGrpSpPr>
        <p:grpSpPr bwMode="auto">
          <a:xfrm>
            <a:off x="0" y="-14288"/>
            <a:ext cx="9144000" cy="6872288"/>
            <a:chOff x="0" y="0"/>
            <a:chExt cx="9144000" cy="6872319"/>
          </a:xfrm>
        </p:grpSpPr>
        <p:pic>
          <p:nvPicPr>
            <p:cNvPr id="22538" name="Picture 3" descr="http://img3.proshkolu.ru/content/media/pic/std/3000000/2619000/2618117-eef66c126ad1e06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72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539" name="Группа 8"/>
            <p:cNvGrpSpPr>
              <a:grpSpLocks/>
            </p:cNvGrpSpPr>
            <p:nvPr/>
          </p:nvGrpSpPr>
          <p:grpSpPr bwMode="auto">
            <a:xfrm>
              <a:off x="428596" y="428604"/>
              <a:ext cx="8522004" cy="6286544"/>
              <a:chOff x="428596" y="428604"/>
              <a:chExt cx="8522004" cy="6286544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428596" y="428604"/>
                <a:ext cx="8429684" cy="6286544"/>
              </a:xfrm>
              <a:prstGeom prst="rect">
                <a:avLst/>
              </a:prstGeom>
              <a:solidFill>
                <a:srgbClr val="4F9428">
                  <a:alpha val="78000"/>
                </a:srgbClr>
              </a:solidFill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1000125" y="2286011"/>
                <a:ext cx="7950200" cy="58420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just">
                  <a:defRPr/>
                </a:pPr>
                <a:endParaRPr lang="ru-RU" sz="32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+mn-lt"/>
                </a:endParaRPr>
              </a:p>
            </p:txBody>
          </p:sp>
        </p:grpSp>
      </p:grpSp>
      <p:pic>
        <p:nvPicPr>
          <p:cNvPr id="22531" name="Picture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0" y="1500188"/>
            <a:ext cx="911225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2" name="Группа 13"/>
          <p:cNvGrpSpPr>
            <a:grpSpLocks/>
          </p:cNvGrpSpPr>
          <p:nvPr/>
        </p:nvGrpSpPr>
        <p:grpSpPr bwMode="auto">
          <a:xfrm>
            <a:off x="571500" y="142875"/>
            <a:ext cx="8001000" cy="1071563"/>
            <a:chOff x="571472" y="142852"/>
            <a:chExt cx="8001056" cy="1071570"/>
          </a:xfrm>
        </p:grpSpPr>
        <p:sp>
          <p:nvSpPr>
            <p:cNvPr id="12" name="Овал 11"/>
            <p:cNvSpPr/>
            <p:nvPr/>
          </p:nvSpPr>
          <p:spPr>
            <a:xfrm>
              <a:off x="571472" y="142852"/>
              <a:ext cx="8001056" cy="1071570"/>
            </a:xfrm>
            <a:prstGeom prst="ellips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571736" y="357166"/>
              <a:ext cx="4121962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3600" b="1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Сказочные герои</a:t>
              </a:r>
            </a:p>
          </p:txBody>
        </p:sp>
      </p:grp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88269-9B10-423D-BA54-7039FEFFCE6D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Группа 3"/>
          <p:cNvGrpSpPr>
            <a:grpSpLocks/>
          </p:cNvGrpSpPr>
          <p:nvPr/>
        </p:nvGrpSpPr>
        <p:grpSpPr bwMode="auto">
          <a:xfrm>
            <a:off x="0" y="-14288"/>
            <a:ext cx="9144000" cy="6872288"/>
            <a:chOff x="0" y="0"/>
            <a:chExt cx="9144000" cy="6872319"/>
          </a:xfrm>
        </p:grpSpPr>
        <p:pic>
          <p:nvPicPr>
            <p:cNvPr id="23562" name="Picture 3" descr="http://img3.proshkolu.ru/content/media/pic/std/3000000/2619000/2618117-eef66c126ad1e06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72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563" name="Группа 8"/>
            <p:cNvGrpSpPr>
              <a:grpSpLocks/>
            </p:cNvGrpSpPr>
            <p:nvPr/>
          </p:nvGrpSpPr>
          <p:grpSpPr bwMode="auto">
            <a:xfrm>
              <a:off x="428596" y="428604"/>
              <a:ext cx="8522004" cy="6286544"/>
              <a:chOff x="428596" y="428604"/>
              <a:chExt cx="8522004" cy="6286544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428596" y="428604"/>
                <a:ext cx="8429684" cy="6286544"/>
              </a:xfrm>
              <a:prstGeom prst="rect">
                <a:avLst/>
              </a:prstGeom>
              <a:solidFill>
                <a:srgbClr val="4F9428">
                  <a:alpha val="78000"/>
                </a:srgbClr>
              </a:solidFill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1000125" y="2286011"/>
                <a:ext cx="7950200" cy="58420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just">
                  <a:defRPr/>
                </a:pPr>
                <a:endParaRPr lang="ru-RU" sz="32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+mn-lt"/>
                </a:endParaRPr>
              </a:p>
            </p:txBody>
          </p:sp>
        </p:grpSp>
      </p:grpSp>
      <p:pic>
        <p:nvPicPr>
          <p:cNvPr id="23555" name="Picture 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00188"/>
            <a:ext cx="91440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6" name="Группа 14"/>
          <p:cNvGrpSpPr>
            <a:grpSpLocks/>
          </p:cNvGrpSpPr>
          <p:nvPr/>
        </p:nvGrpSpPr>
        <p:grpSpPr bwMode="auto">
          <a:xfrm>
            <a:off x="571500" y="142875"/>
            <a:ext cx="8001000" cy="1071563"/>
            <a:chOff x="571472" y="142852"/>
            <a:chExt cx="8001056" cy="1071570"/>
          </a:xfrm>
        </p:grpSpPr>
        <p:sp>
          <p:nvSpPr>
            <p:cNvPr id="13" name="Овал 12"/>
            <p:cNvSpPr/>
            <p:nvPr/>
          </p:nvSpPr>
          <p:spPr>
            <a:xfrm>
              <a:off x="571472" y="142852"/>
              <a:ext cx="8001056" cy="1071570"/>
            </a:xfrm>
            <a:prstGeom prst="ellips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357290" y="357166"/>
              <a:ext cx="6262164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3200" b="1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По сказочным местам России</a:t>
              </a:r>
            </a:p>
          </p:txBody>
        </p:sp>
      </p:grp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E42CAB-0EE9-4F7B-9922-3778F16BBF6A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Группа 3"/>
          <p:cNvGrpSpPr>
            <a:grpSpLocks/>
          </p:cNvGrpSpPr>
          <p:nvPr/>
        </p:nvGrpSpPr>
        <p:grpSpPr bwMode="auto">
          <a:xfrm>
            <a:off x="0" y="-14288"/>
            <a:ext cx="9144000" cy="6872288"/>
            <a:chOff x="0" y="0"/>
            <a:chExt cx="9144000" cy="6872319"/>
          </a:xfrm>
        </p:grpSpPr>
        <p:pic>
          <p:nvPicPr>
            <p:cNvPr id="24586" name="Picture 3" descr="http://img3.proshkolu.ru/content/media/pic/std/3000000/2619000/2618117-eef66c126ad1e06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72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587" name="Группа 8"/>
            <p:cNvGrpSpPr>
              <a:grpSpLocks/>
            </p:cNvGrpSpPr>
            <p:nvPr/>
          </p:nvGrpSpPr>
          <p:grpSpPr bwMode="auto">
            <a:xfrm>
              <a:off x="428596" y="428604"/>
              <a:ext cx="8522004" cy="6286544"/>
              <a:chOff x="428596" y="428604"/>
              <a:chExt cx="8522004" cy="6286544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428596" y="428604"/>
                <a:ext cx="8429684" cy="6286544"/>
              </a:xfrm>
              <a:prstGeom prst="rect">
                <a:avLst/>
              </a:prstGeom>
              <a:solidFill>
                <a:srgbClr val="4F9428">
                  <a:alpha val="78000"/>
                </a:srgbClr>
              </a:solidFill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1000125" y="2286011"/>
                <a:ext cx="7950200" cy="58420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just">
                  <a:defRPr/>
                </a:pPr>
                <a:endParaRPr lang="ru-RU" sz="32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+mn-lt"/>
                </a:endParaRPr>
              </a:p>
            </p:txBody>
          </p:sp>
        </p:grpSp>
      </p:grpSp>
      <p:grpSp>
        <p:nvGrpSpPr>
          <p:cNvPr id="24579" name="Группа 11"/>
          <p:cNvGrpSpPr>
            <a:grpSpLocks/>
          </p:cNvGrpSpPr>
          <p:nvPr/>
        </p:nvGrpSpPr>
        <p:grpSpPr bwMode="auto">
          <a:xfrm>
            <a:off x="571500" y="142875"/>
            <a:ext cx="8001000" cy="1357313"/>
            <a:chOff x="571472" y="142852"/>
            <a:chExt cx="8001056" cy="1357322"/>
          </a:xfrm>
        </p:grpSpPr>
        <p:sp>
          <p:nvSpPr>
            <p:cNvPr id="10" name="Овал 9"/>
            <p:cNvSpPr/>
            <p:nvPr/>
          </p:nvSpPr>
          <p:spPr>
            <a:xfrm>
              <a:off x="571472" y="142852"/>
              <a:ext cx="8001056" cy="1357322"/>
            </a:xfrm>
            <a:prstGeom prst="ellips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143108" y="214290"/>
              <a:ext cx="5370573" cy="12003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3600" b="1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Сказочные маршруты </a:t>
              </a:r>
            </a:p>
            <a:p>
              <a:pPr algn="ctr">
                <a:defRPr/>
              </a:pPr>
              <a:r>
                <a:rPr lang="ru-RU" sz="3600" b="1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нашего края</a:t>
              </a:r>
            </a:p>
          </p:txBody>
        </p:sp>
      </p:grpSp>
      <p:pic>
        <p:nvPicPr>
          <p:cNvPr id="24580" name="Picture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1500188"/>
            <a:ext cx="9139237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D44915-EDA3-4E0D-AECF-EC5BFF9393AB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Группа 3"/>
          <p:cNvGrpSpPr>
            <a:grpSpLocks/>
          </p:cNvGrpSpPr>
          <p:nvPr/>
        </p:nvGrpSpPr>
        <p:grpSpPr bwMode="auto">
          <a:xfrm>
            <a:off x="0" y="-14288"/>
            <a:ext cx="9144000" cy="6872288"/>
            <a:chOff x="0" y="0"/>
            <a:chExt cx="9144000" cy="6872319"/>
          </a:xfrm>
        </p:grpSpPr>
        <p:pic>
          <p:nvPicPr>
            <p:cNvPr id="25610" name="Picture 3" descr="http://img3.proshkolu.ru/content/media/pic/std/3000000/2619000/2618117-eef66c126ad1e06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72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611" name="Группа 8"/>
            <p:cNvGrpSpPr>
              <a:grpSpLocks/>
            </p:cNvGrpSpPr>
            <p:nvPr/>
          </p:nvGrpSpPr>
          <p:grpSpPr bwMode="auto">
            <a:xfrm>
              <a:off x="428596" y="428604"/>
              <a:ext cx="8521729" cy="6286544"/>
              <a:chOff x="428596" y="428604"/>
              <a:chExt cx="8521729" cy="6286544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428596" y="428604"/>
                <a:ext cx="8429684" cy="6286544"/>
              </a:xfrm>
              <a:prstGeom prst="rect">
                <a:avLst/>
              </a:prstGeom>
              <a:solidFill>
                <a:srgbClr val="4F9428">
                  <a:alpha val="78000"/>
                </a:srgbClr>
              </a:solidFill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1000125" y="2286011"/>
                <a:ext cx="7950200" cy="58420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just">
                  <a:defRPr/>
                </a:pPr>
                <a:endParaRPr lang="ru-RU" sz="32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+mn-lt"/>
                </a:endParaRPr>
              </a:p>
            </p:txBody>
          </p:sp>
        </p:grpSp>
      </p:grpSp>
      <p:grpSp>
        <p:nvGrpSpPr>
          <p:cNvPr id="25603" name="Группа 12"/>
          <p:cNvGrpSpPr>
            <a:grpSpLocks/>
          </p:cNvGrpSpPr>
          <p:nvPr/>
        </p:nvGrpSpPr>
        <p:grpSpPr bwMode="auto">
          <a:xfrm>
            <a:off x="571500" y="142875"/>
            <a:ext cx="8001000" cy="1071563"/>
            <a:chOff x="571472" y="142852"/>
            <a:chExt cx="8001056" cy="1071570"/>
          </a:xfrm>
        </p:grpSpPr>
        <p:sp>
          <p:nvSpPr>
            <p:cNvPr id="11" name="Овал 10"/>
            <p:cNvSpPr/>
            <p:nvPr/>
          </p:nvSpPr>
          <p:spPr>
            <a:xfrm>
              <a:off x="571472" y="142852"/>
              <a:ext cx="8001056" cy="1071570"/>
            </a:xfrm>
            <a:prstGeom prst="ellips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357290" y="357166"/>
              <a:ext cx="6602192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3200" b="1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Творческие работы участников</a:t>
              </a:r>
            </a:p>
          </p:txBody>
        </p:sp>
      </p:grpSp>
      <p:pic>
        <p:nvPicPr>
          <p:cNvPr id="25604" name="Picture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85875"/>
            <a:ext cx="9144000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1AE26E-FABB-4563-8244-DABC016A81B0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Группа 3"/>
          <p:cNvGrpSpPr>
            <a:grpSpLocks/>
          </p:cNvGrpSpPr>
          <p:nvPr/>
        </p:nvGrpSpPr>
        <p:grpSpPr bwMode="auto">
          <a:xfrm>
            <a:off x="0" y="-14288"/>
            <a:ext cx="9144000" cy="6872288"/>
            <a:chOff x="0" y="0"/>
            <a:chExt cx="9144000" cy="6872319"/>
          </a:xfrm>
        </p:grpSpPr>
        <p:pic>
          <p:nvPicPr>
            <p:cNvPr id="26634" name="Picture 3" descr="http://img3.proshkolu.ru/content/media/pic/std/3000000/2619000/2618117-eef66c126ad1e06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72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6635" name="Группа 8"/>
            <p:cNvGrpSpPr>
              <a:grpSpLocks/>
            </p:cNvGrpSpPr>
            <p:nvPr/>
          </p:nvGrpSpPr>
          <p:grpSpPr bwMode="auto">
            <a:xfrm>
              <a:off x="428596" y="428604"/>
              <a:ext cx="8522004" cy="6286544"/>
              <a:chOff x="428596" y="428604"/>
              <a:chExt cx="8522004" cy="6286544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428596" y="428604"/>
                <a:ext cx="8429684" cy="6286544"/>
              </a:xfrm>
              <a:prstGeom prst="rect">
                <a:avLst/>
              </a:prstGeom>
              <a:solidFill>
                <a:srgbClr val="4F9428">
                  <a:alpha val="78000"/>
                </a:srgbClr>
              </a:solidFill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1000125" y="2286011"/>
                <a:ext cx="7950200" cy="58420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just">
                  <a:defRPr/>
                </a:pPr>
                <a:endParaRPr lang="ru-RU" sz="32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+mn-lt"/>
                </a:endParaRPr>
              </a:p>
            </p:txBody>
          </p:sp>
        </p:grpSp>
      </p:grpSp>
      <p:pic>
        <p:nvPicPr>
          <p:cNvPr id="26627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0" y="1500188"/>
            <a:ext cx="7143750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8" name="Группа 9"/>
          <p:cNvGrpSpPr>
            <a:grpSpLocks/>
          </p:cNvGrpSpPr>
          <p:nvPr/>
        </p:nvGrpSpPr>
        <p:grpSpPr bwMode="auto">
          <a:xfrm>
            <a:off x="571500" y="142875"/>
            <a:ext cx="8001000" cy="1071563"/>
            <a:chOff x="571472" y="142852"/>
            <a:chExt cx="8001056" cy="1071570"/>
          </a:xfrm>
        </p:grpSpPr>
        <p:sp>
          <p:nvSpPr>
            <p:cNvPr id="11" name="Овал 10"/>
            <p:cNvSpPr/>
            <p:nvPr/>
          </p:nvSpPr>
          <p:spPr>
            <a:xfrm>
              <a:off x="571472" y="142852"/>
              <a:ext cx="8001056" cy="1071570"/>
            </a:xfrm>
            <a:prstGeom prst="ellips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357290" y="357166"/>
              <a:ext cx="6602192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3200" b="1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Творческие работы участников</a:t>
              </a:r>
            </a:p>
          </p:txBody>
        </p:sp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EEBA5-A86E-4D02-8FFE-598A169C55A2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Группа 3"/>
          <p:cNvGrpSpPr>
            <a:grpSpLocks/>
          </p:cNvGrpSpPr>
          <p:nvPr/>
        </p:nvGrpSpPr>
        <p:grpSpPr bwMode="auto">
          <a:xfrm>
            <a:off x="0" y="-14288"/>
            <a:ext cx="9144000" cy="6872288"/>
            <a:chOff x="0" y="0"/>
            <a:chExt cx="9144000" cy="6872319"/>
          </a:xfrm>
        </p:grpSpPr>
        <p:pic>
          <p:nvPicPr>
            <p:cNvPr id="27658" name="Picture 3" descr="http://img3.proshkolu.ru/content/media/pic/std/3000000/2619000/2618117-eef66c126ad1e06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72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659" name="Группа 8"/>
            <p:cNvGrpSpPr>
              <a:grpSpLocks/>
            </p:cNvGrpSpPr>
            <p:nvPr/>
          </p:nvGrpSpPr>
          <p:grpSpPr bwMode="auto">
            <a:xfrm>
              <a:off x="428596" y="428604"/>
              <a:ext cx="8522004" cy="6286544"/>
              <a:chOff x="428596" y="428604"/>
              <a:chExt cx="8522004" cy="6286544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428596" y="428604"/>
                <a:ext cx="8429684" cy="6286544"/>
              </a:xfrm>
              <a:prstGeom prst="rect">
                <a:avLst/>
              </a:prstGeom>
              <a:solidFill>
                <a:srgbClr val="4F9428">
                  <a:alpha val="78000"/>
                </a:srgbClr>
              </a:solidFill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1000125" y="2286011"/>
                <a:ext cx="7950200" cy="58420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just">
                  <a:defRPr/>
                </a:pPr>
                <a:endParaRPr lang="ru-RU" sz="32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+mn-lt"/>
                </a:endParaRPr>
              </a:p>
            </p:txBody>
          </p:sp>
        </p:grpSp>
      </p:grpSp>
      <p:grpSp>
        <p:nvGrpSpPr>
          <p:cNvPr id="27651" name="Группа 12"/>
          <p:cNvGrpSpPr>
            <a:grpSpLocks/>
          </p:cNvGrpSpPr>
          <p:nvPr/>
        </p:nvGrpSpPr>
        <p:grpSpPr bwMode="auto">
          <a:xfrm>
            <a:off x="571500" y="142875"/>
            <a:ext cx="8001000" cy="1071563"/>
            <a:chOff x="571472" y="142852"/>
            <a:chExt cx="8001056" cy="1071570"/>
          </a:xfrm>
        </p:grpSpPr>
        <p:sp>
          <p:nvSpPr>
            <p:cNvPr id="11" name="Овал 10"/>
            <p:cNvSpPr/>
            <p:nvPr/>
          </p:nvSpPr>
          <p:spPr>
            <a:xfrm>
              <a:off x="571472" y="142852"/>
              <a:ext cx="8001056" cy="1071570"/>
            </a:xfrm>
            <a:prstGeom prst="ellips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500298" y="357166"/>
              <a:ext cx="3936590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3200" b="1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Подводим итоги…</a:t>
              </a:r>
            </a:p>
          </p:txBody>
        </p:sp>
      </p:grpSp>
      <p:pic>
        <p:nvPicPr>
          <p:cNvPr id="27652" name="Picture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287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2D9FC-7A59-4ADF-B59D-9AB3D8B95CDE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Группа 3"/>
          <p:cNvGrpSpPr>
            <a:grpSpLocks/>
          </p:cNvGrpSpPr>
          <p:nvPr/>
        </p:nvGrpSpPr>
        <p:grpSpPr bwMode="auto">
          <a:xfrm>
            <a:off x="0" y="-14288"/>
            <a:ext cx="9144000" cy="6872288"/>
            <a:chOff x="0" y="0"/>
            <a:chExt cx="9144000" cy="6872319"/>
          </a:xfrm>
        </p:grpSpPr>
        <p:pic>
          <p:nvPicPr>
            <p:cNvPr id="28682" name="Picture 3" descr="http://img3.proshkolu.ru/content/media/pic/std/3000000/2619000/2618117-eef66c126ad1e06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72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683" name="Группа 8"/>
            <p:cNvGrpSpPr>
              <a:grpSpLocks/>
            </p:cNvGrpSpPr>
            <p:nvPr/>
          </p:nvGrpSpPr>
          <p:grpSpPr bwMode="auto">
            <a:xfrm>
              <a:off x="428596" y="428604"/>
              <a:ext cx="8522004" cy="6286544"/>
              <a:chOff x="428596" y="428604"/>
              <a:chExt cx="8522004" cy="6286544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428596" y="428604"/>
                <a:ext cx="8429684" cy="6286544"/>
              </a:xfrm>
              <a:prstGeom prst="rect">
                <a:avLst/>
              </a:prstGeom>
              <a:solidFill>
                <a:srgbClr val="4F9428">
                  <a:alpha val="78000"/>
                </a:srgbClr>
              </a:solidFill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1000125" y="2286011"/>
                <a:ext cx="7950200" cy="58420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just">
                  <a:defRPr/>
                </a:pPr>
                <a:endParaRPr lang="ru-RU" sz="32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+mn-lt"/>
                </a:endParaRPr>
              </a:p>
            </p:txBody>
          </p:sp>
        </p:grpSp>
      </p:grpSp>
      <p:grpSp>
        <p:nvGrpSpPr>
          <p:cNvPr id="28675" name="Группа 12"/>
          <p:cNvGrpSpPr>
            <a:grpSpLocks/>
          </p:cNvGrpSpPr>
          <p:nvPr/>
        </p:nvGrpSpPr>
        <p:grpSpPr bwMode="auto">
          <a:xfrm>
            <a:off x="571500" y="142875"/>
            <a:ext cx="8001000" cy="1071563"/>
            <a:chOff x="571472" y="142852"/>
            <a:chExt cx="8001056" cy="1071570"/>
          </a:xfrm>
        </p:grpSpPr>
        <p:sp>
          <p:nvSpPr>
            <p:cNvPr id="11" name="Овал 10"/>
            <p:cNvSpPr/>
            <p:nvPr/>
          </p:nvSpPr>
          <p:spPr>
            <a:xfrm>
              <a:off x="571472" y="142852"/>
              <a:ext cx="8001056" cy="1071570"/>
            </a:xfrm>
            <a:prstGeom prst="ellips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928926" y="428604"/>
              <a:ext cx="3456395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3200" b="1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«Моё мнение…»</a:t>
              </a:r>
            </a:p>
          </p:txBody>
        </p:sp>
      </p:grpSp>
      <p:pic>
        <p:nvPicPr>
          <p:cNvPr id="2867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285875"/>
            <a:ext cx="7929563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E38B1-8F69-48C5-B535-88B772EC2937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Группа 3"/>
          <p:cNvGrpSpPr>
            <a:grpSpLocks/>
          </p:cNvGrpSpPr>
          <p:nvPr/>
        </p:nvGrpSpPr>
        <p:grpSpPr bwMode="auto">
          <a:xfrm>
            <a:off x="0" y="-14288"/>
            <a:ext cx="9144000" cy="6872288"/>
            <a:chOff x="0" y="0"/>
            <a:chExt cx="9144000" cy="6872319"/>
          </a:xfrm>
        </p:grpSpPr>
        <p:pic>
          <p:nvPicPr>
            <p:cNvPr id="29701" name="Picture 3" descr="http://img3.proshkolu.ru/content/media/pic/std/3000000/2619000/2618117-eef66c126ad1e06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72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702" name="Группа 8"/>
            <p:cNvGrpSpPr>
              <a:grpSpLocks/>
            </p:cNvGrpSpPr>
            <p:nvPr/>
          </p:nvGrpSpPr>
          <p:grpSpPr bwMode="auto">
            <a:xfrm>
              <a:off x="428596" y="428604"/>
              <a:ext cx="8522004" cy="6286544"/>
              <a:chOff x="428596" y="428604"/>
              <a:chExt cx="8522004" cy="6286544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428596" y="428604"/>
                <a:ext cx="8429684" cy="6286544"/>
              </a:xfrm>
              <a:prstGeom prst="rect">
                <a:avLst/>
              </a:prstGeom>
              <a:solidFill>
                <a:srgbClr val="4F9428">
                  <a:alpha val="78000"/>
                </a:srgbClr>
              </a:solidFill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1000125" y="2286011"/>
                <a:ext cx="7950200" cy="58420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just">
                  <a:defRPr/>
                </a:pPr>
                <a:endParaRPr lang="ru-RU" sz="32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+mn-lt"/>
                </a:endParaRPr>
              </a:p>
            </p:txBody>
          </p:sp>
        </p:grpSp>
      </p:grpSp>
      <p:sp>
        <p:nvSpPr>
          <p:cNvPr id="10" name="Прямоугольник 9"/>
          <p:cNvSpPr/>
          <p:nvPr/>
        </p:nvSpPr>
        <p:spPr>
          <a:xfrm>
            <a:off x="1285852" y="1714488"/>
            <a:ext cx="6638292" cy="329320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Автор сайта сетевого события</a:t>
            </a:r>
          </a:p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Хохина Любовь Валерьевна, </a:t>
            </a:r>
          </a:p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заведующая библиотекой МОУ СОШ № 17</a:t>
            </a:r>
          </a:p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имени А.А. Герасимова</a:t>
            </a:r>
          </a:p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Г. Рыбинск</a:t>
            </a:r>
          </a:p>
          <a:p>
            <a:pPr algn="ctr">
              <a:defRPr/>
            </a:pP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4000" b="1" dirty="0">
                <a:hlinkClick r:id="rId3"/>
              </a:rPr>
              <a:t>hlv080366@gmail.com</a:t>
            </a:r>
            <a:endParaRPr lang="ru-RU" sz="4000" b="1" dirty="0"/>
          </a:p>
          <a:p>
            <a:pPr algn="ctr">
              <a:defRPr/>
            </a:pP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869F9E-9796-4389-BBBB-F9B84680FE90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Группа 3"/>
          <p:cNvGrpSpPr>
            <a:grpSpLocks/>
          </p:cNvGrpSpPr>
          <p:nvPr/>
        </p:nvGrpSpPr>
        <p:grpSpPr bwMode="auto">
          <a:xfrm>
            <a:off x="0" y="-14288"/>
            <a:ext cx="9144000" cy="6872288"/>
            <a:chOff x="0" y="0"/>
            <a:chExt cx="9144000" cy="6872319"/>
          </a:xfrm>
        </p:grpSpPr>
        <p:pic>
          <p:nvPicPr>
            <p:cNvPr id="30725" name="Picture 3" descr="http://img3.proshkolu.ru/content/media/pic/std/3000000/2619000/2618117-eef66c126ad1e06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72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726" name="Группа 8"/>
            <p:cNvGrpSpPr>
              <a:grpSpLocks/>
            </p:cNvGrpSpPr>
            <p:nvPr/>
          </p:nvGrpSpPr>
          <p:grpSpPr bwMode="auto">
            <a:xfrm>
              <a:off x="428596" y="428604"/>
              <a:ext cx="8522004" cy="6286544"/>
              <a:chOff x="428596" y="428604"/>
              <a:chExt cx="8522004" cy="6286544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428596" y="428604"/>
                <a:ext cx="8429684" cy="6286544"/>
              </a:xfrm>
              <a:prstGeom prst="rect">
                <a:avLst/>
              </a:prstGeom>
              <a:solidFill>
                <a:srgbClr val="4F9428">
                  <a:alpha val="78000"/>
                </a:srgbClr>
              </a:solidFill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1000125" y="2286011"/>
                <a:ext cx="7950200" cy="58420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just">
                  <a:defRPr/>
                </a:pPr>
                <a:endParaRPr lang="ru-RU" sz="32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+mn-lt"/>
                </a:endParaRPr>
              </a:p>
            </p:txBody>
          </p:sp>
        </p:grpSp>
      </p:grpSp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500034" y="1500174"/>
            <a:ext cx="8115328" cy="3888372"/>
          </a:xfrm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defRPr/>
            </a:pPr>
            <a:r>
              <a:rPr lang="ru-RU" sz="115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</a:t>
            </a:r>
            <a:br>
              <a:rPr lang="ru-RU" sz="115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115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 </a:t>
            </a:r>
            <a:br>
              <a:rPr lang="ru-RU" sz="115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115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внимание</a:t>
            </a:r>
            <a:endParaRPr lang="ru-RU" sz="115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6CF73-97FA-43B9-8BF6-C5B7BAFB89C9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Группа 9"/>
          <p:cNvGrpSpPr>
            <a:grpSpLocks/>
          </p:cNvGrpSpPr>
          <p:nvPr/>
        </p:nvGrpSpPr>
        <p:grpSpPr bwMode="auto">
          <a:xfrm>
            <a:off x="0" y="-14288"/>
            <a:ext cx="9144000" cy="6872288"/>
            <a:chOff x="0" y="0"/>
            <a:chExt cx="9144000" cy="6872319"/>
          </a:xfrm>
        </p:grpSpPr>
        <p:pic>
          <p:nvPicPr>
            <p:cNvPr id="4108" name="Picture 3" descr="http://img3.proshkolu.ru/content/media/pic/std/3000000/2619000/2618117-eef66c126ad1e06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72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рямоугольник 6"/>
            <p:cNvSpPr/>
            <p:nvPr/>
          </p:nvSpPr>
          <p:spPr bwMode="auto">
            <a:xfrm>
              <a:off x="428596" y="428604"/>
              <a:ext cx="8429684" cy="6286544"/>
            </a:xfrm>
            <a:prstGeom prst="rect">
              <a:avLst/>
            </a:prstGeom>
            <a:solidFill>
              <a:srgbClr val="4F9428">
                <a:alpha val="78000"/>
              </a:srgbClr>
            </a:solidFill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71500" y="1500188"/>
            <a:ext cx="3959225" cy="2808287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000" b="1" i="1" dirty="0" smtClean="0">
                <a:solidFill>
                  <a:schemeClr val="bg1"/>
                </a:solidFill>
                <a:latin typeface="Century Gothic" pitchFamily="34" charset="0"/>
              </a:rPr>
              <a:t>             </a:t>
            </a:r>
            <a:r>
              <a:rPr lang="ru-RU" altLang="ru-RU" sz="2000" b="1" dirty="0" smtClean="0">
                <a:solidFill>
                  <a:srgbClr val="FFC000"/>
                </a:solidFill>
              </a:rPr>
              <a:t>Телеконференция</a:t>
            </a:r>
            <a:r>
              <a:rPr lang="ru-RU" altLang="ru-RU" sz="2000" b="1" i="1" dirty="0" smtClean="0">
                <a:solidFill>
                  <a:srgbClr val="FFC000"/>
                </a:solidFill>
              </a:rPr>
              <a:t>–</a:t>
            </a:r>
            <a:r>
              <a:rPr lang="ru-RU" altLang="ru-RU" sz="1800" b="1" dirty="0" smtClean="0">
                <a:solidFill>
                  <a:schemeClr val="bg1"/>
                </a:solidFill>
                <a:latin typeface="Arial" charset="0"/>
              </a:rPr>
              <a:t>мероприятие, в котором групповая коммуникация осуществляется между территориально  распределенными участниками  с помощью технологии телеконференций.     </a:t>
            </a:r>
          </a:p>
        </p:txBody>
      </p:sp>
      <p:grpSp>
        <p:nvGrpSpPr>
          <p:cNvPr id="4100" name="Группа 11"/>
          <p:cNvGrpSpPr>
            <a:grpSpLocks/>
          </p:cNvGrpSpPr>
          <p:nvPr/>
        </p:nvGrpSpPr>
        <p:grpSpPr bwMode="auto">
          <a:xfrm>
            <a:off x="571500" y="142875"/>
            <a:ext cx="8001000" cy="1071563"/>
            <a:chOff x="571472" y="142852"/>
            <a:chExt cx="8001056" cy="1071570"/>
          </a:xfrm>
        </p:grpSpPr>
        <p:sp>
          <p:nvSpPr>
            <p:cNvPr id="9" name="Овал 8"/>
            <p:cNvSpPr/>
            <p:nvPr/>
          </p:nvSpPr>
          <p:spPr>
            <a:xfrm>
              <a:off x="571472" y="142852"/>
              <a:ext cx="8001056" cy="1071570"/>
            </a:xfrm>
            <a:prstGeom prst="ellips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071538" y="357166"/>
              <a:ext cx="6915676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3600" b="1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Что такое телеконференция?</a:t>
              </a:r>
            </a:p>
          </p:txBody>
        </p:sp>
      </p:grpSp>
      <p:sp>
        <p:nvSpPr>
          <p:cNvPr id="4101" name="Text Box 17"/>
          <p:cNvSpPr txBox="1">
            <a:spLocks noChangeArrowheads="1"/>
          </p:cNvSpPr>
          <p:nvPr/>
        </p:nvSpPr>
        <p:spPr bwMode="auto">
          <a:xfrm>
            <a:off x="4932363" y="1484313"/>
            <a:ext cx="3297237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FFC000"/>
                </a:solidFill>
                <a:latin typeface="Calibri" pitchFamily="34" charset="0"/>
              </a:rPr>
              <a:t>Телеконференция –</a:t>
            </a:r>
            <a:r>
              <a:rPr lang="ru-RU" altLang="ru-RU" b="1" dirty="0">
                <a:solidFill>
                  <a:srgbClr val="FFC000"/>
                </a:solidFill>
              </a:rPr>
              <a:t> </a:t>
            </a:r>
          </a:p>
          <a:p>
            <a:pPr algn="just" eaLnBrk="1" hangingPunct="1"/>
            <a:r>
              <a:rPr lang="ru-RU" altLang="ru-RU" b="1" dirty="0">
                <a:solidFill>
                  <a:schemeClr val="bg1"/>
                </a:solidFill>
              </a:rPr>
              <a:t>это способ коллективного общения между удаленными  участниками конференции</a:t>
            </a:r>
          </a:p>
        </p:txBody>
      </p:sp>
      <p:pic>
        <p:nvPicPr>
          <p:cNvPr id="4102" name="Picture 18" descr="F:\НЕФОРМАЛЬНОЕ образ\картинки\сообщество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5" y="3571875"/>
            <a:ext cx="3071813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21699-15EF-43F2-9839-BE0A1B7EB61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Группа 3"/>
          <p:cNvGrpSpPr>
            <a:grpSpLocks/>
          </p:cNvGrpSpPr>
          <p:nvPr/>
        </p:nvGrpSpPr>
        <p:grpSpPr bwMode="auto">
          <a:xfrm>
            <a:off x="0" y="-14288"/>
            <a:ext cx="9144000" cy="6872288"/>
            <a:chOff x="0" y="0"/>
            <a:chExt cx="9144000" cy="6872319"/>
          </a:xfrm>
        </p:grpSpPr>
        <p:pic>
          <p:nvPicPr>
            <p:cNvPr id="5129" name="Picture 3" descr="http://img3.proshkolu.ru/content/media/pic/std/3000000/2619000/2618117-eef66c126ad1e06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72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30" name="Группа 8"/>
            <p:cNvGrpSpPr>
              <a:grpSpLocks/>
            </p:cNvGrpSpPr>
            <p:nvPr/>
          </p:nvGrpSpPr>
          <p:grpSpPr bwMode="auto">
            <a:xfrm>
              <a:off x="428596" y="428604"/>
              <a:ext cx="8522004" cy="6286544"/>
              <a:chOff x="428596" y="428604"/>
              <a:chExt cx="8522004" cy="6286544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428596" y="428604"/>
                <a:ext cx="8429684" cy="6286544"/>
              </a:xfrm>
              <a:prstGeom prst="rect">
                <a:avLst/>
              </a:prstGeom>
              <a:solidFill>
                <a:srgbClr val="4F9428">
                  <a:alpha val="78000"/>
                </a:srgbClr>
              </a:solidFill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1000125" y="2286011"/>
                <a:ext cx="7950200" cy="58420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just">
                  <a:defRPr/>
                </a:pPr>
                <a:endParaRPr lang="ru-RU" sz="32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+mn-lt"/>
                </a:endParaRPr>
              </a:p>
            </p:txBody>
          </p:sp>
        </p:grpSp>
      </p:grpSp>
      <p:sp>
        <p:nvSpPr>
          <p:cNvPr id="11" name="Овал 10"/>
          <p:cNvSpPr/>
          <p:nvPr/>
        </p:nvSpPr>
        <p:spPr>
          <a:xfrm>
            <a:off x="500034" y="357166"/>
            <a:ext cx="8001056" cy="1071570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537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571472" y="500042"/>
            <a:ext cx="8229600" cy="71438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Основные этапы</a:t>
            </a:r>
          </a:p>
        </p:txBody>
      </p:sp>
      <p:graphicFrame>
        <p:nvGraphicFramePr>
          <p:cNvPr id="15" name="Схема 14"/>
          <p:cNvGraphicFramePr/>
          <p:nvPr/>
        </p:nvGraphicFramePr>
        <p:xfrm>
          <a:off x="428596" y="1714488"/>
          <a:ext cx="8215370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6D77BC-0F93-4CB5-B2D8-0B44F8045CF4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Группа 3"/>
          <p:cNvGrpSpPr>
            <a:grpSpLocks/>
          </p:cNvGrpSpPr>
          <p:nvPr/>
        </p:nvGrpSpPr>
        <p:grpSpPr bwMode="auto">
          <a:xfrm>
            <a:off x="0" y="-14288"/>
            <a:ext cx="9144000" cy="6872288"/>
            <a:chOff x="0" y="0"/>
            <a:chExt cx="9144000" cy="6872319"/>
          </a:xfrm>
        </p:grpSpPr>
        <p:pic>
          <p:nvPicPr>
            <p:cNvPr id="6154" name="Picture 3" descr="http://img3.proshkolu.ru/content/media/pic/std/3000000/2619000/2618117-eef66c126ad1e06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72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55" name="Группа 8"/>
            <p:cNvGrpSpPr>
              <a:grpSpLocks/>
            </p:cNvGrpSpPr>
            <p:nvPr/>
          </p:nvGrpSpPr>
          <p:grpSpPr bwMode="auto">
            <a:xfrm>
              <a:off x="428596" y="428604"/>
              <a:ext cx="8522004" cy="6286544"/>
              <a:chOff x="428596" y="428604"/>
              <a:chExt cx="8522004" cy="6286544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428596" y="428604"/>
                <a:ext cx="8429684" cy="6286544"/>
              </a:xfrm>
              <a:prstGeom prst="rect">
                <a:avLst/>
              </a:prstGeom>
              <a:solidFill>
                <a:srgbClr val="4F9428">
                  <a:alpha val="78000"/>
                </a:srgbClr>
              </a:solidFill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1000125" y="2286011"/>
                <a:ext cx="7950200" cy="58420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just">
                  <a:defRPr/>
                </a:pPr>
                <a:endParaRPr lang="ru-RU" sz="32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+mn-lt"/>
                </a:endParaRPr>
              </a:p>
            </p:txBody>
          </p:sp>
        </p:grpSp>
      </p:grpSp>
      <p:grpSp>
        <p:nvGrpSpPr>
          <p:cNvPr id="6147" name="Группа 12"/>
          <p:cNvGrpSpPr>
            <a:grpSpLocks/>
          </p:cNvGrpSpPr>
          <p:nvPr/>
        </p:nvGrpSpPr>
        <p:grpSpPr bwMode="auto">
          <a:xfrm>
            <a:off x="571500" y="285750"/>
            <a:ext cx="8001000" cy="1071563"/>
            <a:chOff x="571472" y="142852"/>
            <a:chExt cx="8001056" cy="1071570"/>
          </a:xfrm>
        </p:grpSpPr>
        <p:sp>
          <p:nvSpPr>
            <p:cNvPr id="11" name="Овал 10"/>
            <p:cNvSpPr/>
            <p:nvPr/>
          </p:nvSpPr>
          <p:spPr>
            <a:xfrm>
              <a:off x="571472" y="142852"/>
              <a:ext cx="8001056" cy="1071570"/>
            </a:xfrm>
            <a:prstGeom prst="ellips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214546" y="357166"/>
              <a:ext cx="4674614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3600" b="1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Целевая аудитория</a:t>
              </a:r>
            </a:p>
          </p:txBody>
        </p:sp>
      </p:grpSp>
      <p:graphicFrame>
        <p:nvGraphicFramePr>
          <p:cNvPr id="17" name="Схема 16"/>
          <p:cNvGraphicFramePr/>
          <p:nvPr/>
        </p:nvGraphicFramePr>
        <p:xfrm>
          <a:off x="1285852" y="1357298"/>
          <a:ext cx="6786610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84D9D8-F612-430C-875F-A1FE0629A64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Группа 3"/>
          <p:cNvGrpSpPr>
            <a:grpSpLocks/>
          </p:cNvGrpSpPr>
          <p:nvPr/>
        </p:nvGrpSpPr>
        <p:grpSpPr bwMode="auto">
          <a:xfrm>
            <a:off x="0" y="-14288"/>
            <a:ext cx="9144000" cy="6872288"/>
            <a:chOff x="0" y="0"/>
            <a:chExt cx="9144000" cy="6872319"/>
          </a:xfrm>
        </p:grpSpPr>
        <p:pic>
          <p:nvPicPr>
            <p:cNvPr id="7180" name="Picture 3" descr="http://img3.proshkolu.ru/content/media/pic/std/3000000/2619000/2618117-eef66c126ad1e06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72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81" name="Группа 8"/>
            <p:cNvGrpSpPr>
              <a:grpSpLocks/>
            </p:cNvGrpSpPr>
            <p:nvPr/>
          </p:nvGrpSpPr>
          <p:grpSpPr bwMode="auto">
            <a:xfrm>
              <a:off x="428596" y="428604"/>
              <a:ext cx="8522004" cy="6286544"/>
              <a:chOff x="428596" y="428604"/>
              <a:chExt cx="8522004" cy="6286544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428596" y="428604"/>
                <a:ext cx="8429684" cy="6286544"/>
              </a:xfrm>
              <a:prstGeom prst="rect">
                <a:avLst/>
              </a:prstGeom>
              <a:solidFill>
                <a:srgbClr val="4F9428">
                  <a:alpha val="78000"/>
                </a:srgbClr>
              </a:solidFill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1000125" y="2286011"/>
                <a:ext cx="7950200" cy="58420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just">
                  <a:defRPr/>
                </a:pPr>
                <a:endParaRPr lang="ru-RU" sz="32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+mn-lt"/>
                </a:endParaRPr>
              </a:p>
            </p:txBody>
          </p:sp>
        </p:grpSp>
      </p:grpSp>
      <p:grpSp>
        <p:nvGrpSpPr>
          <p:cNvPr id="7171" name="Группа 12"/>
          <p:cNvGrpSpPr>
            <a:grpSpLocks/>
          </p:cNvGrpSpPr>
          <p:nvPr/>
        </p:nvGrpSpPr>
        <p:grpSpPr bwMode="auto">
          <a:xfrm>
            <a:off x="571500" y="142875"/>
            <a:ext cx="8001000" cy="1071563"/>
            <a:chOff x="571472" y="142852"/>
            <a:chExt cx="8001056" cy="1071570"/>
          </a:xfrm>
        </p:grpSpPr>
        <p:sp>
          <p:nvSpPr>
            <p:cNvPr id="11" name="Овал 10"/>
            <p:cNvSpPr/>
            <p:nvPr/>
          </p:nvSpPr>
          <p:spPr>
            <a:xfrm>
              <a:off x="571472" y="142852"/>
              <a:ext cx="8001056" cy="1071570"/>
            </a:xfrm>
            <a:prstGeom prst="ellips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714480" y="357166"/>
              <a:ext cx="5721310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3600" b="1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Ожидаемые результаты</a:t>
              </a:r>
            </a:p>
          </p:txBody>
        </p:sp>
      </p:grpSp>
      <p:grpSp>
        <p:nvGrpSpPr>
          <p:cNvPr id="7172" name="Группа 18"/>
          <p:cNvGrpSpPr>
            <a:grpSpLocks/>
          </p:cNvGrpSpPr>
          <p:nvPr/>
        </p:nvGrpSpPr>
        <p:grpSpPr bwMode="auto">
          <a:xfrm>
            <a:off x="642938" y="1571625"/>
            <a:ext cx="8001000" cy="4643438"/>
            <a:chOff x="642910" y="1571612"/>
            <a:chExt cx="8001056" cy="4643470"/>
          </a:xfrm>
        </p:grpSpPr>
        <p:graphicFrame>
          <p:nvGraphicFramePr>
            <p:cNvPr id="15" name="Схема 14"/>
            <p:cNvGraphicFramePr/>
            <p:nvPr/>
          </p:nvGraphicFramePr>
          <p:xfrm>
            <a:off x="642910" y="1571612"/>
            <a:ext cx="8001056" cy="464347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7175" name="TextBox 15"/>
            <p:cNvSpPr txBox="1">
              <a:spLocks noChangeArrowheads="1"/>
            </p:cNvSpPr>
            <p:nvPr/>
          </p:nvSpPr>
          <p:spPr bwMode="auto">
            <a:xfrm rot="-5400000">
              <a:off x="797467" y="4131699"/>
              <a:ext cx="2877691" cy="472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400" b="1">
                  <a:solidFill>
                    <a:srgbClr val="FFC000"/>
                  </a:solidFill>
                </a:rPr>
                <a:t>для педагогов</a:t>
              </a:r>
              <a:r>
                <a:rPr lang="ru-RU" altLang="ru-RU" b="1">
                  <a:solidFill>
                    <a:srgbClr val="FFC000"/>
                  </a:solidFill>
                </a:rPr>
                <a:t>: </a:t>
              </a:r>
              <a:endParaRPr lang="ru-RU" altLang="ru-RU">
                <a:solidFill>
                  <a:srgbClr val="FFC000"/>
                </a:solidFill>
              </a:endParaRPr>
            </a:p>
          </p:txBody>
        </p:sp>
      </p:grp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BEC4-7E6C-4EAD-8459-9F83531558A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Группа 3"/>
          <p:cNvGrpSpPr>
            <a:grpSpLocks/>
          </p:cNvGrpSpPr>
          <p:nvPr/>
        </p:nvGrpSpPr>
        <p:grpSpPr bwMode="auto">
          <a:xfrm>
            <a:off x="0" y="-14288"/>
            <a:ext cx="9144000" cy="6872288"/>
            <a:chOff x="0" y="0"/>
            <a:chExt cx="9144000" cy="6872319"/>
          </a:xfrm>
        </p:grpSpPr>
        <p:pic>
          <p:nvPicPr>
            <p:cNvPr id="8204" name="Picture 3" descr="http://img3.proshkolu.ru/content/media/pic/std/3000000/2619000/2618117-eef66c126ad1e06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72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05" name="Группа 8"/>
            <p:cNvGrpSpPr>
              <a:grpSpLocks/>
            </p:cNvGrpSpPr>
            <p:nvPr/>
          </p:nvGrpSpPr>
          <p:grpSpPr bwMode="auto">
            <a:xfrm>
              <a:off x="428596" y="428604"/>
              <a:ext cx="8522004" cy="6286544"/>
              <a:chOff x="428596" y="428604"/>
              <a:chExt cx="8522004" cy="6286544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428596" y="428604"/>
                <a:ext cx="8429684" cy="6286544"/>
              </a:xfrm>
              <a:prstGeom prst="rect">
                <a:avLst/>
              </a:prstGeom>
              <a:solidFill>
                <a:srgbClr val="4F9428">
                  <a:alpha val="78000"/>
                </a:srgbClr>
              </a:solidFill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1000125" y="2286011"/>
                <a:ext cx="7950200" cy="58420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just">
                  <a:defRPr/>
                </a:pPr>
                <a:endParaRPr lang="ru-RU" sz="32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+mn-lt"/>
                </a:endParaRPr>
              </a:p>
            </p:txBody>
          </p:sp>
        </p:grpSp>
      </p:grpSp>
      <p:grpSp>
        <p:nvGrpSpPr>
          <p:cNvPr id="8195" name="Группа 12"/>
          <p:cNvGrpSpPr>
            <a:grpSpLocks/>
          </p:cNvGrpSpPr>
          <p:nvPr/>
        </p:nvGrpSpPr>
        <p:grpSpPr bwMode="auto">
          <a:xfrm>
            <a:off x="571500" y="142875"/>
            <a:ext cx="8001000" cy="1071563"/>
            <a:chOff x="571472" y="142852"/>
            <a:chExt cx="8001056" cy="1071570"/>
          </a:xfrm>
        </p:grpSpPr>
        <p:sp>
          <p:nvSpPr>
            <p:cNvPr id="11" name="Овал 10"/>
            <p:cNvSpPr/>
            <p:nvPr/>
          </p:nvSpPr>
          <p:spPr>
            <a:xfrm>
              <a:off x="571472" y="142852"/>
              <a:ext cx="8001056" cy="1071570"/>
            </a:xfrm>
            <a:prstGeom prst="ellips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714480" y="357166"/>
              <a:ext cx="5721310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3600" b="1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Ожидаемые результаты</a:t>
              </a:r>
            </a:p>
          </p:txBody>
        </p:sp>
      </p:grpSp>
      <p:grpSp>
        <p:nvGrpSpPr>
          <p:cNvPr id="8196" name="Группа 12"/>
          <p:cNvGrpSpPr>
            <a:grpSpLocks/>
          </p:cNvGrpSpPr>
          <p:nvPr/>
        </p:nvGrpSpPr>
        <p:grpSpPr bwMode="auto">
          <a:xfrm>
            <a:off x="500063" y="1071563"/>
            <a:ext cx="7572375" cy="5643562"/>
            <a:chOff x="3706384" y="1571612"/>
            <a:chExt cx="9080367" cy="4643470"/>
          </a:xfrm>
        </p:grpSpPr>
        <p:graphicFrame>
          <p:nvGraphicFramePr>
            <p:cNvPr id="14" name="Схема 13"/>
            <p:cNvGraphicFramePr/>
            <p:nvPr/>
          </p:nvGraphicFramePr>
          <p:xfrm>
            <a:off x="3706384" y="1571612"/>
            <a:ext cx="9080367" cy="464347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8199" name="TextBox 14"/>
            <p:cNvSpPr txBox="1">
              <a:spLocks noChangeArrowheads="1"/>
            </p:cNvSpPr>
            <p:nvPr/>
          </p:nvSpPr>
          <p:spPr bwMode="auto">
            <a:xfrm rot="-5400000">
              <a:off x="4040321" y="4013965"/>
              <a:ext cx="287769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400" b="1">
                  <a:solidFill>
                    <a:srgbClr val="FFC000"/>
                  </a:solidFill>
                </a:rPr>
                <a:t>для родителей: </a:t>
              </a:r>
              <a:endParaRPr lang="ru-RU" altLang="ru-RU" sz="2400">
                <a:solidFill>
                  <a:srgbClr val="FFC000"/>
                </a:solidFill>
              </a:endParaRPr>
            </a:p>
          </p:txBody>
        </p:sp>
      </p:grp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D148EC-CF9A-4FBA-A436-DDF9D5BE5F1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Группа 3"/>
          <p:cNvGrpSpPr>
            <a:grpSpLocks/>
          </p:cNvGrpSpPr>
          <p:nvPr/>
        </p:nvGrpSpPr>
        <p:grpSpPr bwMode="auto">
          <a:xfrm>
            <a:off x="0" y="0"/>
            <a:ext cx="9144000" cy="6872288"/>
            <a:chOff x="0" y="0"/>
            <a:chExt cx="9144000" cy="6872319"/>
          </a:xfrm>
        </p:grpSpPr>
        <p:pic>
          <p:nvPicPr>
            <p:cNvPr id="9228" name="Picture 3" descr="http://img3.proshkolu.ru/content/media/pic/std/3000000/2619000/2618117-eef66c126ad1e06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72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9" name="Группа 8"/>
            <p:cNvGrpSpPr>
              <a:grpSpLocks/>
            </p:cNvGrpSpPr>
            <p:nvPr/>
          </p:nvGrpSpPr>
          <p:grpSpPr bwMode="auto">
            <a:xfrm>
              <a:off x="428596" y="1643057"/>
              <a:ext cx="8521729" cy="5072091"/>
              <a:chOff x="428596" y="1643057"/>
              <a:chExt cx="8521729" cy="5072091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428596" y="1643057"/>
                <a:ext cx="8429684" cy="5072091"/>
              </a:xfrm>
              <a:prstGeom prst="rect">
                <a:avLst/>
              </a:prstGeom>
              <a:solidFill>
                <a:srgbClr val="4F9428">
                  <a:alpha val="78000"/>
                </a:srgbClr>
              </a:solidFill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1000125" y="2286010"/>
                <a:ext cx="7950200" cy="58420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just">
                  <a:defRPr/>
                </a:pPr>
                <a:endParaRPr lang="ru-RU" sz="32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+mn-lt"/>
                </a:endParaRPr>
              </a:p>
            </p:txBody>
          </p:sp>
        </p:grpSp>
      </p:grpSp>
      <p:grpSp>
        <p:nvGrpSpPr>
          <p:cNvPr id="9219" name="Группа 12"/>
          <p:cNvGrpSpPr>
            <a:grpSpLocks/>
          </p:cNvGrpSpPr>
          <p:nvPr/>
        </p:nvGrpSpPr>
        <p:grpSpPr bwMode="auto">
          <a:xfrm>
            <a:off x="571500" y="142875"/>
            <a:ext cx="8001000" cy="1071563"/>
            <a:chOff x="571472" y="142852"/>
            <a:chExt cx="8001056" cy="1071570"/>
          </a:xfrm>
        </p:grpSpPr>
        <p:sp>
          <p:nvSpPr>
            <p:cNvPr id="11" name="Овал 10"/>
            <p:cNvSpPr/>
            <p:nvPr/>
          </p:nvSpPr>
          <p:spPr>
            <a:xfrm>
              <a:off x="571472" y="142852"/>
              <a:ext cx="8001056" cy="1071570"/>
            </a:xfrm>
            <a:prstGeom prst="ellips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714480" y="357166"/>
              <a:ext cx="5721310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3600" b="1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Ожидаемые результаты</a:t>
              </a:r>
            </a:p>
          </p:txBody>
        </p:sp>
      </p:grpSp>
      <p:graphicFrame>
        <p:nvGraphicFramePr>
          <p:cNvPr id="13" name="Схема 12"/>
          <p:cNvGraphicFramePr/>
          <p:nvPr/>
        </p:nvGraphicFramePr>
        <p:xfrm>
          <a:off x="857224" y="1857364"/>
          <a:ext cx="7572428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221" name="TextBox 13"/>
          <p:cNvSpPr txBox="1">
            <a:spLocks noChangeArrowheads="1"/>
          </p:cNvSpPr>
          <p:nvPr/>
        </p:nvSpPr>
        <p:spPr bwMode="auto">
          <a:xfrm>
            <a:off x="7072313" y="51435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22" name="TextBox 14"/>
          <p:cNvSpPr txBox="1">
            <a:spLocks noChangeArrowheads="1"/>
          </p:cNvSpPr>
          <p:nvPr/>
        </p:nvSpPr>
        <p:spPr bwMode="auto">
          <a:xfrm rot="-5400000">
            <a:off x="1284288" y="4502150"/>
            <a:ext cx="2465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C000"/>
                </a:solidFill>
              </a:rPr>
              <a:t>для учащихся</a:t>
            </a:r>
            <a:r>
              <a:rPr lang="ru-RU" altLang="ru-RU" b="1">
                <a:solidFill>
                  <a:srgbClr val="FFC000"/>
                </a:solidFill>
              </a:rPr>
              <a:t>: 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28919-8FAB-46CE-8745-A3C54183177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Группа 3"/>
          <p:cNvGrpSpPr>
            <a:grpSpLocks/>
          </p:cNvGrpSpPr>
          <p:nvPr/>
        </p:nvGrpSpPr>
        <p:grpSpPr bwMode="auto">
          <a:xfrm>
            <a:off x="0" y="-14288"/>
            <a:ext cx="9144000" cy="6872288"/>
            <a:chOff x="0" y="0"/>
            <a:chExt cx="9144000" cy="6872319"/>
          </a:xfrm>
        </p:grpSpPr>
        <p:pic>
          <p:nvPicPr>
            <p:cNvPr id="10250" name="Picture 3" descr="http://img3.proshkolu.ru/content/media/pic/std/3000000/2619000/2618117-eef66c126ad1e06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72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51" name="Группа 8"/>
            <p:cNvGrpSpPr>
              <a:grpSpLocks/>
            </p:cNvGrpSpPr>
            <p:nvPr/>
          </p:nvGrpSpPr>
          <p:grpSpPr bwMode="auto">
            <a:xfrm>
              <a:off x="428596" y="428604"/>
              <a:ext cx="8522004" cy="6286544"/>
              <a:chOff x="428596" y="428604"/>
              <a:chExt cx="8522004" cy="6286544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428596" y="428604"/>
                <a:ext cx="8429684" cy="6286544"/>
              </a:xfrm>
              <a:prstGeom prst="rect">
                <a:avLst/>
              </a:prstGeom>
              <a:solidFill>
                <a:srgbClr val="4F9428">
                  <a:alpha val="78000"/>
                </a:srgbClr>
              </a:solidFill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1000125" y="2286011"/>
                <a:ext cx="7950200" cy="58420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just">
                  <a:defRPr/>
                </a:pPr>
                <a:endParaRPr lang="ru-RU" sz="32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+mn-lt"/>
                </a:endParaRPr>
              </a:p>
            </p:txBody>
          </p:sp>
        </p:grpSp>
      </p:grpSp>
      <p:grpSp>
        <p:nvGrpSpPr>
          <p:cNvPr id="10243" name="Группа 12"/>
          <p:cNvGrpSpPr>
            <a:grpSpLocks/>
          </p:cNvGrpSpPr>
          <p:nvPr/>
        </p:nvGrpSpPr>
        <p:grpSpPr bwMode="auto">
          <a:xfrm>
            <a:off x="571500" y="142875"/>
            <a:ext cx="8001000" cy="1357313"/>
            <a:chOff x="571472" y="142852"/>
            <a:chExt cx="8001056" cy="1357322"/>
          </a:xfrm>
        </p:grpSpPr>
        <p:sp>
          <p:nvSpPr>
            <p:cNvPr id="11" name="Овал 10"/>
            <p:cNvSpPr/>
            <p:nvPr/>
          </p:nvSpPr>
          <p:spPr>
            <a:xfrm>
              <a:off x="571472" y="142852"/>
              <a:ext cx="8001056" cy="1357322"/>
            </a:xfrm>
            <a:prstGeom prst="ellips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000100" y="214290"/>
              <a:ext cx="7286676" cy="12003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3600" b="1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Перспективы развития проекта</a:t>
              </a:r>
            </a:p>
          </p:txBody>
        </p:sp>
      </p:grpSp>
      <p:graphicFrame>
        <p:nvGraphicFramePr>
          <p:cNvPr id="13" name="Схема 12"/>
          <p:cNvGraphicFramePr/>
          <p:nvPr/>
        </p:nvGraphicFramePr>
        <p:xfrm>
          <a:off x="642910" y="1928802"/>
          <a:ext cx="7858148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52B26-87ED-4297-924C-6FCDD988142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616</Words>
  <Application>Microsoft Office PowerPoint</Application>
  <PresentationFormat>Экран (4:3)</PresentationFormat>
  <Paragraphs>146</Paragraphs>
  <Slides>29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Century Gothic</vt:lpstr>
      <vt:lpstr>Тема Office</vt:lpstr>
      <vt:lpstr>Диаграмма Microsoft Office Excel</vt:lpstr>
      <vt:lpstr>Презентация PowerPoint</vt:lpstr>
      <vt:lpstr>Презентация PowerPoint</vt:lpstr>
      <vt:lpstr>Презентация PowerPoint</vt:lpstr>
      <vt:lpstr>Основные этапы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«Мой адрес не дом и не улица… или место прописки сказочного героя» (апробация)</dc:title>
  <dc:creator>Учитель</dc:creator>
  <cp:lastModifiedBy>Светлана Юрьевна Белянчева</cp:lastModifiedBy>
  <cp:revision>90</cp:revision>
  <dcterms:created xsi:type="dcterms:W3CDTF">2015-04-13T07:11:43Z</dcterms:created>
  <dcterms:modified xsi:type="dcterms:W3CDTF">2015-05-20T13:10:30Z</dcterms:modified>
</cp:coreProperties>
</file>