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349" r:id="rId2"/>
    <p:sldId id="256" r:id="rId3"/>
    <p:sldId id="257" r:id="rId4"/>
    <p:sldId id="258" r:id="rId5"/>
    <p:sldId id="259" r:id="rId6"/>
    <p:sldId id="354" r:id="rId7"/>
    <p:sldId id="355" r:id="rId8"/>
    <p:sldId id="356" r:id="rId9"/>
    <p:sldId id="357" r:id="rId10"/>
    <p:sldId id="358" r:id="rId11"/>
    <p:sldId id="359" r:id="rId12"/>
    <p:sldId id="376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80" r:id="rId30"/>
    <p:sldId id="381" r:id="rId31"/>
    <p:sldId id="382" r:id="rId32"/>
    <p:sldId id="383" r:id="rId33"/>
    <p:sldId id="384" r:id="rId34"/>
    <p:sldId id="386" r:id="rId35"/>
    <p:sldId id="387" r:id="rId36"/>
    <p:sldId id="385" r:id="rId37"/>
    <p:sldId id="388" r:id="rId38"/>
    <p:sldId id="389" r:id="rId39"/>
    <p:sldId id="393" r:id="rId40"/>
    <p:sldId id="390" r:id="rId41"/>
    <p:sldId id="391" r:id="rId42"/>
    <p:sldId id="392" r:id="rId43"/>
    <p:sldId id="394" r:id="rId44"/>
    <p:sldId id="395" r:id="rId45"/>
    <p:sldId id="396" r:id="rId46"/>
    <p:sldId id="352" r:id="rId47"/>
    <p:sldId id="316" r:id="rId48"/>
    <p:sldId id="397" r:id="rId49"/>
    <p:sldId id="317" r:id="rId50"/>
    <p:sldId id="398" r:id="rId51"/>
    <p:sldId id="340" r:id="rId52"/>
    <p:sldId id="400" r:id="rId53"/>
    <p:sldId id="399" r:id="rId54"/>
    <p:sldId id="401" r:id="rId55"/>
    <p:sldId id="345" r:id="rId56"/>
    <p:sldId id="346" r:id="rId57"/>
    <p:sldId id="348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5856" autoAdjust="0"/>
  </p:normalViewPr>
  <p:slideViewPr>
    <p:cSldViewPr snapToGrid="0">
      <p:cViewPr varScale="1">
        <p:scale>
          <a:sx n="77" d="100"/>
          <a:sy n="77" d="100"/>
        </p:scale>
        <p:origin x="102" y="426"/>
      </p:cViewPr>
      <p:guideLst/>
    </p:cSldViewPr>
  </p:slideViewPr>
  <p:outlineViewPr>
    <p:cViewPr>
      <p:scale>
        <a:sx n="33" d="100"/>
        <a:sy n="33" d="100"/>
      </p:scale>
      <p:origin x="0" y="-488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404"/>
    </p:cViewPr>
  </p:sorterViewPr>
  <p:notesViewPr>
    <p:cSldViewPr snapToGrid="0">
      <p:cViewPr varScale="1">
        <p:scale>
          <a:sx n="73" d="100"/>
          <a:sy n="73" d="100"/>
        </p:scale>
        <p:origin x="12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174C7-BB2A-40AA-B14F-9F82DF20059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4ECBA-6840-415A-880A-3B92A4138D4A}">
      <dgm:prSet/>
      <dgm:spPr/>
      <dgm:t>
        <a:bodyPr/>
        <a:lstStyle/>
        <a:p>
          <a:r>
            <a:rPr lang="ru-RU" smtClean="0"/>
            <a:t>Системы счисления</a:t>
          </a:r>
          <a:endParaRPr lang="ru-RU"/>
        </a:p>
      </dgm:t>
    </dgm:pt>
    <dgm:pt modelId="{FE81535D-57E6-4B5C-8888-33B287B00260}" type="parTrans" cxnId="{C1326DF3-039F-4E79-9867-3BB6CCA8890B}">
      <dgm:prSet/>
      <dgm:spPr/>
      <dgm:t>
        <a:bodyPr/>
        <a:lstStyle/>
        <a:p>
          <a:endParaRPr lang="ru-RU"/>
        </a:p>
      </dgm:t>
    </dgm:pt>
    <dgm:pt modelId="{75A60173-FEA0-4D37-BCC4-A7288055AFAE}" type="sibTrans" cxnId="{C1326DF3-039F-4E79-9867-3BB6CCA8890B}">
      <dgm:prSet/>
      <dgm:spPr/>
      <dgm:t>
        <a:bodyPr/>
        <a:lstStyle/>
        <a:p>
          <a:endParaRPr lang="ru-RU"/>
        </a:p>
      </dgm:t>
    </dgm:pt>
    <dgm:pt modelId="{086FB6BF-1224-4745-AB3E-4BE95903961B}">
      <dgm:prSet/>
      <dgm:spPr/>
      <dgm:t>
        <a:bodyPr/>
        <a:lstStyle/>
        <a:p>
          <a:r>
            <a:rPr lang="ru-RU" dirty="0" smtClean="0"/>
            <a:t>Позиционные системы счисления</a:t>
          </a:r>
          <a:endParaRPr lang="ru-RU" dirty="0"/>
        </a:p>
      </dgm:t>
    </dgm:pt>
    <dgm:pt modelId="{36A8D463-BF74-482F-A219-CA4B0EFDAB2A}" type="parTrans" cxnId="{8A2570E2-B441-46E9-B87A-600E90930FD2}">
      <dgm:prSet/>
      <dgm:spPr/>
      <dgm:t>
        <a:bodyPr/>
        <a:lstStyle/>
        <a:p>
          <a:endParaRPr lang="ru-RU"/>
        </a:p>
      </dgm:t>
    </dgm:pt>
    <dgm:pt modelId="{827DBD7E-5449-434F-B5FC-38A04AC4F31E}" type="sibTrans" cxnId="{8A2570E2-B441-46E9-B87A-600E90930FD2}">
      <dgm:prSet/>
      <dgm:spPr/>
      <dgm:t>
        <a:bodyPr/>
        <a:lstStyle/>
        <a:p>
          <a:endParaRPr lang="ru-RU"/>
        </a:p>
      </dgm:t>
    </dgm:pt>
    <dgm:pt modelId="{205D5C11-29E0-4E21-98DD-1FEA8A07F28C}">
      <dgm:prSet/>
      <dgm:spPr/>
      <dgm:t>
        <a:bodyPr/>
        <a:lstStyle/>
        <a:p>
          <a:r>
            <a:rPr lang="ru-RU" dirty="0" smtClean="0"/>
            <a:t>Особенности записи чисел в системах счисления</a:t>
          </a:r>
          <a:endParaRPr lang="ru-RU" dirty="0"/>
        </a:p>
      </dgm:t>
    </dgm:pt>
    <dgm:pt modelId="{58F459AD-5525-455B-BAD1-7DF15DB43855}" type="parTrans" cxnId="{7889479D-36D4-489F-8077-B75EF69C90AC}">
      <dgm:prSet/>
      <dgm:spPr/>
      <dgm:t>
        <a:bodyPr/>
        <a:lstStyle/>
        <a:p>
          <a:endParaRPr lang="ru-RU"/>
        </a:p>
      </dgm:t>
    </dgm:pt>
    <dgm:pt modelId="{9B16AD06-009B-45EB-B4C9-7A23848EC407}" type="sibTrans" cxnId="{7889479D-36D4-489F-8077-B75EF69C90AC}">
      <dgm:prSet/>
      <dgm:spPr/>
      <dgm:t>
        <a:bodyPr/>
        <a:lstStyle/>
        <a:p>
          <a:endParaRPr lang="ru-RU"/>
        </a:p>
      </dgm:t>
    </dgm:pt>
    <dgm:pt modelId="{AF664CA7-B3FE-4A8F-B22B-651F18133EFA}">
      <dgm:prSet/>
      <dgm:spPr/>
      <dgm:t>
        <a:bodyPr/>
        <a:lstStyle/>
        <a:p>
          <a:r>
            <a:rPr lang="ru-RU" dirty="0" smtClean="0"/>
            <a:t>Перевод чисел между системами счисления </a:t>
          </a:r>
          <a:endParaRPr lang="ru-RU" dirty="0"/>
        </a:p>
      </dgm:t>
    </dgm:pt>
    <dgm:pt modelId="{4DF57A66-CB00-497C-8672-A97CE2D3622B}" type="parTrans" cxnId="{E7D1277D-C480-4206-B6FF-242B4408ECCC}">
      <dgm:prSet/>
      <dgm:spPr/>
      <dgm:t>
        <a:bodyPr/>
        <a:lstStyle/>
        <a:p>
          <a:endParaRPr lang="ru-RU"/>
        </a:p>
      </dgm:t>
    </dgm:pt>
    <dgm:pt modelId="{36D443E8-E0BD-431C-ADDC-6AB90F1B0C9D}" type="sibTrans" cxnId="{E7D1277D-C480-4206-B6FF-242B4408ECCC}">
      <dgm:prSet/>
      <dgm:spPr/>
      <dgm:t>
        <a:bodyPr/>
        <a:lstStyle/>
        <a:p>
          <a:endParaRPr lang="ru-RU"/>
        </a:p>
      </dgm:t>
    </dgm:pt>
    <dgm:pt modelId="{25C12C73-BCD2-4BBD-A23F-39525A9C5D45}">
      <dgm:prSet/>
      <dgm:spPr/>
      <dgm:t>
        <a:bodyPr/>
        <a:lstStyle/>
        <a:p>
          <a:r>
            <a:rPr lang="ru-RU" dirty="0" smtClean="0"/>
            <a:t>Двоичная арифметика</a:t>
          </a:r>
          <a:endParaRPr lang="ru-RU" dirty="0"/>
        </a:p>
      </dgm:t>
    </dgm:pt>
    <dgm:pt modelId="{7D4F4150-FD7B-4451-AA7E-BC4035E4402A}" type="parTrans" cxnId="{FCDCCFD9-48F2-4846-B71D-9704DB0173F1}">
      <dgm:prSet/>
      <dgm:spPr/>
      <dgm:t>
        <a:bodyPr/>
        <a:lstStyle/>
        <a:p>
          <a:endParaRPr lang="ru-RU"/>
        </a:p>
      </dgm:t>
    </dgm:pt>
    <dgm:pt modelId="{F295831A-2D28-4250-9FE4-F044E38B7416}" type="sibTrans" cxnId="{FCDCCFD9-48F2-4846-B71D-9704DB0173F1}">
      <dgm:prSet/>
      <dgm:spPr/>
      <dgm:t>
        <a:bodyPr/>
        <a:lstStyle/>
        <a:p>
          <a:endParaRPr lang="ru-RU"/>
        </a:p>
      </dgm:t>
    </dgm:pt>
    <dgm:pt modelId="{D58A91F1-A460-4A2F-A5B8-874F51719097}">
      <dgm:prSet phldrT="[Текст]"/>
      <dgm:spPr/>
      <dgm:t>
        <a:bodyPr/>
        <a:lstStyle/>
        <a:p>
          <a:r>
            <a:rPr lang="ru-RU" dirty="0" smtClean="0"/>
            <a:t>Логика и алгоритмы</a:t>
          </a:r>
          <a:endParaRPr lang="ru-RU" dirty="0"/>
        </a:p>
      </dgm:t>
    </dgm:pt>
    <dgm:pt modelId="{576CCE7A-2402-4B3A-9871-4820870DE209}" type="parTrans" cxnId="{01759E3C-2E12-4ED1-BF07-CB2ACCB91F1B}">
      <dgm:prSet/>
      <dgm:spPr/>
      <dgm:t>
        <a:bodyPr/>
        <a:lstStyle/>
        <a:p>
          <a:endParaRPr lang="ru-RU"/>
        </a:p>
      </dgm:t>
    </dgm:pt>
    <dgm:pt modelId="{E035A81F-1B5F-46B3-A22D-62630F819BC6}" type="sibTrans" cxnId="{01759E3C-2E12-4ED1-BF07-CB2ACCB91F1B}">
      <dgm:prSet/>
      <dgm:spPr/>
      <dgm:t>
        <a:bodyPr/>
        <a:lstStyle/>
        <a:p>
          <a:endParaRPr lang="ru-RU"/>
        </a:p>
      </dgm:t>
    </dgm:pt>
    <dgm:pt modelId="{CF555BF4-8562-4E7A-B54E-E1D8FD644D56}">
      <dgm:prSet phldrT="[Текст]"/>
      <dgm:spPr/>
      <dgm:t>
        <a:bodyPr/>
        <a:lstStyle/>
        <a:p>
          <a:r>
            <a:rPr lang="ru-RU" dirty="0" smtClean="0"/>
            <a:t>Рекурсивный алгоритм</a:t>
          </a:r>
          <a:endParaRPr lang="ru-RU" dirty="0"/>
        </a:p>
      </dgm:t>
    </dgm:pt>
    <dgm:pt modelId="{90994092-C03B-4559-B569-A9C42EE739BA}" type="parTrans" cxnId="{608B0DEF-376C-47C5-9F14-39FC1BDCD5A9}">
      <dgm:prSet/>
      <dgm:spPr/>
      <dgm:t>
        <a:bodyPr/>
        <a:lstStyle/>
        <a:p>
          <a:endParaRPr lang="ru-RU"/>
        </a:p>
      </dgm:t>
    </dgm:pt>
    <dgm:pt modelId="{685D34FD-D2B9-40C3-BACA-786D12895850}" type="sibTrans" cxnId="{608B0DEF-376C-47C5-9F14-39FC1BDCD5A9}">
      <dgm:prSet/>
      <dgm:spPr/>
      <dgm:t>
        <a:bodyPr/>
        <a:lstStyle/>
        <a:p>
          <a:endParaRPr lang="ru-RU"/>
        </a:p>
      </dgm:t>
    </dgm:pt>
    <dgm:pt modelId="{82B69F14-189D-4E67-8509-28D8292D550A}">
      <dgm:prSet phldrT="[Текст]"/>
      <dgm:spPr/>
      <dgm:t>
        <a:bodyPr/>
        <a:lstStyle/>
        <a:p>
          <a:r>
            <a:rPr lang="ru-RU" dirty="0" smtClean="0"/>
            <a:t>Логические операции</a:t>
          </a:r>
          <a:endParaRPr lang="ru-RU" dirty="0"/>
        </a:p>
      </dgm:t>
    </dgm:pt>
    <dgm:pt modelId="{00DE0573-E592-480D-A3BB-37F7F3F9534D}" type="parTrans" cxnId="{B38BBBD7-B614-4E2D-9148-C87DC222436E}">
      <dgm:prSet/>
      <dgm:spPr/>
      <dgm:t>
        <a:bodyPr/>
        <a:lstStyle/>
        <a:p>
          <a:endParaRPr lang="ru-RU"/>
        </a:p>
      </dgm:t>
    </dgm:pt>
    <dgm:pt modelId="{0E8FF328-303B-4020-A2D7-7FEAA454881B}" type="sibTrans" cxnId="{B38BBBD7-B614-4E2D-9148-C87DC222436E}">
      <dgm:prSet/>
      <dgm:spPr/>
      <dgm:t>
        <a:bodyPr/>
        <a:lstStyle/>
        <a:p>
          <a:endParaRPr lang="ru-RU"/>
        </a:p>
      </dgm:t>
    </dgm:pt>
    <dgm:pt modelId="{C343BC74-299F-43F4-A783-8B5DCDBFF13A}">
      <dgm:prSet phldrT="[Текст]"/>
      <dgm:spPr/>
      <dgm:t>
        <a:bodyPr/>
        <a:lstStyle/>
        <a:p>
          <a:r>
            <a:rPr lang="ru-RU" dirty="0" smtClean="0"/>
            <a:t>Таблицы истинности</a:t>
          </a:r>
          <a:endParaRPr lang="ru-RU" dirty="0"/>
        </a:p>
      </dgm:t>
    </dgm:pt>
    <dgm:pt modelId="{669DEDE8-C0AF-4D39-8F26-27CAA5721F06}" type="parTrans" cxnId="{8D2C5A2D-09E0-49C3-8D4C-02C7F7AC9333}">
      <dgm:prSet/>
      <dgm:spPr/>
      <dgm:t>
        <a:bodyPr/>
        <a:lstStyle/>
        <a:p>
          <a:endParaRPr lang="ru-RU"/>
        </a:p>
      </dgm:t>
    </dgm:pt>
    <dgm:pt modelId="{B9CFF829-B407-4EF5-BE6F-7B261A9CE79F}" type="sibTrans" cxnId="{8D2C5A2D-09E0-49C3-8D4C-02C7F7AC9333}">
      <dgm:prSet/>
      <dgm:spPr/>
      <dgm:t>
        <a:bodyPr/>
        <a:lstStyle/>
        <a:p>
          <a:endParaRPr lang="ru-RU"/>
        </a:p>
      </dgm:t>
    </dgm:pt>
    <dgm:pt modelId="{8022FCAF-419D-4F55-A84F-2E151B872AB8}">
      <dgm:prSet phldrT="[Текст]"/>
      <dgm:spPr/>
      <dgm:t>
        <a:bodyPr/>
        <a:lstStyle/>
        <a:p>
          <a:r>
            <a:rPr lang="ru-RU" dirty="0" smtClean="0"/>
            <a:t>Законы алгебры логики</a:t>
          </a:r>
          <a:endParaRPr lang="ru-RU" dirty="0"/>
        </a:p>
      </dgm:t>
    </dgm:pt>
    <dgm:pt modelId="{77E05A49-61C4-41FE-BAF9-0E6257D965F6}" type="parTrans" cxnId="{B3F5A9EC-ED17-4640-B6B9-8A115EDC59F2}">
      <dgm:prSet/>
      <dgm:spPr/>
      <dgm:t>
        <a:bodyPr/>
        <a:lstStyle/>
        <a:p>
          <a:endParaRPr lang="ru-RU"/>
        </a:p>
      </dgm:t>
    </dgm:pt>
    <dgm:pt modelId="{ED59BD16-7B8C-4808-9E8B-E93C618065DC}" type="sibTrans" cxnId="{B3F5A9EC-ED17-4640-B6B9-8A115EDC59F2}">
      <dgm:prSet/>
      <dgm:spPr/>
      <dgm:t>
        <a:bodyPr/>
        <a:lstStyle/>
        <a:p>
          <a:endParaRPr lang="ru-RU"/>
        </a:p>
      </dgm:t>
    </dgm:pt>
    <dgm:pt modelId="{CF9E65A4-1CE9-4DA6-A3ED-A3BA53A8DD25}">
      <dgm:prSet phldrT="[Текст]"/>
      <dgm:spPr/>
      <dgm:t>
        <a:bodyPr/>
        <a:lstStyle/>
        <a:p>
          <a:r>
            <a:rPr lang="ru-RU" dirty="0" smtClean="0"/>
            <a:t>Логические выражения</a:t>
          </a:r>
          <a:endParaRPr lang="ru-RU" dirty="0"/>
        </a:p>
      </dgm:t>
    </dgm:pt>
    <dgm:pt modelId="{28370BCE-067C-46F1-B658-85D669BEE75B}" type="parTrans" cxnId="{8484A0F0-4672-489A-8093-AD96BAE09895}">
      <dgm:prSet/>
      <dgm:spPr/>
      <dgm:t>
        <a:bodyPr/>
        <a:lstStyle/>
        <a:p>
          <a:endParaRPr lang="ru-RU"/>
        </a:p>
      </dgm:t>
    </dgm:pt>
    <dgm:pt modelId="{439A8CF2-356A-4062-B871-F7FC9C2C90CB}" type="sibTrans" cxnId="{8484A0F0-4672-489A-8093-AD96BAE09895}">
      <dgm:prSet/>
      <dgm:spPr/>
      <dgm:t>
        <a:bodyPr/>
        <a:lstStyle/>
        <a:p>
          <a:endParaRPr lang="ru-RU"/>
        </a:p>
      </dgm:t>
    </dgm:pt>
    <dgm:pt modelId="{1CA8E865-AA0D-4F57-B1C9-B7D1540AFF75}">
      <dgm:prSet phldrT="[Текст]"/>
      <dgm:spPr/>
      <dgm:t>
        <a:bodyPr/>
        <a:lstStyle/>
        <a:p>
          <a:r>
            <a:rPr lang="ru-RU" dirty="0" smtClean="0"/>
            <a:t>Системы логических выражений</a:t>
          </a:r>
          <a:endParaRPr lang="ru-RU" dirty="0"/>
        </a:p>
      </dgm:t>
    </dgm:pt>
    <dgm:pt modelId="{33D5EE0A-AD08-441B-B565-05BDCAB3BF82}" type="parTrans" cxnId="{64AC8F9F-16B8-47A9-AEC3-F6623B18917C}">
      <dgm:prSet/>
      <dgm:spPr/>
      <dgm:t>
        <a:bodyPr/>
        <a:lstStyle/>
        <a:p>
          <a:endParaRPr lang="ru-RU"/>
        </a:p>
      </dgm:t>
    </dgm:pt>
    <dgm:pt modelId="{99D4C03B-71DA-439D-BB7B-88206395A5E1}" type="sibTrans" cxnId="{64AC8F9F-16B8-47A9-AEC3-F6623B18917C}">
      <dgm:prSet/>
      <dgm:spPr/>
      <dgm:t>
        <a:bodyPr/>
        <a:lstStyle/>
        <a:p>
          <a:endParaRPr lang="ru-RU"/>
        </a:p>
      </dgm:t>
    </dgm:pt>
    <dgm:pt modelId="{278EA4B7-52FD-448F-9F7E-80D2DDE43A40}">
      <dgm:prSet phldrT="[Текст]"/>
      <dgm:spPr/>
      <dgm:t>
        <a:bodyPr/>
        <a:lstStyle/>
        <a:p>
          <a:r>
            <a:rPr lang="ru-RU" dirty="0" smtClean="0"/>
            <a:t>Информация и ее кодирование</a:t>
          </a:r>
          <a:endParaRPr lang="ru-RU" dirty="0"/>
        </a:p>
      </dgm:t>
    </dgm:pt>
    <dgm:pt modelId="{82493EE4-DD10-4F24-A500-309565CFE164}" type="parTrans" cxnId="{036D746C-46C0-4473-BC65-6831FEE55E91}">
      <dgm:prSet/>
      <dgm:spPr/>
      <dgm:t>
        <a:bodyPr/>
        <a:lstStyle/>
        <a:p>
          <a:endParaRPr lang="ru-RU"/>
        </a:p>
      </dgm:t>
    </dgm:pt>
    <dgm:pt modelId="{D0DE1B27-C132-4FF4-9464-1D3B27309AFC}" type="sibTrans" cxnId="{036D746C-46C0-4473-BC65-6831FEE55E91}">
      <dgm:prSet/>
      <dgm:spPr/>
      <dgm:t>
        <a:bodyPr/>
        <a:lstStyle/>
        <a:p>
          <a:endParaRPr lang="ru-RU"/>
        </a:p>
      </dgm:t>
    </dgm:pt>
    <dgm:pt modelId="{B15781A2-C7DF-4C62-82DC-7C1464A5FD3C}">
      <dgm:prSet phldrT="[Текст]"/>
      <dgm:spPr/>
      <dgm:t>
        <a:bodyPr/>
        <a:lstStyle/>
        <a:p>
          <a:r>
            <a:rPr lang="ru-RU" dirty="0" smtClean="0"/>
            <a:t>Кодирование информации</a:t>
          </a:r>
          <a:endParaRPr lang="ru-RU" dirty="0"/>
        </a:p>
      </dgm:t>
    </dgm:pt>
    <dgm:pt modelId="{7EDC4FAE-B487-47D1-984D-D4042B90E246}" type="parTrans" cxnId="{79CD34C9-4B68-4279-8880-1091D5BD9D23}">
      <dgm:prSet/>
      <dgm:spPr/>
      <dgm:t>
        <a:bodyPr/>
        <a:lstStyle/>
        <a:p>
          <a:endParaRPr lang="ru-RU"/>
        </a:p>
      </dgm:t>
    </dgm:pt>
    <dgm:pt modelId="{4CED4447-6713-43D0-99F7-42EA4D878B00}" type="sibTrans" cxnId="{79CD34C9-4B68-4279-8880-1091D5BD9D23}">
      <dgm:prSet/>
      <dgm:spPr/>
      <dgm:t>
        <a:bodyPr/>
        <a:lstStyle/>
        <a:p>
          <a:endParaRPr lang="ru-RU"/>
        </a:p>
      </dgm:t>
    </dgm:pt>
    <dgm:pt modelId="{61571B89-3C84-4606-97EE-8F79FE96ED97}">
      <dgm:prSet phldrT="[Текст]"/>
      <dgm:spPr/>
      <dgm:t>
        <a:bodyPr/>
        <a:lstStyle/>
        <a:p>
          <a:r>
            <a:rPr lang="ru-RU" dirty="0" smtClean="0"/>
            <a:t>Передача информации</a:t>
          </a:r>
          <a:endParaRPr lang="ru-RU" dirty="0"/>
        </a:p>
      </dgm:t>
    </dgm:pt>
    <dgm:pt modelId="{6C9736D4-804C-4F87-AFEF-8EE412D226B5}" type="parTrans" cxnId="{48B284ED-BB84-4199-A351-972E347D4650}">
      <dgm:prSet/>
      <dgm:spPr/>
      <dgm:t>
        <a:bodyPr/>
        <a:lstStyle/>
        <a:p>
          <a:endParaRPr lang="ru-RU"/>
        </a:p>
      </dgm:t>
    </dgm:pt>
    <dgm:pt modelId="{9A944A9E-6071-4035-864B-13D196906C38}" type="sibTrans" cxnId="{48B284ED-BB84-4199-A351-972E347D4650}">
      <dgm:prSet/>
      <dgm:spPr/>
      <dgm:t>
        <a:bodyPr/>
        <a:lstStyle/>
        <a:p>
          <a:endParaRPr lang="ru-RU"/>
        </a:p>
      </dgm:t>
    </dgm:pt>
    <dgm:pt modelId="{BA92600D-2279-4676-B352-041D2C32262C}">
      <dgm:prSet phldrT="[Текст]"/>
      <dgm:spPr/>
      <dgm:t>
        <a:bodyPr/>
        <a:lstStyle/>
        <a:p>
          <a:r>
            <a:rPr lang="ru-RU" dirty="0" smtClean="0"/>
            <a:t>Измерение информации</a:t>
          </a:r>
          <a:endParaRPr lang="ru-RU" dirty="0"/>
        </a:p>
      </dgm:t>
    </dgm:pt>
    <dgm:pt modelId="{58C3D2F4-0613-4800-B78B-FF6A91C635BA}" type="parTrans" cxnId="{72159068-B393-43F3-A29A-313814B6AE40}">
      <dgm:prSet/>
      <dgm:spPr/>
      <dgm:t>
        <a:bodyPr/>
        <a:lstStyle/>
        <a:p>
          <a:endParaRPr lang="ru-RU"/>
        </a:p>
      </dgm:t>
    </dgm:pt>
    <dgm:pt modelId="{DB6A557E-3840-4643-AAD3-89854DC4D24A}" type="sibTrans" cxnId="{72159068-B393-43F3-A29A-313814B6AE40}">
      <dgm:prSet/>
      <dgm:spPr/>
      <dgm:t>
        <a:bodyPr/>
        <a:lstStyle/>
        <a:p>
          <a:endParaRPr lang="ru-RU"/>
        </a:p>
      </dgm:t>
    </dgm:pt>
    <dgm:pt modelId="{932B799B-DCA0-4248-8CF6-DE2115866BD4}">
      <dgm:prSet phldrT="[Текст]"/>
      <dgm:spPr/>
      <dgm:t>
        <a:bodyPr/>
        <a:lstStyle/>
        <a:p>
          <a:r>
            <a:rPr lang="ru-RU" dirty="0" smtClean="0"/>
            <a:t>Комбинаторика</a:t>
          </a:r>
          <a:endParaRPr lang="ru-RU" dirty="0"/>
        </a:p>
      </dgm:t>
    </dgm:pt>
    <dgm:pt modelId="{15165E95-7F9A-47D0-9C3E-59FCAA5B1847}" type="parTrans" cxnId="{36C69878-F581-4276-8D19-FA480027BDC9}">
      <dgm:prSet/>
      <dgm:spPr/>
      <dgm:t>
        <a:bodyPr/>
        <a:lstStyle/>
        <a:p>
          <a:endParaRPr lang="ru-RU"/>
        </a:p>
      </dgm:t>
    </dgm:pt>
    <dgm:pt modelId="{C7F7F312-7E54-4CF4-BBD5-E72452A387BB}" type="sibTrans" cxnId="{36C69878-F581-4276-8D19-FA480027BDC9}">
      <dgm:prSet/>
      <dgm:spPr/>
      <dgm:t>
        <a:bodyPr/>
        <a:lstStyle/>
        <a:p>
          <a:endParaRPr lang="ru-RU"/>
        </a:p>
      </dgm:t>
    </dgm:pt>
    <dgm:pt modelId="{1117044F-C42A-4D59-97F5-B85BE7D56C37}">
      <dgm:prSet phldrT="[Текст]"/>
      <dgm:spPr/>
      <dgm:t>
        <a:bodyPr/>
        <a:lstStyle/>
        <a:p>
          <a:r>
            <a:rPr lang="ru-RU" dirty="0" smtClean="0"/>
            <a:t>Моделирование</a:t>
          </a:r>
          <a:endParaRPr lang="ru-RU" dirty="0"/>
        </a:p>
      </dgm:t>
    </dgm:pt>
    <dgm:pt modelId="{3FDF8C8B-7252-48DD-A883-EFDA3E757B1A}" type="parTrans" cxnId="{D45B0040-DCC5-4F82-8C74-B875A3E9B0CA}">
      <dgm:prSet/>
      <dgm:spPr/>
      <dgm:t>
        <a:bodyPr/>
        <a:lstStyle/>
        <a:p>
          <a:endParaRPr lang="ru-RU"/>
        </a:p>
      </dgm:t>
    </dgm:pt>
    <dgm:pt modelId="{13EAFE18-62BF-432B-872E-206EFFE03FAD}" type="sibTrans" cxnId="{D45B0040-DCC5-4F82-8C74-B875A3E9B0CA}">
      <dgm:prSet/>
      <dgm:spPr/>
      <dgm:t>
        <a:bodyPr/>
        <a:lstStyle/>
        <a:p>
          <a:endParaRPr lang="ru-RU"/>
        </a:p>
      </dgm:t>
    </dgm:pt>
    <dgm:pt modelId="{3A3C9F15-C595-44D3-98FC-224973EC9BE2}">
      <dgm:prSet phldrT="[Текст]"/>
      <dgm:spPr/>
      <dgm:t>
        <a:bodyPr/>
        <a:lstStyle/>
        <a:p>
          <a:r>
            <a:rPr lang="ru-RU" dirty="0" smtClean="0"/>
            <a:t>Виды представления данных и связь между ними</a:t>
          </a:r>
          <a:endParaRPr lang="ru-RU" dirty="0"/>
        </a:p>
      </dgm:t>
    </dgm:pt>
    <dgm:pt modelId="{2DBF1CE5-F077-4463-A26B-63BEF79EB508}" type="parTrans" cxnId="{C63741BD-D158-4093-8164-88AD07DA2222}">
      <dgm:prSet/>
      <dgm:spPr/>
      <dgm:t>
        <a:bodyPr/>
        <a:lstStyle/>
        <a:p>
          <a:endParaRPr lang="ru-RU"/>
        </a:p>
      </dgm:t>
    </dgm:pt>
    <dgm:pt modelId="{78403978-4F8C-4CF8-AB8F-7AAACC3F17E0}" type="sibTrans" cxnId="{C63741BD-D158-4093-8164-88AD07DA2222}">
      <dgm:prSet/>
      <dgm:spPr/>
      <dgm:t>
        <a:bodyPr/>
        <a:lstStyle/>
        <a:p>
          <a:endParaRPr lang="ru-RU"/>
        </a:p>
      </dgm:t>
    </dgm:pt>
    <dgm:pt modelId="{0ADC3DD1-D560-4144-A1BD-420339C28016}" type="pres">
      <dgm:prSet presAssocID="{E5D174C7-BB2A-40AA-B14F-9F82DF2005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1804D1-A38A-44F4-BCFB-9413781F6A92}" type="pres">
      <dgm:prSet presAssocID="{A194ECBA-6840-415A-880A-3B92A4138D4A}" presName="compNode" presStyleCnt="0"/>
      <dgm:spPr/>
    </dgm:pt>
    <dgm:pt modelId="{D357E96F-D8D8-4C3C-990B-A06895F6A6E1}" type="pres">
      <dgm:prSet presAssocID="{A194ECBA-6840-415A-880A-3B92A4138D4A}" presName="aNode" presStyleLbl="bgShp" presStyleIdx="0" presStyleCnt="4" custScaleY="99999"/>
      <dgm:spPr/>
      <dgm:t>
        <a:bodyPr/>
        <a:lstStyle/>
        <a:p>
          <a:endParaRPr lang="ru-RU"/>
        </a:p>
      </dgm:t>
    </dgm:pt>
    <dgm:pt modelId="{FF0D8B29-F270-431E-BFC1-557BCFDB632E}" type="pres">
      <dgm:prSet presAssocID="{A194ECBA-6840-415A-880A-3B92A4138D4A}" presName="textNode" presStyleLbl="bgShp" presStyleIdx="0" presStyleCnt="4"/>
      <dgm:spPr/>
      <dgm:t>
        <a:bodyPr/>
        <a:lstStyle/>
        <a:p>
          <a:endParaRPr lang="ru-RU"/>
        </a:p>
      </dgm:t>
    </dgm:pt>
    <dgm:pt modelId="{90AD77D7-4D68-4C06-9D01-1F0BFF25DB3A}" type="pres">
      <dgm:prSet presAssocID="{A194ECBA-6840-415A-880A-3B92A4138D4A}" presName="compChildNode" presStyleCnt="0"/>
      <dgm:spPr/>
    </dgm:pt>
    <dgm:pt modelId="{B173189B-FF67-4CA6-A9BD-F63170391C0B}" type="pres">
      <dgm:prSet presAssocID="{A194ECBA-6840-415A-880A-3B92A4138D4A}" presName="theInnerList" presStyleCnt="0"/>
      <dgm:spPr/>
    </dgm:pt>
    <dgm:pt modelId="{7BC1F2F8-617F-4929-BE93-D57010B47E5A}" type="pres">
      <dgm:prSet presAssocID="{086FB6BF-1224-4745-AB3E-4BE95903961B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CC788-BB1B-45BC-806F-DFD61FC5AA0B}" type="pres">
      <dgm:prSet presAssocID="{086FB6BF-1224-4745-AB3E-4BE95903961B}" presName="aSpace2" presStyleCnt="0"/>
      <dgm:spPr/>
    </dgm:pt>
    <dgm:pt modelId="{8E139EDD-627A-4539-BED3-5A0645439340}" type="pres">
      <dgm:prSet presAssocID="{205D5C11-29E0-4E21-98DD-1FEA8A07F28C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BEC09-DC3E-4947-B626-5AD2BE5DD16F}" type="pres">
      <dgm:prSet presAssocID="{205D5C11-29E0-4E21-98DD-1FEA8A07F28C}" presName="aSpace2" presStyleCnt="0"/>
      <dgm:spPr/>
    </dgm:pt>
    <dgm:pt modelId="{5853A33D-733D-4F19-8CDD-452D547E3C39}" type="pres">
      <dgm:prSet presAssocID="{AF664CA7-B3FE-4A8F-B22B-651F18133EFA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B17-87BD-4ECA-A53F-7E4EB9D45E51}" type="pres">
      <dgm:prSet presAssocID="{AF664CA7-B3FE-4A8F-B22B-651F18133EFA}" presName="aSpace2" presStyleCnt="0"/>
      <dgm:spPr/>
    </dgm:pt>
    <dgm:pt modelId="{01AC51FE-D379-4822-8FC5-6FD58011BEFF}" type="pres">
      <dgm:prSet presAssocID="{25C12C73-BCD2-4BBD-A23F-39525A9C5D45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1A6D2-72C8-42C9-BF20-2AF1F1B89D07}" type="pres">
      <dgm:prSet presAssocID="{A194ECBA-6840-415A-880A-3B92A4138D4A}" presName="aSpace" presStyleCnt="0"/>
      <dgm:spPr/>
    </dgm:pt>
    <dgm:pt modelId="{92BD3649-68BA-4F06-8E2F-C444DC4278CC}" type="pres">
      <dgm:prSet presAssocID="{D58A91F1-A460-4A2F-A5B8-874F51719097}" presName="compNode" presStyleCnt="0"/>
      <dgm:spPr/>
    </dgm:pt>
    <dgm:pt modelId="{FC7CD78A-4753-41AC-BED0-318515A3019A}" type="pres">
      <dgm:prSet presAssocID="{D58A91F1-A460-4A2F-A5B8-874F51719097}" presName="aNode" presStyleLbl="bgShp" presStyleIdx="1" presStyleCnt="4"/>
      <dgm:spPr/>
      <dgm:t>
        <a:bodyPr/>
        <a:lstStyle/>
        <a:p>
          <a:endParaRPr lang="ru-RU"/>
        </a:p>
      </dgm:t>
    </dgm:pt>
    <dgm:pt modelId="{54C222D2-2EAC-4ADC-A6A5-67F431D3C97B}" type="pres">
      <dgm:prSet presAssocID="{D58A91F1-A460-4A2F-A5B8-874F51719097}" presName="textNode" presStyleLbl="bgShp" presStyleIdx="1" presStyleCnt="4"/>
      <dgm:spPr/>
      <dgm:t>
        <a:bodyPr/>
        <a:lstStyle/>
        <a:p>
          <a:endParaRPr lang="ru-RU"/>
        </a:p>
      </dgm:t>
    </dgm:pt>
    <dgm:pt modelId="{711B15CA-02F6-4A8C-AA14-664EB7DFEE45}" type="pres">
      <dgm:prSet presAssocID="{D58A91F1-A460-4A2F-A5B8-874F51719097}" presName="compChildNode" presStyleCnt="0"/>
      <dgm:spPr/>
    </dgm:pt>
    <dgm:pt modelId="{A4E8651F-F47C-4121-B5FE-821422F5B283}" type="pres">
      <dgm:prSet presAssocID="{D58A91F1-A460-4A2F-A5B8-874F51719097}" presName="theInnerList" presStyleCnt="0"/>
      <dgm:spPr/>
    </dgm:pt>
    <dgm:pt modelId="{DB41C687-BB5A-429D-8B4A-5629F19CDE85}" type="pres">
      <dgm:prSet presAssocID="{CF555BF4-8562-4E7A-B54E-E1D8FD644D56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21BB7-C53B-4A43-AFAF-F6E1AFB89A40}" type="pres">
      <dgm:prSet presAssocID="{CF555BF4-8562-4E7A-B54E-E1D8FD644D56}" presName="aSpace2" presStyleCnt="0"/>
      <dgm:spPr/>
    </dgm:pt>
    <dgm:pt modelId="{63830D2F-6A97-4AC7-A7B8-306536765AF2}" type="pres">
      <dgm:prSet presAssocID="{82B69F14-189D-4E67-8509-28D8292D550A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CFB0D-0E11-4D87-997B-D494DC102CD1}" type="pres">
      <dgm:prSet presAssocID="{82B69F14-189D-4E67-8509-28D8292D550A}" presName="aSpace2" presStyleCnt="0"/>
      <dgm:spPr/>
    </dgm:pt>
    <dgm:pt modelId="{BB8980F0-024A-49A0-9C94-B7B92DFDA379}" type="pres">
      <dgm:prSet presAssocID="{C343BC74-299F-43F4-A783-8B5DCDBFF13A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8F119-845E-4858-BC27-4D8134AE6FB6}" type="pres">
      <dgm:prSet presAssocID="{C343BC74-299F-43F4-A783-8B5DCDBFF13A}" presName="aSpace2" presStyleCnt="0"/>
      <dgm:spPr/>
    </dgm:pt>
    <dgm:pt modelId="{F246858D-698E-4AF4-9F2F-DC31CCD3639F}" type="pres">
      <dgm:prSet presAssocID="{8022FCAF-419D-4F55-A84F-2E151B872AB8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7799F-64E6-4813-ABF8-0269BF0692EB}" type="pres">
      <dgm:prSet presAssocID="{8022FCAF-419D-4F55-A84F-2E151B872AB8}" presName="aSpace2" presStyleCnt="0"/>
      <dgm:spPr/>
    </dgm:pt>
    <dgm:pt modelId="{BB4EBD13-A61E-4637-A8FA-3D45ABA371D9}" type="pres">
      <dgm:prSet presAssocID="{CF9E65A4-1CE9-4DA6-A3ED-A3BA53A8DD25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C2528-64B0-4412-81AF-DF2B2D70C513}" type="pres">
      <dgm:prSet presAssocID="{CF9E65A4-1CE9-4DA6-A3ED-A3BA53A8DD25}" presName="aSpace2" presStyleCnt="0"/>
      <dgm:spPr/>
    </dgm:pt>
    <dgm:pt modelId="{628DA7BB-404C-4A28-9493-1EF089A2DEB3}" type="pres">
      <dgm:prSet presAssocID="{1CA8E865-AA0D-4F57-B1C9-B7D1540AFF75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EF324-AE71-44A7-A5C5-08BA39C66DE5}" type="pres">
      <dgm:prSet presAssocID="{D58A91F1-A460-4A2F-A5B8-874F51719097}" presName="aSpace" presStyleCnt="0"/>
      <dgm:spPr/>
    </dgm:pt>
    <dgm:pt modelId="{14264C4F-3311-4184-828B-8AC0A803D8FE}" type="pres">
      <dgm:prSet presAssocID="{278EA4B7-52FD-448F-9F7E-80D2DDE43A40}" presName="compNode" presStyleCnt="0"/>
      <dgm:spPr/>
    </dgm:pt>
    <dgm:pt modelId="{A7271589-E4C5-42AB-8B24-741ABC661D16}" type="pres">
      <dgm:prSet presAssocID="{278EA4B7-52FD-448F-9F7E-80D2DDE43A40}" presName="aNode" presStyleLbl="bgShp" presStyleIdx="2" presStyleCnt="4"/>
      <dgm:spPr/>
      <dgm:t>
        <a:bodyPr/>
        <a:lstStyle/>
        <a:p>
          <a:endParaRPr lang="ru-RU"/>
        </a:p>
      </dgm:t>
    </dgm:pt>
    <dgm:pt modelId="{C087CDD9-44E9-4755-9937-EF05C604A07D}" type="pres">
      <dgm:prSet presAssocID="{278EA4B7-52FD-448F-9F7E-80D2DDE43A40}" presName="textNode" presStyleLbl="bgShp" presStyleIdx="2" presStyleCnt="4"/>
      <dgm:spPr/>
      <dgm:t>
        <a:bodyPr/>
        <a:lstStyle/>
        <a:p>
          <a:endParaRPr lang="ru-RU"/>
        </a:p>
      </dgm:t>
    </dgm:pt>
    <dgm:pt modelId="{75AE900A-DC7C-430C-AD91-2C73CE41DC4D}" type="pres">
      <dgm:prSet presAssocID="{278EA4B7-52FD-448F-9F7E-80D2DDE43A40}" presName="compChildNode" presStyleCnt="0"/>
      <dgm:spPr/>
    </dgm:pt>
    <dgm:pt modelId="{991E729C-F11C-4DA7-B608-2CBA6B98C805}" type="pres">
      <dgm:prSet presAssocID="{278EA4B7-52FD-448F-9F7E-80D2DDE43A40}" presName="theInnerList" presStyleCnt="0"/>
      <dgm:spPr/>
    </dgm:pt>
    <dgm:pt modelId="{37B71A9B-541A-40FB-8E0B-51B2194C8990}" type="pres">
      <dgm:prSet presAssocID="{B15781A2-C7DF-4C62-82DC-7C1464A5FD3C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A09D2-913A-4D0B-81F9-4045394586F0}" type="pres">
      <dgm:prSet presAssocID="{B15781A2-C7DF-4C62-82DC-7C1464A5FD3C}" presName="aSpace2" presStyleCnt="0"/>
      <dgm:spPr/>
    </dgm:pt>
    <dgm:pt modelId="{EA0B8827-959C-4187-989E-69F6A492EFA7}" type="pres">
      <dgm:prSet presAssocID="{61571B89-3C84-4606-97EE-8F79FE96ED97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7C23E-BE22-4D93-8630-062DF60B436A}" type="pres">
      <dgm:prSet presAssocID="{61571B89-3C84-4606-97EE-8F79FE96ED97}" presName="aSpace2" presStyleCnt="0"/>
      <dgm:spPr/>
    </dgm:pt>
    <dgm:pt modelId="{F00D1B10-4CD0-4DFB-9461-9DBEB873BC59}" type="pres">
      <dgm:prSet presAssocID="{BA92600D-2279-4676-B352-041D2C32262C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F74D4-9E1C-42F0-80BF-3C29B40BABF7}" type="pres">
      <dgm:prSet presAssocID="{BA92600D-2279-4676-B352-041D2C32262C}" presName="aSpace2" presStyleCnt="0"/>
      <dgm:spPr/>
    </dgm:pt>
    <dgm:pt modelId="{BD7F76E5-3A89-49A0-AE5D-7465AA9B5E88}" type="pres">
      <dgm:prSet presAssocID="{932B799B-DCA0-4248-8CF6-DE2115866BD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98A9-84CB-479C-B850-6A6372FADD2B}" type="pres">
      <dgm:prSet presAssocID="{278EA4B7-52FD-448F-9F7E-80D2DDE43A40}" presName="aSpace" presStyleCnt="0"/>
      <dgm:spPr/>
    </dgm:pt>
    <dgm:pt modelId="{08CF3A8C-EF2C-4A2C-8AB3-5FD0391239E3}" type="pres">
      <dgm:prSet presAssocID="{1117044F-C42A-4D59-97F5-B85BE7D56C37}" presName="compNode" presStyleCnt="0"/>
      <dgm:spPr/>
    </dgm:pt>
    <dgm:pt modelId="{776E3E6F-4CE3-4532-8BB6-DA93E4CFC281}" type="pres">
      <dgm:prSet presAssocID="{1117044F-C42A-4D59-97F5-B85BE7D56C37}" presName="aNode" presStyleLbl="bgShp" presStyleIdx="3" presStyleCnt="4"/>
      <dgm:spPr/>
      <dgm:t>
        <a:bodyPr/>
        <a:lstStyle/>
        <a:p>
          <a:endParaRPr lang="ru-RU"/>
        </a:p>
      </dgm:t>
    </dgm:pt>
    <dgm:pt modelId="{74B6C8F9-AF33-4925-B545-F06BEBD6D723}" type="pres">
      <dgm:prSet presAssocID="{1117044F-C42A-4D59-97F5-B85BE7D56C37}" presName="textNode" presStyleLbl="bgShp" presStyleIdx="3" presStyleCnt="4"/>
      <dgm:spPr/>
      <dgm:t>
        <a:bodyPr/>
        <a:lstStyle/>
        <a:p>
          <a:endParaRPr lang="ru-RU"/>
        </a:p>
      </dgm:t>
    </dgm:pt>
    <dgm:pt modelId="{D205A896-7349-440E-8C54-EB6CF0DB63B2}" type="pres">
      <dgm:prSet presAssocID="{1117044F-C42A-4D59-97F5-B85BE7D56C37}" presName="compChildNode" presStyleCnt="0"/>
      <dgm:spPr/>
    </dgm:pt>
    <dgm:pt modelId="{82E5ECE0-3461-4515-8690-DC362F07468D}" type="pres">
      <dgm:prSet presAssocID="{1117044F-C42A-4D59-97F5-B85BE7D56C37}" presName="theInnerList" presStyleCnt="0"/>
      <dgm:spPr/>
    </dgm:pt>
    <dgm:pt modelId="{DC59658A-0DA0-44AD-95AD-B029DE335A24}" type="pres">
      <dgm:prSet presAssocID="{3A3C9F15-C595-44D3-98FC-224973EC9BE2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3FF01-CEF4-4486-8C63-0481EEB25666}" type="presOf" srcId="{1CA8E865-AA0D-4F57-B1C9-B7D1540AFF75}" destId="{628DA7BB-404C-4A28-9493-1EF089A2DEB3}" srcOrd="0" destOrd="0" presId="urn:microsoft.com/office/officeart/2005/8/layout/lProcess2"/>
    <dgm:cxn modelId="{8D2C5A2D-09E0-49C3-8D4C-02C7F7AC9333}" srcId="{D58A91F1-A460-4A2F-A5B8-874F51719097}" destId="{C343BC74-299F-43F4-A783-8B5DCDBFF13A}" srcOrd="2" destOrd="0" parTransId="{669DEDE8-C0AF-4D39-8F26-27CAA5721F06}" sibTransId="{B9CFF829-B407-4EF5-BE6F-7B261A9CE79F}"/>
    <dgm:cxn modelId="{36C69878-F581-4276-8D19-FA480027BDC9}" srcId="{278EA4B7-52FD-448F-9F7E-80D2DDE43A40}" destId="{932B799B-DCA0-4248-8CF6-DE2115866BD4}" srcOrd="3" destOrd="0" parTransId="{15165E95-7F9A-47D0-9C3E-59FCAA5B1847}" sibTransId="{C7F7F312-7E54-4CF4-BBD5-E72452A387BB}"/>
    <dgm:cxn modelId="{1FE093D7-DF15-4748-88E8-FAE12109DA4B}" type="presOf" srcId="{D58A91F1-A460-4A2F-A5B8-874F51719097}" destId="{54C222D2-2EAC-4ADC-A6A5-67F431D3C97B}" srcOrd="1" destOrd="0" presId="urn:microsoft.com/office/officeart/2005/8/layout/lProcess2"/>
    <dgm:cxn modelId="{64AC8F9F-16B8-47A9-AEC3-F6623B18917C}" srcId="{D58A91F1-A460-4A2F-A5B8-874F51719097}" destId="{1CA8E865-AA0D-4F57-B1C9-B7D1540AFF75}" srcOrd="5" destOrd="0" parTransId="{33D5EE0A-AD08-441B-B565-05BDCAB3BF82}" sibTransId="{99D4C03B-71DA-439D-BB7B-88206395A5E1}"/>
    <dgm:cxn modelId="{ABA851F2-752E-4A78-8914-C171B1DAAE2F}" type="presOf" srcId="{CF555BF4-8562-4E7A-B54E-E1D8FD644D56}" destId="{DB41C687-BB5A-429D-8B4A-5629F19CDE85}" srcOrd="0" destOrd="0" presId="urn:microsoft.com/office/officeart/2005/8/layout/lProcess2"/>
    <dgm:cxn modelId="{257EF4EC-EF2D-44B5-B16A-7DDC40E368C3}" type="presOf" srcId="{278EA4B7-52FD-448F-9F7E-80D2DDE43A40}" destId="{A7271589-E4C5-42AB-8B24-741ABC661D16}" srcOrd="0" destOrd="0" presId="urn:microsoft.com/office/officeart/2005/8/layout/lProcess2"/>
    <dgm:cxn modelId="{E80702FF-4C3F-450C-9D1E-EDF31B30589D}" type="presOf" srcId="{3A3C9F15-C595-44D3-98FC-224973EC9BE2}" destId="{DC59658A-0DA0-44AD-95AD-B029DE335A24}" srcOrd="0" destOrd="0" presId="urn:microsoft.com/office/officeart/2005/8/layout/lProcess2"/>
    <dgm:cxn modelId="{B3F5A9EC-ED17-4640-B6B9-8A115EDC59F2}" srcId="{D58A91F1-A460-4A2F-A5B8-874F51719097}" destId="{8022FCAF-419D-4F55-A84F-2E151B872AB8}" srcOrd="3" destOrd="0" parTransId="{77E05A49-61C4-41FE-BAF9-0E6257D965F6}" sibTransId="{ED59BD16-7B8C-4808-9E8B-E93C618065DC}"/>
    <dgm:cxn modelId="{D45B0040-DCC5-4F82-8C74-B875A3E9B0CA}" srcId="{E5D174C7-BB2A-40AA-B14F-9F82DF200596}" destId="{1117044F-C42A-4D59-97F5-B85BE7D56C37}" srcOrd="3" destOrd="0" parTransId="{3FDF8C8B-7252-48DD-A883-EFDA3E757B1A}" sibTransId="{13EAFE18-62BF-432B-872E-206EFFE03FAD}"/>
    <dgm:cxn modelId="{03A63A64-0D96-4F71-9817-A3DA6DF28C3D}" type="presOf" srcId="{A194ECBA-6840-415A-880A-3B92A4138D4A}" destId="{FF0D8B29-F270-431E-BFC1-557BCFDB632E}" srcOrd="1" destOrd="0" presId="urn:microsoft.com/office/officeart/2005/8/layout/lProcess2"/>
    <dgm:cxn modelId="{302B7F00-E6D8-4004-98DE-98A4E7A05337}" type="presOf" srcId="{932B799B-DCA0-4248-8CF6-DE2115866BD4}" destId="{BD7F76E5-3A89-49A0-AE5D-7465AA9B5E88}" srcOrd="0" destOrd="0" presId="urn:microsoft.com/office/officeart/2005/8/layout/lProcess2"/>
    <dgm:cxn modelId="{C67A2969-CDBF-474F-BEE7-7D9DEF2F7F51}" type="presOf" srcId="{AF664CA7-B3FE-4A8F-B22B-651F18133EFA}" destId="{5853A33D-733D-4F19-8CDD-452D547E3C39}" srcOrd="0" destOrd="0" presId="urn:microsoft.com/office/officeart/2005/8/layout/lProcess2"/>
    <dgm:cxn modelId="{01759E3C-2E12-4ED1-BF07-CB2ACCB91F1B}" srcId="{E5D174C7-BB2A-40AA-B14F-9F82DF200596}" destId="{D58A91F1-A460-4A2F-A5B8-874F51719097}" srcOrd="1" destOrd="0" parTransId="{576CCE7A-2402-4B3A-9871-4820870DE209}" sibTransId="{E035A81F-1B5F-46B3-A22D-62630F819BC6}"/>
    <dgm:cxn modelId="{8D4236E3-6B98-4CDA-A684-4FDA61A29FCC}" type="presOf" srcId="{B15781A2-C7DF-4C62-82DC-7C1464A5FD3C}" destId="{37B71A9B-541A-40FB-8E0B-51B2194C8990}" srcOrd="0" destOrd="0" presId="urn:microsoft.com/office/officeart/2005/8/layout/lProcess2"/>
    <dgm:cxn modelId="{72159068-B393-43F3-A29A-313814B6AE40}" srcId="{278EA4B7-52FD-448F-9F7E-80D2DDE43A40}" destId="{BA92600D-2279-4676-B352-041D2C32262C}" srcOrd="2" destOrd="0" parTransId="{58C3D2F4-0613-4800-B78B-FF6A91C635BA}" sibTransId="{DB6A557E-3840-4643-AAD3-89854DC4D24A}"/>
    <dgm:cxn modelId="{C1326DF3-039F-4E79-9867-3BB6CCA8890B}" srcId="{E5D174C7-BB2A-40AA-B14F-9F82DF200596}" destId="{A194ECBA-6840-415A-880A-3B92A4138D4A}" srcOrd="0" destOrd="0" parTransId="{FE81535D-57E6-4B5C-8888-33B287B00260}" sibTransId="{75A60173-FEA0-4D37-BCC4-A7288055AFAE}"/>
    <dgm:cxn modelId="{E711E1B0-E3E2-4425-8785-990C5EEFDC39}" type="presOf" srcId="{C343BC74-299F-43F4-A783-8B5DCDBFF13A}" destId="{BB8980F0-024A-49A0-9C94-B7B92DFDA379}" srcOrd="0" destOrd="0" presId="urn:microsoft.com/office/officeart/2005/8/layout/lProcess2"/>
    <dgm:cxn modelId="{48B284ED-BB84-4199-A351-972E347D4650}" srcId="{278EA4B7-52FD-448F-9F7E-80D2DDE43A40}" destId="{61571B89-3C84-4606-97EE-8F79FE96ED97}" srcOrd="1" destOrd="0" parTransId="{6C9736D4-804C-4F87-AFEF-8EE412D226B5}" sibTransId="{9A944A9E-6071-4035-864B-13D196906C38}"/>
    <dgm:cxn modelId="{87A91F39-2CD9-4229-8005-FB9E154BEDF9}" type="presOf" srcId="{278EA4B7-52FD-448F-9F7E-80D2DDE43A40}" destId="{C087CDD9-44E9-4755-9937-EF05C604A07D}" srcOrd="1" destOrd="0" presId="urn:microsoft.com/office/officeart/2005/8/layout/lProcess2"/>
    <dgm:cxn modelId="{FCDCCFD9-48F2-4846-B71D-9704DB0173F1}" srcId="{A194ECBA-6840-415A-880A-3B92A4138D4A}" destId="{25C12C73-BCD2-4BBD-A23F-39525A9C5D45}" srcOrd="3" destOrd="0" parTransId="{7D4F4150-FD7B-4451-AA7E-BC4035E4402A}" sibTransId="{F295831A-2D28-4250-9FE4-F044E38B7416}"/>
    <dgm:cxn modelId="{A54D2A25-AA08-47CA-9FB0-7EA193A353C3}" type="presOf" srcId="{61571B89-3C84-4606-97EE-8F79FE96ED97}" destId="{EA0B8827-959C-4187-989E-69F6A492EFA7}" srcOrd="0" destOrd="0" presId="urn:microsoft.com/office/officeart/2005/8/layout/lProcess2"/>
    <dgm:cxn modelId="{B7B1F974-6F1C-4493-B698-B5463349DB6F}" type="presOf" srcId="{205D5C11-29E0-4E21-98DD-1FEA8A07F28C}" destId="{8E139EDD-627A-4539-BED3-5A0645439340}" srcOrd="0" destOrd="0" presId="urn:microsoft.com/office/officeart/2005/8/layout/lProcess2"/>
    <dgm:cxn modelId="{B38BBBD7-B614-4E2D-9148-C87DC222436E}" srcId="{D58A91F1-A460-4A2F-A5B8-874F51719097}" destId="{82B69F14-189D-4E67-8509-28D8292D550A}" srcOrd="1" destOrd="0" parTransId="{00DE0573-E592-480D-A3BB-37F7F3F9534D}" sibTransId="{0E8FF328-303B-4020-A2D7-7FEAA454881B}"/>
    <dgm:cxn modelId="{AFEBAA46-CBD2-40DF-80F5-8995DC45BCD5}" type="presOf" srcId="{E5D174C7-BB2A-40AA-B14F-9F82DF200596}" destId="{0ADC3DD1-D560-4144-A1BD-420339C28016}" srcOrd="0" destOrd="0" presId="urn:microsoft.com/office/officeart/2005/8/layout/lProcess2"/>
    <dgm:cxn modelId="{1FEE2186-E4C5-415F-B4CA-2B4E631FE310}" type="presOf" srcId="{1117044F-C42A-4D59-97F5-B85BE7D56C37}" destId="{776E3E6F-4CE3-4532-8BB6-DA93E4CFC281}" srcOrd="0" destOrd="0" presId="urn:microsoft.com/office/officeart/2005/8/layout/lProcess2"/>
    <dgm:cxn modelId="{278C8B7B-6E20-4716-BB25-5AE3B4237E99}" type="presOf" srcId="{82B69F14-189D-4E67-8509-28D8292D550A}" destId="{63830D2F-6A97-4AC7-A7B8-306536765AF2}" srcOrd="0" destOrd="0" presId="urn:microsoft.com/office/officeart/2005/8/layout/lProcess2"/>
    <dgm:cxn modelId="{9D5C0CA3-C29A-4691-BA27-9591212D5577}" type="presOf" srcId="{086FB6BF-1224-4745-AB3E-4BE95903961B}" destId="{7BC1F2F8-617F-4929-BE93-D57010B47E5A}" srcOrd="0" destOrd="0" presId="urn:microsoft.com/office/officeart/2005/8/layout/lProcess2"/>
    <dgm:cxn modelId="{B066FB3C-8EC6-49BB-9C9C-767C5B3BA7D6}" type="presOf" srcId="{8022FCAF-419D-4F55-A84F-2E151B872AB8}" destId="{F246858D-698E-4AF4-9F2F-DC31CCD3639F}" srcOrd="0" destOrd="0" presId="urn:microsoft.com/office/officeart/2005/8/layout/lProcess2"/>
    <dgm:cxn modelId="{608B0DEF-376C-47C5-9F14-39FC1BDCD5A9}" srcId="{D58A91F1-A460-4A2F-A5B8-874F51719097}" destId="{CF555BF4-8562-4E7A-B54E-E1D8FD644D56}" srcOrd="0" destOrd="0" parTransId="{90994092-C03B-4559-B569-A9C42EE739BA}" sibTransId="{685D34FD-D2B9-40C3-BACA-786D12895850}"/>
    <dgm:cxn modelId="{E4625400-C0C6-4087-B41D-7A25CDDC327A}" type="presOf" srcId="{CF9E65A4-1CE9-4DA6-A3ED-A3BA53A8DD25}" destId="{BB4EBD13-A61E-4637-A8FA-3D45ABA371D9}" srcOrd="0" destOrd="0" presId="urn:microsoft.com/office/officeart/2005/8/layout/lProcess2"/>
    <dgm:cxn modelId="{036D746C-46C0-4473-BC65-6831FEE55E91}" srcId="{E5D174C7-BB2A-40AA-B14F-9F82DF200596}" destId="{278EA4B7-52FD-448F-9F7E-80D2DDE43A40}" srcOrd="2" destOrd="0" parTransId="{82493EE4-DD10-4F24-A500-309565CFE164}" sibTransId="{D0DE1B27-C132-4FF4-9464-1D3B27309AFC}"/>
    <dgm:cxn modelId="{C63741BD-D158-4093-8164-88AD07DA2222}" srcId="{1117044F-C42A-4D59-97F5-B85BE7D56C37}" destId="{3A3C9F15-C595-44D3-98FC-224973EC9BE2}" srcOrd="0" destOrd="0" parTransId="{2DBF1CE5-F077-4463-A26B-63BEF79EB508}" sibTransId="{78403978-4F8C-4CF8-AB8F-7AAACC3F17E0}"/>
    <dgm:cxn modelId="{7A5AF3DF-A12A-454E-B385-55C45C2436A8}" type="presOf" srcId="{BA92600D-2279-4676-B352-041D2C32262C}" destId="{F00D1B10-4CD0-4DFB-9461-9DBEB873BC59}" srcOrd="0" destOrd="0" presId="urn:microsoft.com/office/officeart/2005/8/layout/lProcess2"/>
    <dgm:cxn modelId="{E7D1277D-C480-4206-B6FF-242B4408ECCC}" srcId="{A194ECBA-6840-415A-880A-3B92A4138D4A}" destId="{AF664CA7-B3FE-4A8F-B22B-651F18133EFA}" srcOrd="2" destOrd="0" parTransId="{4DF57A66-CB00-497C-8672-A97CE2D3622B}" sibTransId="{36D443E8-E0BD-431C-ADDC-6AB90F1B0C9D}"/>
    <dgm:cxn modelId="{8484A0F0-4672-489A-8093-AD96BAE09895}" srcId="{D58A91F1-A460-4A2F-A5B8-874F51719097}" destId="{CF9E65A4-1CE9-4DA6-A3ED-A3BA53A8DD25}" srcOrd="4" destOrd="0" parTransId="{28370BCE-067C-46F1-B658-85D669BEE75B}" sibTransId="{439A8CF2-356A-4062-B871-F7FC9C2C90CB}"/>
    <dgm:cxn modelId="{79CD34C9-4B68-4279-8880-1091D5BD9D23}" srcId="{278EA4B7-52FD-448F-9F7E-80D2DDE43A40}" destId="{B15781A2-C7DF-4C62-82DC-7C1464A5FD3C}" srcOrd="0" destOrd="0" parTransId="{7EDC4FAE-B487-47D1-984D-D4042B90E246}" sibTransId="{4CED4447-6713-43D0-99F7-42EA4D878B00}"/>
    <dgm:cxn modelId="{8A2570E2-B441-46E9-B87A-600E90930FD2}" srcId="{A194ECBA-6840-415A-880A-3B92A4138D4A}" destId="{086FB6BF-1224-4745-AB3E-4BE95903961B}" srcOrd="0" destOrd="0" parTransId="{36A8D463-BF74-482F-A219-CA4B0EFDAB2A}" sibTransId="{827DBD7E-5449-434F-B5FC-38A04AC4F31E}"/>
    <dgm:cxn modelId="{7897329C-CC96-43CB-8B38-89B9C643F6A5}" type="presOf" srcId="{1117044F-C42A-4D59-97F5-B85BE7D56C37}" destId="{74B6C8F9-AF33-4925-B545-F06BEBD6D723}" srcOrd="1" destOrd="0" presId="urn:microsoft.com/office/officeart/2005/8/layout/lProcess2"/>
    <dgm:cxn modelId="{E76AE4A1-2D93-48FD-B0C0-E00134F5FC0C}" type="presOf" srcId="{A194ECBA-6840-415A-880A-3B92A4138D4A}" destId="{D357E96F-D8D8-4C3C-990B-A06895F6A6E1}" srcOrd="0" destOrd="0" presId="urn:microsoft.com/office/officeart/2005/8/layout/lProcess2"/>
    <dgm:cxn modelId="{9033A806-4086-4AB5-8575-54531A38DD20}" type="presOf" srcId="{25C12C73-BCD2-4BBD-A23F-39525A9C5D45}" destId="{01AC51FE-D379-4822-8FC5-6FD58011BEFF}" srcOrd="0" destOrd="0" presId="urn:microsoft.com/office/officeart/2005/8/layout/lProcess2"/>
    <dgm:cxn modelId="{7889479D-36D4-489F-8077-B75EF69C90AC}" srcId="{A194ECBA-6840-415A-880A-3B92A4138D4A}" destId="{205D5C11-29E0-4E21-98DD-1FEA8A07F28C}" srcOrd="1" destOrd="0" parTransId="{58F459AD-5525-455B-BAD1-7DF15DB43855}" sibTransId="{9B16AD06-009B-45EB-B4C9-7A23848EC407}"/>
    <dgm:cxn modelId="{A1562EC9-7713-4AB8-B775-F89A064F0DD2}" type="presOf" srcId="{D58A91F1-A460-4A2F-A5B8-874F51719097}" destId="{FC7CD78A-4753-41AC-BED0-318515A3019A}" srcOrd="0" destOrd="0" presId="urn:microsoft.com/office/officeart/2005/8/layout/lProcess2"/>
    <dgm:cxn modelId="{206E66C5-7EF3-440C-B5A4-83CB02138BB3}" type="presParOf" srcId="{0ADC3DD1-D560-4144-A1BD-420339C28016}" destId="{E11804D1-A38A-44F4-BCFB-9413781F6A92}" srcOrd="0" destOrd="0" presId="urn:microsoft.com/office/officeart/2005/8/layout/lProcess2"/>
    <dgm:cxn modelId="{5F1F3995-2C72-4D59-A634-C58CC915DC58}" type="presParOf" srcId="{E11804D1-A38A-44F4-BCFB-9413781F6A92}" destId="{D357E96F-D8D8-4C3C-990B-A06895F6A6E1}" srcOrd="0" destOrd="0" presId="urn:microsoft.com/office/officeart/2005/8/layout/lProcess2"/>
    <dgm:cxn modelId="{93EF54BF-41C8-4273-B173-F1A313ADDDB5}" type="presParOf" srcId="{E11804D1-A38A-44F4-BCFB-9413781F6A92}" destId="{FF0D8B29-F270-431E-BFC1-557BCFDB632E}" srcOrd="1" destOrd="0" presId="urn:microsoft.com/office/officeart/2005/8/layout/lProcess2"/>
    <dgm:cxn modelId="{29A9B537-8D60-491C-ACF1-E495EDFFF0C3}" type="presParOf" srcId="{E11804D1-A38A-44F4-BCFB-9413781F6A92}" destId="{90AD77D7-4D68-4C06-9D01-1F0BFF25DB3A}" srcOrd="2" destOrd="0" presId="urn:microsoft.com/office/officeart/2005/8/layout/lProcess2"/>
    <dgm:cxn modelId="{512C6309-DF05-433D-A66A-27478E077CC6}" type="presParOf" srcId="{90AD77D7-4D68-4C06-9D01-1F0BFF25DB3A}" destId="{B173189B-FF67-4CA6-A9BD-F63170391C0B}" srcOrd="0" destOrd="0" presId="urn:microsoft.com/office/officeart/2005/8/layout/lProcess2"/>
    <dgm:cxn modelId="{7F60F086-EF64-414C-9DBA-A8DA9791ADF4}" type="presParOf" srcId="{B173189B-FF67-4CA6-A9BD-F63170391C0B}" destId="{7BC1F2F8-617F-4929-BE93-D57010B47E5A}" srcOrd="0" destOrd="0" presId="urn:microsoft.com/office/officeart/2005/8/layout/lProcess2"/>
    <dgm:cxn modelId="{62C368D2-219A-455D-93BD-82783553A60D}" type="presParOf" srcId="{B173189B-FF67-4CA6-A9BD-F63170391C0B}" destId="{066CC788-BB1B-45BC-806F-DFD61FC5AA0B}" srcOrd="1" destOrd="0" presId="urn:microsoft.com/office/officeart/2005/8/layout/lProcess2"/>
    <dgm:cxn modelId="{E97CC942-4364-4C5C-9F15-2BF9B710EA94}" type="presParOf" srcId="{B173189B-FF67-4CA6-A9BD-F63170391C0B}" destId="{8E139EDD-627A-4539-BED3-5A0645439340}" srcOrd="2" destOrd="0" presId="urn:microsoft.com/office/officeart/2005/8/layout/lProcess2"/>
    <dgm:cxn modelId="{7721970E-D49A-48C7-AD27-C69B500B27E9}" type="presParOf" srcId="{B173189B-FF67-4CA6-A9BD-F63170391C0B}" destId="{9B2BEC09-DC3E-4947-B626-5AD2BE5DD16F}" srcOrd="3" destOrd="0" presId="urn:microsoft.com/office/officeart/2005/8/layout/lProcess2"/>
    <dgm:cxn modelId="{FEABCB21-77AF-4B28-B020-FD41139AD93C}" type="presParOf" srcId="{B173189B-FF67-4CA6-A9BD-F63170391C0B}" destId="{5853A33D-733D-4F19-8CDD-452D547E3C39}" srcOrd="4" destOrd="0" presId="urn:microsoft.com/office/officeart/2005/8/layout/lProcess2"/>
    <dgm:cxn modelId="{2D437034-4ABB-478F-AEB5-B0D0A41A2DBE}" type="presParOf" srcId="{B173189B-FF67-4CA6-A9BD-F63170391C0B}" destId="{31C58B17-87BD-4ECA-A53F-7E4EB9D45E51}" srcOrd="5" destOrd="0" presId="urn:microsoft.com/office/officeart/2005/8/layout/lProcess2"/>
    <dgm:cxn modelId="{A2C95CCA-B0B5-41BA-9F1E-EA8F3AA9C953}" type="presParOf" srcId="{B173189B-FF67-4CA6-A9BD-F63170391C0B}" destId="{01AC51FE-D379-4822-8FC5-6FD58011BEFF}" srcOrd="6" destOrd="0" presId="urn:microsoft.com/office/officeart/2005/8/layout/lProcess2"/>
    <dgm:cxn modelId="{EC46852D-8CC1-4502-97A9-DDAA242FCF59}" type="presParOf" srcId="{0ADC3DD1-D560-4144-A1BD-420339C28016}" destId="{4B31A6D2-72C8-42C9-BF20-2AF1F1B89D07}" srcOrd="1" destOrd="0" presId="urn:microsoft.com/office/officeart/2005/8/layout/lProcess2"/>
    <dgm:cxn modelId="{6B6C0C2B-46A3-4B06-9AF9-F0C9274447E4}" type="presParOf" srcId="{0ADC3DD1-D560-4144-A1BD-420339C28016}" destId="{92BD3649-68BA-4F06-8E2F-C444DC4278CC}" srcOrd="2" destOrd="0" presId="urn:microsoft.com/office/officeart/2005/8/layout/lProcess2"/>
    <dgm:cxn modelId="{B256E740-520B-4D09-827F-180A2E4EE7FF}" type="presParOf" srcId="{92BD3649-68BA-4F06-8E2F-C444DC4278CC}" destId="{FC7CD78A-4753-41AC-BED0-318515A3019A}" srcOrd="0" destOrd="0" presId="urn:microsoft.com/office/officeart/2005/8/layout/lProcess2"/>
    <dgm:cxn modelId="{C4CD96AD-6819-4D7C-8F08-975F0755C11A}" type="presParOf" srcId="{92BD3649-68BA-4F06-8E2F-C444DC4278CC}" destId="{54C222D2-2EAC-4ADC-A6A5-67F431D3C97B}" srcOrd="1" destOrd="0" presId="urn:microsoft.com/office/officeart/2005/8/layout/lProcess2"/>
    <dgm:cxn modelId="{E0940002-48F7-4B83-B202-8147504B8149}" type="presParOf" srcId="{92BD3649-68BA-4F06-8E2F-C444DC4278CC}" destId="{711B15CA-02F6-4A8C-AA14-664EB7DFEE45}" srcOrd="2" destOrd="0" presId="urn:microsoft.com/office/officeart/2005/8/layout/lProcess2"/>
    <dgm:cxn modelId="{EAB8C4DE-6524-403E-AAC0-36BBA3E79C12}" type="presParOf" srcId="{711B15CA-02F6-4A8C-AA14-664EB7DFEE45}" destId="{A4E8651F-F47C-4121-B5FE-821422F5B283}" srcOrd="0" destOrd="0" presId="urn:microsoft.com/office/officeart/2005/8/layout/lProcess2"/>
    <dgm:cxn modelId="{D1612B22-FDCE-493A-BB93-31A1327002E3}" type="presParOf" srcId="{A4E8651F-F47C-4121-B5FE-821422F5B283}" destId="{DB41C687-BB5A-429D-8B4A-5629F19CDE85}" srcOrd="0" destOrd="0" presId="urn:microsoft.com/office/officeart/2005/8/layout/lProcess2"/>
    <dgm:cxn modelId="{553CB7DA-8228-4394-AC52-D5BA60E45847}" type="presParOf" srcId="{A4E8651F-F47C-4121-B5FE-821422F5B283}" destId="{A2221BB7-C53B-4A43-AFAF-F6E1AFB89A40}" srcOrd="1" destOrd="0" presId="urn:microsoft.com/office/officeart/2005/8/layout/lProcess2"/>
    <dgm:cxn modelId="{FCC17FEE-139D-415D-B974-1C2A17953538}" type="presParOf" srcId="{A4E8651F-F47C-4121-B5FE-821422F5B283}" destId="{63830D2F-6A97-4AC7-A7B8-306536765AF2}" srcOrd="2" destOrd="0" presId="urn:microsoft.com/office/officeart/2005/8/layout/lProcess2"/>
    <dgm:cxn modelId="{494BBF55-9C97-4F95-9651-CF6BF397204E}" type="presParOf" srcId="{A4E8651F-F47C-4121-B5FE-821422F5B283}" destId="{74CCFB0D-0E11-4D87-997B-D494DC102CD1}" srcOrd="3" destOrd="0" presId="urn:microsoft.com/office/officeart/2005/8/layout/lProcess2"/>
    <dgm:cxn modelId="{ECC56DDE-E5F2-4C87-A940-96297494437D}" type="presParOf" srcId="{A4E8651F-F47C-4121-B5FE-821422F5B283}" destId="{BB8980F0-024A-49A0-9C94-B7B92DFDA379}" srcOrd="4" destOrd="0" presId="urn:microsoft.com/office/officeart/2005/8/layout/lProcess2"/>
    <dgm:cxn modelId="{62D8E308-9DD4-4002-B348-AE68D8226E64}" type="presParOf" srcId="{A4E8651F-F47C-4121-B5FE-821422F5B283}" destId="{F538F119-845E-4858-BC27-4D8134AE6FB6}" srcOrd="5" destOrd="0" presId="urn:microsoft.com/office/officeart/2005/8/layout/lProcess2"/>
    <dgm:cxn modelId="{5FF864D7-02EB-41EC-9B75-4EC48C9A470E}" type="presParOf" srcId="{A4E8651F-F47C-4121-B5FE-821422F5B283}" destId="{F246858D-698E-4AF4-9F2F-DC31CCD3639F}" srcOrd="6" destOrd="0" presId="urn:microsoft.com/office/officeart/2005/8/layout/lProcess2"/>
    <dgm:cxn modelId="{0BA649EC-2973-4AA4-A2E8-C0CA21A22FBB}" type="presParOf" srcId="{A4E8651F-F47C-4121-B5FE-821422F5B283}" destId="{07D7799F-64E6-4813-ABF8-0269BF0692EB}" srcOrd="7" destOrd="0" presId="urn:microsoft.com/office/officeart/2005/8/layout/lProcess2"/>
    <dgm:cxn modelId="{DA94FBE4-3886-4C77-9730-206362480556}" type="presParOf" srcId="{A4E8651F-F47C-4121-B5FE-821422F5B283}" destId="{BB4EBD13-A61E-4637-A8FA-3D45ABA371D9}" srcOrd="8" destOrd="0" presId="urn:microsoft.com/office/officeart/2005/8/layout/lProcess2"/>
    <dgm:cxn modelId="{0E5FD47E-E521-4444-A2A1-B66A9C268BCB}" type="presParOf" srcId="{A4E8651F-F47C-4121-B5FE-821422F5B283}" destId="{6F4C2528-64B0-4412-81AF-DF2B2D70C513}" srcOrd="9" destOrd="0" presId="urn:microsoft.com/office/officeart/2005/8/layout/lProcess2"/>
    <dgm:cxn modelId="{7B4FE23B-2680-45FF-94F4-7441EBD4E89D}" type="presParOf" srcId="{A4E8651F-F47C-4121-B5FE-821422F5B283}" destId="{628DA7BB-404C-4A28-9493-1EF089A2DEB3}" srcOrd="10" destOrd="0" presId="urn:microsoft.com/office/officeart/2005/8/layout/lProcess2"/>
    <dgm:cxn modelId="{387B5BD5-20C5-48DA-B996-86D2B0C50F30}" type="presParOf" srcId="{0ADC3DD1-D560-4144-A1BD-420339C28016}" destId="{918EF324-AE71-44A7-A5C5-08BA39C66DE5}" srcOrd="3" destOrd="0" presId="urn:microsoft.com/office/officeart/2005/8/layout/lProcess2"/>
    <dgm:cxn modelId="{36E6C474-3E4F-4298-8EA6-CDA2BE074B0C}" type="presParOf" srcId="{0ADC3DD1-D560-4144-A1BD-420339C28016}" destId="{14264C4F-3311-4184-828B-8AC0A803D8FE}" srcOrd="4" destOrd="0" presId="urn:microsoft.com/office/officeart/2005/8/layout/lProcess2"/>
    <dgm:cxn modelId="{FB0EACCD-6382-4D37-AFF1-C904F1AFB1F6}" type="presParOf" srcId="{14264C4F-3311-4184-828B-8AC0A803D8FE}" destId="{A7271589-E4C5-42AB-8B24-741ABC661D16}" srcOrd="0" destOrd="0" presId="urn:microsoft.com/office/officeart/2005/8/layout/lProcess2"/>
    <dgm:cxn modelId="{5569FB58-0767-4611-8F0E-950FE5E27641}" type="presParOf" srcId="{14264C4F-3311-4184-828B-8AC0A803D8FE}" destId="{C087CDD9-44E9-4755-9937-EF05C604A07D}" srcOrd="1" destOrd="0" presId="urn:microsoft.com/office/officeart/2005/8/layout/lProcess2"/>
    <dgm:cxn modelId="{B95954DF-DEAC-4B94-844A-88D187CA10AF}" type="presParOf" srcId="{14264C4F-3311-4184-828B-8AC0A803D8FE}" destId="{75AE900A-DC7C-430C-AD91-2C73CE41DC4D}" srcOrd="2" destOrd="0" presId="urn:microsoft.com/office/officeart/2005/8/layout/lProcess2"/>
    <dgm:cxn modelId="{26F2FBFF-6260-452C-BA96-0775E042D898}" type="presParOf" srcId="{75AE900A-DC7C-430C-AD91-2C73CE41DC4D}" destId="{991E729C-F11C-4DA7-B608-2CBA6B98C805}" srcOrd="0" destOrd="0" presId="urn:microsoft.com/office/officeart/2005/8/layout/lProcess2"/>
    <dgm:cxn modelId="{6B811666-CB04-453B-B27B-F0070DFD80BA}" type="presParOf" srcId="{991E729C-F11C-4DA7-B608-2CBA6B98C805}" destId="{37B71A9B-541A-40FB-8E0B-51B2194C8990}" srcOrd="0" destOrd="0" presId="urn:microsoft.com/office/officeart/2005/8/layout/lProcess2"/>
    <dgm:cxn modelId="{7735D064-6EB0-40EA-9C45-274DD753485C}" type="presParOf" srcId="{991E729C-F11C-4DA7-B608-2CBA6B98C805}" destId="{9B5A09D2-913A-4D0B-81F9-4045394586F0}" srcOrd="1" destOrd="0" presId="urn:microsoft.com/office/officeart/2005/8/layout/lProcess2"/>
    <dgm:cxn modelId="{5E161F57-4B61-400E-93F8-92156847390D}" type="presParOf" srcId="{991E729C-F11C-4DA7-B608-2CBA6B98C805}" destId="{EA0B8827-959C-4187-989E-69F6A492EFA7}" srcOrd="2" destOrd="0" presId="urn:microsoft.com/office/officeart/2005/8/layout/lProcess2"/>
    <dgm:cxn modelId="{06310F1F-B6E9-4EE2-8E16-E5D59699CF7D}" type="presParOf" srcId="{991E729C-F11C-4DA7-B608-2CBA6B98C805}" destId="{56E7C23E-BE22-4D93-8630-062DF60B436A}" srcOrd="3" destOrd="0" presId="urn:microsoft.com/office/officeart/2005/8/layout/lProcess2"/>
    <dgm:cxn modelId="{B8C47CAE-773F-4D9C-8DF7-A1203CE0BFBD}" type="presParOf" srcId="{991E729C-F11C-4DA7-B608-2CBA6B98C805}" destId="{F00D1B10-4CD0-4DFB-9461-9DBEB873BC59}" srcOrd="4" destOrd="0" presId="urn:microsoft.com/office/officeart/2005/8/layout/lProcess2"/>
    <dgm:cxn modelId="{7730D151-57F9-4A3A-A3A3-C4ABD89850BF}" type="presParOf" srcId="{991E729C-F11C-4DA7-B608-2CBA6B98C805}" destId="{7F9F74D4-9E1C-42F0-80BF-3C29B40BABF7}" srcOrd="5" destOrd="0" presId="urn:microsoft.com/office/officeart/2005/8/layout/lProcess2"/>
    <dgm:cxn modelId="{99DBC5D9-9C8F-4AEC-A4E2-2D5C25F1A2CE}" type="presParOf" srcId="{991E729C-F11C-4DA7-B608-2CBA6B98C805}" destId="{BD7F76E5-3A89-49A0-AE5D-7465AA9B5E88}" srcOrd="6" destOrd="0" presId="urn:microsoft.com/office/officeart/2005/8/layout/lProcess2"/>
    <dgm:cxn modelId="{DFCF38CA-758D-4539-ACCD-CE4EFAE466EC}" type="presParOf" srcId="{0ADC3DD1-D560-4144-A1BD-420339C28016}" destId="{8DBF98A9-84CB-479C-B850-6A6372FADD2B}" srcOrd="5" destOrd="0" presId="urn:microsoft.com/office/officeart/2005/8/layout/lProcess2"/>
    <dgm:cxn modelId="{42C8FC7B-3C95-40DA-A300-37636B539F00}" type="presParOf" srcId="{0ADC3DD1-D560-4144-A1BD-420339C28016}" destId="{08CF3A8C-EF2C-4A2C-8AB3-5FD0391239E3}" srcOrd="6" destOrd="0" presId="urn:microsoft.com/office/officeart/2005/8/layout/lProcess2"/>
    <dgm:cxn modelId="{C35CAAC2-DC3B-4B9D-95DC-6E681807710C}" type="presParOf" srcId="{08CF3A8C-EF2C-4A2C-8AB3-5FD0391239E3}" destId="{776E3E6F-4CE3-4532-8BB6-DA93E4CFC281}" srcOrd="0" destOrd="0" presId="urn:microsoft.com/office/officeart/2005/8/layout/lProcess2"/>
    <dgm:cxn modelId="{61929F3C-25B1-4B48-BA8E-3850AF0F7332}" type="presParOf" srcId="{08CF3A8C-EF2C-4A2C-8AB3-5FD0391239E3}" destId="{74B6C8F9-AF33-4925-B545-F06BEBD6D723}" srcOrd="1" destOrd="0" presId="urn:microsoft.com/office/officeart/2005/8/layout/lProcess2"/>
    <dgm:cxn modelId="{4FA3B155-234B-4C5C-AEDA-625B699C3253}" type="presParOf" srcId="{08CF3A8C-EF2C-4A2C-8AB3-5FD0391239E3}" destId="{D205A896-7349-440E-8C54-EB6CF0DB63B2}" srcOrd="2" destOrd="0" presId="urn:microsoft.com/office/officeart/2005/8/layout/lProcess2"/>
    <dgm:cxn modelId="{D9F616F9-3F8B-4B31-ABD0-4724AB4BD4E2}" type="presParOf" srcId="{D205A896-7349-440E-8C54-EB6CF0DB63B2}" destId="{82E5ECE0-3461-4515-8690-DC362F07468D}" srcOrd="0" destOrd="0" presId="urn:microsoft.com/office/officeart/2005/8/layout/lProcess2"/>
    <dgm:cxn modelId="{673E6BC1-C429-45D9-A781-5388C8CA826D}" type="presParOf" srcId="{82E5ECE0-3461-4515-8690-DC362F07468D}" destId="{DC59658A-0DA0-44AD-95AD-B029DE335A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A0C47-F2A6-4138-AAEF-6E4CC8990A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7E71DA-FAFD-4821-BD8E-5AA987F462E5}">
      <dgm:prSet/>
      <dgm:spPr/>
      <dgm:t>
        <a:bodyPr/>
        <a:lstStyle/>
        <a:p>
          <a:r>
            <a:rPr lang="ru-RU" dirty="0" smtClean="0">
              <a:effectLst/>
            </a:rPr>
            <a:t>Элементы теории алгоритмов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11DC7A8-0A3C-4252-987D-314A29436199}" type="parTrans" cxnId="{F314BDB6-4267-4528-AA63-267D130C1254}">
      <dgm:prSet/>
      <dgm:spPr/>
      <dgm:t>
        <a:bodyPr/>
        <a:lstStyle/>
        <a:p>
          <a:endParaRPr lang="ru-RU"/>
        </a:p>
      </dgm:t>
    </dgm:pt>
    <dgm:pt modelId="{2200F429-4BDB-4547-A00D-792E59878611}" type="sibTrans" cxnId="{F314BDB6-4267-4528-AA63-267D130C1254}">
      <dgm:prSet/>
      <dgm:spPr/>
      <dgm:t>
        <a:bodyPr/>
        <a:lstStyle/>
        <a:p>
          <a:endParaRPr lang="ru-RU"/>
        </a:p>
      </dgm:t>
    </dgm:pt>
    <dgm:pt modelId="{7189E0BD-9D58-4881-9306-CE7FBE480EBB}">
      <dgm:prSet/>
      <dgm:spPr/>
      <dgm:t>
        <a:bodyPr/>
        <a:lstStyle/>
        <a:p>
          <a:r>
            <a:rPr lang="ru-RU" dirty="0" smtClean="0"/>
            <a:t>Анализ и построение простых алгоритмов</a:t>
          </a:r>
          <a:r>
            <a:rPr lang="ru-RU" dirty="0" smtClean="0">
              <a:effectLst/>
            </a:rPr>
            <a:t> 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4B2301C-9D70-4EE1-A631-FDFCDEBDFDCF}" type="parTrans" cxnId="{AAF8500F-2476-462D-8DA6-2EF86C34F4BB}">
      <dgm:prSet/>
      <dgm:spPr/>
      <dgm:t>
        <a:bodyPr/>
        <a:lstStyle/>
        <a:p>
          <a:endParaRPr lang="ru-RU"/>
        </a:p>
      </dgm:t>
    </dgm:pt>
    <dgm:pt modelId="{37F9DFA5-6309-4F49-BBAD-CB49641BD0C9}" type="sibTrans" cxnId="{AAF8500F-2476-462D-8DA6-2EF86C34F4BB}">
      <dgm:prSet/>
      <dgm:spPr/>
      <dgm:t>
        <a:bodyPr/>
        <a:lstStyle/>
        <a:p>
          <a:endParaRPr lang="ru-RU"/>
        </a:p>
      </dgm:t>
    </dgm:pt>
    <dgm:pt modelId="{E86B5BBB-3002-48B7-BFA1-850BED90134A}">
      <dgm:prSet/>
      <dgm:spPr/>
      <dgm:t>
        <a:bodyPr/>
        <a:lstStyle/>
        <a:p>
          <a:r>
            <a:rPr lang="ru-RU" dirty="0" smtClean="0"/>
            <a:t>Выполнение алгоритмов для исполнителя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605A1A5-435A-4E58-8CEA-0CACE35B0A61}" type="parTrans" cxnId="{15BF92B9-6537-4C77-AD21-E915E70DF017}">
      <dgm:prSet/>
      <dgm:spPr/>
      <dgm:t>
        <a:bodyPr/>
        <a:lstStyle/>
        <a:p>
          <a:endParaRPr lang="ru-RU"/>
        </a:p>
      </dgm:t>
    </dgm:pt>
    <dgm:pt modelId="{63EC0773-6E4B-43F1-B499-511A8F59DBC2}" type="sibTrans" cxnId="{15BF92B9-6537-4C77-AD21-E915E70DF017}">
      <dgm:prSet/>
      <dgm:spPr/>
      <dgm:t>
        <a:bodyPr/>
        <a:lstStyle/>
        <a:p>
          <a:endParaRPr lang="ru-RU"/>
        </a:p>
      </dgm:t>
    </dgm:pt>
    <dgm:pt modelId="{2469477B-4181-4C4C-8333-7162FA9EBADA}">
      <dgm:prSet/>
      <dgm:spPr/>
      <dgm:t>
        <a:bodyPr/>
        <a:lstStyle/>
        <a:p>
          <a:r>
            <a:rPr lang="ru-RU" dirty="0" smtClean="0">
              <a:effectLst/>
            </a:rPr>
            <a:t>Языки программирования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8408408-9092-4308-8F0E-B2F5D49CAF6F}" type="parTrans" cxnId="{95F79974-D938-416E-8A97-727FB6908785}">
      <dgm:prSet/>
      <dgm:spPr/>
      <dgm:t>
        <a:bodyPr/>
        <a:lstStyle/>
        <a:p>
          <a:endParaRPr lang="ru-RU"/>
        </a:p>
      </dgm:t>
    </dgm:pt>
    <dgm:pt modelId="{8C19A463-AB83-4BB9-802E-2D57D71B5EDB}" type="sibTrans" cxnId="{95F79974-D938-416E-8A97-727FB6908785}">
      <dgm:prSet/>
      <dgm:spPr/>
      <dgm:t>
        <a:bodyPr/>
        <a:lstStyle/>
        <a:p>
          <a:endParaRPr lang="ru-RU"/>
        </a:p>
      </dgm:t>
    </dgm:pt>
    <dgm:pt modelId="{FB9C8C12-479F-45F2-B078-A7A45BD456C3}">
      <dgm:prSet/>
      <dgm:spPr/>
      <dgm:t>
        <a:bodyPr/>
        <a:lstStyle/>
        <a:p>
          <a:r>
            <a: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Типы данных, операции, выражения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5C63BB5-A832-4F8D-9412-C5517B50DE90}" type="parTrans" cxnId="{3A41D059-8DC9-465A-AD83-D16FC3CD00C6}">
      <dgm:prSet/>
      <dgm:spPr/>
      <dgm:t>
        <a:bodyPr/>
        <a:lstStyle/>
        <a:p>
          <a:endParaRPr lang="ru-RU"/>
        </a:p>
      </dgm:t>
    </dgm:pt>
    <dgm:pt modelId="{66A96DC6-2518-4170-BD2A-8AE82A470070}" type="sibTrans" cxnId="{3A41D059-8DC9-465A-AD83-D16FC3CD00C6}">
      <dgm:prSet/>
      <dgm:spPr/>
      <dgm:t>
        <a:bodyPr/>
        <a:lstStyle/>
        <a:p>
          <a:endParaRPr lang="ru-RU"/>
        </a:p>
      </dgm:t>
    </dgm:pt>
    <dgm:pt modelId="{D1291C7B-FB52-401E-92F2-2DC19E63AC3E}">
      <dgm:prSet/>
      <dgm:spPr/>
      <dgm:t>
        <a:bodyPr/>
        <a:lstStyle/>
        <a:p>
          <a:r>
            <a: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ввода-вывода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6A46DF6-F21F-40DA-838E-43BF76A34D09}" type="parTrans" cxnId="{4F279CF7-88DE-45BE-BCB2-CC5C973FC399}">
      <dgm:prSet/>
      <dgm:spPr/>
      <dgm:t>
        <a:bodyPr/>
        <a:lstStyle/>
        <a:p>
          <a:endParaRPr lang="ru-RU"/>
        </a:p>
      </dgm:t>
    </dgm:pt>
    <dgm:pt modelId="{141E8287-02E6-4A35-AB9E-1ED10D65B090}" type="sibTrans" cxnId="{4F279CF7-88DE-45BE-BCB2-CC5C973FC399}">
      <dgm:prSet/>
      <dgm:spPr/>
      <dgm:t>
        <a:bodyPr/>
        <a:lstStyle/>
        <a:p>
          <a:endParaRPr lang="ru-RU"/>
        </a:p>
      </dgm:t>
    </dgm:pt>
    <dgm:pt modelId="{AAF9E4E3-525C-4636-AE47-979BF845AF62}">
      <dgm:prSet/>
      <dgm:spPr/>
      <dgm:t>
        <a:bodyPr/>
        <a:lstStyle/>
        <a:p>
          <a:r>
            <a:rPr lang="ru-RU" dirty="0" smtClean="0"/>
            <a:t>Основные алгоритмические конструкции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1916A7B-44A4-46DC-9625-9FF0B6B3ECAF}" type="parTrans" cxnId="{C0D03AF6-D05A-4789-9600-E256AA6A35CB}">
      <dgm:prSet/>
      <dgm:spPr/>
      <dgm:t>
        <a:bodyPr/>
        <a:lstStyle/>
        <a:p>
          <a:endParaRPr lang="ru-RU"/>
        </a:p>
      </dgm:t>
    </dgm:pt>
    <dgm:pt modelId="{61181953-5CD2-40ED-B3AA-CBEAB34F2CF1}" type="sibTrans" cxnId="{C0D03AF6-D05A-4789-9600-E256AA6A35CB}">
      <dgm:prSet/>
      <dgm:spPr/>
      <dgm:t>
        <a:bodyPr/>
        <a:lstStyle/>
        <a:p>
          <a:endParaRPr lang="ru-RU"/>
        </a:p>
      </dgm:t>
    </dgm:pt>
    <dgm:pt modelId="{54FC5680-8733-41B8-90A8-3779A6A4402D}">
      <dgm:prSet/>
      <dgm:spPr/>
      <dgm:t>
        <a:bodyPr/>
        <a:lstStyle/>
        <a:p>
          <a:r>
            <a: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Рекурсия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E806114-57F6-4C52-9017-50CA6C7F0EE2}" type="parTrans" cxnId="{15595CFD-DB1F-4136-BEC8-5C32838D7554}">
      <dgm:prSet/>
      <dgm:spPr/>
      <dgm:t>
        <a:bodyPr/>
        <a:lstStyle/>
        <a:p>
          <a:endParaRPr lang="ru-RU"/>
        </a:p>
      </dgm:t>
    </dgm:pt>
    <dgm:pt modelId="{7AB3E79E-0F2D-4575-86FB-F8BDF38156B9}" type="sibTrans" cxnId="{15595CFD-DB1F-4136-BEC8-5C32838D7554}">
      <dgm:prSet/>
      <dgm:spPr/>
      <dgm:t>
        <a:bodyPr/>
        <a:lstStyle/>
        <a:p>
          <a:endParaRPr lang="ru-RU"/>
        </a:p>
      </dgm:t>
    </dgm:pt>
    <dgm:pt modelId="{BDF5FCCD-19ED-4485-853C-5410B59EFF87}">
      <dgm:prSet/>
      <dgm:spPr/>
      <dgm:t>
        <a:bodyPr/>
        <a:lstStyle/>
        <a:p>
          <a:r>
            <a:rPr lang="ru-RU" dirty="0" smtClean="0"/>
            <a:t>Массивы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DEDC2F3-47F2-4321-BBAF-B502A4DA91C8}" type="parTrans" cxnId="{37869575-40DB-47F6-83B7-7BA5ACF109CC}">
      <dgm:prSet/>
      <dgm:spPr/>
      <dgm:t>
        <a:bodyPr/>
        <a:lstStyle/>
        <a:p>
          <a:endParaRPr lang="ru-RU"/>
        </a:p>
      </dgm:t>
    </dgm:pt>
    <dgm:pt modelId="{6F0905A3-1715-40B6-98FB-283ED58EC9B7}" type="sibTrans" cxnId="{37869575-40DB-47F6-83B7-7BA5ACF109CC}">
      <dgm:prSet/>
      <dgm:spPr/>
      <dgm:t>
        <a:bodyPr/>
        <a:lstStyle/>
        <a:p>
          <a:endParaRPr lang="ru-RU"/>
        </a:p>
      </dgm:t>
    </dgm:pt>
    <dgm:pt modelId="{3463E34C-66D7-478D-B641-98271D72F9C6}">
      <dgm:prSet/>
      <dgm:spPr/>
      <dgm:t>
        <a:bodyPr/>
        <a:lstStyle/>
        <a:p>
          <a:r>
            <a:rPr lang="ru-RU" dirty="0" smtClean="0"/>
            <a:t>Строки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03CD8A0-F665-4683-AF2B-51C2CFEE8BBF}" type="parTrans" cxnId="{2B573C14-FF3D-4EAF-BA5E-89061ABCD5ED}">
      <dgm:prSet/>
      <dgm:spPr/>
      <dgm:t>
        <a:bodyPr/>
        <a:lstStyle/>
        <a:p>
          <a:endParaRPr lang="ru-RU"/>
        </a:p>
      </dgm:t>
    </dgm:pt>
    <dgm:pt modelId="{33806BC8-3ABB-4FC9-9FD5-C1EBC4EE9861}" type="sibTrans" cxnId="{2B573C14-FF3D-4EAF-BA5E-89061ABCD5ED}">
      <dgm:prSet/>
      <dgm:spPr/>
      <dgm:t>
        <a:bodyPr/>
        <a:lstStyle/>
        <a:p>
          <a:endParaRPr lang="ru-RU"/>
        </a:p>
      </dgm:t>
    </dgm:pt>
    <dgm:pt modelId="{4CD7C928-E3F4-4030-B569-391256A48719}">
      <dgm:prSet/>
      <dgm:spPr/>
      <dgm:t>
        <a:bodyPr/>
        <a:lstStyle/>
        <a:p>
          <a:r>
            <a:rPr lang="ru-RU" dirty="0" smtClean="0"/>
            <a:t>Подпрограммы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9CFDF01-1623-4F0F-B833-B3DB8CBFCDCE}" type="parTrans" cxnId="{7C154409-3C84-410E-81E0-2CEEBF725079}">
      <dgm:prSet/>
      <dgm:spPr/>
      <dgm:t>
        <a:bodyPr/>
        <a:lstStyle/>
        <a:p>
          <a:endParaRPr lang="ru-RU"/>
        </a:p>
      </dgm:t>
    </dgm:pt>
    <dgm:pt modelId="{C3419FA5-BB66-432B-986A-05368D26C28C}" type="sibTrans" cxnId="{7C154409-3C84-410E-81E0-2CEEBF725079}">
      <dgm:prSet/>
      <dgm:spPr/>
      <dgm:t>
        <a:bodyPr/>
        <a:lstStyle/>
        <a:p>
          <a:endParaRPr lang="ru-RU"/>
        </a:p>
      </dgm:t>
    </dgm:pt>
    <dgm:pt modelId="{0A6A7DAD-0656-4A7E-8375-4825FF767F96}">
      <dgm:prSet/>
      <dgm:spPr/>
      <dgm:t>
        <a:bodyPr/>
        <a:lstStyle/>
        <a:p>
          <a:r>
            <a:rPr lang="ru-RU" dirty="0" smtClean="0"/>
            <a:t>Динамическое программирование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893ADD7-E96E-4D5D-B1D5-38DD891877D4}" type="parTrans" cxnId="{E17B2EF2-9EBA-4019-B568-E4B144CFC0BB}">
      <dgm:prSet/>
      <dgm:spPr/>
      <dgm:t>
        <a:bodyPr/>
        <a:lstStyle/>
        <a:p>
          <a:endParaRPr lang="ru-RU"/>
        </a:p>
      </dgm:t>
    </dgm:pt>
    <dgm:pt modelId="{3054A421-F65D-48FF-89B1-358DD54233CF}" type="sibTrans" cxnId="{E17B2EF2-9EBA-4019-B568-E4B144CFC0BB}">
      <dgm:prSet/>
      <dgm:spPr/>
      <dgm:t>
        <a:bodyPr/>
        <a:lstStyle/>
        <a:p>
          <a:endParaRPr lang="ru-RU"/>
        </a:p>
      </dgm:t>
    </dgm:pt>
    <dgm:pt modelId="{A0516585-3C94-43A9-85BC-B71EDCC98D2D}" type="pres">
      <dgm:prSet presAssocID="{BB9A0C47-F2A6-4138-AAEF-6E4CC8990A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D778F-B7FB-4576-BCF1-BF70323264F4}" type="pres">
      <dgm:prSet presAssocID="{897E71DA-FAFD-4821-BD8E-5AA987F462E5}" presName="composite" presStyleCnt="0"/>
      <dgm:spPr/>
    </dgm:pt>
    <dgm:pt modelId="{96156234-A49F-4EBE-B1D6-AE92FC269B50}" type="pres">
      <dgm:prSet presAssocID="{897E71DA-FAFD-4821-BD8E-5AA987F462E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17D2-DB7B-4AC3-A94E-6333DFDBE176}" type="pres">
      <dgm:prSet presAssocID="{897E71DA-FAFD-4821-BD8E-5AA987F462E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B5F0C-2B67-4241-843E-49FFDB79A46B}" type="pres">
      <dgm:prSet presAssocID="{2200F429-4BDB-4547-A00D-792E59878611}" presName="space" presStyleCnt="0"/>
      <dgm:spPr/>
    </dgm:pt>
    <dgm:pt modelId="{9901ABB4-EE2A-4E85-94FA-51031FC77DDF}" type="pres">
      <dgm:prSet presAssocID="{2469477B-4181-4C4C-8333-7162FA9EBADA}" presName="composite" presStyleCnt="0"/>
      <dgm:spPr/>
    </dgm:pt>
    <dgm:pt modelId="{1C34B8F9-A68C-450C-903B-61A00BEEC128}" type="pres">
      <dgm:prSet presAssocID="{2469477B-4181-4C4C-8333-7162FA9EBADA}" presName="parTx" presStyleLbl="alignNode1" presStyleIdx="1" presStyleCnt="2" custLinFactNeighborX="14683" custLinFactNeighborY="-6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6E269-E440-4B92-A2CF-891F5DB56A8D}" type="pres">
      <dgm:prSet presAssocID="{2469477B-4181-4C4C-8333-7162FA9EBAD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56BEFA-C3DE-45B6-ADE6-AB80DF016A34}" type="presOf" srcId="{54FC5680-8733-41B8-90A8-3779A6A4402D}" destId="{5156E269-E440-4B92-A2CF-891F5DB56A8D}" srcOrd="0" destOrd="3" presId="urn:microsoft.com/office/officeart/2005/8/layout/hList1"/>
    <dgm:cxn modelId="{37869575-40DB-47F6-83B7-7BA5ACF109CC}" srcId="{2469477B-4181-4C4C-8333-7162FA9EBADA}" destId="{BDF5FCCD-19ED-4485-853C-5410B59EFF87}" srcOrd="4" destOrd="0" parTransId="{6DEDC2F3-47F2-4321-BBAF-B502A4DA91C8}" sibTransId="{6F0905A3-1715-40B6-98FB-283ED58EC9B7}"/>
    <dgm:cxn modelId="{48CB0980-EF0E-448A-A0C4-D1E8BDBFB96E}" type="presOf" srcId="{D1291C7B-FB52-401E-92F2-2DC19E63AC3E}" destId="{5156E269-E440-4B92-A2CF-891F5DB56A8D}" srcOrd="0" destOrd="1" presId="urn:microsoft.com/office/officeart/2005/8/layout/hList1"/>
    <dgm:cxn modelId="{E17B2EF2-9EBA-4019-B568-E4B144CFC0BB}" srcId="{897E71DA-FAFD-4821-BD8E-5AA987F462E5}" destId="{0A6A7DAD-0656-4A7E-8375-4825FF767F96}" srcOrd="2" destOrd="0" parTransId="{6893ADD7-E96E-4D5D-B1D5-38DD891877D4}" sibTransId="{3054A421-F65D-48FF-89B1-358DD54233CF}"/>
    <dgm:cxn modelId="{AAF8500F-2476-462D-8DA6-2EF86C34F4BB}" srcId="{897E71DA-FAFD-4821-BD8E-5AA987F462E5}" destId="{7189E0BD-9D58-4881-9306-CE7FBE480EBB}" srcOrd="0" destOrd="0" parTransId="{94B2301C-9D70-4EE1-A631-FDFCDEBDFDCF}" sibTransId="{37F9DFA5-6309-4F49-BBAD-CB49641BD0C9}"/>
    <dgm:cxn modelId="{F314BDB6-4267-4528-AA63-267D130C1254}" srcId="{BB9A0C47-F2A6-4138-AAEF-6E4CC8990AF8}" destId="{897E71DA-FAFD-4821-BD8E-5AA987F462E5}" srcOrd="0" destOrd="0" parTransId="{A11DC7A8-0A3C-4252-987D-314A29436199}" sibTransId="{2200F429-4BDB-4547-A00D-792E59878611}"/>
    <dgm:cxn modelId="{CBAD6775-3DE7-464E-9661-23A9812BA861}" type="presOf" srcId="{E86B5BBB-3002-48B7-BFA1-850BED90134A}" destId="{E97A17D2-DB7B-4AC3-A94E-6333DFDBE176}" srcOrd="0" destOrd="1" presId="urn:microsoft.com/office/officeart/2005/8/layout/hList1"/>
    <dgm:cxn modelId="{33574DE3-75B2-4164-86D6-8BA4F9F42C3C}" type="presOf" srcId="{BDF5FCCD-19ED-4485-853C-5410B59EFF87}" destId="{5156E269-E440-4B92-A2CF-891F5DB56A8D}" srcOrd="0" destOrd="4" presId="urn:microsoft.com/office/officeart/2005/8/layout/hList1"/>
    <dgm:cxn modelId="{15BF92B9-6537-4C77-AD21-E915E70DF017}" srcId="{897E71DA-FAFD-4821-BD8E-5AA987F462E5}" destId="{E86B5BBB-3002-48B7-BFA1-850BED90134A}" srcOrd="1" destOrd="0" parTransId="{5605A1A5-435A-4E58-8CEA-0CACE35B0A61}" sibTransId="{63EC0773-6E4B-43F1-B499-511A8F59DBC2}"/>
    <dgm:cxn modelId="{38C4D743-F501-420C-8036-FCB8F7201A95}" type="presOf" srcId="{897E71DA-FAFD-4821-BD8E-5AA987F462E5}" destId="{96156234-A49F-4EBE-B1D6-AE92FC269B50}" srcOrd="0" destOrd="0" presId="urn:microsoft.com/office/officeart/2005/8/layout/hList1"/>
    <dgm:cxn modelId="{71813A30-1F39-40A5-956F-ADDC2DAAD49E}" type="presOf" srcId="{AAF9E4E3-525C-4636-AE47-979BF845AF62}" destId="{5156E269-E440-4B92-A2CF-891F5DB56A8D}" srcOrd="0" destOrd="2" presId="urn:microsoft.com/office/officeart/2005/8/layout/hList1"/>
    <dgm:cxn modelId="{4F279CF7-88DE-45BE-BCB2-CC5C973FC399}" srcId="{2469477B-4181-4C4C-8333-7162FA9EBADA}" destId="{D1291C7B-FB52-401E-92F2-2DC19E63AC3E}" srcOrd="1" destOrd="0" parTransId="{96A46DF6-F21F-40DA-838E-43BF76A34D09}" sibTransId="{141E8287-02E6-4A35-AB9E-1ED10D65B090}"/>
    <dgm:cxn modelId="{FFED56FC-79FA-4B85-A08C-6352C79CFA0F}" type="presOf" srcId="{4CD7C928-E3F4-4030-B569-391256A48719}" destId="{5156E269-E440-4B92-A2CF-891F5DB56A8D}" srcOrd="0" destOrd="6" presId="urn:microsoft.com/office/officeart/2005/8/layout/hList1"/>
    <dgm:cxn modelId="{6AE30DF5-7C29-490C-9715-B4FD37663D31}" type="presOf" srcId="{2469477B-4181-4C4C-8333-7162FA9EBADA}" destId="{1C34B8F9-A68C-450C-903B-61A00BEEC128}" srcOrd="0" destOrd="0" presId="urn:microsoft.com/office/officeart/2005/8/layout/hList1"/>
    <dgm:cxn modelId="{C0D03AF6-D05A-4789-9600-E256AA6A35CB}" srcId="{2469477B-4181-4C4C-8333-7162FA9EBADA}" destId="{AAF9E4E3-525C-4636-AE47-979BF845AF62}" srcOrd="2" destOrd="0" parTransId="{F1916A7B-44A4-46DC-9625-9FF0B6B3ECAF}" sibTransId="{61181953-5CD2-40ED-B3AA-CBEAB34F2CF1}"/>
    <dgm:cxn modelId="{3A41D059-8DC9-465A-AD83-D16FC3CD00C6}" srcId="{2469477B-4181-4C4C-8333-7162FA9EBADA}" destId="{FB9C8C12-479F-45F2-B078-A7A45BD456C3}" srcOrd="0" destOrd="0" parTransId="{45C63BB5-A832-4F8D-9412-C5517B50DE90}" sibTransId="{66A96DC6-2518-4170-BD2A-8AE82A470070}"/>
    <dgm:cxn modelId="{E1671704-5B0D-4991-B014-862320DDDA70}" type="presOf" srcId="{BB9A0C47-F2A6-4138-AAEF-6E4CC8990AF8}" destId="{A0516585-3C94-43A9-85BC-B71EDCC98D2D}" srcOrd="0" destOrd="0" presId="urn:microsoft.com/office/officeart/2005/8/layout/hList1"/>
    <dgm:cxn modelId="{2B573C14-FF3D-4EAF-BA5E-89061ABCD5ED}" srcId="{2469477B-4181-4C4C-8333-7162FA9EBADA}" destId="{3463E34C-66D7-478D-B641-98271D72F9C6}" srcOrd="5" destOrd="0" parTransId="{C03CD8A0-F665-4683-AF2B-51C2CFEE8BBF}" sibTransId="{33806BC8-3ABB-4FC9-9FD5-C1EBC4EE9861}"/>
    <dgm:cxn modelId="{95F79974-D938-416E-8A97-727FB6908785}" srcId="{BB9A0C47-F2A6-4138-AAEF-6E4CC8990AF8}" destId="{2469477B-4181-4C4C-8333-7162FA9EBADA}" srcOrd="1" destOrd="0" parTransId="{98408408-9092-4308-8F0E-B2F5D49CAF6F}" sibTransId="{8C19A463-AB83-4BB9-802E-2D57D71B5EDB}"/>
    <dgm:cxn modelId="{4E9D00A1-BB48-4092-BB5C-2B2E1D602823}" type="presOf" srcId="{FB9C8C12-479F-45F2-B078-A7A45BD456C3}" destId="{5156E269-E440-4B92-A2CF-891F5DB56A8D}" srcOrd="0" destOrd="0" presId="urn:microsoft.com/office/officeart/2005/8/layout/hList1"/>
    <dgm:cxn modelId="{51A3DAA8-D637-476D-9DB0-BAEA7B45B231}" type="presOf" srcId="{0A6A7DAD-0656-4A7E-8375-4825FF767F96}" destId="{E97A17D2-DB7B-4AC3-A94E-6333DFDBE176}" srcOrd="0" destOrd="2" presId="urn:microsoft.com/office/officeart/2005/8/layout/hList1"/>
    <dgm:cxn modelId="{A22F844D-D9AE-4C89-B8C8-9CBCBBCCB36E}" type="presOf" srcId="{3463E34C-66D7-478D-B641-98271D72F9C6}" destId="{5156E269-E440-4B92-A2CF-891F5DB56A8D}" srcOrd="0" destOrd="5" presId="urn:microsoft.com/office/officeart/2005/8/layout/hList1"/>
    <dgm:cxn modelId="{7B3034A0-F3F2-4FD5-A5D9-F11F0D0BAE35}" type="presOf" srcId="{7189E0BD-9D58-4881-9306-CE7FBE480EBB}" destId="{E97A17D2-DB7B-4AC3-A94E-6333DFDBE176}" srcOrd="0" destOrd="0" presId="urn:microsoft.com/office/officeart/2005/8/layout/hList1"/>
    <dgm:cxn modelId="{7C154409-3C84-410E-81E0-2CEEBF725079}" srcId="{2469477B-4181-4C4C-8333-7162FA9EBADA}" destId="{4CD7C928-E3F4-4030-B569-391256A48719}" srcOrd="6" destOrd="0" parTransId="{79CFDF01-1623-4F0F-B833-B3DB8CBFCDCE}" sibTransId="{C3419FA5-BB66-432B-986A-05368D26C28C}"/>
    <dgm:cxn modelId="{15595CFD-DB1F-4136-BEC8-5C32838D7554}" srcId="{2469477B-4181-4C4C-8333-7162FA9EBADA}" destId="{54FC5680-8733-41B8-90A8-3779A6A4402D}" srcOrd="3" destOrd="0" parTransId="{9E806114-57F6-4C52-9017-50CA6C7F0EE2}" sibTransId="{7AB3E79E-0F2D-4575-86FB-F8BDF38156B9}"/>
    <dgm:cxn modelId="{5C66179C-492D-4CD8-AD00-857A259E0F9C}" type="presParOf" srcId="{A0516585-3C94-43A9-85BC-B71EDCC98D2D}" destId="{D99D778F-B7FB-4576-BCF1-BF70323264F4}" srcOrd="0" destOrd="0" presId="urn:microsoft.com/office/officeart/2005/8/layout/hList1"/>
    <dgm:cxn modelId="{CBE8F47F-58AB-470A-8CC1-EBE834873036}" type="presParOf" srcId="{D99D778F-B7FB-4576-BCF1-BF70323264F4}" destId="{96156234-A49F-4EBE-B1D6-AE92FC269B50}" srcOrd="0" destOrd="0" presId="urn:microsoft.com/office/officeart/2005/8/layout/hList1"/>
    <dgm:cxn modelId="{D63A6988-C656-496E-9134-49CDDE966CA8}" type="presParOf" srcId="{D99D778F-B7FB-4576-BCF1-BF70323264F4}" destId="{E97A17D2-DB7B-4AC3-A94E-6333DFDBE176}" srcOrd="1" destOrd="0" presId="urn:microsoft.com/office/officeart/2005/8/layout/hList1"/>
    <dgm:cxn modelId="{52097BBE-CB2F-416F-BDB9-03B14747203C}" type="presParOf" srcId="{A0516585-3C94-43A9-85BC-B71EDCC98D2D}" destId="{8C3B5F0C-2B67-4241-843E-49FFDB79A46B}" srcOrd="1" destOrd="0" presId="urn:microsoft.com/office/officeart/2005/8/layout/hList1"/>
    <dgm:cxn modelId="{5D5788A2-DC50-4F7A-9B70-AF7F9EEBCA9F}" type="presParOf" srcId="{A0516585-3C94-43A9-85BC-B71EDCC98D2D}" destId="{9901ABB4-EE2A-4E85-94FA-51031FC77DDF}" srcOrd="2" destOrd="0" presId="urn:microsoft.com/office/officeart/2005/8/layout/hList1"/>
    <dgm:cxn modelId="{33B972A0-40BC-40D5-9AD3-C4CFB40F525E}" type="presParOf" srcId="{9901ABB4-EE2A-4E85-94FA-51031FC77DDF}" destId="{1C34B8F9-A68C-450C-903B-61A00BEEC128}" srcOrd="0" destOrd="0" presId="urn:microsoft.com/office/officeart/2005/8/layout/hList1"/>
    <dgm:cxn modelId="{36432678-215D-4036-B2BF-3362A2C227B6}" type="presParOf" srcId="{9901ABB4-EE2A-4E85-94FA-51031FC77DDF}" destId="{5156E269-E440-4B92-A2CF-891F5DB56A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79A30-9C43-471A-BC9D-6972AF1377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AADA30-194B-4C70-9A3D-DA3F30989965}">
      <dgm:prSet phldrT="[Текст]" custT="1"/>
      <dgm:spPr/>
      <dgm:t>
        <a:bodyPr/>
        <a:lstStyle/>
        <a:p>
          <a:r>
            <a:rPr lang="ru-RU" sz="2000" dirty="0" smtClean="0"/>
            <a:t>Составление запросов для поисковых систем с использованием  логических выражений</a:t>
          </a:r>
          <a:endParaRPr lang="ru-RU" sz="2000" dirty="0"/>
        </a:p>
      </dgm:t>
    </dgm:pt>
    <dgm:pt modelId="{9352B8E1-9F79-4E2B-8270-059436D9D4DF}">
      <dgm:prSet phldrT="[Текст]" custT="1"/>
      <dgm:spPr/>
      <dgm:t>
        <a:bodyPr/>
        <a:lstStyle/>
        <a:p>
          <a:r>
            <a:rPr lang="ru-RU" sz="2000" dirty="0" smtClean="0"/>
            <a:t>Файловая система</a:t>
          </a:r>
          <a:endParaRPr lang="ru-RU" sz="2000" dirty="0"/>
        </a:p>
      </dgm:t>
    </dgm:pt>
    <dgm:pt modelId="{5122AC21-915E-4B40-8FD7-AAB46F357557}">
      <dgm:prSet phldrT="[Текст]" custT="1"/>
      <dgm:spPr/>
      <dgm:t>
        <a:bodyPr/>
        <a:lstStyle/>
        <a:p>
          <a:r>
            <a:rPr lang="ru-RU" sz="2000" dirty="0" smtClean="0"/>
            <a:t>Поиск и сортировка информации в базах данных</a:t>
          </a:r>
          <a:endParaRPr lang="ru-RU" sz="2000" dirty="0"/>
        </a:p>
      </dgm:t>
    </dgm:pt>
    <dgm:pt modelId="{AD28EAA2-E230-48E7-A7FA-3C57B09DE35D}">
      <dgm:prSet phldrT="[Текст]" custT="1"/>
      <dgm:spPr/>
      <dgm:t>
        <a:bodyPr/>
        <a:lstStyle/>
        <a:p>
          <a:r>
            <a:rPr lang="ru-RU" sz="2000" dirty="0" smtClean="0"/>
            <a:t>Архитектура компьютеров и компьютерных сетей</a:t>
          </a:r>
          <a:endParaRPr lang="ru-RU" sz="2000" dirty="0"/>
        </a:p>
      </dgm:t>
    </dgm:pt>
    <dgm:pt modelId="{CD60BF43-5A7A-45D5-AAC4-1F418EE20790}" type="sibTrans" cxnId="{5C026B10-C425-42AB-BEB7-5DC4D9E8C6A9}">
      <dgm:prSet/>
      <dgm:spPr/>
      <dgm:t>
        <a:bodyPr/>
        <a:lstStyle/>
        <a:p>
          <a:endParaRPr lang="ru-RU"/>
        </a:p>
      </dgm:t>
    </dgm:pt>
    <dgm:pt modelId="{C4580DBC-3CD6-4825-A02F-8E01D011B4B2}" type="parTrans" cxnId="{5C026B10-C425-42AB-BEB7-5DC4D9E8C6A9}">
      <dgm:prSet/>
      <dgm:spPr/>
      <dgm:t>
        <a:bodyPr/>
        <a:lstStyle/>
        <a:p>
          <a:endParaRPr lang="ru-RU"/>
        </a:p>
      </dgm:t>
    </dgm:pt>
    <dgm:pt modelId="{39379CF4-8F89-42E8-B8A9-51F9AA10532D}" type="sibTrans" cxnId="{00046C13-D012-49C9-8781-448EE2F53983}">
      <dgm:prSet/>
      <dgm:spPr/>
      <dgm:t>
        <a:bodyPr/>
        <a:lstStyle/>
        <a:p>
          <a:endParaRPr lang="ru-RU"/>
        </a:p>
      </dgm:t>
    </dgm:pt>
    <dgm:pt modelId="{5E426AB3-4245-40B9-A35B-16CD44B35259}" type="parTrans" cxnId="{00046C13-D012-49C9-8781-448EE2F53983}">
      <dgm:prSet/>
      <dgm:spPr/>
      <dgm:t>
        <a:bodyPr/>
        <a:lstStyle/>
        <a:p>
          <a:endParaRPr lang="ru-RU"/>
        </a:p>
      </dgm:t>
    </dgm:pt>
    <dgm:pt modelId="{B1138656-5826-4724-BD32-C4F9C2657D9F}" type="sibTrans" cxnId="{1161FAD8-6291-4E31-95EC-56804227A448}">
      <dgm:prSet/>
      <dgm:spPr/>
      <dgm:t>
        <a:bodyPr/>
        <a:lstStyle/>
        <a:p>
          <a:endParaRPr lang="ru-RU"/>
        </a:p>
      </dgm:t>
    </dgm:pt>
    <dgm:pt modelId="{E53606BD-7CFE-41C2-A3B1-16E608FA7665}" type="parTrans" cxnId="{1161FAD8-6291-4E31-95EC-56804227A448}">
      <dgm:prSet/>
      <dgm:spPr/>
      <dgm:t>
        <a:bodyPr/>
        <a:lstStyle/>
        <a:p>
          <a:endParaRPr lang="ru-RU"/>
        </a:p>
      </dgm:t>
    </dgm:pt>
    <dgm:pt modelId="{9DCB1B8A-9C75-410E-8A61-48E614D65044}" type="sibTrans" cxnId="{E0576572-6EFC-4971-A58C-2F4E9C14AE70}">
      <dgm:prSet/>
      <dgm:spPr/>
      <dgm:t>
        <a:bodyPr/>
        <a:lstStyle/>
        <a:p>
          <a:endParaRPr lang="ru-RU"/>
        </a:p>
      </dgm:t>
    </dgm:pt>
    <dgm:pt modelId="{2BA471FF-AFB9-4A9F-81AF-842939CFF65C}" type="parTrans" cxnId="{E0576572-6EFC-4971-A58C-2F4E9C14AE70}">
      <dgm:prSet/>
      <dgm:spPr/>
      <dgm:t>
        <a:bodyPr/>
        <a:lstStyle/>
        <a:p>
          <a:endParaRPr lang="ru-RU"/>
        </a:p>
      </dgm:t>
    </dgm:pt>
    <dgm:pt modelId="{CDA87ED7-4191-447E-AF3A-F2817DBFC67B}">
      <dgm:prSet phldrT="[Текст]" custT="1"/>
      <dgm:spPr/>
      <dgm:t>
        <a:bodyPr/>
        <a:lstStyle/>
        <a:p>
          <a:r>
            <a:rPr lang="ru-RU" sz="2000" dirty="0" smtClean="0"/>
            <a:t>Адресация в Интернет</a:t>
          </a:r>
          <a:endParaRPr lang="ru-RU" sz="2000" dirty="0"/>
        </a:p>
      </dgm:t>
    </dgm:pt>
    <dgm:pt modelId="{7E299D9E-0A8E-4B0E-94F8-DD3083715090}" type="parTrans" cxnId="{D34D0152-6E88-4FE1-9785-CC8DC76C9907}">
      <dgm:prSet/>
      <dgm:spPr/>
      <dgm:t>
        <a:bodyPr/>
        <a:lstStyle/>
        <a:p>
          <a:endParaRPr lang="ru-RU"/>
        </a:p>
      </dgm:t>
    </dgm:pt>
    <dgm:pt modelId="{C0EE425C-5A41-4726-9D36-D4BF604F6558}" type="sibTrans" cxnId="{D34D0152-6E88-4FE1-9785-CC8DC76C9907}">
      <dgm:prSet/>
      <dgm:spPr/>
      <dgm:t>
        <a:bodyPr/>
        <a:lstStyle/>
        <a:p>
          <a:endParaRPr lang="ru-RU"/>
        </a:p>
      </dgm:t>
    </dgm:pt>
    <dgm:pt modelId="{A93F52B0-F3D8-497D-91FD-0E7AAAC31257}">
      <dgm:prSet phldrT="[Текст]" custT="1"/>
      <dgm:spPr/>
      <dgm:t>
        <a:bodyPr/>
        <a:lstStyle/>
        <a:p>
          <a:r>
            <a:rPr lang="ru-RU" sz="2000" dirty="0" smtClean="0"/>
            <a:t>Обработка числовой информации</a:t>
          </a:r>
          <a:endParaRPr lang="ru-RU" sz="2000" dirty="0"/>
        </a:p>
      </dgm:t>
    </dgm:pt>
    <dgm:pt modelId="{166DC42E-04A8-405C-9A7C-9A5B14057BC2}" type="parTrans" cxnId="{CD24B4CF-9D36-4A3F-832F-461202BF7814}">
      <dgm:prSet/>
      <dgm:spPr/>
      <dgm:t>
        <a:bodyPr/>
        <a:lstStyle/>
        <a:p>
          <a:endParaRPr lang="ru-RU"/>
        </a:p>
      </dgm:t>
    </dgm:pt>
    <dgm:pt modelId="{FD9F9398-B51A-4747-9DFB-2281E4BA0A0F}" type="sibTrans" cxnId="{CD24B4CF-9D36-4A3F-832F-461202BF7814}">
      <dgm:prSet/>
      <dgm:spPr/>
      <dgm:t>
        <a:bodyPr/>
        <a:lstStyle/>
        <a:p>
          <a:endParaRPr lang="ru-RU"/>
        </a:p>
      </dgm:t>
    </dgm:pt>
    <dgm:pt modelId="{367F65AB-80F6-4E1D-95A1-B05BA9CD8BDB}">
      <dgm:prSet phldrT="[Текст]" custT="1"/>
      <dgm:spPr/>
      <dgm:t>
        <a:bodyPr/>
        <a:lstStyle/>
        <a:p>
          <a:r>
            <a:rPr lang="ru-RU" sz="2000" dirty="0" smtClean="0"/>
            <a:t>Использование стандартных функций</a:t>
          </a:r>
          <a:endParaRPr lang="ru-RU" sz="2000" dirty="0"/>
        </a:p>
      </dgm:t>
    </dgm:pt>
    <dgm:pt modelId="{D0D0DF35-8D3D-4E83-A46F-36447039ADB4}" type="parTrans" cxnId="{654F20EC-50AC-40D4-92BA-6DB5F6A698BD}">
      <dgm:prSet/>
      <dgm:spPr/>
      <dgm:t>
        <a:bodyPr/>
        <a:lstStyle/>
        <a:p>
          <a:endParaRPr lang="ru-RU"/>
        </a:p>
      </dgm:t>
    </dgm:pt>
    <dgm:pt modelId="{F639ABB9-F8F7-4CD3-8963-AF0DFE38B049}" type="sibTrans" cxnId="{654F20EC-50AC-40D4-92BA-6DB5F6A698BD}">
      <dgm:prSet/>
      <dgm:spPr/>
      <dgm:t>
        <a:bodyPr/>
        <a:lstStyle/>
        <a:p>
          <a:endParaRPr lang="ru-RU"/>
        </a:p>
      </dgm:t>
    </dgm:pt>
    <dgm:pt modelId="{EB1BC045-98AF-4AD7-A688-A8126C98CE88}">
      <dgm:prSet phldrT="[Текст]" custT="1"/>
      <dgm:spPr/>
      <dgm:t>
        <a:bodyPr/>
        <a:lstStyle/>
        <a:p>
          <a:r>
            <a:rPr lang="ru-RU" sz="2000" dirty="0" smtClean="0"/>
            <a:t>Представление данных в виде диаграмм и графиков</a:t>
          </a:r>
          <a:endParaRPr lang="ru-RU" sz="2000" dirty="0"/>
        </a:p>
      </dgm:t>
    </dgm:pt>
    <dgm:pt modelId="{86199842-7562-4B8E-BBA3-11FDA63660AA}" type="parTrans" cxnId="{3C1BD8BF-B92F-417F-B375-4D22162D8881}">
      <dgm:prSet/>
      <dgm:spPr/>
      <dgm:t>
        <a:bodyPr/>
        <a:lstStyle/>
        <a:p>
          <a:endParaRPr lang="ru-RU"/>
        </a:p>
      </dgm:t>
    </dgm:pt>
    <dgm:pt modelId="{06FCF9DA-50A1-4B57-8559-4B457072F107}" type="sibTrans" cxnId="{3C1BD8BF-B92F-417F-B375-4D22162D8881}">
      <dgm:prSet/>
      <dgm:spPr/>
      <dgm:t>
        <a:bodyPr/>
        <a:lstStyle/>
        <a:p>
          <a:endParaRPr lang="ru-RU"/>
        </a:p>
      </dgm:t>
    </dgm:pt>
    <dgm:pt modelId="{DB2D8569-BBA0-41B7-944C-B9DADFBCA348}">
      <dgm:prSet phldrT="[Текст]" custT="1"/>
      <dgm:spPr/>
      <dgm:t>
        <a:bodyPr/>
        <a:lstStyle/>
        <a:p>
          <a:r>
            <a:rPr lang="ru-RU" sz="2000" dirty="0" smtClean="0"/>
            <a:t>Технологии поиска и хранения информации</a:t>
          </a:r>
          <a:endParaRPr lang="ru-RU" sz="2000" dirty="0"/>
        </a:p>
      </dgm:t>
    </dgm:pt>
    <dgm:pt modelId="{505FE3AF-5346-4DF2-AF83-E3BF6DA60C42}" type="parTrans" cxnId="{0AD871AC-087C-4AA6-B8E3-138CAEC361A4}">
      <dgm:prSet/>
      <dgm:spPr/>
      <dgm:t>
        <a:bodyPr/>
        <a:lstStyle/>
        <a:p>
          <a:endParaRPr lang="ru-RU"/>
        </a:p>
      </dgm:t>
    </dgm:pt>
    <dgm:pt modelId="{AA28AC50-8EF4-4572-AA38-40C5454A9E6F}" type="sibTrans" cxnId="{0AD871AC-087C-4AA6-B8E3-138CAEC361A4}">
      <dgm:prSet/>
      <dgm:spPr/>
      <dgm:t>
        <a:bodyPr/>
        <a:lstStyle/>
        <a:p>
          <a:endParaRPr lang="ru-RU"/>
        </a:p>
      </dgm:t>
    </dgm:pt>
    <dgm:pt modelId="{D52345B8-84DB-44C6-844F-B4192D705E7D}">
      <dgm:prSet phldrT="[Текст]" custT="1"/>
      <dgm:spPr/>
      <dgm:t>
        <a:bodyPr/>
        <a:lstStyle/>
        <a:p>
          <a:r>
            <a:rPr lang="ru-RU" sz="2000" smtClean="0"/>
            <a:t>Электронные таблицы</a:t>
          </a:r>
          <a:endParaRPr lang="ru-RU" sz="2000" dirty="0"/>
        </a:p>
      </dgm:t>
    </dgm:pt>
    <dgm:pt modelId="{C3F2683D-4CAF-42FF-B00A-01F79C6EC255}" type="parTrans" cxnId="{F058A360-5871-4645-A5AF-CB0D5342423A}">
      <dgm:prSet/>
      <dgm:spPr/>
      <dgm:t>
        <a:bodyPr/>
        <a:lstStyle/>
        <a:p>
          <a:endParaRPr lang="ru-RU"/>
        </a:p>
      </dgm:t>
    </dgm:pt>
    <dgm:pt modelId="{C9566FD7-543A-4656-957A-6EF11C532255}" type="sibTrans" cxnId="{F058A360-5871-4645-A5AF-CB0D5342423A}">
      <dgm:prSet/>
      <dgm:spPr/>
      <dgm:t>
        <a:bodyPr/>
        <a:lstStyle/>
        <a:p>
          <a:endParaRPr lang="ru-RU"/>
        </a:p>
      </dgm:t>
    </dgm:pt>
    <dgm:pt modelId="{B2F10C7A-FAEE-4475-BA29-4054412388D4}" type="pres">
      <dgm:prSet presAssocID="{70879A30-9C43-471A-BC9D-6972AF137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9DEB7-0191-44AD-A836-DD8FFF22E3C9}" type="pres">
      <dgm:prSet presAssocID="{AD28EAA2-E230-48E7-A7FA-3C57B09DE35D}" presName="composite" presStyleCnt="0"/>
      <dgm:spPr/>
    </dgm:pt>
    <dgm:pt modelId="{93EBC247-A160-4BA6-ABBD-CDD299D3B501}" type="pres">
      <dgm:prSet presAssocID="{AD28EAA2-E230-48E7-A7FA-3C57B09DE35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BCD31-DD0E-4D5D-B60E-697174E3E84C}" type="pres">
      <dgm:prSet presAssocID="{AD28EAA2-E230-48E7-A7FA-3C57B09DE35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366AA-10C6-48B1-BCB9-A1E8DD5B7889}" type="pres">
      <dgm:prSet presAssocID="{CD60BF43-5A7A-45D5-AAC4-1F418EE20790}" presName="space" presStyleCnt="0"/>
      <dgm:spPr/>
    </dgm:pt>
    <dgm:pt modelId="{4D41061A-3215-4C87-A538-C2768490C6A0}" type="pres">
      <dgm:prSet presAssocID="{A93F52B0-F3D8-497D-91FD-0E7AAAC31257}" presName="composite" presStyleCnt="0"/>
      <dgm:spPr/>
    </dgm:pt>
    <dgm:pt modelId="{0082BE32-E6CF-43EF-AF8E-8843EADFEB8E}" type="pres">
      <dgm:prSet presAssocID="{A93F52B0-F3D8-497D-91FD-0E7AAAC3125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3E680-9736-4D1C-9EEB-7F6C1BD5AB9D}" type="pres">
      <dgm:prSet presAssocID="{A93F52B0-F3D8-497D-91FD-0E7AAAC3125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BEF27-2D90-45EB-A8FB-1DEC8AD1A3F1}" type="pres">
      <dgm:prSet presAssocID="{FD9F9398-B51A-4747-9DFB-2281E4BA0A0F}" presName="space" presStyleCnt="0"/>
      <dgm:spPr/>
    </dgm:pt>
    <dgm:pt modelId="{7E107785-B8F8-4059-84FE-7414FB9407D5}" type="pres">
      <dgm:prSet presAssocID="{DB2D8569-BBA0-41B7-944C-B9DADFBCA348}" presName="composite" presStyleCnt="0"/>
      <dgm:spPr/>
    </dgm:pt>
    <dgm:pt modelId="{F4A15786-2876-4BAE-9FE7-585ABC976C1F}" type="pres">
      <dgm:prSet presAssocID="{DB2D8569-BBA0-41B7-944C-B9DADFBCA34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9A0DC-38C1-4328-B9D6-AE31F94C12A3}" type="pres">
      <dgm:prSet presAssocID="{DB2D8569-BBA0-41B7-944C-B9DADFBCA34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9684B-2AC2-426F-8445-A281ED3526EB}" type="presOf" srcId="{70879A30-9C43-471A-BC9D-6972AF1377E3}" destId="{B2F10C7A-FAEE-4475-BA29-4054412388D4}" srcOrd="0" destOrd="0" presId="urn:microsoft.com/office/officeart/2005/8/layout/hList1"/>
    <dgm:cxn modelId="{672BD408-7A36-4A01-ADB2-646DC7F10FD0}" type="presOf" srcId="{AD28EAA2-E230-48E7-A7FA-3C57B09DE35D}" destId="{93EBC247-A160-4BA6-ABBD-CDD299D3B501}" srcOrd="0" destOrd="0" presId="urn:microsoft.com/office/officeart/2005/8/layout/hList1"/>
    <dgm:cxn modelId="{F058A360-5871-4645-A5AF-CB0D5342423A}" srcId="{A93F52B0-F3D8-497D-91FD-0E7AAAC31257}" destId="{D52345B8-84DB-44C6-844F-B4192D705E7D}" srcOrd="0" destOrd="0" parTransId="{C3F2683D-4CAF-42FF-B00A-01F79C6EC255}" sibTransId="{C9566FD7-543A-4656-957A-6EF11C532255}"/>
    <dgm:cxn modelId="{1161FAD8-6291-4E31-95EC-56804227A448}" srcId="{DB2D8569-BBA0-41B7-944C-B9DADFBCA348}" destId="{9352B8E1-9F79-4E2B-8270-059436D9D4DF}" srcOrd="1" destOrd="0" parTransId="{E53606BD-7CFE-41C2-A3B1-16E608FA7665}" sibTransId="{B1138656-5826-4724-BD32-C4F9C2657D9F}"/>
    <dgm:cxn modelId="{B5D74489-7FB5-4E33-A282-15434EF00E07}" type="presOf" srcId="{D52345B8-84DB-44C6-844F-B4192D705E7D}" destId="{D103E680-9736-4D1C-9EEB-7F6C1BD5AB9D}" srcOrd="0" destOrd="0" presId="urn:microsoft.com/office/officeart/2005/8/layout/hList1"/>
    <dgm:cxn modelId="{E0576572-6EFC-4971-A58C-2F4E9C14AE70}" srcId="{DB2D8569-BBA0-41B7-944C-B9DADFBCA348}" destId="{5122AC21-915E-4B40-8FD7-AAB46F357557}" srcOrd="0" destOrd="0" parTransId="{2BA471FF-AFB9-4A9F-81AF-842939CFF65C}" sibTransId="{9DCB1B8A-9C75-410E-8A61-48E614D65044}"/>
    <dgm:cxn modelId="{1732313A-91E1-433E-95D6-4FFA2B33DE3C}" type="presOf" srcId="{EB1BC045-98AF-4AD7-A688-A8126C98CE88}" destId="{D103E680-9736-4D1C-9EEB-7F6C1BD5AB9D}" srcOrd="0" destOrd="2" presId="urn:microsoft.com/office/officeart/2005/8/layout/hList1"/>
    <dgm:cxn modelId="{5C026B10-C425-42AB-BEB7-5DC4D9E8C6A9}" srcId="{70879A30-9C43-471A-BC9D-6972AF1377E3}" destId="{AD28EAA2-E230-48E7-A7FA-3C57B09DE35D}" srcOrd="0" destOrd="0" parTransId="{C4580DBC-3CD6-4825-A02F-8E01D011B4B2}" sibTransId="{CD60BF43-5A7A-45D5-AAC4-1F418EE20790}"/>
    <dgm:cxn modelId="{95BD7D69-5275-4734-A044-CD06C5739B5B}" type="presOf" srcId="{5122AC21-915E-4B40-8FD7-AAB46F357557}" destId="{2199A0DC-38C1-4328-B9D6-AE31F94C12A3}" srcOrd="0" destOrd="0" presId="urn:microsoft.com/office/officeart/2005/8/layout/hList1"/>
    <dgm:cxn modelId="{654F20EC-50AC-40D4-92BA-6DB5F6A698BD}" srcId="{A93F52B0-F3D8-497D-91FD-0E7AAAC31257}" destId="{367F65AB-80F6-4E1D-95A1-B05BA9CD8BDB}" srcOrd="1" destOrd="0" parTransId="{D0D0DF35-8D3D-4E83-A46F-36447039ADB4}" sibTransId="{F639ABB9-F8F7-4CD3-8963-AF0DFE38B049}"/>
    <dgm:cxn modelId="{080864D5-456A-480D-9D3E-A9228B43284C}" type="presOf" srcId="{DB2D8569-BBA0-41B7-944C-B9DADFBCA348}" destId="{F4A15786-2876-4BAE-9FE7-585ABC976C1F}" srcOrd="0" destOrd="0" presId="urn:microsoft.com/office/officeart/2005/8/layout/hList1"/>
    <dgm:cxn modelId="{CD24B4CF-9D36-4A3F-832F-461202BF7814}" srcId="{70879A30-9C43-471A-BC9D-6972AF1377E3}" destId="{A93F52B0-F3D8-497D-91FD-0E7AAAC31257}" srcOrd="1" destOrd="0" parTransId="{166DC42E-04A8-405C-9A7C-9A5B14057BC2}" sibTransId="{FD9F9398-B51A-4747-9DFB-2281E4BA0A0F}"/>
    <dgm:cxn modelId="{3C1BD8BF-B92F-417F-B375-4D22162D8881}" srcId="{A93F52B0-F3D8-497D-91FD-0E7AAAC31257}" destId="{EB1BC045-98AF-4AD7-A688-A8126C98CE88}" srcOrd="2" destOrd="0" parTransId="{86199842-7562-4B8E-BBA3-11FDA63660AA}" sibTransId="{06FCF9DA-50A1-4B57-8559-4B457072F107}"/>
    <dgm:cxn modelId="{D34D0152-6E88-4FE1-9785-CC8DC76C9907}" srcId="{AD28EAA2-E230-48E7-A7FA-3C57B09DE35D}" destId="{CDA87ED7-4191-447E-AF3A-F2817DBFC67B}" srcOrd="0" destOrd="0" parTransId="{7E299D9E-0A8E-4B0E-94F8-DD3083715090}" sibTransId="{C0EE425C-5A41-4726-9D36-D4BF604F6558}"/>
    <dgm:cxn modelId="{00046C13-D012-49C9-8781-448EE2F53983}" srcId="{DB2D8569-BBA0-41B7-944C-B9DADFBCA348}" destId="{13AADA30-194B-4C70-9A3D-DA3F30989965}" srcOrd="2" destOrd="0" parTransId="{5E426AB3-4245-40B9-A35B-16CD44B35259}" sibTransId="{39379CF4-8F89-42E8-B8A9-51F9AA10532D}"/>
    <dgm:cxn modelId="{77242437-A2FC-402C-AAA0-274F19771CDE}" type="presOf" srcId="{13AADA30-194B-4C70-9A3D-DA3F30989965}" destId="{2199A0DC-38C1-4328-B9D6-AE31F94C12A3}" srcOrd="0" destOrd="2" presId="urn:microsoft.com/office/officeart/2005/8/layout/hList1"/>
    <dgm:cxn modelId="{F71FC4AD-D7CE-4BC5-80BC-4C30E88B869E}" type="presOf" srcId="{367F65AB-80F6-4E1D-95A1-B05BA9CD8BDB}" destId="{D103E680-9736-4D1C-9EEB-7F6C1BD5AB9D}" srcOrd="0" destOrd="1" presId="urn:microsoft.com/office/officeart/2005/8/layout/hList1"/>
    <dgm:cxn modelId="{701692EA-39D7-4E5B-86A3-83FB3F43D49C}" type="presOf" srcId="{A93F52B0-F3D8-497D-91FD-0E7AAAC31257}" destId="{0082BE32-E6CF-43EF-AF8E-8843EADFEB8E}" srcOrd="0" destOrd="0" presId="urn:microsoft.com/office/officeart/2005/8/layout/hList1"/>
    <dgm:cxn modelId="{41E452C5-41C1-47EF-8977-0482F1517CE1}" type="presOf" srcId="{9352B8E1-9F79-4E2B-8270-059436D9D4DF}" destId="{2199A0DC-38C1-4328-B9D6-AE31F94C12A3}" srcOrd="0" destOrd="1" presId="urn:microsoft.com/office/officeart/2005/8/layout/hList1"/>
    <dgm:cxn modelId="{83D7C595-1722-48E7-A9EF-DA312B9CAAA4}" type="presOf" srcId="{CDA87ED7-4191-447E-AF3A-F2817DBFC67B}" destId="{2FABCD31-DD0E-4D5D-B60E-697174E3E84C}" srcOrd="0" destOrd="0" presId="urn:microsoft.com/office/officeart/2005/8/layout/hList1"/>
    <dgm:cxn modelId="{0AD871AC-087C-4AA6-B8E3-138CAEC361A4}" srcId="{70879A30-9C43-471A-BC9D-6972AF1377E3}" destId="{DB2D8569-BBA0-41B7-944C-B9DADFBCA348}" srcOrd="2" destOrd="0" parTransId="{505FE3AF-5346-4DF2-AF83-E3BF6DA60C42}" sibTransId="{AA28AC50-8EF4-4572-AA38-40C5454A9E6F}"/>
    <dgm:cxn modelId="{7C026165-D8A7-4BB6-B4B0-F8978409A355}" type="presParOf" srcId="{B2F10C7A-FAEE-4475-BA29-4054412388D4}" destId="{F2A9DEB7-0191-44AD-A836-DD8FFF22E3C9}" srcOrd="0" destOrd="0" presId="urn:microsoft.com/office/officeart/2005/8/layout/hList1"/>
    <dgm:cxn modelId="{72BCC15D-F348-4E69-9006-1439E439A141}" type="presParOf" srcId="{F2A9DEB7-0191-44AD-A836-DD8FFF22E3C9}" destId="{93EBC247-A160-4BA6-ABBD-CDD299D3B501}" srcOrd="0" destOrd="0" presId="urn:microsoft.com/office/officeart/2005/8/layout/hList1"/>
    <dgm:cxn modelId="{FC4ACFB7-A26B-4366-A404-438156421057}" type="presParOf" srcId="{F2A9DEB7-0191-44AD-A836-DD8FFF22E3C9}" destId="{2FABCD31-DD0E-4D5D-B60E-697174E3E84C}" srcOrd="1" destOrd="0" presId="urn:microsoft.com/office/officeart/2005/8/layout/hList1"/>
    <dgm:cxn modelId="{91BE890B-4CCC-4BF6-B45A-C9C5B9CBEBAB}" type="presParOf" srcId="{B2F10C7A-FAEE-4475-BA29-4054412388D4}" destId="{FB7366AA-10C6-48B1-BCB9-A1E8DD5B7889}" srcOrd="1" destOrd="0" presId="urn:microsoft.com/office/officeart/2005/8/layout/hList1"/>
    <dgm:cxn modelId="{C57D5CB0-5A70-4A6C-A124-84F5F36B8240}" type="presParOf" srcId="{B2F10C7A-FAEE-4475-BA29-4054412388D4}" destId="{4D41061A-3215-4C87-A538-C2768490C6A0}" srcOrd="2" destOrd="0" presId="urn:microsoft.com/office/officeart/2005/8/layout/hList1"/>
    <dgm:cxn modelId="{48DFA757-71FB-46D0-B607-8B964E789181}" type="presParOf" srcId="{4D41061A-3215-4C87-A538-C2768490C6A0}" destId="{0082BE32-E6CF-43EF-AF8E-8843EADFEB8E}" srcOrd="0" destOrd="0" presId="urn:microsoft.com/office/officeart/2005/8/layout/hList1"/>
    <dgm:cxn modelId="{4DCFCF73-55BE-4094-871C-290EA83D5F06}" type="presParOf" srcId="{4D41061A-3215-4C87-A538-C2768490C6A0}" destId="{D103E680-9736-4D1C-9EEB-7F6C1BD5AB9D}" srcOrd="1" destOrd="0" presId="urn:microsoft.com/office/officeart/2005/8/layout/hList1"/>
    <dgm:cxn modelId="{DB3C958C-2D6E-4E78-B8FF-90B2FE7C51B0}" type="presParOf" srcId="{B2F10C7A-FAEE-4475-BA29-4054412388D4}" destId="{196BEF27-2D90-45EB-A8FB-1DEC8AD1A3F1}" srcOrd="3" destOrd="0" presId="urn:microsoft.com/office/officeart/2005/8/layout/hList1"/>
    <dgm:cxn modelId="{7339EE98-884D-4E63-B45E-0E08F6618835}" type="presParOf" srcId="{B2F10C7A-FAEE-4475-BA29-4054412388D4}" destId="{7E107785-B8F8-4059-84FE-7414FB9407D5}" srcOrd="4" destOrd="0" presId="urn:microsoft.com/office/officeart/2005/8/layout/hList1"/>
    <dgm:cxn modelId="{4295F732-29B2-497C-B53D-F1663E3E6477}" type="presParOf" srcId="{7E107785-B8F8-4059-84FE-7414FB9407D5}" destId="{F4A15786-2876-4BAE-9FE7-585ABC976C1F}" srcOrd="0" destOrd="0" presId="urn:microsoft.com/office/officeart/2005/8/layout/hList1"/>
    <dgm:cxn modelId="{875BEFDF-8E8B-4FA4-8FF9-A2C8A266F723}" type="presParOf" srcId="{7E107785-B8F8-4059-84FE-7414FB9407D5}" destId="{2199A0DC-38C1-4328-B9D6-AE31F94C12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7E96F-D8D8-4C3C-990B-A06895F6A6E1}">
      <dsp:nvSpPr>
        <dsp:cNvPr id="0" name=""/>
        <dsp:cNvSpPr/>
      </dsp:nvSpPr>
      <dsp:spPr>
        <a:xfrm>
          <a:off x="2126" y="25"/>
          <a:ext cx="2086988" cy="51605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Системы счисления</a:t>
          </a:r>
          <a:endParaRPr lang="ru-RU" sz="2100" kern="1200"/>
        </a:p>
      </dsp:txBody>
      <dsp:txXfrm>
        <a:off x="2126" y="25"/>
        <a:ext cx="2086988" cy="1548150"/>
      </dsp:txXfrm>
    </dsp:sp>
    <dsp:sp modelId="{7BC1F2F8-617F-4929-BE93-D57010B47E5A}">
      <dsp:nvSpPr>
        <dsp:cNvPr id="0" name=""/>
        <dsp:cNvSpPr/>
      </dsp:nvSpPr>
      <dsp:spPr>
        <a:xfrm>
          <a:off x="210825" y="1548292"/>
          <a:ext cx="1669591" cy="75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Позиционные системы счисления</a:t>
          </a:r>
          <a:endParaRPr lang="ru-RU" sz="1400" kern="1200" dirty="0"/>
        </a:p>
      </dsp:txBody>
      <dsp:txXfrm>
        <a:off x="232844" y="1570311"/>
        <a:ext cx="1625553" cy="707744"/>
      </dsp:txXfrm>
    </dsp:sp>
    <dsp:sp modelId="{8E139EDD-627A-4539-BED3-5A0645439340}">
      <dsp:nvSpPr>
        <dsp:cNvPr id="0" name=""/>
        <dsp:cNvSpPr/>
      </dsp:nvSpPr>
      <dsp:spPr>
        <a:xfrm>
          <a:off x="210825" y="2415733"/>
          <a:ext cx="1669591" cy="75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Особенности записи чисел в системах счисления</a:t>
          </a:r>
          <a:endParaRPr lang="ru-RU" sz="1400" kern="1200" dirty="0"/>
        </a:p>
      </dsp:txBody>
      <dsp:txXfrm>
        <a:off x="232844" y="2437752"/>
        <a:ext cx="1625553" cy="707744"/>
      </dsp:txXfrm>
    </dsp:sp>
    <dsp:sp modelId="{5853A33D-733D-4F19-8CDD-452D547E3C39}">
      <dsp:nvSpPr>
        <dsp:cNvPr id="0" name=""/>
        <dsp:cNvSpPr/>
      </dsp:nvSpPr>
      <dsp:spPr>
        <a:xfrm>
          <a:off x="210825" y="3283175"/>
          <a:ext cx="1669591" cy="75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Перевод чисел между системами счисления </a:t>
          </a:r>
          <a:endParaRPr lang="ru-RU" sz="1400" kern="1200" dirty="0"/>
        </a:p>
      </dsp:txBody>
      <dsp:txXfrm>
        <a:off x="232844" y="3305194"/>
        <a:ext cx="1625553" cy="707744"/>
      </dsp:txXfrm>
    </dsp:sp>
    <dsp:sp modelId="{01AC51FE-D379-4822-8FC5-6FD58011BEFF}">
      <dsp:nvSpPr>
        <dsp:cNvPr id="0" name=""/>
        <dsp:cNvSpPr/>
      </dsp:nvSpPr>
      <dsp:spPr>
        <a:xfrm>
          <a:off x="210825" y="4150617"/>
          <a:ext cx="1669591" cy="75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Двоичная арифметика</a:t>
          </a:r>
          <a:endParaRPr lang="ru-RU" sz="1400" kern="1200" dirty="0"/>
        </a:p>
      </dsp:txBody>
      <dsp:txXfrm>
        <a:off x="232844" y="4172636"/>
        <a:ext cx="1625553" cy="707744"/>
      </dsp:txXfrm>
    </dsp:sp>
    <dsp:sp modelId="{FC7CD78A-4753-41AC-BED0-318515A3019A}">
      <dsp:nvSpPr>
        <dsp:cNvPr id="0" name=""/>
        <dsp:cNvSpPr/>
      </dsp:nvSpPr>
      <dsp:spPr>
        <a:xfrm>
          <a:off x="2245639" y="0"/>
          <a:ext cx="2086988" cy="51605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Логика и алгоритмы</a:t>
          </a:r>
          <a:endParaRPr lang="ru-RU" sz="2100" kern="1200" dirty="0"/>
        </a:p>
      </dsp:txBody>
      <dsp:txXfrm>
        <a:off x="2245639" y="0"/>
        <a:ext cx="2086988" cy="1548166"/>
      </dsp:txXfrm>
    </dsp:sp>
    <dsp:sp modelId="{DB41C687-BB5A-429D-8B4A-5629F19CDE85}">
      <dsp:nvSpPr>
        <dsp:cNvPr id="0" name=""/>
        <dsp:cNvSpPr/>
      </dsp:nvSpPr>
      <dsp:spPr>
        <a:xfrm>
          <a:off x="2454338" y="1548418"/>
          <a:ext cx="1669591" cy="495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Рекурсивный алгоритм</a:t>
          </a:r>
          <a:endParaRPr lang="ru-RU" sz="1400" kern="1200" dirty="0"/>
        </a:p>
      </dsp:txBody>
      <dsp:txXfrm>
        <a:off x="2468849" y="1562929"/>
        <a:ext cx="1640569" cy="466434"/>
      </dsp:txXfrm>
    </dsp:sp>
    <dsp:sp modelId="{63830D2F-6A97-4AC7-A7B8-306536765AF2}">
      <dsp:nvSpPr>
        <dsp:cNvPr id="0" name=""/>
        <dsp:cNvSpPr/>
      </dsp:nvSpPr>
      <dsp:spPr>
        <a:xfrm>
          <a:off x="2454338" y="2120098"/>
          <a:ext cx="1669591" cy="495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Логические операции</a:t>
          </a:r>
          <a:endParaRPr lang="ru-RU" sz="1400" kern="1200" dirty="0"/>
        </a:p>
      </dsp:txBody>
      <dsp:txXfrm>
        <a:off x="2468849" y="2134609"/>
        <a:ext cx="1640569" cy="466434"/>
      </dsp:txXfrm>
    </dsp:sp>
    <dsp:sp modelId="{BB8980F0-024A-49A0-9C94-B7B92DFDA379}">
      <dsp:nvSpPr>
        <dsp:cNvPr id="0" name=""/>
        <dsp:cNvSpPr/>
      </dsp:nvSpPr>
      <dsp:spPr>
        <a:xfrm>
          <a:off x="2454338" y="2691778"/>
          <a:ext cx="1669591" cy="495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Таблицы истинности</a:t>
          </a:r>
          <a:endParaRPr lang="ru-RU" sz="1400" kern="1200" dirty="0"/>
        </a:p>
      </dsp:txBody>
      <dsp:txXfrm>
        <a:off x="2468849" y="2706289"/>
        <a:ext cx="1640569" cy="466434"/>
      </dsp:txXfrm>
    </dsp:sp>
    <dsp:sp modelId="{F246858D-698E-4AF4-9F2F-DC31CCD3639F}">
      <dsp:nvSpPr>
        <dsp:cNvPr id="0" name=""/>
        <dsp:cNvSpPr/>
      </dsp:nvSpPr>
      <dsp:spPr>
        <a:xfrm>
          <a:off x="2454338" y="3263458"/>
          <a:ext cx="1669591" cy="495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Законы алгебры логики</a:t>
          </a:r>
          <a:endParaRPr lang="ru-RU" sz="1400" kern="1200" dirty="0"/>
        </a:p>
      </dsp:txBody>
      <dsp:txXfrm>
        <a:off x="2468849" y="3277969"/>
        <a:ext cx="1640569" cy="466434"/>
      </dsp:txXfrm>
    </dsp:sp>
    <dsp:sp modelId="{BB4EBD13-A61E-4637-A8FA-3D45ABA371D9}">
      <dsp:nvSpPr>
        <dsp:cNvPr id="0" name=""/>
        <dsp:cNvSpPr/>
      </dsp:nvSpPr>
      <dsp:spPr>
        <a:xfrm>
          <a:off x="2454338" y="3835138"/>
          <a:ext cx="1669591" cy="495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Логические выражения</a:t>
          </a:r>
          <a:endParaRPr lang="ru-RU" sz="1400" kern="1200" dirty="0"/>
        </a:p>
      </dsp:txBody>
      <dsp:txXfrm>
        <a:off x="2468849" y="3849649"/>
        <a:ext cx="1640569" cy="466434"/>
      </dsp:txXfrm>
    </dsp:sp>
    <dsp:sp modelId="{628DA7BB-404C-4A28-9493-1EF089A2DEB3}">
      <dsp:nvSpPr>
        <dsp:cNvPr id="0" name=""/>
        <dsp:cNvSpPr/>
      </dsp:nvSpPr>
      <dsp:spPr>
        <a:xfrm>
          <a:off x="2454338" y="4406818"/>
          <a:ext cx="1669591" cy="495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Системы логических выражений</a:t>
          </a:r>
          <a:endParaRPr lang="ru-RU" sz="1400" kern="1200" dirty="0"/>
        </a:p>
      </dsp:txBody>
      <dsp:txXfrm>
        <a:off x="2468849" y="4421329"/>
        <a:ext cx="1640569" cy="466434"/>
      </dsp:txXfrm>
    </dsp:sp>
    <dsp:sp modelId="{A7271589-E4C5-42AB-8B24-741ABC661D16}">
      <dsp:nvSpPr>
        <dsp:cNvPr id="0" name=""/>
        <dsp:cNvSpPr/>
      </dsp:nvSpPr>
      <dsp:spPr>
        <a:xfrm>
          <a:off x="4489153" y="0"/>
          <a:ext cx="2086988" cy="51605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Информация и ее кодирование</a:t>
          </a:r>
          <a:endParaRPr lang="ru-RU" sz="2100" kern="1200" dirty="0"/>
        </a:p>
      </dsp:txBody>
      <dsp:txXfrm>
        <a:off x="4489153" y="0"/>
        <a:ext cx="2086988" cy="1548166"/>
      </dsp:txXfrm>
    </dsp:sp>
    <dsp:sp modelId="{37B71A9B-541A-40FB-8E0B-51B2194C8990}">
      <dsp:nvSpPr>
        <dsp:cNvPr id="0" name=""/>
        <dsp:cNvSpPr/>
      </dsp:nvSpPr>
      <dsp:spPr>
        <a:xfrm>
          <a:off x="4697851" y="1548292"/>
          <a:ext cx="1669591" cy="75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Кодирование информации</a:t>
          </a:r>
          <a:endParaRPr lang="ru-RU" sz="1400" kern="1200" dirty="0"/>
        </a:p>
      </dsp:txBody>
      <dsp:txXfrm>
        <a:off x="4719870" y="1570311"/>
        <a:ext cx="1625553" cy="707744"/>
      </dsp:txXfrm>
    </dsp:sp>
    <dsp:sp modelId="{EA0B8827-959C-4187-989E-69F6A492EFA7}">
      <dsp:nvSpPr>
        <dsp:cNvPr id="0" name=""/>
        <dsp:cNvSpPr/>
      </dsp:nvSpPr>
      <dsp:spPr>
        <a:xfrm>
          <a:off x="4697851" y="2415733"/>
          <a:ext cx="1669591" cy="75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Передача информации</a:t>
          </a:r>
          <a:endParaRPr lang="ru-RU" sz="1400" kern="1200" dirty="0"/>
        </a:p>
      </dsp:txBody>
      <dsp:txXfrm>
        <a:off x="4719870" y="2437752"/>
        <a:ext cx="1625553" cy="707744"/>
      </dsp:txXfrm>
    </dsp:sp>
    <dsp:sp modelId="{F00D1B10-4CD0-4DFB-9461-9DBEB873BC59}">
      <dsp:nvSpPr>
        <dsp:cNvPr id="0" name=""/>
        <dsp:cNvSpPr/>
      </dsp:nvSpPr>
      <dsp:spPr>
        <a:xfrm>
          <a:off x="4697851" y="3283175"/>
          <a:ext cx="1669591" cy="75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Измерение информации</a:t>
          </a:r>
          <a:endParaRPr lang="ru-RU" sz="1400" kern="1200" dirty="0"/>
        </a:p>
      </dsp:txBody>
      <dsp:txXfrm>
        <a:off x="4719870" y="3305194"/>
        <a:ext cx="1625553" cy="707744"/>
      </dsp:txXfrm>
    </dsp:sp>
    <dsp:sp modelId="{BD7F76E5-3A89-49A0-AE5D-7465AA9B5E88}">
      <dsp:nvSpPr>
        <dsp:cNvPr id="0" name=""/>
        <dsp:cNvSpPr/>
      </dsp:nvSpPr>
      <dsp:spPr>
        <a:xfrm>
          <a:off x="4697851" y="4150617"/>
          <a:ext cx="1669591" cy="75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Комбинаторика</a:t>
          </a:r>
          <a:endParaRPr lang="ru-RU" sz="1400" kern="1200" dirty="0"/>
        </a:p>
      </dsp:txBody>
      <dsp:txXfrm>
        <a:off x="4719870" y="4172636"/>
        <a:ext cx="1625553" cy="707744"/>
      </dsp:txXfrm>
    </dsp:sp>
    <dsp:sp modelId="{776E3E6F-4CE3-4532-8BB6-DA93E4CFC281}">
      <dsp:nvSpPr>
        <dsp:cNvPr id="0" name=""/>
        <dsp:cNvSpPr/>
      </dsp:nvSpPr>
      <dsp:spPr>
        <a:xfrm>
          <a:off x="6732666" y="0"/>
          <a:ext cx="2086988" cy="51605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Моделирование</a:t>
          </a:r>
          <a:endParaRPr lang="ru-RU" sz="2100" kern="1200" dirty="0"/>
        </a:p>
      </dsp:txBody>
      <dsp:txXfrm>
        <a:off x="6732666" y="0"/>
        <a:ext cx="2086988" cy="1548166"/>
      </dsp:txXfrm>
    </dsp:sp>
    <dsp:sp modelId="{DC59658A-0DA0-44AD-95AD-B029DE335A24}">
      <dsp:nvSpPr>
        <dsp:cNvPr id="0" name=""/>
        <dsp:cNvSpPr/>
      </dsp:nvSpPr>
      <dsp:spPr>
        <a:xfrm>
          <a:off x="6941365" y="1548166"/>
          <a:ext cx="1669591" cy="3354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Виды представления данных и связь между ними</a:t>
          </a:r>
          <a:endParaRPr lang="ru-RU" sz="1400" kern="1200" dirty="0"/>
        </a:p>
      </dsp:txBody>
      <dsp:txXfrm>
        <a:off x="6990266" y="1597067"/>
        <a:ext cx="1571789" cy="3256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56234-A49F-4EBE-B1D6-AE92FC269B50}">
      <dsp:nvSpPr>
        <dsp:cNvPr id="0" name=""/>
        <dsp:cNvSpPr/>
      </dsp:nvSpPr>
      <dsp:spPr>
        <a:xfrm>
          <a:off x="43" y="127503"/>
          <a:ext cx="4181293" cy="875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Элементы теории алгоритмов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3" y="127503"/>
        <a:ext cx="4181293" cy="875197"/>
      </dsp:txXfrm>
    </dsp:sp>
    <dsp:sp modelId="{E97A17D2-DB7B-4AC3-A94E-6333DFDBE176}">
      <dsp:nvSpPr>
        <dsp:cNvPr id="0" name=""/>
        <dsp:cNvSpPr/>
      </dsp:nvSpPr>
      <dsp:spPr>
        <a:xfrm>
          <a:off x="43" y="1002700"/>
          <a:ext cx="4181293" cy="3676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Анализ и построение простых алгоритмов</a:t>
          </a:r>
          <a:r>
            <a:rPr lang="ru-RU" sz="2400" kern="1200" dirty="0" smtClean="0">
              <a:effectLst/>
            </a:rPr>
            <a:t> 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Выполнение алгоритмов для исполнителя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Динамическое программирование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3" y="1002700"/>
        <a:ext cx="4181293" cy="3676927"/>
      </dsp:txXfrm>
    </dsp:sp>
    <dsp:sp modelId="{1C34B8F9-A68C-450C-903B-61A00BEEC128}">
      <dsp:nvSpPr>
        <dsp:cNvPr id="0" name=""/>
        <dsp:cNvSpPr/>
      </dsp:nvSpPr>
      <dsp:spPr>
        <a:xfrm>
          <a:off x="4766762" y="72768"/>
          <a:ext cx="4181293" cy="875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Языки программирования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766762" y="72768"/>
        <a:ext cx="4181293" cy="875197"/>
      </dsp:txXfrm>
    </dsp:sp>
    <dsp:sp modelId="{5156E269-E440-4B92-A2CF-891F5DB56A8D}">
      <dsp:nvSpPr>
        <dsp:cNvPr id="0" name=""/>
        <dsp:cNvSpPr/>
      </dsp:nvSpPr>
      <dsp:spPr>
        <a:xfrm>
          <a:off x="4766718" y="1002700"/>
          <a:ext cx="4181293" cy="3676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Типы данных, операции, выражения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ввода-вывода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Основные алгоритмические конструкции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Рекурсия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Массивы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Строки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Подпрограммы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766718" y="1002700"/>
        <a:ext cx="4181293" cy="3676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BC247-A160-4BA6-ABBD-CDD299D3B501}">
      <dsp:nvSpPr>
        <dsp:cNvPr id="0" name=""/>
        <dsp:cNvSpPr/>
      </dsp:nvSpPr>
      <dsp:spPr>
        <a:xfrm>
          <a:off x="2726" y="155240"/>
          <a:ext cx="2658699" cy="106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Архитектура компьютеров и компьютерных сетей</a:t>
          </a:r>
          <a:endParaRPr lang="ru-RU" sz="2000" kern="1200" dirty="0"/>
        </a:p>
      </dsp:txBody>
      <dsp:txXfrm>
        <a:off x="2726" y="155240"/>
        <a:ext cx="2658699" cy="1063479"/>
      </dsp:txXfrm>
    </dsp:sp>
    <dsp:sp modelId="{2FABCD31-DD0E-4D5D-B60E-697174E3E84C}">
      <dsp:nvSpPr>
        <dsp:cNvPr id="0" name=""/>
        <dsp:cNvSpPr/>
      </dsp:nvSpPr>
      <dsp:spPr>
        <a:xfrm>
          <a:off x="2726" y="1218720"/>
          <a:ext cx="2658699" cy="3151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Адресация в Интернет</a:t>
          </a:r>
          <a:endParaRPr lang="ru-RU" sz="2000" kern="1200" dirty="0"/>
        </a:p>
      </dsp:txBody>
      <dsp:txXfrm>
        <a:off x="2726" y="1218720"/>
        <a:ext cx="2658699" cy="3151013"/>
      </dsp:txXfrm>
    </dsp:sp>
    <dsp:sp modelId="{0082BE32-E6CF-43EF-AF8E-8843EADFEB8E}">
      <dsp:nvSpPr>
        <dsp:cNvPr id="0" name=""/>
        <dsp:cNvSpPr/>
      </dsp:nvSpPr>
      <dsp:spPr>
        <a:xfrm>
          <a:off x="3033644" y="155240"/>
          <a:ext cx="2658699" cy="106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Обработка числовой информации</a:t>
          </a:r>
          <a:endParaRPr lang="ru-RU" sz="2000" kern="1200" dirty="0"/>
        </a:p>
      </dsp:txBody>
      <dsp:txXfrm>
        <a:off x="3033644" y="155240"/>
        <a:ext cx="2658699" cy="1063479"/>
      </dsp:txXfrm>
    </dsp:sp>
    <dsp:sp modelId="{D103E680-9736-4D1C-9EEB-7F6C1BD5AB9D}">
      <dsp:nvSpPr>
        <dsp:cNvPr id="0" name=""/>
        <dsp:cNvSpPr/>
      </dsp:nvSpPr>
      <dsp:spPr>
        <a:xfrm>
          <a:off x="3033644" y="1218720"/>
          <a:ext cx="2658699" cy="3151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Электронные таблицы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Использование стандартных функций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Представление данных в виде диаграмм и графиков</a:t>
          </a:r>
          <a:endParaRPr lang="ru-RU" sz="2000" kern="1200" dirty="0"/>
        </a:p>
      </dsp:txBody>
      <dsp:txXfrm>
        <a:off x="3033644" y="1218720"/>
        <a:ext cx="2658699" cy="3151013"/>
      </dsp:txXfrm>
    </dsp:sp>
    <dsp:sp modelId="{F4A15786-2876-4BAE-9FE7-585ABC976C1F}">
      <dsp:nvSpPr>
        <dsp:cNvPr id="0" name=""/>
        <dsp:cNvSpPr/>
      </dsp:nvSpPr>
      <dsp:spPr>
        <a:xfrm>
          <a:off x="6064562" y="155240"/>
          <a:ext cx="2658699" cy="106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Технологии поиска и хранения информации</a:t>
          </a:r>
          <a:endParaRPr lang="ru-RU" sz="2000" kern="1200" dirty="0"/>
        </a:p>
      </dsp:txBody>
      <dsp:txXfrm>
        <a:off x="6064562" y="155240"/>
        <a:ext cx="2658699" cy="1063479"/>
      </dsp:txXfrm>
    </dsp:sp>
    <dsp:sp modelId="{2199A0DC-38C1-4328-B9D6-AE31F94C12A3}">
      <dsp:nvSpPr>
        <dsp:cNvPr id="0" name=""/>
        <dsp:cNvSpPr/>
      </dsp:nvSpPr>
      <dsp:spPr>
        <a:xfrm>
          <a:off x="6064562" y="1218720"/>
          <a:ext cx="2658699" cy="3151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Поиск и сортировка информации в базах данных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Файловая система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Составление запросов для поисковых систем с использованием  логических выражений</a:t>
          </a:r>
          <a:endParaRPr lang="ru-RU" sz="2000" kern="1200" dirty="0"/>
        </a:p>
      </dsp:txBody>
      <dsp:txXfrm>
        <a:off x="6064562" y="1218720"/>
        <a:ext cx="2658699" cy="3151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61334-E9F4-440B-906A-50DA5B814AE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DB068-3152-4BEC-9564-E880B25A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53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704E8-6B20-4AD0-AB14-8B8BFCB237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B7C7-53CC-4D3B-9605-D3DAEEFB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5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1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6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3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4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0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1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6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7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1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54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484466-8016-420C-9571-96BDF4EF0D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C5F48F-D4E6-4221-841B-4874C3ED0F7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2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fdiscussion.itmo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kpolyakov.spb.ru/school/ege.htm" TargetMode="External"/><Relationship Id="rId7" Type="http://schemas.openxmlformats.org/officeDocument/2006/relationships/image" Target="../media/image53.png"/><Relationship Id="rId2" Type="http://schemas.openxmlformats.org/officeDocument/2006/relationships/hyperlink" Target="http://ilias.iro.yar.ru/goto.php?target=webr_3089&amp;client_id=ili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-ege.sdamgia.ru/prob_catalog" TargetMode="External"/><Relationship Id="rId5" Type="http://schemas.openxmlformats.org/officeDocument/2006/relationships/hyperlink" Target="http://labs.org.ru/ege/" TargetMode="External"/><Relationship Id="rId4" Type="http://schemas.openxmlformats.org/officeDocument/2006/relationships/hyperlink" Target="http://ege.fipi.ru/os11/xmodules/qprint/index.php?proj=B9ACA5BBB2E19E434CD6BEC25284C67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2084832"/>
            <a:ext cx="7814201" cy="15074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Информируем вас, что в период с 26.11.2019 по 09.12.2019 на сайте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infdiscussion.itmo.ru</a:t>
            </a:r>
            <a:r>
              <a:rPr lang="ru-RU" dirty="0" smtClean="0"/>
              <a:t> 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проводятся </a:t>
            </a:r>
            <a:r>
              <a:rPr lang="ru-RU" dirty="0"/>
              <a:t>общественно-профессиональное обсуждение и внешняя экспертиза </a:t>
            </a:r>
            <a:r>
              <a:rPr lang="ru-RU" b="1" dirty="0"/>
              <a:t>проектов ПООП по учебному предмету «Информатика» для основного и среднего общего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6" y="3592286"/>
            <a:ext cx="7532894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Логика и алгоритмы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754" y="1737361"/>
            <a:ext cx="8830492" cy="219455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r>
              <a:rPr lang="ru-RU" dirty="0" smtClean="0">
                <a:latin typeface="Calibri" panose="020F0502020204030204" pitchFamily="34" charset="0"/>
              </a:rPr>
              <a:t> Условные обозначения логических операций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2.</a:t>
            </a:r>
            <a:r>
              <a:rPr lang="ru-RU" dirty="0">
                <a:latin typeface="Calibri" panose="020F0502020204030204" pitchFamily="34" charset="0"/>
              </a:rPr>
              <a:t> Таблицы </a:t>
            </a:r>
            <a:r>
              <a:rPr lang="ru-RU" dirty="0" smtClean="0">
                <a:latin typeface="Calibri" panose="020F0502020204030204" pitchFamily="34" charset="0"/>
              </a:rPr>
              <a:t>истинности логических операций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3.</a:t>
            </a:r>
            <a:r>
              <a:rPr lang="ru-RU" dirty="0">
                <a:latin typeface="Calibri" panose="020F0502020204030204" pitchFamily="34" charset="0"/>
              </a:rPr>
              <a:t> Законы алгебры логики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4.</a:t>
            </a:r>
            <a:r>
              <a:rPr lang="ru-RU" dirty="0">
                <a:latin typeface="Calibri" panose="020F0502020204030204" pitchFamily="34" charset="0"/>
              </a:rPr>
              <a:t> Логические выражения и таблицы истинности логических выражений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5.</a:t>
            </a:r>
            <a:r>
              <a:rPr lang="ru-RU" dirty="0" smtClean="0">
                <a:latin typeface="Calibri" panose="020F0502020204030204" pitchFamily="34" charset="0"/>
              </a:rPr>
              <a:t> Задание 2 ЕГЭ 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7023"/>
          <a:stretch/>
        </p:blipFill>
        <p:spPr>
          <a:xfrm>
            <a:off x="2155371" y="3483522"/>
            <a:ext cx="6688183" cy="3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Логика и алгоритмы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754" y="1737360"/>
            <a:ext cx="8830492" cy="4911633"/>
          </a:xfrm>
        </p:spPr>
        <p:txBody>
          <a:bodyPr>
            <a:normAutofit/>
          </a:bodyPr>
          <a:lstStyle/>
          <a:p>
            <a:r>
              <a:rPr lang="ru-RU" dirty="0"/>
              <a:t>Варианты заданий:</a:t>
            </a:r>
          </a:p>
          <a:p>
            <a:r>
              <a:rPr lang="ru-RU" dirty="0"/>
              <a:t>Частично заполненные таблицы истинности логических выражений	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63" y="2588349"/>
            <a:ext cx="8501358" cy="40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Логика и алгоритмы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754" y="1737360"/>
            <a:ext cx="8830492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6.</a:t>
            </a:r>
            <a:r>
              <a:rPr lang="ru-RU" dirty="0" smtClean="0">
                <a:latin typeface="Calibri" panose="020F0502020204030204" pitchFamily="34" charset="0"/>
              </a:rPr>
              <a:t> Задание 18 ЕГЭ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Возможные варианты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Поиск наибольшего или наименьшего числа </a:t>
            </a:r>
            <a:r>
              <a:rPr lang="ru-RU" dirty="0" smtClean="0"/>
              <a:t>А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Числовые отрезки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Задания на множества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Задания на поразрядную </a:t>
            </a:r>
            <a:r>
              <a:rPr lang="ru-RU" dirty="0" smtClean="0"/>
              <a:t>конъюнкцию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Задания на условие делимости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78" y="2084831"/>
            <a:ext cx="6362190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Логика и алгоритмы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754" y="1737360"/>
            <a:ext cx="8830492" cy="2886891"/>
          </a:xfrm>
        </p:spPr>
        <p:txBody>
          <a:bodyPr>
            <a:normAutofit/>
          </a:bodyPr>
          <a:lstStyle/>
          <a:p>
            <a:r>
              <a:rPr lang="ru-RU" dirty="0"/>
              <a:t>7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Системы логических </a:t>
            </a:r>
            <a:r>
              <a:rPr lang="ru-RU" dirty="0" smtClean="0"/>
              <a:t>выражений</a:t>
            </a:r>
          </a:p>
          <a:p>
            <a:r>
              <a:rPr lang="ru-RU" dirty="0"/>
              <a:t>8</a:t>
            </a:r>
            <a:r>
              <a:rPr lang="en-US" dirty="0" smtClean="0"/>
              <a:t>.</a:t>
            </a:r>
            <a:r>
              <a:rPr lang="ru-RU" dirty="0" smtClean="0"/>
              <a:t> Решение системы: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Метод отображений</a:t>
            </a:r>
            <a:r>
              <a:rPr lang="ru-RU" dirty="0"/>
              <a:t>, решение одного уравнения методом отображения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Метод </a:t>
            </a:r>
            <a:r>
              <a:rPr lang="ru-RU" dirty="0"/>
              <a:t>замены переменных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Метод битовых цепочек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4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Логика и алгоритмы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754" y="1737360"/>
            <a:ext cx="8830492" cy="2886891"/>
          </a:xfrm>
        </p:spPr>
        <p:txBody>
          <a:bodyPr>
            <a:normAutofit/>
          </a:bodyPr>
          <a:lstStyle/>
          <a:p>
            <a:r>
              <a:rPr lang="ru-RU" dirty="0" smtClean="0"/>
              <a:t>9. Задание 23 ЕГЭ</a:t>
            </a:r>
          </a:p>
          <a:p>
            <a:r>
              <a:rPr lang="ru-RU" dirty="0"/>
              <a:t>Системы логических уравнений, содержащие однотипные уравнения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28" y="2575288"/>
            <a:ext cx="7796428" cy="35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Логика и алгоритмы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754" y="1737360"/>
            <a:ext cx="8830492" cy="2886891"/>
          </a:xfrm>
        </p:spPr>
        <p:txBody>
          <a:bodyPr>
            <a:normAutofit/>
          </a:bodyPr>
          <a:lstStyle/>
          <a:p>
            <a:r>
              <a:rPr lang="ru-RU" dirty="0"/>
              <a:t>Логические </a:t>
            </a:r>
            <a:r>
              <a:rPr lang="ru-RU" dirty="0" smtClean="0"/>
              <a:t>уравнения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Системы логических уравнений, содержащие </a:t>
            </a:r>
            <a:r>
              <a:rPr lang="ru-RU" dirty="0" smtClean="0"/>
              <a:t>не однотипные </a:t>
            </a:r>
            <a:r>
              <a:rPr lang="ru-RU" dirty="0"/>
              <a:t>уравнения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39" y="2097241"/>
            <a:ext cx="8653307" cy="972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39" y="3429652"/>
            <a:ext cx="8493973" cy="191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271401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5582" y="1815738"/>
            <a:ext cx="8650224" cy="1737359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1. </a:t>
            </a:r>
            <a:r>
              <a:rPr lang="ru-RU" dirty="0">
                <a:latin typeface="Calibri" panose="020F0502020204030204" pitchFamily="34" charset="0"/>
              </a:rPr>
              <a:t>Понятия кодирования и декодирования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2. </a:t>
            </a:r>
            <a:r>
              <a:rPr lang="ru-RU" dirty="0">
                <a:latin typeface="Calibri" panose="020F0502020204030204" pitchFamily="34" charset="0"/>
              </a:rPr>
              <a:t>Условие </a:t>
            </a:r>
            <a:r>
              <a:rPr lang="ru-RU" dirty="0" err="1" smtClean="0">
                <a:latin typeface="Calibri" panose="020F0502020204030204" pitchFamily="34" charset="0"/>
              </a:rPr>
              <a:t>Фано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3.</a:t>
            </a:r>
            <a:r>
              <a:rPr lang="ru-RU" dirty="0">
                <a:latin typeface="Calibri" panose="020F0502020204030204" pitchFamily="34" charset="0"/>
              </a:rPr>
              <a:t> Единицы измерения информации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4. </a:t>
            </a:r>
            <a:r>
              <a:rPr lang="ru-RU" dirty="0" smtClean="0">
                <a:latin typeface="Calibri" panose="020F0502020204030204" pitchFamily="34" charset="0"/>
              </a:rPr>
              <a:t>Задание 5 ЕГЭ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2" y="3553097"/>
            <a:ext cx="7627408" cy="31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271401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5582" y="1815738"/>
            <a:ext cx="8650224" cy="4767942"/>
          </a:xfrm>
        </p:spPr>
        <p:txBody>
          <a:bodyPr>
            <a:normAutofit/>
          </a:bodyPr>
          <a:lstStyle/>
          <a:p>
            <a:r>
              <a:rPr lang="ru-RU" dirty="0" smtClean="0"/>
              <a:t>Варианты задания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Выбор </a:t>
            </a:r>
            <a:r>
              <a:rPr lang="ru-RU" dirty="0"/>
              <a:t>кода при неиспользуемых </a:t>
            </a:r>
            <a:r>
              <a:rPr lang="ru-RU" dirty="0" smtClean="0"/>
              <a:t>сигналах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Код</a:t>
            </a:r>
            <a:r>
              <a:rPr lang="ru-RU" dirty="0"/>
              <a:t>, обеспечивающий по возможности меньшую длину сообщения при известной частоте символов.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Коды, исправляющие ошибки. </a:t>
            </a:r>
          </a:p>
          <a:p>
            <a:r>
              <a:rPr lang="ru-RU" dirty="0" smtClean="0"/>
              <a:t>Способы </a:t>
            </a:r>
            <a:r>
              <a:rPr lang="ru-RU" dirty="0"/>
              <a:t>решения: дерево кодов, м</a:t>
            </a:r>
            <a:r>
              <a:rPr lang="ru-RU" dirty="0" smtClean="0"/>
              <a:t>аска </a:t>
            </a:r>
            <a:r>
              <a:rPr lang="ru-RU" dirty="0"/>
              <a:t>кодового слова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7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271401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5582" y="1815738"/>
            <a:ext cx="8650224" cy="1175656"/>
          </a:xfrm>
        </p:spPr>
        <p:txBody>
          <a:bodyPr>
            <a:normAutofit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Кодирование растровых изображений</a:t>
            </a:r>
            <a:endParaRPr lang="en-US" dirty="0" smtClean="0"/>
          </a:p>
          <a:p>
            <a:r>
              <a:rPr lang="ru-RU" dirty="0" smtClean="0"/>
              <a:t>6</a:t>
            </a:r>
            <a:r>
              <a:rPr lang="en-US" dirty="0" smtClean="0"/>
              <a:t>.</a:t>
            </a:r>
            <a:r>
              <a:rPr lang="ru-RU" dirty="0" smtClean="0"/>
              <a:t> Задание 9 ЕГЭ</a:t>
            </a:r>
            <a:endParaRPr lang="ru-RU" dirty="0"/>
          </a:p>
          <a:p>
            <a:endParaRPr lang="en-US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04" y="2689315"/>
            <a:ext cx="8469610" cy="22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271401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245582" y="1815737"/>
                <a:ext cx="8650224" cy="48463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>
                    <a:latin typeface="+mn-lt"/>
                  </a:rPr>
                  <a:t>7</a:t>
                </a:r>
                <a:r>
                  <a:rPr lang="en-US" dirty="0" smtClean="0">
                    <a:latin typeface="+mn-lt"/>
                  </a:rPr>
                  <a:t>. </a:t>
                </a:r>
                <a:r>
                  <a:rPr lang="ru-RU" dirty="0">
                    <a:latin typeface="+mn-lt"/>
                  </a:rPr>
                  <a:t>Кодирование </a:t>
                </a:r>
                <a:r>
                  <a:rPr lang="ru-RU" dirty="0" smtClean="0">
                    <a:latin typeface="+mn-lt"/>
                  </a:rPr>
                  <a:t>звука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ru-RU">
                        <a:latin typeface="+mn-lt"/>
                      </a:rPr>
                      <m:t>ⱱ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 smtClean="0">
                  <a:latin typeface="+mn-lt"/>
                </a:endParaRPr>
              </a:p>
              <a:p>
                <a:r>
                  <a:rPr lang="ru-RU" dirty="0" smtClean="0">
                    <a:latin typeface="+mn-lt"/>
                  </a:rPr>
                  <a:t>где </a:t>
                </a:r>
                <a:r>
                  <a:rPr lang="en-US" i="1" dirty="0" smtClean="0">
                    <a:latin typeface="+mn-lt"/>
                  </a:rPr>
                  <a:t>I</a:t>
                </a:r>
                <a:r>
                  <a:rPr lang="en-US" dirty="0" smtClean="0">
                    <a:latin typeface="+mn-lt"/>
                  </a:rPr>
                  <a:t> - </a:t>
                </a:r>
                <a:r>
                  <a:rPr lang="ru-RU" dirty="0">
                    <a:latin typeface="+mn-lt"/>
                  </a:rPr>
                  <a:t>объем памяти, необходимый для хранения </a:t>
                </a:r>
                <a:r>
                  <a:rPr lang="ru-RU" dirty="0" smtClean="0">
                    <a:latin typeface="+mn-lt"/>
                  </a:rPr>
                  <a:t>информации о звуке, </a:t>
                </a:r>
                <a:r>
                  <a:rPr lang="en-US" i="1" dirty="0" err="1" smtClean="0">
                    <a:latin typeface="+mn-lt"/>
                  </a:rPr>
                  <a:t>i</a:t>
                </a:r>
                <a:r>
                  <a:rPr lang="en-US" dirty="0" smtClean="0">
                    <a:latin typeface="+mn-lt"/>
                  </a:rPr>
                  <a:t> – </a:t>
                </a:r>
                <a:r>
                  <a:rPr lang="ru-RU" dirty="0" smtClean="0">
                    <a:latin typeface="+mn-lt"/>
                  </a:rPr>
                  <a:t>глубина кодирования,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>
                        <a:latin typeface="+mn-lt"/>
                      </a:rPr>
                      <m:t>ⱱ</m:t>
                    </m:r>
                  </m:oMath>
                </a14:m>
                <a:r>
                  <a:rPr lang="ru-RU" dirty="0" smtClean="0">
                    <a:latin typeface="+mn-lt"/>
                  </a:rPr>
                  <a:t> - частота дискретизации, </a:t>
                </a:r>
                <a:r>
                  <a:rPr lang="en-US" i="1" dirty="0" smtClean="0">
                    <a:latin typeface="+mn-lt"/>
                  </a:rPr>
                  <a:t>t</a:t>
                </a:r>
                <a:r>
                  <a:rPr lang="ru-RU" dirty="0" smtClean="0">
                    <a:latin typeface="+mn-lt"/>
                  </a:rPr>
                  <a:t> – длительность звукового файла.</a:t>
                </a:r>
                <a:endParaRPr lang="ru-RU" dirty="0">
                  <a:latin typeface="+mn-lt"/>
                </a:endParaRPr>
              </a:p>
              <a:p>
                <a:r>
                  <a:rPr lang="ru-RU" dirty="0" smtClean="0">
                    <a:latin typeface="+mn-lt"/>
                  </a:rPr>
                  <a:t>Пример</a:t>
                </a:r>
                <a:r>
                  <a:rPr lang="ru-RU" dirty="0">
                    <a:latin typeface="+mn-lt"/>
                  </a:rPr>
                  <a:t>:</a:t>
                </a:r>
              </a:p>
              <a:p>
                <a:r>
                  <a:rPr lang="ru-RU" dirty="0">
                    <a:latin typeface="+mn-lt"/>
                  </a:rPr>
                  <a:t>Р-03. Музыкальный фрагмент был оцифрован и записан в виде файла без использования сжатия данных. Получившийся файл был передан в город А по каналу связи за 30 секунд. Затем тот же музыкальный фрагмент был оцифрован повторно с разрешением в 2 раза выше и частотой дискретизации в 1,5 раза меньше, чем в первый раз. Сжатие данных не производилось. Полученный файл был передан в город Б; пропускная способность канала связи с городом Б в 4 раза выше, чем канала связи с городом А. Сколько секунд длилась передача файла в город Б? В ответе запишите только целое число, единицу измерения писать не нужно.</a:t>
                </a:r>
              </a:p>
              <a:p>
                <a:endParaRPr lang="ru-RU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582" y="1815737"/>
                <a:ext cx="8650224" cy="4846319"/>
              </a:xfrm>
              <a:blipFill rotWithShape="0">
                <a:blip r:embed="rId2"/>
                <a:stretch>
                  <a:fillRect l="-1268" t="-1887" r="-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6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6770" y="4960137"/>
            <a:ext cx="6368970" cy="146304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Подготовка к </a:t>
            </a:r>
            <a:r>
              <a:rPr lang="ru-RU" dirty="0" smtClean="0"/>
              <a:t>ЕГЭ-2020 </a:t>
            </a:r>
            <a:r>
              <a:rPr lang="ru-RU" dirty="0"/>
              <a:t>по </a:t>
            </a:r>
            <a:r>
              <a:rPr lang="ru-RU" dirty="0" smtClean="0"/>
              <a:t>информатике</a:t>
            </a:r>
            <a:br>
              <a:rPr lang="ru-RU" dirty="0" smtClean="0"/>
            </a:br>
            <a:r>
              <a:rPr lang="ru-RU" dirty="0"/>
              <a:t>Задания 1 части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Белянчева С.Ю.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8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271401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5582" y="1815737"/>
            <a:ext cx="8650224" cy="50422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8</a:t>
            </a:r>
            <a:r>
              <a:rPr lang="en-US" sz="1800" dirty="0" smtClean="0"/>
              <a:t>. </a:t>
            </a:r>
            <a:r>
              <a:rPr lang="ru-RU" sz="1800" dirty="0"/>
              <a:t>Передача </a:t>
            </a:r>
            <a:r>
              <a:rPr lang="ru-RU" sz="1800" dirty="0" smtClean="0"/>
              <a:t>информации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i="1" dirty="0"/>
              <a:t>Q = q ∙ </a:t>
            </a:r>
            <a:r>
              <a:rPr lang="ru-RU" sz="1800" i="1" dirty="0" smtClean="0"/>
              <a:t>t</a:t>
            </a:r>
            <a:r>
              <a:rPr lang="ru-RU" sz="1800" dirty="0" smtClean="0"/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/>
              <a:t>Q</a:t>
            </a:r>
            <a:r>
              <a:rPr lang="ru-RU" sz="1800" dirty="0" smtClean="0"/>
              <a:t> - объем </a:t>
            </a:r>
            <a:r>
              <a:rPr lang="ru-RU" sz="1800" dirty="0"/>
              <a:t>переданной </a:t>
            </a: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/>
              <a:t>q</a:t>
            </a:r>
            <a:r>
              <a:rPr lang="ru-RU" sz="1800" dirty="0" smtClean="0"/>
              <a:t> – пропускная </a:t>
            </a:r>
            <a:r>
              <a:rPr lang="ru-RU" sz="1800" dirty="0"/>
              <a:t>способность канала </a:t>
            </a: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/>
              <a:t>t</a:t>
            </a:r>
            <a:r>
              <a:rPr lang="ru-RU" sz="1800" dirty="0" smtClean="0"/>
              <a:t> </a:t>
            </a:r>
            <a:r>
              <a:rPr lang="ru-RU" sz="1800" dirty="0"/>
              <a:t>– время передачи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Пример</a:t>
            </a:r>
            <a:r>
              <a:rPr lang="ru-RU" sz="1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Р-07. Документ объёмом 40 Мбайт можно передать с одного компьютера на другой двумя способами.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А. Сжать архиватором, передать архив по каналу связи, распаковать.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Б. Передать по каналу связи без использования архиватора.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Какой способ быстрее и насколько, если: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• средняя скорость передачи данных по каналу связи составляет 223 бит в секунду;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• объём сжатого архиватором документа равен 90% исходного;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• время, требуемое на сжатие документа, – 16 секунд, на распаковку – 2 секунды?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В ответе напишите букву А, если быстрее способ А, или Б, если быстрее способ Б. Сразу после буквы напишите число, обозначающее, на сколько секунд один способ быстрее другого</a:t>
            </a:r>
            <a:r>
              <a:rPr lang="ru-RU" sz="1800" dirty="0" smtClean="0"/>
              <a:t>?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021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271401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245582" y="1815737"/>
                <a:ext cx="8650224" cy="2181497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>
                    <a:latin typeface="Calibri" panose="020F0502020204030204" pitchFamily="34" charset="0"/>
                  </a:rPr>
                  <a:t>9</a:t>
                </a:r>
                <a:r>
                  <a:rPr lang="en-US" dirty="0" smtClean="0">
                    <a:latin typeface="Calibri" panose="020F0502020204030204" pitchFamily="34" charset="0"/>
                  </a:rPr>
                  <a:t>. </a:t>
                </a:r>
                <a:r>
                  <a:rPr lang="ru-RU" dirty="0">
                    <a:latin typeface="Calibri" panose="020F0502020204030204" pitchFamily="34" charset="0"/>
                  </a:rPr>
                  <a:t>Измерение информации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r>
                  <a:rPr lang="ru-RU" dirty="0" smtClean="0">
                    <a:latin typeface="Calibri" panose="020F0502020204030204" pitchFamily="34" charset="0"/>
                  </a:rPr>
                  <a:t>С помощью </a:t>
                </a:r>
                <a:r>
                  <a:rPr lang="en-US" dirty="0" smtClean="0">
                    <a:latin typeface="Calibri" panose="020F0502020204030204" pitchFamily="34" charset="0"/>
                  </a:rPr>
                  <a:t>N </a:t>
                </a:r>
                <a:r>
                  <a:rPr lang="ru-RU" dirty="0" smtClean="0">
                    <a:latin typeface="Calibri" panose="020F0502020204030204" pitchFamily="34" charset="0"/>
                  </a:rPr>
                  <a:t>бит можно закодировать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ru-RU" dirty="0" smtClean="0">
                    <a:latin typeface="Calibri" panose="020F0502020204030204" pitchFamily="34" charset="0"/>
                  </a:rPr>
                  <a:t> различных вариантов.</a:t>
                </a:r>
              </a:p>
              <a:p>
                <a:r>
                  <a:rPr lang="ru-RU" dirty="0" smtClean="0">
                    <a:latin typeface="Calibri" panose="020F0502020204030204" pitchFamily="34" charset="0"/>
                  </a:rPr>
                  <a:t>Если </a:t>
                </a:r>
                <a:r>
                  <a:rPr lang="ru-RU" dirty="0">
                    <a:latin typeface="Calibri" panose="020F0502020204030204" pitchFamily="34" charset="0"/>
                  </a:rPr>
                  <a:t>алфавит имеет мощность M, то количество всех возможных «слов» </a:t>
                </a:r>
                <a:r>
                  <a:rPr lang="ru-RU" dirty="0" smtClean="0">
                    <a:latin typeface="Calibri" panose="020F0502020204030204" pitchFamily="34" charset="0"/>
                  </a:rPr>
                  <a:t>длиной </a:t>
                </a:r>
                <a:r>
                  <a:rPr lang="ru-RU" dirty="0">
                    <a:latin typeface="Calibri" panose="020F050202020403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ru-RU" dirty="0" smtClean="0">
                  <a:latin typeface="Calibri" panose="020F0502020204030204" pitchFamily="34" charset="0"/>
                </a:endParaRPr>
              </a:p>
              <a:p>
                <a:r>
                  <a:rPr lang="ru-RU" dirty="0" smtClean="0">
                    <a:latin typeface="Calibri" panose="020F0502020204030204" pitchFamily="34" charset="0"/>
                  </a:rPr>
                  <a:t>10. Задание 13 ЕГЭ</a:t>
                </a:r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582" y="1815737"/>
                <a:ext cx="8650224" cy="2181497"/>
              </a:xfrm>
              <a:blipFill rotWithShape="0">
                <a:blip r:embed="rId2"/>
                <a:stretch>
                  <a:fillRect l="-211" t="-3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5" y="3779954"/>
            <a:ext cx="6844600" cy="30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271401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5582" y="1815737"/>
            <a:ext cx="8650224" cy="2181497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Возможные варианты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Вычисление количества вариантов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Автомобильные </a:t>
            </a:r>
            <a:r>
              <a:rPr lang="ru-RU" dirty="0"/>
              <a:t>номера, </a:t>
            </a:r>
            <a:r>
              <a:rPr lang="ru-RU" dirty="0" smtClean="0"/>
              <a:t>пароли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Подсчёт промежуточного количества информации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57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271401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5582" y="1815737"/>
            <a:ext cx="8650224" cy="4859383"/>
          </a:xfrm>
        </p:spPr>
        <p:txBody>
          <a:bodyPr>
            <a:normAutofit/>
          </a:bodyPr>
          <a:lstStyle/>
          <a:p>
            <a:r>
              <a:rPr lang="ru-RU" dirty="0" smtClean="0"/>
              <a:t>11. Комбинаторика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Правила </a:t>
            </a:r>
            <a:r>
              <a:rPr lang="ru-RU" dirty="0"/>
              <a:t>сложения и </a:t>
            </a:r>
            <a:r>
              <a:rPr lang="ru-RU" dirty="0" smtClean="0"/>
              <a:t>умножения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err="1" smtClean="0"/>
              <a:t>n+m</a:t>
            </a:r>
            <a:r>
              <a:rPr lang="en-US" dirty="0" smtClean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Принцип включения и </a:t>
            </a:r>
            <a:r>
              <a:rPr lang="ru-RU" dirty="0" smtClean="0"/>
              <a:t>исключения</a:t>
            </a:r>
            <a:r>
              <a:rPr lang="en-US" dirty="0" smtClean="0"/>
              <a:t>: </a:t>
            </a:r>
            <a:r>
              <a:rPr lang="ru-RU" dirty="0"/>
              <a:t>m + n – k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Правило </a:t>
            </a:r>
            <a:r>
              <a:rPr lang="ru-RU" dirty="0" smtClean="0"/>
              <a:t>дополнения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Сочетания без повторений. Сочетания с </a:t>
            </a:r>
            <a:r>
              <a:rPr lang="ru-RU" dirty="0" smtClean="0"/>
              <a:t>повторениями</a:t>
            </a:r>
          </a:p>
          <a:p>
            <a:pPr marL="0" indent="0">
              <a:buNone/>
            </a:pPr>
            <a:endParaRPr lang="ru-RU" dirty="0" smtClean="0"/>
          </a:p>
          <a:p>
            <a:endParaRPr lang="en-US" dirty="0" smtClean="0"/>
          </a:p>
        </p:txBody>
      </p:sp>
      <p:pic>
        <p:nvPicPr>
          <p:cNvPr id="4" name="Рисунок 3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5" y="3988180"/>
            <a:ext cx="1567679" cy="57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3" y="2298971"/>
            <a:ext cx="1776548" cy="30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873" y="3960049"/>
            <a:ext cx="2352210" cy="5707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963" y="4647532"/>
            <a:ext cx="636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Размещения </a:t>
            </a:r>
            <a:r>
              <a:rPr lang="ru-RU" dirty="0"/>
              <a:t>без повторений. Размещения с повторениями</a:t>
            </a:r>
          </a:p>
        </p:txBody>
      </p:sp>
      <p:pic>
        <p:nvPicPr>
          <p:cNvPr id="8" name="Рисунок 7" descr="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5" y="5016864"/>
            <a:ext cx="1617729" cy="58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73" y="5016864"/>
            <a:ext cx="950218" cy="4507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61326" y="5517374"/>
            <a:ext cx="6879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Перестановки без повторений. Перестановки с повторениями</a:t>
            </a:r>
          </a:p>
        </p:txBody>
      </p:sp>
      <p:pic>
        <p:nvPicPr>
          <p:cNvPr id="12" name="Рисунок 11" descr="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9" y="5886706"/>
            <a:ext cx="1121341" cy="36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79" y="5795291"/>
            <a:ext cx="2532600" cy="682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5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271401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p:pic>
        <p:nvPicPr>
          <p:cNvPr id="14" name="Рисунок 13" descr="com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55" y="1580606"/>
            <a:ext cx="7498079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9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58338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и её кодирование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6393" y="1972491"/>
            <a:ext cx="7422316" cy="47679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ru-RU" dirty="0" smtClean="0">
                <a:latin typeface="Calibri" panose="020F0502020204030204" pitchFamily="34" charset="0"/>
              </a:rPr>
              <a:t>2. Задание 10 ЕГЭ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Возможные </a:t>
            </a:r>
            <a:r>
              <a:rPr lang="en-US" sz="2000" dirty="0"/>
              <a:t>способы решения</a:t>
            </a:r>
            <a:r>
              <a:rPr lang="en-US" sz="2000" dirty="0" smtClean="0"/>
              <a:t>:</a:t>
            </a:r>
            <a:endParaRPr lang="ru-RU" sz="20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Комбинаторные формулы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Переборное решение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Задачу можно решать, рассматривая </a:t>
            </a:r>
            <a:r>
              <a:rPr lang="en-US" sz="2000" dirty="0"/>
              <a:t>N</a:t>
            </a:r>
            <a:r>
              <a:rPr lang="ru-RU" sz="2000" dirty="0"/>
              <a:t>-</a:t>
            </a:r>
            <a:r>
              <a:rPr lang="ru-RU" sz="2000" dirty="0" err="1"/>
              <a:t>ную</a:t>
            </a:r>
            <a:r>
              <a:rPr lang="ru-RU" sz="2000" dirty="0"/>
              <a:t> систему счисления</a:t>
            </a:r>
            <a:r>
              <a:rPr lang="ru-RU" sz="2000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27" y="2320834"/>
            <a:ext cx="64389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Моделирование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6393" y="1972491"/>
            <a:ext cx="7422316" cy="47679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</a:rPr>
              <a:t>Виды представления данных и связь между </a:t>
            </a:r>
            <a:r>
              <a:rPr lang="ru-RU" dirty="0" smtClean="0">
                <a:latin typeface="Calibri" panose="020F0502020204030204" pitchFamily="34" charset="0"/>
              </a:rPr>
              <a:t>ними: граф, весовая матрица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2.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Преобразование </a:t>
            </a:r>
            <a:r>
              <a:rPr lang="ru-RU" dirty="0">
                <a:latin typeface="Calibri" panose="020F0502020204030204" pitchFamily="34" charset="0"/>
              </a:rPr>
              <a:t>таблицы в схемы и наоборот.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3. </a:t>
            </a:r>
            <a:r>
              <a:rPr lang="ru-RU" dirty="0" smtClean="0">
                <a:latin typeface="Calibri" panose="020F0502020204030204" pitchFamily="34" charset="0"/>
              </a:rPr>
              <a:t>Поиск </a:t>
            </a:r>
            <a:r>
              <a:rPr lang="ru-RU" dirty="0">
                <a:latin typeface="Calibri" panose="020F0502020204030204" pitchFamily="34" charset="0"/>
              </a:rPr>
              <a:t>информации в таблице по условию.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4. </a:t>
            </a:r>
            <a:r>
              <a:rPr lang="ru-RU" dirty="0" smtClean="0">
                <a:latin typeface="Calibri" panose="020F0502020204030204" pitchFamily="34" charset="0"/>
              </a:rPr>
              <a:t>Поиск </a:t>
            </a:r>
            <a:r>
              <a:rPr lang="ru-RU" dirty="0">
                <a:latin typeface="Calibri" panose="020F0502020204030204" pitchFamily="34" charset="0"/>
              </a:rPr>
              <a:t>кратчайшего пути по таблице.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5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</a:rPr>
              <a:t>Подсчет путей в ориентированном </a:t>
            </a:r>
            <a:r>
              <a:rPr lang="ru-RU" dirty="0" smtClean="0">
                <a:latin typeface="Calibri" panose="020F0502020204030204" pitchFamily="34" charset="0"/>
              </a:rPr>
              <a:t>графе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6. </a:t>
            </a:r>
            <a:r>
              <a:rPr lang="ru-RU" dirty="0" smtClean="0">
                <a:latin typeface="Calibri" panose="020F0502020204030204" pitchFamily="34" charset="0"/>
              </a:rPr>
              <a:t>Задание 3 ЕГЭ</a:t>
            </a:r>
            <a:endParaRPr lang="ru-RU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64" y="4511450"/>
            <a:ext cx="3526973" cy="23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Моделирование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6393" y="1972491"/>
            <a:ext cx="7422316" cy="47679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7</a:t>
            </a:r>
            <a:r>
              <a:rPr lang="ru-RU" dirty="0" smtClean="0">
                <a:latin typeface="Calibri" panose="020F0502020204030204" pitchFamily="34" charset="0"/>
              </a:rPr>
              <a:t>. Задание 15 ЕГЭ</a:t>
            </a:r>
            <a:endParaRPr lang="ru-RU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4" y="2355804"/>
            <a:ext cx="7065785" cy="37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5"/>
            <a:ext cx="8140773" cy="1530967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Алгоритмизация и </a:t>
            </a:r>
            <a:r>
              <a:rPr lang="ru-RU" dirty="0" smtClean="0"/>
              <a:t>программирование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943417"/>
              </p:ext>
            </p:extLst>
          </p:nvPr>
        </p:nvGraphicFramePr>
        <p:xfrm>
          <a:off x="91441" y="1802674"/>
          <a:ext cx="8948056" cy="480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теории </a:t>
            </a:r>
            <a:r>
              <a:rPr lang="ru-RU" dirty="0" smtClean="0"/>
              <a:t>алгоритмов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1306286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ru-RU" dirty="0"/>
              <a:t>. Анализ и построение простых алгоритмов </a:t>
            </a:r>
            <a:endParaRPr lang="ru-RU" dirty="0" smtClean="0"/>
          </a:p>
          <a:p>
            <a:r>
              <a:rPr lang="ru-RU" dirty="0" smtClean="0"/>
              <a:t>Задание 6 ЕГЭ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47" y="2808515"/>
            <a:ext cx="714510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602" y="736991"/>
            <a:ext cx="85131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Разновидности заданий с кратким ответом:</a:t>
            </a:r>
          </a:p>
          <a:p>
            <a:r>
              <a:rPr lang="ru-RU" dirty="0" smtClean="0"/>
              <a:t>– задания на вычисление определенной величины;</a:t>
            </a:r>
          </a:p>
          <a:p>
            <a:r>
              <a:rPr lang="ru-RU" dirty="0" smtClean="0"/>
              <a:t>– задания на установление правильной последовательности, представленной в виде строки символов по определенному алгоритму.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Ответом на задания части 1 будет запись в виде натурального числа или в виде последовательности символов (букв или цифр), записанных без пробелов и других разделителей.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В КИМ ЕГЭ по информатике и ИКТ не включены задания, требующие простого воспроизведения знания терминов, понятий, величин, правил.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/>
              <a:t>В части 1 </a:t>
            </a:r>
            <a:endParaRPr lang="ru-RU" dirty="0" smtClean="0"/>
          </a:p>
          <a:p>
            <a:r>
              <a:rPr lang="ru-RU" b="1" dirty="0" smtClean="0"/>
              <a:t>12</a:t>
            </a:r>
            <a:r>
              <a:rPr lang="ru-RU" dirty="0" smtClean="0"/>
              <a:t> </a:t>
            </a:r>
            <a:r>
              <a:rPr lang="ru-RU" dirty="0"/>
              <a:t>заданий относятся к базовому </a:t>
            </a:r>
            <a:r>
              <a:rPr lang="ru-RU" dirty="0" smtClean="0"/>
              <a:t>уровню, </a:t>
            </a:r>
            <a:r>
              <a:rPr lang="ru-RU" b="1" dirty="0"/>
              <a:t>10</a:t>
            </a:r>
            <a:r>
              <a:rPr lang="ru-RU" dirty="0"/>
              <a:t> заданий – к повышенному уровню </a:t>
            </a:r>
            <a:r>
              <a:rPr lang="ru-RU" dirty="0" smtClean="0"/>
              <a:t>сложности, </a:t>
            </a:r>
            <a:r>
              <a:rPr lang="ru-RU" b="1" dirty="0"/>
              <a:t>1</a:t>
            </a:r>
            <a:r>
              <a:rPr lang="ru-RU" dirty="0"/>
              <a:t> задание – к высокому уровню сложности.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выполнение заданий части 1 рекомендуется отводить </a:t>
            </a:r>
            <a:r>
              <a:rPr lang="ru-RU" b="1" dirty="0"/>
              <a:t>1,5 часа </a:t>
            </a:r>
            <a:r>
              <a:rPr lang="ru-RU" dirty="0"/>
              <a:t>(90 минут).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2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теории </a:t>
            </a:r>
            <a:r>
              <a:rPr lang="ru-RU" dirty="0" smtClean="0"/>
              <a:t>алгоритмов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Возможные </a:t>
            </a:r>
            <a:r>
              <a:rPr lang="ru-RU" dirty="0"/>
              <a:t>варианты заданий: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Возведение </a:t>
            </a:r>
            <a:r>
              <a:rPr lang="ru-RU" dirty="0"/>
              <a:t>в </a:t>
            </a:r>
            <a:r>
              <a:rPr lang="ru-RU" dirty="0" smtClean="0"/>
              <a:t>степень и операции деления</a:t>
            </a:r>
            <a:r>
              <a:rPr lang="ru-RU" dirty="0"/>
              <a:t>, умножения, </a:t>
            </a:r>
            <a:r>
              <a:rPr lang="ru-RU" dirty="0" smtClean="0"/>
              <a:t>сложения, вычитания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Нестандартные исполнители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Посимвольное </a:t>
            </a:r>
            <a:r>
              <a:rPr lang="ru-RU" dirty="0"/>
              <a:t>двоичное </a:t>
            </a:r>
            <a:r>
              <a:rPr lang="ru-RU" dirty="0" smtClean="0"/>
              <a:t>или </a:t>
            </a:r>
            <a:r>
              <a:rPr lang="ru-RU" dirty="0"/>
              <a:t>десятичное </a:t>
            </a:r>
            <a:r>
              <a:rPr lang="ru-RU" dirty="0" smtClean="0"/>
              <a:t>преобразование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Проверка </a:t>
            </a:r>
            <a:r>
              <a:rPr lang="ru-RU" dirty="0"/>
              <a:t>числовой последовательности на соответствие алгоритму</a:t>
            </a:r>
          </a:p>
        </p:txBody>
      </p:sp>
    </p:spTree>
    <p:extLst>
      <p:ext uri="{BB962C8B-B14F-4D97-AF65-F5344CB8AC3E}">
        <p14:creationId xmlns:p14="http://schemas.microsoft.com/office/powerpoint/2010/main" val="31523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теории </a:t>
            </a:r>
            <a:r>
              <a:rPr lang="ru-RU" dirty="0" smtClean="0"/>
              <a:t>алгоритмов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2</a:t>
            </a:r>
            <a:r>
              <a:rPr lang="ru-RU" dirty="0" smtClean="0">
                <a:latin typeface="Calibri" panose="020F0502020204030204" pitchFamily="34" charset="0"/>
              </a:rPr>
              <a:t>. Выполнение </a:t>
            </a:r>
            <a:r>
              <a:rPr lang="ru-RU" dirty="0">
                <a:latin typeface="Calibri" panose="020F0502020204030204" pitchFamily="34" charset="0"/>
              </a:rPr>
              <a:t>алгоритмов для </a:t>
            </a:r>
            <a:r>
              <a:rPr lang="ru-RU" dirty="0" smtClean="0">
                <a:latin typeface="Calibri" panose="020F0502020204030204" pitchFamily="34" charset="0"/>
              </a:rPr>
              <a:t>исполнителя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Повторить: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правила </a:t>
            </a:r>
            <a:r>
              <a:rPr lang="ru-RU" dirty="0">
                <a:latin typeface="Calibri" panose="020F0502020204030204" pitchFamily="34" charset="0"/>
              </a:rPr>
              <a:t>выполнения линейных, разветвляющихся и циклических </a:t>
            </a:r>
            <a:r>
              <a:rPr lang="ru-RU" dirty="0" smtClean="0">
                <a:latin typeface="Calibri" panose="020F0502020204030204" pitchFamily="34" charset="0"/>
              </a:rPr>
              <a:t>алгоритмов;</a:t>
            </a:r>
            <a:endParaRPr lang="ru-RU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основные </a:t>
            </a:r>
            <a:r>
              <a:rPr lang="ru-RU" dirty="0">
                <a:latin typeface="Calibri" panose="020F0502020204030204" pitchFamily="34" charset="0"/>
              </a:rPr>
              <a:t>операции с символьными строками (определение длины, выделение подстроки, удаление и вставка символов, «сцепка» двух строк в одну</a:t>
            </a:r>
            <a:r>
              <a:rPr lang="ru-RU" dirty="0" smtClean="0">
                <a:latin typeface="Calibri" panose="020F0502020204030204" pitchFamily="34" charset="0"/>
              </a:rPr>
              <a:t>);</a:t>
            </a:r>
            <a:endParaRPr lang="ru-RU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школьном алгоритмическом языке </a:t>
            </a:r>
            <a:r>
              <a:rPr lang="ru-RU" b="1" dirty="0" err="1">
                <a:latin typeface="Calibri" panose="020F0502020204030204" pitchFamily="34" charset="0"/>
              </a:rPr>
              <a:t>нц</a:t>
            </a:r>
            <a:r>
              <a:rPr lang="ru-RU" dirty="0">
                <a:latin typeface="Calibri" panose="020F0502020204030204" pitchFamily="34" charset="0"/>
              </a:rPr>
              <a:t> обозначает «начало цикла», а </a:t>
            </a:r>
            <a:r>
              <a:rPr lang="ru-RU" b="1" dirty="0" err="1">
                <a:latin typeface="Calibri" panose="020F0502020204030204" pitchFamily="34" charset="0"/>
              </a:rPr>
              <a:t>кц</a:t>
            </a:r>
            <a:r>
              <a:rPr lang="ru-RU" dirty="0">
                <a:latin typeface="Calibri" panose="020F0502020204030204" pitchFamily="34" charset="0"/>
              </a:rPr>
              <a:t> – «конец цикла»; все команды между </a:t>
            </a:r>
            <a:r>
              <a:rPr lang="ru-RU" dirty="0" err="1">
                <a:latin typeface="Calibri" panose="020F0502020204030204" pitchFamily="34" charset="0"/>
              </a:rPr>
              <a:t>нц</a:t>
            </a:r>
            <a:r>
              <a:rPr lang="ru-RU" dirty="0">
                <a:latin typeface="Calibri" panose="020F0502020204030204" pitchFamily="34" charset="0"/>
              </a:rPr>
              <a:t> и </a:t>
            </a:r>
            <a:r>
              <a:rPr lang="ru-RU" dirty="0" err="1">
                <a:latin typeface="Calibri" panose="020F0502020204030204" pitchFamily="34" charset="0"/>
              </a:rPr>
              <a:t>кц</a:t>
            </a:r>
            <a:r>
              <a:rPr lang="ru-RU" dirty="0">
                <a:latin typeface="Calibri" panose="020F0502020204030204" pitchFamily="34" charset="0"/>
              </a:rPr>
              <a:t> – это тело цикла, они выполняются несколько </a:t>
            </a:r>
            <a:r>
              <a:rPr lang="ru-RU" dirty="0" smtClean="0">
                <a:latin typeface="Calibri" panose="020F0502020204030204" pitchFamily="34" charset="0"/>
              </a:rPr>
              <a:t>раз</a:t>
            </a:r>
          </a:p>
        </p:txBody>
      </p:sp>
    </p:spTree>
    <p:extLst>
      <p:ext uri="{BB962C8B-B14F-4D97-AF65-F5344CB8AC3E}">
        <p14:creationId xmlns:p14="http://schemas.microsoft.com/office/powerpoint/2010/main" val="31303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теории </a:t>
            </a:r>
            <a:r>
              <a:rPr lang="ru-RU" dirty="0" smtClean="0"/>
              <a:t>алгоритмов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ru-RU" dirty="0" smtClean="0">
                <a:latin typeface="Calibri" panose="020F0502020204030204" pitchFamily="34" charset="0"/>
              </a:rPr>
              <a:t>. Задание 14 ЕГЭ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21528"/>
            <a:ext cx="5128646" cy="2411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568" y="3592287"/>
            <a:ext cx="6915630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теории </a:t>
            </a:r>
            <a:r>
              <a:rPr lang="ru-RU" dirty="0" smtClean="0"/>
              <a:t>алгоритмов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Варианты заданий: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Кроме </a:t>
            </a:r>
            <a:r>
              <a:rPr lang="ru-RU" dirty="0"/>
              <a:t>Редактора и Чертежника могут быть Робот, Черепашка, алгоритм, записанный на алгоритмическом языке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Остановка </a:t>
            </a:r>
            <a:r>
              <a:rPr lang="ru-RU" dirty="0"/>
              <a:t>в заданной клетке, циклы с оператором ПОКА (вложенные циклы), ПОКА и ЕСЛИ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Остановка в клетке, из которой начато движение	</a:t>
            </a:r>
          </a:p>
        </p:txBody>
      </p:sp>
    </p:spTree>
    <p:extLst>
      <p:ext uri="{BB962C8B-B14F-4D97-AF65-F5344CB8AC3E}">
        <p14:creationId xmlns:p14="http://schemas.microsoft.com/office/powerpoint/2010/main" val="8241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теории </a:t>
            </a:r>
            <a:r>
              <a:rPr lang="ru-RU" dirty="0" smtClean="0"/>
              <a:t>алгоритмов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4</a:t>
            </a:r>
            <a:r>
              <a:rPr lang="ru-RU" dirty="0" smtClean="0">
                <a:latin typeface="Calibri" panose="020F0502020204030204" pitchFamily="34" charset="0"/>
              </a:rPr>
              <a:t>. Динамическое </a:t>
            </a:r>
            <a:r>
              <a:rPr lang="ru-RU" dirty="0">
                <a:latin typeface="Calibri" panose="020F0502020204030204" pitchFamily="34" charset="0"/>
              </a:rPr>
              <a:t>программирование</a:t>
            </a: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Задание 22 ЕГЭ</a:t>
            </a:r>
            <a:r>
              <a:rPr lang="ru-RU" dirty="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4" y="2827292"/>
            <a:ext cx="8144329" cy="36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теории </a:t>
            </a:r>
            <a:r>
              <a:rPr lang="ru-RU" dirty="0" smtClean="0"/>
              <a:t>алгоритмов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5</a:t>
            </a:r>
            <a:r>
              <a:rPr lang="ru-RU" dirty="0" smtClean="0">
                <a:latin typeface="Calibri" panose="020F0502020204030204" pitchFamily="34" charset="0"/>
              </a:rPr>
              <a:t>. Группы заданий: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Задачи </a:t>
            </a:r>
            <a:r>
              <a:rPr lang="ru-RU" dirty="0">
                <a:latin typeface="Calibri" panose="020F0502020204030204" pitchFamily="34" charset="0"/>
              </a:rPr>
              <a:t>без ограничения </a:t>
            </a:r>
            <a:r>
              <a:rPr lang="ru-RU" dirty="0" smtClean="0">
                <a:latin typeface="Calibri" panose="020F0502020204030204" pitchFamily="34" charset="0"/>
              </a:rPr>
              <a:t>условий</a:t>
            </a:r>
            <a:endParaRPr lang="ru-RU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Задачи </a:t>
            </a:r>
            <a:r>
              <a:rPr lang="ru-RU" dirty="0">
                <a:latin typeface="Calibri" panose="020F0502020204030204" pitchFamily="34" charset="0"/>
              </a:rPr>
              <a:t>с ограничением первого типа: траектория прохождения содержит число 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Задачи </a:t>
            </a:r>
            <a:r>
              <a:rPr lang="ru-RU" dirty="0">
                <a:latin typeface="Calibri" panose="020F0502020204030204" pitchFamily="34" charset="0"/>
              </a:rPr>
              <a:t>с ограничением второго типа: траектория вычислений не содержит число 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Задачи </a:t>
            </a:r>
            <a:r>
              <a:rPr lang="ru-RU" dirty="0">
                <a:latin typeface="Calibri" panose="020F0502020204030204" pitchFamily="34" charset="0"/>
              </a:rPr>
              <a:t>с ограничением первого и второго типов: траектория прохождения содержит число N и не содержит число M. 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91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Типы </a:t>
            </a:r>
            <a:r>
              <a:rPr lang="ru-RU" dirty="0">
                <a:latin typeface="Calibri" panose="020F0502020204030204" pitchFamily="34" charset="0"/>
              </a:rPr>
              <a:t>данных, </a:t>
            </a:r>
            <a:r>
              <a:rPr lang="ru-RU" dirty="0" smtClean="0">
                <a:latin typeface="Calibri" panose="020F0502020204030204" pitchFamily="34" charset="0"/>
              </a:rPr>
              <a:t>операции (</a:t>
            </a:r>
            <a:r>
              <a:rPr lang="ru-RU" dirty="0">
                <a:latin typeface="Calibri" panose="020F0502020204030204" pitchFamily="34" charset="0"/>
              </a:rPr>
              <a:t>целочисленного деления (</a:t>
            </a:r>
            <a:r>
              <a:rPr lang="en-US" b="1" dirty="0">
                <a:latin typeface="Calibri" panose="020F0502020204030204" pitchFamily="34" charset="0"/>
              </a:rPr>
              <a:t>div</a:t>
            </a:r>
            <a:r>
              <a:rPr lang="ru-RU" dirty="0">
                <a:latin typeface="Calibri" panose="020F0502020204030204" pitchFamily="34" charset="0"/>
              </a:rPr>
              <a:t>) и взятия остатка (</a:t>
            </a:r>
            <a:r>
              <a:rPr lang="en-US" b="1" dirty="0">
                <a:latin typeface="Calibri" panose="020F0502020204030204" pitchFamily="34" charset="0"/>
              </a:rPr>
              <a:t>mod</a:t>
            </a:r>
            <a:r>
              <a:rPr lang="ru-RU" dirty="0">
                <a:latin typeface="Calibri" panose="020F0502020204030204" pitchFamily="34" charset="0"/>
              </a:rPr>
              <a:t>)</a:t>
            </a:r>
            <a:r>
              <a:rPr lang="ru-RU" dirty="0" smtClean="0">
                <a:latin typeface="Calibri" panose="020F0502020204030204" pitchFamily="34" charset="0"/>
              </a:rPr>
              <a:t>), </a:t>
            </a:r>
            <a:r>
              <a:rPr lang="ru-RU" dirty="0">
                <a:latin typeface="Calibri" panose="020F0502020204030204" pitchFamily="34" charset="0"/>
              </a:rPr>
              <a:t>выражения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2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Организация </a:t>
            </a:r>
            <a:r>
              <a:rPr lang="ru-RU" dirty="0">
                <a:latin typeface="Calibri" panose="020F0502020204030204" pitchFamily="34" charset="0"/>
              </a:rPr>
              <a:t>ввода-вывода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3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Основные </a:t>
            </a:r>
            <a:r>
              <a:rPr lang="ru-RU" dirty="0">
                <a:latin typeface="Calibri" panose="020F0502020204030204" pitchFamily="34" charset="0"/>
              </a:rPr>
              <a:t>алгоритмические </a:t>
            </a:r>
            <a:r>
              <a:rPr lang="ru-RU" dirty="0" smtClean="0">
                <a:latin typeface="Calibri" panose="020F0502020204030204" pitchFamily="34" charset="0"/>
              </a:rPr>
              <a:t>конструкции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4. </a:t>
            </a:r>
            <a:r>
              <a:rPr lang="ru-RU" dirty="0" smtClean="0">
                <a:latin typeface="Calibri" panose="020F0502020204030204" pitchFamily="34" charset="0"/>
              </a:rPr>
              <a:t>Формулы для вычисления </a:t>
            </a:r>
            <a:r>
              <a:rPr lang="en-US" dirty="0" smtClean="0">
                <a:latin typeface="Calibri" panose="020F0502020204030204" pitchFamily="34" charset="0"/>
              </a:rPr>
              <a:t>n-</a:t>
            </a:r>
            <a:r>
              <a:rPr lang="ru-RU" dirty="0" err="1" smtClean="0">
                <a:latin typeface="Calibri" panose="020F0502020204030204" pitchFamily="34" charset="0"/>
              </a:rPr>
              <a:t>го</a:t>
            </a:r>
            <a:r>
              <a:rPr lang="ru-RU" dirty="0">
                <a:latin typeface="Calibri" panose="020F0502020204030204" pitchFamily="34" charset="0"/>
              </a:rPr>
              <a:t> элемента арифметической прогрессии и для вычисления суммы первых   членов арифметической прогрессии</a:t>
            </a:r>
            <a:r>
              <a:rPr lang="ru-RU" dirty="0" smtClean="0">
                <a:latin typeface="Calibri" panose="020F0502020204030204" pitchFamily="34" charset="0"/>
              </a:rPr>
              <a:t>: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509777"/>
              </p:ext>
            </p:extLst>
          </p:nvPr>
        </p:nvGraphicFramePr>
        <p:xfrm>
          <a:off x="768095" y="4043605"/>
          <a:ext cx="2380053" cy="510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Уравнение" r:id="rId3" imgW="1066800" imgH="228600" progId="Equation.3">
                  <p:embed/>
                </p:oleObj>
              </mc:Choice>
              <mc:Fallback>
                <p:oleObj name="Уравнение" r:id="rId3" imgW="10668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95" y="4043605"/>
                        <a:ext cx="2380053" cy="510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16843"/>
              </p:ext>
            </p:extLst>
          </p:nvPr>
        </p:nvGraphicFramePr>
        <p:xfrm>
          <a:off x="768094" y="4636542"/>
          <a:ext cx="7748457" cy="91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Уравнение" r:id="rId5" imgW="3632200" imgH="431800" progId="Equation.3">
                  <p:embed/>
                </p:oleObj>
              </mc:Choice>
              <mc:Fallback>
                <p:oleObj name="Уравнение" r:id="rId5" imgW="36322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94" y="4636542"/>
                        <a:ext cx="7748457" cy="915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83920" y="5551785"/>
            <a:ext cx="8024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где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</a:t>
            </a:r>
            <a:r>
              <a:rPr lang="ru-RU" sz="2000" i="1" dirty="0" smtClean="0"/>
              <a:t> </a:t>
            </a:r>
            <a:r>
              <a:rPr lang="ru-RU" sz="2000" dirty="0"/>
              <a:t>– </a:t>
            </a:r>
            <a:r>
              <a:rPr lang="en-US" sz="2000" i="1" dirty="0" err="1" smtClean="0"/>
              <a:t>i</a:t>
            </a:r>
            <a:r>
              <a:rPr lang="ru-RU" sz="2000" dirty="0" smtClean="0"/>
              <a:t>-</a:t>
            </a:r>
            <a:r>
              <a:rPr lang="ru-RU" sz="2000" dirty="0" err="1" smtClean="0"/>
              <a:t>ый</a:t>
            </a:r>
            <a:r>
              <a:rPr lang="ru-RU" sz="2000" dirty="0" smtClean="0"/>
              <a:t> </a:t>
            </a:r>
            <a:r>
              <a:rPr lang="ru-RU" sz="2000" dirty="0"/>
              <a:t>элемент последовательности, </a:t>
            </a:r>
            <a:r>
              <a:rPr lang="en-US" sz="2000" i="1" dirty="0" smtClean="0"/>
              <a:t>d</a:t>
            </a:r>
            <a:r>
              <a:rPr lang="ru-RU" sz="2000" dirty="0" smtClean="0"/>
              <a:t>  </a:t>
            </a:r>
            <a:r>
              <a:rPr lang="ru-RU" sz="2000" dirty="0"/>
              <a:t>– шаг (разность) последовательности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0308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5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Задание 8 ЕГЭ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36" y="2254538"/>
            <a:ext cx="4356113" cy="45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Возможные </a:t>
            </a:r>
            <a:r>
              <a:rPr lang="ru-RU" dirty="0"/>
              <a:t>варианты</a:t>
            </a:r>
          </a:p>
          <a:p>
            <a:pPr marL="92075" indent="-92075">
              <a:buFont typeface="Wingdings" panose="05000000000000000000" pitchFamily="2" charset="2"/>
              <a:buChar char="q"/>
            </a:pPr>
            <a:r>
              <a:rPr lang="ru-RU" dirty="0" smtClean="0"/>
              <a:t>Арифметическая прогрессия</a:t>
            </a:r>
          </a:p>
          <a:p>
            <a:pPr marL="92075" indent="-92075">
              <a:buFont typeface="Wingdings" panose="05000000000000000000" pitchFamily="2" charset="2"/>
              <a:buChar char="q"/>
            </a:pPr>
            <a:r>
              <a:rPr lang="ru-RU" dirty="0" smtClean="0"/>
              <a:t>Условие </a:t>
            </a:r>
            <a:r>
              <a:rPr lang="ru-RU" dirty="0"/>
              <a:t>выполнения цикла </a:t>
            </a:r>
            <a:r>
              <a:rPr lang="en-US" dirty="0" smtClean="0"/>
              <a:t>while</a:t>
            </a:r>
            <a:endParaRPr lang="ru-RU" dirty="0" smtClean="0"/>
          </a:p>
          <a:p>
            <a:pPr marL="92075" indent="-92075">
              <a:buNone/>
            </a:pPr>
            <a:r>
              <a:rPr lang="en-US" dirty="0" smtClean="0"/>
              <a:t>6.</a:t>
            </a:r>
            <a:r>
              <a:rPr lang="ru-RU" dirty="0" smtClean="0"/>
              <a:t> Задание 20 ЕГЭ</a:t>
            </a:r>
          </a:p>
          <a:p>
            <a:pPr marL="92075" indent="-92075">
              <a:buNone/>
            </a:pPr>
            <a:r>
              <a:rPr lang="ru-RU" dirty="0" smtClean="0"/>
              <a:t>Возможные варианты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Посимвольная обработка чисел</a:t>
            </a:r>
            <a:br>
              <a:rPr lang="ru-RU" dirty="0" smtClean="0"/>
            </a:br>
            <a:r>
              <a:rPr lang="ru-RU" dirty="0" smtClean="0"/>
              <a:t>в разных системах счисления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00" y="2168430"/>
            <a:ext cx="4860099" cy="46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92075" indent="-92075">
              <a:buNone/>
            </a:pPr>
            <a:r>
              <a:rPr lang="en-US" dirty="0" smtClean="0">
                <a:latin typeface="Calibri" panose="020F0502020204030204" pitchFamily="34" charset="0"/>
              </a:rPr>
              <a:t>7. </a:t>
            </a:r>
            <a:r>
              <a:rPr lang="ru-RU" dirty="0" smtClean="0">
                <a:latin typeface="Calibri" panose="020F0502020204030204" pitchFamily="34" charset="0"/>
              </a:rPr>
              <a:t>Рекурсивные </a:t>
            </a:r>
            <a:r>
              <a:rPr lang="ru-RU" dirty="0">
                <a:latin typeface="Calibri" panose="020F0502020204030204" pitchFamily="34" charset="0"/>
              </a:rPr>
              <a:t>алгоритмы </a:t>
            </a:r>
            <a:endParaRPr lang="ru-RU" dirty="0" smtClean="0">
              <a:latin typeface="Calibri" panose="020F0502020204030204" pitchFamily="34" charset="0"/>
            </a:endParaRPr>
          </a:p>
          <a:p>
            <a:pPr marL="92075" indent="-92075">
              <a:buNone/>
            </a:pPr>
            <a:r>
              <a:rPr lang="ru-RU" dirty="0" smtClean="0">
                <a:latin typeface="Calibri" panose="020F0502020204030204" pitchFamily="34" charset="0"/>
              </a:rPr>
              <a:t>Задание 11 ЕГЭ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49" y="2084832"/>
            <a:ext cx="4773748" cy="46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15886"/>
              </p:ext>
            </p:extLst>
          </p:nvPr>
        </p:nvGraphicFramePr>
        <p:xfrm>
          <a:off x="237281" y="272357"/>
          <a:ext cx="8686799" cy="6014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1697"/>
                <a:gridCol w="1115879"/>
                <a:gridCol w="1528286"/>
                <a:gridCol w="1161792"/>
                <a:gridCol w="1069145"/>
              </a:tblGrid>
              <a:tr h="5963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Высокий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Базовый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63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</a:rPr>
                        <a:t>Математические основы информатики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Информация и ее кодирование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5, 9, 10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0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Моделирование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Системы счисления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Логика и алгоритмы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23, 26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18, 19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2, 11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</a:rPr>
                        <a:t>Алгоритмизация и программирование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Элементы теории алгоритмов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14, 20, 22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Языки программирования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21, 24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</a:rPr>
                        <a:t>Основы информационно-коммуникационных технологий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63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Архитектура компьютеров и компьютерных сетей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Обработка числовой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63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Технологии поиска и хранения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</a:rPr>
                        <a:t>Всего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2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92075" indent="-92075">
              <a:buNone/>
            </a:pPr>
            <a:r>
              <a:rPr lang="ru-RU" dirty="0" smtClean="0"/>
              <a:t>Возможные варианты: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Алгоритмы, опирающиеся на несколько предыдущих значений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Алгоритмы, опирающиеся на одно предыдущее значение</a:t>
            </a:r>
          </a:p>
          <a:p>
            <a:pPr marL="92075" indent="-92075">
              <a:buNone/>
            </a:pPr>
            <a:r>
              <a:rPr lang="ru-RU" dirty="0" smtClean="0"/>
              <a:t>Методы </a:t>
            </a:r>
            <a:r>
              <a:rPr lang="ru-RU" dirty="0"/>
              <a:t>решения: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 </a:t>
            </a:r>
            <a:r>
              <a:rPr lang="ru-RU" dirty="0"/>
              <a:t>начала к концу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 </a:t>
            </a:r>
            <a:r>
              <a:rPr lang="ru-RU" dirty="0"/>
              <a:t>конца к началу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92075" indent="-92075">
              <a:buNone/>
            </a:pPr>
            <a:r>
              <a:rPr lang="en-US" dirty="0">
                <a:latin typeface="Calibri" panose="020F0502020204030204" pitchFamily="34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</a:rPr>
              <a:t>Массив: одномерный и двумерный</a:t>
            </a:r>
            <a:endParaRPr lang="en-US" dirty="0" smtClean="0">
              <a:latin typeface="Calibri" panose="020F0502020204030204" pitchFamily="34" charset="0"/>
            </a:endParaRPr>
          </a:p>
          <a:p>
            <a:pPr marL="92075" indent="-92075">
              <a:buNone/>
            </a:pPr>
            <a:r>
              <a:rPr lang="en-US" dirty="0" smtClean="0">
                <a:latin typeface="Calibri" panose="020F0502020204030204" pitchFamily="34" charset="0"/>
              </a:rPr>
              <a:t>9.</a:t>
            </a:r>
            <a:r>
              <a:rPr lang="ru-RU" dirty="0" smtClean="0">
                <a:latin typeface="Calibri" panose="020F0502020204030204" pitchFamily="34" charset="0"/>
              </a:rPr>
              <a:t> Заполнение массива, вывод элементов массива на экран</a:t>
            </a:r>
            <a:endParaRPr lang="en-US" dirty="0" smtClean="0">
              <a:latin typeface="Calibri" panose="020F0502020204030204" pitchFamily="34" charset="0"/>
            </a:endParaRPr>
          </a:p>
          <a:p>
            <a:pPr marL="92075" indent="-92075">
              <a:buNone/>
            </a:pPr>
            <a:r>
              <a:rPr lang="en-US" dirty="0" smtClean="0">
                <a:latin typeface="Calibri" panose="020F0502020204030204" pitchFamily="34" charset="0"/>
              </a:rPr>
              <a:t>10.</a:t>
            </a:r>
            <a:r>
              <a:rPr lang="ru-RU" dirty="0" smtClean="0">
                <a:latin typeface="Calibri" panose="020F0502020204030204" pitchFamily="34" charset="0"/>
              </a:rPr>
              <a:t> Сдвиг элементов массива</a:t>
            </a:r>
            <a:endParaRPr lang="en-US" dirty="0" smtClean="0">
              <a:latin typeface="Calibri" panose="020F0502020204030204" pitchFamily="34" charset="0"/>
            </a:endParaRPr>
          </a:p>
          <a:p>
            <a:pPr marL="92075" indent="-92075">
              <a:buNone/>
            </a:pPr>
            <a:r>
              <a:rPr lang="en-US" dirty="0" smtClean="0">
                <a:latin typeface="Calibri" panose="020F0502020204030204" pitchFamily="34" charset="0"/>
              </a:rPr>
              <a:t>11.</a:t>
            </a:r>
            <a:r>
              <a:rPr lang="ru-RU" dirty="0" smtClean="0">
                <a:latin typeface="Calibri" panose="020F0502020204030204" pitchFamily="34" charset="0"/>
              </a:rPr>
              <a:t> Задание 19 ЕГЭ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99" y="2802605"/>
            <a:ext cx="3627120" cy="40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92075" indent="-92075">
              <a:buNone/>
            </a:pPr>
            <a:r>
              <a:rPr lang="ru-RU" dirty="0" smtClean="0"/>
              <a:t>Варианты </a:t>
            </a:r>
            <a:r>
              <a:rPr lang="ru-RU" dirty="0"/>
              <a:t>заданий: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Алгоритмы, меняющие элементы массива </a:t>
            </a:r>
            <a:r>
              <a:rPr lang="ru-RU" dirty="0" smtClean="0"/>
              <a:t>местами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Алгебраические </a:t>
            </a:r>
            <a:r>
              <a:rPr lang="ru-RU" dirty="0"/>
              <a:t>операции с элементами массива, двумерные </a:t>
            </a:r>
            <a:r>
              <a:rPr lang="ru-RU" dirty="0" smtClean="0"/>
              <a:t>массивы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Преобразование пройденных элементов </a:t>
            </a:r>
            <a:r>
              <a:rPr lang="ru-RU" dirty="0" smtClean="0"/>
              <a:t>массива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Алгоритм с накопителем </a:t>
            </a:r>
            <a:endParaRPr lang="ru-RU" dirty="0"/>
          </a:p>
          <a:p>
            <a:pPr marL="92075" indent="-92075"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0085" y="1972491"/>
                <a:ext cx="8402029" cy="4624252"/>
              </a:xfrm>
            </p:spPr>
            <p:txBody>
              <a:bodyPr>
                <a:normAutofit/>
              </a:bodyPr>
              <a:lstStyle/>
              <a:p>
                <a:pPr marL="92075" indent="-92075">
                  <a:buNone/>
                </a:pPr>
                <a:r>
                  <a:rPr lang="en-US" dirty="0" smtClean="0">
                    <a:latin typeface="Calibri" panose="020F0502020204030204" pitchFamily="34" charset="0"/>
                  </a:rPr>
                  <a:t>12. </a:t>
                </a:r>
                <a:r>
                  <a:rPr lang="ru-RU" dirty="0" smtClean="0">
                    <a:latin typeface="Calibri" panose="020F0502020204030204" pitchFamily="34" charset="0"/>
                  </a:rPr>
                  <a:t>Повторить, что такое подпрограммы и функции</a:t>
                </a:r>
              </a:p>
              <a:p>
                <a:pPr marL="92075" indent="-92075">
                  <a:buNone/>
                </a:pPr>
                <a:r>
                  <a:rPr lang="en-US" dirty="0" smtClean="0">
                    <a:latin typeface="Calibri" panose="020F0502020204030204" pitchFamily="34" charset="0"/>
                  </a:rPr>
                  <a:t>13</a:t>
                </a:r>
                <a:r>
                  <a:rPr lang="ru-RU" dirty="0" smtClean="0">
                    <a:latin typeface="Calibri" panose="020F0502020204030204" pitchFamily="34" charset="0"/>
                  </a:rPr>
                  <a:t>. Повторить основы </a:t>
                </a:r>
                <a:r>
                  <a:rPr lang="ru-RU" dirty="0">
                    <a:latin typeface="Calibri" panose="020F0502020204030204" pitchFamily="34" charset="0"/>
                  </a:rPr>
                  <a:t>анализа функций в пределах курса математики средней </a:t>
                </a:r>
                <a:r>
                  <a:rPr lang="ru-RU" dirty="0" smtClean="0">
                    <a:latin typeface="Calibri" panose="020F0502020204030204" pitchFamily="34" charset="0"/>
                  </a:rPr>
                  <a:t>школы: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ru-RU" dirty="0" smtClean="0">
                    <a:latin typeface="Calibri" panose="020F0502020204030204" pitchFamily="34" charset="0"/>
                  </a:rPr>
                  <a:t>если </a:t>
                </a:r>
                <a:r>
                  <a:rPr lang="ru-RU" dirty="0">
                    <a:latin typeface="Calibri" panose="020F0502020204030204" pitchFamily="34" charset="0"/>
                  </a:rPr>
                  <a:t>функция представляет собой квадратный трехчлен </a:t>
                </a:r>
                <a:r>
                  <a:rPr lang="ru-RU" dirty="0" smtClean="0">
                    <a:latin typeface="Calibri" panose="020F0502020204030204" pitchFamily="34" charset="0"/>
                  </a:rPr>
                  <a:t>вида </a:t>
                </a:r>
                <a:r>
                  <a:rPr lang="en-US" dirty="0" smtClean="0">
                    <a:latin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+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bx+c</a:t>
                </a:r>
                <a:r>
                  <a:rPr lang="ru-RU" dirty="0" smtClean="0">
                    <a:latin typeface="Calibri" panose="020F0502020204030204" pitchFamily="34" charset="0"/>
                  </a:rPr>
                  <a:t> </a:t>
                </a:r>
                <a:r>
                  <a:rPr lang="ru-RU" dirty="0">
                    <a:latin typeface="Calibri" panose="020F0502020204030204" pitchFamily="34" charset="0"/>
                  </a:rPr>
                  <a:t>, </a:t>
                </a:r>
                <a:r>
                  <a:rPr lang="en-US" dirty="0">
                    <a:latin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</a:rPr>
                </a:br>
                <a:r>
                  <a:rPr lang="ru-RU" dirty="0" smtClean="0">
                    <a:latin typeface="Calibri" panose="020F0502020204030204" pitchFamily="34" charset="0"/>
                  </a:rPr>
                  <a:t>то </a:t>
                </a:r>
                <a:r>
                  <a:rPr lang="ru-RU" dirty="0">
                    <a:latin typeface="Calibri" panose="020F0502020204030204" pitchFamily="34" charset="0"/>
                  </a:rPr>
                  <a:t>абсцисса, соответствующая точке минимума, вычисляется по </a:t>
                </a:r>
                <a:r>
                  <a:rPr lang="ru-RU" dirty="0" smtClean="0">
                    <a:latin typeface="Calibri" panose="020F0502020204030204" pitchFamily="34" charset="0"/>
                  </a:rPr>
                  <a:t>формуле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ru-RU" dirty="0">
                  <a:latin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ru-RU" dirty="0" smtClean="0">
                    <a:latin typeface="Calibri" panose="020F0502020204030204" pitchFamily="34" charset="0"/>
                  </a:rPr>
                  <a:t>если </a:t>
                </a:r>
                <a:r>
                  <a:rPr lang="ru-RU" dirty="0">
                    <a:latin typeface="Calibri" panose="020F0502020204030204" pitchFamily="34" charset="0"/>
                  </a:rPr>
                  <a:t>квадратный трехчлен задан в </a:t>
                </a:r>
                <a:r>
                  <a:rPr lang="ru-RU" dirty="0" smtClean="0">
                    <a:latin typeface="Calibri" panose="020F0502020204030204" pitchFamily="34" charset="0"/>
                  </a:rPr>
                  <a:t>виде</a:t>
                </a:r>
                <a:r>
                  <a:rPr lang="en-US" dirty="0" smtClean="0">
                    <a:latin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(x-p)(x-q)</a:t>
                </a:r>
                <a:r>
                  <a:rPr lang="ru-RU" dirty="0" smtClean="0">
                    <a:latin typeface="Calibri" panose="020F0502020204030204" pitchFamily="34" charset="0"/>
                  </a:rPr>
                  <a:t> </a:t>
                </a:r>
                <a:r>
                  <a:rPr lang="ru-RU" dirty="0">
                    <a:latin typeface="Calibri" panose="020F0502020204030204" pitchFamily="34" charset="0"/>
                  </a:rPr>
                  <a:t>, </a:t>
                </a:r>
                <a:r>
                  <a:rPr lang="ru-RU" dirty="0" smtClean="0">
                    <a:latin typeface="Calibri" panose="020F0502020204030204" pitchFamily="34" charset="0"/>
                  </a:rPr>
                  <a:t>  </a:t>
                </a:r>
                <a:r>
                  <a:rPr lang="en-US" dirty="0" smtClean="0">
                    <a:latin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:r>
                  <a:rPr lang="ru-RU" dirty="0" smtClean="0">
                    <a:latin typeface="Calibri" panose="020F0502020204030204" pitchFamily="34" charset="0"/>
                  </a:rPr>
                  <a:t>то </a:t>
                </a:r>
                <a:r>
                  <a:rPr lang="ru-RU" dirty="0">
                    <a:latin typeface="Calibri" panose="020F0502020204030204" pitchFamily="34" charset="0"/>
                  </a:rPr>
                  <a:t>абсцисса, соответствующая точке минимума, вычисляется по </a:t>
                </a:r>
                <a:r>
                  <a:rPr lang="ru-RU" dirty="0" smtClean="0">
                    <a:latin typeface="Calibri" panose="020F0502020204030204" pitchFamily="34" charset="0"/>
                  </a:rPr>
                  <a:t>формуле</a:t>
                </a:r>
                <a:r>
                  <a:rPr lang="en-US" dirty="0" smtClean="0">
                    <a:latin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>
                  <a:latin typeface="Calibri" panose="020F0502020204030204" pitchFamily="34" charset="0"/>
                </a:endParaRPr>
              </a:p>
              <a:p>
                <a:pPr marL="92075" indent="-92075">
                  <a:buNone/>
                </a:pPr>
                <a:r>
                  <a:rPr lang="en-US" dirty="0" smtClean="0">
                    <a:latin typeface="Calibri" panose="020F0502020204030204" pitchFamily="34" charset="0"/>
                  </a:rPr>
                  <a:t>14</a:t>
                </a:r>
                <a:r>
                  <a:rPr lang="ru-RU" dirty="0" smtClean="0">
                    <a:latin typeface="Calibri" panose="020F0502020204030204" pitchFamily="34" charset="0"/>
                  </a:rPr>
                  <a:t>. Знать стандартные алгоритмы: поиск </a:t>
                </a:r>
                <a:r>
                  <a:rPr lang="en-US" dirty="0" smtClean="0">
                    <a:latin typeface="Calibri" panose="020F0502020204030204" pitchFamily="34" charset="0"/>
                  </a:rPr>
                  <a:t>min</a:t>
                </a:r>
                <a:r>
                  <a:rPr lang="ru-RU" dirty="0" smtClean="0">
                    <a:latin typeface="Calibri" panose="020F0502020204030204" pitchFamily="34" charset="0"/>
                  </a:rPr>
                  <a:t> и </a:t>
                </a:r>
                <a:r>
                  <a:rPr lang="en-US" dirty="0" smtClean="0">
                    <a:latin typeface="Calibri" panose="020F0502020204030204" pitchFamily="34" charset="0"/>
                  </a:rPr>
                  <a:t>max</a:t>
                </a:r>
                <a:r>
                  <a:rPr lang="ru-RU" dirty="0">
                    <a:latin typeface="Calibri" panose="020F0502020204030204" pitchFamily="34" charset="0"/>
                  </a:rPr>
                  <a:t> </a:t>
                </a:r>
                <a:r>
                  <a:rPr lang="ru-RU" dirty="0" smtClean="0">
                    <a:latin typeface="Calibri" panose="020F0502020204030204" pitchFamily="34" charset="0"/>
                  </a:rPr>
                  <a:t>и др.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085" y="1972491"/>
                <a:ext cx="8402029" cy="4624252"/>
              </a:xfrm>
              <a:blipFill rotWithShape="0">
                <a:blip r:embed="rId2"/>
                <a:stretch>
                  <a:fillRect l="-1305" t="-1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92075" indent="-92075">
              <a:buNone/>
            </a:pPr>
            <a:r>
              <a:rPr lang="en-US" dirty="0" smtClean="0">
                <a:latin typeface="Calibri" panose="020F0502020204030204" pitchFamily="34" charset="0"/>
              </a:rPr>
              <a:t>15. </a:t>
            </a:r>
            <a:r>
              <a:rPr lang="ru-RU" dirty="0" smtClean="0">
                <a:latin typeface="Calibri" panose="020F0502020204030204" pitchFamily="34" charset="0"/>
              </a:rPr>
              <a:t>Задание 21 ЕГЭ</a:t>
            </a:r>
            <a:endParaRPr lang="ru-RU" dirty="0">
              <a:latin typeface="Calibri" panose="020F0502020204030204" pitchFamily="34" charset="0"/>
            </a:endParaRPr>
          </a:p>
          <a:p>
            <a:pPr marL="92075" indent="-92075"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4" y="2315684"/>
            <a:ext cx="5219700" cy="2752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06" y="3695178"/>
            <a:ext cx="6252354" cy="31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40773" cy="1499616"/>
          </a:xfrm>
        </p:spPr>
        <p:txBody>
          <a:bodyPr>
            <a:normAutofit/>
          </a:bodyPr>
          <a:lstStyle/>
          <a:p>
            <a:r>
              <a:rPr lang="ru-RU" dirty="0"/>
              <a:t>Языки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5" y="1972491"/>
            <a:ext cx="8402029" cy="4624252"/>
          </a:xfrm>
        </p:spPr>
        <p:txBody>
          <a:bodyPr>
            <a:normAutofit/>
          </a:bodyPr>
          <a:lstStyle/>
          <a:p>
            <a:pPr marL="92075" indent="-92075">
              <a:buNone/>
            </a:pPr>
            <a:r>
              <a:rPr lang="ru-RU" dirty="0" smtClean="0"/>
              <a:t>Варианты </a:t>
            </a:r>
            <a:r>
              <a:rPr lang="ru-RU" dirty="0"/>
              <a:t>задач: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Задачи </a:t>
            </a:r>
            <a:r>
              <a:rPr lang="ru-RU" dirty="0"/>
              <a:t>на поиск максимума/минимума </a:t>
            </a:r>
            <a:r>
              <a:rPr lang="ru-RU" dirty="0" smtClean="0"/>
              <a:t>функции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Задачи на поиск количества входных </a:t>
            </a:r>
            <a:r>
              <a:rPr lang="ru-RU" dirty="0" smtClean="0"/>
              <a:t>значений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Две функции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92075" indent="-92075"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85" y="3997886"/>
            <a:ext cx="122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8094" y="4636542"/>
            <a:ext cx="10250756" cy="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109686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информационно-коммуникационных технологий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950347"/>
              </p:ext>
            </p:extLst>
          </p:nvPr>
        </p:nvGraphicFramePr>
        <p:xfrm>
          <a:off x="151793" y="2084832"/>
          <a:ext cx="8725989" cy="452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2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74962" cy="1499616"/>
          </a:xfrm>
        </p:spPr>
        <p:txBody>
          <a:bodyPr>
            <a:normAutofit/>
          </a:bodyPr>
          <a:lstStyle/>
          <a:p>
            <a:r>
              <a:rPr lang="ru-RU" dirty="0" smtClean="0"/>
              <a:t>Архитектура </a:t>
            </a:r>
            <a:r>
              <a:rPr lang="ru-RU" dirty="0"/>
              <a:t>компьютеров и компьютерных сетей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321" y="1877263"/>
            <a:ext cx="8634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ru-RU" dirty="0" smtClean="0"/>
              <a:t>Адрес </a:t>
            </a:r>
            <a:r>
              <a:rPr lang="ru-RU" dirty="0"/>
              <a:t>документа в </a:t>
            </a:r>
            <a:r>
              <a:rPr lang="ru-RU" dirty="0" smtClean="0"/>
              <a:t>Интернете: </a:t>
            </a:r>
            <a:br>
              <a:rPr lang="ru-RU" dirty="0" smtClean="0"/>
            </a:br>
            <a:r>
              <a:rPr lang="ru-RU" dirty="0" smtClean="0"/>
              <a:t>протокол :// </a:t>
            </a:r>
            <a:r>
              <a:rPr lang="ru-RU" dirty="0"/>
              <a:t>доменное имя </a:t>
            </a:r>
            <a:r>
              <a:rPr lang="ru-RU" dirty="0" smtClean="0"/>
              <a:t>/ </a:t>
            </a:r>
            <a:r>
              <a:rPr lang="ru-RU" dirty="0"/>
              <a:t>каталог на </a:t>
            </a:r>
            <a:r>
              <a:rPr lang="ru-RU" dirty="0" smtClean="0"/>
              <a:t>сервере / </a:t>
            </a:r>
            <a:r>
              <a:rPr lang="ru-RU" dirty="0"/>
              <a:t>имя файла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2.</a:t>
            </a:r>
            <a:r>
              <a:rPr lang="ru-RU" dirty="0"/>
              <a:t> </a:t>
            </a:r>
            <a:r>
              <a:rPr lang="en-US" dirty="0" smtClean="0"/>
              <a:t>IP</a:t>
            </a:r>
            <a:r>
              <a:rPr lang="ru-RU" dirty="0" smtClean="0"/>
              <a:t>-адрес компьютера, адрес сети, </a:t>
            </a:r>
            <a:r>
              <a:rPr lang="ru-RU" dirty="0"/>
              <a:t>маска </a:t>
            </a:r>
            <a:r>
              <a:rPr lang="ru-RU" dirty="0" smtClean="0"/>
              <a:t>подсети</a:t>
            </a:r>
          </a:p>
          <a:p>
            <a:r>
              <a:rPr lang="en-US" dirty="0" smtClean="0"/>
              <a:t>3. </a:t>
            </a:r>
            <a:r>
              <a:rPr lang="ru-RU" dirty="0" smtClean="0"/>
              <a:t>Расчет </a:t>
            </a:r>
            <a:r>
              <a:rPr lang="ru-RU" dirty="0"/>
              <a:t>номера сети по IP-адресу и маске </a:t>
            </a:r>
            <a:r>
              <a:rPr lang="ru-RU" dirty="0" smtClean="0"/>
              <a:t>сети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ru-RU" dirty="0" smtClean="0"/>
              <a:t>Порядковый </a:t>
            </a:r>
            <a:r>
              <a:rPr lang="ru-RU" dirty="0"/>
              <a:t>номер компьютера в </a:t>
            </a:r>
            <a:r>
              <a:rPr lang="ru-RU" dirty="0" smtClean="0"/>
              <a:t>сети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ru-RU" dirty="0" smtClean="0"/>
              <a:t>Число </a:t>
            </a:r>
            <a:r>
              <a:rPr lang="ru-RU" dirty="0"/>
              <a:t>компьютеров в сети</a:t>
            </a:r>
            <a:endParaRPr lang="en-US" dirty="0"/>
          </a:p>
          <a:p>
            <a:r>
              <a:rPr lang="en-US" dirty="0" smtClean="0"/>
              <a:t>6. </a:t>
            </a:r>
            <a:r>
              <a:rPr lang="ru-RU" dirty="0" smtClean="0"/>
              <a:t>Задание 12 ЕГЭ</a:t>
            </a:r>
            <a:endParaRPr lang="en-US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83" y="3635000"/>
            <a:ext cx="6364552" cy="3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74962" cy="1499616"/>
          </a:xfrm>
        </p:spPr>
        <p:txBody>
          <a:bodyPr>
            <a:normAutofit/>
          </a:bodyPr>
          <a:lstStyle/>
          <a:p>
            <a:r>
              <a:rPr lang="ru-RU" dirty="0" smtClean="0"/>
              <a:t>Архитектура компьютеров и компьютерных сетей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321" y="1877263"/>
            <a:ext cx="8634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Варианты заданий: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Восстановить </a:t>
            </a:r>
            <a:r>
              <a:rPr lang="ru-RU" dirty="0" smtClean="0"/>
              <a:t>IP-адрес</a:t>
            </a:r>
            <a:endParaRPr lang="ru-RU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Подсчет количества адресов в сети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Восстановить </a:t>
            </a:r>
            <a:r>
              <a:rPr lang="ru-RU" dirty="0" smtClean="0"/>
              <a:t>URL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Определение </a:t>
            </a:r>
            <a:r>
              <a:rPr lang="ru-RU" dirty="0"/>
              <a:t>адреса сети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Определение маски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0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числовой информации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8203" y="2286000"/>
            <a:ext cx="8417489" cy="402336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1.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Адрес </a:t>
            </a:r>
            <a:r>
              <a:rPr lang="ru-RU" dirty="0">
                <a:latin typeface="Calibri" panose="020F0502020204030204" pitchFamily="34" charset="0"/>
              </a:rPr>
              <a:t>ячейки в электронных </a:t>
            </a:r>
            <a:r>
              <a:rPr lang="ru-RU" dirty="0" smtClean="0">
                <a:latin typeface="Calibri" panose="020F0502020204030204" pitchFamily="34" charset="0"/>
              </a:rPr>
              <a:t>таблицах, диапазон ячеек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2.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Формулы </a:t>
            </a:r>
            <a:r>
              <a:rPr lang="ru-RU" dirty="0">
                <a:latin typeface="Calibri" panose="020F0502020204030204" pitchFamily="34" charset="0"/>
              </a:rPr>
              <a:t>в электронных таблицах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3.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Стандартные функции </a:t>
            </a:r>
            <a:r>
              <a:rPr lang="ru-RU" b="1" dirty="0">
                <a:latin typeface="Calibri" panose="020F0502020204030204" pitchFamily="34" charset="0"/>
              </a:rPr>
              <a:t>СЧЕТ</a:t>
            </a:r>
            <a:r>
              <a:rPr lang="ru-RU" dirty="0">
                <a:latin typeface="Calibri" panose="020F0502020204030204" pitchFamily="34" charset="0"/>
              </a:rPr>
              <a:t> (количество непустых ячеек), </a:t>
            </a:r>
            <a:r>
              <a:rPr lang="ru-RU" b="1" dirty="0">
                <a:latin typeface="Calibri" panose="020F0502020204030204" pitchFamily="34" charset="0"/>
              </a:rPr>
              <a:t>СУММ</a:t>
            </a:r>
            <a:r>
              <a:rPr lang="ru-RU" dirty="0">
                <a:latin typeface="Calibri" panose="020F0502020204030204" pitchFamily="34" charset="0"/>
              </a:rPr>
              <a:t> (сумма), </a:t>
            </a:r>
            <a:r>
              <a:rPr lang="ru-RU" b="1" dirty="0">
                <a:latin typeface="Calibri" panose="020F0502020204030204" pitchFamily="34" charset="0"/>
              </a:rPr>
              <a:t>СРЗНАЧ</a:t>
            </a:r>
            <a:r>
              <a:rPr lang="ru-RU" dirty="0">
                <a:latin typeface="Calibri" panose="020F0502020204030204" pitchFamily="34" charset="0"/>
              </a:rPr>
              <a:t> (среднее значение), </a:t>
            </a:r>
            <a:r>
              <a:rPr lang="ru-RU" b="1" dirty="0">
                <a:latin typeface="Calibri" panose="020F0502020204030204" pitchFamily="34" charset="0"/>
              </a:rPr>
              <a:t>МИН</a:t>
            </a:r>
            <a:r>
              <a:rPr lang="ru-RU" dirty="0">
                <a:latin typeface="Calibri" panose="020F0502020204030204" pitchFamily="34" charset="0"/>
              </a:rPr>
              <a:t> (минимальное значение), </a:t>
            </a:r>
            <a:r>
              <a:rPr lang="ru-RU" b="1" dirty="0">
                <a:latin typeface="Calibri" panose="020F0502020204030204" pitchFamily="34" charset="0"/>
              </a:rPr>
              <a:t>МАКС</a:t>
            </a:r>
            <a:r>
              <a:rPr lang="ru-RU" dirty="0">
                <a:latin typeface="Calibri" panose="020F0502020204030204" pitchFamily="34" charset="0"/>
              </a:rPr>
              <a:t> (максимальное значение)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4.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Столбчатая</a:t>
            </a:r>
            <a:r>
              <a:rPr lang="ru-RU" dirty="0">
                <a:latin typeface="Calibri" panose="020F0502020204030204" pitchFamily="34" charset="0"/>
              </a:rPr>
              <a:t>, линейчатая и круговая </a:t>
            </a:r>
            <a:r>
              <a:rPr lang="ru-RU" dirty="0" smtClean="0">
                <a:latin typeface="Calibri" panose="020F0502020204030204" pitchFamily="34" charset="0"/>
              </a:rPr>
              <a:t>диаграмма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5.</a:t>
            </a:r>
            <a:r>
              <a:rPr lang="ru-RU" dirty="0" smtClean="0">
                <a:latin typeface="Calibri" panose="020F0502020204030204" pitchFamily="34" charset="0"/>
              </a:rPr>
              <a:t> Задание 7 ЕГЭ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758" y="4569130"/>
            <a:ext cx="4313390" cy="22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5" y="585215"/>
            <a:ext cx="8140773" cy="1530967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Математические основы информатики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68404758"/>
              </p:ext>
            </p:extLst>
          </p:nvPr>
        </p:nvGraphicFramePr>
        <p:xfrm>
          <a:off x="191589" y="1592944"/>
          <a:ext cx="8821782" cy="516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4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числовой информации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8203" y="2286000"/>
            <a:ext cx="8417489" cy="4023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Варианты </a:t>
            </a:r>
            <a:r>
              <a:rPr lang="ru-RU" dirty="0" smtClean="0">
                <a:latin typeface="Calibri" panose="020F0502020204030204" pitchFamily="34" charset="0"/>
              </a:rPr>
              <a:t>заданий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Calibri" panose="020F0502020204030204" pitchFamily="34" charset="0"/>
              </a:rPr>
              <a:t>Изменение формул при копировании: определение значений и определение целей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Calibri" panose="020F0502020204030204" pitchFamily="34" charset="0"/>
              </a:rPr>
              <a:t>Определение значения формулы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Calibri" panose="020F0502020204030204" pitchFamily="34" charset="0"/>
              </a:rPr>
              <a:t>Работа с таблицами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>
                <a:latin typeface="Calibri" panose="020F0502020204030204" pitchFamily="34" charset="0"/>
              </a:rPr>
              <a:t>Электронные таблицы и </a:t>
            </a:r>
            <a:r>
              <a:rPr lang="ru-RU" dirty="0" smtClean="0">
                <a:latin typeface="Calibri" panose="020F0502020204030204" pitchFamily="34" charset="0"/>
              </a:rPr>
              <a:t>диаграммы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Столбчатая </a:t>
            </a:r>
            <a:r>
              <a:rPr lang="ru-RU" dirty="0">
                <a:latin typeface="Calibri" panose="020F0502020204030204" pitchFamily="34" charset="0"/>
              </a:rPr>
              <a:t>и круговая диаграммы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5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ПОИСКА И ХРАНЕНИЯ ИНФОРМАЦИИ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546" y="2084832"/>
            <a:ext cx="8750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</a:t>
            </a:r>
            <a:r>
              <a:rPr lang="ru-RU" dirty="0" smtClean="0"/>
              <a:t> </a:t>
            </a:r>
            <a:r>
              <a:rPr lang="ru-RU" sz="2000" dirty="0" smtClean="0"/>
              <a:t>Базы </a:t>
            </a:r>
            <a:r>
              <a:rPr lang="ru-RU" sz="2000" dirty="0"/>
              <a:t>данных, запросы на выборку </a:t>
            </a:r>
            <a:r>
              <a:rPr lang="ru-RU" sz="2000" dirty="0" smtClean="0"/>
              <a:t>данных</a:t>
            </a:r>
          </a:p>
          <a:p>
            <a:pPr marL="458788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последовательность </a:t>
            </a:r>
            <a:r>
              <a:rPr lang="ru-RU" sz="2000" dirty="0"/>
              <a:t>выполнения логических операций в сложных </a:t>
            </a:r>
            <a:r>
              <a:rPr lang="ru-RU" sz="2000" dirty="0" smtClean="0"/>
              <a:t>запросах</a:t>
            </a:r>
          </a:p>
          <a:p>
            <a:pPr marL="458788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таблицы </a:t>
            </a:r>
            <a:r>
              <a:rPr lang="ru-RU" sz="2000" dirty="0"/>
              <a:t>базы данных связываются с помощью ключей</a:t>
            </a:r>
          </a:p>
          <a:p>
            <a:endParaRPr lang="en-US" sz="2000" dirty="0" smtClean="0"/>
          </a:p>
          <a:p>
            <a:r>
              <a:rPr lang="en-US" sz="2000" dirty="0" smtClean="0"/>
              <a:t>2.</a:t>
            </a:r>
            <a:r>
              <a:rPr lang="ru-RU" sz="2000" dirty="0" smtClean="0"/>
              <a:t> Задание 4 ЕГЭ</a:t>
            </a:r>
            <a:endParaRPr lang="en-US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03" y="3584449"/>
            <a:ext cx="3459550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ПОИСКА И ХРАНЕНИЯ ИНФОРМАЦИИ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546" y="2084832"/>
            <a:ext cx="87504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Варианты заданий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Родственные отношения, дяди и тёти, племянники, племянницы, дедушки, внуки и внучки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Определение данных по двум таблицам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Определение данных по одной </a:t>
            </a:r>
            <a:r>
              <a:rPr lang="ru-RU" sz="2000" dirty="0" smtClean="0"/>
              <a:t>таблице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Поголовный пересчёт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57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ПОИСКА И ХРАНЕНИЯ ИНФОРМАЦИИ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546" y="2084832"/>
            <a:ext cx="87504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3.</a:t>
            </a:r>
            <a:r>
              <a:rPr lang="ru-RU" sz="2000" dirty="0">
                <a:latin typeface="Calibri" panose="020F0502020204030204" pitchFamily="34" charset="0"/>
              </a:rPr>
              <a:t> Файловая </a:t>
            </a:r>
            <a:r>
              <a:rPr lang="ru-RU" sz="2000" dirty="0" smtClean="0">
                <a:latin typeface="Calibri" panose="020F0502020204030204" pitchFamily="34" charset="0"/>
              </a:rPr>
              <a:t>система: файлы, каталоги, дерево каталогов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4.</a:t>
            </a:r>
            <a:r>
              <a:rPr lang="ru-RU" sz="2000" dirty="0" smtClean="0">
                <a:latin typeface="Calibri" panose="020F0502020204030204" pitchFamily="34" charset="0"/>
              </a:rPr>
              <a:t> Поиск файлов, маска имен файлов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Варианты заданий: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</a:rPr>
              <a:t>Отбор группы файлов по маске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</a:rPr>
              <a:t>Соответствие </a:t>
            </a:r>
            <a:r>
              <a:rPr lang="ru-RU" sz="2000" dirty="0">
                <a:latin typeface="Calibri" panose="020F0502020204030204" pitchFamily="34" charset="0"/>
              </a:rPr>
              <a:t>имени файла указанной маске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</a:rPr>
              <a:t>Перемещение </a:t>
            </a:r>
            <a:r>
              <a:rPr lang="ru-RU" sz="2000" dirty="0">
                <a:latin typeface="Calibri" panose="020F0502020204030204" pitchFamily="34" charset="0"/>
              </a:rPr>
              <a:t>по дереву каталогов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</a:rPr>
              <a:t>Сортировка </a:t>
            </a:r>
            <a:r>
              <a:rPr lang="ru-RU" sz="2000" dirty="0">
                <a:latin typeface="Calibri" panose="020F0502020204030204" pitchFamily="34" charset="0"/>
              </a:rPr>
              <a:t>файлов в каталоге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9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ПОИСКА И ХРАНЕНИЯ ИНФОРМАЦИИ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546" y="2084832"/>
            <a:ext cx="8750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5.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В </a:t>
            </a:r>
            <a:r>
              <a:rPr lang="ru-RU" sz="2000" dirty="0">
                <a:latin typeface="Calibri" panose="020F0502020204030204" pitchFamily="34" charset="0"/>
              </a:rPr>
              <a:t>поисковых запросах операция «НЕ» обозначается знаком </a:t>
            </a:r>
            <a:r>
              <a:rPr lang="ru-RU" sz="2000" b="1" dirty="0">
                <a:latin typeface="Calibri" panose="020F0502020204030204" pitchFamily="34" charset="0"/>
              </a:rPr>
              <a:t>~</a:t>
            </a:r>
            <a:r>
              <a:rPr lang="ru-RU" sz="2000" dirty="0">
                <a:latin typeface="Calibri" panose="020F0502020204030204" pitchFamily="34" charset="0"/>
              </a:rPr>
              <a:t>, операция «И» обозначается знаком </a:t>
            </a:r>
            <a:r>
              <a:rPr lang="ru-RU" sz="2000" b="1" dirty="0">
                <a:latin typeface="Calibri" panose="020F0502020204030204" pitchFamily="34" charset="0"/>
              </a:rPr>
              <a:t>&amp;</a:t>
            </a:r>
            <a:r>
              <a:rPr lang="ru-RU" sz="2000" dirty="0">
                <a:latin typeface="Calibri" panose="020F0502020204030204" pitchFamily="34" charset="0"/>
              </a:rPr>
              <a:t>, а операция «ИЛИ» – знаком </a:t>
            </a:r>
            <a:r>
              <a:rPr lang="ru-RU" sz="2000" b="1" dirty="0" smtClean="0">
                <a:latin typeface="Calibri" panose="020F0502020204030204" pitchFamily="34" charset="0"/>
              </a:rPr>
              <a:t>|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6. </a:t>
            </a:r>
            <a:r>
              <a:rPr lang="ru-RU" sz="2000" dirty="0" smtClean="0">
                <a:latin typeface="Calibri" panose="020F0502020204030204" pitchFamily="34" charset="0"/>
              </a:rPr>
              <a:t>Диаграммы </a:t>
            </a:r>
            <a:r>
              <a:rPr lang="ru-RU" sz="2000" dirty="0">
                <a:latin typeface="Calibri" panose="020F0502020204030204" pitchFamily="34" charset="0"/>
              </a:rPr>
              <a:t>Эйлера-Венна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6" y="3192515"/>
            <a:ext cx="3768442" cy="1030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12" y="3707704"/>
            <a:ext cx="4775293" cy="29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ПОИСКА И ХРАНЕНИЯ ИНФОРМАЦИИ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241" y="2084832"/>
            <a:ext cx="8518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7. </a:t>
            </a:r>
            <a:r>
              <a:rPr lang="ru-RU" sz="2000" dirty="0" smtClean="0"/>
              <a:t>Задание 17 ЕГЭ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71" y="2484942"/>
            <a:ext cx="6327963" cy="43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ПОИСКА И ХРАНЕНИЯ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Варианты заданий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Расположение запросов в порядке убывания/возрастания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Сложные запросы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Формула включений и исключений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6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45" y="2760431"/>
            <a:ext cx="8750461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источники: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вебинаров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прошлых лет в сообществе «Информатики»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http://ilias.iro.yar.ru/goto.php?target=webr_3089&amp;client_id=ilias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Полякова К.Ю. </a:t>
            </a:r>
            <a:r>
              <a:rPr lang="ru-RU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http://kpolyakov.spb.ru/school/ege.htm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ФИПИ Открытый банк заданий ЕГЭ по информатике </a:t>
            </a:r>
            <a:r>
              <a:rPr lang="en-US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ege.fipi.ru/os11/xmodules/qprint/index.php?proj=B9ACA5BBB2E19E434CD6BEC25284C67F</a:t>
            </a:r>
            <a:endParaRPr lang="en-US" sz="20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Лабы по информатике,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ЕГЭ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(лабораторные работы и задачи по программированию и информатике,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ЕГЭ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информатике) </a:t>
            </a:r>
            <a:r>
              <a:rPr lang="ru-RU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http://labs.org.ru/ege/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Решу ЕГЭ (образовательный портал для подготовки к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экзаменам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https://inf-ege.sdamgia.ru/prob_catalog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45" y="163494"/>
            <a:ext cx="2543577" cy="25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Системы счисления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56754" y="1737361"/>
                <a:ext cx="8830492" cy="495082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>
                    <a:latin typeface="Calibri" panose="020F0502020204030204" pitchFamily="34" charset="0"/>
                  </a:rPr>
                  <a:t>1</a:t>
                </a:r>
                <a:r>
                  <a:rPr lang="ru-RU" sz="2200" dirty="0" smtClean="0">
                    <a:latin typeface="Calibri" panose="020F0502020204030204" pitchFamily="34" charset="0"/>
                  </a:rPr>
                  <a:t>. </a:t>
                </a:r>
                <a:r>
                  <a:rPr lang="ru-RU" sz="2200" dirty="0">
                    <a:latin typeface="Calibri" panose="020F0502020204030204" pitchFamily="34" charset="0"/>
                  </a:rPr>
                  <a:t>Выучить таблицу первых десяти степеней двойки</a:t>
                </a:r>
              </a:p>
              <a:p>
                <a:r>
                  <a:rPr lang="en-US" sz="2200" dirty="0">
                    <a:latin typeface="Calibri" panose="020F0502020204030204" pitchFamily="34" charset="0"/>
                  </a:rPr>
                  <a:t>2</a:t>
                </a:r>
                <a:r>
                  <a:rPr lang="ru-RU" sz="2200" dirty="0" smtClean="0">
                    <a:latin typeface="Calibri" panose="020F0502020204030204" pitchFamily="34" charset="0"/>
                  </a:rPr>
                  <a:t>. Понимать, что:</a:t>
                </a:r>
              </a:p>
              <a:p>
                <a:r>
                  <a:rPr lang="ru-RU" sz="2200" dirty="0" smtClean="0">
                    <a:latin typeface="Calibri" panose="020F0502020204030204" pitchFamily="34" charset="0"/>
                  </a:rPr>
                  <a:t>Последняя цифра записи числа в системе счисления с основанием </a:t>
                </a:r>
                <a:r>
                  <a:rPr lang="en-US" sz="2200" dirty="0" smtClean="0">
                    <a:latin typeface="Calibri" panose="020F0502020204030204" pitchFamily="34" charset="0"/>
                  </a:rPr>
                  <a:t>N – </a:t>
                </a:r>
                <a:r>
                  <a:rPr lang="ru-RU" sz="2200" dirty="0" smtClean="0">
                    <a:latin typeface="Calibri" panose="020F0502020204030204" pitchFamily="34" charset="0"/>
                  </a:rPr>
                  <a:t>это остаток от деления этого числа на </a:t>
                </a:r>
                <a:r>
                  <a:rPr lang="en-US" sz="2200" dirty="0" smtClean="0">
                    <a:latin typeface="Calibri" panose="020F0502020204030204" pitchFamily="34" charset="0"/>
                  </a:rPr>
                  <a:t>N</a:t>
                </a:r>
                <a:r>
                  <a:rPr lang="ru-RU" sz="2200" dirty="0" smtClean="0">
                    <a:latin typeface="Calibri" panose="020F0502020204030204" pitchFamily="34" charset="0"/>
                  </a:rPr>
                  <a:t>.</a:t>
                </a:r>
                <a:endParaRPr lang="en-US" sz="2200" b="0" i="1" dirty="0" smtClean="0">
                  <a:latin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groupChr>
                          <m:groupChrPr>
                            <m:chr m:val="⏟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0…0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lim>
                    </m:limLow>
                  </m:oMath>
                </a14:m>
                <a:r>
                  <a:rPr lang="en-US" sz="2200" dirty="0" smtClean="0">
                    <a:latin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−1=</m:t>
                    </m:r>
                    <m:limLow>
                      <m:limLow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−1)(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−1)…(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lim>
                    </m:limLow>
                  </m:oMath>
                </a14:m>
                <a:r>
                  <a:rPr lang="en-US" sz="2200" dirty="0">
                    <a:latin typeface="Calibri" panose="020F0502020204030204" pitchFamily="34" charset="0"/>
                  </a:rPr>
                  <a:t>; </a:t>
                </a:r>
                <a:endParaRPr lang="en-US" sz="2200" dirty="0" smtClean="0">
                  <a:latin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−1)…(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groupChr>
                      </m:e>
                      <m:li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lim>
                    </m:limLow>
                    <m:limLow>
                      <m:limLow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0…0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lim>
                    </m:limLow>
                  </m:oMath>
                </a14:m>
                <a:endParaRPr lang="en-US" sz="2200" dirty="0" smtClean="0">
                  <a:latin typeface="Calibri" panose="020F0502020204030204" pitchFamily="34" charset="0"/>
                </a:endParaRPr>
              </a:p>
              <a:p>
                <a:r>
                  <a:rPr lang="ru-RU" sz="2200" dirty="0">
                    <a:latin typeface="Calibri" panose="020F0502020204030204" pitchFamily="34" charset="0"/>
                  </a:rPr>
                  <a:t>Ч</a:t>
                </a:r>
                <a:r>
                  <a:rPr lang="ru-RU" sz="2200" dirty="0" smtClean="0">
                    <a:latin typeface="Calibri" panose="020F0502020204030204" pitchFamily="34" charset="0"/>
                  </a:rPr>
                  <a:t>етные </a:t>
                </a:r>
                <a:r>
                  <a:rPr lang="ru-RU" sz="2200" dirty="0">
                    <a:latin typeface="Calibri" panose="020F0502020204030204" pitchFamily="34" charset="0"/>
                  </a:rPr>
                  <a:t>числа оканчиваются на 0, нечетные – на 1; </a:t>
                </a:r>
                <a:r>
                  <a:rPr lang="ru-RU" sz="2200" dirty="0" smtClean="0">
                    <a:latin typeface="Calibri" panose="020F0502020204030204" pitchFamily="34" charset="0"/>
                  </a:rPr>
                  <a:t>числа</a:t>
                </a:r>
                <a:r>
                  <a:rPr lang="ru-RU" sz="2200" dirty="0">
                    <a:latin typeface="Calibri" panose="020F0502020204030204" pitchFamily="34" charset="0"/>
                  </a:rPr>
                  <a:t>, которые делятся на 4, оканчиваются на </a:t>
                </a:r>
                <a:r>
                  <a:rPr lang="ru-RU" sz="2200" dirty="0" smtClean="0">
                    <a:latin typeface="Calibri" panose="020F0502020204030204" pitchFamily="34" charset="0"/>
                  </a:rPr>
                  <a:t>00; </a:t>
                </a:r>
                <a:r>
                  <a:rPr lang="ru-RU" sz="2200" dirty="0">
                    <a:latin typeface="Calibri" panose="020F0502020204030204" pitchFamily="34" charset="0"/>
                  </a:rPr>
                  <a:t>числа, которые делятся на 2k, оканчиваются на k нулей</a:t>
                </a:r>
              </a:p>
              <a:p>
                <a:r>
                  <a:rPr lang="ru-RU" sz="2200" dirty="0" smtClean="0">
                    <a:latin typeface="Calibri" panose="020F0502020204030204" pitchFamily="34" charset="0"/>
                  </a:rPr>
                  <a:t>Если </a:t>
                </a:r>
                <a:r>
                  <a:rPr lang="ru-RU" sz="2200" dirty="0">
                    <a:latin typeface="Calibri" panose="020F0502020204030204" pitchFamily="34" charset="0"/>
                  </a:rPr>
                  <a:t>число N принадлежит интервалу 2</a:t>
                </a:r>
                <a:r>
                  <a:rPr lang="ru-RU" sz="2200" baseline="30000" dirty="0">
                    <a:latin typeface="Calibri" panose="020F0502020204030204" pitchFamily="34" charset="0"/>
                  </a:rPr>
                  <a:t>k-1</a:t>
                </a:r>
                <a:r>
                  <a:rPr lang="ru-RU" sz="2200" dirty="0">
                    <a:latin typeface="Calibri" panose="020F0502020204030204" pitchFamily="34" charset="0"/>
                  </a:rPr>
                  <a:t> &lt; N &lt; 2</a:t>
                </a:r>
                <a:r>
                  <a:rPr lang="ru-RU" sz="2200" baseline="30000" dirty="0">
                    <a:latin typeface="Calibri" panose="020F0502020204030204" pitchFamily="34" charset="0"/>
                  </a:rPr>
                  <a:t>k</a:t>
                </a:r>
                <a:r>
                  <a:rPr lang="ru-RU" sz="2200" dirty="0">
                    <a:latin typeface="Calibri" panose="020F0502020204030204" pitchFamily="34" charset="0"/>
                  </a:rPr>
                  <a:t>, в его двоичной записи будет всего k цифр</a:t>
                </a:r>
              </a:p>
              <a:p>
                <a:r>
                  <a:rPr lang="ru-RU" sz="2200" dirty="0">
                    <a:latin typeface="Calibri" panose="020F0502020204030204" pitchFamily="34" charset="0"/>
                  </a:rPr>
                  <a:t>Е</a:t>
                </a:r>
                <a:r>
                  <a:rPr lang="ru-RU" sz="2200" dirty="0" smtClean="0">
                    <a:latin typeface="Calibri" panose="020F0502020204030204" pitchFamily="34" charset="0"/>
                  </a:rPr>
                  <a:t>сли </a:t>
                </a:r>
                <a:r>
                  <a:rPr lang="ru-RU" sz="2200" dirty="0">
                    <a:latin typeface="Calibri" panose="020F0502020204030204" pitchFamily="34" charset="0"/>
                  </a:rPr>
                  <a:t>известна двоичная запись числа N, то двоичную запись числа 2•N можно легко получить, приписав в конец ноль</a:t>
                </a:r>
                <a:endParaRPr lang="en-US" sz="2200" dirty="0" smtClean="0">
                  <a:latin typeface="Calibri" panose="020F0502020204030204" pitchFamily="34" charset="0"/>
                </a:endParaRPr>
              </a:p>
              <a:p>
                <a:endParaRPr lang="en-US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737361"/>
                <a:ext cx="8830492" cy="4950822"/>
              </a:xfrm>
              <a:blipFill rotWithShape="0">
                <a:blip r:embed="rId2"/>
                <a:stretch>
                  <a:fillRect l="-207" t="-1724" r="-1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2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Системы счисления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754" y="1737361"/>
            <a:ext cx="8830492" cy="3082833"/>
          </a:xfrm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ru-RU" dirty="0" smtClean="0"/>
              <a:t>. Перевод чисел </a:t>
            </a:r>
            <a:r>
              <a:rPr lang="ru-RU" dirty="0"/>
              <a:t>из десятичной системы счисления в любую </a:t>
            </a:r>
            <a:r>
              <a:rPr lang="ru-RU" dirty="0" smtClean="0"/>
              <a:t>другую и наоборот</a:t>
            </a:r>
          </a:p>
          <a:p>
            <a:r>
              <a:rPr lang="en-US" dirty="0" smtClean="0"/>
              <a:t>4</a:t>
            </a:r>
            <a:r>
              <a:rPr lang="ru-RU" dirty="0" smtClean="0"/>
              <a:t>. Перевод </a:t>
            </a:r>
            <a:r>
              <a:rPr lang="ru-RU" dirty="0"/>
              <a:t>чисел системы с основанием </a:t>
            </a:r>
            <a:r>
              <a:rPr lang="ru-RU" dirty="0" smtClean="0"/>
              <a:t>2</a:t>
            </a:r>
            <a:r>
              <a:rPr lang="en-US" baseline="30000" dirty="0" smtClean="0"/>
              <a:t>N</a:t>
            </a:r>
            <a:r>
              <a:rPr lang="ru-RU" dirty="0" smtClean="0"/>
              <a:t> </a:t>
            </a:r>
            <a:r>
              <a:rPr lang="ru-RU" dirty="0"/>
              <a:t>(степень двойки) в </a:t>
            </a:r>
            <a:r>
              <a:rPr lang="ru-RU" dirty="0" smtClean="0"/>
              <a:t>двоичную и наоборот.</a:t>
            </a:r>
          </a:p>
          <a:p>
            <a:r>
              <a:rPr lang="en-US" dirty="0" smtClean="0"/>
              <a:t>5.</a:t>
            </a:r>
            <a:r>
              <a:rPr lang="ru-RU" dirty="0" smtClean="0"/>
              <a:t> </a:t>
            </a:r>
            <a:r>
              <a:rPr lang="ru-RU" dirty="0"/>
              <a:t>Отрицательные целые числа хранятся в памяти в двоичном дополнительном коде</a:t>
            </a:r>
            <a:endParaRPr lang="en-US" dirty="0"/>
          </a:p>
          <a:p>
            <a:r>
              <a:rPr lang="en-US" dirty="0" smtClean="0"/>
              <a:t>6</a:t>
            </a:r>
            <a:r>
              <a:rPr lang="ru-RU" dirty="0" smtClean="0"/>
              <a:t>. </a:t>
            </a:r>
            <a:r>
              <a:rPr lang="ru-RU" dirty="0"/>
              <a:t>Двоичная арифметика: сложение, вычитание, умножение, деление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1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Системы счисления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754" y="1737361"/>
            <a:ext cx="8830492" cy="347471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7.</a:t>
            </a:r>
            <a:r>
              <a:rPr lang="ru-RU" sz="2200" dirty="0" smtClean="0">
                <a:latin typeface="Calibri" panose="020F0502020204030204" pitchFamily="34" charset="0"/>
              </a:rPr>
              <a:t> Задача 1 ЕГЭ: </a:t>
            </a:r>
            <a:endParaRPr lang="ru-RU" sz="2200" dirty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084832"/>
            <a:ext cx="6400800" cy="1114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26" y="3471658"/>
            <a:ext cx="8711520" cy="6269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480" y="4046054"/>
            <a:ext cx="7901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Прямой перевод между шестнадцатеричной/восьмеричной и двоичной </a:t>
            </a:r>
            <a:r>
              <a:rPr lang="ru-RU" dirty="0" smtClean="0"/>
              <a:t>СС: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26" y="4322264"/>
            <a:ext cx="4702629" cy="5246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6480" y="4784292"/>
            <a:ext cx="352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Шестнадцатеричная </a:t>
            </a:r>
            <a:r>
              <a:rPr lang="ru-RU" dirty="0" smtClean="0"/>
              <a:t>арифметика: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00" y="5153624"/>
            <a:ext cx="8856000" cy="5610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6480" y="3188250"/>
            <a:ext cx="271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Перевод</a:t>
            </a:r>
            <a:r>
              <a:rPr lang="ru-RU" b="1" dirty="0"/>
              <a:t> </a:t>
            </a:r>
            <a:r>
              <a:rPr lang="ru-RU" dirty="0"/>
              <a:t>в десятичную </a:t>
            </a:r>
            <a:r>
              <a:rPr lang="ru-RU" dirty="0" smtClean="0"/>
              <a:t>СС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617" y="5698217"/>
            <a:ext cx="5474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Сравнение чисел в различных системах счисления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26" y="6068462"/>
            <a:ext cx="8676000" cy="7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Системы счисления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754" y="1737361"/>
            <a:ext cx="8830492" cy="347471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8.</a:t>
            </a:r>
            <a:r>
              <a:rPr lang="ru-RU" sz="2200" dirty="0" smtClean="0">
                <a:latin typeface="Calibri" panose="020F0502020204030204" pitchFamily="34" charset="0"/>
              </a:rPr>
              <a:t> Задача 16 ЕГЭ: </a:t>
            </a:r>
            <a:endParaRPr lang="ru-RU" sz="2200" dirty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754" y="3625821"/>
            <a:ext cx="7901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Определение </a:t>
            </a:r>
            <a:r>
              <a:rPr lang="ru-RU" dirty="0" smtClean="0"/>
              <a:t>основания: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6480" y="4784292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Разное: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6480" y="2084619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Прямое сложение в СС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6" y="2406662"/>
            <a:ext cx="7992000" cy="11686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5" y="4025480"/>
            <a:ext cx="6156000" cy="7578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4" y="5167023"/>
            <a:ext cx="8748000" cy="6720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24" y="5839082"/>
            <a:ext cx="4428000" cy="6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2576</TotalTime>
  <Words>2029</Words>
  <Application>Microsoft Office PowerPoint</Application>
  <PresentationFormat>Экран (4:3)</PresentationFormat>
  <Paragraphs>414</Paragraphs>
  <Slides>57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6" baseType="lpstr">
      <vt:lpstr>Calibri</vt:lpstr>
      <vt:lpstr>Cambria Math</vt:lpstr>
      <vt:lpstr>Times New Roman</vt:lpstr>
      <vt:lpstr>Tw Cen MT</vt:lpstr>
      <vt:lpstr>Tw Cen MT Condensed</vt:lpstr>
      <vt:lpstr>Wingdings</vt:lpstr>
      <vt:lpstr>Wingdings 3</vt:lpstr>
      <vt:lpstr>Интеграл</vt:lpstr>
      <vt:lpstr>Уравнение</vt:lpstr>
      <vt:lpstr>Объявление</vt:lpstr>
      <vt:lpstr>Подготовка к ЕГЭ-2020 по информатике Задания 1 части </vt:lpstr>
      <vt:lpstr>Презентация PowerPoint</vt:lpstr>
      <vt:lpstr>Презентация PowerPoint</vt:lpstr>
      <vt:lpstr>Математические основы информатики </vt:lpstr>
      <vt:lpstr>Системы счисления </vt:lpstr>
      <vt:lpstr>Системы счисления </vt:lpstr>
      <vt:lpstr>Системы счисления </vt:lpstr>
      <vt:lpstr>Системы счисления </vt:lpstr>
      <vt:lpstr>Логика и алгоритмы </vt:lpstr>
      <vt:lpstr>Логика и алгоритмы </vt:lpstr>
      <vt:lpstr>Логика и алгоритмы </vt:lpstr>
      <vt:lpstr>Логика и алгоритмы </vt:lpstr>
      <vt:lpstr>Логика и алгоритмы </vt:lpstr>
      <vt:lpstr>Логика и алгоритмы </vt:lpstr>
      <vt:lpstr>Информация и её кодирование </vt:lpstr>
      <vt:lpstr>Информация и её кодирование </vt:lpstr>
      <vt:lpstr>Информация и её кодирование </vt:lpstr>
      <vt:lpstr>Информация и её кодирование </vt:lpstr>
      <vt:lpstr>Информация и её кодирование </vt:lpstr>
      <vt:lpstr>Информация и её кодирование </vt:lpstr>
      <vt:lpstr>Информация и её кодирование </vt:lpstr>
      <vt:lpstr>Информация и её кодирование </vt:lpstr>
      <vt:lpstr>Информация и её кодирование </vt:lpstr>
      <vt:lpstr>Информация и её кодирование </vt:lpstr>
      <vt:lpstr>Моделирование</vt:lpstr>
      <vt:lpstr>Моделирование</vt:lpstr>
      <vt:lpstr>Алгоритмизация и программирование </vt:lpstr>
      <vt:lpstr>Элементы теории алгоритмов </vt:lpstr>
      <vt:lpstr>Элементы теории алгоритмов </vt:lpstr>
      <vt:lpstr>Элементы теории алгоритмов </vt:lpstr>
      <vt:lpstr>Элементы теории алгоритмов </vt:lpstr>
      <vt:lpstr>Элементы теории алгоритмов </vt:lpstr>
      <vt:lpstr>Элементы теории алгоритмов </vt:lpstr>
      <vt:lpstr>Элементы теории алгоритмов </vt:lpstr>
      <vt:lpstr>Языки программирования </vt:lpstr>
      <vt:lpstr>Языки программирования </vt:lpstr>
      <vt:lpstr>Языки программирования </vt:lpstr>
      <vt:lpstr>Языки программирования </vt:lpstr>
      <vt:lpstr>Языки программирования </vt:lpstr>
      <vt:lpstr>Языки программирования </vt:lpstr>
      <vt:lpstr>Языки программирования </vt:lpstr>
      <vt:lpstr>Языки программирования </vt:lpstr>
      <vt:lpstr>Языки программирования </vt:lpstr>
      <vt:lpstr>Языки программирования </vt:lpstr>
      <vt:lpstr>Основы информационно-коммуникационных технологий</vt:lpstr>
      <vt:lpstr>Архитектура компьютеров и компьютерных сетей</vt:lpstr>
      <vt:lpstr>Архитектура компьютеров и компьютерных сетей</vt:lpstr>
      <vt:lpstr>Обработка числовой информации </vt:lpstr>
      <vt:lpstr>Обработка числовой информации </vt:lpstr>
      <vt:lpstr>ТЕХНОЛОГИИ ПОИСКА И ХРАНЕНИЯ ИНФОРМАЦИИ</vt:lpstr>
      <vt:lpstr>ТЕХНОЛОГИИ ПОИСКА И ХРАНЕНИЯ ИНФОРМАЦИИ</vt:lpstr>
      <vt:lpstr>ТЕХНОЛОГИИ ПОИСКА И ХРАНЕНИЯ ИНФОРМАЦИИ</vt:lpstr>
      <vt:lpstr>ТЕХНОЛОГИИ ПОИСКА И ХРАНЕНИЯ ИНФОРМАЦИИ</vt:lpstr>
      <vt:lpstr>ТЕХНОЛОГИИ ПОИСКА И ХРАНЕНИЯ ИНФОРМАЦИИ</vt:lpstr>
      <vt:lpstr>ТЕХНОЛОГИИ ПОИСКА И ХРАНЕНИЯ ИНФОРМАЦИИ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Светлана Юрьевна Белянчева</cp:lastModifiedBy>
  <cp:revision>153</cp:revision>
  <dcterms:created xsi:type="dcterms:W3CDTF">2018-12-06T12:48:54Z</dcterms:created>
  <dcterms:modified xsi:type="dcterms:W3CDTF">2019-12-03T07:24:26Z</dcterms:modified>
</cp:coreProperties>
</file>