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83" r:id="rId4"/>
    <p:sldId id="257" r:id="rId5"/>
    <p:sldId id="258" r:id="rId6"/>
    <p:sldId id="28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84" r:id="rId24"/>
    <p:sldId id="276" r:id="rId25"/>
    <p:sldId id="277" r:id="rId26"/>
    <p:sldId id="278" r:id="rId27"/>
    <p:sldId id="289" r:id="rId28"/>
    <p:sldId id="279" r:id="rId29"/>
    <p:sldId id="280" r:id="rId30"/>
    <p:sldId id="281" r:id="rId31"/>
    <p:sldId id="282" r:id="rId32"/>
    <p:sldId id="287" r:id="rId33"/>
    <p:sldId id="286" r:id="rId34"/>
    <p:sldId id="290" r:id="rId35"/>
    <p:sldId id="28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Вариативность</a:t>
          </a:r>
          <a:endParaRPr lang="ru-RU" sz="1800" b="1" dirty="0">
            <a:solidFill>
              <a:schemeClr val="tx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smtClean="0"/>
            <a:t>Планируемые результат</a:t>
          </a:r>
          <a:endParaRPr lang="ru-RU" sz="1800" dirty="0"/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dirty="0" smtClean="0"/>
            <a:t>Содержательный раздел ООП</a:t>
          </a:r>
          <a:endParaRPr lang="ru-RU" sz="1800" dirty="0"/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dirty="0" smtClean="0"/>
            <a:t>Рабочие программы педагогов </a:t>
          </a:r>
          <a:endParaRPr lang="ru-RU" sz="1800" dirty="0"/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dirty="0" smtClean="0"/>
            <a:t>Рабочая программа воспитания </a:t>
          </a:r>
          <a:endParaRPr lang="ru-RU" sz="1800" dirty="0"/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dirty="0" smtClean="0"/>
            <a:t>Программа формирования универсальных учебных действий</a:t>
          </a:r>
          <a:endParaRPr lang="ru-RU" sz="1800" dirty="0"/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Программа формирования универсальных учебных действий</a:t>
          </a:r>
          <a:endParaRPr lang="ru-RU" sz="1800" b="1" dirty="0">
            <a:solidFill>
              <a:schemeClr val="tx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Объем урочной и внеурочной деятельности </a:t>
          </a:r>
          <a:endParaRPr lang="ru-RU" sz="1800" b="1" dirty="0">
            <a:solidFill>
              <a:schemeClr val="tx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dirty="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dirty="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dirty="0" smtClean="0"/>
            <a:t>Психолого-педагогические условия </a:t>
          </a:r>
          <a:endParaRPr lang="ru-RU" sz="1800" dirty="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Использование электронных средств обучения, дистанционных технологий </a:t>
          </a:r>
          <a:endParaRPr lang="ru-RU" sz="1800" b="1" dirty="0">
            <a:solidFill>
              <a:schemeClr val="tx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dirty="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dirty="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dirty="0" smtClean="0"/>
            <a:t>Психолого-педагогические условия </a:t>
          </a:r>
          <a:endParaRPr lang="ru-RU" sz="1800" dirty="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dirty="0">
            <a:solidFill>
              <a:schemeClr val="bg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Деление учеников на группы </a:t>
          </a:r>
          <a:endParaRPr lang="ru-RU" sz="1800" b="1" dirty="0">
            <a:solidFill>
              <a:schemeClr val="tx1"/>
            </a:solidFill>
          </a:endParaRPr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dirty="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dirty="0" smtClean="0"/>
            <a:t>Психолого-педагогические условия </a:t>
          </a:r>
          <a:endParaRPr lang="ru-RU" sz="1800" dirty="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FCFE6C-45BC-4360-971C-6EE23EF0B9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7198C-E4D1-4FEA-A472-D719B1A417CC}">
      <dgm:prSet/>
      <dgm:spPr/>
      <dgm:t>
        <a:bodyPr/>
        <a:lstStyle/>
        <a:p>
          <a:r>
            <a:rPr lang="ru-RU" dirty="0" smtClean="0"/>
            <a:t>Возможности реализации с учетом</a:t>
          </a:r>
          <a:endParaRPr lang="ru-RU" dirty="0"/>
        </a:p>
      </dgm:t>
    </dgm:pt>
    <dgm:pt modelId="{143E65BF-389C-4730-842F-75FE6A43388E}" type="parTrans" cxnId="{F27D9D26-3CAF-4738-9F3C-7BEF14274867}">
      <dgm:prSet/>
      <dgm:spPr/>
      <dgm:t>
        <a:bodyPr/>
        <a:lstStyle/>
        <a:p>
          <a:endParaRPr lang="ru-RU"/>
        </a:p>
      </dgm:t>
    </dgm:pt>
    <dgm:pt modelId="{46F62530-8136-4DD8-A625-3A79B643C99C}" type="sibTrans" cxnId="{F27D9D26-3CAF-4738-9F3C-7BEF14274867}">
      <dgm:prSet/>
      <dgm:spPr/>
      <dgm:t>
        <a:bodyPr/>
        <a:lstStyle/>
        <a:p>
          <a:endParaRPr lang="ru-RU"/>
        </a:p>
      </dgm:t>
    </dgm:pt>
    <dgm:pt modelId="{56ADB474-3FDE-48F7-9A43-53B343839BD6}">
      <dgm:prSet custT="1"/>
      <dgm:spPr/>
      <dgm:t>
        <a:bodyPr/>
        <a:lstStyle/>
        <a:p>
          <a:r>
            <a:rPr lang="ru-RU" sz="1800" dirty="0" smtClean="0"/>
            <a:t>психического и физического здоровья</a:t>
          </a:r>
          <a:endParaRPr lang="ru-RU" sz="1800" dirty="0"/>
        </a:p>
      </dgm:t>
    </dgm:pt>
    <dgm:pt modelId="{E46E0D85-17B8-417D-A568-6FDE1A618F5B}" type="parTrans" cxnId="{EE6D5DA5-4406-491D-ACB1-68F28D30AF1F}">
      <dgm:prSet/>
      <dgm:spPr/>
      <dgm:t>
        <a:bodyPr/>
        <a:lstStyle/>
        <a:p>
          <a:endParaRPr lang="ru-RU"/>
        </a:p>
      </dgm:t>
    </dgm:pt>
    <dgm:pt modelId="{AD7510AC-016A-4AB0-B4DD-9432A3AF6741}" type="sibTrans" cxnId="{EE6D5DA5-4406-491D-ACB1-68F28D30AF1F}">
      <dgm:prSet/>
      <dgm:spPr/>
      <dgm:t>
        <a:bodyPr/>
        <a:lstStyle/>
        <a:p>
          <a:endParaRPr lang="ru-RU"/>
        </a:p>
      </dgm:t>
    </dgm:pt>
    <dgm:pt modelId="{F806B575-1574-4E6C-ABF4-FD4658D84C40}">
      <dgm:prSet custT="1"/>
      <dgm:spPr/>
      <dgm:t>
        <a:bodyPr/>
        <a:lstStyle/>
        <a:p>
          <a:r>
            <a:rPr lang="ru-RU" sz="1800" dirty="0" smtClean="0"/>
            <a:t>пола</a:t>
          </a:r>
          <a:endParaRPr lang="ru-RU" sz="1800" dirty="0"/>
        </a:p>
      </dgm:t>
    </dgm:pt>
    <dgm:pt modelId="{E1BA8F02-F930-4E95-9015-1C24B5BE2611}" type="parTrans" cxnId="{A18FC930-613B-48A8-B199-2D310C5947B6}">
      <dgm:prSet/>
      <dgm:spPr/>
      <dgm:t>
        <a:bodyPr/>
        <a:lstStyle/>
        <a:p>
          <a:endParaRPr lang="ru-RU"/>
        </a:p>
      </dgm:t>
    </dgm:pt>
    <dgm:pt modelId="{A895583A-B396-41A5-A365-9AC5CAAD270A}" type="sibTrans" cxnId="{A18FC930-613B-48A8-B199-2D310C5947B6}">
      <dgm:prSet/>
      <dgm:spPr/>
      <dgm:t>
        <a:bodyPr/>
        <a:lstStyle/>
        <a:p>
          <a:endParaRPr lang="ru-RU"/>
        </a:p>
      </dgm:t>
    </dgm:pt>
    <dgm:pt modelId="{3CA2352C-FEED-4F08-9907-0E7762E7BD2D}">
      <dgm:prSet custT="1"/>
      <dgm:spPr/>
      <dgm:t>
        <a:bodyPr/>
        <a:lstStyle/>
        <a:p>
          <a:r>
            <a:rPr lang="ru-RU" sz="1800" dirty="0" smtClean="0"/>
            <a:t>общественных и профессиональных целей детей, в том числе с углубленным изучением отдельных предметных областей, предметов</a:t>
          </a:r>
          <a:endParaRPr lang="ru-RU" sz="1800" dirty="0"/>
        </a:p>
      </dgm:t>
    </dgm:pt>
    <dgm:pt modelId="{8EF5FE8C-18A7-45E8-9DCC-1884E7D7AD71}" type="parTrans" cxnId="{2F59E8B7-7B77-4AB3-991D-99836D51868C}">
      <dgm:prSet/>
      <dgm:spPr/>
      <dgm:t>
        <a:bodyPr/>
        <a:lstStyle/>
        <a:p>
          <a:endParaRPr lang="ru-RU"/>
        </a:p>
      </dgm:t>
    </dgm:pt>
    <dgm:pt modelId="{ACA322B2-D438-443E-B989-265CD6A79DD3}" type="sibTrans" cxnId="{2F59E8B7-7B77-4AB3-991D-99836D51868C}">
      <dgm:prSet/>
      <dgm:spPr/>
      <dgm:t>
        <a:bodyPr/>
        <a:lstStyle/>
        <a:p>
          <a:endParaRPr lang="ru-RU"/>
        </a:p>
      </dgm:t>
    </dgm:pt>
    <dgm:pt modelId="{B19B7618-AEEC-4922-9846-E40E43413B0C}">
      <dgm:prSet custT="1"/>
      <dgm:spPr/>
      <dgm:t>
        <a:bodyPr/>
        <a:lstStyle/>
        <a:p>
          <a:r>
            <a:rPr lang="ru-RU" sz="1800" dirty="0" smtClean="0"/>
            <a:t>успеваемости</a:t>
          </a:r>
          <a:endParaRPr lang="ru-RU" sz="1800" dirty="0"/>
        </a:p>
      </dgm:t>
    </dgm:pt>
    <dgm:pt modelId="{F91FA358-1689-42F3-9FD8-4E5CE9DFA88E}" type="parTrans" cxnId="{8F12AFE9-30FB-44F0-8073-A812FCC370DC}">
      <dgm:prSet/>
      <dgm:spPr/>
      <dgm:t>
        <a:bodyPr/>
        <a:lstStyle/>
        <a:p>
          <a:endParaRPr lang="ru-RU"/>
        </a:p>
      </dgm:t>
    </dgm:pt>
    <dgm:pt modelId="{D675E727-F15A-4A0D-8F60-178CD142E867}" type="sibTrans" cxnId="{8F12AFE9-30FB-44F0-8073-A812FCC370DC}">
      <dgm:prSet/>
      <dgm:spPr/>
      <dgm:t>
        <a:bodyPr/>
        <a:lstStyle/>
        <a:p>
          <a:endParaRPr lang="ru-RU"/>
        </a:p>
      </dgm:t>
    </dgm:pt>
    <dgm:pt modelId="{11F59B39-82B8-4352-B397-6CDB8479E178}">
      <dgm:prSet custT="1"/>
      <dgm:spPr/>
      <dgm:t>
        <a:bodyPr/>
        <a:lstStyle/>
        <a:p>
          <a:r>
            <a:rPr lang="ru-RU" sz="1800" dirty="0" smtClean="0"/>
            <a:t>образовательных потребностей и интересов</a:t>
          </a:r>
          <a:endParaRPr lang="ru-RU" sz="1800" dirty="0"/>
        </a:p>
      </dgm:t>
    </dgm:pt>
    <dgm:pt modelId="{3062C8C4-EE1A-4673-A302-719B5872F658}" type="parTrans" cxnId="{F3795251-419B-4331-BC9B-412D538CE51C}">
      <dgm:prSet/>
      <dgm:spPr/>
      <dgm:t>
        <a:bodyPr/>
        <a:lstStyle/>
        <a:p>
          <a:endParaRPr lang="ru-RU"/>
        </a:p>
      </dgm:t>
    </dgm:pt>
    <dgm:pt modelId="{BC407CC3-3B48-44E9-8A4A-4E9BE9138718}" type="sibTrans" cxnId="{F3795251-419B-4331-BC9B-412D538CE51C}">
      <dgm:prSet/>
      <dgm:spPr/>
      <dgm:t>
        <a:bodyPr/>
        <a:lstStyle/>
        <a:p>
          <a:endParaRPr lang="ru-RU"/>
        </a:p>
      </dgm:t>
    </dgm:pt>
    <dgm:pt modelId="{D9714C30-A139-4AE5-9F1B-4164EB48C7C5}" type="pres">
      <dgm:prSet presAssocID="{F5FCFE6C-45BC-4360-971C-6EE23EF0B9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E1FC4-06BF-4D61-8D7E-A744CA39FF94}" type="pres">
      <dgm:prSet presAssocID="{B707198C-E4D1-4FEA-A472-D719B1A417CC}" presName="parentLin" presStyleCnt="0"/>
      <dgm:spPr/>
    </dgm:pt>
    <dgm:pt modelId="{228EE0FF-62DA-4729-B917-52443A0D3903}" type="pres">
      <dgm:prSet presAssocID="{B707198C-E4D1-4FEA-A472-D719B1A417C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E2369D4-FFA4-4D25-A5F7-167E19737538}" type="pres">
      <dgm:prSet presAssocID="{B707198C-E4D1-4FEA-A472-D719B1A417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50E8D-749A-48F0-8993-41494DDFBE06}" type="pres">
      <dgm:prSet presAssocID="{B707198C-E4D1-4FEA-A472-D719B1A417CC}" presName="negativeSpace" presStyleCnt="0"/>
      <dgm:spPr/>
    </dgm:pt>
    <dgm:pt modelId="{1A5B4429-4B0F-4A0A-A71E-4BCCE4E3AB9B}" type="pres">
      <dgm:prSet presAssocID="{B707198C-E4D1-4FEA-A472-D719B1A417C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12AFE9-30FB-44F0-8073-A812FCC370DC}" srcId="{B707198C-E4D1-4FEA-A472-D719B1A417CC}" destId="{B19B7618-AEEC-4922-9846-E40E43413B0C}" srcOrd="0" destOrd="0" parTransId="{F91FA358-1689-42F3-9FD8-4E5CE9DFA88E}" sibTransId="{D675E727-F15A-4A0D-8F60-178CD142E867}"/>
    <dgm:cxn modelId="{FE4AA2EB-9E80-41AD-AE1A-BFA1E443D662}" type="presOf" srcId="{3CA2352C-FEED-4F08-9907-0E7762E7BD2D}" destId="{1A5B4429-4B0F-4A0A-A71E-4BCCE4E3AB9B}" srcOrd="0" destOrd="4" presId="urn:microsoft.com/office/officeart/2005/8/layout/list1"/>
    <dgm:cxn modelId="{1EE7756A-FFBF-4634-A895-D4BB8F764D69}" type="presOf" srcId="{B707198C-E4D1-4FEA-A472-D719B1A417CC}" destId="{228EE0FF-62DA-4729-B917-52443A0D3903}" srcOrd="0" destOrd="0" presId="urn:microsoft.com/office/officeart/2005/8/layout/list1"/>
    <dgm:cxn modelId="{A18FC930-613B-48A8-B199-2D310C5947B6}" srcId="{B707198C-E4D1-4FEA-A472-D719B1A417CC}" destId="{F806B575-1574-4E6C-ABF4-FD4658D84C40}" srcOrd="3" destOrd="0" parTransId="{E1BA8F02-F930-4E95-9015-1C24B5BE2611}" sibTransId="{A895583A-B396-41A5-A365-9AC5CAAD270A}"/>
    <dgm:cxn modelId="{C739F543-AA19-468A-8D8B-DC56DBE948AA}" type="presOf" srcId="{F806B575-1574-4E6C-ABF4-FD4658D84C40}" destId="{1A5B4429-4B0F-4A0A-A71E-4BCCE4E3AB9B}" srcOrd="0" destOrd="3" presId="urn:microsoft.com/office/officeart/2005/8/layout/list1"/>
    <dgm:cxn modelId="{2F59E8B7-7B77-4AB3-991D-99836D51868C}" srcId="{B707198C-E4D1-4FEA-A472-D719B1A417CC}" destId="{3CA2352C-FEED-4F08-9907-0E7762E7BD2D}" srcOrd="4" destOrd="0" parTransId="{8EF5FE8C-18A7-45E8-9DCC-1884E7D7AD71}" sibTransId="{ACA322B2-D438-443E-B989-265CD6A79DD3}"/>
    <dgm:cxn modelId="{F3795251-419B-4331-BC9B-412D538CE51C}" srcId="{B707198C-E4D1-4FEA-A472-D719B1A417CC}" destId="{11F59B39-82B8-4352-B397-6CDB8479E178}" srcOrd="1" destOrd="0" parTransId="{3062C8C4-EE1A-4673-A302-719B5872F658}" sibTransId="{BC407CC3-3B48-44E9-8A4A-4E9BE9138718}"/>
    <dgm:cxn modelId="{74D8F40D-9DE6-4423-B42C-20D8190C8C3F}" type="presOf" srcId="{B707198C-E4D1-4FEA-A472-D719B1A417CC}" destId="{6E2369D4-FFA4-4D25-A5F7-167E19737538}" srcOrd="1" destOrd="0" presId="urn:microsoft.com/office/officeart/2005/8/layout/list1"/>
    <dgm:cxn modelId="{4CC7CD78-1283-418A-80AD-BC60A334B7DC}" type="presOf" srcId="{56ADB474-3FDE-48F7-9A43-53B343839BD6}" destId="{1A5B4429-4B0F-4A0A-A71E-4BCCE4E3AB9B}" srcOrd="0" destOrd="2" presId="urn:microsoft.com/office/officeart/2005/8/layout/list1"/>
    <dgm:cxn modelId="{EE6D5DA5-4406-491D-ACB1-68F28D30AF1F}" srcId="{B707198C-E4D1-4FEA-A472-D719B1A417CC}" destId="{56ADB474-3FDE-48F7-9A43-53B343839BD6}" srcOrd="2" destOrd="0" parTransId="{E46E0D85-17B8-417D-A568-6FDE1A618F5B}" sibTransId="{AD7510AC-016A-4AB0-B4DD-9432A3AF6741}"/>
    <dgm:cxn modelId="{CE51D30A-E71F-4B19-85EE-737F271F87B5}" type="presOf" srcId="{11F59B39-82B8-4352-B397-6CDB8479E178}" destId="{1A5B4429-4B0F-4A0A-A71E-4BCCE4E3AB9B}" srcOrd="0" destOrd="1" presId="urn:microsoft.com/office/officeart/2005/8/layout/list1"/>
    <dgm:cxn modelId="{F7C55B62-AEC5-4058-9C57-9C9444B4B509}" type="presOf" srcId="{B19B7618-AEEC-4922-9846-E40E43413B0C}" destId="{1A5B4429-4B0F-4A0A-A71E-4BCCE4E3AB9B}" srcOrd="0" destOrd="0" presId="urn:microsoft.com/office/officeart/2005/8/layout/list1"/>
    <dgm:cxn modelId="{F27D9D26-3CAF-4738-9F3C-7BEF14274867}" srcId="{F5FCFE6C-45BC-4360-971C-6EE23EF0B9EE}" destId="{B707198C-E4D1-4FEA-A472-D719B1A417CC}" srcOrd="0" destOrd="0" parTransId="{143E65BF-389C-4730-842F-75FE6A43388E}" sibTransId="{46F62530-8136-4DD8-A625-3A79B643C99C}"/>
    <dgm:cxn modelId="{C67194BB-F355-4541-8750-E16650D26433}" type="presOf" srcId="{F5FCFE6C-45BC-4360-971C-6EE23EF0B9EE}" destId="{D9714C30-A139-4AE5-9F1B-4164EB48C7C5}" srcOrd="0" destOrd="0" presId="urn:microsoft.com/office/officeart/2005/8/layout/list1"/>
    <dgm:cxn modelId="{4993D310-3C26-4184-B32D-094FAC3EECDD}" type="presParOf" srcId="{D9714C30-A139-4AE5-9F1B-4164EB48C7C5}" destId="{D0EE1FC4-06BF-4D61-8D7E-A744CA39FF94}" srcOrd="0" destOrd="0" presId="urn:microsoft.com/office/officeart/2005/8/layout/list1"/>
    <dgm:cxn modelId="{6D60D557-EB76-4FDB-A9DB-846F23A1BEFB}" type="presParOf" srcId="{D0EE1FC4-06BF-4D61-8D7E-A744CA39FF94}" destId="{228EE0FF-62DA-4729-B917-52443A0D3903}" srcOrd="0" destOrd="0" presId="urn:microsoft.com/office/officeart/2005/8/layout/list1"/>
    <dgm:cxn modelId="{6B9FDE47-4238-48E4-AE2D-8C482A44E04F}" type="presParOf" srcId="{D0EE1FC4-06BF-4D61-8D7E-A744CA39FF94}" destId="{6E2369D4-FFA4-4D25-A5F7-167E19737538}" srcOrd="1" destOrd="0" presId="urn:microsoft.com/office/officeart/2005/8/layout/list1"/>
    <dgm:cxn modelId="{202D2E83-E3A1-4F73-ACBE-D1AF403158D1}" type="presParOf" srcId="{D9714C30-A139-4AE5-9F1B-4164EB48C7C5}" destId="{63250E8D-749A-48F0-8993-41494DDFBE06}" srcOrd="1" destOrd="0" presId="urn:microsoft.com/office/officeart/2005/8/layout/list1"/>
    <dgm:cxn modelId="{5A458527-D034-4F33-8034-9C6D3D174819}" type="presParOf" srcId="{D9714C30-A139-4AE5-9F1B-4164EB48C7C5}" destId="{1A5B4429-4B0F-4A0A-A71E-4BCCE4E3AB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dirty="0">
            <a:solidFill>
              <a:schemeClr val="bg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dirty="0">
            <a:solidFill>
              <a:schemeClr val="bg1"/>
            </a:solidFill>
          </a:endParaRPr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Информационно-образовательная среда </a:t>
          </a:r>
          <a:endParaRPr lang="ru-RU" sz="1800" b="1" dirty="0">
            <a:solidFill>
              <a:schemeClr val="tx1"/>
            </a:solidFill>
          </a:endParaRPr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dirty="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dirty="0" smtClean="0"/>
            <a:t>Психолого-педагогические условия </a:t>
          </a:r>
          <a:endParaRPr lang="ru-RU" sz="1800" dirty="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dirty="0">
            <a:solidFill>
              <a:schemeClr val="bg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dirty="0">
            <a:solidFill>
              <a:schemeClr val="bg1"/>
            </a:solidFill>
          </a:endParaRPr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dirty="0">
            <a:solidFill>
              <a:schemeClr val="bg1"/>
            </a:solidFill>
          </a:endParaRPr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Оснащение кабинетов </a:t>
          </a:r>
          <a:endParaRPr lang="ru-RU" sz="1800" b="1" dirty="0">
            <a:solidFill>
              <a:schemeClr val="tx1"/>
            </a:solidFill>
          </a:endParaRPr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dirty="0" smtClean="0"/>
            <a:t>Психолого-педагогические условия </a:t>
          </a:r>
          <a:endParaRPr lang="ru-RU" sz="1800" dirty="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5FCFE6C-45BC-4360-971C-6EE23EF0B9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EB3556-F208-428D-8F75-9094024ECD74}">
      <dgm:prSet custT="1"/>
      <dgm:spPr/>
      <dgm:t>
        <a:bodyPr/>
        <a:lstStyle/>
        <a:p>
          <a:r>
            <a:rPr lang="ru-RU" sz="1800" dirty="0" smtClean="0"/>
            <a:t>На уровне ООО</a:t>
          </a:r>
          <a:r>
            <a:rPr lang="en-US" sz="1800" dirty="0" smtClean="0"/>
            <a:t> </a:t>
          </a:r>
          <a:r>
            <a:rPr lang="ru-RU" sz="1800" dirty="0" smtClean="0"/>
            <a:t>установили требования к</a:t>
          </a:r>
          <a:r>
            <a:rPr lang="en-US" sz="1800" dirty="0" smtClean="0"/>
            <a:t> </a:t>
          </a:r>
          <a:r>
            <a:rPr lang="ru-RU" sz="1800" dirty="0" smtClean="0"/>
            <a:t>оснащению кабинетов по</a:t>
          </a:r>
          <a:r>
            <a:rPr lang="en-US" sz="1800" dirty="0" smtClean="0"/>
            <a:t> </a:t>
          </a:r>
          <a:r>
            <a:rPr lang="ru-RU" sz="1800" dirty="0" smtClean="0"/>
            <a:t>отдельным предметным</a:t>
          </a:r>
          <a:r>
            <a:rPr lang="en-US" sz="1800" dirty="0" smtClean="0"/>
            <a:t> </a:t>
          </a:r>
          <a:r>
            <a:rPr lang="ru-RU" sz="1800" dirty="0" smtClean="0"/>
            <a:t>областям. </a:t>
          </a:r>
          <a:endParaRPr lang="ru-RU" sz="1800" dirty="0"/>
        </a:p>
      </dgm:t>
    </dgm:pt>
    <dgm:pt modelId="{1CAC683D-4613-4C43-8F79-7787E596A078}" type="parTrans" cxnId="{3D518A94-69AF-447F-9BCE-18FB92C0A2B8}">
      <dgm:prSet/>
      <dgm:spPr/>
      <dgm:t>
        <a:bodyPr/>
        <a:lstStyle/>
        <a:p>
          <a:endParaRPr lang="ru-RU"/>
        </a:p>
      </dgm:t>
    </dgm:pt>
    <dgm:pt modelId="{FE6C59B2-FAB2-4EA6-B3F2-9A0C2EDE91CE}" type="sibTrans" cxnId="{3D518A94-69AF-447F-9BCE-18FB92C0A2B8}">
      <dgm:prSet/>
      <dgm:spPr/>
      <dgm:t>
        <a:bodyPr/>
        <a:lstStyle/>
        <a:p>
          <a:endParaRPr lang="ru-RU"/>
        </a:p>
      </dgm:t>
    </dgm:pt>
    <dgm:pt modelId="{D9714C30-A139-4AE5-9F1B-4164EB48C7C5}" type="pres">
      <dgm:prSet presAssocID="{F5FCFE6C-45BC-4360-971C-6EE23EF0B9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1BCED-82C4-473E-93AF-F7D5CF72984C}" type="pres">
      <dgm:prSet presAssocID="{23EB3556-F208-428D-8F75-9094024ECD74}" presName="parentLin" presStyleCnt="0"/>
      <dgm:spPr/>
    </dgm:pt>
    <dgm:pt modelId="{AA1D4947-BBFE-4D75-8F84-3976BEC74DBA}" type="pres">
      <dgm:prSet presAssocID="{23EB3556-F208-428D-8F75-9094024ECD7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2AE5026-020F-4BF5-9E8F-6B3B2013EBA5}" type="pres">
      <dgm:prSet presAssocID="{23EB3556-F208-428D-8F75-9094024ECD74}" presName="parentText" presStyleLbl="node1" presStyleIdx="0" presStyleCnt="1" custScaleX="126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4350C-2A6D-4376-BC15-27708BCD0D82}" type="pres">
      <dgm:prSet presAssocID="{23EB3556-F208-428D-8F75-9094024ECD74}" presName="negativeSpace" presStyleCnt="0"/>
      <dgm:spPr/>
    </dgm:pt>
    <dgm:pt modelId="{98E742A8-94FF-4C33-BD70-250F14931221}" type="pres">
      <dgm:prSet presAssocID="{23EB3556-F208-428D-8F75-9094024ECD7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3C7F82D-2EA0-4EBF-A014-27ED29CFDAB9}" type="presOf" srcId="{23EB3556-F208-428D-8F75-9094024ECD74}" destId="{AA1D4947-BBFE-4D75-8F84-3976BEC74DBA}" srcOrd="0" destOrd="0" presId="urn:microsoft.com/office/officeart/2005/8/layout/list1"/>
    <dgm:cxn modelId="{F9483C94-D289-4151-97EA-D75FEC6700CE}" type="presOf" srcId="{23EB3556-F208-428D-8F75-9094024ECD74}" destId="{E2AE5026-020F-4BF5-9E8F-6B3B2013EBA5}" srcOrd="1" destOrd="0" presId="urn:microsoft.com/office/officeart/2005/8/layout/list1"/>
    <dgm:cxn modelId="{C67194BB-F355-4541-8750-E16650D26433}" type="presOf" srcId="{F5FCFE6C-45BC-4360-971C-6EE23EF0B9EE}" destId="{D9714C30-A139-4AE5-9F1B-4164EB48C7C5}" srcOrd="0" destOrd="0" presId="urn:microsoft.com/office/officeart/2005/8/layout/list1"/>
    <dgm:cxn modelId="{3D518A94-69AF-447F-9BCE-18FB92C0A2B8}" srcId="{F5FCFE6C-45BC-4360-971C-6EE23EF0B9EE}" destId="{23EB3556-F208-428D-8F75-9094024ECD74}" srcOrd="0" destOrd="0" parTransId="{1CAC683D-4613-4C43-8F79-7787E596A078}" sibTransId="{FE6C59B2-FAB2-4EA6-B3F2-9A0C2EDE91CE}"/>
    <dgm:cxn modelId="{A646D492-4FAC-42E6-AE1C-79AE57C5EDCB}" type="presParOf" srcId="{D9714C30-A139-4AE5-9F1B-4164EB48C7C5}" destId="{6651BCED-82C4-473E-93AF-F7D5CF72984C}" srcOrd="0" destOrd="0" presId="urn:microsoft.com/office/officeart/2005/8/layout/list1"/>
    <dgm:cxn modelId="{0F8685F3-8E79-477B-85A0-76DA19FC14FA}" type="presParOf" srcId="{6651BCED-82C4-473E-93AF-F7D5CF72984C}" destId="{AA1D4947-BBFE-4D75-8F84-3976BEC74DBA}" srcOrd="0" destOrd="0" presId="urn:microsoft.com/office/officeart/2005/8/layout/list1"/>
    <dgm:cxn modelId="{1AF9820E-2868-4E8E-AC1A-BC6B86BDEB54}" type="presParOf" srcId="{6651BCED-82C4-473E-93AF-F7D5CF72984C}" destId="{E2AE5026-020F-4BF5-9E8F-6B3B2013EBA5}" srcOrd="1" destOrd="0" presId="urn:microsoft.com/office/officeart/2005/8/layout/list1"/>
    <dgm:cxn modelId="{06107C96-0652-4097-A9AF-2F5CCB4DF394}" type="presParOf" srcId="{D9714C30-A139-4AE5-9F1B-4164EB48C7C5}" destId="{DA44350C-2A6D-4376-BC15-27708BCD0D82}" srcOrd="1" destOrd="0" presId="urn:microsoft.com/office/officeart/2005/8/layout/list1"/>
    <dgm:cxn modelId="{AEAE3DA3-FB37-464C-B4D4-D8BC8B597CCC}" type="presParOf" srcId="{D9714C30-A139-4AE5-9F1B-4164EB48C7C5}" destId="{98E742A8-94FF-4C33-BD70-250F1493122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dirty="0">
            <a:solidFill>
              <a:schemeClr val="bg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dirty="0">
            <a:solidFill>
              <a:schemeClr val="bg1"/>
            </a:solidFill>
          </a:endParaRPr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dirty="0">
            <a:solidFill>
              <a:schemeClr val="bg1"/>
            </a:solidFill>
          </a:endParaRPr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Оснащение кабинетов </a:t>
          </a:r>
          <a:endParaRPr lang="ru-RU" sz="1800" b="0" dirty="0">
            <a:solidFill>
              <a:schemeClr val="bg1"/>
            </a:solidFill>
          </a:endParaRPr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Психолого-педагогические условия </a:t>
          </a:r>
          <a:endParaRPr lang="ru-RU" sz="1800" b="1" dirty="0">
            <a:solidFill>
              <a:schemeClr val="tx1"/>
            </a:solidFill>
          </a:endParaRPr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5FCFE6C-45BC-4360-971C-6EE23EF0B9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EB3556-F208-428D-8F75-9094024ECD74}">
      <dgm:prSet custT="1"/>
      <dgm:spPr/>
      <dgm:t>
        <a:bodyPr/>
        <a:lstStyle/>
        <a:p>
          <a:r>
            <a:rPr lang="ru-RU" sz="1800" dirty="0" smtClean="0"/>
            <a:t>Больше требований к психолого-педагогическим условиям</a:t>
          </a:r>
          <a:endParaRPr lang="ru-RU" sz="1800" dirty="0"/>
        </a:p>
      </dgm:t>
    </dgm:pt>
    <dgm:pt modelId="{1CAC683D-4613-4C43-8F79-7787E596A078}" type="parTrans" cxnId="{3D518A94-69AF-447F-9BCE-18FB92C0A2B8}">
      <dgm:prSet/>
      <dgm:spPr/>
      <dgm:t>
        <a:bodyPr/>
        <a:lstStyle/>
        <a:p>
          <a:endParaRPr lang="ru-RU"/>
        </a:p>
      </dgm:t>
    </dgm:pt>
    <dgm:pt modelId="{FE6C59B2-FAB2-4EA6-B3F2-9A0C2EDE91CE}" type="sibTrans" cxnId="{3D518A94-69AF-447F-9BCE-18FB92C0A2B8}">
      <dgm:prSet/>
      <dgm:spPr/>
      <dgm:t>
        <a:bodyPr/>
        <a:lstStyle/>
        <a:p>
          <a:endParaRPr lang="ru-RU"/>
        </a:p>
      </dgm:t>
    </dgm:pt>
    <dgm:pt modelId="{54887943-12DD-436B-B52D-584E4562B9E3}">
      <dgm:prSet custT="1"/>
      <dgm:spPr/>
      <dgm:t>
        <a:bodyPr/>
        <a:lstStyle/>
        <a:p>
          <a:r>
            <a:rPr lang="ru-RU" sz="1800" dirty="0" smtClean="0"/>
            <a:t>Сделан акцент на социально-психологической</a:t>
          </a:r>
          <a:r>
            <a:rPr lang="en-US" sz="1800" dirty="0" smtClean="0"/>
            <a:t> </a:t>
          </a:r>
          <a:r>
            <a:rPr lang="ru-RU" sz="1800" dirty="0" smtClean="0"/>
            <a:t>адаптации к школе</a:t>
          </a:r>
        </a:p>
      </dgm:t>
    </dgm:pt>
    <dgm:pt modelId="{CBC39350-8EE9-463A-B0C2-376E671E02A7}" type="parTrans" cxnId="{D62508E2-2E51-4519-A16D-0D3CD25014B7}">
      <dgm:prSet/>
      <dgm:spPr/>
      <dgm:t>
        <a:bodyPr/>
        <a:lstStyle/>
        <a:p>
          <a:endParaRPr lang="ru-RU"/>
        </a:p>
      </dgm:t>
    </dgm:pt>
    <dgm:pt modelId="{5C191C9A-638F-4C40-8282-24330A79CBA4}" type="sibTrans" cxnId="{D62508E2-2E51-4519-A16D-0D3CD25014B7}">
      <dgm:prSet/>
      <dgm:spPr/>
      <dgm:t>
        <a:bodyPr/>
        <a:lstStyle/>
        <a:p>
          <a:endParaRPr lang="ru-RU"/>
        </a:p>
      </dgm:t>
    </dgm:pt>
    <dgm:pt modelId="{17AB3A39-D276-4C4C-B9EA-DB2DFBDC3AC2}">
      <dgm:prSet custT="1"/>
      <dgm:spPr/>
      <dgm:t>
        <a:bodyPr/>
        <a:lstStyle/>
        <a:p>
          <a:r>
            <a:rPr lang="ru-RU" sz="1800" dirty="0" smtClean="0"/>
            <a:t>Описан порядок проведения психологопедагогического сопровождения участников</a:t>
          </a:r>
          <a:r>
            <a:rPr lang="en-US" sz="1800" dirty="0" smtClean="0"/>
            <a:t> </a:t>
          </a:r>
          <a:r>
            <a:rPr lang="ru-RU" sz="1800" dirty="0" smtClean="0"/>
            <a:t>образовательных отношений</a:t>
          </a:r>
        </a:p>
      </dgm:t>
    </dgm:pt>
    <dgm:pt modelId="{B81BCFBD-66F8-45C7-88E9-CBA54B11BF41}" type="parTrans" cxnId="{385E6B04-3530-480F-9B24-922FF9FCC15F}">
      <dgm:prSet/>
      <dgm:spPr/>
      <dgm:t>
        <a:bodyPr/>
        <a:lstStyle/>
        <a:p>
          <a:endParaRPr lang="ru-RU"/>
        </a:p>
      </dgm:t>
    </dgm:pt>
    <dgm:pt modelId="{BEF45C5E-40A2-491F-B89B-DD4D799B1964}" type="sibTrans" cxnId="{385E6B04-3530-480F-9B24-922FF9FCC15F}">
      <dgm:prSet/>
      <dgm:spPr/>
      <dgm:t>
        <a:bodyPr/>
        <a:lstStyle/>
        <a:p>
          <a:endParaRPr lang="ru-RU"/>
        </a:p>
      </dgm:t>
    </dgm:pt>
    <dgm:pt modelId="{D9714C30-A139-4AE5-9F1B-4164EB48C7C5}" type="pres">
      <dgm:prSet presAssocID="{F5FCFE6C-45BC-4360-971C-6EE23EF0B9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1BCED-82C4-473E-93AF-F7D5CF72984C}" type="pres">
      <dgm:prSet presAssocID="{23EB3556-F208-428D-8F75-9094024ECD74}" presName="parentLin" presStyleCnt="0"/>
      <dgm:spPr/>
    </dgm:pt>
    <dgm:pt modelId="{AA1D4947-BBFE-4D75-8F84-3976BEC74DBA}" type="pres">
      <dgm:prSet presAssocID="{23EB3556-F208-428D-8F75-9094024ECD7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AE5026-020F-4BF5-9E8F-6B3B2013EBA5}" type="pres">
      <dgm:prSet presAssocID="{23EB3556-F208-428D-8F75-9094024ECD74}" presName="parentText" presStyleLbl="node1" presStyleIdx="0" presStyleCnt="3" custScaleX="127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4350C-2A6D-4376-BC15-27708BCD0D82}" type="pres">
      <dgm:prSet presAssocID="{23EB3556-F208-428D-8F75-9094024ECD74}" presName="negativeSpace" presStyleCnt="0"/>
      <dgm:spPr/>
    </dgm:pt>
    <dgm:pt modelId="{98E742A8-94FF-4C33-BD70-250F14931221}" type="pres">
      <dgm:prSet presAssocID="{23EB3556-F208-428D-8F75-9094024ECD74}" presName="childText" presStyleLbl="conFgAcc1" presStyleIdx="0" presStyleCnt="3">
        <dgm:presLayoutVars>
          <dgm:bulletEnabled val="1"/>
        </dgm:presLayoutVars>
      </dgm:prSet>
      <dgm:spPr/>
    </dgm:pt>
    <dgm:pt modelId="{F917919A-1260-4D36-902C-55081D1653D1}" type="pres">
      <dgm:prSet presAssocID="{FE6C59B2-FAB2-4EA6-B3F2-9A0C2EDE91CE}" presName="spaceBetweenRectangles" presStyleCnt="0"/>
      <dgm:spPr/>
    </dgm:pt>
    <dgm:pt modelId="{21C8BD15-2441-4BBA-BB83-8CF44BF76E00}" type="pres">
      <dgm:prSet presAssocID="{54887943-12DD-436B-B52D-584E4562B9E3}" presName="parentLin" presStyleCnt="0"/>
      <dgm:spPr/>
    </dgm:pt>
    <dgm:pt modelId="{A3D58818-B684-4380-B35C-A58E52264284}" type="pres">
      <dgm:prSet presAssocID="{54887943-12DD-436B-B52D-584E4562B9E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612FCF-1F44-4923-85D7-56126285DE94}" type="pres">
      <dgm:prSet presAssocID="{54887943-12DD-436B-B52D-584E4562B9E3}" presName="parentText" presStyleLbl="node1" presStyleIdx="1" presStyleCnt="3" custScaleX="1269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D359F-F757-4BB9-8590-4D7039FFB036}" type="pres">
      <dgm:prSet presAssocID="{54887943-12DD-436B-B52D-584E4562B9E3}" presName="negativeSpace" presStyleCnt="0"/>
      <dgm:spPr/>
    </dgm:pt>
    <dgm:pt modelId="{245135BD-E303-4260-8573-18EECCB6CFC3}" type="pres">
      <dgm:prSet presAssocID="{54887943-12DD-436B-B52D-584E4562B9E3}" presName="childText" presStyleLbl="conFgAcc1" presStyleIdx="1" presStyleCnt="3">
        <dgm:presLayoutVars>
          <dgm:bulletEnabled val="1"/>
        </dgm:presLayoutVars>
      </dgm:prSet>
      <dgm:spPr/>
    </dgm:pt>
    <dgm:pt modelId="{E05AFD7A-0446-46BD-82B7-DFEF0A32B201}" type="pres">
      <dgm:prSet presAssocID="{5C191C9A-638F-4C40-8282-24330A79CBA4}" presName="spaceBetweenRectangles" presStyleCnt="0"/>
      <dgm:spPr/>
    </dgm:pt>
    <dgm:pt modelId="{60AFA4CE-8E5D-4FDB-A134-9389A0A4E67B}" type="pres">
      <dgm:prSet presAssocID="{17AB3A39-D276-4C4C-B9EA-DB2DFBDC3AC2}" presName="parentLin" presStyleCnt="0"/>
      <dgm:spPr/>
    </dgm:pt>
    <dgm:pt modelId="{8C06B2D8-2883-4798-BC60-994457B45ED2}" type="pres">
      <dgm:prSet presAssocID="{17AB3A39-D276-4C4C-B9EA-DB2DFBDC3AC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96B8A4-7337-48B7-A873-A248455F952D}" type="pres">
      <dgm:prSet presAssocID="{17AB3A39-D276-4C4C-B9EA-DB2DFBDC3AC2}" presName="parentText" presStyleLbl="node1" presStyleIdx="2" presStyleCnt="3" custScaleX="126988" custScaleY="117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F01EA-A475-4D2B-BECF-809CC551B966}" type="pres">
      <dgm:prSet presAssocID="{17AB3A39-D276-4C4C-B9EA-DB2DFBDC3AC2}" presName="negativeSpace" presStyleCnt="0"/>
      <dgm:spPr/>
    </dgm:pt>
    <dgm:pt modelId="{2E242EC8-F9E1-4083-BE28-F79E6A79419E}" type="pres">
      <dgm:prSet presAssocID="{17AB3A39-D276-4C4C-B9EA-DB2DFBDC3A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9483C94-D289-4151-97EA-D75FEC6700CE}" type="presOf" srcId="{23EB3556-F208-428D-8F75-9094024ECD74}" destId="{E2AE5026-020F-4BF5-9E8F-6B3B2013EBA5}" srcOrd="1" destOrd="0" presId="urn:microsoft.com/office/officeart/2005/8/layout/list1"/>
    <dgm:cxn modelId="{C1829F0B-F0E9-42DD-9FDA-726A78D11B24}" type="presOf" srcId="{17AB3A39-D276-4C4C-B9EA-DB2DFBDC3AC2}" destId="{8C06B2D8-2883-4798-BC60-994457B45ED2}" srcOrd="0" destOrd="0" presId="urn:microsoft.com/office/officeart/2005/8/layout/list1"/>
    <dgm:cxn modelId="{C67194BB-F355-4541-8750-E16650D26433}" type="presOf" srcId="{F5FCFE6C-45BC-4360-971C-6EE23EF0B9EE}" destId="{D9714C30-A139-4AE5-9F1B-4164EB48C7C5}" srcOrd="0" destOrd="0" presId="urn:microsoft.com/office/officeart/2005/8/layout/list1"/>
    <dgm:cxn modelId="{3D518A94-69AF-447F-9BCE-18FB92C0A2B8}" srcId="{F5FCFE6C-45BC-4360-971C-6EE23EF0B9EE}" destId="{23EB3556-F208-428D-8F75-9094024ECD74}" srcOrd="0" destOrd="0" parTransId="{1CAC683D-4613-4C43-8F79-7787E596A078}" sibTransId="{FE6C59B2-FAB2-4EA6-B3F2-9A0C2EDE91CE}"/>
    <dgm:cxn modelId="{00DC226D-F167-4787-BEFE-922FCD56C578}" type="presOf" srcId="{17AB3A39-D276-4C4C-B9EA-DB2DFBDC3AC2}" destId="{6496B8A4-7337-48B7-A873-A248455F952D}" srcOrd="1" destOrd="0" presId="urn:microsoft.com/office/officeart/2005/8/layout/list1"/>
    <dgm:cxn modelId="{EB5DDD4C-79E1-4D9F-8028-678EB9C9B142}" type="presOf" srcId="{54887943-12DD-436B-B52D-584E4562B9E3}" destId="{A3D58818-B684-4380-B35C-A58E52264284}" srcOrd="0" destOrd="0" presId="urn:microsoft.com/office/officeart/2005/8/layout/list1"/>
    <dgm:cxn modelId="{385E6B04-3530-480F-9B24-922FF9FCC15F}" srcId="{F5FCFE6C-45BC-4360-971C-6EE23EF0B9EE}" destId="{17AB3A39-D276-4C4C-B9EA-DB2DFBDC3AC2}" srcOrd="2" destOrd="0" parTransId="{B81BCFBD-66F8-45C7-88E9-CBA54B11BF41}" sibTransId="{BEF45C5E-40A2-491F-B89B-DD4D799B1964}"/>
    <dgm:cxn modelId="{D62508E2-2E51-4519-A16D-0D3CD25014B7}" srcId="{F5FCFE6C-45BC-4360-971C-6EE23EF0B9EE}" destId="{54887943-12DD-436B-B52D-584E4562B9E3}" srcOrd="1" destOrd="0" parTransId="{CBC39350-8EE9-463A-B0C2-376E671E02A7}" sibTransId="{5C191C9A-638F-4C40-8282-24330A79CBA4}"/>
    <dgm:cxn modelId="{33C7F82D-2EA0-4EBF-A014-27ED29CFDAB9}" type="presOf" srcId="{23EB3556-F208-428D-8F75-9094024ECD74}" destId="{AA1D4947-BBFE-4D75-8F84-3976BEC74DBA}" srcOrd="0" destOrd="0" presId="urn:microsoft.com/office/officeart/2005/8/layout/list1"/>
    <dgm:cxn modelId="{BD48336A-29DC-4237-A2EF-F06848073BAA}" type="presOf" srcId="{54887943-12DD-436B-B52D-584E4562B9E3}" destId="{AB612FCF-1F44-4923-85D7-56126285DE94}" srcOrd="1" destOrd="0" presId="urn:microsoft.com/office/officeart/2005/8/layout/list1"/>
    <dgm:cxn modelId="{A646D492-4FAC-42E6-AE1C-79AE57C5EDCB}" type="presParOf" srcId="{D9714C30-A139-4AE5-9F1B-4164EB48C7C5}" destId="{6651BCED-82C4-473E-93AF-F7D5CF72984C}" srcOrd="0" destOrd="0" presId="urn:microsoft.com/office/officeart/2005/8/layout/list1"/>
    <dgm:cxn modelId="{0F8685F3-8E79-477B-85A0-76DA19FC14FA}" type="presParOf" srcId="{6651BCED-82C4-473E-93AF-F7D5CF72984C}" destId="{AA1D4947-BBFE-4D75-8F84-3976BEC74DBA}" srcOrd="0" destOrd="0" presId="urn:microsoft.com/office/officeart/2005/8/layout/list1"/>
    <dgm:cxn modelId="{1AF9820E-2868-4E8E-AC1A-BC6B86BDEB54}" type="presParOf" srcId="{6651BCED-82C4-473E-93AF-F7D5CF72984C}" destId="{E2AE5026-020F-4BF5-9E8F-6B3B2013EBA5}" srcOrd="1" destOrd="0" presId="urn:microsoft.com/office/officeart/2005/8/layout/list1"/>
    <dgm:cxn modelId="{06107C96-0652-4097-A9AF-2F5CCB4DF394}" type="presParOf" srcId="{D9714C30-A139-4AE5-9F1B-4164EB48C7C5}" destId="{DA44350C-2A6D-4376-BC15-27708BCD0D82}" srcOrd="1" destOrd="0" presId="urn:microsoft.com/office/officeart/2005/8/layout/list1"/>
    <dgm:cxn modelId="{AEAE3DA3-FB37-464C-B4D4-D8BC8B597CCC}" type="presParOf" srcId="{D9714C30-A139-4AE5-9F1B-4164EB48C7C5}" destId="{98E742A8-94FF-4C33-BD70-250F14931221}" srcOrd="2" destOrd="0" presId="urn:microsoft.com/office/officeart/2005/8/layout/list1"/>
    <dgm:cxn modelId="{A69C58D5-CA1A-4B40-BFA2-36084092A8D1}" type="presParOf" srcId="{D9714C30-A139-4AE5-9F1B-4164EB48C7C5}" destId="{F917919A-1260-4D36-902C-55081D1653D1}" srcOrd="3" destOrd="0" presId="urn:microsoft.com/office/officeart/2005/8/layout/list1"/>
    <dgm:cxn modelId="{A1CF1523-A14B-4B99-BE64-DC8D22F7AE4C}" type="presParOf" srcId="{D9714C30-A139-4AE5-9F1B-4164EB48C7C5}" destId="{21C8BD15-2441-4BBA-BB83-8CF44BF76E00}" srcOrd="4" destOrd="0" presId="urn:microsoft.com/office/officeart/2005/8/layout/list1"/>
    <dgm:cxn modelId="{06E574CA-C145-4CB5-82DA-5BB6098E2804}" type="presParOf" srcId="{21C8BD15-2441-4BBA-BB83-8CF44BF76E00}" destId="{A3D58818-B684-4380-B35C-A58E52264284}" srcOrd="0" destOrd="0" presId="urn:microsoft.com/office/officeart/2005/8/layout/list1"/>
    <dgm:cxn modelId="{2E6F6CFF-1415-4DE7-BB34-167120FB7EC3}" type="presParOf" srcId="{21C8BD15-2441-4BBA-BB83-8CF44BF76E00}" destId="{AB612FCF-1F44-4923-85D7-56126285DE94}" srcOrd="1" destOrd="0" presId="urn:microsoft.com/office/officeart/2005/8/layout/list1"/>
    <dgm:cxn modelId="{03041E1B-1B67-44D9-B20A-497CA6BE2DA2}" type="presParOf" srcId="{D9714C30-A139-4AE5-9F1B-4164EB48C7C5}" destId="{4B9D359F-F757-4BB9-8590-4D7039FFB036}" srcOrd="5" destOrd="0" presId="urn:microsoft.com/office/officeart/2005/8/layout/list1"/>
    <dgm:cxn modelId="{7E98755B-6E32-4241-9FB9-287D74802F2B}" type="presParOf" srcId="{D9714C30-A139-4AE5-9F1B-4164EB48C7C5}" destId="{245135BD-E303-4260-8573-18EECCB6CFC3}" srcOrd="6" destOrd="0" presId="urn:microsoft.com/office/officeart/2005/8/layout/list1"/>
    <dgm:cxn modelId="{C6070B75-DDF8-42F9-B951-4E1890F5801A}" type="presParOf" srcId="{D9714C30-A139-4AE5-9F1B-4164EB48C7C5}" destId="{E05AFD7A-0446-46BD-82B7-DFEF0A32B201}" srcOrd="7" destOrd="0" presId="urn:microsoft.com/office/officeart/2005/8/layout/list1"/>
    <dgm:cxn modelId="{22B257C9-CE4E-47C5-BDD6-820B27202138}" type="presParOf" srcId="{D9714C30-A139-4AE5-9F1B-4164EB48C7C5}" destId="{60AFA4CE-8E5D-4FDB-A134-9389A0A4E67B}" srcOrd="8" destOrd="0" presId="urn:microsoft.com/office/officeart/2005/8/layout/list1"/>
    <dgm:cxn modelId="{EEC4EA7E-B74C-440C-8F61-B1D697FB1AA0}" type="presParOf" srcId="{60AFA4CE-8E5D-4FDB-A134-9389A0A4E67B}" destId="{8C06B2D8-2883-4798-BC60-994457B45ED2}" srcOrd="0" destOrd="0" presId="urn:microsoft.com/office/officeart/2005/8/layout/list1"/>
    <dgm:cxn modelId="{B094A089-1A86-496C-8421-83F861742C82}" type="presParOf" srcId="{60AFA4CE-8E5D-4FDB-A134-9389A0A4E67B}" destId="{6496B8A4-7337-48B7-A873-A248455F952D}" srcOrd="1" destOrd="0" presId="urn:microsoft.com/office/officeart/2005/8/layout/list1"/>
    <dgm:cxn modelId="{50664277-B440-48B3-BA39-37E651D8FCB6}" type="presParOf" srcId="{D9714C30-A139-4AE5-9F1B-4164EB48C7C5}" destId="{295F01EA-A475-4D2B-BECF-809CC551B966}" srcOrd="9" destOrd="0" presId="urn:microsoft.com/office/officeart/2005/8/layout/list1"/>
    <dgm:cxn modelId="{983F80D9-8C54-4850-86BC-FD082B9A0750}" type="presParOf" srcId="{D9714C30-A139-4AE5-9F1B-4164EB48C7C5}" destId="{2E242EC8-F9E1-4083-BE28-F79E6A7941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Планируемые результат</a:t>
          </a:r>
          <a:endParaRPr lang="ru-RU" sz="1800" b="1" dirty="0">
            <a:solidFill>
              <a:schemeClr val="tx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dirty="0" smtClean="0"/>
            <a:t>Содержательный раздел ООП</a:t>
          </a:r>
          <a:endParaRPr lang="ru-RU" sz="1800" dirty="0"/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dirty="0" smtClean="0"/>
            <a:t>Рабочие программы педагогов </a:t>
          </a:r>
          <a:endParaRPr lang="ru-RU" sz="1800" dirty="0"/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dirty="0" smtClean="0"/>
            <a:t>Рабочая программа воспитания </a:t>
          </a:r>
          <a:endParaRPr lang="ru-RU" sz="1800" dirty="0"/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dirty="0" smtClean="0"/>
            <a:t>Программа формирования универсальных учебных действий</a:t>
          </a:r>
          <a:endParaRPr lang="ru-RU" sz="1800" dirty="0"/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dirty="0">
            <a:solidFill>
              <a:schemeClr val="bg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dirty="0">
            <a:solidFill>
              <a:schemeClr val="bg1"/>
            </a:solidFill>
          </a:endParaRPr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dirty="0">
            <a:solidFill>
              <a:schemeClr val="bg1"/>
            </a:solidFill>
          </a:endParaRPr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Оснащение кабинетов </a:t>
          </a:r>
          <a:endParaRPr lang="ru-RU" sz="1800" b="0" dirty="0">
            <a:solidFill>
              <a:schemeClr val="bg1"/>
            </a:solidFill>
          </a:endParaRPr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Психолого-педагогические условия </a:t>
          </a:r>
          <a:endParaRPr lang="ru-RU" sz="1800" b="0" dirty="0">
            <a:solidFill>
              <a:schemeClr val="bg1"/>
            </a:solidFill>
          </a:endParaRPr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Повышение квалификации педагогов </a:t>
          </a:r>
          <a:endParaRPr lang="ru-RU" sz="1800" b="1" dirty="0">
            <a:solidFill>
              <a:schemeClr val="tx1"/>
            </a:solidFill>
          </a:endParaRPr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50297E8-EF5D-4588-A8FF-FEF6B7BF21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92508-61C4-4B36-A34B-42FAEDEEF8F5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7961D6EB-014C-4246-9B11-C4BC21404690}" type="parTrans" cxnId="{AB8EECA7-EBAE-4EC8-B6B8-5A397F17078C}">
      <dgm:prSet/>
      <dgm:spPr/>
      <dgm:t>
        <a:bodyPr/>
        <a:lstStyle/>
        <a:p>
          <a:pPr algn="l"/>
          <a:endParaRPr lang="ru-RU"/>
        </a:p>
      </dgm:t>
    </dgm:pt>
    <dgm:pt modelId="{348B24A5-41F2-4774-8261-A4A36C71CEA8}" type="sibTrans" cxnId="{AB8EECA7-EBAE-4EC8-B6B8-5A397F17078C}">
      <dgm:prSet/>
      <dgm:spPr/>
      <dgm:t>
        <a:bodyPr/>
        <a:lstStyle/>
        <a:p>
          <a:pPr algn="l"/>
          <a:endParaRPr lang="ru-RU"/>
        </a:p>
      </dgm:t>
    </dgm:pt>
    <dgm:pt modelId="{5B7E59AA-FC36-4254-B41A-825E2461AD37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1D1172C5-FE99-4733-AE87-E9ADE857CCB8}" type="parTrans" cxnId="{FB511084-7337-4C01-9404-B88D671FDBCC}">
      <dgm:prSet/>
      <dgm:spPr/>
      <dgm:t>
        <a:bodyPr/>
        <a:lstStyle/>
        <a:p>
          <a:pPr algn="l"/>
          <a:endParaRPr lang="ru-RU"/>
        </a:p>
      </dgm:t>
    </dgm:pt>
    <dgm:pt modelId="{8B248BB5-9C50-4091-8BDD-C7CD51DC760F}" type="sibTrans" cxnId="{FB511084-7337-4C01-9404-B88D671FDBCC}">
      <dgm:prSet/>
      <dgm:spPr/>
      <dgm:t>
        <a:bodyPr/>
        <a:lstStyle/>
        <a:p>
          <a:pPr algn="l"/>
          <a:endParaRPr lang="ru-RU"/>
        </a:p>
      </dgm:t>
    </dgm:pt>
    <dgm:pt modelId="{D5651EDF-4C9A-4BC6-A4EF-8BE6860EFDB6}">
      <dgm:prSet phldrT="[Текст]"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24501F11-36F6-4F87-8BCE-78A257395B83}" type="parTrans" cxnId="{3D685EC0-1BB7-471C-971A-54376CA31A34}">
      <dgm:prSet/>
      <dgm:spPr/>
      <dgm:t>
        <a:bodyPr/>
        <a:lstStyle/>
        <a:p>
          <a:pPr algn="l"/>
          <a:endParaRPr lang="ru-RU"/>
        </a:p>
      </dgm:t>
    </dgm:pt>
    <dgm:pt modelId="{71594368-BC73-4483-91D1-A74CFA6EB336}" type="sibTrans" cxnId="{3D685EC0-1BB7-471C-971A-54376CA31A34}">
      <dgm:prSet/>
      <dgm:spPr/>
      <dgm:t>
        <a:bodyPr/>
        <a:lstStyle/>
        <a:p>
          <a:pPr algn="l"/>
          <a:endParaRPr lang="ru-RU"/>
        </a:p>
      </dgm:t>
    </dgm:pt>
    <dgm:pt modelId="{E95AAEF9-799E-4205-BC08-8BAFE66EE296}">
      <dgm:prSet phldrT="[Текст]"/>
      <dgm:spPr/>
      <dgm:t>
        <a:bodyPr/>
        <a:lstStyle/>
        <a:p>
          <a:pPr algn="l"/>
          <a:r>
            <a:rPr lang="ru-RU" dirty="0" smtClean="0"/>
            <a:t>содержание учебного предмета, учебного курса (в том числе внеурочной деятельности), учебного модуля</a:t>
          </a:r>
          <a:endParaRPr lang="ru-RU" dirty="0"/>
        </a:p>
      </dgm:t>
    </dgm:pt>
    <dgm:pt modelId="{E6DF9C99-008E-49AD-BBC5-2FB52FBB0A3E}" type="parTrans" cxnId="{D87F544F-BD1A-45E2-A28F-A6DE3100AF48}">
      <dgm:prSet/>
      <dgm:spPr/>
      <dgm:t>
        <a:bodyPr/>
        <a:lstStyle/>
        <a:p>
          <a:pPr algn="l"/>
          <a:endParaRPr lang="ru-RU"/>
        </a:p>
      </dgm:t>
    </dgm:pt>
    <dgm:pt modelId="{F791B489-3378-44DF-80C4-C09DCF30D3EA}" type="sibTrans" cxnId="{D87F544F-BD1A-45E2-A28F-A6DE3100AF48}">
      <dgm:prSet/>
      <dgm:spPr/>
      <dgm:t>
        <a:bodyPr/>
        <a:lstStyle/>
        <a:p>
          <a:pPr algn="l"/>
          <a:endParaRPr lang="ru-RU"/>
        </a:p>
      </dgm:t>
    </dgm:pt>
    <dgm:pt modelId="{168AC512-A7F4-4DAF-A204-6FF6BAC2DE1D}">
      <dgm:prSet phldrT="[Текст]"/>
      <dgm:spPr/>
      <dgm:t>
        <a:bodyPr/>
        <a:lstStyle/>
        <a:p>
          <a:pPr algn="l"/>
          <a:r>
            <a:rPr lang="ru-RU" dirty="0" smtClean="0"/>
            <a:t>планируемые результаты освоения учебного предмета, учебного курса (в том числе внеурочной деятельности), учебного модуля</a:t>
          </a:r>
          <a:endParaRPr lang="ru-RU" dirty="0"/>
        </a:p>
      </dgm:t>
    </dgm:pt>
    <dgm:pt modelId="{261F9CD2-DE61-40B5-815B-08EE94A15E4D}" type="parTrans" cxnId="{A88E7231-A5EC-4719-958C-F2FC61C3B1B3}">
      <dgm:prSet/>
      <dgm:spPr/>
      <dgm:t>
        <a:bodyPr/>
        <a:lstStyle/>
        <a:p>
          <a:pPr algn="l"/>
          <a:endParaRPr lang="ru-RU"/>
        </a:p>
      </dgm:t>
    </dgm:pt>
    <dgm:pt modelId="{6E3FE1AD-C7E8-45A3-8CCF-AC08A5074947}" type="sibTrans" cxnId="{A88E7231-A5EC-4719-958C-F2FC61C3B1B3}">
      <dgm:prSet/>
      <dgm:spPr/>
      <dgm:t>
        <a:bodyPr/>
        <a:lstStyle/>
        <a:p>
          <a:pPr algn="l"/>
          <a:endParaRPr lang="ru-RU"/>
        </a:p>
      </dgm:t>
    </dgm:pt>
    <dgm:pt modelId="{09C282C0-280E-4512-B7AC-8BC91BC8A441}">
      <dgm:prSet phldrT="[Текст]"/>
      <dgm:spPr/>
      <dgm:t>
        <a:bodyPr/>
        <a:lstStyle/>
        <a:p>
          <a:pPr algn="l"/>
          <a:r>
            <a:rPr lang="ru-RU" dirty="0" smtClean="0"/>
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</a:t>
          </a:r>
          <a:endParaRPr lang="ru-RU" dirty="0"/>
        </a:p>
      </dgm:t>
    </dgm:pt>
    <dgm:pt modelId="{DDACA4E9-CD08-4EA1-A865-7FBD84462D84}" type="parTrans" cxnId="{54EB30F7-A1C2-4B24-84F1-AD56E1EBD7F3}">
      <dgm:prSet/>
      <dgm:spPr/>
      <dgm:t>
        <a:bodyPr/>
        <a:lstStyle/>
        <a:p>
          <a:pPr algn="l"/>
          <a:endParaRPr lang="ru-RU"/>
        </a:p>
      </dgm:t>
    </dgm:pt>
    <dgm:pt modelId="{CDE1324E-8D56-4A6D-B94A-F73B128192CD}" type="sibTrans" cxnId="{54EB30F7-A1C2-4B24-84F1-AD56E1EBD7F3}">
      <dgm:prSet/>
      <dgm:spPr/>
      <dgm:t>
        <a:bodyPr/>
        <a:lstStyle/>
        <a:p>
          <a:pPr algn="l"/>
          <a:endParaRPr lang="ru-RU"/>
        </a:p>
      </dgm:t>
    </dgm:pt>
    <dgm:pt modelId="{27667C3D-DF02-436B-815A-483DC390AF87}" type="pres">
      <dgm:prSet presAssocID="{A50297E8-EF5D-4588-A8FF-FEF6B7BF21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B73DB-6132-46A2-8DF8-262292263E76}" type="pres">
      <dgm:prSet presAssocID="{F8492508-61C4-4B36-A34B-42FAEDEEF8F5}" presName="parentLin" presStyleCnt="0"/>
      <dgm:spPr/>
    </dgm:pt>
    <dgm:pt modelId="{DD87E9CA-1984-464A-BCB6-020A30207ACB}" type="pres">
      <dgm:prSet presAssocID="{F8492508-61C4-4B36-A34B-42FAEDEEF8F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CE0B2B-4BFF-4A35-BD12-70629A64FF39}" type="pres">
      <dgm:prSet presAssocID="{F8492508-61C4-4B36-A34B-42FAEDEEF8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14D6C-0600-484F-8DEB-A8A83B27D4DB}" type="pres">
      <dgm:prSet presAssocID="{F8492508-61C4-4B36-A34B-42FAEDEEF8F5}" presName="negativeSpace" presStyleCnt="0"/>
      <dgm:spPr/>
    </dgm:pt>
    <dgm:pt modelId="{8F20BF04-249C-49CE-853E-8F6DDE8D2319}" type="pres">
      <dgm:prSet presAssocID="{F8492508-61C4-4B36-A34B-42FAEDEEF8F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1CC0A-7F0A-4746-B9E3-7F5E5EE88CD6}" type="pres">
      <dgm:prSet presAssocID="{348B24A5-41F2-4774-8261-A4A36C71CEA8}" presName="spaceBetweenRectangles" presStyleCnt="0"/>
      <dgm:spPr/>
    </dgm:pt>
    <dgm:pt modelId="{0839351D-5920-4022-8760-BF1C4DDEF733}" type="pres">
      <dgm:prSet presAssocID="{5B7E59AA-FC36-4254-B41A-825E2461AD37}" presName="parentLin" presStyleCnt="0"/>
      <dgm:spPr/>
    </dgm:pt>
    <dgm:pt modelId="{9D1BF3BC-A8D1-4BA0-AE2B-15DB65D80DAA}" type="pres">
      <dgm:prSet presAssocID="{5B7E59AA-FC36-4254-B41A-825E2461AD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3224FD3-CAD5-4173-994E-A1F880520712}" type="pres">
      <dgm:prSet presAssocID="{5B7E59AA-FC36-4254-B41A-825E2461AD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90E31-6944-4FD2-9B46-94D2F0392DAA}" type="pres">
      <dgm:prSet presAssocID="{5B7E59AA-FC36-4254-B41A-825E2461AD37}" presName="negativeSpace" presStyleCnt="0"/>
      <dgm:spPr/>
    </dgm:pt>
    <dgm:pt modelId="{19E5ED39-654D-4BEE-B0DE-373A42F9949F}" type="pres">
      <dgm:prSet presAssocID="{5B7E59AA-FC36-4254-B41A-825E2461AD3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6F4E0-613A-47FB-A16F-3C8FF86FD838}" type="pres">
      <dgm:prSet presAssocID="{8B248BB5-9C50-4091-8BDD-C7CD51DC760F}" presName="spaceBetweenRectangles" presStyleCnt="0"/>
      <dgm:spPr/>
    </dgm:pt>
    <dgm:pt modelId="{F928895B-4AD1-488C-A15D-FD26D960BF33}" type="pres">
      <dgm:prSet presAssocID="{D5651EDF-4C9A-4BC6-A4EF-8BE6860EFDB6}" presName="parentLin" presStyleCnt="0"/>
      <dgm:spPr/>
    </dgm:pt>
    <dgm:pt modelId="{A45627FA-7037-4EDB-ACE4-B1212F4273A4}" type="pres">
      <dgm:prSet presAssocID="{D5651EDF-4C9A-4BC6-A4EF-8BE6860EFDB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63C88C5-6632-4600-BCD3-FCD4EEAC60E5}" type="pres">
      <dgm:prSet presAssocID="{D5651EDF-4C9A-4BC6-A4EF-8BE6860EFD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B84D9-3D9C-48ED-B729-226B6A64FE17}" type="pres">
      <dgm:prSet presAssocID="{D5651EDF-4C9A-4BC6-A4EF-8BE6860EFDB6}" presName="negativeSpace" presStyleCnt="0"/>
      <dgm:spPr/>
    </dgm:pt>
    <dgm:pt modelId="{D9DE0038-249B-4DAF-B217-797D012D5A07}" type="pres">
      <dgm:prSet presAssocID="{D5651EDF-4C9A-4BC6-A4EF-8BE6860EFDB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F3689-ED9D-4A98-BFDC-DBFDB1AC5F09}" type="presOf" srcId="{F8492508-61C4-4B36-A34B-42FAEDEEF8F5}" destId="{29CE0B2B-4BFF-4A35-BD12-70629A64FF39}" srcOrd="1" destOrd="0" presId="urn:microsoft.com/office/officeart/2005/8/layout/list1"/>
    <dgm:cxn modelId="{14DFCFC8-4D2A-44A1-AF2C-42285784F712}" type="presOf" srcId="{F8492508-61C4-4B36-A34B-42FAEDEEF8F5}" destId="{DD87E9CA-1984-464A-BCB6-020A30207ACB}" srcOrd="0" destOrd="0" presId="urn:microsoft.com/office/officeart/2005/8/layout/list1"/>
    <dgm:cxn modelId="{DE229B13-F214-422E-B75E-9F8F07E386A8}" type="presOf" srcId="{D5651EDF-4C9A-4BC6-A4EF-8BE6860EFDB6}" destId="{A45627FA-7037-4EDB-ACE4-B1212F4273A4}" srcOrd="0" destOrd="0" presId="urn:microsoft.com/office/officeart/2005/8/layout/list1"/>
    <dgm:cxn modelId="{FB511084-7337-4C01-9404-B88D671FDBCC}" srcId="{A50297E8-EF5D-4588-A8FF-FEF6B7BF2135}" destId="{5B7E59AA-FC36-4254-B41A-825E2461AD37}" srcOrd="1" destOrd="0" parTransId="{1D1172C5-FE99-4733-AE87-E9ADE857CCB8}" sibTransId="{8B248BB5-9C50-4091-8BDD-C7CD51DC760F}"/>
    <dgm:cxn modelId="{AB8EECA7-EBAE-4EC8-B6B8-5A397F17078C}" srcId="{A50297E8-EF5D-4588-A8FF-FEF6B7BF2135}" destId="{F8492508-61C4-4B36-A34B-42FAEDEEF8F5}" srcOrd="0" destOrd="0" parTransId="{7961D6EB-014C-4246-9B11-C4BC21404690}" sibTransId="{348B24A5-41F2-4774-8261-A4A36C71CEA8}"/>
    <dgm:cxn modelId="{3D0ABCEC-C598-4057-91BC-A227E288D4D2}" type="presOf" srcId="{5B7E59AA-FC36-4254-B41A-825E2461AD37}" destId="{9D1BF3BC-A8D1-4BA0-AE2B-15DB65D80DAA}" srcOrd="0" destOrd="0" presId="urn:microsoft.com/office/officeart/2005/8/layout/list1"/>
    <dgm:cxn modelId="{3D685EC0-1BB7-471C-971A-54376CA31A34}" srcId="{A50297E8-EF5D-4588-A8FF-FEF6B7BF2135}" destId="{D5651EDF-4C9A-4BC6-A4EF-8BE6860EFDB6}" srcOrd="2" destOrd="0" parTransId="{24501F11-36F6-4F87-8BCE-78A257395B83}" sibTransId="{71594368-BC73-4483-91D1-A74CFA6EB336}"/>
    <dgm:cxn modelId="{D87F544F-BD1A-45E2-A28F-A6DE3100AF48}" srcId="{F8492508-61C4-4B36-A34B-42FAEDEEF8F5}" destId="{E95AAEF9-799E-4205-BC08-8BAFE66EE296}" srcOrd="0" destOrd="0" parTransId="{E6DF9C99-008E-49AD-BBC5-2FB52FBB0A3E}" sibTransId="{F791B489-3378-44DF-80C4-C09DCF30D3EA}"/>
    <dgm:cxn modelId="{2F40E27C-422C-4575-9E95-BA024E7D5DD2}" type="presOf" srcId="{D5651EDF-4C9A-4BC6-A4EF-8BE6860EFDB6}" destId="{763C88C5-6632-4600-BCD3-FCD4EEAC60E5}" srcOrd="1" destOrd="0" presId="urn:microsoft.com/office/officeart/2005/8/layout/list1"/>
    <dgm:cxn modelId="{CE172BFC-AA99-4A23-8FA7-788B3B4DC4BE}" type="presOf" srcId="{5B7E59AA-FC36-4254-B41A-825E2461AD37}" destId="{23224FD3-CAD5-4173-994E-A1F880520712}" srcOrd="1" destOrd="0" presId="urn:microsoft.com/office/officeart/2005/8/layout/list1"/>
    <dgm:cxn modelId="{54EB30F7-A1C2-4B24-84F1-AD56E1EBD7F3}" srcId="{D5651EDF-4C9A-4BC6-A4EF-8BE6860EFDB6}" destId="{09C282C0-280E-4512-B7AC-8BC91BC8A441}" srcOrd="0" destOrd="0" parTransId="{DDACA4E9-CD08-4EA1-A865-7FBD84462D84}" sibTransId="{CDE1324E-8D56-4A6D-B94A-F73B128192CD}"/>
    <dgm:cxn modelId="{54C673BA-8969-41F6-9909-DBB16DA01B10}" type="presOf" srcId="{168AC512-A7F4-4DAF-A204-6FF6BAC2DE1D}" destId="{19E5ED39-654D-4BEE-B0DE-373A42F9949F}" srcOrd="0" destOrd="0" presId="urn:microsoft.com/office/officeart/2005/8/layout/list1"/>
    <dgm:cxn modelId="{A88E7231-A5EC-4719-958C-F2FC61C3B1B3}" srcId="{5B7E59AA-FC36-4254-B41A-825E2461AD37}" destId="{168AC512-A7F4-4DAF-A204-6FF6BAC2DE1D}" srcOrd="0" destOrd="0" parTransId="{261F9CD2-DE61-40B5-815B-08EE94A15E4D}" sibTransId="{6E3FE1AD-C7E8-45A3-8CCF-AC08A5074947}"/>
    <dgm:cxn modelId="{485CF3D6-4969-4A00-B327-110C315AE0A9}" type="presOf" srcId="{A50297E8-EF5D-4588-A8FF-FEF6B7BF2135}" destId="{27667C3D-DF02-436B-815A-483DC390AF87}" srcOrd="0" destOrd="0" presId="urn:microsoft.com/office/officeart/2005/8/layout/list1"/>
    <dgm:cxn modelId="{4D6AB92A-3B21-4E0B-A9AA-FE598F505972}" type="presOf" srcId="{E95AAEF9-799E-4205-BC08-8BAFE66EE296}" destId="{8F20BF04-249C-49CE-853E-8F6DDE8D2319}" srcOrd="0" destOrd="0" presId="urn:microsoft.com/office/officeart/2005/8/layout/list1"/>
    <dgm:cxn modelId="{AE5C2EA7-E4C0-4403-94D0-228A4F1EA212}" type="presOf" srcId="{09C282C0-280E-4512-B7AC-8BC91BC8A441}" destId="{D9DE0038-249B-4DAF-B217-797D012D5A07}" srcOrd="0" destOrd="0" presId="urn:microsoft.com/office/officeart/2005/8/layout/list1"/>
    <dgm:cxn modelId="{A33044A6-1F8A-483F-847A-468E6083B22E}" type="presParOf" srcId="{27667C3D-DF02-436B-815A-483DC390AF87}" destId="{2EDB73DB-6132-46A2-8DF8-262292263E76}" srcOrd="0" destOrd="0" presId="urn:microsoft.com/office/officeart/2005/8/layout/list1"/>
    <dgm:cxn modelId="{1E50F67B-A51A-430E-B4D2-244F35AA76AB}" type="presParOf" srcId="{2EDB73DB-6132-46A2-8DF8-262292263E76}" destId="{DD87E9CA-1984-464A-BCB6-020A30207ACB}" srcOrd="0" destOrd="0" presId="urn:microsoft.com/office/officeart/2005/8/layout/list1"/>
    <dgm:cxn modelId="{635A25BA-84BA-4DF3-B66C-11A5F4B605D4}" type="presParOf" srcId="{2EDB73DB-6132-46A2-8DF8-262292263E76}" destId="{29CE0B2B-4BFF-4A35-BD12-70629A64FF39}" srcOrd="1" destOrd="0" presId="urn:microsoft.com/office/officeart/2005/8/layout/list1"/>
    <dgm:cxn modelId="{49E2CC8F-078D-4273-B6D5-4ECE425F30BF}" type="presParOf" srcId="{27667C3D-DF02-436B-815A-483DC390AF87}" destId="{C5F14D6C-0600-484F-8DEB-A8A83B27D4DB}" srcOrd="1" destOrd="0" presId="urn:microsoft.com/office/officeart/2005/8/layout/list1"/>
    <dgm:cxn modelId="{E72EF0D3-FBBC-4634-A71B-7867B928C73D}" type="presParOf" srcId="{27667C3D-DF02-436B-815A-483DC390AF87}" destId="{8F20BF04-249C-49CE-853E-8F6DDE8D2319}" srcOrd="2" destOrd="0" presId="urn:microsoft.com/office/officeart/2005/8/layout/list1"/>
    <dgm:cxn modelId="{838E9865-A1F1-4C26-840E-21FCA7E2569A}" type="presParOf" srcId="{27667C3D-DF02-436B-815A-483DC390AF87}" destId="{1271CC0A-7F0A-4746-B9E3-7F5E5EE88CD6}" srcOrd="3" destOrd="0" presId="urn:microsoft.com/office/officeart/2005/8/layout/list1"/>
    <dgm:cxn modelId="{8F3AF77C-B5DB-488B-82B5-0EC17786A562}" type="presParOf" srcId="{27667C3D-DF02-436B-815A-483DC390AF87}" destId="{0839351D-5920-4022-8760-BF1C4DDEF733}" srcOrd="4" destOrd="0" presId="urn:microsoft.com/office/officeart/2005/8/layout/list1"/>
    <dgm:cxn modelId="{8E7E79EC-87A3-419B-A4C1-895A1A1BB0BA}" type="presParOf" srcId="{0839351D-5920-4022-8760-BF1C4DDEF733}" destId="{9D1BF3BC-A8D1-4BA0-AE2B-15DB65D80DAA}" srcOrd="0" destOrd="0" presId="urn:microsoft.com/office/officeart/2005/8/layout/list1"/>
    <dgm:cxn modelId="{B752B744-192C-4B46-A1C6-4BE1FA0C2EC5}" type="presParOf" srcId="{0839351D-5920-4022-8760-BF1C4DDEF733}" destId="{23224FD3-CAD5-4173-994E-A1F880520712}" srcOrd="1" destOrd="0" presId="urn:microsoft.com/office/officeart/2005/8/layout/list1"/>
    <dgm:cxn modelId="{320A08BD-D5E9-452B-968C-B4A63E94D210}" type="presParOf" srcId="{27667C3D-DF02-436B-815A-483DC390AF87}" destId="{DC190E31-6944-4FD2-9B46-94D2F0392DAA}" srcOrd="5" destOrd="0" presId="urn:microsoft.com/office/officeart/2005/8/layout/list1"/>
    <dgm:cxn modelId="{FB3BCE72-5D68-4B15-AF03-7FF7F0A9A10D}" type="presParOf" srcId="{27667C3D-DF02-436B-815A-483DC390AF87}" destId="{19E5ED39-654D-4BEE-B0DE-373A42F9949F}" srcOrd="6" destOrd="0" presId="urn:microsoft.com/office/officeart/2005/8/layout/list1"/>
    <dgm:cxn modelId="{9A0FCD5F-0217-4017-ABEE-B62C920FE357}" type="presParOf" srcId="{27667C3D-DF02-436B-815A-483DC390AF87}" destId="{AB26F4E0-613A-47FB-A16F-3C8FF86FD838}" srcOrd="7" destOrd="0" presId="urn:microsoft.com/office/officeart/2005/8/layout/list1"/>
    <dgm:cxn modelId="{2E4F36D8-9329-4780-993D-B388080A62EF}" type="presParOf" srcId="{27667C3D-DF02-436B-815A-483DC390AF87}" destId="{F928895B-4AD1-488C-A15D-FD26D960BF33}" srcOrd="8" destOrd="0" presId="urn:microsoft.com/office/officeart/2005/8/layout/list1"/>
    <dgm:cxn modelId="{00FE490B-524B-4ABA-8DE3-D24B7AF15AAF}" type="presParOf" srcId="{F928895B-4AD1-488C-A15D-FD26D960BF33}" destId="{A45627FA-7037-4EDB-ACE4-B1212F4273A4}" srcOrd="0" destOrd="0" presId="urn:microsoft.com/office/officeart/2005/8/layout/list1"/>
    <dgm:cxn modelId="{C0C243AA-1CC8-415C-89C8-BD6DB547D996}" type="presParOf" srcId="{F928895B-4AD1-488C-A15D-FD26D960BF33}" destId="{763C88C5-6632-4600-BCD3-FCD4EEAC60E5}" srcOrd="1" destOrd="0" presId="urn:microsoft.com/office/officeart/2005/8/layout/list1"/>
    <dgm:cxn modelId="{4ECB69CA-44A0-4338-B463-C2ACB34E1A2D}" type="presParOf" srcId="{27667C3D-DF02-436B-815A-483DC390AF87}" destId="{673B84D9-3D9C-48ED-B729-226B6A64FE17}" srcOrd="9" destOrd="0" presId="urn:microsoft.com/office/officeart/2005/8/layout/list1"/>
    <dgm:cxn modelId="{683D30B0-304A-4000-B616-2D666B557477}" type="presParOf" srcId="{27667C3D-DF02-436B-815A-483DC390AF87}" destId="{D9DE0038-249B-4DAF-B217-797D012D5A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1EB0F77-A783-419E-89DF-C87CADA3C79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131A71-8265-493D-800D-D64B7E69A6AA}">
      <dgm:prSet phldrT="[Текст]" custT="1"/>
      <dgm:spPr/>
      <dgm:t>
        <a:bodyPr/>
        <a:lstStyle/>
        <a:p>
          <a:r>
            <a:rPr lang="ru-RU" sz="1800" dirty="0" smtClean="0"/>
            <a:t>Опишите разделы или темы учебного предмета, курса или модуля</a:t>
          </a:r>
          <a:endParaRPr lang="ru-RU" sz="1800" dirty="0"/>
        </a:p>
      </dgm:t>
    </dgm:pt>
    <dgm:pt modelId="{F361898A-F706-410E-9BD3-2421788AFBFC}" type="parTrans" cxnId="{56B63FA5-EA72-4C82-B0C7-53E02968BEB8}">
      <dgm:prSet/>
      <dgm:spPr/>
      <dgm:t>
        <a:bodyPr/>
        <a:lstStyle/>
        <a:p>
          <a:endParaRPr lang="ru-RU"/>
        </a:p>
      </dgm:t>
    </dgm:pt>
    <dgm:pt modelId="{A1738C43-1463-44E3-BB56-594E2A3CF1C9}" type="sibTrans" cxnId="{56B63FA5-EA72-4C82-B0C7-53E02968BEB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EA37983-9DF1-4B04-9472-F0C71603A203}">
      <dgm:prSet phldrT="[Текст]" custT="1"/>
      <dgm:spPr/>
      <dgm:t>
        <a:bodyPr/>
        <a:lstStyle/>
        <a:p>
          <a:r>
            <a:rPr lang="ru-RU" sz="1800" dirty="0" smtClean="0"/>
            <a:t>В разделах выделите тематические блоки и укажите все темы</a:t>
          </a:r>
          <a:endParaRPr lang="ru-RU" sz="1800" dirty="0"/>
        </a:p>
      </dgm:t>
    </dgm:pt>
    <dgm:pt modelId="{7D3B6160-6635-4A16-AC15-90D7EDC78A90}" type="parTrans" cxnId="{D7B41BFB-8505-4A40-9432-9F811FB7A2D2}">
      <dgm:prSet/>
      <dgm:spPr/>
      <dgm:t>
        <a:bodyPr/>
        <a:lstStyle/>
        <a:p>
          <a:endParaRPr lang="ru-RU"/>
        </a:p>
      </dgm:t>
    </dgm:pt>
    <dgm:pt modelId="{C4B945CE-2B4D-459C-9D06-652DC6CE323E}" type="sibTrans" cxnId="{D7B41BFB-8505-4A40-9432-9F811FB7A2D2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2E87ED4-3B9C-4526-B3E7-AE5CBB3CC2D3}">
      <dgm:prSet phldrT="[Текст]" custT="1"/>
      <dgm:spPr/>
      <dgm:t>
        <a:bodyPr/>
        <a:lstStyle/>
        <a:p>
          <a:r>
            <a:rPr lang="ru-RU" sz="1800" dirty="0" smtClean="0"/>
            <a:t>Зафиксируйте определенное количество часов</a:t>
          </a:r>
          <a:endParaRPr lang="ru-RU" sz="1800" dirty="0"/>
        </a:p>
      </dgm:t>
    </dgm:pt>
    <dgm:pt modelId="{4C3CC360-9204-4E95-ADFC-932EE9DCFB57}" type="parTrans" cxnId="{0041D240-865B-4817-95AF-2C36685018D1}">
      <dgm:prSet/>
      <dgm:spPr/>
      <dgm:t>
        <a:bodyPr/>
        <a:lstStyle/>
        <a:p>
          <a:endParaRPr lang="ru-RU"/>
        </a:p>
      </dgm:t>
    </dgm:pt>
    <dgm:pt modelId="{26B2A424-ABAE-4222-B9BC-D5624F936A1D}" type="sibTrans" cxnId="{0041D240-865B-4817-95AF-2C36685018D1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67D8E05-699A-4877-AFF6-5D75B8755E1F}">
      <dgm:prSet phldrT="[Текст]" custT="1"/>
      <dgm:spPr/>
      <dgm:t>
        <a:bodyPr/>
        <a:lstStyle/>
        <a:p>
          <a:r>
            <a:rPr lang="ru-RU" sz="1800" dirty="0" smtClean="0"/>
            <a:t>Отметьте формы проведения занятий с детьми (для внеурочная деятельность)</a:t>
          </a:r>
          <a:endParaRPr lang="ru-RU" sz="1800" dirty="0"/>
        </a:p>
      </dgm:t>
    </dgm:pt>
    <dgm:pt modelId="{8E3AFA92-C613-487F-8F6D-7C330D95DBB6}" type="parTrans" cxnId="{1A62BAA3-65E0-40A5-809B-0F2346995B73}">
      <dgm:prSet/>
      <dgm:spPr/>
      <dgm:t>
        <a:bodyPr/>
        <a:lstStyle/>
        <a:p>
          <a:endParaRPr lang="ru-RU"/>
        </a:p>
      </dgm:t>
    </dgm:pt>
    <dgm:pt modelId="{40E81C98-ABE1-426D-B6CA-270EEB1BCB81}" type="sibTrans" cxnId="{1A62BAA3-65E0-40A5-809B-0F2346995B73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10D5AFA-C6A2-4836-80F6-40544E294CB7}">
      <dgm:prSet phldrT="[Текст]" custT="1"/>
      <dgm:spPr/>
      <dgm:t>
        <a:bodyPr/>
        <a:lstStyle/>
        <a:p>
          <a:r>
            <a:rPr lang="ru-RU" sz="1800" dirty="0" smtClean="0"/>
            <a:t>можно приложить дополнительные материалы</a:t>
          </a:r>
          <a:endParaRPr lang="ru-RU" sz="1800" dirty="0"/>
        </a:p>
      </dgm:t>
    </dgm:pt>
    <dgm:pt modelId="{71D8A09A-5E29-4EEF-A38A-25357B40570F}" type="parTrans" cxnId="{3F9BE48C-AE3F-4873-A095-76C5D3E9518A}">
      <dgm:prSet/>
      <dgm:spPr/>
      <dgm:t>
        <a:bodyPr/>
        <a:lstStyle/>
        <a:p>
          <a:endParaRPr lang="ru-RU"/>
        </a:p>
      </dgm:t>
    </dgm:pt>
    <dgm:pt modelId="{1FF4F99E-9572-4A74-9C5D-3C8B581921CF}" type="sibTrans" cxnId="{3F9BE48C-AE3F-4873-A095-76C5D3E9518A}">
      <dgm:prSet/>
      <dgm:spPr/>
      <dgm:t>
        <a:bodyPr/>
        <a:lstStyle/>
        <a:p>
          <a:endParaRPr lang="ru-RU"/>
        </a:p>
      </dgm:t>
    </dgm:pt>
    <dgm:pt modelId="{DA7A7DA1-D159-4028-977A-772FC4BBC42F}" type="pres">
      <dgm:prSet presAssocID="{F1EB0F77-A783-419E-89DF-C87CADA3C7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AEFBA2-C594-455F-97E0-EE3569CAFEF6}" type="pres">
      <dgm:prSet presAssocID="{6D131A71-8265-493D-800D-D64B7E69A6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A4828-33EF-4872-A982-13FE79430B4A}" type="pres">
      <dgm:prSet presAssocID="{A1738C43-1463-44E3-BB56-594E2A3CF1C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3DD9D6D-46CC-4BCB-BD20-E3D2DC87F961}" type="pres">
      <dgm:prSet presAssocID="{A1738C43-1463-44E3-BB56-594E2A3CF1C9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037399E1-69EE-4971-A903-8194A9D71DAA}" type="pres">
      <dgm:prSet presAssocID="{FEA37983-9DF1-4B04-9472-F0C71603A2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339F3-DF45-4428-8810-92D0DC8C2C71}" type="pres">
      <dgm:prSet presAssocID="{C4B945CE-2B4D-459C-9D06-652DC6CE323E}" presName="sibTrans" presStyleLbl="sibTrans1D1" presStyleIdx="1" presStyleCnt="4"/>
      <dgm:spPr/>
      <dgm:t>
        <a:bodyPr/>
        <a:lstStyle/>
        <a:p>
          <a:endParaRPr lang="ru-RU"/>
        </a:p>
      </dgm:t>
    </dgm:pt>
    <dgm:pt modelId="{EC5F31B4-AAFE-480B-AE4D-B887BB9E680C}" type="pres">
      <dgm:prSet presAssocID="{C4B945CE-2B4D-459C-9D06-652DC6CE323E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A7C8C7BE-097D-4C25-9590-20D10D49D8F5}" type="pres">
      <dgm:prSet presAssocID="{32E87ED4-3B9C-4526-B3E7-AE5CBB3CC2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E4A54-B440-41CC-AEB8-22BB5ABCAB11}" type="pres">
      <dgm:prSet presAssocID="{26B2A424-ABAE-4222-B9BC-D5624F936A1D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2AC6C5B-9E4C-4BD8-A78C-0D000F8ACA27}" type="pres">
      <dgm:prSet presAssocID="{26B2A424-ABAE-4222-B9BC-D5624F936A1D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9C10E79B-481B-4649-983E-AB681A00E2DA}" type="pres">
      <dgm:prSet presAssocID="{D67D8E05-699A-4877-AFF6-5D75B8755E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72F26-C71A-4E0B-B319-50C157683C30}" type="pres">
      <dgm:prSet presAssocID="{40E81C98-ABE1-426D-B6CA-270EEB1BCB81}" presName="sibTrans" presStyleLbl="sibTrans1D1" presStyleIdx="3" presStyleCnt="4"/>
      <dgm:spPr/>
      <dgm:t>
        <a:bodyPr/>
        <a:lstStyle/>
        <a:p>
          <a:endParaRPr lang="ru-RU"/>
        </a:p>
      </dgm:t>
    </dgm:pt>
    <dgm:pt modelId="{C53406D0-DA27-49D0-9118-5606B17B806A}" type="pres">
      <dgm:prSet presAssocID="{40E81C98-ABE1-426D-B6CA-270EEB1BCB81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58EECCEC-FB4A-4D4E-B256-93B77660B2A5}" type="pres">
      <dgm:prSet presAssocID="{210D5AFA-C6A2-4836-80F6-40544E294C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DE288-6EC4-4530-B56F-24396CC8535B}" type="presOf" srcId="{6D131A71-8265-493D-800D-D64B7E69A6AA}" destId="{AFAEFBA2-C594-455F-97E0-EE3569CAFEF6}" srcOrd="0" destOrd="0" presId="urn:microsoft.com/office/officeart/2005/8/layout/bProcess3"/>
    <dgm:cxn modelId="{ED9F73A0-B51E-4A48-9CDB-73EC831BCAB9}" type="presOf" srcId="{A1738C43-1463-44E3-BB56-594E2A3CF1C9}" destId="{C3DD9D6D-46CC-4BCB-BD20-E3D2DC87F961}" srcOrd="1" destOrd="0" presId="urn:microsoft.com/office/officeart/2005/8/layout/bProcess3"/>
    <dgm:cxn modelId="{9CA458D5-FF96-4A42-9F8B-846582E0F42B}" type="presOf" srcId="{40E81C98-ABE1-426D-B6CA-270EEB1BCB81}" destId="{78672F26-C71A-4E0B-B319-50C157683C30}" srcOrd="0" destOrd="0" presId="urn:microsoft.com/office/officeart/2005/8/layout/bProcess3"/>
    <dgm:cxn modelId="{653340DC-47E7-41B8-8893-719D88755942}" type="presOf" srcId="{26B2A424-ABAE-4222-B9BC-D5624F936A1D}" destId="{418E4A54-B440-41CC-AEB8-22BB5ABCAB11}" srcOrd="0" destOrd="0" presId="urn:microsoft.com/office/officeart/2005/8/layout/bProcess3"/>
    <dgm:cxn modelId="{58E4B678-C1C3-44E2-9831-19D9FB573E9B}" type="presOf" srcId="{C4B945CE-2B4D-459C-9D06-652DC6CE323E}" destId="{D34339F3-DF45-4428-8810-92D0DC8C2C71}" srcOrd="0" destOrd="0" presId="urn:microsoft.com/office/officeart/2005/8/layout/bProcess3"/>
    <dgm:cxn modelId="{D6A2333A-414E-4CF5-B40B-F49B73CC2D18}" type="presOf" srcId="{32E87ED4-3B9C-4526-B3E7-AE5CBB3CC2D3}" destId="{A7C8C7BE-097D-4C25-9590-20D10D49D8F5}" srcOrd="0" destOrd="0" presId="urn:microsoft.com/office/officeart/2005/8/layout/bProcess3"/>
    <dgm:cxn modelId="{D7B41BFB-8505-4A40-9432-9F811FB7A2D2}" srcId="{F1EB0F77-A783-419E-89DF-C87CADA3C79F}" destId="{FEA37983-9DF1-4B04-9472-F0C71603A203}" srcOrd="1" destOrd="0" parTransId="{7D3B6160-6635-4A16-AC15-90D7EDC78A90}" sibTransId="{C4B945CE-2B4D-459C-9D06-652DC6CE323E}"/>
    <dgm:cxn modelId="{3F9BE48C-AE3F-4873-A095-76C5D3E9518A}" srcId="{F1EB0F77-A783-419E-89DF-C87CADA3C79F}" destId="{210D5AFA-C6A2-4836-80F6-40544E294CB7}" srcOrd="4" destOrd="0" parTransId="{71D8A09A-5E29-4EEF-A38A-25357B40570F}" sibTransId="{1FF4F99E-9572-4A74-9C5D-3C8B581921CF}"/>
    <dgm:cxn modelId="{E9E321DD-98E9-44A2-86E7-19CEA87052E3}" type="presOf" srcId="{C4B945CE-2B4D-459C-9D06-652DC6CE323E}" destId="{EC5F31B4-AAFE-480B-AE4D-B887BB9E680C}" srcOrd="1" destOrd="0" presId="urn:microsoft.com/office/officeart/2005/8/layout/bProcess3"/>
    <dgm:cxn modelId="{6A0024CD-4623-4854-98DB-5891639D0268}" type="presOf" srcId="{D67D8E05-699A-4877-AFF6-5D75B8755E1F}" destId="{9C10E79B-481B-4649-983E-AB681A00E2DA}" srcOrd="0" destOrd="0" presId="urn:microsoft.com/office/officeart/2005/8/layout/bProcess3"/>
    <dgm:cxn modelId="{BC9ADD0D-38DC-4668-A8FD-EBF49413E31D}" type="presOf" srcId="{F1EB0F77-A783-419E-89DF-C87CADA3C79F}" destId="{DA7A7DA1-D159-4028-977A-772FC4BBC42F}" srcOrd="0" destOrd="0" presId="urn:microsoft.com/office/officeart/2005/8/layout/bProcess3"/>
    <dgm:cxn modelId="{1A62BAA3-65E0-40A5-809B-0F2346995B73}" srcId="{F1EB0F77-A783-419E-89DF-C87CADA3C79F}" destId="{D67D8E05-699A-4877-AFF6-5D75B8755E1F}" srcOrd="3" destOrd="0" parTransId="{8E3AFA92-C613-487F-8F6D-7C330D95DBB6}" sibTransId="{40E81C98-ABE1-426D-B6CA-270EEB1BCB81}"/>
    <dgm:cxn modelId="{5AAAF9D8-37DA-4FA5-922A-D50C6D3C5082}" type="presOf" srcId="{210D5AFA-C6A2-4836-80F6-40544E294CB7}" destId="{58EECCEC-FB4A-4D4E-B256-93B77660B2A5}" srcOrd="0" destOrd="0" presId="urn:microsoft.com/office/officeart/2005/8/layout/bProcess3"/>
    <dgm:cxn modelId="{2C6FB801-48F4-4A14-A716-2A31AC40A547}" type="presOf" srcId="{40E81C98-ABE1-426D-B6CA-270EEB1BCB81}" destId="{C53406D0-DA27-49D0-9118-5606B17B806A}" srcOrd="1" destOrd="0" presId="urn:microsoft.com/office/officeart/2005/8/layout/bProcess3"/>
    <dgm:cxn modelId="{51B4501E-D703-423D-A90B-0EC46E746883}" type="presOf" srcId="{A1738C43-1463-44E3-BB56-594E2A3CF1C9}" destId="{FC2A4828-33EF-4872-A982-13FE79430B4A}" srcOrd="0" destOrd="0" presId="urn:microsoft.com/office/officeart/2005/8/layout/bProcess3"/>
    <dgm:cxn modelId="{96E6F774-FDC3-4D42-9135-FE04E57709E9}" type="presOf" srcId="{FEA37983-9DF1-4B04-9472-F0C71603A203}" destId="{037399E1-69EE-4971-A903-8194A9D71DAA}" srcOrd="0" destOrd="0" presId="urn:microsoft.com/office/officeart/2005/8/layout/bProcess3"/>
    <dgm:cxn modelId="{0041D240-865B-4817-95AF-2C36685018D1}" srcId="{F1EB0F77-A783-419E-89DF-C87CADA3C79F}" destId="{32E87ED4-3B9C-4526-B3E7-AE5CBB3CC2D3}" srcOrd="2" destOrd="0" parTransId="{4C3CC360-9204-4E95-ADFC-932EE9DCFB57}" sibTransId="{26B2A424-ABAE-4222-B9BC-D5624F936A1D}"/>
    <dgm:cxn modelId="{56B63FA5-EA72-4C82-B0C7-53E02968BEB8}" srcId="{F1EB0F77-A783-419E-89DF-C87CADA3C79F}" destId="{6D131A71-8265-493D-800D-D64B7E69A6AA}" srcOrd="0" destOrd="0" parTransId="{F361898A-F706-410E-9BD3-2421788AFBFC}" sibTransId="{A1738C43-1463-44E3-BB56-594E2A3CF1C9}"/>
    <dgm:cxn modelId="{270E2ACC-D7D5-4E9E-9876-C13700D12086}" type="presOf" srcId="{26B2A424-ABAE-4222-B9BC-D5624F936A1D}" destId="{92AC6C5B-9E4C-4BD8-A78C-0D000F8ACA27}" srcOrd="1" destOrd="0" presId="urn:microsoft.com/office/officeart/2005/8/layout/bProcess3"/>
    <dgm:cxn modelId="{5E21A2D2-053E-44AA-8BAF-558BAAE9605F}" type="presParOf" srcId="{DA7A7DA1-D159-4028-977A-772FC4BBC42F}" destId="{AFAEFBA2-C594-455F-97E0-EE3569CAFEF6}" srcOrd="0" destOrd="0" presId="urn:microsoft.com/office/officeart/2005/8/layout/bProcess3"/>
    <dgm:cxn modelId="{470BE81A-870A-412E-A92C-57270E7CB63A}" type="presParOf" srcId="{DA7A7DA1-D159-4028-977A-772FC4BBC42F}" destId="{FC2A4828-33EF-4872-A982-13FE79430B4A}" srcOrd="1" destOrd="0" presId="urn:microsoft.com/office/officeart/2005/8/layout/bProcess3"/>
    <dgm:cxn modelId="{33C3D2ED-B5F8-4636-9CDB-8808AC9DBBC6}" type="presParOf" srcId="{FC2A4828-33EF-4872-A982-13FE79430B4A}" destId="{C3DD9D6D-46CC-4BCB-BD20-E3D2DC87F961}" srcOrd="0" destOrd="0" presId="urn:microsoft.com/office/officeart/2005/8/layout/bProcess3"/>
    <dgm:cxn modelId="{A8D387BF-C51A-4131-A273-B159BC893B30}" type="presParOf" srcId="{DA7A7DA1-D159-4028-977A-772FC4BBC42F}" destId="{037399E1-69EE-4971-A903-8194A9D71DAA}" srcOrd="2" destOrd="0" presId="urn:microsoft.com/office/officeart/2005/8/layout/bProcess3"/>
    <dgm:cxn modelId="{EAFB02B1-3D95-4B35-80F5-D51B4B66DCFF}" type="presParOf" srcId="{DA7A7DA1-D159-4028-977A-772FC4BBC42F}" destId="{D34339F3-DF45-4428-8810-92D0DC8C2C71}" srcOrd="3" destOrd="0" presId="urn:microsoft.com/office/officeart/2005/8/layout/bProcess3"/>
    <dgm:cxn modelId="{770F19F7-2CDA-4CF9-803F-CB80B3EB29F7}" type="presParOf" srcId="{D34339F3-DF45-4428-8810-92D0DC8C2C71}" destId="{EC5F31B4-AAFE-480B-AE4D-B887BB9E680C}" srcOrd="0" destOrd="0" presId="urn:microsoft.com/office/officeart/2005/8/layout/bProcess3"/>
    <dgm:cxn modelId="{9CEC2447-071C-4EA6-968D-E2BCA7E29794}" type="presParOf" srcId="{DA7A7DA1-D159-4028-977A-772FC4BBC42F}" destId="{A7C8C7BE-097D-4C25-9590-20D10D49D8F5}" srcOrd="4" destOrd="0" presId="urn:microsoft.com/office/officeart/2005/8/layout/bProcess3"/>
    <dgm:cxn modelId="{BEE3EF11-D5D5-48A9-9F9B-F11B25B47B5D}" type="presParOf" srcId="{DA7A7DA1-D159-4028-977A-772FC4BBC42F}" destId="{418E4A54-B440-41CC-AEB8-22BB5ABCAB11}" srcOrd="5" destOrd="0" presId="urn:microsoft.com/office/officeart/2005/8/layout/bProcess3"/>
    <dgm:cxn modelId="{79D0F753-F124-4866-B4B1-9AFF183706B3}" type="presParOf" srcId="{418E4A54-B440-41CC-AEB8-22BB5ABCAB11}" destId="{92AC6C5B-9E4C-4BD8-A78C-0D000F8ACA27}" srcOrd="0" destOrd="0" presId="urn:microsoft.com/office/officeart/2005/8/layout/bProcess3"/>
    <dgm:cxn modelId="{8EC7BBC6-4667-477B-8B4D-2AA3907C78CE}" type="presParOf" srcId="{DA7A7DA1-D159-4028-977A-772FC4BBC42F}" destId="{9C10E79B-481B-4649-983E-AB681A00E2DA}" srcOrd="6" destOrd="0" presId="urn:microsoft.com/office/officeart/2005/8/layout/bProcess3"/>
    <dgm:cxn modelId="{0E410F00-04AC-4C28-8B4A-B5197FA45421}" type="presParOf" srcId="{DA7A7DA1-D159-4028-977A-772FC4BBC42F}" destId="{78672F26-C71A-4E0B-B319-50C157683C30}" srcOrd="7" destOrd="0" presId="urn:microsoft.com/office/officeart/2005/8/layout/bProcess3"/>
    <dgm:cxn modelId="{4A5EB187-8FC9-418D-B3AC-092B5F6E0996}" type="presParOf" srcId="{78672F26-C71A-4E0B-B319-50C157683C30}" destId="{C53406D0-DA27-49D0-9118-5606B17B806A}" srcOrd="0" destOrd="0" presId="urn:microsoft.com/office/officeart/2005/8/layout/bProcess3"/>
    <dgm:cxn modelId="{2718B6BB-98D0-4986-B203-5418E42934AD}" type="presParOf" srcId="{DA7A7DA1-D159-4028-977A-772FC4BBC42F}" destId="{58EECCEC-FB4A-4D4E-B256-93B77660B2A5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2C8EA34-8ED9-4034-B120-911841F0DD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100EFD-1A6F-45D3-B3C0-D14951AA650B}">
      <dgm:prSet phldrT="[Текст]" custT="1"/>
      <dgm:spPr/>
      <dgm:t>
        <a:bodyPr/>
        <a:lstStyle/>
        <a:p>
          <a:r>
            <a:rPr lang="ru-RU" sz="1800" dirty="0" smtClean="0"/>
            <a:t>7 класс</a:t>
          </a:r>
          <a:endParaRPr lang="ru-RU" sz="1800" dirty="0"/>
        </a:p>
      </dgm:t>
    </dgm:pt>
    <dgm:pt modelId="{229AAB09-DE12-43DA-B41E-49D6A33C63AB}" type="parTrans" cxnId="{8446B601-6E14-4317-8DEB-F6AE59423D61}">
      <dgm:prSet/>
      <dgm:spPr/>
      <dgm:t>
        <a:bodyPr/>
        <a:lstStyle/>
        <a:p>
          <a:endParaRPr lang="ru-RU"/>
        </a:p>
      </dgm:t>
    </dgm:pt>
    <dgm:pt modelId="{6025A533-498C-4038-8AA2-EACBAA696D97}" type="sibTrans" cxnId="{8446B601-6E14-4317-8DEB-F6AE59423D61}">
      <dgm:prSet/>
      <dgm:spPr/>
      <dgm:t>
        <a:bodyPr/>
        <a:lstStyle/>
        <a:p>
          <a:endParaRPr lang="ru-RU"/>
        </a:p>
      </dgm:t>
    </dgm:pt>
    <dgm:pt modelId="{C850E4E1-B3A8-4280-9115-64C76C875587}">
      <dgm:prSet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Цифровая грамотность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189C281D-13D7-42D2-B87B-B46E6B5C094B}" type="parTrans" cxnId="{3D986A09-C03A-4D94-B3F9-1DA2021A503D}">
      <dgm:prSet/>
      <dgm:spPr/>
      <dgm:t>
        <a:bodyPr/>
        <a:lstStyle/>
        <a:p>
          <a:endParaRPr lang="ru-RU"/>
        </a:p>
      </dgm:t>
    </dgm:pt>
    <dgm:pt modelId="{5424E441-3FD2-408A-8DA9-10F8FB646850}" type="sibTrans" cxnId="{3D986A09-C03A-4D94-B3F9-1DA2021A503D}">
      <dgm:prSet/>
      <dgm:spPr/>
      <dgm:t>
        <a:bodyPr/>
        <a:lstStyle/>
        <a:p>
          <a:endParaRPr lang="ru-RU"/>
        </a:p>
      </dgm:t>
    </dgm:pt>
    <dgm:pt modelId="{6EEED883-2192-4190-9AD8-80702A670C21}">
      <dgm:prSet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Информационные технологии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B8A56B4B-88F5-49B4-9D92-5CD108B23F53}" type="parTrans" cxnId="{89C95E76-C46A-44E0-BD83-FC2AA79A8A3E}">
      <dgm:prSet/>
      <dgm:spPr/>
      <dgm:t>
        <a:bodyPr/>
        <a:lstStyle/>
        <a:p>
          <a:endParaRPr lang="ru-RU"/>
        </a:p>
      </dgm:t>
    </dgm:pt>
    <dgm:pt modelId="{BDAD9DB5-8E59-477B-9C35-E15E06228588}" type="sibTrans" cxnId="{89C95E76-C46A-44E0-BD83-FC2AA79A8A3E}">
      <dgm:prSet/>
      <dgm:spPr/>
      <dgm:t>
        <a:bodyPr/>
        <a:lstStyle/>
        <a:p>
          <a:endParaRPr lang="ru-RU"/>
        </a:p>
      </dgm:t>
    </dgm:pt>
    <dgm:pt modelId="{751AE4D7-A7EC-4EAE-8DB9-ED6E8B23E9CE}">
      <dgm:prSet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9DD2A724-0A00-45BB-AAB5-F892AA3E93AA}" type="parTrans" cxnId="{0EDF52A6-0DB3-44A3-A59E-A37F22701E37}">
      <dgm:prSet/>
      <dgm:spPr/>
      <dgm:t>
        <a:bodyPr/>
        <a:lstStyle/>
        <a:p>
          <a:endParaRPr lang="ru-RU"/>
        </a:p>
      </dgm:t>
    </dgm:pt>
    <dgm:pt modelId="{D96BC232-4CA4-4EBA-8576-62FB0A34A05A}" type="sibTrans" cxnId="{0EDF52A6-0DB3-44A3-A59E-A37F22701E37}">
      <dgm:prSet/>
      <dgm:spPr/>
      <dgm:t>
        <a:bodyPr/>
        <a:lstStyle/>
        <a:p>
          <a:endParaRPr lang="ru-RU"/>
        </a:p>
      </dgm:t>
    </dgm:pt>
    <dgm:pt modelId="{6DC51664-9A44-4FDE-BE3C-15F5C31EA251}">
      <dgm:prSet/>
      <dgm:spPr/>
      <dgm:t>
        <a:bodyPr/>
        <a:lstStyle/>
        <a:p>
          <a:r>
            <a:rPr lang="ru-RU" dirty="0" smtClean="0"/>
            <a:t>Компьютер  — универсальное устройство обработки данных</a:t>
          </a:r>
          <a:endParaRPr lang="ru-RU" dirty="0"/>
        </a:p>
      </dgm:t>
    </dgm:pt>
    <dgm:pt modelId="{C4660963-4AEB-457D-BA90-D39B96AE6EF1}" type="parTrans" cxnId="{A7D0C26A-EB4A-4960-B78F-70A5188CB0F1}">
      <dgm:prSet/>
      <dgm:spPr/>
      <dgm:t>
        <a:bodyPr/>
        <a:lstStyle/>
        <a:p>
          <a:endParaRPr lang="ru-RU"/>
        </a:p>
      </dgm:t>
    </dgm:pt>
    <dgm:pt modelId="{8E14AEE8-9975-464D-AB64-19F019996C45}" type="sibTrans" cxnId="{A7D0C26A-EB4A-4960-B78F-70A5188CB0F1}">
      <dgm:prSet/>
      <dgm:spPr/>
      <dgm:t>
        <a:bodyPr/>
        <a:lstStyle/>
        <a:p>
          <a:endParaRPr lang="ru-RU"/>
        </a:p>
      </dgm:t>
    </dgm:pt>
    <dgm:pt modelId="{A99A3D54-CBAA-40DF-A55B-5CB643A3272F}">
      <dgm:prSet/>
      <dgm:spPr/>
      <dgm:t>
        <a:bodyPr/>
        <a:lstStyle/>
        <a:p>
          <a:r>
            <a:rPr lang="ru-RU" dirty="0" smtClean="0"/>
            <a:t>Программы и данные</a:t>
          </a:r>
          <a:endParaRPr lang="ru-RU" dirty="0"/>
        </a:p>
      </dgm:t>
    </dgm:pt>
    <dgm:pt modelId="{BA5124AC-93BA-487F-A027-97A81C99FE4D}" type="parTrans" cxnId="{C9E9CB43-80E9-4257-929D-3C8FB63CD3F7}">
      <dgm:prSet/>
      <dgm:spPr/>
      <dgm:t>
        <a:bodyPr/>
        <a:lstStyle/>
        <a:p>
          <a:endParaRPr lang="ru-RU"/>
        </a:p>
      </dgm:t>
    </dgm:pt>
    <dgm:pt modelId="{6B47CD17-6C71-4D74-B90A-00DBD767489A}" type="sibTrans" cxnId="{C9E9CB43-80E9-4257-929D-3C8FB63CD3F7}">
      <dgm:prSet/>
      <dgm:spPr/>
      <dgm:t>
        <a:bodyPr/>
        <a:lstStyle/>
        <a:p>
          <a:endParaRPr lang="ru-RU"/>
        </a:p>
      </dgm:t>
    </dgm:pt>
    <dgm:pt modelId="{A6B5D590-7E0D-4A64-88EE-201068478A61}">
      <dgm:prSet/>
      <dgm:spPr/>
      <dgm:t>
        <a:bodyPr/>
        <a:lstStyle/>
        <a:p>
          <a:r>
            <a:rPr lang="ru-RU" dirty="0" smtClean="0"/>
            <a:t>Компьютерные сети</a:t>
          </a:r>
          <a:endParaRPr lang="ru-RU" dirty="0"/>
        </a:p>
      </dgm:t>
    </dgm:pt>
    <dgm:pt modelId="{0001DA3B-FCF6-408C-8528-4DA6B6EFED57}" type="parTrans" cxnId="{70476C10-2F78-434C-808D-4B46EAE04C5D}">
      <dgm:prSet/>
      <dgm:spPr/>
      <dgm:t>
        <a:bodyPr/>
        <a:lstStyle/>
        <a:p>
          <a:endParaRPr lang="ru-RU"/>
        </a:p>
      </dgm:t>
    </dgm:pt>
    <dgm:pt modelId="{78913A93-E579-46E1-9CA6-530A1B6D5A3C}" type="sibTrans" cxnId="{70476C10-2F78-434C-808D-4B46EAE04C5D}">
      <dgm:prSet/>
      <dgm:spPr/>
      <dgm:t>
        <a:bodyPr/>
        <a:lstStyle/>
        <a:p>
          <a:endParaRPr lang="ru-RU"/>
        </a:p>
      </dgm:t>
    </dgm:pt>
    <dgm:pt modelId="{535A397F-09D0-4F4E-80D4-1A41EB57BEDE}">
      <dgm:prSet/>
      <dgm:spPr/>
      <dgm:t>
        <a:bodyPr/>
        <a:lstStyle/>
        <a:p>
          <a:r>
            <a:rPr lang="ru-RU" dirty="0" smtClean="0"/>
            <a:t>Информация и информационные процессы</a:t>
          </a:r>
          <a:endParaRPr lang="ru-RU" dirty="0"/>
        </a:p>
      </dgm:t>
    </dgm:pt>
    <dgm:pt modelId="{EFA8D7D8-E214-4228-9811-F72451E1D19A}" type="parTrans" cxnId="{E85F6510-3619-45F4-97F7-3F3D031747A6}">
      <dgm:prSet/>
      <dgm:spPr/>
      <dgm:t>
        <a:bodyPr/>
        <a:lstStyle/>
        <a:p>
          <a:endParaRPr lang="ru-RU"/>
        </a:p>
      </dgm:t>
    </dgm:pt>
    <dgm:pt modelId="{AEED53CB-9902-4CAA-9B6F-B02A0393BF6E}" type="sibTrans" cxnId="{E85F6510-3619-45F4-97F7-3F3D031747A6}">
      <dgm:prSet/>
      <dgm:spPr/>
      <dgm:t>
        <a:bodyPr/>
        <a:lstStyle/>
        <a:p>
          <a:endParaRPr lang="ru-RU"/>
        </a:p>
      </dgm:t>
    </dgm:pt>
    <dgm:pt modelId="{3C52199C-1040-407C-AEA3-DDF6F82566FE}">
      <dgm:prSet/>
      <dgm:spPr/>
      <dgm:t>
        <a:bodyPr/>
        <a:lstStyle/>
        <a:p>
          <a:r>
            <a:rPr lang="ru-RU" dirty="0" smtClean="0"/>
            <a:t>Представление информации</a:t>
          </a:r>
          <a:endParaRPr lang="ru-RU" dirty="0"/>
        </a:p>
      </dgm:t>
    </dgm:pt>
    <dgm:pt modelId="{63C39BD0-2663-4BE0-86C3-2F3F9DB19BED}" type="parTrans" cxnId="{E55009E0-A09E-4A81-88BD-C044895171C9}">
      <dgm:prSet/>
      <dgm:spPr/>
      <dgm:t>
        <a:bodyPr/>
        <a:lstStyle/>
        <a:p>
          <a:endParaRPr lang="ru-RU"/>
        </a:p>
      </dgm:t>
    </dgm:pt>
    <dgm:pt modelId="{CEA73E47-BA9C-4A19-A9D7-7787CDC6736E}" type="sibTrans" cxnId="{E55009E0-A09E-4A81-88BD-C044895171C9}">
      <dgm:prSet/>
      <dgm:spPr/>
      <dgm:t>
        <a:bodyPr/>
        <a:lstStyle/>
        <a:p>
          <a:endParaRPr lang="ru-RU"/>
        </a:p>
      </dgm:t>
    </dgm:pt>
    <dgm:pt modelId="{26FDE285-B491-4357-86F8-E6DEA40C6CF4}">
      <dgm:prSet/>
      <dgm:spPr/>
      <dgm:t>
        <a:bodyPr/>
        <a:lstStyle/>
        <a:p>
          <a:r>
            <a:rPr lang="ru-RU" dirty="0" smtClean="0"/>
            <a:t>Текстовые документы</a:t>
          </a:r>
          <a:endParaRPr lang="ru-RU" dirty="0"/>
        </a:p>
      </dgm:t>
    </dgm:pt>
    <dgm:pt modelId="{07435C1E-4800-467E-BEFA-6903C5344559}" type="parTrans" cxnId="{32A0B99D-0BF6-48E6-A7CA-78A0D0D56295}">
      <dgm:prSet/>
      <dgm:spPr/>
      <dgm:t>
        <a:bodyPr/>
        <a:lstStyle/>
        <a:p>
          <a:endParaRPr lang="ru-RU"/>
        </a:p>
      </dgm:t>
    </dgm:pt>
    <dgm:pt modelId="{A2D1AD4B-A99C-4BF4-AE9A-A719828BCF9B}" type="sibTrans" cxnId="{32A0B99D-0BF6-48E6-A7CA-78A0D0D56295}">
      <dgm:prSet/>
      <dgm:spPr/>
      <dgm:t>
        <a:bodyPr/>
        <a:lstStyle/>
        <a:p>
          <a:endParaRPr lang="ru-RU"/>
        </a:p>
      </dgm:t>
    </dgm:pt>
    <dgm:pt modelId="{AA19CF42-8EFE-4D69-B8EE-4892E4A46406}">
      <dgm:prSet/>
      <dgm:spPr/>
      <dgm:t>
        <a:bodyPr/>
        <a:lstStyle/>
        <a:p>
          <a:r>
            <a:rPr lang="ru-RU" dirty="0" smtClean="0"/>
            <a:t>Компьютерная графика</a:t>
          </a:r>
          <a:endParaRPr lang="ru-RU" dirty="0"/>
        </a:p>
      </dgm:t>
    </dgm:pt>
    <dgm:pt modelId="{B804E89A-03E6-4718-BBEE-2DC860FC3852}" type="parTrans" cxnId="{7F852393-C7EC-4A88-8722-4D5CA99B2D06}">
      <dgm:prSet/>
      <dgm:spPr/>
      <dgm:t>
        <a:bodyPr/>
        <a:lstStyle/>
        <a:p>
          <a:endParaRPr lang="ru-RU"/>
        </a:p>
      </dgm:t>
    </dgm:pt>
    <dgm:pt modelId="{E4C5B154-A8DE-4C6C-AD6C-8B518B8B8B39}" type="sibTrans" cxnId="{7F852393-C7EC-4A88-8722-4D5CA99B2D06}">
      <dgm:prSet/>
      <dgm:spPr/>
      <dgm:t>
        <a:bodyPr/>
        <a:lstStyle/>
        <a:p>
          <a:endParaRPr lang="ru-RU"/>
        </a:p>
      </dgm:t>
    </dgm:pt>
    <dgm:pt modelId="{D6600D76-97A4-411B-8049-9FCBFFA44FCC}">
      <dgm:prSet/>
      <dgm:spPr/>
      <dgm:t>
        <a:bodyPr/>
        <a:lstStyle/>
        <a:p>
          <a:r>
            <a:rPr lang="ru-RU" dirty="0" smtClean="0"/>
            <a:t>Мультимедийные презентации</a:t>
          </a:r>
          <a:endParaRPr lang="ru-RU" dirty="0"/>
        </a:p>
      </dgm:t>
    </dgm:pt>
    <dgm:pt modelId="{FCDDE37D-B997-4922-AB5C-FC237F3B7CE1}" type="parTrans" cxnId="{DF157AAE-50A3-4F98-BE67-1755CAA76FBD}">
      <dgm:prSet/>
      <dgm:spPr/>
      <dgm:t>
        <a:bodyPr/>
        <a:lstStyle/>
        <a:p>
          <a:endParaRPr lang="ru-RU"/>
        </a:p>
      </dgm:t>
    </dgm:pt>
    <dgm:pt modelId="{BC672B10-B301-4532-B6F6-D8C71926E277}" type="sibTrans" cxnId="{DF157AAE-50A3-4F98-BE67-1755CAA76FBD}">
      <dgm:prSet/>
      <dgm:spPr/>
      <dgm:t>
        <a:bodyPr/>
        <a:lstStyle/>
        <a:p>
          <a:endParaRPr lang="ru-RU"/>
        </a:p>
      </dgm:t>
    </dgm:pt>
    <dgm:pt modelId="{131B3867-6913-4864-B51E-B822BF29C04B}" type="pres">
      <dgm:prSet presAssocID="{92C8EA34-8ED9-4034-B120-911841F0DD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39239-A2D4-40FA-A54F-5DB2AEF6E9EF}" type="pres">
      <dgm:prSet presAssocID="{11100EFD-1A6F-45D3-B3C0-D14951AA650B}" presName="parentLin" presStyleCnt="0"/>
      <dgm:spPr/>
    </dgm:pt>
    <dgm:pt modelId="{F73A95D2-6EBD-483C-9C02-E82603BC91E9}" type="pres">
      <dgm:prSet presAssocID="{11100EFD-1A6F-45D3-B3C0-D14951AA650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3C0AE99-14DD-488C-94FB-431171C421E8}" type="pres">
      <dgm:prSet presAssocID="{11100EFD-1A6F-45D3-B3C0-D14951AA650B}" presName="parentText" presStyleLbl="node1" presStyleIdx="0" presStyleCnt="1" custScaleY="88753" custLinFactNeighborX="-20612" custLinFactNeighborY="-25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807AB-EF84-4ACB-A47E-8C594F0969A8}" type="pres">
      <dgm:prSet presAssocID="{11100EFD-1A6F-45D3-B3C0-D14951AA650B}" presName="negativeSpace" presStyleCnt="0"/>
      <dgm:spPr/>
    </dgm:pt>
    <dgm:pt modelId="{CF4AC9FA-04A3-48C4-B207-9E382B6580D9}" type="pres">
      <dgm:prSet presAssocID="{11100EFD-1A6F-45D3-B3C0-D14951AA650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653BC2-FFDC-434C-8BDF-541E2BECBEE6}" type="presOf" srcId="{11100EFD-1A6F-45D3-B3C0-D14951AA650B}" destId="{B3C0AE99-14DD-488C-94FB-431171C421E8}" srcOrd="1" destOrd="0" presId="urn:microsoft.com/office/officeart/2005/8/layout/list1"/>
    <dgm:cxn modelId="{89C95E76-C46A-44E0-BD83-FC2AA79A8A3E}" srcId="{11100EFD-1A6F-45D3-B3C0-D14951AA650B}" destId="{6EEED883-2192-4190-9AD8-80702A670C21}" srcOrd="2" destOrd="0" parTransId="{B8A56B4B-88F5-49B4-9D92-5CD108B23F53}" sibTransId="{BDAD9DB5-8E59-477B-9C35-E15E06228588}"/>
    <dgm:cxn modelId="{E55009E0-A09E-4A81-88BD-C044895171C9}" srcId="{751AE4D7-A7EC-4EAE-8DB9-ED6E8B23E9CE}" destId="{3C52199C-1040-407C-AEA3-DDF6F82566FE}" srcOrd="1" destOrd="0" parTransId="{63C39BD0-2663-4BE0-86C3-2F3F9DB19BED}" sibTransId="{CEA73E47-BA9C-4A19-A9D7-7787CDC6736E}"/>
    <dgm:cxn modelId="{C9E9CB43-80E9-4257-929D-3C8FB63CD3F7}" srcId="{C850E4E1-B3A8-4280-9115-64C76C875587}" destId="{A99A3D54-CBAA-40DF-A55B-5CB643A3272F}" srcOrd="1" destOrd="0" parTransId="{BA5124AC-93BA-487F-A027-97A81C99FE4D}" sibTransId="{6B47CD17-6C71-4D74-B90A-00DBD767489A}"/>
    <dgm:cxn modelId="{E85F6510-3619-45F4-97F7-3F3D031747A6}" srcId="{751AE4D7-A7EC-4EAE-8DB9-ED6E8B23E9CE}" destId="{535A397F-09D0-4F4E-80D4-1A41EB57BEDE}" srcOrd="0" destOrd="0" parTransId="{EFA8D7D8-E214-4228-9811-F72451E1D19A}" sibTransId="{AEED53CB-9902-4CAA-9B6F-B02A0393BF6E}"/>
    <dgm:cxn modelId="{7F852393-C7EC-4A88-8722-4D5CA99B2D06}" srcId="{6EEED883-2192-4190-9AD8-80702A670C21}" destId="{AA19CF42-8EFE-4D69-B8EE-4892E4A46406}" srcOrd="1" destOrd="0" parTransId="{B804E89A-03E6-4718-BBEE-2DC860FC3852}" sibTransId="{E4C5B154-A8DE-4C6C-AD6C-8B518B8B8B39}"/>
    <dgm:cxn modelId="{92D0A5BF-6B28-44B1-BA37-4A29DB142E6C}" type="presOf" srcId="{751AE4D7-A7EC-4EAE-8DB9-ED6E8B23E9CE}" destId="{CF4AC9FA-04A3-48C4-B207-9E382B6580D9}" srcOrd="0" destOrd="4" presId="urn:microsoft.com/office/officeart/2005/8/layout/list1"/>
    <dgm:cxn modelId="{B56FF4F9-0BF2-4C40-82B5-853BBFAAFC06}" type="presOf" srcId="{A6B5D590-7E0D-4A64-88EE-201068478A61}" destId="{CF4AC9FA-04A3-48C4-B207-9E382B6580D9}" srcOrd="0" destOrd="3" presId="urn:microsoft.com/office/officeart/2005/8/layout/list1"/>
    <dgm:cxn modelId="{32A0B99D-0BF6-48E6-A7CA-78A0D0D56295}" srcId="{6EEED883-2192-4190-9AD8-80702A670C21}" destId="{26FDE285-B491-4357-86F8-E6DEA40C6CF4}" srcOrd="0" destOrd="0" parTransId="{07435C1E-4800-467E-BEFA-6903C5344559}" sibTransId="{A2D1AD4B-A99C-4BF4-AE9A-A719828BCF9B}"/>
    <dgm:cxn modelId="{DF157AAE-50A3-4F98-BE67-1755CAA76FBD}" srcId="{6EEED883-2192-4190-9AD8-80702A670C21}" destId="{D6600D76-97A4-411B-8049-9FCBFFA44FCC}" srcOrd="2" destOrd="0" parTransId="{FCDDE37D-B997-4922-AB5C-FC237F3B7CE1}" sibTransId="{BC672B10-B301-4532-B6F6-D8C71926E277}"/>
    <dgm:cxn modelId="{2F4BF561-D9A8-45BA-9AB3-746CAA98B9C6}" type="presOf" srcId="{A99A3D54-CBAA-40DF-A55B-5CB643A3272F}" destId="{CF4AC9FA-04A3-48C4-B207-9E382B6580D9}" srcOrd="0" destOrd="2" presId="urn:microsoft.com/office/officeart/2005/8/layout/list1"/>
    <dgm:cxn modelId="{6BE5E642-DF6B-4945-9441-281827C77C43}" type="presOf" srcId="{92C8EA34-8ED9-4034-B120-911841F0DD5F}" destId="{131B3867-6913-4864-B51E-B822BF29C04B}" srcOrd="0" destOrd="0" presId="urn:microsoft.com/office/officeart/2005/8/layout/list1"/>
    <dgm:cxn modelId="{3D986A09-C03A-4D94-B3F9-1DA2021A503D}" srcId="{11100EFD-1A6F-45D3-B3C0-D14951AA650B}" destId="{C850E4E1-B3A8-4280-9115-64C76C875587}" srcOrd="0" destOrd="0" parTransId="{189C281D-13D7-42D2-B87B-B46E6B5C094B}" sibTransId="{5424E441-3FD2-408A-8DA9-10F8FB646850}"/>
    <dgm:cxn modelId="{0EDF52A6-0DB3-44A3-A59E-A37F22701E37}" srcId="{11100EFD-1A6F-45D3-B3C0-D14951AA650B}" destId="{751AE4D7-A7EC-4EAE-8DB9-ED6E8B23E9CE}" srcOrd="1" destOrd="0" parTransId="{9DD2A724-0A00-45BB-AAB5-F892AA3E93AA}" sibTransId="{D96BC232-4CA4-4EBA-8576-62FB0A34A05A}"/>
    <dgm:cxn modelId="{8446B601-6E14-4317-8DEB-F6AE59423D61}" srcId="{92C8EA34-8ED9-4034-B120-911841F0DD5F}" destId="{11100EFD-1A6F-45D3-B3C0-D14951AA650B}" srcOrd="0" destOrd="0" parTransId="{229AAB09-DE12-43DA-B41E-49D6A33C63AB}" sibTransId="{6025A533-498C-4038-8AA2-EACBAA696D97}"/>
    <dgm:cxn modelId="{C5FE1198-8B7D-4BB7-8B57-21EEEED7953A}" type="presOf" srcId="{C850E4E1-B3A8-4280-9115-64C76C875587}" destId="{CF4AC9FA-04A3-48C4-B207-9E382B6580D9}" srcOrd="0" destOrd="0" presId="urn:microsoft.com/office/officeart/2005/8/layout/list1"/>
    <dgm:cxn modelId="{F357405F-BA54-4400-9AFC-29383D931204}" type="presOf" srcId="{3C52199C-1040-407C-AEA3-DDF6F82566FE}" destId="{CF4AC9FA-04A3-48C4-B207-9E382B6580D9}" srcOrd="0" destOrd="6" presId="urn:microsoft.com/office/officeart/2005/8/layout/list1"/>
    <dgm:cxn modelId="{E5741D68-B017-4532-AED3-BD7CA5E9BBDB}" type="presOf" srcId="{535A397F-09D0-4F4E-80D4-1A41EB57BEDE}" destId="{CF4AC9FA-04A3-48C4-B207-9E382B6580D9}" srcOrd="0" destOrd="5" presId="urn:microsoft.com/office/officeart/2005/8/layout/list1"/>
    <dgm:cxn modelId="{E6847EC8-74DB-475E-A6B1-76705D6A1DEE}" type="presOf" srcId="{26FDE285-B491-4357-86F8-E6DEA40C6CF4}" destId="{CF4AC9FA-04A3-48C4-B207-9E382B6580D9}" srcOrd="0" destOrd="8" presId="urn:microsoft.com/office/officeart/2005/8/layout/list1"/>
    <dgm:cxn modelId="{490A145F-9BF0-4480-8316-EAB7C5BF56FA}" type="presOf" srcId="{6EEED883-2192-4190-9AD8-80702A670C21}" destId="{CF4AC9FA-04A3-48C4-B207-9E382B6580D9}" srcOrd="0" destOrd="7" presId="urn:microsoft.com/office/officeart/2005/8/layout/list1"/>
    <dgm:cxn modelId="{CC93E9F3-EC55-48A6-B57D-1C78078C1B79}" type="presOf" srcId="{11100EFD-1A6F-45D3-B3C0-D14951AA650B}" destId="{F73A95D2-6EBD-483C-9C02-E82603BC91E9}" srcOrd="0" destOrd="0" presId="urn:microsoft.com/office/officeart/2005/8/layout/list1"/>
    <dgm:cxn modelId="{D5728B36-6ECA-41F3-9777-C5DFB71CC5B5}" type="presOf" srcId="{AA19CF42-8EFE-4D69-B8EE-4892E4A46406}" destId="{CF4AC9FA-04A3-48C4-B207-9E382B6580D9}" srcOrd="0" destOrd="9" presId="urn:microsoft.com/office/officeart/2005/8/layout/list1"/>
    <dgm:cxn modelId="{F67C2FA1-C641-47C0-B400-CB179D039D13}" type="presOf" srcId="{6DC51664-9A44-4FDE-BE3C-15F5C31EA251}" destId="{CF4AC9FA-04A3-48C4-B207-9E382B6580D9}" srcOrd="0" destOrd="1" presId="urn:microsoft.com/office/officeart/2005/8/layout/list1"/>
    <dgm:cxn modelId="{A7D0C26A-EB4A-4960-B78F-70A5188CB0F1}" srcId="{C850E4E1-B3A8-4280-9115-64C76C875587}" destId="{6DC51664-9A44-4FDE-BE3C-15F5C31EA251}" srcOrd="0" destOrd="0" parTransId="{C4660963-4AEB-457D-BA90-D39B96AE6EF1}" sibTransId="{8E14AEE8-9975-464D-AB64-19F019996C45}"/>
    <dgm:cxn modelId="{70476C10-2F78-434C-808D-4B46EAE04C5D}" srcId="{C850E4E1-B3A8-4280-9115-64C76C875587}" destId="{A6B5D590-7E0D-4A64-88EE-201068478A61}" srcOrd="2" destOrd="0" parTransId="{0001DA3B-FCF6-408C-8528-4DA6B6EFED57}" sibTransId="{78913A93-E579-46E1-9CA6-530A1B6D5A3C}"/>
    <dgm:cxn modelId="{9D90C211-DEFC-46C8-B3C1-E8FD6DC8A924}" type="presOf" srcId="{D6600D76-97A4-411B-8049-9FCBFFA44FCC}" destId="{CF4AC9FA-04A3-48C4-B207-9E382B6580D9}" srcOrd="0" destOrd="10" presId="urn:microsoft.com/office/officeart/2005/8/layout/list1"/>
    <dgm:cxn modelId="{85A67869-4EEA-4B93-9243-F2FC6D9CA1A5}" type="presParOf" srcId="{131B3867-6913-4864-B51E-B822BF29C04B}" destId="{12339239-A2D4-40FA-A54F-5DB2AEF6E9EF}" srcOrd="0" destOrd="0" presId="urn:microsoft.com/office/officeart/2005/8/layout/list1"/>
    <dgm:cxn modelId="{97001D12-1C88-4C03-939C-FA5D11963335}" type="presParOf" srcId="{12339239-A2D4-40FA-A54F-5DB2AEF6E9EF}" destId="{F73A95D2-6EBD-483C-9C02-E82603BC91E9}" srcOrd="0" destOrd="0" presId="urn:microsoft.com/office/officeart/2005/8/layout/list1"/>
    <dgm:cxn modelId="{FF804DB4-6630-4C0C-8141-EF021A5764B3}" type="presParOf" srcId="{12339239-A2D4-40FA-A54F-5DB2AEF6E9EF}" destId="{B3C0AE99-14DD-488C-94FB-431171C421E8}" srcOrd="1" destOrd="0" presId="urn:microsoft.com/office/officeart/2005/8/layout/list1"/>
    <dgm:cxn modelId="{B132BA64-5F59-4A2E-88B5-2908C235A193}" type="presParOf" srcId="{131B3867-6913-4864-B51E-B822BF29C04B}" destId="{6E9807AB-EF84-4ACB-A47E-8C594F0969A8}" srcOrd="1" destOrd="0" presId="urn:microsoft.com/office/officeart/2005/8/layout/list1"/>
    <dgm:cxn modelId="{20EED6AB-39BD-40EB-870D-38E100322E3E}" type="presParOf" srcId="{131B3867-6913-4864-B51E-B822BF29C04B}" destId="{CF4AC9FA-04A3-48C4-B207-9E382B6580D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50CE974-2151-4AB1-A240-5DCCB33A15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FAE108-645C-4E9D-89DF-4098915C1F34}">
      <dgm:prSet custT="1"/>
      <dgm:spPr/>
      <dgm:t>
        <a:bodyPr/>
        <a:lstStyle/>
        <a:p>
          <a:r>
            <a:rPr lang="ru-RU" sz="1800" dirty="0" smtClean="0"/>
            <a:t>9 класс</a:t>
          </a:r>
          <a:endParaRPr lang="ru-RU" sz="1800" dirty="0"/>
        </a:p>
      </dgm:t>
    </dgm:pt>
    <dgm:pt modelId="{93A12700-2A40-4D78-B59F-557F8EDF228D}" type="parTrans" cxnId="{F3AB19C9-8A2A-49B1-B0BB-7A2244ABEC65}">
      <dgm:prSet/>
      <dgm:spPr/>
      <dgm:t>
        <a:bodyPr/>
        <a:lstStyle/>
        <a:p>
          <a:endParaRPr lang="ru-RU"/>
        </a:p>
      </dgm:t>
    </dgm:pt>
    <dgm:pt modelId="{838A193F-5647-456B-AC3E-0E799194B8A7}" type="sibTrans" cxnId="{F3AB19C9-8A2A-49B1-B0BB-7A2244ABEC65}">
      <dgm:prSet/>
      <dgm:spPr/>
      <dgm:t>
        <a:bodyPr/>
        <a:lstStyle/>
        <a:p>
          <a:endParaRPr lang="ru-RU"/>
        </a:p>
      </dgm:t>
    </dgm:pt>
    <dgm:pt modelId="{4534FD30-1C01-401A-8F24-A1FDAFE5EDCD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Цифровая грамотность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C6AD49D8-06DD-4D35-8DEB-8B59E43699D3}" type="parTrans" cxnId="{CAE7B86F-4E13-4149-8202-F2D240FE99E5}">
      <dgm:prSet/>
      <dgm:spPr/>
      <dgm:t>
        <a:bodyPr/>
        <a:lstStyle/>
        <a:p>
          <a:endParaRPr lang="ru-RU"/>
        </a:p>
      </dgm:t>
    </dgm:pt>
    <dgm:pt modelId="{67AEA223-BBC8-44EB-B090-8DFE8AD1DD68}" type="sibTrans" cxnId="{CAE7B86F-4E13-4149-8202-F2D240FE99E5}">
      <dgm:prSet/>
      <dgm:spPr/>
      <dgm:t>
        <a:bodyPr/>
        <a:lstStyle/>
        <a:p>
          <a:endParaRPr lang="ru-RU"/>
        </a:p>
      </dgm:t>
    </dgm:pt>
    <dgm:pt modelId="{00588DCA-BC12-4CF8-9053-D12D337230DE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90CC26D9-A6A4-4D35-94F0-BAEE76DFA576}" type="parTrans" cxnId="{9D7E007E-BE4A-409B-BFE9-B5CAEB5114E6}">
      <dgm:prSet/>
      <dgm:spPr/>
      <dgm:t>
        <a:bodyPr/>
        <a:lstStyle/>
        <a:p>
          <a:endParaRPr lang="ru-RU"/>
        </a:p>
      </dgm:t>
    </dgm:pt>
    <dgm:pt modelId="{D3781875-4EF0-4724-BF01-247C6406352F}" type="sibTrans" cxnId="{9D7E007E-BE4A-409B-BFE9-B5CAEB5114E6}">
      <dgm:prSet/>
      <dgm:spPr/>
      <dgm:t>
        <a:bodyPr/>
        <a:lstStyle/>
        <a:p>
          <a:endParaRPr lang="ru-RU"/>
        </a:p>
      </dgm:t>
    </dgm:pt>
    <dgm:pt modelId="{8FF14637-0D66-48EA-8E22-EBDDC4DCCDD6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Алгоритмы и программирование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2262C25E-D0D4-4037-B5D9-2C5C6EE4F50E}" type="parTrans" cxnId="{69CF222D-7DF8-47B2-98B1-B3AE754A74BA}">
      <dgm:prSet/>
      <dgm:spPr/>
      <dgm:t>
        <a:bodyPr/>
        <a:lstStyle/>
        <a:p>
          <a:endParaRPr lang="ru-RU"/>
        </a:p>
      </dgm:t>
    </dgm:pt>
    <dgm:pt modelId="{6A3118D9-AD4C-472F-904E-B865812E6551}" type="sibTrans" cxnId="{69CF222D-7DF8-47B2-98B1-B3AE754A74BA}">
      <dgm:prSet/>
      <dgm:spPr/>
      <dgm:t>
        <a:bodyPr/>
        <a:lstStyle/>
        <a:p>
          <a:endParaRPr lang="ru-RU"/>
        </a:p>
      </dgm:t>
    </dgm:pt>
    <dgm:pt modelId="{1CF9F58A-1325-474C-9F10-26742E51ABF6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Информационные технологии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DA6B83CE-6C2F-4AFD-A169-955B67A358C6}" type="parTrans" cxnId="{F428013B-8682-47C9-87EC-4D8983029CC6}">
      <dgm:prSet/>
      <dgm:spPr/>
      <dgm:t>
        <a:bodyPr/>
        <a:lstStyle/>
        <a:p>
          <a:endParaRPr lang="ru-RU"/>
        </a:p>
      </dgm:t>
    </dgm:pt>
    <dgm:pt modelId="{6A52DCD9-D4AB-4743-AB0F-0983E567711D}" type="sibTrans" cxnId="{F428013B-8682-47C9-87EC-4D8983029CC6}">
      <dgm:prSet/>
      <dgm:spPr/>
      <dgm:t>
        <a:bodyPr/>
        <a:lstStyle/>
        <a:p>
          <a:endParaRPr lang="ru-RU"/>
        </a:p>
      </dgm:t>
    </dgm:pt>
    <dgm:pt modelId="{D0403EFA-913A-4B23-9DE6-24F3F9C92E0D}">
      <dgm:prSet custT="1"/>
      <dgm:spPr/>
      <dgm:t>
        <a:bodyPr/>
        <a:lstStyle/>
        <a:p>
          <a:r>
            <a:rPr lang="ru-RU" sz="1800" dirty="0" smtClean="0"/>
            <a:t>Глобальная сеть Интернет и стратегии безопасного поведения в ней</a:t>
          </a:r>
          <a:endParaRPr lang="ru-RU" sz="1800" dirty="0"/>
        </a:p>
      </dgm:t>
    </dgm:pt>
    <dgm:pt modelId="{AAEAB464-9ABB-4211-A24D-2CEB1C322B35}" type="parTrans" cxnId="{A2D226BF-F3F3-48D6-9C66-B48CD9DC0EBB}">
      <dgm:prSet/>
      <dgm:spPr/>
      <dgm:t>
        <a:bodyPr/>
        <a:lstStyle/>
        <a:p>
          <a:endParaRPr lang="ru-RU"/>
        </a:p>
      </dgm:t>
    </dgm:pt>
    <dgm:pt modelId="{1BEAEA2F-38BB-413F-9A26-4C5F6468E688}" type="sibTrans" cxnId="{A2D226BF-F3F3-48D6-9C66-B48CD9DC0EBB}">
      <dgm:prSet/>
      <dgm:spPr/>
      <dgm:t>
        <a:bodyPr/>
        <a:lstStyle/>
        <a:p>
          <a:endParaRPr lang="ru-RU"/>
        </a:p>
      </dgm:t>
    </dgm:pt>
    <dgm:pt modelId="{3EAB1AC6-12E8-4A03-BBD2-68A48A775C70}">
      <dgm:prSet custT="1"/>
      <dgm:spPr/>
      <dgm:t>
        <a:bodyPr/>
        <a:lstStyle/>
        <a:p>
          <a:r>
            <a:rPr lang="ru-RU" sz="1800" dirty="0" smtClean="0"/>
            <a:t>Работа в информационном пространстве</a:t>
          </a:r>
          <a:endParaRPr lang="ru-RU" sz="1800" dirty="0"/>
        </a:p>
      </dgm:t>
    </dgm:pt>
    <dgm:pt modelId="{BBD35D18-83FA-4C10-8E6E-681B75A93610}" type="parTrans" cxnId="{CE4ECEDF-79EE-42DD-8EE3-752DA0694F30}">
      <dgm:prSet/>
      <dgm:spPr/>
      <dgm:t>
        <a:bodyPr/>
        <a:lstStyle/>
        <a:p>
          <a:endParaRPr lang="ru-RU"/>
        </a:p>
      </dgm:t>
    </dgm:pt>
    <dgm:pt modelId="{8AA9031C-894D-47D4-A8B0-F89457A217C8}" type="sibTrans" cxnId="{CE4ECEDF-79EE-42DD-8EE3-752DA0694F30}">
      <dgm:prSet/>
      <dgm:spPr/>
      <dgm:t>
        <a:bodyPr/>
        <a:lstStyle/>
        <a:p>
          <a:endParaRPr lang="ru-RU"/>
        </a:p>
      </dgm:t>
    </dgm:pt>
    <dgm:pt modelId="{7D0655C5-ED3A-407B-B0D5-8FE6D43E91A0}">
      <dgm:prSet custT="1"/>
      <dgm:spPr/>
      <dgm:t>
        <a:bodyPr/>
        <a:lstStyle/>
        <a:p>
          <a:r>
            <a:rPr lang="ru-RU" sz="1800" dirty="0" smtClean="0"/>
            <a:t>Моделирование как метод познания</a:t>
          </a:r>
          <a:endParaRPr lang="ru-RU" sz="1800" dirty="0"/>
        </a:p>
      </dgm:t>
    </dgm:pt>
    <dgm:pt modelId="{FC7F5343-9BB4-4909-A754-C3A9F9F185C2}" type="parTrans" cxnId="{BEEDB247-B03D-47A0-8083-6CC1DDA88254}">
      <dgm:prSet/>
      <dgm:spPr/>
      <dgm:t>
        <a:bodyPr/>
        <a:lstStyle/>
        <a:p>
          <a:endParaRPr lang="ru-RU"/>
        </a:p>
      </dgm:t>
    </dgm:pt>
    <dgm:pt modelId="{89FE1391-B2C2-46BF-99E9-5282771424CC}" type="sibTrans" cxnId="{BEEDB247-B03D-47A0-8083-6CC1DDA88254}">
      <dgm:prSet/>
      <dgm:spPr/>
      <dgm:t>
        <a:bodyPr/>
        <a:lstStyle/>
        <a:p>
          <a:endParaRPr lang="ru-RU"/>
        </a:p>
      </dgm:t>
    </dgm:pt>
    <dgm:pt modelId="{C038D37B-D6EA-4E67-AAA1-FADC11D13528}">
      <dgm:prSet custT="1"/>
      <dgm:spPr/>
      <dgm:t>
        <a:bodyPr/>
        <a:lstStyle/>
        <a:p>
          <a:r>
            <a:rPr lang="ru-RU" sz="1800" dirty="0" smtClean="0"/>
            <a:t>Разработка алгоритмов и программ</a:t>
          </a:r>
          <a:endParaRPr lang="ru-RU" sz="1800" dirty="0"/>
        </a:p>
      </dgm:t>
    </dgm:pt>
    <dgm:pt modelId="{D925FD11-8444-4A1F-9629-F46BE0BCF703}" type="parTrans" cxnId="{535C3737-9007-4D7D-9A72-66CEF02A2E2E}">
      <dgm:prSet/>
      <dgm:spPr/>
      <dgm:t>
        <a:bodyPr/>
        <a:lstStyle/>
        <a:p>
          <a:endParaRPr lang="ru-RU"/>
        </a:p>
      </dgm:t>
    </dgm:pt>
    <dgm:pt modelId="{E304E87A-6299-4180-9D63-D2CBDE2B56D3}" type="sibTrans" cxnId="{535C3737-9007-4D7D-9A72-66CEF02A2E2E}">
      <dgm:prSet/>
      <dgm:spPr/>
      <dgm:t>
        <a:bodyPr/>
        <a:lstStyle/>
        <a:p>
          <a:endParaRPr lang="ru-RU"/>
        </a:p>
      </dgm:t>
    </dgm:pt>
    <dgm:pt modelId="{A4204C26-D88C-4FF8-89D0-89D379670776}">
      <dgm:prSet custT="1"/>
      <dgm:spPr/>
      <dgm:t>
        <a:bodyPr/>
        <a:lstStyle/>
        <a:p>
          <a:r>
            <a:rPr lang="ru-RU" sz="1800" dirty="0" smtClean="0"/>
            <a:t>Управление</a:t>
          </a:r>
          <a:endParaRPr lang="ru-RU" sz="1800" dirty="0"/>
        </a:p>
      </dgm:t>
    </dgm:pt>
    <dgm:pt modelId="{039BAD08-18EA-422C-88B7-87D75E7EB4CF}" type="parTrans" cxnId="{5BC826A7-755C-4B7D-8100-DA7C2F785B79}">
      <dgm:prSet/>
      <dgm:spPr/>
      <dgm:t>
        <a:bodyPr/>
        <a:lstStyle/>
        <a:p>
          <a:endParaRPr lang="ru-RU"/>
        </a:p>
      </dgm:t>
    </dgm:pt>
    <dgm:pt modelId="{F9AEFAB9-03FD-4F1D-97FE-1A3D5D8E4A64}" type="sibTrans" cxnId="{5BC826A7-755C-4B7D-8100-DA7C2F785B79}">
      <dgm:prSet/>
      <dgm:spPr/>
      <dgm:t>
        <a:bodyPr/>
        <a:lstStyle/>
        <a:p>
          <a:endParaRPr lang="ru-RU"/>
        </a:p>
      </dgm:t>
    </dgm:pt>
    <dgm:pt modelId="{CF01D5C2-F4B9-47BD-921F-91194FA37E61}">
      <dgm:prSet custT="1"/>
      <dgm:spPr/>
      <dgm:t>
        <a:bodyPr/>
        <a:lstStyle/>
        <a:p>
          <a:r>
            <a:rPr lang="ru-RU" sz="1800" dirty="0" smtClean="0"/>
            <a:t>Электронные таблицы</a:t>
          </a:r>
          <a:endParaRPr lang="ru-RU" sz="1800" dirty="0"/>
        </a:p>
      </dgm:t>
    </dgm:pt>
    <dgm:pt modelId="{E03230BA-5F52-4BE6-B4E2-9DB2780941D6}" type="parTrans" cxnId="{CB1E16B6-E504-4BA1-A2E6-B9CA13EB53A8}">
      <dgm:prSet/>
      <dgm:spPr/>
      <dgm:t>
        <a:bodyPr/>
        <a:lstStyle/>
        <a:p>
          <a:endParaRPr lang="ru-RU"/>
        </a:p>
      </dgm:t>
    </dgm:pt>
    <dgm:pt modelId="{093137AF-CCFA-4046-B54C-ACEAA5631CDF}" type="sibTrans" cxnId="{CB1E16B6-E504-4BA1-A2E6-B9CA13EB53A8}">
      <dgm:prSet/>
      <dgm:spPr/>
      <dgm:t>
        <a:bodyPr/>
        <a:lstStyle/>
        <a:p>
          <a:endParaRPr lang="ru-RU"/>
        </a:p>
      </dgm:t>
    </dgm:pt>
    <dgm:pt modelId="{B484B3A5-5499-4525-A28F-ABAEC387F8A1}">
      <dgm:prSet custT="1"/>
      <dgm:spPr/>
      <dgm:t>
        <a:bodyPr/>
        <a:lstStyle/>
        <a:p>
          <a:r>
            <a:rPr lang="ru-RU" sz="1800" dirty="0" smtClean="0"/>
            <a:t>Информационные технологии в современном обществе</a:t>
          </a:r>
          <a:endParaRPr lang="ru-RU" sz="1800" dirty="0"/>
        </a:p>
      </dgm:t>
    </dgm:pt>
    <dgm:pt modelId="{651DAA12-CF02-498A-80A9-81619543C419}" type="parTrans" cxnId="{46931BBF-D328-4F15-8BA8-1F4DCDB9EC85}">
      <dgm:prSet/>
      <dgm:spPr/>
      <dgm:t>
        <a:bodyPr/>
        <a:lstStyle/>
        <a:p>
          <a:endParaRPr lang="ru-RU"/>
        </a:p>
      </dgm:t>
    </dgm:pt>
    <dgm:pt modelId="{665D343B-713F-49F2-B82C-C35D89BCBCA5}" type="sibTrans" cxnId="{46931BBF-D328-4F15-8BA8-1F4DCDB9EC85}">
      <dgm:prSet/>
      <dgm:spPr/>
      <dgm:t>
        <a:bodyPr/>
        <a:lstStyle/>
        <a:p>
          <a:endParaRPr lang="ru-RU"/>
        </a:p>
      </dgm:t>
    </dgm:pt>
    <dgm:pt modelId="{6C9D0C7F-1E02-4A13-A658-DAD6CEC9E356}" type="pres">
      <dgm:prSet presAssocID="{A50CE974-2151-4AB1-A240-5DCCB33A15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8DFE5D-30E0-4B4F-93B1-C2AE4B944294}" type="pres">
      <dgm:prSet presAssocID="{66FAE108-645C-4E9D-89DF-4098915C1F34}" presName="parentLin" presStyleCnt="0"/>
      <dgm:spPr/>
    </dgm:pt>
    <dgm:pt modelId="{9817A832-0616-4531-993B-8F62F3BDF34F}" type="pres">
      <dgm:prSet presAssocID="{66FAE108-645C-4E9D-89DF-4098915C1F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7169481-3F0C-4ED1-BF2E-ACCD41C749A6}" type="pres">
      <dgm:prSet presAssocID="{66FAE108-645C-4E9D-89DF-4098915C1F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E4C7B-39F1-41CB-B749-1ADA7DA4DC03}" type="pres">
      <dgm:prSet presAssocID="{66FAE108-645C-4E9D-89DF-4098915C1F34}" presName="negativeSpace" presStyleCnt="0"/>
      <dgm:spPr/>
    </dgm:pt>
    <dgm:pt modelId="{B1175FE2-0DBB-41C9-9E1C-95B62C322A78}" type="pres">
      <dgm:prSet presAssocID="{66FAE108-645C-4E9D-89DF-4098915C1F34}" presName="childText" presStyleLbl="conFgAcc1" presStyleIdx="0" presStyleCnt="1" custLinFactNeighborX="-11144" custLinFactNeighborY="-1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2A56BC-2ACF-4ADB-BF6C-684D5E797B51}" type="presOf" srcId="{00588DCA-BC12-4CF8-9053-D12D337230DE}" destId="{B1175FE2-0DBB-41C9-9E1C-95B62C322A78}" srcOrd="0" destOrd="3" presId="urn:microsoft.com/office/officeart/2005/8/layout/list1"/>
    <dgm:cxn modelId="{AE6367D6-7045-4B90-AA7B-F437F554203D}" type="presOf" srcId="{3EAB1AC6-12E8-4A03-BBD2-68A48A775C70}" destId="{B1175FE2-0DBB-41C9-9E1C-95B62C322A78}" srcOrd="0" destOrd="2" presId="urn:microsoft.com/office/officeart/2005/8/layout/list1"/>
    <dgm:cxn modelId="{BEEDB247-B03D-47A0-8083-6CC1DDA88254}" srcId="{00588DCA-BC12-4CF8-9053-D12D337230DE}" destId="{7D0655C5-ED3A-407B-B0D5-8FE6D43E91A0}" srcOrd="0" destOrd="0" parTransId="{FC7F5343-9BB4-4909-A754-C3A9F9F185C2}" sibTransId="{89FE1391-B2C2-46BF-99E9-5282771424CC}"/>
    <dgm:cxn modelId="{A2D226BF-F3F3-48D6-9C66-B48CD9DC0EBB}" srcId="{4534FD30-1C01-401A-8F24-A1FDAFE5EDCD}" destId="{D0403EFA-913A-4B23-9DE6-24F3F9C92E0D}" srcOrd="0" destOrd="0" parTransId="{AAEAB464-9ABB-4211-A24D-2CEB1C322B35}" sibTransId="{1BEAEA2F-38BB-413F-9A26-4C5F6468E688}"/>
    <dgm:cxn modelId="{BC983511-4F0A-4422-BD8D-F9F92A87BA6D}" type="presOf" srcId="{D0403EFA-913A-4B23-9DE6-24F3F9C92E0D}" destId="{B1175FE2-0DBB-41C9-9E1C-95B62C322A78}" srcOrd="0" destOrd="1" presId="urn:microsoft.com/office/officeart/2005/8/layout/list1"/>
    <dgm:cxn modelId="{3B8A2555-8002-4396-BF0D-01A28C438FD5}" type="presOf" srcId="{B484B3A5-5499-4525-A28F-ABAEC387F8A1}" destId="{B1175FE2-0DBB-41C9-9E1C-95B62C322A78}" srcOrd="0" destOrd="10" presId="urn:microsoft.com/office/officeart/2005/8/layout/list1"/>
    <dgm:cxn modelId="{9EDC8AED-F8B8-4322-8F4E-E08F0A991C30}" type="presOf" srcId="{A4204C26-D88C-4FF8-89D0-89D379670776}" destId="{B1175FE2-0DBB-41C9-9E1C-95B62C322A78}" srcOrd="0" destOrd="7" presId="urn:microsoft.com/office/officeart/2005/8/layout/list1"/>
    <dgm:cxn modelId="{69CF222D-7DF8-47B2-98B1-B3AE754A74BA}" srcId="{66FAE108-645C-4E9D-89DF-4098915C1F34}" destId="{8FF14637-0D66-48EA-8E22-EBDDC4DCCDD6}" srcOrd="2" destOrd="0" parTransId="{2262C25E-D0D4-4037-B5D9-2C5C6EE4F50E}" sibTransId="{6A3118D9-AD4C-472F-904E-B865812E6551}"/>
    <dgm:cxn modelId="{F3AB19C9-8A2A-49B1-B0BB-7A2244ABEC65}" srcId="{A50CE974-2151-4AB1-A240-5DCCB33A15DC}" destId="{66FAE108-645C-4E9D-89DF-4098915C1F34}" srcOrd="0" destOrd="0" parTransId="{93A12700-2A40-4D78-B59F-557F8EDF228D}" sibTransId="{838A193F-5647-456B-AC3E-0E799194B8A7}"/>
    <dgm:cxn modelId="{C97A5101-DDD3-4D01-BD00-10127861B5B9}" type="presOf" srcId="{1CF9F58A-1325-474C-9F10-26742E51ABF6}" destId="{B1175FE2-0DBB-41C9-9E1C-95B62C322A78}" srcOrd="0" destOrd="8" presId="urn:microsoft.com/office/officeart/2005/8/layout/list1"/>
    <dgm:cxn modelId="{CB1E16B6-E504-4BA1-A2E6-B9CA13EB53A8}" srcId="{1CF9F58A-1325-474C-9F10-26742E51ABF6}" destId="{CF01D5C2-F4B9-47BD-921F-91194FA37E61}" srcOrd="0" destOrd="0" parTransId="{E03230BA-5F52-4BE6-B4E2-9DB2780941D6}" sibTransId="{093137AF-CCFA-4046-B54C-ACEAA5631CDF}"/>
    <dgm:cxn modelId="{3A036AF4-0FB4-4BE3-AD87-A85BAAEF50EF}" type="presOf" srcId="{66FAE108-645C-4E9D-89DF-4098915C1F34}" destId="{9817A832-0616-4531-993B-8F62F3BDF34F}" srcOrd="0" destOrd="0" presId="urn:microsoft.com/office/officeart/2005/8/layout/list1"/>
    <dgm:cxn modelId="{5AFD8119-CC99-4FBE-B015-661572471E08}" type="presOf" srcId="{7D0655C5-ED3A-407B-B0D5-8FE6D43E91A0}" destId="{B1175FE2-0DBB-41C9-9E1C-95B62C322A78}" srcOrd="0" destOrd="4" presId="urn:microsoft.com/office/officeart/2005/8/layout/list1"/>
    <dgm:cxn modelId="{9D7E007E-BE4A-409B-BFE9-B5CAEB5114E6}" srcId="{66FAE108-645C-4E9D-89DF-4098915C1F34}" destId="{00588DCA-BC12-4CF8-9053-D12D337230DE}" srcOrd="1" destOrd="0" parTransId="{90CC26D9-A6A4-4D35-94F0-BAEE76DFA576}" sibTransId="{D3781875-4EF0-4724-BF01-247C6406352F}"/>
    <dgm:cxn modelId="{2A002FC1-BF74-4C35-AB18-3AD2812BBDC4}" type="presOf" srcId="{A50CE974-2151-4AB1-A240-5DCCB33A15DC}" destId="{6C9D0C7F-1E02-4A13-A658-DAD6CEC9E356}" srcOrd="0" destOrd="0" presId="urn:microsoft.com/office/officeart/2005/8/layout/list1"/>
    <dgm:cxn modelId="{CE4ECEDF-79EE-42DD-8EE3-752DA0694F30}" srcId="{4534FD30-1C01-401A-8F24-A1FDAFE5EDCD}" destId="{3EAB1AC6-12E8-4A03-BBD2-68A48A775C70}" srcOrd="1" destOrd="0" parTransId="{BBD35D18-83FA-4C10-8E6E-681B75A93610}" sibTransId="{8AA9031C-894D-47D4-A8B0-F89457A217C8}"/>
    <dgm:cxn modelId="{2ACB2DF2-C09C-4767-83BE-2ACD8020BF8B}" type="presOf" srcId="{8FF14637-0D66-48EA-8E22-EBDDC4DCCDD6}" destId="{B1175FE2-0DBB-41C9-9E1C-95B62C322A78}" srcOrd="0" destOrd="5" presId="urn:microsoft.com/office/officeart/2005/8/layout/list1"/>
    <dgm:cxn modelId="{C98041B1-EF26-4B0A-BE87-66A50AF312D0}" type="presOf" srcId="{C038D37B-D6EA-4E67-AAA1-FADC11D13528}" destId="{B1175FE2-0DBB-41C9-9E1C-95B62C322A78}" srcOrd="0" destOrd="6" presId="urn:microsoft.com/office/officeart/2005/8/layout/list1"/>
    <dgm:cxn modelId="{F428013B-8682-47C9-87EC-4D8983029CC6}" srcId="{66FAE108-645C-4E9D-89DF-4098915C1F34}" destId="{1CF9F58A-1325-474C-9F10-26742E51ABF6}" srcOrd="3" destOrd="0" parTransId="{DA6B83CE-6C2F-4AFD-A169-955B67A358C6}" sibTransId="{6A52DCD9-D4AB-4743-AB0F-0983E567711D}"/>
    <dgm:cxn modelId="{230E1E8D-1C9C-44CE-9B9E-E431C08B0C4B}" type="presOf" srcId="{4534FD30-1C01-401A-8F24-A1FDAFE5EDCD}" destId="{B1175FE2-0DBB-41C9-9E1C-95B62C322A78}" srcOrd="0" destOrd="0" presId="urn:microsoft.com/office/officeart/2005/8/layout/list1"/>
    <dgm:cxn modelId="{15A4E62E-28CC-41B2-B4FB-BF53D20678E5}" type="presOf" srcId="{CF01D5C2-F4B9-47BD-921F-91194FA37E61}" destId="{B1175FE2-0DBB-41C9-9E1C-95B62C322A78}" srcOrd="0" destOrd="9" presId="urn:microsoft.com/office/officeart/2005/8/layout/list1"/>
    <dgm:cxn modelId="{8AD85ECA-77E7-433B-91B8-51BBD33933C5}" type="presOf" srcId="{66FAE108-645C-4E9D-89DF-4098915C1F34}" destId="{97169481-3F0C-4ED1-BF2E-ACCD41C749A6}" srcOrd="1" destOrd="0" presId="urn:microsoft.com/office/officeart/2005/8/layout/list1"/>
    <dgm:cxn modelId="{5BC826A7-755C-4B7D-8100-DA7C2F785B79}" srcId="{8FF14637-0D66-48EA-8E22-EBDDC4DCCDD6}" destId="{A4204C26-D88C-4FF8-89D0-89D379670776}" srcOrd="1" destOrd="0" parTransId="{039BAD08-18EA-422C-88B7-87D75E7EB4CF}" sibTransId="{F9AEFAB9-03FD-4F1D-97FE-1A3D5D8E4A64}"/>
    <dgm:cxn modelId="{535C3737-9007-4D7D-9A72-66CEF02A2E2E}" srcId="{8FF14637-0D66-48EA-8E22-EBDDC4DCCDD6}" destId="{C038D37B-D6EA-4E67-AAA1-FADC11D13528}" srcOrd="0" destOrd="0" parTransId="{D925FD11-8444-4A1F-9629-F46BE0BCF703}" sibTransId="{E304E87A-6299-4180-9D63-D2CBDE2B56D3}"/>
    <dgm:cxn modelId="{46931BBF-D328-4F15-8BA8-1F4DCDB9EC85}" srcId="{1CF9F58A-1325-474C-9F10-26742E51ABF6}" destId="{B484B3A5-5499-4525-A28F-ABAEC387F8A1}" srcOrd="1" destOrd="0" parTransId="{651DAA12-CF02-498A-80A9-81619543C419}" sibTransId="{665D343B-713F-49F2-B82C-C35D89BCBCA5}"/>
    <dgm:cxn modelId="{CAE7B86F-4E13-4149-8202-F2D240FE99E5}" srcId="{66FAE108-645C-4E9D-89DF-4098915C1F34}" destId="{4534FD30-1C01-401A-8F24-A1FDAFE5EDCD}" srcOrd="0" destOrd="0" parTransId="{C6AD49D8-06DD-4D35-8DEB-8B59E43699D3}" sibTransId="{67AEA223-BBC8-44EB-B090-8DFE8AD1DD68}"/>
    <dgm:cxn modelId="{01046969-A788-4C5A-8E1D-BAEFBD93ECC1}" type="presParOf" srcId="{6C9D0C7F-1E02-4A13-A658-DAD6CEC9E356}" destId="{3D8DFE5D-30E0-4B4F-93B1-C2AE4B944294}" srcOrd="0" destOrd="0" presId="urn:microsoft.com/office/officeart/2005/8/layout/list1"/>
    <dgm:cxn modelId="{2BA17528-7BEC-4DD4-BBD5-DE48C8C35468}" type="presParOf" srcId="{3D8DFE5D-30E0-4B4F-93B1-C2AE4B944294}" destId="{9817A832-0616-4531-993B-8F62F3BDF34F}" srcOrd="0" destOrd="0" presId="urn:microsoft.com/office/officeart/2005/8/layout/list1"/>
    <dgm:cxn modelId="{C36CBC5D-E68D-404D-8734-9C455477AB04}" type="presParOf" srcId="{3D8DFE5D-30E0-4B4F-93B1-C2AE4B944294}" destId="{97169481-3F0C-4ED1-BF2E-ACCD41C749A6}" srcOrd="1" destOrd="0" presId="urn:microsoft.com/office/officeart/2005/8/layout/list1"/>
    <dgm:cxn modelId="{AB11CDE3-BBAC-4A64-8D80-6B2C61B1D8CD}" type="presParOf" srcId="{6C9D0C7F-1E02-4A13-A658-DAD6CEC9E356}" destId="{BD0E4C7B-39F1-41CB-B749-1ADA7DA4DC03}" srcOrd="1" destOrd="0" presId="urn:microsoft.com/office/officeart/2005/8/layout/list1"/>
    <dgm:cxn modelId="{00237EDB-95E0-495A-9F25-338435904B9E}" type="presParOf" srcId="{6C9D0C7F-1E02-4A13-A658-DAD6CEC9E356}" destId="{B1175FE2-0DBB-41C9-9E1C-95B62C322A7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723BF3F-C27F-4632-B43D-4E958BC254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FB367-2C63-4EDF-8B84-7D0D84F18761}">
      <dgm:prSet/>
      <dgm:spPr/>
      <dgm:t>
        <a:bodyPr/>
        <a:lstStyle/>
        <a:p>
          <a:r>
            <a:rPr lang="ru-RU" dirty="0" smtClean="0"/>
            <a:t>8 класс</a:t>
          </a:r>
          <a:endParaRPr lang="ru-RU" dirty="0"/>
        </a:p>
      </dgm:t>
    </dgm:pt>
    <dgm:pt modelId="{521320CA-54B7-4CBA-90DA-872DE9EDD906}" type="parTrans" cxnId="{D466E49F-6D65-4A71-B230-51FE3FE54FB4}">
      <dgm:prSet/>
      <dgm:spPr/>
      <dgm:t>
        <a:bodyPr/>
        <a:lstStyle/>
        <a:p>
          <a:endParaRPr lang="ru-RU"/>
        </a:p>
      </dgm:t>
    </dgm:pt>
    <dgm:pt modelId="{C236B9E1-1692-4EDB-880C-F6729C0B0FFD}" type="sibTrans" cxnId="{D466E49F-6D65-4A71-B230-51FE3FE54FB4}">
      <dgm:prSet/>
      <dgm:spPr/>
      <dgm:t>
        <a:bodyPr/>
        <a:lstStyle/>
        <a:p>
          <a:endParaRPr lang="ru-RU"/>
        </a:p>
      </dgm:t>
    </dgm:pt>
    <dgm:pt modelId="{34F088D3-07CA-4F35-811F-D0A46784E1BF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6D7A1E57-A033-409B-B43B-5CD746BCCFE9}" type="parTrans" cxnId="{A988AC72-367B-4D78-BEF2-72F4DD957ECD}">
      <dgm:prSet/>
      <dgm:spPr/>
      <dgm:t>
        <a:bodyPr/>
        <a:lstStyle/>
        <a:p>
          <a:endParaRPr lang="ru-RU"/>
        </a:p>
      </dgm:t>
    </dgm:pt>
    <dgm:pt modelId="{2AD0AE23-9DEB-4C5A-BB10-5B689A5ED5B9}" type="sibTrans" cxnId="{A988AC72-367B-4D78-BEF2-72F4DD957ECD}">
      <dgm:prSet/>
      <dgm:spPr/>
      <dgm:t>
        <a:bodyPr/>
        <a:lstStyle/>
        <a:p>
          <a:endParaRPr lang="ru-RU"/>
        </a:p>
      </dgm:t>
    </dgm:pt>
    <dgm:pt modelId="{976EA5E8-BFDF-4149-85AE-F92174622389}">
      <dgm:prSet custT="1"/>
      <dgm:spPr/>
      <dgm:t>
        <a:bodyPr/>
        <a:lstStyle/>
        <a:p>
          <a:r>
            <a:rPr lang="ru-RU" sz="1800" dirty="0" smtClean="0"/>
            <a:t>Системы счисления</a:t>
          </a:r>
          <a:endParaRPr lang="ru-RU" sz="1800" dirty="0"/>
        </a:p>
      </dgm:t>
    </dgm:pt>
    <dgm:pt modelId="{830235DE-17C6-43A2-855E-70D85CA81907}" type="parTrans" cxnId="{C022B744-D121-4FB3-AE92-112C8FAADD4D}">
      <dgm:prSet/>
      <dgm:spPr/>
      <dgm:t>
        <a:bodyPr/>
        <a:lstStyle/>
        <a:p>
          <a:endParaRPr lang="ru-RU"/>
        </a:p>
      </dgm:t>
    </dgm:pt>
    <dgm:pt modelId="{D2BD516B-1ACC-4A9E-AB97-558BD1B5C59D}" type="sibTrans" cxnId="{C022B744-D121-4FB3-AE92-112C8FAADD4D}">
      <dgm:prSet/>
      <dgm:spPr/>
      <dgm:t>
        <a:bodyPr/>
        <a:lstStyle/>
        <a:p>
          <a:endParaRPr lang="ru-RU"/>
        </a:p>
      </dgm:t>
    </dgm:pt>
    <dgm:pt modelId="{431C28CB-FA68-4F48-9C40-5B052FCDEFAB}">
      <dgm:prSet custT="1"/>
      <dgm:spPr/>
      <dgm:t>
        <a:bodyPr/>
        <a:lstStyle/>
        <a:p>
          <a:r>
            <a:rPr lang="ru-RU" sz="1800" dirty="0" smtClean="0"/>
            <a:t>Элементы математической логики</a:t>
          </a:r>
          <a:endParaRPr lang="ru-RU" sz="1800" dirty="0"/>
        </a:p>
      </dgm:t>
    </dgm:pt>
    <dgm:pt modelId="{D9A1A5E4-60ED-4748-AD59-58395B44EAA1}" type="parTrans" cxnId="{81BB7A06-59CF-4B46-BB81-FB1DEF8FB1EB}">
      <dgm:prSet/>
      <dgm:spPr/>
      <dgm:t>
        <a:bodyPr/>
        <a:lstStyle/>
        <a:p>
          <a:endParaRPr lang="ru-RU"/>
        </a:p>
      </dgm:t>
    </dgm:pt>
    <dgm:pt modelId="{5FDEA3A5-F3BE-45B4-8B00-60A4C159E91F}" type="sibTrans" cxnId="{81BB7A06-59CF-4B46-BB81-FB1DEF8FB1EB}">
      <dgm:prSet/>
      <dgm:spPr/>
      <dgm:t>
        <a:bodyPr/>
        <a:lstStyle/>
        <a:p>
          <a:endParaRPr lang="ru-RU"/>
        </a:p>
      </dgm:t>
    </dgm:pt>
    <dgm:pt modelId="{F3322335-73D1-44BA-A907-38017A9EA538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Алгоритмы и программирование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4F2885D0-0B8F-440F-8F35-72D961086CFA}" type="parTrans" cxnId="{C15AA92F-67B1-4561-9B9E-5848E3D939C6}">
      <dgm:prSet/>
      <dgm:spPr/>
      <dgm:t>
        <a:bodyPr/>
        <a:lstStyle/>
        <a:p>
          <a:endParaRPr lang="ru-RU"/>
        </a:p>
      </dgm:t>
    </dgm:pt>
    <dgm:pt modelId="{A7E6E364-8906-4C5D-94D1-8C68A3DA4EB8}" type="sibTrans" cxnId="{C15AA92F-67B1-4561-9B9E-5848E3D939C6}">
      <dgm:prSet/>
      <dgm:spPr/>
      <dgm:t>
        <a:bodyPr/>
        <a:lstStyle/>
        <a:p>
          <a:endParaRPr lang="ru-RU"/>
        </a:p>
      </dgm:t>
    </dgm:pt>
    <dgm:pt modelId="{00B7D88C-48D7-48EB-8128-43DD2A52D356}">
      <dgm:prSet custT="1"/>
      <dgm:spPr/>
      <dgm:t>
        <a:bodyPr/>
        <a:lstStyle/>
        <a:p>
          <a:r>
            <a:rPr lang="ru-RU" sz="1800" dirty="0" smtClean="0"/>
            <a:t>Исполнители и алгоритмы. Алгоритмические конструкции</a:t>
          </a:r>
          <a:endParaRPr lang="ru-RU" sz="1800" dirty="0"/>
        </a:p>
      </dgm:t>
    </dgm:pt>
    <dgm:pt modelId="{E6A66688-5301-4893-9439-1B3DDE91F190}" type="parTrans" cxnId="{DD3B798F-EBDF-4180-9711-D3B362690ABA}">
      <dgm:prSet/>
      <dgm:spPr/>
      <dgm:t>
        <a:bodyPr/>
        <a:lstStyle/>
        <a:p>
          <a:endParaRPr lang="ru-RU"/>
        </a:p>
      </dgm:t>
    </dgm:pt>
    <dgm:pt modelId="{08C652A9-C5ED-4735-B26F-DB30C95CB790}" type="sibTrans" cxnId="{DD3B798F-EBDF-4180-9711-D3B362690ABA}">
      <dgm:prSet/>
      <dgm:spPr/>
      <dgm:t>
        <a:bodyPr/>
        <a:lstStyle/>
        <a:p>
          <a:endParaRPr lang="ru-RU"/>
        </a:p>
      </dgm:t>
    </dgm:pt>
    <dgm:pt modelId="{7B257A98-71B1-49F1-A45C-CD2EF4B0C367}">
      <dgm:prSet custT="1"/>
      <dgm:spPr/>
      <dgm:t>
        <a:bodyPr/>
        <a:lstStyle/>
        <a:p>
          <a:r>
            <a:rPr lang="ru-RU" sz="1800" dirty="0" smtClean="0"/>
            <a:t>Язык программирования</a:t>
          </a:r>
          <a:endParaRPr lang="ru-RU" sz="1800" dirty="0"/>
        </a:p>
      </dgm:t>
    </dgm:pt>
    <dgm:pt modelId="{B843A73D-A09E-4698-A4D7-B40F006226D0}" type="parTrans" cxnId="{C3C9B307-0C25-4584-BC4C-809C5DBC0A44}">
      <dgm:prSet/>
      <dgm:spPr/>
      <dgm:t>
        <a:bodyPr/>
        <a:lstStyle/>
        <a:p>
          <a:endParaRPr lang="ru-RU"/>
        </a:p>
      </dgm:t>
    </dgm:pt>
    <dgm:pt modelId="{26DF1470-A8DA-4E70-AF90-CF971D561E64}" type="sibTrans" cxnId="{C3C9B307-0C25-4584-BC4C-809C5DBC0A44}">
      <dgm:prSet/>
      <dgm:spPr/>
      <dgm:t>
        <a:bodyPr/>
        <a:lstStyle/>
        <a:p>
          <a:endParaRPr lang="ru-RU"/>
        </a:p>
      </dgm:t>
    </dgm:pt>
    <dgm:pt modelId="{BE7E20B4-5B0B-47BD-B223-390C315D44AC}">
      <dgm:prSet custT="1"/>
      <dgm:spPr/>
      <dgm:t>
        <a:bodyPr/>
        <a:lstStyle/>
        <a:p>
          <a:r>
            <a:rPr lang="ru-RU" sz="1800" dirty="0" smtClean="0"/>
            <a:t>Анализ алгоритмов</a:t>
          </a:r>
          <a:endParaRPr lang="ru-RU" sz="1800" dirty="0"/>
        </a:p>
      </dgm:t>
    </dgm:pt>
    <dgm:pt modelId="{652C7D6D-798D-4C94-BD15-09B825E71733}" type="parTrans" cxnId="{5481CE0A-FE0E-4469-BAB4-34AA99658581}">
      <dgm:prSet/>
      <dgm:spPr/>
      <dgm:t>
        <a:bodyPr/>
        <a:lstStyle/>
        <a:p>
          <a:endParaRPr lang="ru-RU"/>
        </a:p>
      </dgm:t>
    </dgm:pt>
    <dgm:pt modelId="{707C3238-BA1D-4A01-B6FC-76234D333553}" type="sibTrans" cxnId="{5481CE0A-FE0E-4469-BAB4-34AA99658581}">
      <dgm:prSet/>
      <dgm:spPr/>
      <dgm:t>
        <a:bodyPr/>
        <a:lstStyle/>
        <a:p>
          <a:endParaRPr lang="ru-RU"/>
        </a:p>
      </dgm:t>
    </dgm:pt>
    <dgm:pt modelId="{2519A27D-F694-4E52-A9DB-AFB770B3AC74}" type="pres">
      <dgm:prSet presAssocID="{E723BF3F-C27F-4632-B43D-4E958BC254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B79B7-47C1-4A57-981D-380EE596A529}" type="pres">
      <dgm:prSet presAssocID="{4ADFB367-2C63-4EDF-8B84-7D0D84F18761}" presName="parentLin" presStyleCnt="0"/>
      <dgm:spPr/>
    </dgm:pt>
    <dgm:pt modelId="{3CE43BE1-26B5-46FF-AE52-725C5CCA903A}" type="pres">
      <dgm:prSet presAssocID="{4ADFB367-2C63-4EDF-8B84-7D0D84F1876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43B866D-0C45-4F46-B4FE-FE86140A1114}" type="pres">
      <dgm:prSet presAssocID="{4ADFB367-2C63-4EDF-8B84-7D0D84F187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E4CF1-CCE7-4C50-8B94-6F1EE59F77E7}" type="pres">
      <dgm:prSet presAssocID="{4ADFB367-2C63-4EDF-8B84-7D0D84F18761}" presName="negativeSpace" presStyleCnt="0"/>
      <dgm:spPr/>
    </dgm:pt>
    <dgm:pt modelId="{6D21DBDA-104E-44CB-82ED-B5A4F850418B}" type="pres">
      <dgm:prSet presAssocID="{4ADFB367-2C63-4EDF-8B84-7D0D84F1876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1CE0A-FE0E-4469-BAB4-34AA99658581}" srcId="{F3322335-73D1-44BA-A907-38017A9EA538}" destId="{BE7E20B4-5B0B-47BD-B223-390C315D44AC}" srcOrd="2" destOrd="0" parTransId="{652C7D6D-798D-4C94-BD15-09B825E71733}" sibTransId="{707C3238-BA1D-4A01-B6FC-76234D333553}"/>
    <dgm:cxn modelId="{DD3B798F-EBDF-4180-9711-D3B362690ABA}" srcId="{F3322335-73D1-44BA-A907-38017A9EA538}" destId="{00B7D88C-48D7-48EB-8128-43DD2A52D356}" srcOrd="0" destOrd="0" parTransId="{E6A66688-5301-4893-9439-1B3DDE91F190}" sibTransId="{08C652A9-C5ED-4735-B26F-DB30C95CB790}"/>
    <dgm:cxn modelId="{D466E49F-6D65-4A71-B230-51FE3FE54FB4}" srcId="{E723BF3F-C27F-4632-B43D-4E958BC25468}" destId="{4ADFB367-2C63-4EDF-8B84-7D0D84F18761}" srcOrd="0" destOrd="0" parTransId="{521320CA-54B7-4CBA-90DA-872DE9EDD906}" sibTransId="{C236B9E1-1692-4EDB-880C-F6729C0B0FFD}"/>
    <dgm:cxn modelId="{B27FDFFC-B033-4684-AB50-347EE2156754}" type="presOf" srcId="{7B257A98-71B1-49F1-A45C-CD2EF4B0C367}" destId="{6D21DBDA-104E-44CB-82ED-B5A4F850418B}" srcOrd="0" destOrd="5" presId="urn:microsoft.com/office/officeart/2005/8/layout/list1"/>
    <dgm:cxn modelId="{5EAE8B54-3688-44C9-AACE-80F4BCDEB5D3}" type="presOf" srcId="{976EA5E8-BFDF-4149-85AE-F92174622389}" destId="{6D21DBDA-104E-44CB-82ED-B5A4F850418B}" srcOrd="0" destOrd="1" presId="urn:microsoft.com/office/officeart/2005/8/layout/list1"/>
    <dgm:cxn modelId="{1F689204-8172-4813-B47E-365A9794A872}" type="presOf" srcId="{00B7D88C-48D7-48EB-8128-43DD2A52D356}" destId="{6D21DBDA-104E-44CB-82ED-B5A4F850418B}" srcOrd="0" destOrd="4" presId="urn:microsoft.com/office/officeart/2005/8/layout/list1"/>
    <dgm:cxn modelId="{C01FC560-E364-400E-BF3E-44E580FFAAAA}" type="presOf" srcId="{E723BF3F-C27F-4632-B43D-4E958BC25468}" destId="{2519A27D-F694-4E52-A9DB-AFB770B3AC74}" srcOrd="0" destOrd="0" presId="urn:microsoft.com/office/officeart/2005/8/layout/list1"/>
    <dgm:cxn modelId="{C3C9B307-0C25-4584-BC4C-809C5DBC0A44}" srcId="{F3322335-73D1-44BA-A907-38017A9EA538}" destId="{7B257A98-71B1-49F1-A45C-CD2EF4B0C367}" srcOrd="1" destOrd="0" parTransId="{B843A73D-A09E-4698-A4D7-B40F006226D0}" sibTransId="{26DF1470-A8DA-4E70-AF90-CF971D561E64}"/>
    <dgm:cxn modelId="{414EEF35-261B-4A6F-B923-36F752F7B143}" type="presOf" srcId="{4ADFB367-2C63-4EDF-8B84-7D0D84F18761}" destId="{843B866D-0C45-4F46-B4FE-FE86140A1114}" srcOrd="1" destOrd="0" presId="urn:microsoft.com/office/officeart/2005/8/layout/list1"/>
    <dgm:cxn modelId="{22310A9C-7B61-4C20-81B6-2A423DDE5FE6}" type="presOf" srcId="{F3322335-73D1-44BA-A907-38017A9EA538}" destId="{6D21DBDA-104E-44CB-82ED-B5A4F850418B}" srcOrd="0" destOrd="3" presId="urn:microsoft.com/office/officeart/2005/8/layout/list1"/>
    <dgm:cxn modelId="{A409C9EA-5F5C-48D7-94B8-48B70BFCDA91}" type="presOf" srcId="{4ADFB367-2C63-4EDF-8B84-7D0D84F18761}" destId="{3CE43BE1-26B5-46FF-AE52-725C5CCA903A}" srcOrd="0" destOrd="0" presId="urn:microsoft.com/office/officeart/2005/8/layout/list1"/>
    <dgm:cxn modelId="{C022B744-D121-4FB3-AE92-112C8FAADD4D}" srcId="{34F088D3-07CA-4F35-811F-D0A46784E1BF}" destId="{976EA5E8-BFDF-4149-85AE-F92174622389}" srcOrd="0" destOrd="0" parTransId="{830235DE-17C6-43A2-855E-70D85CA81907}" sibTransId="{D2BD516B-1ACC-4A9E-AB97-558BD1B5C59D}"/>
    <dgm:cxn modelId="{8210675D-518F-462B-8B6D-28ABCABAC086}" type="presOf" srcId="{BE7E20B4-5B0B-47BD-B223-390C315D44AC}" destId="{6D21DBDA-104E-44CB-82ED-B5A4F850418B}" srcOrd="0" destOrd="6" presId="urn:microsoft.com/office/officeart/2005/8/layout/list1"/>
    <dgm:cxn modelId="{C15AA92F-67B1-4561-9B9E-5848E3D939C6}" srcId="{4ADFB367-2C63-4EDF-8B84-7D0D84F18761}" destId="{F3322335-73D1-44BA-A907-38017A9EA538}" srcOrd="1" destOrd="0" parTransId="{4F2885D0-0B8F-440F-8F35-72D961086CFA}" sibTransId="{A7E6E364-8906-4C5D-94D1-8C68A3DA4EB8}"/>
    <dgm:cxn modelId="{FB26F30A-F77A-413F-B1DD-382844ADE7C5}" type="presOf" srcId="{34F088D3-07CA-4F35-811F-D0A46784E1BF}" destId="{6D21DBDA-104E-44CB-82ED-B5A4F850418B}" srcOrd="0" destOrd="0" presId="urn:microsoft.com/office/officeart/2005/8/layout/list1"/>
    <dgm:cxn modelId="{A988AC72-367B-4D78-BEF2-72F4DD957ECD}" srcId="{4ADFB367-2C63-4EDF-8B84-7D0D84F18761}" destId="{34F088D3-07CA-4F35-811F-D0A46784E1BF}" srcOrd="0" destOrd="0" parTransId="{6D7A1E57-A033-409B-B43B-5CD746BCCFE9}" sibTransId="{2AD0AE23-9DEB-4C5A-BB10-5B689A5ED5B9}"/>
    <dgm:cxn modelId="{81BB7A06-59CF-4B46-BB81-FB1DEF8FB1EB}" srcId="{34F088D3-07CA-4F35-811F-D0A46784E1BF}" destId="{431C28CB-FA68-4F48-9C40-5B052FCDEFAB}" srcOrd="1" destOrd="0" parTransId="{D9A1A5E4-60ED-4748-AD59-58395B44EAA1}" sibTransId="{5FDEA3A5-F3BE-45B4-8B00-60A4C159E91F}"/>
    <dgm:cxn modelId="{CC4C3F4C-AADF-4C9A-95EC-045CD85F068A}" type="presOf" srcId="{431C28CB-FA68-4F48-9C40-5B052FCDEFAB}" destId="{6D21DBDA-104E-44CB-82ED-B5A4F850418B}" srcOrd="0" destOrd="2" presId="urn:microsoft.com/office/officeart/2005/8/layout/list1"/>
    <dgm:cxn modelId="{611CD4CB-1520-4960-A306-F9EE5D090CBC}" type="presParOf" srcId="{2519A27D-F694-4E52-A9DB-AFB770B3AC74}" destId="{5EEB79B7-47C1-4A57-981D-380EE596A529}" srcOrd="0" destOrd="0" presId="urn:microsoft.com/office/officeart/2005/8/layout/list1"/>
    <dgm:cxn modelId="{56C07717-7FE7-46FE-B556-8103EC4669D1}" type="presParOf" srcId="{5EEB79B7-47C1-4A57-981D-380EE596A529}" destId="{3CE43BE1-26B5-46FF-AE52-725C5CCA903A}" srcOrd="0" destOrd="0" presId="urn:microsoft.com/office/officeart/2005/8/layout/list1"/>
    <dgm:cxn modelId="{5547FB52-F072-42C4-B4E0-9A99718BDFC6}" type="presParOf" srcId="{5EEB79B7-47C1-4A57-981D-380EE596A529}" destId="{843B866D-0C45-4F46-B4FE-FE86140A1114}" srcOrd="1" destOrd="0" presId="urn:microsoft.com/office/officeart/2005/8/layout/list1"/>
    <dgm:cxn modelId="{0FE1F375-75C2-4D16-8DD4-5535482863DF}" type="presParOf" srcId="{2519A27D-F694-4E52-A9DB-AFB770B3AC74}" destId="{280E4CF1-CCE7-4C50-8B94-6F1EE59F77E7}" srcOrd="1" destOrd="0" presId="urn:microsoft.com/office/officeart/2005/8/layout/list1"/>
    <dgm:cxn modelId="{D154675D-576E-47E5-80C5-FE7D77403CCF}" type="presParOf" srcId="{2519A27D-F694-4E52-A9DB-AFB770B3AC74}" destId="{6D21DBDA-104E-44CB-82ED-B5A4F850418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45CFE74-84D9-4583-9844-60D325E09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71D3F1-3982-44C3-9EEF-0FD3FFFCC72F}">
      <dgm:prSet phldrT="[Текст]" custT="1"/>
      <dgm:spPr/>
      <dgm:t>
        <a:bodyPr/>
        <a:lstStyle/>
        <a:p>
          <a:r>
            <a:rPr lang="ru-RU" sz="1800" dirty="0" smtClean="0"/>
            <a:t>мультимедийные программы</a:t>
          </a:r>
          <a:endParaRPr lang="ru-RU" sz="1800" dirty="0"/>
        </a:p>
      </dgm:t>
    </dgm:pt>
    <dgm:pt modelId="{49192EE6-98F4-4773-8999-58CB34D52EA3}" type="parTrans" cxnId="{FACB6127-8C0E-402B-BCE1-BBCC1EDEA2B2}">
      <dgm:prSet/>
      <dgm:spPr/>
      <dgm:t>
        <a:bodyPr/>
        <a:lstStyle/>
        <a:p>
          <a:endParaRPr lang="ru-RU"/>
        </a:p>
      </dgm:t>
    </dgm:pt>
    <dgm:pt modelId="{0B2FA54A-CDCC-4F2E-A657-AD4ECF5A09BA}" type="sibTrans" cxnId="{FACB6127-8C0E-402B-BCE1-BBCC1EDEA2B2}">
      <dgm:prSet/>
      <dgm:spPr/>
      <dgm:t>
        <a:bodyPr/>
        <a:lstStyle/>
        <a:p>
          <a:endParaRPr lang="ru-RU"/>
        </a:p>
      </dgm:t>
    </dgm:pt>
    <dgm:pt modelId="{9641516A-5622-4148-A2BB-86C9865ABD7A}">
      <dgm:prSet phldrT="[Текст]" custT="1"/>
      <dgm:spPr/>
      <dgm:t>
        <a:bodyPr/>
        <a:lstStyle/>
        <a:p>
          <a:r>
            <a:rPr lang="ru-RU" sz="1800" dirty="0" smtClean="0"/>
            <a:t> электронные учебники и задачники</a:t>
          </a:r>
          <a:endParaRPr lang="ru-RU" sz="1800" dirty="0"/>
        </a:p>
      </dgm:t>
    </dgm:pt>
    <dgm:pt modelId="{577C9476-41C0-42CC-A64D-A390B8C32703}" type="parTrans" cxnId="{A16CFD82-5D0A-41E2-BFAB-E85118814C4F}">
      <dgm:prSet/>
      <dgm:spPr/>
      <dgm:t>
        <a:bodyPr/>
        <a:lstStyle/>
        <a:p>
          <a:endParaRPr lang="ru-RU"/>
        </a:p>
      </dgm:t>
    </dgm:pt>
    <dgm:pt modelId="{1F05F4B6-6D28-4B17-BFAB-3731E4885D1A}" type="sibTrans" cxnId="{A16CFD82-5D0A-41E2-BFAB-E85118814C4F}">
      <dgm:prSet/>
      <dgm:spPr/>
      <dgm:t>
        <a:bodyPr/>
        <a:lstStyle/>
        <a:p>
          <a:endParaRPr lang="ru-RU"/>
        </a:p>
      </dgm:t>
    </dgm:pt>
    <dgm:pt modelId="{831483C3-B5EF-4946-9059-3A1E7EDBDD44}">
      <dgm:prSet phldrT="[Текст]" custT="1"/>
      <dgm:spPr/>
      <dgm:t>
        <a:bodyPr/>
        <a:lstStyle/>
        <a:p>
          <a:r>
            <a:rPr lang="ru-RU" sz="1800" dirty="0" smtClean="0"/>
            <a:t>электронные библиотеки</a:t>
          </a:r>
          <a:endParaRPr lang="ru-RU" sz="1800" dirty="0"/>
        </a:p>
      </dgm:t>
    </dgm:pt>
    <dgm:pt modelId="{D422ECEF-522C-4CC5-934E-C4F80671A1E2}" type="parTrans" cxnId="{F708E0F2-A9D2-457D-8466-916A072DFF95}">
      <dgm:prSet/>
      <dgm:spPr/>
      <dgm:t>
        <a:bodyPr/>
        <a:lstStyle/>
        <a:p>
          <a:endParaRPr lang="ru-RU"/>
        </a:p>
      </dgm:t>
    </dgm:pt>
    <dgm:pt modelId="{44F947F4-CABD-4533-8441-84ED67224686}" type="sibTrans" cxnId="{F708E0F2-A9D2-457D-8466-916A072DFF95}">
      <dgm:prSet/>
      <dgm:spPr/>
      <dgm:t>
        <a:bodyPr/>
        <a:lstStyle/>
        <a:p>
          <a:endParaRPr lang="ru-RU"/>
        </a:p>
      </dgm:t>
    </dgm:pt>
    <dgm:pt modelId="{05EC10B8-879A-44E3-B568-282262236BC9}">
      <dgm:prSet phldrT="[Текст]" custT="1"/>
      <dgm:spPr/>
      <dgm:t>
        <a:bodyPr/>
        <a:lstStyle/>
        <a:p>
          <a:r>
            <a:rPr lang="ru-RU" sz="1800" dirty="0" smtClean="0"/>
            <a:t>виртуальные лаборатории</a:t>
          </a:r>
          <a:endParaRPr lang="ru-RU" sz="1800" dirty="0"/>
        </a:p>
      </dgm:t>
    </dgm:pt>
    <dgm:pt modelId="{00627E70-BFB9-4137-ABB2-983B1457FB9A}" type="parTrans" cxnId="{35A46A3A-03C4-45DE-A376-61527556B6C0}">
      <dgm:prSet/>
      <dgm:spPr/>
      <dgm:t>
        <a:bodyPr/>
        <a:lstStyle/>
        <a:p>
          <a:endParaRPr lang="ru-RU"/>
        </a:p>
      </dgm:t>
    </dgm:pt>
    <dgm:pt modelId="{4576A7A1-1A44-4E48-933D-A54CC81A3BA1}" type="sibTrans" cxnId="{35A46A3A-03C4-45DE-A376-61527556B6C0}">
      <dgm:prSet/>
      <dgm:spPr/>
      <dgm:t>
        <a:bodyPr/>
        <a:lstStyle/>
        <a:p>
          <a:endParaRPr lang="ru-RU"/>
        </a:p>
      </dgm:t>
    </dgm:pt>
    <dgm:pt modelId="{4500E93E-5684-429C-AD46-095BE59ACACA}">
      <dgm:prSet phldrT="[Текст]" custT="1"/>
      <dgm:spPr/>
      <dgm:t>
        <a:bodyPr/>
        <a:lstStyle/>
        <a:p>
          <a:r>
            <a:rPr lang="ru-RU" sz="1800" dirty="0" smtClean="0"/>
            <a:t>игровые программы</a:t>
          </a:r>
          <a:endParaRPr lang="ru-RU" sz="1800" dirty="0"/>
        </a:p>
      </dgm:t>
    </dgm:pt>
    <dgm:pt modelId="{0BC96E33-43B6-4690-9718-A962733D2CE1}" type="parTrans" cxnId="{82D76ED6-BC2A-4600-B06B-5701D6AAE86D}">
      <dgm:prSet/>
      <dgm:spPr/>
      <dgm:t>
        <a:bodyPr/>
        <a:lstStyle/>
        <a:p>
          <a:endParaRPr lang="ru-RU"/>
        </a:p>
      </dgm:t>
    </dgm:pt>
    <dgm:pt modelId="{B89BFBA3-EA98-4EEB-969F-C1E75AF274E8}" type="sibTrans" cxnId="{82D76ED6-BC2A-4600-B06B-5701D6AAE86D}">
      <dgm:prSet/>
      <dgm:spPr/>
      <dgm:t>
        <a:bodyPr/>
        <a:lstStyle/>
        <a:p>
          <a:endParaRPr lang="ru-RU"/>
        </a:p>
      </dgm:t>
    </dgm:pt>
    <dgm:pt modelId="{806F2DC4-97AD-44DC-973D-A6C3791CA6D6}">
      <dgm:prSet phldrT="[Текст]" custT="1"/>
      <dgm:spPr/>
      <dgm:t>
        <a:bodyPr/>
        <a:lstStyle/>
        <a:p>
          <a:r>
            <a:rPr lang="ru-RU" sz="1800" dirty="0" smtClean="0"/>
            <a:t>коллекции цифровых образовательных ресурсов</a:t>
          </a:r>
          <a:endParaRPr lang="ru-RU" sz="1800" dirty="0"/>
        </a:p>
      </dgm:t>
    </dgm:pt>
    <dgm:pt modelId="{49AB7ED8-86BA-4D39-98CF-6467CE96EC4C}" type="parTrans" cxnId="{F4316204-3376-4B7D-AE08-3BDE7B36CDAB}">
      <dgm:prSet/>
      <dgm:spPr/>
      <dgm:t>
        <a:bodyPr/>
        <a:lstStyle/>
        <a:p>
          <a:endParaRPr lang="ru-RU"/>
        </a:p>
      </dgm:t>
    </dgm:pt>
    <dgm:pt modelId="{79959F8B-D9DD-47DF-B476-B5AAAE80F605}" type="sibTrans" cxnId="{F4316204-3376-4B7D-AE08-3BDE7B36CDAB}">
      <dgm:prSet/>
      <dgm:spPr/>
      <dgm:t>
        <a:bodyPr/>
        <a:lstStyle/>
        <a:p>
          <a:endParaRPr lang="ru-RU"/>
        </a:p>
      </dgm:t>
    </dgm:pt>
    <dgm:pt modelId="{FEA2B2C4-C5A7-467A-A43B-FD0A33622E07}" type="pres">
      <dgm:prSet presAssocID="{F45CFE74-84D9-4583-9844-60D325E09F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7A968-88BD-4664-B857-A0B30E4EF584}" type="pres">
      <dgm:prSet presAssocID="{9D71D3F1-3982-44C3-9EEF-0FD3FFFCC72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2625E-2A81-41D4-B917-479C9C171DB9}" type="pres">
      <dgm:prSet presAssocID="{0B2FA54A-CDCC-4F2E-A657-AD4ECF5A09BA}" presName="spacer" presStyleCnt="0"/>
      <dgm:spPr/>
    </dgm:pt>
    <dgm:pt modelId="{729E7588-4A4E-43ED-A8EE-81B7F36596B9}" type="pres">
      <dgm:prSet presAssocID="{9641516A-5622-4148-A2BB-86C9865ABD7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C9AB3-04CA-4FE0-BC2C-D700E57F7FAB}" type="pres">
      <dgm:prSet presAssocID="{1F05F4B6-6D28-4B17-BFAB-3731E4885D1A}" presName="spacer" presStyleCnt="0"/>
      <dgm:spPr/>
    </dgm:pt>
    <dgm:pt modelId="{0812B7E1-5DF5-45F1-9633-8B0EC5560E9F}" type="pres">
      <dgm:prSet presAssocID="{831483C3-B5EF-4946-9059-3A1E7EDBDD4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B4D6F-5404-4C38-87BA-B6C4B222604B}" type="pres">
      <dgm:prSet presAssocID="{44F947F4-CABD-4533-8441-84ED67224686}" presName="spacer" presStyleCnt="0"/>
      <dgm:spPr/>
    </dgm:pt>
    <dgm:pt modelId="{6D5B0F2C-5DD4-488F-9031-C554824BB829}" type="pres">
      <dgm:prSet presAssocID="{05EC10B8-879A-44E3-B568-282262236BC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34429-E4EE-407D-A72B-E3D2579A9FC8}" type="pres">
      <dgm:prSet presAssocID="{4576A7A1-1A44-4E48-933D-A54CC81A3BA1}" presName="spacer" presStyleCnt="0"/>
      <dgm:spPr/>
    </dgm:pt>
    <dgm:pt modelId="{256DC5F7-E1D5-413A-A354-317C0B4514DD}" type="pres">
      <dgm:prSet presAssocID="{4500E93E-5684-429C-AD46-095BE59ACAC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CAB24-AF2E-45E5-9004-163002459F29}" type="pres">
      <dgm:prSet presAssocID="{B89BFBA3-EA98-4EEB-969F-C1E75AF274E8}" presName="spacer" presStyleCnt="0"/>
      <dgm:spPr/>
    </dgm:pt>
    <dgm:pt modelId="{A26D6467-B9BC-4DDF-9D48-8DD237C66512}" type="pres">
      <dgm:prSet presAssocID="{806F2DC4-97AD-44DC-973D-A6C3791CA6D6}" presName="parentText" presStyleLbl="node1" presStyleIdx="5" presStyleCnt="6" custLinFactY="116896" custLinFactNeighborX="1481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08E0F2-A9D2-457D-8466-916A072DFF95}" srcId="{F45CFE74-84D9-4583-9844-60D325E09FFC}" destId="{831483C3-B5EF-4946-9059-3A1E7EDBDD44}" srcOrd="2" destOrd="0" parTransId="{D422ECEF-522C-4CC5-934E-C4F80671A1E2}" sibTransId="{44F947F4-CABD-4533-8441-84ED67224686}"/>
    <dgm:cxn modelId="{71E79624-540D-446B-89EF-2088D7106F12}" type="presOf" srcId="{9D71D3F1-3982-44C3-9EEF-0FD3FFFCC72F}" destId="{1BB7A968-88BD-4664-B857-A0B30E4EF584}" srcOrd="0" destOrd="0" presId="urn:microsoft.com/office/officeart/2005/8/layout/vList2"/>
    <dgm:cxn modelId="{A16CFD82-5D0A-41E2-BFAB-E85118814C4F}" srcId="{F45CFE74-84D9-4583-9844-60D325E09FFC}" destId="{9641516A-5622-4148-A2BB-86C9865ABD7A}" srcOrd="1" destOrd="0" parTransId="{577C9476-41C0-42CC-A64D-A390B8C32703}" sibTransId="{1F05F4B6-6D28-4B17-BFAB-3731E4885D1A}"/>
    <dgm:cxn modelId="{1FB27229-4D92-4122-9FF0-EC152E66AF7A}" type="presOf" srcId="{9641516A-5622-4148-A2BB-86C9865ABD7A}" destId="{729E7588-4A4E-43ED-A8EE-81B7F36596B9}" srcOrd="0" destOrd="0" presId="urn:microsoft.com/office/officeart/2005/8/layout/vList2"/>
    <dgm:cxn modelId="{3EF4FD07-253E-4DAB-90EE-2350E8D859DA}" type="presOf" srcId="{806F2DC4-97AD-44DC-973D-A6C3791CA6D6}" destId="{A26D6467-B9BC-4DDF-9D48-8DD237C66512}" srcOrd="0" destOrd="0" presId="urn:microsoft.com/office/officeart/2005/8/layout/vList2"/>
    <dgm:cxn modelId="{ED9E391A-43B4-42F1-A32D-BB219835B4BE}" type="presOf" srcId="{831483C3-B5EF-4946-9059-3A1E7EDBDD44}" destId="{0812B7E1-5DF5-45F1-9633-8B0EC5560E9F}" srcOrd="0" destOrd="0" presId="urn:microsoft.com/office/officeart/2005/8/layout/vList2"/>
    <dgm:cxn modelId="{F176449E-376B-4302-9365-66A7E021B40C}" type="presOf" srcId="{4500E93E-5684-429C-AD46-095BE59ACACA}" destId="{256DC5F7-E1D5-413A-A354-317C0B4514DD}" srcOrd="0" destOrd="0" presId="urn:microsoft.com/office/officeart/2005/8/layout/vList2"/>
    <dgm:cxn modelId="{82D76ED6-BC2A-4600-B06B-5701D6AAE86D}" srcId="{F45CFE74-84D9-4583-9844-60D325E09FFC}" destId="{4500E93E-5684-429C-AD46-095BE59ACACA}" srcOrd="4" destOrd="0" parTransId="{0BC96E33-43B6-4690-9718-A962733D2CE1}" sibTransId="{B89BFBA3-EA98-4EEB-969F-C1E75AF274E8}"/>
    <dgm:cxn modelId="{F4316204-3376-4B7D-AE08-3BDE7B36CDAB}" srcId="{F45CFE74-84D9-4583-9844-60D325E09FFC}" destId="{806F2DC4-97AD-44DC-973D-A6C3791CA6D6}" srcOrd="5" destOrd="0" parTransId="{49AB7ED8-86BA-4D39-98CF-6467CE96EC4C}" sibTransId="{79959F8B-D9DD-47DF-B476-B5AAAE80F605}"/>
    <dgm:cxn modelId="{FACB6127-8C0E-402B-BCE1-BBCC1EDEA2B2}" srcId="{F45CFE74-84D9-4583-9844-60D325E09FFC}" destId="{9D71D3F1-3982-44C3-9EEF-0FD3FFFCC72F}" srcOrd="0" destOrd="0" parTransId="{49192EE6-98F4-4773-8999-58CB34D52EA3}" sibTransId="{0B2FA54A-CDCC-4F2E-A657-AD4ECF5A09BA}"/>
    <dgm:cxn modelId="{35A46A3A-03C4-45DE-A376-61527556B6C0}" srcId="{F45CFE74-84D9-4583-9844-60D325E09FFC}" destId="{05EC10B8-879A-44E3-B568-282262236BC9}" srcOrd="3" destOrd="0" parTransId="{00627E70-BFB9-4137-ABB2-983B1457FB9A}" sibTransId="{4576A7A1-1A44-4E48-933D-A54CC81A3BA1}"/>
    <dgm:cxn modelId="{17278548-16CD-476D-9C6E-1CE6E69958FA}" type="presOf" srcId="{05EC10B8-879A-44E3-B568-282262236BC9}" destId="{6D5B0F2C-5DD4-488F-9031-C554824BB829}" srcOrd="0" destOrd="0" presId="urn:microsoft.com/office/officeart/2005/8/layout/vList2"/>
    <dgm:cxn modelId="{7C8F47A8-EBA1-46AB-A7DA-1FCFD1C2B0C0}" type="presOf" srcId="{F45CFE74-84D9-4583-9844-60D325E09FFC}" destId="{FEA2B2C4-C5A7-467A-A43B-FD0A33622E07}" srcOrd="0" destOrd="0" presId="urn:microsoft.com/office/officeart/2005/8/layout/vList2"/>
    <dgm:cxn modelId="{DCFCF2AD-8AE9-4FBA-AE42-C579562C5F0D}" type="presParOf" srcId="{FEA2B2C4-C5A7-467A-A43B-FD0A33622E07}" destId="{1BB7A968-88BD-4664-B857-A0B30E4EF584}" srcOrd="0" destOrd="0" presId="urn:microsoft.com/office/officeart/2005/8/layout/vList2"/>
    <dgm:cxn modelId="{59B2B9CF-841B-471B-BE28-6F5A2C0D999A}" type="presParOf" srcId="{FEA2B2C4-C5A7-467A-A43B-FD0A33622E07}" destId="{2822625E-2A81-41D4-B917-479C9C171DB9}" srcOrd="1" destOrd="0" presId="urn:microsoft.com/office/officeart/2005/8/layout/vList2"/>
    <dgm:cxn modelId="{8C7944F3-FFCB-4EA6-8239-1362AC908EB5}" type="presParOf" srcId="{FEA2B2C4-C5A7-467A-A43B-FD0A33622E07}" destId="{729E7588-4A4E-43ED-A8EE-81B7F36596B9}" srcOrd="2" destOrd="0" presId="urn:microsoft.com/office/officeart/2005/8/layout/vList2"/>
    <dgm:cxn modelId="{F42CC028-8442-44F4-BFF8-CDAC270B264D}" type="presParOf" srcId="{FEA2B2C4-C5A7-467A-A43B-FD0A33622E07}" destId="{C0BC9AB3-04CA-4FE0-BC2C-D700E57F7FAB}" srcOrd="3" destOrd="0" presId="urn:microsoft.com/office/officeart/2005/8/layout/vList2"/>
    <dgm:cxn modelId="{4DA45563-673A-488A-92F6-C44DE825DB56}" type="presParOf" srcId="{FEA2B2C4-C5A7-467A-A43B-FD0A33622E07}" destId="{0812B7E1-5DF5-45F1-9633-8B0EC5560E9F}" srcOrd="4" destOrd="0" presId="urn:microsoft.com/office/officeart/2005/8/layout/vList2"/>
    <dgm:cxn modelId="{10F1D433-CBE6-417F-AC69-C84297D5528D}" type="presParOf" srcId="{FEA2B2C4-C5A7-467A-A43B-FD0A33622E07}" destId="{370B4D6F-5404-4C38-87BA-B6C4B222604B}" srcOrd="5" destOrd="0" presId="urn:microsoft.com/office/officeart/2005/8/layout/vList2"/>
    <dgm:cxn modelId="{8DC6D70B-9D75-452A-AAA3-9EE42A6728DC}" type="presParOf" srcId="{FEA2B2C4-C5A7-467A-A43B-FD0A33622E07}" destId="{6D5B0F2C-5DD4-488F-9031-C554824BB829}" srcOrd="6" destOrd="0" presId="urn:microsoft.com/office/officeart/2005/8/layout/vList2"/>
    <dgm:cxn modelId="{3F066D71-04F0-4E3F-AE63-449469D823CE}" type="presParOf" srcId="{FEA2B2C4-C5A7-467A-A43B-FD0A33622E07}" destId="{58234429-E4EE-407D-A72B-E3D2579A9FC8}" srcOrd="7" destOrd="0" presId="urn:microsoft.com/office/officeart/2005/8/layout/vList2"/>
    <dgm:cxn modelId="{242EE9F4-C396-4D12-9F39-16F03007D3D3}" type="presParOf" srcId="{FEA2B2C4-C5A7-467A-A43B-FD0A33622E07}" destId="{256DC5F7-E1D5-413A-A354-317C0B4514DD}" srcOrd="8" destOrd="0" presId="urn:microsoft.com/office/officeart/2005/8/layout/vList2"/>
    <dgm:cxn modelId="{001F9448-7C72-4EF2-96A5-9293A3F74EF8}" type="presParOf" srcId="{FEA2B2C4-C5A7-467A-A43B-FD0A33622E07}" destId="{D23CAB24-AF2E-45E5-9004-163002459F29}" srcOrd="9" destOrd="0" presId="urn:microsoft.com/office/officeart/2005/8/layout/vList2"/>
    <dgm:cxn modelId="{D4208B04-9B53-4CD1-8679-3FC50D77AA7E}" type="presParOf" srcId="{FEA2B2C4-C5A7-467A-A43B-FD0A33622E07}" destId="{A26D6467-B9BC-4DDF-9D48-8DD237C6651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8FEF50C-1520-4188-8CB3-ED194BF41A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939A6-8346-4681-BE36-11650C0EE291}">
      <dgm:prSet phldrT="[Текст]" custT="1"/>
      <dgm:spPr/>
      <dgm:t>
        <a:bodyPr/>
        <a:lstStyle/>
        <a:p>
          <a:r>
            <a:rPr lang="ru-RU" sz="1800" dirty="0" smtClean="0"/>
            <a:t>Указать формы учета рабочей программы воспитания в пояснительной записке к рабочей программе</a:t>
          </a:r>
          <a:endParaRPr lang="ru-RU" sz="1800" dirty="0"/>
        </a:p>
      </dgm:t>
    </dgm:pt>
    <dgm:pt modelId="{8FCB92BF-17BE-4BC3-A16D-2B5338379ECD}" type="parTrans" cxnId="{63378D42-E35B-45AE-9A6A-6D40B076E259}">
      <dgm:prSet/>
      <dgm:spPr/>
      <dgm:t>
        <a:bodyPr/>
        <a:lstStyle/>
        <a:p>
          <a:endParaRPr lang="ru-RU"/>
        </a:p>
      </dgm:t>
    </dgm:pt>
    <dgm:pt modelId="{78F2D817-6E11-48B9-9218-D54E6158A4A6}" type="sibTrans" cxnId="{63378D42-E35B-45AE-9A6A-6D40B076E259}">
      <dgm:prSet/>
      <dgm:spPr/>
      <dgm:t>
        <a:bodyPr/>
        <a:lstStyle/>
        <a:p>
          <a:endParaRPr lang="ru-RU"/>
        </a:p>
      </dgm:t>
    </dgm:pt>
    <dgm:pt modelId="{886DFAF6-84AD-45BB-88D4-5966274AD52B}">
      <dgm:prSet phldrT="[Текст]" custT="1"/>
      <dgm:spPr/>
      <dgm:t>
        <a:bodyPr/>
        <a:lstStyle/>
        <a:p>
          <a:r>
            <a:rPr lang="ru-RU" sz="1800" dirty="0" smtClean="0"/>
            <a:t>Оформить приложение к рабочей программе «Формы учета программы воспитания»</a:t>
          </a:r>
          <a:endParaRPr lang="ru-RU" sz="1800" dirty="0"/>
        </a:p>
      </dgm:t>
    </dgm:pt>
    <dgm:pt modelId="{C3CDAB11-A9C9-41CC-975B-E78F32237533}" type="parTrans" cxnId="{37B70D8E-86D2-4DE2-BD8F-892A1683406B}">
      <dgm:prSet/>
      <dgm:spPr/>
      <dgm:t>
        <a:bodyPr/>
        <a:lstStyle/>
        <a:p>
          <a:endParaRPr lang="ru-RU"/>
        </a:p>
      </dgm:t>
    </dgm:pt>
    <dgm:pt modelId="{F6074A6A-2F77-4253-B8E4-73BA3F426D30}" type="sibTrans" cxnId="{37B70D8E-86D2-4DE2-BD8F-892A1683406B}">
      <dgm:prSet/>
      <dgm:spPr/>
      <dgm:t>
        <a:bodyPr/>
        <a:lstStyle/>
        <a:p>
          <a:endParaRPr lang="ru-RU"/>
        </a:p>
      </dgm:t>
    </dgm:pt>
    <dgm:pt modelId="{074F4BE7-5A81-4635-8A18-C1ED25BBB5AA}">
      <dgm:prSet phldrT="[Текст]" custT="1"/>
      <dgm:spPr/>
      <dgm:t>
        <a:bodyPr/>
        <a:lstStyle/>
        <a:p>
          <a:r>
            <a:rPr lang="ru-RU" sz="1800" dirty="0" smtClean="0"/>
            <a:t>Указать информацию об учете рабочей программы воспитания в разделе «Содержание учебного предмета, курса, модуля» в описании разделов, тем или отдельным блоком</a:t>
          </a:r>
          <a:endParaRPr lang="ru-RU" sz="1800" dirty="0"/>
        </a:p>
      </dgm:t>
    </dgm:pt>
    <dgm:pt modelId="{A3107BCC-2A78-43D3-9983-31264207A2B4}" type="parTrans" cxnId="{87A8F3CD-888F-4AB9-A238-87D4111FCCEE}">
      <dgm:prSet/>
      <dgm:spPr/>
      <dgm:t>
        <a:bodyPr/>
        <a:lstStyle/>
        <a:p>
          <a:endParaRPr lang="ru-RU"/>
        </a:p>
      </dgm:t>
    </dgm:pt>
    <dgm:pt modelId="{835E3E73-E078-4EAE-9C44-0FE17528F88B}" type="sibTrans" cxnId="{87A8F3CD-888F-4AB9-A238-87D4111FCCEE}">
      <dgm:prSet/>
      <dgm:spPr/>
      <dgm:t>
        <a:bodyPr/>
        <a:lstStyle/>
        <a:p>
          <a:endParaRPr lang="ru-RU"/>
        </a:p>
      </dgm:t>
    </dgm:pt>
    <dgm:pt modelId="{28F8958F-B4C6-4ACF-AC2A-711FDB7E53DF}">
      <dgm:prSet phldrT="[Текст]" custT="1"/>
      <dgm:spPr/>
      <dgm:t>
        <a:bodyPr/>
        <a:lstStyle/>
        <a:p>
          <a:r>
            <a:rPr lang="ru-RU" sz="1800" dirty="0" smtClean="0"/>
            <a:t>Отразить воспитательный компонент содержания программы в отдельной колонке таблицы тематического планирования</a:t>
          </a:r>
          <a:endParaRPr lang="ru-RU" sz="1800" dirty="0"/>
        </a:p>
      </dgm:t>
    </dgm:pt>
    <dgm:pt modelId="{89FC4751-0440-4E08-AC74-7F0C44F2E57B}" type="parTrans" cxnId="{EF6EE790-9080-4CC8-B502-10148539BE9E}">
      <dgm:prSet/>
      <dgm:spPr/>
      <dgm:t>
        <a:bodyPr/>
        <a:lstStyle/>
        <a:p>
          <a:endParaRPr lang="ru-RU"/>
        </a:p>
      </dgm:t>
    </dgm:pt>
    <dgm:pt modelId="{2FF28D06-756A-4586-9D9E-D4538B9DF3E8}" type="sibTrans" cxnId="{EF6EE790-9080-4CC8-B502-10148539BE9E}">
      <dgm:prSet/>
      <dgm:spPr/>
      <dgm:t>
        <a:bodyPr/>
        <a:lstStyle/>
        <a:p>
          <a:endParaRPr lang="ru-RU"/>
        </a:p>
      </dgm:t>
    </dgm:pt>
    <dgm:pt modelId="{978EC25A-A30E-4DA7-A497-6E9802B75B51}" type="pres">
      <dgm:prSet presAssocID="{C8FEF50C-1520-4188-8CB3-ED194BF41A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17C30-FA78-40F9-92D9-E2E87ADACE8A}" type="pres">
      <dgm:prSet presAssocID="{ADD939A6-8346-4681-BE36-11650C0EE29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0B3FB-18F8-4C27-BCAE-0A108EE98E44}" type="pres">
      <dgm:prSet presAssocID="{78F2D817-6E11-48B9-9218-D54E6158A4A6}" presName="spacer" presStyleCnt="0"/>
      <dgm:spPr/>
    </dgm:pt>
    <dgm:pt modelId="{BA2F3B4A-99F8-4ED2-ABBB-DB6436E99EAF}" type="pres">
      <dgm:prSet presAssocID="{886DFAF6-84AD-45BB-88D4-5966274AD5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67EF1-1F55-4340-9188-C0A6A816C04F}" type="pres">
      <dgm:prSet presAssocID="{F6074A6A-2F77-4253-B8E4-73BA3F426D30}" presName="spacer" presStyleCnt="0"/>
      <dgm:spPr/>
    </dgm:pt>
    <dgm:pt modelId="{1BD6CE79-314C-4BA6-BFA8-7EAB2062B8CC}" type="pres">
      <dgm:prSet presAssocID="{074F4BE7-5A81-4635-8A18-C1ED25BBB5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4F30D-0A77-422E-9A30-3D8CA4F4C0EE}" type="pres">
      <dgm:prSet presAssocID="{835E3E73-E078-4EAE-9C44-0FE17528F88B}" presName="spacer" presStyleCnt="0"/>
      <dgm:spPr/>
    </dgm:pt>
    <dgm:pt modelId="{495B7C44-54DA-4F3E-9556-99750ECB1DEA}" type="pres">
      <dgm:prSet presAssocID="{28F8958F-B4C6-4ACF-AC2A-711FDB7E53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B4B0F-3ABE-4B47-954D-0ED68FEA89BD}" type="presOf" srcId="{886DFAF6-84AD-45BB-88D4-5966274AD52B}" destId="{BA2F3B4A-99F8-4ED2-ABBB-DB6436E99EAF}" srcOrd="0" destOrd="0" presId="urn:microsoft.com/office/officeart/2005/8/layout/vList2"/>
    <dgm:cxn modelId="{87A8F3CD-888F-4AB9-A238-87D4111FCCEE}" srcId="{C8FEF50C-1520-4188-8CB3-ED194BF41A63}" destId="{074F4BE7-5A81-4635-8A18-C1ED25BBB5AA}" srcOrd="2" destOrd="0" parTransId="{A3107BCC-2A78-43D3-9983-31264207A2B4}" sibTransId="{835E3E73-E078-4EAE-9C44-0FE17528F88B}"/>
    <dgm:cxn modelId="{6C6152D2-35B6-4BD4-B04B-A148B8828CE5}" type="presOf" srcId="{ADD939A6-8346-4681-BE36-11650C0EE291}" destId="{E8817C30-FA78-40F9-92D9-E2E87ADACE8A}" srcOrd="0" destOrd="0" presId="urn:microsoft.com/office/officeart/2005/8/layout/vList2"/>
    <dgm:cxn modelId="{37B70D8E-86D2-4DE2-BD8F-892A1683406B}" srcId="{C8FEF50C-1520-4188-8CB3-ED194BF41A63}" destId="{886DFAF6-84AD-45BB-88D4-5966274AD52B}" srcOrd="1" destOrd="0" parTransId="{C3CDAB11-A9C9-41CC-975B-E78F32237533}" sibTransId="{F6074A6A-2F77-4253-B8E4-73BA3F426D30}"/>
    <dgm:cxn modelId="{63378D42-E35B-45AE-9A6A-6D40B076E259}" srcId="{C8FEF50C-1520-4188-8CB3-ED194BF41A63}" destId="{ADD939A6-8346-4681-BE36-11650C0EE291}" srcOrd="0" destOrd="0" parTransId="{8FCB92BF-17BE-4BC3-A16D-2B5338379ECD}" sibTransId="{78F2D817-6E11-48B9-9218-D54E6158A4A6}"/>
    <dgm:cxn modelId="{EAC30936-BB74-457B-99EC-FB7D7D0CECA6}" type="presOf" srcId="{C8FEF50C-1520-4188-8CB3-ED194BF41A63}" destId="{978EC25A-A30E-4DA7-A497-6E9802B75B51}" srcOrd="0" destOrd="0" presId="urn:microsoft.com/office/officeart/2005/8/layout/vList2"/>
    <dgm:cxn modelId="{61B9E058-E668-4231-9939-2DFBF46FF0FC}" type="presOf" srcId="{28F8958F-B4C6-4ACF-AC2A-711FDB7E53DF}" destId="{495B7C44-54DA-4F3E-9556-99750ECB1DEA}" srcOrd="0" destOrd="0" presId="urn:microsoft.com/office/officeart/2005/8/layout/vList2"/>
    <dgm:cxn modelId="{EF6EE790-9080-4CC8-B502-10148539BE9E}" srcId="{C8FEF50C-1520-4188-8CB3-ED194BF41A63}" destId="{28F8958F-B4C6-4ACF-AC2A-711FDB7E53DF}" srcOrd="3" destOrd="0" parTransId="{89FC4751-0440-4E08-AC74-7F0C44F2E57B}" sibTransId="{2FF28D06-756A-4586-9D9E-D4538B9DF3E8}"/>
    <dgm:cxn modelId="{613306CC-CAFC-4A38-8464-82BD501138FD}" type="presOf" srcId="{074F4BE7-5A81-4635-8A18-C1ED25BBB5AA}" destId="{1BD6CE79-314C-4BA6-BFA8-7EAB2062B8CC}" srcOrd="0" destOrd="0" presId="urn:microsoft.com/office/officeart/2005/8/layout/vList2"/>
    <dgm:cxn modelId="{3B212D97-4F61-4BCE-98EA-AA036F956127}" type="presParOf" srcId="{978EC25A-A30E-4DA7-A497-6E9802B75B51}" destId="{E8817C30-FA78-40F9-92D9-E2E87ADACE8A}" srcOrd="0" destOrd="0" presId="urn:microsoft.com/office/officeart/2005/8/layout/vList2"/>
    <dgm:cxn modelId="{62363FD4-F587-45EE-ACE0-E2DA87C41C8B}" type="presParOf" srcId="{978EC25A-A30E-4DA7-A497-6E9802B75B51}" destId="{5CA0B3FB-18F8-4C27-BCAE-0A108EE98E44}" srcOrd="1" destOrd="0" presId="urn:microsoft.com/office/officeart/2005/8/layout/vList2"/>
    <dgm:cxn modelId="{294806B6-FA48-433E-8496-5D34467C01BF}" type="presParOf" srcId="{978EC25A-A30E-4DA7-A497-6E9802B75B51}" destId="{BA2F3B4A-99F8-4ED2-ABBB-DB6436E99EAF}" srcOrd="2" destOrd="0" presId="urn:microsoft.com/office/officeart/2005/8/layout/vList2"/>
    <dgm:cxn modelId="{F1B77B03-5A35-4C78-8023-3A78987987E5}" type="presParOf" srcId="{978EC25A-A30E-4DA7-A497-6E9802B75B51}" destId="{10D67EF1-1F55-4340-9188-C0A6A816C04F}" srcOrd="3" destOrd="0" presId="urn:microsoft.com/office/officeart/2005/8/layout/vList2"/>
    <dgm:cxn modelId="{087B191E-CBF8-416D-BB87-DE9C5F8984E9}" type="presParOf" srcId="{978EC25A-A30E-4DA7-A497-6E9802B75B51}" destId="{1BD6CE79-314C-4BA6-BFA8-7EAB2062B8CC}" srcOrd="4" destOrd="0" presId="urn:microsoft.com/office/officeart/2005/8/layout/vList2"/>
    <dgm:cxn modelId="{83A7E443-E115-457F-B088-CAFF82930BE7}" type="presParOf" srcId="{978EC25A-A30E-4DA7-A497-6E9802B75B51}" destId="{3584F30D-0A77-422E-9A30-3D8CA4F4C0EE}" srcOrd="5" destOrd="0" presId="urn:microsoft.com/office/officeart/2005/8/layout/vList2"/>
    <dgm:cxn modelId="{687247E5-5562-4E43-9AD0-FE430D526FA2}" type="presParOf" srcId="{978EC25A-A30E-4DA7-A497-6E9802B75B51}" destId="{495B7C44-54DA-4F3E-9556-99750ECB1D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4201A-F726-4C9F-9BFF-A14CC6F4B1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8B972-DF0B-4355-9F6A-926FA5FB82DE}">
      <dgm:prSet phldrT="[Текст]" custT="1"/>
      <dgm:spPr/>
      <dgm:t>
        <a:bodyPr/>
        <a:lstStyle/>
        <a:p>
          <a:r>
            <a:rPr lang="ru-RU" sz="1800" dirty="0" smtClean="0"/>
            <a:t>Личностные </a:t>
          </a:r>
          <a:br>
            <a:rPr lang="ru-RU" sz="1800" dirty="0" smtClean="0"/>
          </a:br>
          <a:r>
            <a:rPr lang="ru-RU" sz="1800" dirty="0" smtClean="0"/>
            <a:t>(ценности и мотивация)</a:t>
          </a:r>
          <a:endParaRPr lang="ru-RU" sz="1800" dirty="0"/>
        </a:p>
      </dgm:t>
    </dgm:pt>
    <dgm:pt modelId="{4B2AF5C7-CF72-41E4-967B-F67214746F9A}" type="parTrans" cxnId="{EC8940E0-4A11-4836-8CB7-102C15EABC8A}">
      <dgm:prSet/>
      <dgm:spPr/>
      <dgm:t>
        <a:bodyPr/>
        <a:lstStyle/>
        <a:p>
          <a:endParaRPr lang="ru-RU"/>
        </a:p>
      </dgm:t>
    </dgm:pt>
    <dgm:pt modelId="{096EE5CD-1849-44B1-BBB1-446B6CC067FD}" type="sibTrans" cxnId="{EC8940E0-4A11-4836-8CB7-102C15EABC8A}">
      <dgm:prSet/>
      <dgm:spPr/>
      <dgm:t>
        <a:bodyPr/>
        <a:lstStyle/>
        <a:p>
          <a:endParaRPr lang="ru-RU"/>
        </a:p>
      </dgm:t>
    </dgm:pt>
    <dgm:pt modelId="{5E323EA9-44CF-41A0-BE42-25F65D7F1FA9}">
      <dgm:prSet phldrT="[Текст]" custT="1"/>
      <dgm:spPr/>
      <dgm:t>
        <a:bodyPr/>
        <a:lstStyle/>
        <a:p>
          <a:r>
            <a:rPr lang="ru-RU" sz="1800" dirty="0" smtClean="0"/>
            <a:t>Предметные</a:t>
          </a:r>
          <a:endParaRPr lang="ru-RU" sz="1800" dirty="0"/>
        </a:p>
      </dgm:t>
    </dgm:pt>
    <dgm:pt modelId="{D51F4A3C-3670-494C-8A42-7EC007EFBAEB}" type="parTrans" cxnId="{4361CF48-BC19-463A-94A5-83FF23F81399}">
      <dgm:prSet/>
      <dgm:spPr/>
      <dgm:t>
        <a:bodyPr/>
        <a:lstStyle/>
        <a:p>
          <a:endParaRPr lang="ru-RU"/>
        </a:p>
      </dgm:t>
    </dgm:pt>
    <dgm:pt modelId="{4763A4ED-F422-4099-88AD-F5C0FC23841F}" type="sibTrans" cxnId="{4361CF48-BC19-463A-94A5-83FF23F81399}">
      <dgm:prSet/>
      <dgm:spPr/>
      <dgm:t>
        <a:bodyPr/>
        <a:lstStyle/>
        <a:p>
          <a:endParaRPr lang="ru-RU"/>
        </a:p>
      </dgm:t>
    </dgm:pt>
    <dgm:pt modelId="{504EB6BC-8B1E-4EE4-B364-9A876E5B2CEF}">
      <dgm:prSet phldrT="[Текст]" custT="1"/>
      <dgm:spPr/>
      <dgm:t>
        <a:bodyPr/>
        <a:lstStyle/>
        <a:p>
          <a:r>
            <a:rPr lang="ru-RU" sz="1800" dirty="0" err="1" smtClean="0"/>
            <a:t>Метапредметные</a:t>
          </a:r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smtClean="0"/>
            <a:t> (</a:t>
          </a:r>
          <a:r>
            <a:rPr lang="en-US" sz="1800" dirty="0" smtClean="0"/>
            <a:t>soft skills)</a:t>
          </a:r>
          <a:endParaRPr lang="ru-RU" sz="1800" dirty="0"/>
        </a:p>
      </dgm:t>
    </dgm:pt>
    <dgm:pt modelId="{F8B529D6-7580-4199-8D7F-DB54EDEF4A71}" type="parTrans" cxnId="{1F4A738B-58F6-4684-BC45-4538C738AC72}">
      <dgm:prSet/>
      <dgm:spPr/>
      <dgm:t>
        <a:bodyPr/>
        <a:lstStyle/>
        <a:p>
          <a:endParaRPr lang="ru-RU"/>
        </a:p>
      </dgm:t>
    </dgm:pt>
    <dgm:pt modelId="{F339AAE2-EC7F-4188-8BE1-E2541AEDC261}" type="sibTrans" cxnId="{1F4A738B-58F6-4684-BC45-4538C738AC72}">
      <dgm:prSet/>
      <dgm:spPr/>
      <dgm:t>
        <a:bodyPr/>
        <a:lstStyle/>
        <a:p>
          <a:endParaRPr lang="ru-RU"/>
        </a:p>
      </dgm:t>
    </dgm:pt>
    <dgm:pt modelId="{9D067149-0477-49C7-88A1-927AA8191FC7}">
      <dgm:prSet phldrT="[Текст]" custT="1"/>
      <dgm:spPr/>
      <dgm:t>
        <a:bodyPr/>
        <a:lstStyle/>
        <a:p>
          <a:r>
            <a:rPr lang="ru-RU" sz="1800" dirty="0" smtClean="0"/>
            <a:t>Ориентация на формирование системы ценностей и мотивов</a:t>
          </a:r>
          <a:endParaRPr lang="ru-RU" sz="1800" dirty="0"/>
        </a:p>
      </dgm:t>
    </dgm:pt>
    <dgm:pt modelId="{060FBB66-FEA1-4156-B61E-6A3BB655D381}" type="parTrans" cxnId="{BEAA2060-B79D-4B67-97C9-9EACB26C342A}">
      <dgm:prSet/>
      <dgm:spPr/>
      <dgm:t>
        <a:bodyPr/>
        <a:lstStyle/>
        <a:p>
          <a:endParaRPr lang="ru-RU"/>
        </a:p>
      </dgm:t>
    </dgm:pt>
    <dgm:pt modelId="{062B772B-8716-46B3-B170-2A576CEF7C0A}" type="sibTrans" cxnId="{BEAA2060-B79D-4B67-97C9-9EACB26C342A}">
      <dgm:prSet/>
      <dgm:spPr/>
      <dgm:t>
        <a:bodyPr/>
        <a:lstStyle/>
        <a:p>
          <a:endParaRPr lang="ru-RU"/>
        </a:p>
      </dgm:t>
    </dgm:pt>
    <dgm:pt modelId="{F370EBA3-C21F-42D4-ABDC-130341E02A37}">
      <dgm:prSet phldrT="[Текст]" custT="1"/>
      <dgm:spPr/>
      <dgm:t>
        <a:bodyPr/>
        <a:lstStyle/>
        <a:p>
          <a:r>
            <a:rPr lang="ru-RU" sz="1800" dirty="0" smtClean="0"/>
            <a:t>Три группы УУД: познавательные, коммуникативные, регулятивные</a:t>
          </a:r>
          <a:endParaRPr lang="ru-RU" sz="1800" dirty="0"/>
        </a:p>
      </dgm:t>
    </dgm:pt>
    <dgm:pt modelId="{7359B6A5-D5E9-47FE-BF02-4C484B52EC33}" type="parTrans" cxnId="{B5C414B5-6ACA-4C3A-8770-461A7EA5FFE9}">
      <dgm:prSet/>
      <dgm:spPr/>
      <dgm:t>
        <a:bodyPr/>
        <a:lstStyle/>
        <a:p>
          <a:endParaRPr lang="ru-RU"/>
        </a:p>
      </dgm:t>
    </dgm:pt>
    <dgm:pt modelId="{E96CBAD3-EF06-4701-8914-4356EA26B9A4}" type="sibTrans" cxnId="{B5C414B5-6ACA-4C3A-8770-461A7EA5FFE9}">
      <dgm:prSet/>
      <dgm:spPr/>
      <dgm:t>
        <a:bodyPr/>
        <a:lstStyle/>
        <a:p>
          <a:endParaRPr lang="ru-RU"/>
        </a:p>
      </dgm:t>
    </dgm:pt>
    <dgm:pt modelId="{23714716-E641-4CFA-B1D8-BA6EEAAD9A5D}">
      <dgm:prSet phldrT="[Текст]" custT="1"/>
      <dgm:spPr/>
      <dgm:t>
        <a:bodyPr/>
        <a:lstStyle/>
        <a:p>
          <a:r>
            <a:rPr lang="ru-RU" sz="1800" dirty="0" smtClean="0"/>
            <a:t>Конкретизация и систематизация предметных результатов</a:t>
          </a:r>
          <a:endParaRPr lang="ru-RU" sz="1800" dirty="0"/>
        </a:p>
      </dgm:t>
    </dgm:pt>
    <dgm:pt modelId="{E5523334-5552-4226-9623-553362318C0A}" type="parTrans" cxnId="{FAF199AF-71D8-408D-A67A-402CF7DE35D1}">
      <dgm:prSet/>
      <dgm:spPr/>
      <dgm:t>
        <a:bodyPr/>
        <a:lstStyle/>
        <a:p>
          <a:endParaRPr lang="ru-RU"/>
        </a:p>
      </dgm:t>
    </dgm:pt>
    <dgm:pt modelId="{8D76F9B1-6E99-4C1C-9BFF-49FACE635E24}" type="sibTrans" cxnId="{FAF199AF-71D8-408D-A67A-402CF7DE35D1}">
      <dgm:prSet/>
      <dgm:spPr/>
      <dgm:t>
        <a:bodyPr/>
        <a:lstStyle/>
        <a:p>
          <a:endParaRPr lang="ru-RU"/>
        </a:p>
      </dgm:t>
    </dgm:pt>
    <dgm:pt modelId="{E95690AC-20E7-4A12-B98B-A20B417A40CD}" type="pres">
      <dgm:prSet presAssocID="{6F54201A-F726-4C9F-9BFF-A14CC6F4B1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17EBB-295C-408F-B092-EDCC63156457}" type="pres">
      <dgm:prSet presAssocID="{B8D8B972-DF0B-4355-9F6A-926FA5FB82DE}" presName="parentLin" presStyleCnt="0"/>
      <dgm:spPr/>
    </dgm:pt>
    <dgm:pt modelId="{28B67BC3-3C90-420A-A6FA-01AF2B218067}" type="pres">
      <dgm:prSet presAssocID="{B8D8B972-DF0B-4355-9F6A-926FA5FB82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1E76FB-B1D0-4BE8-ADF5-8E0FD777BE36}" type="pres">
      <dgm:prSet presAssocID="{B8D8B972-DF0B-4355-9F6A-926FA5FB82DE}" presName="parentText" presStyleLbl="node1" presStyleIdx="0" presStyleCnt="3" custScaleX="125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EDFBD-0E43-45A9-B7CF-9319A79F32C7}" type="pres">
      <dgm:prSet presAssocID="{B8D8B972-DF0B-4355-9F6A-926FA5FB82DE}" presName="negativeSpace" presStyleCnt="0"/>
      <dgm:spPr/>
    </dgm:pt>
    <dgm:pt modelId="{F6F5EFFE-5EA3-4409-A2C8-03759B360F64}" type="pres">
      <dgm:prSet presAssocID="{B8D8B972-DF0B-4355-9F6A-926FA5FB82D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701AD-28EC-47F3-84F6-B2A9E864362D}" type="pres">
      <dgm:prSet presAssocID="{096EE5CD-1849-44B1-BBB1-446B6CC067FD}" presName="spaceBetweenRectangles" presStyleCnt="0"/>
      <dgm:spPr/>
    </dgm:pt>
    <dgm:pt modelId="{AB737ED9-EB27-464C-9393-9D6A08A4B58B}" type="pres">
      <dgm:prSet presAssocID="{504EB6BC-8B1E-4EE4-B364-9A876E5B2CEF}" presName="parentLin" presStyleCnt="0"/>
      <dgm:spPr/>
    </dgm:pt>
    <dgm:pt modelId="{694F8F16-B4F0-42B4-8316-C945362959E2}" type="pres">
      <dgm:prSet presAssocID="{504EB6BC-8B1E-4EE4-B364-9A876E5B2CE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499E5D-4653-49B6-80D0-CC8977FFE148}" type="pres">
      <dgm:prSet presAssocID="{504EB6BC-8B1E-4EE4-B364-9A876E5B2CEF}" presName="parentText" presStyleLbl="node1" presStyleIdx="1" presStyleCnt="3" custScaleX="125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064F6-BA5E-4094-A308-F06769F467D6}" type="pres">
      <dgm:prSet presAssocID="{504EB6BC-8B1E-4EE4-B364-9A876E5B2CEF}" presName="negativeSpace" presStyleCnt="0"/>
      <dgm:spPr/>
    </dgm:pt>
    <dgm:pt modelId="{44B44013-7C38-4009-BD80-FAEBC0E52348}" type="pres">
      <dgm:prSet presAssocID="{504EB6BC-8B1E-4EE4-B364-9A876E5B2CE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17177-DD8A-4CD3-B51B-BF57335D5821}" type="pres">
      <dgm:prSet presAssocID="{F339AAE2-EC7F-4188-8BE1-E2541AEDC261}" presName="spaceBetweenRectangles" presStyleCnt="0"/>
      <dgm:spPr/>
    </dgm:pt>
    <dgm:pt modelId="{58D0FD4E-EC10-4D39-B9DF-A1CC93F65038}" type="pres">
      <dgm:prSet presAssocID="{5E323EA9-44CF-41A0-BE42-25F65D7F1FA9}" presName="parentLin" presStyleCnt="0"/>
      <dgm:spPr/>
    </dgm:pt>
    <dgm:pt modelId="{05FD3D69-F813-400B-919B-D8D5DF393F98}" type="pres">
      <dgm:prSet presAssocID="{5E323EA9-44CF-41A0-BE42-25F65D7F1FA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03EBF2-5E0D-41EF-8488-AF6690DE26B0}" type="pres">
      <dgm:prSet presAssocID="{5E323EA9-44CF-41A0-BE42-25F65D7F1FA9}" presName="parentText" presStyleLbl="node1" presStyleIdx="2" presStyleCnt="3" custScaleX="125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5129B-2F2F-4F67-BD33-36D50E265F68}" type="pres">
      <dgm:prSet presAssocID="{5E323EA9-44CF-41A0-BE42-25F65D7F1FA9}" presName="negativeSpace" presStyleCnt="0"/>
      <dgm:spPr/>
    </dgm:pt>
    <dgm:pt modelId="{9A97819A-3D67-481B-9C2C-7F6AA7F45B1A}" type="pres">
      <dgm:prSet presAssocID="{5E323EA9-44CF-41A0-BE42-25F65D7F1FA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ED5C6-6AE9-44B9-95E8-5E5B2CD5EAF4}" type="presOf" srcId="{504EB6BC-8B1E-4EE4-B364-9A876E5B2CEF}" destId="{694F8F16-B4F0-42B4-8316-C945362959E2}" srcOrd="0" destOrd="0" presId="urn:microsoft.com/office/officeart/2005/8/layout/list1"/>
    <dgm:cxn modelId="{1F4A738B-58F6-4684-BC45-4538C738AC72}" srcId="{6F54201A-F726-4C9F-9BFF-A14CC6F4B1D4}" destId="{504EB6BC-8B1E-4EE4-B364-9A876E5B2CEF}" srcOrd="1" destOrd="0" parTransId="{F8B529D6-7580-4199-8D7F-DB54EDEF4A71}" sibTransId="{F339AAE2-EC7F-4188-8BE1-E2541AEDC261}"/>
    <dgm:cxn modelId="{EC8940E0-4A11-4836-8CB7-102C15EABC8A}" srcId="{6F54201A-F726-4C9F-9BFF-A14CC6F4B1D4}" destId="{B8D8B972-DF0B-4355-9F6A-926FA5FB82DE}" srcOrd="0" destOrd="0" parTransId="{4B2AF5C7-CF72-41E4-967B-F67214746F9A}" sibTransId="{096EE5CD-1849-44B1-BBB1-446B6CC067FD}"/>
    <dgm:cxn modelId="{B352AEFC-EEA9-42F6-9C31-4D62FBDDFD0C}" type="presOf" srcId="{B8D8B972-DF0B-4355-9F6A-926FA5FB82DE}" destId="{28B67BC3-3C90-420A-A6FA-01AF2B218067}" srcOrd="0" destOrd="0" presId="urn:microsoft.com/office/officeart/2005/8/layout/list1"/>
    <dgm:cxn modelId="{256F8DB6-027A-41AE-8627-4A333BF71522}" type="presOf" srcId="{23714716-E641-4CFA-B1D8-BA6EEAAD9A5D}" destId="{9A97819A-3D67-481B-9C2C-7F6AA7F45B1A}" srcOrd="0" destOrd="0" presId="urn:microsoft.com/office/officeart/2005/8/layout/list1"/>
    <dgm:cxn modelId="{250C4586-2B15-4395-A81A-644CC3097D77}" type="presOf" srcId="{504EB6BC-8B1E-4EE4-B364-9A876E5B2CEF}" destId="{33499E5D-4653-49B6-80D0-CC8977FFE148}" srcOrd="1" destOrd="0" presId="urn:microsoft.com/office/officeart/2005/8/layout/list1"/>
    <dgm:cxn modelId="{BEAA2060-B79D-4B67-97C9-9EACB26C342A}" srcId="{B8D8B972-DF0B-4355-9F6A-926FA5FB82DE}" destId="{9D067149-0477-49C7-88A1-927AA8191FC7}" srcOrd="0" destOrd="0" parTransId="{060FBB66-FEA1-4156-B61E-6A3BB655D381}" sibTransId="{062B772B-8716-46B3-B170-2A576CEF7C0A}"/>
    <dgm:cxn modelId="{0F758EDB-08B1-4518-BF49-FBF4B0623EDC}" type="presOf" srcId="{9D067149-0477-49C7-88A1-927AA8191FC7}" destId="{F6F5EFFE-5EA3-4409-A2C8-03759B360F64}" srcOrd="0" destOrd="0" presId="urn:microsoft.com/office/officeart/2005/8/layout/list1"/>
    <dgm:cxn modelId="{97D145C0-97F8-461B-B12C-F49276AC0B13}" type="presOf" srcId="{F370EBA3-C21F-42D4-ABDC-130341E02A37}" destId="{44B44013-7C38-4009-BD80-FAEBC0E52348}" srcOrd="0" destOrd="0" presId="urn:microsoft.com/office/officeart/2005/8/layout/list1"/>
    <dgm:cxn modelId="{4361CF48-BC19-463A-94A5-83FF23F81399}" srcId="{6F54201A-F726-4C9F-9BFF-A14CC6F4B1D4}" destId="{5E323EA9-44CF-41A0-BE42-25F65D7F1FA9}" srcOrd="2" destOrd="0" parTransId="{D51F4A3C-3670-494C-8A42-7EC007EFBAEB}" sibTransId="{4763A4ED-F422-4099-88AD-F5C0FC23841F}"/>
    <dgm:cxn modelId="{C7FB3FBB-24D8-44CB-8F5F-FEBD38ACDDB7}" type="presOf" srcId="{5E323EA9-44CF-41A0-BE42-25F65D7F1FA9}" destId="{9B03EBF2-5E0D-41EF-8488-AF6690DE26B0}" srcOrd="1" destOrd="0" presId="urn:microsoft.com/office/officeart/2005/8/layout/list1"/>
    <dgm:cxn modelId="{B58B6B42-ABB2-4D80-AA26-2CA5970A2054}" type="presOf" srcId="{5E323EA9-44CF-41A0-BE42-25F65D7F1FA9}" destId="{05FD3D69-F813-400B-919B-D8D5DF393F98}" srcOrd="0" destOrd="0" presId="urn:microsoft.com/office/officeart/2005/8/layout/list1"/>
    <dgm:cxn modelId="{B5C414B5-6ACA-4C3A-8770-461A7EA5FFE9}" srcId="{504EB6BC-8B1E-4EE4-B364-9A876E5B2CEF}" destId="{F370EBA3-C21F-42D4-ABDC-130341E02A37}" srcOrd="0" destOrd="0" parTransId="{7359B6A5-D5E9-47FE-BF02-4C484B52EC33}" sibTransId="{E96CBAD3-EF06-4701-8914-4356EA26B9A4}"/>
    <dgm:cxn modelId="{FAF199AF-71D8-408D-A67A-402CF7DE35D1}" srcId="{5E323EA9-44CF-41A0-BE42-25F65D7F1FA9}" destId="{23714716-E641-4CFA-B1D8-BA6EEAAD9A5D}" srcOrd="0" destOrd="0" parTransId="{E5523334-5552-4226-9623-553362318C0A}" sibTransId="{8D76F9B1-6E99-4C1C-9BFF-49FACE635E24}"/>
    <dgm:cxn modelId="{333BEF82-7ABA-42B2-AC57-17039AC3EA56}" type="presOf" srcId="{B8D8B972-DF0B-4355-9F6A-926FA5FB82DE}" destId="{371E76FB-B1D0-4BE8-ADF5-8E0FD777BE36}" srcOrd="1" destOrd="0" presId="urn:microsoft.com/office/officeart/2005/8/layout/list1"/>
    <dgm:cxn modelId="{A7A4B55F-082B-4205-B13C-575B72F829DF}" type="presOf" srcId="{6F54201A-F726-4C9F-9BFF-A14CC6F4B1D4}" destId="{E95690AC-20E7-4A12-B98B-A20B417A40CD}" srcOrd="0" destOrd="0" presId="urn:microsoft.com/office/officeart/2005/8/layout/list1"/>
    <dgm:cxn modelId="{47A7DAF4-850A-4231-AEFD-661FB2A74EC7}" type="presParOf" srcId="{E95690AC-20E7-4A12-B98B-A20B417A40CD}" destId="{A3417EBB-295C-408F-B092-EDCC63156457}" srcOrd="0" destOrd="0" presId="urn:microsoft.com/office/officeart/2005/8/layout/list1"/>
    <dgm:cxn modelId="{D8BE0699-F24B-409F-8E89-7115D8C965D9}" type="presParOf" srcId="{A3417EBB-295C-408F-B092-EDCC63156457}" destId="{28B67BC3-3C90-420A-A6FA-01AF2B218067}" srcOrd="0" destOrd="0" presId="urn:microsoft.com/office/officeart/2005/8/layout/list1"/>
    <dgm:cxn modelId="{CF0805F9-8A46-4B1C-A601-0FB3E46E6FBB}" type="presParOf" srcId="{A3417EBB-295C-408F-B092-EDCC63156457}" destId="{371E76FB-B1D0-4BE8-ADF5-8E0FD777BE36}" srcOrd="1" destOrd="0" presId="urn:microsoft.com/office/officeart/2005/8/layout/list1"/>
    <dgm:cxn modelId="{12CD3073-4A82-4755-8CCC-CA1064FC4F83}" type="presParOf" srcId="{E95690AC-20E7-4A12-B98B-A20B417A40CD}" destId="{4BFEDFBD-0E43-45A9-B7CF-9319A79F32C7}" srcOrd="1" destOrd="0" presId="urn:microsoft.com/office/officeart/2005/8/layout/list1"/>
    <dgm:cxn modelId="{C3684329-8DBA-441C-80A1-186A2FA39B2B}" type="presParOf" srcId="{E95690AC-20E7-4A12-B98B-A20B417A40CD}" destId="{F6F5EFFE-5EA3-4409-A2C8-03759B360F64}" srcOrd="2" destOrd="0" presId="urn:microsoft.com/office/officeart/2005/8/layout/list1"/>
    <dgm:cxn modelId="{1081329E-33C4-490E-93F9-8CB7AA1F1CE6}" type="presParOf" srcId="{E95690AC-20E7-4A12-B98B-A20B417A40CD}" destId="{7EA701AD-28EC-47F3-84F6-B2A9E864362D}" srcOrd="3" destOrd="0" presId="urn:microsoft.com/office/officeart/2005/8/layout/list1"/>
    <dgm:cxn modelId="{8DBDDCCE-1F89-4DD5-A49B-37667E761583}" type="presParOf" srcId="{E95690AC-20E7-4A12-B98B-A20B417A40CD}" destId="{AB737ED9-EB27-464C-9393-9D6A08A4B58B}" srcOrd="4" destOrd="0" presId="urn:microsoft.com/office/officeart/2005/8/layout/list1"/>
    <dgm:cxn modelId="{ACF543C1-A286-4832-8B5B-FE8F1A3916E3}" type="presParOf" srcId="{AB737ED9-EB27-464C-9393-9D6A08A4B58B}" destId="{694F8F16-B4F0-42B4-8316-C945362959E2}" srcOrd="0" destOrd="0" presId="urn:microsoft.com/office/officeart/2005/8/layout/list1"/>
    <dgm:cxn modelId="{6C0FDF5F-B7FA-41A9-B8AB-93E962AFC99F}" type="presParOf" srcId="{AB737ED9-EB27-464C-9393-9D6A08A4B58B}" destId="{33499E5D-4653-49B6-80D0-CC8977FFE148}" srcOrd="1" destOrd="0" presId="urn:microsoft.com/office/officeart/2005/8/layout/list1"/>
    <dgm:cxn modelId="{B40C032F-D439-4A8C-9F54-EDF0926C3112}" type="presParOf" srcId="{E95690AC-20E7-4A12-B98B-A20B417A40CD}" destId="{EEF064F6-BA5E-4094-A308-F06769F467D6}" srcOrd="5" destOrd="0" presId="urn:microsoft.com/office/officeart/2005/8/layout/list1"/>
    <dgm:cxn modelId="{BAB062F2-BBC7-4142-B496-651F7972ECE4}" type="presParOf" srcId="{E95690AC-20E7-4A12-B98B-A20B417A40CD}" destId="{44B44013-7C38-4009-BD80-FAEBC0E52348}" srcOrd="6" destOrd="0" presId="urn:microsoft.com/office/officeart/2005/8/layout/list1"/>
    <dgm:cxn modelId="{D445315E-176A-4B32-BB59-7CD5C248D0C3}" type="presParOf" srcId="{E95690AC-20E7-4A12-B98B-A20B417A40CD}" destId="{6AA17177-DD8A-4CD3-B51B-BF57335D5821}" srcOrd="7" destOrd="0" presId="urn:microsoft.com/office/officeart/2005/8/layout/list1"/>
    <dgm:cxn modelId="{0C5F2550-E0E9-41B0-8C15-C7A6D8E75DD8}" type="presParOf" srcId="{E95690AC-20E7-4A12-B98B-A20B417A40CD}" destId="{58D0FD4E-EC10-4D39-B9DF-A1CC93F65038}" srcOrd="8" destOrd="0" presId="urn:microsoft.com/office/officeart/2005/8/layout/list1"/>
    <dgm:cxn modelId="{95E47BC7-C64C-4C16-8A99-88FCDEF87C08}" type="presParOf" srcId="{58D0FD4E-EC10-4D39-B9DF-A1CC93F65038}" destId="{05FD3D69-F813-400B-919B-D8D5DF393F98}" srcOrd="0" destOrd="0" presId="urn:microsoft.com/office/officeart/2005/8/layout/list1"/>
    <dgm:cxn modelId="{78C6E864-6D8B-4DAC-B7D4-006B0D3C817E}" type="presParOf" srcId="{58D0FD4E-EC10-4D39-B9DF-A1CC93F65038}" destId="{9B03EBF2-5E0D-41EF-8488-AF6690DE26B0}" srcOrd="1" destOrd="0" presId="urn:microsoft.com/office/officeart/2005/8/layout/list1"/>
    <dgm:cxn modelId="{53815BCF-C6C0-4D39-BA96-2B3A2F6CF80E}" type="presParOf" srcId="{E95690AC-20E7-4A12-B98B-A20B417A40CD}" destId="{CBB5129B-2F2F-4F67-BD33-36D50E265F68}" srcOrd="9" destOrd="0" presId="urn:microsoft.com/office/officeart/2005/8/layout/list1"/>
    <dgm:cxn modelId="{50C7F4CB-2698-46FD-8F9E-173159707898}" type="presParOf" srcId="{E95690AC-20E7-4A12-B98B-A20B417A40CD}" destId="{9A97819A-3D67-481B-9C2C-7F6AA7F45B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4201A-F726-4C9F-9BFF-A14CC6F4B1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8B972-DF0B-4355-9F6A-926FA5FB82DE}">
      <dgm:prSet phldrT="[Текст]"/>
      <dgm:spPr/>
      <dgm:t>
        <a:bodyPr/>
        <a:lstStyle/>
        <a:p>
          <a:r>
            <a:rPr lang="ru-RU" smtClean="0"/>
            <a:t>Личностные </a:t>
          </a:r>
          <a:br>
            <a:rPr lang="ru-RU" smtClean="0"/>
          </a:br>
          <a:r>
            <a:rPr lang="ru-RU" smtClean="0"/>
            <a:t>(</a:t>
          </a:r>
          <a:r>
            <a:rPr lang="ru-RU" dirty="0" smtClean="0"/>
            <a:t>ценности и мотивация)</a:t>
          </a:r>
          <a:endParaRPr lang="ru-RU" dirty="0"/>
        </a:p>
      </dgm:t>
    </dgm:pt>
    <dgm:pt modelId="{4B2AF5C7-CF72-41E4-967B-F67214746F9A}" type="parTrans" cxnId="{EC8940E0-4A11-4836-8CB7-102C15EABC8A}">
      <dgm:prSet/>
      <dgm:spPr/>
      <dgm:t>
        <a:bodyPr/>
        <a:lstStyle/>
        <a:p>
          <a:endParaRPr lang="ru-RU"/>
        </a:p>
      </dgm:t>
    </dgm:pt>
    <dgm:pt modelId="{096EE5CD-1849-44B1-BBB1-446B6CC067FD}" type="sibTrans" cxnId="{EC8940E0-4A11-4836-8CB7-102C15EABC8A}">
      <dgm:prSet/>
      <dgm:spPr/>
      <dgm:t>
        <a:bodyPr/>
        <a:lstStyle/>
        <a:p>
          <a:endParaRPr lang="ru-RU"/>
        </a:p>
      </dgm:t>
    </dgm:pt>
    <dgm:pt modelId="{5E323EA9-44CF-41A0-BE42-25F65D7F1FA9}">
      <dgm:prSet phldrT="[Текст]"/>
      <dgm:spPr/>
      <dgm:t>
        <a:bodyPr/>
        <a:lstStyle/>
        <a:p>
          <a:r>
            <a:rPr lang="ru-RU" dirty="0" smtClean="0"/>
            <a:t>Предметные</a:t>
          </a:r>
          <a:endParaRPr lang="ru-RU" dirty="0"/>
        </a:p>
      </dgm:t>
    </dgm:pt>
    <dgm:pt modelId="{D51F4A3C-3670-494C-8A42-7EC007EFBAEB}" type="parTrans" cxnId="{4361CF48-BC19-463A-94A5-83FF23F81399}">
      <dgm:prSet/>
      <dgm:spPr/>
      <dgm:t>
        <a:bodyPr/>
        <a:lstStyle/>
        <a:p>
          <a:endParaRPr lang="ru-RU"/>
        </a:p>
      </dgm:t>
    </dgm:pt>
    <dgm:pt modelId="{4763A4ED-F422-4099-88AD-F5C0FC23841F}" type="sibTrans" cxnId="{4361CF48-BC19-463A-94A5-83FF23F81399}">
      <dgm:prSet/>
      <dgm:spPr/>
      <dgm:t>
        <a:bodyPr/>
        <a:lstStyle/>
        <a:p>
          <a:endParaRPr lang="ru-RU"/>
        </a:p>
      </dgm:t>
    </dgm:pt>
    <dgm:pt modelId="{504EB6BC-8B1E-4EE4-B364-9A876E5B2CEF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 (</a:t>
          </a:r>
          <a:r>
            <a:rPr lang="en-US" dirty="0" smtClean="0"/>
            <a:t>soft skills)</a:t>
          </a:r>
          <a:endParaRPr lang="ru-RU" dirty="0"/>
        </a:p>
      </dgm:t>
    </dgm:pt>
    <dgm:pt modelId="{F8B529D6-7580-4199-8D7F-DB54EDEF4A71}" type="parTrans" cxnId="{1F4A738B-58F6-4684-BC45-4538C738AC72}">
      <dgm:prSet/>
      <dgm:spPr/>
      <dgm:t>
        <a:bodyPr/>
        <a:lstStyle/>
        <a:p>
          <a:endParaRPr lang="ru-RU"/>
        </a:p>
      </dgm:t>
    </dgm:pt>
    <dgm:pt modelId="{F339AAE2-EC7F-4188-8BE1-E2541AEDC261}" type="sibTrans" cxnId="{1F4A738B-58F6-4684-BC45-4538C738AC72}">
      <dgm:prSet/>
      <dgm:spPr/>
      <dgm:t>
        <a:bodyPr/>
        <a:lstStyle/>
        <a:p>
          <a:endParaRPr lang="ru-RU"/>
        </a:p>
      </dgm:t>
    </dgm:pt>
    <dgm:pt modelId="{9D067149-0477-49C7-88A1-927AA8191FC7}">
      <dgm:prSet phldrT="[Текст]"/>
      <dgm:spPr/>
      <dgm:t>
        <a:bodyPr/>
        <a:lstStyle/>
        <a:p>
          <a:r>
            <a:rPr lang="ru-RU" dirty="0" smtClean="0"/>
            <a:t>Ориентация на формирование системы ценностей и мотивов</a:t>
          </a:r>
          <a:endParaRPr lang="ru-RU" dirty="0"/>
        </a:p>
      </dgm:t>
    </dgm:pt>
    <dgm:pt modelId="{060FBB66-FEA1-4156-B61E-6A3BB655D381}" type="parTrans" cxnId="{BEAA2060-B79D-4B67-97C9-9EACB26C342A}">
      <dgm:prSet/>
      <dgm:spPr/>
      <dgm:t>
        <a:bodyPr/>
        <a:lstStyle/>
        <a:p>
          <a:endParaRPr lang="ru-RU"/>
        </a:p>
      </dgm:t>
    </dgm:pt>
    <dgm:pt modelId="{062B772B-8716-46B3-B170-2A576CEF7C0A}" type="sibTrans" cxnId="{BEAA2060-B79D-4B67-97C9-9EACB26C342A}">
      <dgm:prSet/>
      <dgm:spPr/>
      <dgm:t>
        <a:bodyPr/>
        <a:lstStyle/>
        <a:p>
          <a:endParaRPr lang="ru-RU"/>
        </a:p>
      </dgm:t>
    </dgm:pt>
    <dgm:pt modelId="{F370EBA3-C21F-42D4-ABDC-130341E02A37}">
      <dgm:prSet phldrT="[Текст]"/>
      <dgm:spPr/>
      <dgm:t>
        <a:bodyPr/>
        <a:lstStyle/>
        <a:p>
          <a:r>
            <a:rPr lang="ru-RU" dirty="0" smtClean="0"/>
            <a:t>Три группы УУД: познавательные, коммуникативные, регулятивные</a:t>
          </a:r>
          <a:endParaRPr lang="ru-RU" dirty="0"/>
        </a:p>
      </dgm:t>
    </dgm:pt>
    <dgm:pt modelId="{7359B6A5-D5E9-47FE-BF02-4C484B52EC33}" type="parTrans" cxnId="{B5C414B5-6ACA-4C3A-8770-461A7EA5FFE9}">
      <dgm:prSet/>
      <dgm:spPr/>
      <dgm:t>
        <a:bodyPr/>
        <a:lstStyle/>
        <a:p>
          <a:endParaRPr lang="ru-RU"/>
        </a:p>
      </dgm:t>
    </dgm:pt>
    <dgm:pt modelId="{E96CBAD3-EF06-4701-8914-4356EA26B9A4}" type="sibTrans" cxnId="{B5C414B5-6ACA-4C3A-8770-461A7EA5FFE9}">
      <dgm:prSet/>
      <dgm:spPr/>
      <dgm:t>
        <a:bodyPr/>
        <a:lstStyle/>
        <a:p>
          <a:endParaRPr lang="ru-RU"/>
        </a:p>
      </dgm:t>
    </dgm:pt>
    <dgm:pt modelId="{23714716-E641-4CFA-B1D8-BA6EEAAD9A5D}">
      <dgm:prSet phldrT="[Текст]"/>
      <dgm:spPr/>
      <dgm:t>
        <a:bodyPr/>
        <a:lstStyle/>
        <a:p>
          <a:r>
            <a:rPr lang="ru-RU" dirty="0" smtClean="0"/>
            <a:t>Конкретизация и систематизация предметных результатов</a:t>
          </a:r>
          <a:endParaRPr lang="ru-RU" dirty="0"/>
        </a:p>
      </dgm:t>
    </dgm:pt>
    <dgm:pt modelId="{E5523334-5552-4226-9623-553362318C0A}" type="parTrans" cxnId="{FAF199AF-71D8-408D-A67A-402CF7DE35D1}">
      <dgm:prSet/>
      <dgm:spPr/>
      <dgm:t>
        <a:bodyPr/>
        <a:lstStyle/>
        <a:p>
          <a:endParaRPr lang="ru-RU"/>
        </a:p>
      </dgm:t>
    </dgm:pt>
    <dgm:pt modelId="{8D76F9B1-6E99-4C1C-9BFF-49FACE635E24}" type="sibTrans" cxnId="{FAF199AF-71D8-408D-A67A-402CF7DE35D1}">
      <dgm:prSet/>
      <dgm:spPr/>
      <dgm:t>
        <a:bodyPr/>
        <a:lstStyle/>
        <a:p>
          <a:endParaRPr lang="ru-RU"/>
        </a:p>
      </dgm:t>
    </dgm:pt>
    <dgm:pt modelId="{E95690AC-20E7-4A12-B98B-A20B417A40CD}" type="pres">
      <dgm:prSet presAssocID="{6F54201A-F726-4C9F-9BFF-A14CC6F4B1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17EBB-295C-408F-B092-EDCC63156457}" type="pres">
      <dgm:prSet presAssocID="{B8D8B972-DF0B-4355-9F6A-926FA5FB82DE}" presName="parentLin" presStyleCnt="0"/>
      <dgm:spPr/>
    </dgm:pt>
    <dgm:pt modelId="{28B67BC3-3C90-420A-A6FA-01AF2B218067}" type="pres">
      <dgm:prSet presAssocID="{B8D8B972-DF0B-4355-9F6A-926FA5FB82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1E76FB-B1D0-4BE8-ADF5-8E0FD777BE36}" type="pres">
      <dgm:prSet presAssocID="{B8D8B972-DF0B-4355-9F6A-926FA5FB82DE}" presName="parentText" presStyleLbl="node1" presStyleIdx="0" presStyleCnt="3" custLinFactY="-62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EDFBD-0E43-45A9-B7CF-9319A79F32C7}" type="pres">
      <dgm:prSet presAssocID="{B8D8B972-DF0B-4355-9F6A-926FA5FB82DE}" presName="negativeSpace" presStyleCnt="0"/>
      <dgm:spPr/>
    </dgm:pt>
    <dgm:pt modelId="{F6F5EFFE-5EA3-4409-A2C8-03759B360F64}" type="pres">
      <dgm:prSet presAssocID="{B8D8B972-DF0B-4355-9F6A-926FA5FB82DE}" presName="childText" presStyleLbl="conFgAcc1" presStyleIdx="0" presStyleCnt="3" custLinFactY="-471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701AD-28EC-47F3-84F6-B2A9E864362D}" type="pres">
      <dgm:prSet presAssocID="{096EE5CD-1849-44B1-BBB1-446B6CC067FD}" presName="spaceBetweenRectangles" presStyleCnt="0"/>
      <dgm:spPr/>
    </dgm:pt>
    <dgm:pt modelId="{AB737ED9-EB27-464C-9393-9D6A08A4B58B}" type="pres">
      <dgm:prSet presAssocID="{504EB6BC-8B1E-4EE4-B364-9A876E5B2CEF}" presName="parentLin" presStyleCnt="0"/>
      <dgm:spPr/>
    </dgm:pt>
    <dgm:pt modelId="{694F8F16-B4F0-42B4-8316-C945362959E2}" type="pres">
      <dgm:prSet presAssocID="{504EB6BC-8B1E-4EE4-B364-9A876E5B2CE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499E5D-4653-49B6-80D0-CC8977FFE148}" type="pres">
      <dgm:prSet presAssocID="{504EB6BC-8B1E-4EE4-B364-9A876E5B2CEF}" presName="parentText" presStyleLbl="node1" presStyleIdx="1" presStyleCnt="3" custLinFactY="366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064F6-BA5E-4094-A308-F06769F467D6}" type="pres">
      <dgm:prSet presAssocID="{504EB6BC-8B1E-4EE4-B364-9A876E5B2CEF}" presName="negativeSpace" presStyleCnt="0"/>
      <dgm:spPr/>
    </dgm:pt>
    <dgm:pt modelId="{44B44013-7C38-4009-BD80-FAEBC0E52348}" type="pres">
      <dgm:prSet presAssocID="{504EB6BC-8B1E-4EE4-B364-9A876E5B2CEF}" presName="childText" presStyleLbl="conFgAcc1" presStyleIdx="1" presStyleCnt="3" custLinFactY="434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17177-DD8A-4CD3-B51B-BF57335D5821}" type="pres">
      <dgm:prSet presAssocID="{F339AAE2-EC7F-4188-8BE1-E2541AEDC261}" presName="spaceBetweenRectangles" presStyleCnt="0"/>
      <dgm:spPr/>
    </dgm:pt>
    <dgm:pt modelId="{58D0FD4E-EC10-4D39-B9DF-A1CC93F65038}" type="pres">
      <dgm:prSet presAssocID="{5E323EA9-44CF-41A0-BE42-25F65D7F1FA9}" presName="parentLin" presStyleCnt="0"/>
      <dgm:spPr/>
    </dgm:pt>
    <dgm:pt modelId="{05FD3D69-F813-400B-919B-D8D5DF393F98}" type="pres">
      <dgm:prSet presAssocID="{5E323EA9-44CF-41A0-BE42-25F65D7F1FA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03EBF2-5E0D-41EF-8488-AF6690DE26B0}" type="pres">
      <dgm:prSet presAssocID="{5E323EA9-44CF-41A0-BE42-25F65D7F1FA9}" presName="parentText" presStyleLbl="node1" presStyleIdx="2" presStyleCnt="3" custLinFactY="427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5129B-2F2F-4F67-BD33-36D50E265F68}" type="pres">
      <dgm:prSet presAssocID="{5E323EA9-44CF-41A0-BE42-25F65D7F1FA9}" presName="negativeSpace" presStyleCnt="0"/>
      <dgm:spPr/>
    </dgm:pt>
    <dgm:pt modelId="{9A97819A-3D67-481B-9C2C-7F6AA7F45B1A}" type="pres">
      <dgm:prSet presAssocID="{5E323EA9-44CF-41A0-BE42-25F65D7F1FA9}" presName="childText" presStyleLbl="conFgAcc1" presStyleIdx="2" presStyleCnt="3" custLinFactY="362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ED5C6-6AE9-44B9-95E8-5E5B2CD5EAF4}" type="presOf" srcId="{504EB6BC-8B1E-4EE4-B364-9A876E5B2CEF}" destId="{694F8F16-B4F0-42B4-8316-C945362959E2}" srcOrd="0" destOrd="0" presId="urn:microsoft.com/office/officeart/2005/8/layout/list1"/>
    <dgm:cxn modelId="{1F4A738B-58F6-4684-BC45-4538C738AC72}" srcId="{6F54201A-F726-4C9F-9BFF-A14CC6F4B1D4}" destId="{504EB6BC-8B1E-4EE4-B364-9A876E5B2CEF}" srcOrd="1" destOrd="0" parTransId="{F8B529D6-7580-4199-8D7F-DB54EDEF4A71}" sibTransId="{F339AAE2-EC7F-4188-8BE1-E2541AEDC261}"/>
    <dgm:cxn modelId="{EC8940E0-4A11-4836-8CB7-102C15EABC8A}" srcId="{6F54201A-F726-4C9F-9BFF-A14CC6F4B1D4}" destId="{B8D8B972-DF0B-4355-9F6A-926FA5FB82DE}" srcOrd="0" destOrd="0" parTransId="{4B2AF5C7-CF72-41E4-967B-F67214746F9A}" sibTransId="{096EE5CD-1849-44B1-BBB1-446B6CC067FD}"/>
    <dgm:cxn modelId="{B352AEFC-EEA9-42F6-9C31-4D62FBDDFD0C}" type="presOf" srcId="{B8D8B972-DF0B-4355-9F6A-926FA5FB82DE}" destId="{28B67BC3-3C90-420A-A6FA-01AF2B218067}" srcOrd="0" destOrd="0" presId="urn:microsoft.com/office/officeart/2005/8/layout/list1"/>
    <dgm:cxn modelId="{256F8DB6-027A-41AE-8627-4A333BF71522}" type="presOf" srcId="{23714716-E641-4CFA-B1D8-BA6EEAAD9A5D}" destId="{9A97819A-3D67-481B-9C2C-7F6AA7F45B1A}" srcOrd="0" destOrd="0" presId="urn:microsoft.com/office/officeart/2005/8/layout/list1"/>
    <dgm:cxn modelId="{250C4586-2B15-4395-A81A-644CC3097D77}" type="presOf" srcId="{504EB6BC-8B1E-4EE4-B364-9A876E5B2CEF}" destId="{33499E5D-4653-49B6-80D0-CC8977FFE148}" srcOrd="1" destOrd="0" presId="urn:microsoft.com/office/officeart/2005/8/layout/list1"/>
    <dgm:cxn modelId="{BEAA2060-B79D-4B67-97C9-9EACB26C342A}" srcId="{B8D8B972-DF0B-4355-9F6A-926FA5FB82DE}" destId="{9D067149-0477-49C7-88A1-927AA8191FC7}" srcOrd="0" destOrd="0" parTransId="{060FBB66-FEA1-4156-B61E-6A3BB655D381}" sibTransId="{062B772B-8716-46B3-B170-2A576CEF7C0A}"/>
    <dgm:cxn modelId="{0F758EDB-08B1-4518-BF49-FBF4B0623EDC}" type="presOf" srcId="{9D067149-0477-49C7-88A1-927AA8191FC7}" destId="{F6F5EFFE-5EA3-4409-A2C8-03759B360F64}" srcOrd="0" destOrd="0" presId="urn:microsoft.com/office/officeart/2005/8/layout/list1"/>
    <dgm:cxn modelId="{97D145C0-97F8-461B-B12C-F49276AC0B13}" type="presOf" srcId="{F370EBA3-C21F-42D4-ABDC-130341E02A37}" destId="{44B44013-7C38-4009-BD80-FAEBC0E52348}" srcOrd="0" destOrd="0" presId="urn:microsoft.com/office/officeart/2005/8/layout/list1"/>
    <dgm:cxn modelId="{4361CF48-BC19-463A-94A5-83FF23F81399}" srcId="{6F54201A-F726-4C9F-9BFF-A14CC6F4B1D4}" destId="{5E323EA9-44CF-41A0-BE42-25F65D7F1FA9}" srcOrd="2" destOrd="0" parTransId="{D51F4A3C-3670-494C-8A42-7EC007EFBAEB}" sibTransId="{4763A4ED-F422-4099-88AD-F5C0FC23841F}"/>
    <dgm:cxn modelId="{C7FB3FBB-24D8-44CB-8F5F-FEBD38ACDDB7}" type="presOf" srcId="{5E323EA9-44CF-41A0-BE42-25F65D7F1FA9}" destId="{9B03EBF2-5E0D-41EF-8488-AF6690DE26B0}" srcOrd="1" destOrd="0" presId="urn:microsoft.com/office/officeart/2005/8/layout/list1"/>
    <dgm:cxn modelId="{B58B6B42-ABB2-4D80-AA26-2CA5970A2054}" type="presOf" srcId="{5E323EA9-44CF-41A0-BE42-25F65D7F1FA9}" destId="{05FD3D69-F813-400B-919B-D8D5DF393F98}" srcOrd="0" destOrd="0" presId="urn:microsoft.com/office/officeart/2005/8/layout/list1"/>
    <dgm:cxn modelId="{B5C414B5-6ACA-4C3A-8770-461A7EA5FFE9}" srcId="{504EB6BC-8B1E-4EE4-B364-9A876E5B2CEF}" destId="{F370EBA3-C21F-42D4-ABDC-130341E02A37}" srcOrd="0" destOrd="0" parTransId="{7359B6A5-D5E9-47FE-BF02-4C484B52EC33}" sibTransId="{E96CBAD3-EF06-4701-8914-4356EA26B9A4}"/>
    <dgm:cxn modelId="{FAF199AF-71D8-408D-A67A-402CF7DE35D1}" srcId="{5E323EA9-44CF-41A0-BE42-25F65D7F1FA9}" destId="{23714716-E641-4CFA-B1D8-BA6EEAAD9A5D}" srcOrd="0" destOrd="0" parTransId="{E5523334-5552-4226-9623-553362318C0A}" sibTransId="{8D76F9B1-6E99-4C1C-9BFF-49FACE635E24}"/>
    <dgm:cxn modelId="{333BEF82-7ABA-42B2-AC57-17039AC3EA56}" type="presOf" srcId="{B8D8B972-DF0B-4355-9F6A-926FA5FB82DE}" destId="{371E76FB-B1D0-4BE8-ADF5-8E0FD777BE36}" srcOrd="1" destOrd="0" presId="urn:microsoft.com/office/officeart/2005/8/layout/list1"/>
    <dgm:cxn modelId="{A7A4B55F-082B-4205-B13C-575B72F829DF}" type="presOf" srcId="{6F54201A-F726-4C9F-9BFF-A14CC6F4B1D4}" destId="{E95690AC-20E7-4A12-B98B-A20B417A40CD}" srcOrd="0" destOrd="0" presId="urn:microsoft.com/office/officeart/2005/8/layout/list1"/>
    <dgm:cxn modelId="{47A7DAF4-850A-4231-AEFD-661FB2A74EC7}" type="presParOf" srcId="{E95690AC-20E7-4A12-B98B-A20B417A40CD}" destId="{A3417EBB-295C-408F-B092-EDCC63156457}" srcOrd="0" destOrd="0" presId="urn:microsoft.com/office/officeart/2005/8/layout/list1"/>
    <dgm:cxn modelId="{D8BE0699-F24B-409F-8E89-7115D8C965D9}" type="presParOf" srcId="{A3417EBB-295C-408F-B092-EDCC63156457}" destId="{28B67BC3-3C90-420A-A6FA-01AF2B218067}" srcOrd="0" destOrd="0" presId="urn:microsoft.com/office/officeart/2005/8/layout/list1"/>
    <dgm:cxn modelId="{CF0805F9-8A46-4B1C-A601-0FB3E46E6FBB}" type="presParOf" srcId="{A3417EBB-295C-408F-B092-EDCC63156457}" destId="{371E76FB-B1D0-4BE8-ADF5-8E0FD777BE36}" srcOrd="1" destOrd="0" presId="urn:microsoft.com/office/officeart/2005/8/layout/list1"/>
    <dgm:cxn modelId="{12CD3073-4A82-4755-8CCC-CA1064FC4F83}" type="presParOf" srcId="{E95690AC-20E7-4A12-B98B-A20B417A40CD}" destId="{4BFEDFBD-0E43-45A9-B7CF-9319A79F32C7}" srcOrd="1" destOrd="0" presId="urn:microsoft.com/office/officeart/2005/8/layout/list1"/>
    <dgm:cxn modelId="{C3684329-8DBA-441C-80A1-186A2FA39B2B}" type="presParOf" srcId="{E95690AC-20E7-4A12-B98B-A20B417A40CD}" destId="{F6F5EFFE-5EA3-4409-A2C8-03759B360F64}" srcOrd="2" destOrd="0" presId="urn:microsoft.com/office/officeart/2005/8/layout/list1"/>
    <dgm:cxn modelId="{1081329E-33C4-490E-93F9-8CB7AA1F1CE6}" type="presParOf" srcId="{E95690AC-20E7-4A12-B98B-A20B417A40CD}" destId="{7EA701AD-28EC-47F3-84F6-B2A9E864362D}" srcOrd="3" destOrd="0" presId="urn:microsoft.com/office/officeart/2005/8/layout/list1"/>
    <dgm:cxn modelId="{8DBDDCCE-1F89-4DD5-A49B-37667E761583}" type="presParOf" srcId="{E95690AC-20E7-4A12-B98B-A20B417A40CD}" destId="{AB737ED9-EB27-464C-9393-9D6A08A4B58B}" srcOrd="4" destOrd="0" presId="urn:microsoft.com/office/officeart/2005/8/layout/list1"/>
    <dgm:cxn modelId="{ACF543C1-A286-4832-8B5B-FE8F1A3916E3}" type="presParOf" srcId="{AB737ED9-EB27-464C-9393-9D6A08A4B58B}" destId="{694F8F16-B4F0-42B4-8316-C945362959E2}" srcOrd="0" destOrd="0" presId="urn:microsoft.com/office/officeart/2005/8/layout/list1"/>
    <dgm:cxn modelId="{6C0FDF5F-B7FA-41A9-B8AB-93E962AFC99F}" type="presParOf" srcId="{AB737ED9-EB27-464C-9393-9D6A08A4B58B}" destId="{33499E5D-4653-49B6-80D0-CC8977FFE148}" srcOrd="1" destOrd="0" presId="urn:microsoft.com/office/officeart/2005/8/layout/list1"/>
    <dgm:cxn modelId="{B40C032F-D439-4A8C-9F54-EDF0926C3112}" type="presParOf" srcId="{E95690AC-20E7-4A12-B98B-A20B417A40CD}" destId="{EEF064F6-BA5E-4094-A308-F06769F467D6}" srcOrd="5" destOrd="0" presId="urn:microsoft.com/office/officeart/2005/8/layout/list1"/>
    <dgm:cxn modelId="{BAB062F2-BBC7-4142-B496-651F7972ECE4}" type="presParOf" srcId="{E95690AC-20E7-4A12-B98B-A20B417A40CD}" destId="{44B44013-7C38-4009-BD80-FAEBC0E52348}" srcOrd="6" destOrd="0" presId="urn:microsoft.com/office/officeart/2005/8/layout/list1"/>
    <dgm:cxn modelId="{D445315E-176A-4B32-BB59-7CD5C248D0C3}" type="presParOf" srcId="{E95690AC-20E7-4A12-B98B-A20B417A40CD}" destId="{6AA17177-DD8A-4CD3-B51B-BF57335D5821}" srcOrd="7" destOrd="0" presId="urn:microsoft.com/office/officeart/2005/8/layout/list1"/>
    <dgm:cxn modelId="{0C5F2550-E0E9-41B0-8C15-C7A6D8E75DD8}" type="presParOf" srcId="{E95690AC-20E7-4A12-B98B-A20B417A40CD}" destId="{58D0FD4E-EC10-4D39-B9DF-A1CC93F65038}" srcOrd="8" destOrd="0" presId="urn:microsoft.com/office/officeart/2005/8/layout/list1"/>
    <dgm:cxn modelId="{95E47BC7-C64C-4C16-8A99-88FCDEF87C08}" type="presParOf" srcId="{58D0FD4E-EC10-4D39-B9DF-A1CC93F65038}" destId="{05FD3D69-F813-400B-919B-D8D5DF393F98}" srcOrd="0" destOrd="0" presId="urn:microsoft.com/office/officeart/2005/8/layout/list1"/>
    <dgm:cxn modelId="{78C6E864-6D8B-4DAC-B7D4-006B0D3C817E}" type="presParOf" srcId="{58D0FD4E-EC10-4D39-B9DF-A1CC93F65038}" destId="{9B03EBF2-5E0D-41EF-8488-AF6690DE26B0}" srcOrd="1" destOrd="0" presId="urn:microsoft.com/office/officeart/2005/8/layout/list1"/>
    <dgm:cxn modelId="{53815BCF-C6C0-4D39-BA96-2B3A2F6CF80E}" type="presParOf" srcId="{E95690AC-20E7-4A12-B98B-A20B417A40CD}" destId="{CBB5129B-2F2F-4F67-BD33-36D50E265F68}" srcOrd="9" destOrd="0" presId="urn:microsoft.com/office/officeart/2005/8/layout/list1"/>
    <dgm:cxn modelId="{50C7F4CB-2698-46FD-8F9E-173159707898}" type="presParOf" srcId="{E95690AC-20E7-4A12-B98B-A20B417A40CD}" destId="{9A97819A-3D67-481B-9C2C-7F6AA7F45B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Содержательный раздел ООП</a:t>
          </a:r>
          <a:endParaRPr lang="ru-RU" sz="1800" b="1" dirty="0">
            <a:solidFill>
              <a:schemeClr val="tx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dirty="0" smtClean="0"/>
            <a:t>Рабочие программы педагогов </a:t>
          </a:r>
          <a:endParaRPr lang="ru-RU" sz="1800" dirty="0"/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dirty="0" smtClean="0"/>
            <a:t>Рабочая программа воспитания </a:t>
          </a:r>
          <a:endParaRPr lang="ru-RU" sz="1800" dirty="0"/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dirty="0" smtClean="0"/>
            <a:t>Программа формирования универсальных учебных действий</a:t>
          </a:r>
          <a:endParaRPr lang="ru-RU" sz="1800" dirty="0"/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6EBAC1-60F4-4110-B54C-AE5FFC5DBF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E7F121-F385-40D8-A569-037D331117BB}">
      <dgm:prSet phldrT="[Текст]" custT="1"/>
      <dgm:spPr/>
      <dgm:t>
        <a:bodyPr/>
        <a:lstStyle/>
        <a:p>
          <a:r>
            <a:rPr lang="ru-RU" sz="1800" dirty="0" smtClean="0"/>
            <a:t>рабочие программы учебных предметов, учебных курсов, курсов внеурочной деятельности, учебных модулей</a:t>
          </a:r>
          <a:endParaRPr lang="ru-RU" sz="1800" dirty="0"/>
        </a:p>
      </dgm:t>
    </dgm:pt>
    <dgm:pt modelId="{B1FEBDE5-3480-41BA-8EC7-696281C7664F}" type="parTrans" cxnId="{A6033033-75BB-4806-97E3-4540287F1F80}">
      <dgm:prSet/>
      <dgm:spPr/>
      <dgm:t>
        <a:bodyPr/>
        <a:lstStyle/>
        <a:p>
          <a:endParaRPr lang="ru-RU"/>
        </a:p>
      </dgm:t>
    </dgm:pt>
    <dgm:pt modelId="{7155AB45-4E37-4E87-A88A-CD20DA8CE5A7}" type="sibTrans" cxnId="{A6033033-75BB-4806-97E3-4540287F1F80}">
      <dgm:prSet/>
      <dgm:spPr/>
      <dgm:t>
        <a:bodyPr/>
        <a:lstStyle/>
        <a:p>
          <a:endParaRPr lang="ru-RU"/>
        </a:p>
      </dgm:t>
    </dgm:pt>
    <dgm:pt modelId="{5F13DE22-7460-407A-AB64-316D4C39B5B4}">
      <dgm:prSet custT="1"/>
      <dgm:spPr/>
      <dgm:t>
        <a:bodyPr/>
        <a:lstStyle/>
        <a:p>
          <a:r>
            <a:rPr lang="ru-RU" sz="1800" dirty="0" smtClean="0"/>
            <a:t>программа формирования УУД</a:t>
          </a:r>
          <a:endParaRPr lang="ru-RU" sz="1800" dirty="0"/>
        </a:p>
      </dgm:t>
    </dgm:pt>
    <dgm:pt modelId="{F9F2A64D-20B8-45E7-90F2-074455C7A1D9}" type="parTrans" cxnId="{575C0EAF-F354-4C19-9048-80BDD061AA6A}">
      <dgm:prSet/>
      <dgm:spPr/>
      <dgm:t>
        <a:bodyPr/>
        <a:lstStyle/>
        <a:p>
          <a:endParaRPr lang="ru-RU"/>
        </a:p>
      </dgm:t>
    </dgm:pt>
    <dgm:pt modelId="{C7E74882-FEF7-411D-ADBF-5341E6D1AE78}" type="sibTrans" cxnId="{575C0EAF-F354-4C19-9048-80BDD061AA6A}">
      <dgm:prSet/>
      <dgm:spPr/>
      <dgm:t>
        <a:bodyPr/>
        <a:lstStyle/>
        <a:p>
          <a:endParaRPr lang="ru-RU"/>
        </a:p>
      </dgm:t>
    </dgm:pt>
    <dgm:pt modelId="{3FDACBBE-15F1-4D52-860C-BA5EA7818216}">
      <dgm:prSet custT="1"/>
      <dgm:spPr/>
      <dgm:t>
        <a:bodyPr/>
        <a:lstStyle/>
        <a:p>
          <a:r>
            <a:rPr lang="ru-RU" sz="1800" dirty="0" smtClean="0"/>
            <a:t>рабочая программа воспитания</a:t>
          </a:r>
          <a:endParaRPr lang="ru-RU" sz="1800" dirty="0"/>
        </a:p>
      </dgm:t>
    </dgm:pt>
    <dgm:pt modelId="{576E9F51-85ED-4CDE-9AFB-D49ACA1F7FE0}" type="parTrans" cxnId="{4C512E26-353A-4119-A5E8-BABA480B3FBB}">
      <dgm:prSet/>
      <dgm:spPr/>
      <dgm:t>
        <a:bodyPr/>
        <a:lstStyle/>
        <a:p>
          <a:endParaRPr lang="ru-RU"/>
        </a:p>
      </dgm:t>
    </dgm:pt>
    <dgm:pt modelId="{C1003ADB-0C3D-4F4E-B370-B4D7F8C042CB}" type="sibTrans" cxnId="{4C512E26-353A-4119-A5E8-BABA480B3FBB}">
      <dgm:prSet/>
      <dgm:spPr/>
      <dgm:t>
        <a:bodyPr/>
        <a:lstStyle/>
        <a:p>
          <a:endParaRPr lang="ru-RU"/>
        </a:p>
      </dgm:t>
    </dgm:pt>
    <dgm:pt modelId="{C45D23E7-EA6E-4DAA-B920-B40697C96701}" type="pres">
      <dgm:prSet presAssocID="{A66EBAC1-60F4-4110-B54C-AE5FFC5DBF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1CF9F0-6E20-44CB-A129-F91F51991DF6}" type="pres">
      <dgm:prSet presAssocID="{3DE7F121-F385-40D8-A569-037D331117BB}" presName="parentLin" presStyleCnt="0"/>
      <dgm:spPr/>
    </dgm:pt>
    <dgm:pt modelId="{021E99DF-A7B4-4102-B61F-6FC912B26655}" type="pres">
      <dgm:prSet presAssocID="{3DE7F121-F385-40D8-A569-037D331117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4BA147-6972-41B3-B0B0-821D729CCE93}" type="pres">
      <dgm:prSet presAssocID="{3DE7F121-F385-40D8-A569-037D331117BB}" presName="parentText" presStyleLbl="node1" presStyleIdx="0" presStyleCnt="3" custScaleY="198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8DDD2-71BB-4EE7-BA4C-42D14B66E626}" type="pres">
      <dgm:prSet presAssocID="{3DE7F121-F385-40D8-A569-037D331117BB}" presName="negativeSpace" presStyleCnt="0"/>
      <dgm:spPr/>
    </dgm:pt>
    <dgm:pt modelId="{60A6280D-925A-4FF5-9BA8-12A4D5DE380B}" type="pres">
      <dgm:prSet presAssocID="{3DE7F121-F385-40D8-A569-037D331117BB}" presName="childText" presStyleLbl="conFgAcc1" presStyleIdx="0" presStyleCnt="3">
        <dgm:presLayoutVars>
          <dgm:bulletEnabled val="1"/>
        </dgm:presLayoutVars>
      </dgm:prSet>
      <dgm:spPr/>
    </dgm:pt>
    <dgm:pt modelId="{B53A7338-D3A7-4A4B-9A80-97E164342232}" type="pres">
      <dgm:prSet presAssocID="{7155AB45-4E37-4E87-A88A-CD20DA8CE5A7}" presName="spaceBetweenRectangles" presStyleCnt="0"/>
      <dgm:spPr/>
    </dgm:pt>
    <dgm:pt modelId="{CCF74455-F452-4CC1-A344-B7623EA04AD0}" type="pres">
      <dgm:prSet presAssocID="{5F13DE22-7460-407A-AB64-316D4C39B5B4}" presName="parentLin" presStyleCnt="0"/>
      <dgm:spPr/>
    </dgm:pt>
    <dgm:pt modelId="{469089E3-B0BD-4526-A524-930DF830BDE2}" type="pres">
      <dgm:prSet presAssocID="{5F13DE22-7460-407A-AB64-316D4C39B5B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9D649A-3246-40E2-9BD3-8BCC50DBB83C}" type="pres">
      <dgm:prSet presAssocID="{5F13DE22-7460-407A-AB64-316D4C39B5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D2BD-1160-4940-8DF1-4029276421A9}" type="pres">
      <dgm:prSet presAssocID="{5F13DE22-7460-407A-AB64-316D4C39B5B4}" presName="negativeSpace" presStyleCnt="0"/>
      <dgm:spPr/>
    </dgm:pt>
    <dgm:pt modelId="{5C719C46-BCDE-4E6C-A6C1-66C8CF55F1C0}" type="pres">
      <dgm:prSet presAssocID="{5F13DE22-7460-407A-AB64-316D4C39B5B4}" presName="childText" presStyleLbl="conFgAcc1" presStyleIdx="1" presStyleCnt="3">
        <dgm:presLayoutVars>
          <dgm:bulletEnabled val="1"/>
        </dgm:presLayoutVars>
      </dgm:prSet>
      <dgm:spPr/>
    </dgm:pt>
    <dgm:pt modelId="{A2283A0D-8D98-4164-B45C-336C3ED0CB45}" type="pres">
      <dgm:prSet presAssocID="{C7E74882-FEF7-411D-ADBF-5341E6D1AE78}" presName="spaceBetweenRectangles" presStyleCnt="0"/>
      <dgm:spPr/>
    </dgm:pt>
    <dgm:pt modelId="{CA534E87-D311-401B-A442-F8BFB8B6C601}" type="pres">
      <dgm:prSet presAssocID="{3FDACBBE-15F1-4D52-860C-BA5EA7818216}" presName="parentLin" presStyleCnt="0"/>
      <dgm:spPr/>
    </dgm:pt>
    <dgm:pt modelId="{07EDCDDB-1334-4965-AA08-02A54EA4E9FB}" type="pres">
      <dgm:prSet presAssocID="{3FDACBBE-15F1-4D52-860C-BA5EA781821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FE5F7DD-8D48-47C8-BF2F-8BF8DA6C1A3C}" type="pres">
      <dgm:prSet presAssocID="{3FDACBBE-15F1-4D52-860C-BA5EA78182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3F6F5-C008-4214-9CE3-8D38860276AD}" type="pres">
      <dgm:prSet presAssocID="{3FDACBBE-15F1-4D52-860C-BA5EA7818216}" presName="negativeSpace" presStyleCnt="0"/>
      <dgm:spPr/>
    </dgm:pt>
    <dgm:pt modelId="{49210160-0DD2-4DEE-BA82-B13E85D62165}" type="pres">
      <dgm:prSet presAssocID="{3FDACBBE-15F1-4D52-860C-BA5EA781821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DB5FA2-FCD1-4FF3-9749-546C1263D959}" type="presOf" srcId="{3DE7F121-F385-40D8-A569-037D331117BB}" destId="{021E99DF-A7B4-4102-B61F-6FC912B26655}" srcOrd="0" destOrd="0" presId="urn:microsoft.com/office/officeart/2005/8/layout/list1"/>
    <dgm:cxn modelId="{854B77BC-C120-4AEC-A869-3F866B215821}" type="presOf" srcId="{3FDACBBE-15F1-4D52-860C-BA5EA7818216}" destId="{07EDCDDB-1334-4965-AA08-02A54EA4E9FB}" srcOrd="0" destOrd="0" presId="urn:microsoft.com/office/officeart/2005/8/layout/list1"/>
    <dgm:cxn modelId="{760C42D7-B054-4A8E-8DCF-2FE9B0F24065}" type="presOf" srcId="{5F13DE22-7460-407A-AB64-316D4C39B5B4}" destId="{469089E3-B0BD-4526-A524-930DF830BDE2}" srcOrd="0" destOrd="0" presId="urn:microsoft.com/office/officeart/2005/8/layout/list1"/>
    <dgm:cxn modelId="{4C512E26-353A-4119-A5E8-BABA480B3FBB}" srcId="{A66EBAC1-60F4-4110-B54C-AE5FFC5DBF5C}" destId="{3FDACBBE-15F1-4D52-860C-BA5EA7818216}" srcOrd="2" destOrd="0" parTransId="{576E9F51-85ED-4CDE-9AFB-D49ACA1F7FE0}" sibTransId="{C1003ADB-0C3D-4F4E-B370-B4D7F8C042CB}"/>
    <dgm:cxn modelId="{3894C587-2019-4C83-B45D-4D9A8266349D}" type="presOf" srcId="{3FDACBBE-15F1-4D52-860C-BA5EA7818216}" destId="{0FE5F7DD-8D48-47C8-BF2F-8BF8DA6C1A3C}" srcOrd="1" destOrd="0" presId="urn:microsoft.com/office/officeart/2005/8/layout/list1"/>
    <dgm:cxn modelId="{A6033033-75BB-4806-97E3-4540287F1F80}" srcId="{A66EBAC1-60F4-4110-B54C-AE5FFC5DBF5C}" destId="{3DE7F121-F385-40D8-A569-037D331117BB}" srcOrd="0" destOrd="0" parTransId="{B1FEBDE5-3480-41BA-8EC7-696281C7664F}" sibTransId="{7155AB45-4E37-4E87-A88A-CD20DA8CE5A7}"/>
    <dgm:cxn modelId="{4DC98F4A-1BCB-495A-9F14-565ABD8064C1}" type="presOf" srcId="{A66EBAC1-60F4-4110-B54C-AE5FFC5DBF5C}" destId="{C45D23E7-EA6E-4DAA-B920-B40697C96701}" srcOrd="0" destOrd="0" presId="urn:microsoft.com/office/officeart/2005/8/layout/list1"/>
    <dgm:cxn modelId="{C5FEACEC-20A0-49A0-A1A4-AB059AF56921}" type="presOf" srcId="{3DE7F121-F385-40D8-A569-037D331117BB}" destId="{474BA147-6972-41B3-B0B0-821D729CCE93}" srcOrd="1" destOrd="0" presId="urn:microsoft.com/office/officeart/2005/8/layout/list1"/>
    <dgm:cxn modelId="{575C0EAF-F354-4C19-9048-80BDD061AA6A}" srcId="{A66EBAC1-60F4-4110-B54C-AE5FFC5DBF5C}" destId="{5F13DE22-7460-407A-AB64-316D4C39B5B4}" srcOrd="1" destOrd="0" parTransId="{F9F2A64D-20B8-45E7-90F2-074455C7A1D9}" sibTransId="{C7E74882-FEF7-411D-ADBF-5341E6D1AE78}"/>
    <dgm:cxn modelId="{4531C030-80A6-4DD6-ACAB-626402A1CDB2}" type="presOf" srcId="{5F13DE22-7460-407A-AB64-316D4C39B5B4}" destId="{349D649A-3246-40E2-9BD3-8BCC50DBB83C}" srcOrd="1" destOrd="0" presId="urn:microsoft.com/office/officeart/2005/8/layout/list1"/>
    <dgm:cxn modelId="{68EE8215-624D-4280-97E6-CECDA4A2E51B}" type="presParOf" srcId="{C45D23E7-EA6E-4DAA-B920-B40697C96701}" destId="{EF1CF9F0-6E20-44CB-A129-F91F51991DF6}" srcOrd="0" destOrd="0" presId="urn:microsoft.com/office/officeart/2005/8/layout/list1"/>
    <dgm:cxn modelId="{C2C33DEC-2113-4211-B284-EB70EEF0C554}" type="presParOf" srcId="{EF1CF9F0-6E20-44CB-A129-F91F51991DF6}" destId="{021E99DF-A7B4-4102-B61F-6FC912B26655}" srcOrd="0" destOrd="0" presId="urn:microsoft.com/office/officeart/2005/8/layout/list1"/>
    <dgm:cxn modelId="{61CA2F85-2B93-4E46-8C6D-9CF7B711843A}" type="presParOf" srcId="{EF1CF9F0-6E20-44CB-A129-F91F51991DF6}" destId="{474BA147-6972-41B3-B0B0-821D729CCE93}" srcOrd="1" destOrd="0" presId="urn:microsoft.com/office/officeart/2005/8/layout/list1"/>
    <dgm:cxn modelId="{887FA64B-199F-4D77-B4C8-A00293DA11F2}" type="presParOf" srcId="{C45D23E7-EA6E-4DAA-B920-B40697C96701}" destId="{83E8DDD2-71BB-4EE7-BA4C-42D14B66E626}" srcOrd="1" destOrd="0" presId="urn:microsoft.com/office/officeart/2005/8/layout/list1"/>
    <dgm:cxn modelId="{55288A18-E7DC-4733-AD61-5C59EEEE805D}" type="presParOf" srcId="{C45D23E7-EA6E-4DAA-B920-B40697C96701}" destId="{60A6280D-925A-4FF5-9BA8-12A4D5DE380B}" srcOrd="2" destOrd="0" presId="urn:microsoft.com/office/officeart/2005/8/layout/list1"/>
    <dgm:cxn modelId="{02444B99-CE4D-4374-A915-A77B4F5D164E}" type="presParOf" srcId="{C45D23E7-EA6E-4DAA-B920-B40697C96701}" destId="{B53A7338-D3A7-4A4B-9A80-97E164342232}" srcOrd="3" destOrd="0" presId="urn:microsoft.com/office/officeart/2005/8/layout/list1"/>
    <dgm:cxn modelId="{F7B0582C-9BC6-432C-89EA-537A78416A54}" type="presParOf" srcId="{C45D23E7-EA6E-4DAA-B920-B40697C96701}" destId="{CCF74455-F452-4CC1-A344-B7623EA04AD0}" srcOrd="4" destOrd="0" presId="urn:microsoft.com/office/officeart/2005/8/layout/list1"/>
    <dgm:cxn modelId="{BFB34F43-99C6-41C6-BC3E-5631D4A069D6}" type="presParOf" srcId="{CCF74455-F452-4CC1-A344-B7623EA04AD0}" destId="{469089E3-B0BD-4526-A524-930DF830BDE2}" srcOrd="0" destOrd="0" presId="urn:microsoft.com/office/officeart/2005/8/layout/list1"/>
    <dgm:cxn modelId="{7C24A2D8-B533-4CE3-8C63-501044B1B190}" type="presParOf" srcId="{CCF74455-F452-4CC1-A344-B7623EA04AD0}" destId="{349D649A-3246-40E2-9BD3-8BCC50DBB83C}" srcOrd="1" destOrd="0" presId="urn:microsoft.com/office/officeart/2005/8/layout/list1"/>
    <dgm:cxn modelId="{DEB30699-29F0-4E7D-8E18-F443BBFF4BEB}" type="presParOf" srcId="{C45D23E7-EA6E-4DAA-B920-B40697C96701}" destId="{283DD2BD-1160-4940-8DF1-4029276421A9}" srcOrd="5" destOrd="0" presId="urn:microsoft.com/office/officeart/2005/8/layout/list1"/>
    <dgm:cxn modelId="{2127AA38-02F0-48A4-8845-7FDBF8F4FBE4}" type="presParOf" srcId="{C45D23E7-EA6E-4DAA-B920-B40697C96701}" destId="{5C719C46-BCDE-4E6C-A6C1-66C8CF55F1C0}" srcOrd="6" destOrd="0" presId="urn:microsoft.com/office/officeart/2005/8/layout/list1"/>
    <dgm:cxn modelId="{2D1C9F28-FF61-4AA4-8FDD-AEB85C6D4ACF}" type="presParOf" srcId="{C45D23E7-EA6E-4DAA-B920-B40697C96701}" destId="{A2283A0D-8D98-4164-B45C-336C3ED0CB45}" srcOrd="7" destOrd="0" presId="urn:microsoft.com/office/officeart/2005/8/layout/list1"/>
    <dgm:cxn modelId="{4E79BA93-A4C2-4B4A-A2BE-4ED0077B9399}" type="presParOf" srcId="{C45D23E7-EA6E-4DAA-B920-B40697C96701}" destId="{CA534E87-D311-401B-A442-F8BFB8B6C601}" srcOrd="8" destOrd="0" presId="urn:microsoft.com/office/officeart/2005/8/layout/list1"/>
    <dgm:cxn modelId="{D42FF3B0-81BE-4F87-9ACF-DFD9B33FFC24}" type="presParOf" srcId="{CA534E87-D311-401B-A442-F8BFB8B6C601}" destId="{07EDCDDB-1334-4965-AA08-02A54EA4E9FB}" srcOrd="0" destOrd="0" presId="urn:microsoft.com/office/officeart/2005/8/layout/list1"/>
    <dgm:cxn modelId="{5D321869-B734-4A3F-9610-617BFFF51E46}" type="presParOf" srcId="{CA534E87-D311-401B-A442-F8BFB8B6C601}" destId="{0FE5F7DD-8D48-47C8-BF2F-8BF8DA6C1A3C}" srcOrd="1" destOrd="0" presId="urn:microsoft.com/office/officeart/2005/8/layout/list1"/>
    <dgm:cxn modelId="{ECAA9850-0751-4CA5-BC53-56CD08CBC1C5}" type="presParOf" srcId="{C45D23E7-EA6E-4DAA-B920-B40697C96701}" destId="{41C3F6F5-C008-4214-9CE3-8D38860276AD}" srcOrd="9" destOrd="0" presId="urn:microsoft.com/office/officeart/2005/8/layout/list1"/>
    <dgm:cxn modelId="{04A53CBB-F35A-42B4-8861-FE4AAC04D87F}" type="presParOf" srcId="{C45D23E7-EA6E-4DAA-B920-B40697C96701}" destId="{49210160-0DD2-4DEE-BA82-B13E85D621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Рабочие программы педагогов </a:t>
          </a:r>
          <a:endParaRPr lang="ru-RU" sz="1800" b="1" dirty="0">
            <a:solidFill>
              <a:schemeClr val="tx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dirty="0" smtClean="0"/>
            <a:t>Рабочая программа воспитания </a:t>
          </a:r>
          <a:endParaRPr lang="ru-RU" sz="1800" dirty="0"/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dirty="0" smtClean="0"/>
            <a:t>Программа формирования универсальных учебных действий</a:t>
          </a:r>
          <a:endParaRPr lang="ru-RU" sz="1800" dirty="0"/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Рабочая программа воспитания </a:t>
          </a:r>
          <a:endParaRPr lang="ru-RU" sz="1800" b="1" dirty="0">
            <a:solidFill>
              <a:schemeClr val="tx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dirty="0" smtClean="0"/>
            <a:t>Программа формирования универсальных учебных действий</a:t>
          </a:r>
          <a:endParaRPr lang="ru-RU" sz="1800" dirty="0"/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3FA4B7-A006-4CED-9EC4-937D377A22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4C18B-4EFA-4494-A958-BA963D812EF8}">
      <dgm:prSet phldrT="[Текст]" custT="1"/>
      <dgm:spPr/>
      <dgm:t>
        <a:bodyPr/>
        <a:lstStyle/>
        <a:p>
          <a:pPr algn="l"/>
          <a:r>
            <a:rPr lang="ru-RU" sz="1800" dirty="0" smtClean="0"/>
            <a:t>Модульная структура стала возможной, а не обязательной. </a:t>
          </a:r>
          <a:endParaRPr lang="ru-RU" sz="1800" dirty="0"/>
        </a:p>
      </dgm:t>
    </dgm:pt>
    <dgm:pt modelId="{65636257-F21A-4BE7-8C62-6EA70B3E5091}" type="parTrans" cxnId="{E07B990E-53A3-4768-8E45-DDCA985010BD}">
      <dgm:prSet/>
      <dgm:spPr/>
      <dgm:t>
        <a:bodyPr/>
        <a:lstStyle/>
        <a:p>
          <a:endParaRPr lang="ru-RU"/>
        </a:p>
      </dgm:t>
    </dgm:pt>
    <dgm:pt modelId="{34E14D68-0485-46D1-B40F-DAECC65AD3C3}" type="sibTrans" cxnId="{E07B990E-53A3-4768-8E45-DDCA985010BD}">
      <dgm:prSet/>
      <dgm:spPr/>
      <dgm:t>
        <a:bodyPr/>
        <a:lstStyle/>
        <a:p>
          <a:endParaRPr lang="ru-RU"/>
        </a:p>
      </dgm:t>
    </dgm:pt>
    <dgm:pt modelId="{C04D1BE0-BF2C-437E-92D8-27F09E4C68FD}">
      <dgm:prSet phldrT="[Текст]" custT="1"/>
      <dgm:spPr/>
      <dgm:t>
        <a:bodyPr/>
        <a:lstStyle/>
        <a:p>
          <a:pPr algn="l"/>
          <a:r>
            <a:rPr lang="ru-RU" sz="1800" dirty="0" smtClean="0"/>
            <a:t>Обязательные требования к рабочей программе воспитания:  она должна обеспечивать</a:t>
          </a:r>
          <a:endParaRPr lang="ru-RU" sz="1800" dirty="0"/>
        </a:p>
      </dgm:t>
    </dgm:pt>
    <dgm:pt modelId="{D6AE75CE-3DD1-4E20-8129-973489C2D75E}" type="parTrans" cxnId="{A681E219-D81F-4D8C-826A-BA42ABF51500}">
      <dgm:prSet/>
      <dgm:spPr/>
      <dgm:t>
        <a:bodyPr/>
        <a:lstStyle/>
        <a:p>
          <a:endParaRPr lang="ru-RU"/>
        </a:p>
      </dgm:t>
    </dgm:pt>
    <dgm:pt modelId="{14710E2C-C3CF-4776-A3CF-7991C07DA88C}" type="sibTrans" cxnId="{A681E219-D81F-4D8C-826A-BA42ABF51500}">
      <dgm:prSet/>
      <dgm:spPr/>
      <dgm:t>
        <a:bodyPr/>
        <a:lstStyle/>
        <a:p>
          <a:endParaRPr lang="ru-RU"/>
        </a:p>
      </dgm:t>
    </dgm:pt>
    <dgm:pt modelId="{D43A54E5-392D-4D7A-8034-585A1969F01A}">
      <dgm:prSet phldrT="[Текст]" custT="1"/>
      <dgm:spPr/>
      <dgm:t>
        <a:bodyPr/>
        <a:lstStyle/>
        <a:p>
          <a:pPr algn="l"/>
          <a:r>
            <a:rPr lang="ru-RU" sz="1800" dirty="0" smtClean="0"/>
            <a:t>целостность образовательной среды, </a:t>
          </a:r>
          <a:endParaRPr lang="ru-RU" sz="1800" dirty="0"/>
        </a:p>
      </dgm:t>
    </dgm:pt>
    <dgm:pt modelId="{05FAC28A-CAEA-46B9-B7A8-825B47828257}" type="parTrans" cxnId="{7F53963D-0658-4636-8999-5CDB7267A615}">
      <dgm:prSet/>
      <dgm:spPr/>
      <dgm:t>
        <a:bodyPr/>
        <a:lstStyle/>
        <a:p>
          <a:endParaRPr lang="ru-RU"/>
        </a:p>
      </dgm:t>
    </dgm:pt>
    <dgm:pt modelId="{2B86E2C7-B194-40FF-8C56-41EE5A40EDA2}" type="sibTrans" cxnId="{7F53963D-0658-4636-8999-5CDB7267A615}">
      <dgm:prSet/>
      <dgm:spPr/>
      <dgm:t>
        <a:bodyPr/>
        <a:lstStyle/>
        <a:p>
          <a:endParaRPr lang="ru-RU"/>
        </a:p>
      </dgm:t>
    </dgm:pt>
    <dgm:pt modelId="{DE044196-AFB5-4091-89A1-8551A727864D}">
      <dgm:prSet phldrT="[Текст]" custT="1"/>
      <dgm:spPr/>
      <dgm:t>
        <a:bodyPr/>
        <a:lstStyle/>
        <a:p>
          <a:pPr algn="l"/>
          <a:r>
            <a:rPr lang="ru-RU" sz="1800" dirty="0" smtClean="0"/>
            <a:t>самореализацию и практическую подготовку учеников,</a:t>
          </a:r>
          <a:endParaRPr lang="ru-RU" sz="1800" dirty="0"/>
        </a:p>
      </dgm:t>
    </dgm:pt>
    <dgm:pt modelId="{7B94BC96-8F49-40DD-8DB7-1DE873A8A436}" type="parTrans" cxnId="{2D1E2DCA-9CFF-4FA9-A477-38EC3EA45627}">
      <dgm:prSet/>
      <dgm:spPr/>
      <dgm:t>
        <a:bodyPr/>
        <a:lstStyle/>
        <a:p>
          <a:endParaRPr lang="ru-RU"/>
        </a:p>
      </dgm:t>
    </dgm:pt>
    <dgm:pt modelId="{B3AF34C4-7175-4E2B-BF6A-A4DBA49FB912}" type="sibTrans" cxnId="{2D1E2DCA-9CFF-4FA9-A477-38EC3EA45627}">
      <dgm:prSet/>
      <dgm:spPr/>
      <dgm:t>
        <a:bodyPr/>
        <a:lstStyle/>
        <a:p>
          <a:endParaRPr lang="ru-RU"/>
        </a:p>
      </dgm:t>
    </dgm:pt>
    <dgm:pt modelId="{E14AA09B-28C6-4606-83EB-B65EA0BAA9AD}">
      <dgm:prSet phldrT="[Текст]" custT="1"/>
      <dgm:spPr/>
      <dgm:t>
        <a:bodyPr/>
        <a:lstStyle/>
        <a:p>
          <a:pPr algn="l"/>
          <a:r>
            <a:rPr lang="ru-RU" sz="1800" dirty="0" smtClean="0"/>
            <a:t> учет социальных потребностей семей (п. 32.3 ФГОС ООО)</a:t>
          </a:r>
          <a:endParaRPr lang="ru-RU" sz="1800" dirty="0"/>
        </a:p>
      </dgm:t>
    </dgm:pt>
    <dgm:pt modelId="{70A4E73C-A508-4962-ACA9-7174AD2F779E}" type="parTrans" cxnId="{41016BC5-5D1D-4FC9-9563-4D1C896B0304}">
      <dgm:prSet/>
      <dgm:spPr/>
      <dgm:t>
        <a:bodyPr/>
        <a:lstStyle/>
        <a:p>
          <a:endParaRPr lang="ru-RU"/>
        </a:p>
      </dgm:t>
    </dgm:pt>
    <dgm:pt modelId="{9BDC4A4C-8029-480A-A581-9CA48FDE54A7}" type="sibTrans" cxnId="{41016BC5-5D1D-4FC9-9563-4D1C896B0304}">
      <dgm:prSet/>
      <dgm:spPr/>
      <dgm:t>
        <a:bodyPr/>
        <a:lstStyle/>
        <a:p>
          <a:endParaRPr lang="ru-RU"/>
        </a:p>
      </dgm:t>
    </dgm:pt>
    <dgm:pt modelId="{79203AD4-BAA7-46A6-8F02-9AC29EC435C1}">
      <dgm:prSet custT="1"/>
      <dgm:spPr/>
      <dgm:t>
        <a:bodyPr/>
        <a:lstStyle/>
        <a:p>
          <a:pPr algn="l"/>
          <a:r>
            <a:rPr lang="ru-RU" sz="1800" dirty="0" smtClean="0"/>
            <a:t>Содержание календарного плана воспитательной работы:</a:t>
          </a:r>
          <a:endParaRPr lang="ru-RU" sz="1800" dirty="0"/>
        </a:p>
      </dgm:t>
    </dgm:pt>
    <dgm:pt modelId="{E652C703-F06E-46FD-9A85-101677393957}" type="parTrans" cxnId="{4AFCE136-9C2B-4093-A288-6A0402B00230}">
      <dgm:prSet/>
      <dgm:spPr/>
      <dgm:t>
        <a:bodyPr/>
        <a:lstStyle/>
        <a:p>
          <a:endParaRPr lang="ru-RU"/>
        </a:p>
      </dgm:t>
    </dgm:pt>
    <dgm:pt modelId="{51BB31CD-9DAF-40D5-9609-B55904CFF965}" type="sibTrans" cxnId="{4AFCE136-9C2B-4093-A288-6A0402B00230}">
      <dgm:prSet/>
      <dgm:spPr/>
      <dgm:t>
        <a:bodyPr/>
        <a:lstStyle/>
        <a:p>
          <a:endParaRPr lang="ru-RU"/>
        </a:p>
      </dgm:t>
    </dgm:pt>
    <dgm:pt modelId="{46798342-9D41-4999-8F72-2AF83DD12C68}">
      <dgm:prSet custT="1"/>
      <dgm:spPr/>
      <dgm:t>
        <a:bodyPr/>
        <a:lstStyle/>
        <a:p>
          <a:pPr algn="l"/>
          <a:r>
            <a:rPr lang="ru-RU" sz="1800" dirty="0" smtClean="0"/>
            <a:t>включение не только тех мероприятий, которые организует и проводит школа, но и тех, в которых она просто участвует (п. 33 ФГОС ООО)</a:t>
          </a:r>
          <a:endParaRPr lang="ru-RU" sz="1800" dirty="0"/>
        </a:p>
      </dgm:t>
    </dgm:pt>
    <dgm:pt modelId="{BA6A01E3-1F35-43E2-8AA7-96D40F425A41}" type="parTrans" cxnId="{4536E593-DCB9-4D07-A886-A4BB7D789066}">
      <dgm:prSet/>
      <dgm:spPr/>
      <dgm:t>
        <a:bodyPr/>
        <a:lstStyle/>
        <a:p>
          <a:endParaRPr lang="ru-RU"/>
        </a:p>
      </dgm:t>
    </dgm:pt>
    <dgm:pt modelId="{79B907E9-F271-4272-97A2-3DD9B3B4350D}" type="sibTrans" cxnId="{4536E593-DCB9-4D07-A886-A4BB7D789066}">
      <dgm:prSet/>
      <dgm:spPr/>
      <dgm:t>
        <a:bodyPr/>
        <a:lstStyle/>
        <a:p>
          <a:endParaRPr lang="ru-RU"/>
        </a:p>
      </dgm:t>
    </dgm:pt>
    <dgm:pt modelId="{51EA7777-D5B5-48B4-BC6F-EB97603AFE35}" type="pres">
      <dgm:prSet presAssocID="{253FA4B7-A006-4CED-9EC4-937D377A22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47BEE-40EE-45AB-96E0-36E26025E9DD}" type="pres">
      <dgm:prSet presAssocID="{8AB4C18B-4EFA-4494-A958-BA963D812EF8}" presName="parentLin" presStyleCnt="0"/>
      <dgm:spPr/>
    </dgm:pt>
    <dgm:pt modelId="{25197539-1CFE-47F9-B1DE-51B3EA2A96B7}" type="pres">
      <dgm:prSet presAssocID="{8AB4C18B-4EFA-4494-A958-BA963D812E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419C145-EF31-4680-90A0-2ADE8AB2737D}" type="pres">
      <dgm:prSet presAssocID="{8AB4C18B-4EFA-4494-A958-BA963D812EF8}" presName="parentText" presStyleLbl="node1" presStyleIdx="0" presStyleCnt="3" custScaleY="67850" custLinFactNeighborX="3094" custLinFactNeighborY="-10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B16DA-D0BE-4BAE-9230-912254BFDB70}" type="pres">
      <dgm:prSet presAssocID="{8AB4C18B-4EFA-4494-A958-BA963D812EF8}" presName="negativeSpace" presStyleCnt="0"/>
      <dgm:spPr/>
    </dgm:pt>
    <dgm:pt modelId="{CB5AFC8E-AF2B-4E55-A4D8-3C2033835CF8}" type="pres">
      <dgm:prSet presAssocID="{8AB4C18B-4EFA-4494-A958-BA963D812EF8}" presName="childText" presStyleLbl="conFgAcc1" presStyleIdx="0" presStyleCnt="3">
        <dgm:presLayoutVars>
          <dgm:bulletEnabled val="1"/>
        </dgm:presLayoutVars>
      </dgm:prSet>
      <dgm:spPr/>
    </dgm:pt>
    <dgm:pt modelId="{E50091D3-DC59-495E-A036-46AD8C2F9B33}" type="pres">
      <dgm:prSet presAssocID="{34E14D68-0485-46D1-B40F-DAECC65AD3C3}" presName="spaceBetweenRectangles" presStyleCnt="0"/>
      <dgm:spPr/>
    </dgm:pt>
    <dgm:pt modelId="{E278E5EA-582F-451E-9FB8-CC94B23F7F3B}" type="pres">
      <dgm:prSet presAssocID="{C04D1BE0-BF2C-437E-92D8-27F09E4C68FD}" presName="parentLin" presStyleCnt="0"/>
      <dgm:spPr/>
    </dgm:pt>
    <dgm:pt modelId="{86EF4B99-2F0A-4BCC-A287-4DB96CEBF899}" type="pres">
      <dgm:prSet presAssocID="{C04D1BE0-BF2C-437E-92D8-27F09E4C68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6217F3-F68C-4400-B5A2-7179B3460672}" type="pres">
      <dgm:prSet presAssocID="{C04D1BE0-BF2C-437E-92D8-27F09E4C68FD}" presName="parentText" presStyleLbl="node1" presStyleIdx="1" presStyleCnt="3" custScaleY="120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15559-1DAA-4406-95AE-341C705B5F2E}" type="pres">
      <dgm:prSet presAssocID="{C04D1BE0-BF2C-437E-92D8-27F09E4C68FD}" presName="negativeSpace" presStyleCnt="0"/>
      <dgm:spPr/>
    </dgm:pt>
    <dgm:pt modelId="{B16328C2-2FB7-4A51-83C4-1F06F3A88EE5}" type="pres">
      <dgm:prSet presAssocID="{C04D1BE0-BF2C-437E-92D8-27F09E4C68F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484E5-00B6-4D93-B66E-7BB838F53A24}" type="pres">
      <dgm:prSet presAssocID="{14710E2C-C3CF-4776-A3CF-7991C07DA88C}" presName="spaceBetweenRectangles" presStyleCnt="0"/>
      <dgm:spPr/>
    </dgm:pt>
    <dgm:pt modelId="{1F0D0F29-09D9-4CE6-BD81-CA9B0D276761}" type="pres">
      <dgm:prSet presAssocID="{79203AD4-BAA7-46A6-8F02-9AC29EC435C1}" presName="parentLin" presStyleCnt="0"/>
      <dgm:spPr/>
    </dgm:pt>
    <dgm:pt modelId="{131132E6-CE0E-42AB-B72B-C2454DA5AE82}" type="pres">
      <dgm:prSet presAssocID="{79203AD4-BAA7-46A6-8F02-9AC29EC435C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EAE7E13-36B3-439B-94E2-E98371473B0B}" type="pres">
      <dgm:prSet presAssocID="{79203AD4-BAA7-46A6-8F02-9AC29EC435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208B5-DEFE-4FC8-9A23-10BF1FE69A87}" type="pres">
      <dgm:prSet presAssocID="{79203AD4-BAA7-46A6-8F02-9AC29EC435C1}" presName="negativeSpace" presStyleCnt="0"/>
      <dgm:spPr/>
    </dgm:pt>
    <dgm:pt modelId="{911762A1-3D1F-4521-B7C4-C68C231B14A4}" type="pres">
      <dgm:prSet presAssocID="{79203AD4-BAA7-46A6-8F02-9AC29EC435C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C6795-9A2A-48C6-9CFC-298478DA9279}" type="presOf" srcId="{8AB4C18B-4EFA-4494-A958-BA963D812EF8}" destId="{8419C145-EF31-4680-90A0-2ADE8AB2737D}" srcOrd="1" destOrd="0" presId="urn:microsoft.com/office/officeart/2005/8/layout/list1"/>
    <dgm:cxn modelId="{2D1E2DCA-9CFF-4FA9-A477-38EC3EA45627}" srcId="{C04D1BE0-BF2C-437E-92D8-27F09E4C68FD}" destId="{DE044196-AFB5-4091-89A1-8551A727864D}" srcOrd="1" destOrd="0" parTransId="{7B94BC96-8F49-40DD-8DB7-1DE873A8A436}" sibTransId="{B3AF34C4-7175-4E2B-BF6A-A4DBA49FB912}"/>
    <dgm:cxn modelId="{E390490C-9302-4D37-815D-FEBE01AE28F2}" type="presOf" srcId="{C04D1BE0-BF2C-437E-92D8-27F09E4C68FD}" destId="{86EF4B99-2F0A-4BCC-A287-4DB96CEBF899}" srcOrd="0" destOrd="0" presId="urn:microsoft.com/office/officeart/2005/8/layout/list1"/>
    <dgm:cxn modelId="{AC434A67-6C78-4062-BB73-59697D93F7E2}" type="presOf" srcId="{DE044196-AFB5-4091-89A1-8551A727864D}" destId="{B16328C2-2FB7-4A51-83C4-1F06F3A88EE5}" srcOrd="0" destOrd="1" presId="urn:microsoft.com/office/officeart/2005/8/layout/list1"/>
    <dgm:cxn modelId="{A681E219-D81F-4D8C-826A-BA42ABF51500}" srcId="{253FA4B7-A006-4CED-9EC4-937D377A22CE}" destId="{C04D1BE0-BF2C-437E-92D8-27F09E4C68FD}" srcOrd="1" destOrd="0" parTransId="{D6AE75CE-3DD1-4E20-8129-973489C2D75E}" sibTransId="{14710E2C-C3CF-4776-A3CF-7991C07DA88C}"/>
    <dgm:cxn modelId="{02AE2942-76FF-4485-8FCA-363F856E4219}" type="presOf" srcId="{79203AD4-BAA7-46A6-8F02-9AC29EC435C1}" destId="{131132E6-CE0E-42AB-B72B-C2454DA5AE82}" srcOrd="0" destOrd="0" presId="urn:microsoft.com/office/officeart/2005/8/layout/list1"/>
    <dgm:cxn modelId="{4AFCE136-9C2B-4093-A288-6A0402B00230}" srcId="{253FA4B7-A006-4CED-9EC4-937D377A22CE}" destId="{79203AD4-BAA7-46A6-8F02-9AC29EC435C1}" srcOrd="2" destOrd="0" parTransId="{E652C703-F06E-46FD-9A85-101677393957}" sibTransId="{51BB31CD-9DAF-40D5-9609-B55904CFF965}"/>
    <dgm:cxn modelId="{7CB8B5FB-64E5-4BE4-8B15-A52A8E3C9F6B}" type="presOf" srcId="{79203AD4-BAA7-46A6-8F02-9AC29EC435C1}" destId="{3EAE7E13-36B3-439B-94E2-E98371473B0B}" srcOrd="1" destOrd="0" presId="urn:microsoft.com/office/officeart/2005/8/layout/list1"/>
    <dgm:cxn modelId="{7F53963D-0658-4636-8999-5CDB7267A615}" srcId="{C04D1BE0-BF2C-437E-92D8-27F09E4C68FD}" destId="{D43A54E5-392D-4D7A-8034-585A1969F01A}" srcOrd="0" destOrd="0" parTransId="{05FAC28A-CAEA-46B9-B7A8-825B47828257}" sibTransId="{2B86E2C7-B194-40FF-8C56-41EE5A40EDA2}"/>
    <dgm:cxn modelId="{41016BC5-5D1D-4FC9-9563-4D1C896B0304}" srcId="{C04D1BE0-BF2C-437E-92D8-27F09E4C68FD}" destId="{E14AA09B-28C6-4606-83EB-B65EA0BAA9AD}" srcOrd="2" destOrd="0" parTransId="{70A4E73C-A508-4962-ACA9-7174AD2F779E}" sibTransId="{9BDC4A4C-8029-480A-A581-9CA48FDE54A7}"/>
    <dgm:cxn modelId="{048E73EE-DC08-4B2C-94E8-AD6871B072D7}" type="presOf" srcId="{C04D1BE0-BF2C-437E-92D8-27F09E4C68FD}" destId="{F36217F3-F68C-4400-B5A2-7179B3460672}" srcOrd="1" destOrd="0" presId="urn:microsoft.com/office/officeart/2005/8/layout/list1"/>
    <dgm:cxn modelId="{2845D4C5-5517-43C1-B450-0E3EBAAD217E}" type="presOf" srcId="{E14AA09B-28C6-4606-83EB-B65EA0BAA9AD}" destId="{B16328C2-2FB7-4A51-83C4-1F06F3A88EE5}" srcOrd="0" destOrd="2" presId="urn:microsoft.com/office/officeart/2005/8/layout/list1"/>
    <dgm:cxn modelId="{82EE643F-8F1F-4690-AF4A-7A01AFE20B0F}" type="presOf" srcId="{253FA4B7-A006-4CED-9EC4-937D377A22CE}" destId="{51EA7777-D5B5-48B4-BC6F-EB97603AFE35}" srcOrd="0" destOrd="0" presId="urn:microsoft.com/office/officeart/2005/8/layout/list1"/>
    <dgm:cxn modelId="{27D8FBF5-113D-481D-B758-E2F44A4407BC}" type="presOf" srcId="{8AB4C18B-4EFA-4494-A958-BA963D812EF8}" destId="{25197539-1CFE-47F9-B1DE-51B3EA2A96B7}" srcOrd="0" destOrd="0" presId="urn:microsoft.com/office/officeart/2005/8/layout/list1"/>
    <dgm:cxn modelId="{E224A462-0DB8-4084-8E36-FA093071A544}" type="presOf" srcId="{D43A54E5-392D-4D7A-8034-585A1969F01A}" destId="{B16328C2-2FB7-4A51-83C4-1F06F3A88EE5}" srcOrd="0" destOrd="0" presId="urn:microsoft.com/office/officeart/2005/8/layout/list1"/>
    <dgm:cxn modelId="{4536E593-DCB9-4D07-A886-A4BB7D789066}" srcId="{79203AD4-BAA7-46A6-8F02-9AC29EC435C1}" destId="{46798342-9D41-4999-8F72-2AF83DD12C68}" srcOrd="0" destOrd="0" parTransId="{BA6A01E3-1F35-43E2-8AA7-96D40F425A41}" sibTransId="{79B907E9-F271-4272-97A2-3DD9B3B4350D}"/>
    <dgm:cxn modelId="{D9FC8CBE-1FA8-45AB-A41C-171F53572BD9}" type="presOf" srcId="{46798342-9D41-4999-8F72-2AF83DD12C68}" destId="{911762A1-3D1F-4521-B7C4-C68C231B14A4}" srcOrd="0" destOrd="0" presId="urn:microsoft.com/office/officeart/2005/8/layout/list1"/>
    <dgm:cxn modelId="{E07B990E-53A3-4768-8E45-DDCA985010BD}" srcId="{253FA4B7-A006-4CED-9EC4-937D377A22CE}" destId="{8AB4C18B-4EFA-4494-A958-BA963D812EF8}" srcOrd="0" destOrd="0" parTransId="{65636257-F21A-4BE7-8C62-6EA70B3E5091}" sibTransId="{34E14D68-0485-46D1-B40F-DAECC65AD3C3}"/>
    <dgm:cxn modelId="{C5892736-A846-4D52-A54E-49F6E74DFCE1}" type="presParOf" srcId="{51EA7777-D5B5-48B4-BC6F-EB97603AFE35}" destId="{6AA47BEE-40EE-45AB-96E0-36E26025E9DD}" srcOrd="0" destOrd="0" presId="urn:microsoft.com/office/officeart/2005/8/layout/list1"/>
    <dgm:cxn modelId="{51D17EE4-AE93-45B3-8256-D4A5DF1BEA2B}" type="presParOf" srcId="{6AA47BEE-40EE-45AB-96E0-36E26025E9DD}" destId="{25197539-1CFE-47F9-B1DE-51B3EA2A96B7}" srcOrd="0" destOrd="0" presId="urn:microsoft.com/office/officeart/2005/8/layout/list1"/>
    <dgm:cxn modelId="{40C7E53C-C0AD-419F-8169-F50C4AFF682C}" type="presParOf" srcId="{6AA47BEE-40EE-45AB-96E0-36E26025E9DD}" destId="{8419C145-EF31-4680-90A0-2ADE8AB2737D}" srcOrd="1" destOrd="0" presId="urn:microsoft.com/office/officeart/2005/8/layout/list1"/>
    <dgm:cxn modelId="{926723F7-4264-47B4-9FBA-D15EED29AE38}" type="presParOf" srcId="{51EA7777-D5B5-48B4-BC6F-EB97603AFE35}" destId="{7F4B16DA-D0BE-4BAE-9230-912254BFDB70}" srcOrd="1" destOrd="0" presId="urn:microsoft.com/office/officeart/2005/8/layout/list1"/>
    <dgm:cxn modelId="{9DD0E1CA-6531-46AA-BC7A-28555C794783}" type="presParOf" srcId="{51EA7777-D5B5-48B4-BC6F-EB97603AFE35}" destId="{CB5AFC8E-AF2B-4E55-A4D8-3C2033835CF8}" srcOrd="2" destOrd="0" presId="urn:microsoft.com/office/officeart/2005/8/layout/list1"/>
    <dgm:cxn modelId="{7AF23A8B-508C-452C-A3A0-24CDCDA214CC}" type="presParOf" srcId="{51EA7777-D5B5-48B4-BC6F-EB97603AFE35}" destId="{E50091D3-DC59-495E-A036-46AD8C2F9B33}" srcOrd="3" destOrd="0" presId="urn:microsoft.com/office/officeart/2005/8/layout/list1"/>
    <dgm:cxn modelId="{1672F2B4-0F92-4052-A38F-4D164DE410E9}" type="presParOf" srcId="{51EA7777-D5B5-48B4-BC6F-EB97603AFE35}" destId="{E278E5EA-582F-451E-9FB8-CC94B23F7F3B}" srcOrd="4" destOrd="0" presId="urn:microsoft.com/office/officeart/2005/8/layout/list1"/>
    <dgm:cxn modelId="{C7DC70C4-EAA2-4743-BFFE-1D72700DF637}" type="presParOf" srcId="{E278E5EA-582F-451E-9FB8-CC94B23F7F3B}" destId="{86EF4B99-2F0A-4BCC-A287-4DB96CEBF899}" srcOrd="0" destOrd="0" presId="urn:microsoft.com/office/officeart/2005/8/layout/list1"/>
    <dgm:cxn modelId="{0645EBF4-B746-4638-AA5A-BCE237C63166}" type="presParOf" srcId="{E278E5EA-582F-451E-9FB8-CC94B23F7F3B}" destId="{F36217F3-F68C-4400-B5A2-7179B3460672}" srcOrd="1" destOrd="0" presId="urn:microsoft.com/office/officeart/2005/8/layout/list1"/>
    <dgm:cxn modelId="{BB282415-4624-4618-9A88-CED3E7AF01B3}" type="presParOf" srcId="{51EA7777-D5B5-48B4-BC6F-EB97603AFE35}" destId="{AD715559-1DAA-4406-95AE-341C705B5F2E}" srcOrd="5" destOrd="0" presId="urn:microsoft.com/office/officeart/2005/8/layout/list1"/>
    <dgm:cxn modelId="{E0A57C1D-46D8-44DE-B3BD-C6266D128142}" type="presParOf" srcId="{51EA7777-D5B5-48B4-BC6F-EB97603AFE35}" destId="{B16328C2-2FB7-4A51-83C4-1F06F3A88EE5}" srcOrd="6" destOrd="0" presId="urn:microsoft.com/office/officeart/2005/8/layout/list1"/>
    <dgm:cxn modelId="{98CE17F0-95B5-4E47-AB09-28AD50BF9317}" type="presParOf" srcId="{51EA7777-D5B5-48B4-BC6F-EB97603AFE35}" destId="{907484E5-00B6-4D93-B66E-7BB838F53A24}" srcOrd="7" destOrd="0" presId="urn:microsoft.com/office/officeart/2005/8/layout/list1"/>
    <dgm:cxn modelId="{3AE401F3-D385-4471-B33A-33A022202A72}" type="presParOf" srcId="{51EA7777-D5B5-48B4-BC6F-EB97603AFE35}" destId="{1F0D0F29-09D9-4CE6-BD81-CA9B0D276761}" srcOrd="8" destOrd="0" presId="urn:microsoft.com/office/officeart/2005/8/layout/list1"/>
    <dgm:cxn modelId="{90615823-4103-4AC8-B669-434840856952}" type="presParOf" srcId="{1F0D0F29-09D9-4CE6-BD81-CA9B0D276761}" destId="{131132E6-CE0E-42AB-B72B-C2454DA5AE82}" srcOrd="0" destOrd="0" presId="urn:microsoft.com/office/officeart/2005/8/layout/list1"/>
    <dgm:cxn modelId="{0CA02EBA-BAF8-4632-A92A-DA4AE8360F96}" type="presParOf" srcId="{1F0D0F29-09D9-4CE6-BD81-CA9B0D276761}" destId="{3EAE7E13-36B3-439B-94E2-E98371473B0B}" srcOrd="1" destOrd="0" presId="urn:microsoft.com/office/officeart/2005/8/layout/list1"/>
    <dgm:cxn modelId="{675C5844-3586-4521-BC09-1726D43BF814}" type="presParOf" srcId="{51EA7777-D5B5-48B4-BC6F-EB97603AFE35}" destId="{115208B5-DEFE-4FC8-9A23-10BF1FE69A87}" srcOrd="9" destOrd="0" presId="urn:microsoft.com/office/officeart/2005/8/layout/list1"/>
    <dgm:cxn modelId="{B9A7DD48-B816-4325-9D6B-D0E6CB68FFD5}" type="presParOf" srcId="{51EA7777-D5B5-48B4-BC6F-EB97603AFE35}" destId="{911762A1-3D1F-4521-B7C4-C68C231B14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Вариативность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Планируемые результат</a:t>
          </a:r>
          <a:endParaRPr lang="ru-RU" sz="1800" kern="1200" dirty="0"/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Содержательный раздел ООП</a:t>
          </a:r>
          <a:endParaRPr lang="ru-RU" sz="1800" kern="1200" dirty="0"/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Рабочие программы педагогов </a:t>
          </a:r>
          <a:endParaRPr lang="ru-RU" sz="1800" kern="1200" dirty="0"/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программа воспитания </a:t>
          </a:r>
          <a:endParaRPr lang="ru-RU" sz="1800" kern="1200" dirty="0"/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универсальных учебных действий</a:t>
          </a:r>
          <a:endParaRPr lang="ru-RU" sz="1800" kern="1200" dirty="0"/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Программа формирования универсальных учебных действий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Объем урочной и внеурочной деятельности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 </a:t>
          </a:r>
          <a:endParaRPr lang="ru-RU" sz="1800" kern="1200" dirty="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Использование электронных средств обучения, дистанционных технологий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 </a:t>
          </a:r>
          <a:endParaRPr lang="ru-RU" sz="1800" kern="1200" dirty="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Деление учеников на группы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 </a:t>
          </a:r>
          <a:endParaRPr lang="ru-RU" sz="1800" kern="1200" dirty="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4429-4B0F-4A0A-A71E-4BCCE4E3AB9B}">
      <dsp:nvSpPr>
        <dsp:cNvPr id="0" name=""/>
        <dsp:cNvSpPr/>
      </dsp:nvSpPr>
      <dsp:spPr>
        <a:xfrm>
          <a:off x="0" y="587049"/>
          <a:ext cx="3644900" cy="352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885" tIns="416560" rIns="28288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успеваемости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образовательных потребностей и интересов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психического и физического здоровья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пола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общественных и профессиональных целей детей, в том числе с углубленным изучением отдельных предметных областей, предметов</a:t>
          </a:r>
          <a:endParaRPr lang="ru-RU" sz="1800" kern="1200" dirty="0"/>
        </a:p>
      </dsp:txBody>
      <dsp:txXfrm>
        <a:off x="0" y="587049"/>
        <a:ext cx="3644900" cy="3528000"/>
      </dsp:txXfrm>
    </dsp:sp>
    <dsp:sp modelId="{6E2369D4-FFA4-4D25-A5F7-167E19737538}">
      <dsp:nvSpPr>
        <dsp:cNvPr id="0" name=""/>
        <dsp:cNvSpPr/>
      </dsp:nvSpPr>
      <dsp:spPr>
        <a:xfrm>
          <a:off x="182245" y="291849"/>
          <a:ext cx="255143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8" tIns="0" rIns="964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Возможности реализации с учетом</a:t>
          </a:r>
          <a:endParaRPr lang="ru-RU" sz="2000" kern="1200" dirty="0"/>
        </a:p>
      </dsp:txBody>
      <dsp:txXfrm>
        <a:off x="211066" y="320670"/>
        <a:ext cx="2493788" cy="5327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Информационно-образовательная среда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 </a:t>
          </a:r>
          <a:endParaRPr lang="ru-RU" sz="1800" kern="1200" dirty="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Оснащение кабинетов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 </a:t>
          </a:r>
          <a:endParaRPr lang="ru-RU" sz="1800" kern="1200" dirty="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42A8-94FF-4C33-BD70-250F14931221}">
      <dsp:nvSpPr>
        <dsp:cNvPr id="0" name=""/>
        <dsp:cNvSpPr/>
      </dsp:nvSpPr>
      <dsp:spPr>
        <a:xfrm>
          <a:off x="0" y="1869370"/>
          <a:ext cx="36449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E5026-020F-4BF5-9E8F-6B3B2013EBA5}">
      <dsp:nvSpPr>
        <dsp:cNvPr id="0" name=""/>
        <dsp:cNvSpPr/>
      </dsp:nvSpPr>
      <dsp:spPr>
        <a:xfrm>
          <a:off x="182245" y="924730"/>
          <a:ext cx="3230875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8" tIns="0" rIns="964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уровне ООО</a:t>
          </a:r>
          <a:r>
            <a:rPr lang="en-US" sz="1800" kern="1200" dirty="0" smtClean="0"/>
            <a:t> </a:t>
          </a:r>
          <a:r>
            <a:rPr lang="ru-RU" sz="1800" kern="1200" dirty="0" smtClean="0"/>
            <a:t>установили требования к</a:t>
          </a:r>
          <a:r>
            <a:rPr lang="en-US" sz="1800" kern="1200" dirty="0" smtClean="0"/>
            <a:t> </a:t>
          </a:r>
          <a:r>
            <a:rPr lang="ru-RU" sz="1800" kern="1200" dirty="0" smtClean="0"/>
            <a:t>оснащению кабинетов по</a:t>
          </a:r>
          <a:r>
            <a:rPr lang="en-US" sz="1800" kern="1200" dirty="0" smtClean="0"/>
            <a:t> </a:t>
          </a:r>
          <a:r>
            <a:rPr lang="ru-RU" sz="1800" kern="1200" dirty="0" smtClean="0"/>
            <a:t>отдельным предметным</a:t>
          </a:r>
          <a:r>
            <a:rPr lang="en-US" sz="1800" kern="1200" dirty="0" smtClean="0"/>
            <a:t> </a:t>
          </a:r>
          <a:r>
            <a:rPr lang="ru-RU" sz="1800" kern="1200" dirty="0" smtClean="0"/>
            <a:t>областям. </a:t>
          </a:r>
          <a:endParaRPr lang="ru-RU" sz="1800" kern="1200" dirty="0"/>
        </a:p>
      </dsp:txBody>
      <dsp:txXfrm>
        <a:off x="274472" y="1016957"/>
        <a:ext cx="3046421" cy="17048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Оснащение кабинетов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Психолого-педагогические условия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42A8-94FF-4C33-BD70-250F14931221}">
      <dsp:nvSpPr>
        <dsp:cNvPr id="0" name=""/>
        <dsp:cNvSpPr/>
      </dsp:nvSpPr>
      <dsp:spPr>
        <a:xfrm>
          <a:off x="0" y="500576"/>
          <a:ext cx="36449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E5026-020F-4BF5-9E8F-6B3B2013EBA5}">
      <dsp:nvSpPr>
        <dsp:cNvPr id="0" name=""/>
        <dsp:cNvSpPr/>
      </dsp:nvSpPr>
      <dsp:spPr>
        <a:xfrm>
          <a:off x="182245" y="28256"/>
          <a:ext cx="3240928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8" tIns="0" rIns="964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Больше требований к психолого-педагогическим условиям</a:t>
          </a:r>
          <a:endParaRPr lang="ru-RU" sz="1800" kern="1200" dirty="0"/>
        </a:p>
      </dsp:txBody>
      <dsp:txXfrm>
        <a:off x="228359" y="74370"/>
        <a:ext cx="3148700" cy="852412"/>
      </dsp:txXfrm>
    </dsp:sp>
    <dsp:sp modelId="{245135BD-E303-4260-8573-18EECCB6CFC3}">
      <dsp:nvSpPr>
        <dsp:cNvPr id="0" name=""/>
        <dsp:cNvSpPr/>
      </dsp:nvSpPr>
      <dsp:spPr>
        <a:xfrm>
          <a:off x="0" y="1952096"/>
          <a:ext cx="36449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12FCF-1F44-4923-85D7-56126285DE94}">
      <dsp:nvSpPr>
        <dsp:cNvPr id="0" name=""/>
        <dsp:cNvSpPr/>
      </dsp:nvSpPr>
      <dsp:spPr>
        <a:xfrm>
          <a:off x="182245" y="1479776"/>
          <a:ext cx="3240009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8" tIns="0" rIns="964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Сделан акцент на социально-психологической</a:t>
          </a:r>
          <a:r>
            <a:rPr lang="en-US" sz="1800" kern="1200" dirty="0" smtClean="0"/>
            <a:t> </a:t>
          </a:r>
          <a:r>
            <a:rPr lang="ru-RU" sz="1800" kern="1200" dirty="0" smtClean="0"/>
            <a:t>адаптации к школе</a:t>
          </a:r>
        </a:p>
      </dsp:txBody>
      <dsp:txXfrm>
        <a:off x="228359" y="1525890"/>
        <a:ext cx="3147781" cy="852412"/>
      </dsp:txXfrm>
    </dsp:sp>
    <dsp:sp modelId="{2E242EC8-F9E1-4083-BE28-F79E6A79419E}">
      <dsp:nvSpPr>
        <dsp:cNvPr id="0" name=""/>
        <dsp:cNvSpPr/>
      </dsp:nvSpPr>
      <dsp:spPr>
        <a:xfrm>
          <a:off x="0" y="3572243"/>
          <a:ext cx="36449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6B8A4-7337-48B7-A873-A248455F952D}">
      <dsp:nvSpPr>
        <dsp:cNvPr id="0" name=""/>
        <dsp:cNvSpPr/>
      </dsp:nvSpPr>
      <dsp:spPr>
        <a:xfrm>
          <a:off x="182245" y="2931296"/>
          <a:ext cx="3240009" cy="1113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8" tIns="0" rIns="964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Описан порядок проведения психологопедагогического сопровождения участников</a:t>
          </a:r>
          <a:r>
            <a:rPr lang="en-US" sz="1800" kern="1200" dirty="0" smtClean="0"/>
            <a:t> </a:t>
          </a:r>
          <a:r>
            <a:rPr lang="ru-RU" sz="1800" kern="1200" dirty="0" smtClean="0"/>
            <a:t>образовательных отношений</a:t>
          </a:r>
        </a:p>
      </dsp:txBody>
      <dsp:txXfrm>
        <a:off x="236590" y="2985641"/>
        <a:ext cx="3131319" cy="100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Планируемые результат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Содержательный раздел ООП</a:t>
          </a:r>
          <a:endParaRPr lang="ru-RU" sz="1800" kern="1200" dirty="0"/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Рабочие программы педагогов </a:t>
          </a:r>
          <a:endParaRPr lang="ru-RU" sz="1800" kern="1200" dirty="0"/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программа воспитания </a:t>
          </a:r>
          <a:endParaRPr lang="ru-RU" sz="1800" kern="1200" dirty="0"/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универсальных учебных действий</a:t>
          </a:r>
          <a:endParaRPr lang="ru-RU" sz="1800" kern="1200" dirty="0"/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Оснащение кабинетов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Психолого-педагогические условия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Повышение квалификации педагогов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5705959"/>
        <a:ext cx="7449144" cy="2923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BF04-249C-49CE-853E-8F6DDE8D2319}">
      <dsp:nvSpPr>
        <dsp:cNvPr id="0" name=""/>
        <dsp:cNvSpPr/>
      </dsp:nvSpPr>
      <dsp:spPr>
        <a:xfrm>
          <a:off x="0" y="281988"/>
          <a:ext cx="812800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содержание учебного предмета, учебного курса (в том числе внеурочной деятельности), учебного модуля</a:t>
          </a:r>
          <a:endParaRPr lang="ru-RU" sz="1900" kern="1200" dirty="0"/>
        </a:p>
      </dsp:txBody>
      <dsp:txXfrm>
        <a:off x="0" y="281988"/>
        <a:ext cx="8128000" cy="1047375"/>
      </dsp:txXfrm>
    </dsp:sp>
    <dsp:sp modelId="{29CE0B2B-4BFF-4A35-BD12-70629A64FF39}">
      <dsp:nvSpPr>
        <dsp:cNvPr id="0" name=""/>
        <dsp:cNvSpPr/>
      </dsp:nvSpPr>
      <dsp:spPr>
        <a:xfrm>
          <a:off x="406400" y="1548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>
        <a:off x="433780" y="28928"/>
        <a:ext cx="5634840" cy="506120"/>
      </dsp:txXfrm>
    </dsp:sp>
    <dsp:sp modelId="{19E5ED39-654D-4BEE-B0DE-373A42F9949F}">
      <dsp:nvSpPr>
        <dsp:cNvPr id="0" name=""/>
        <dsp:cNvSpPr/>
      </dsp:nvSpPr>
      <dsp:spPr>
        <a:xfrm>
          <a:off x="0" y="1712403"/>
          <a:ext cx="8128000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планируемые результаты освоения учебного предмета, учебного курса (в том числе внеурочной деятельности), учебного модуля</a:t>
          </a:r>
          <a:endParaRPr lang="ru-RU" sz="1900" kern="1200" dirty="0"/>
        </a:p>
      </dsp:txBody>
      <dsp:txXfrm>
        <a:off x="0" y="1712403"/>
        <a:ext cx="8128000" cy="1286775"/>
      </dsp:txXfrm>
    </dsp:sp>
    <dsp:sp modelId="{23224FD3-CAD5-4173-994E-A1F880520712}">
      <dsp:nvSpPr>
        <dsp:cNvPr id="0" name=""/>
        <dsp:cNvSpPr/>
      </dsp:nvSpPr>
      <dsp:spPr>
        <a:xfrm>
          <a:off x="406400" y="143196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>
        <a:off x="433780" y="1459343"/>
        <a:ext cx="5634840" cy="506120"/>
      </dsp:txXfrm>
    </dsp:sp>
    <dsp:sp modelId="{D9DE0038-249B-4DAF-B217-797D012D5A07}">
      <dsp:nvSpPr>
        <dsp:cNvPr id="0" name=""/>
        <dsp:cNvSpPr/>
      </dsp:nvSpPr>
      <dsp:spPr>
        <a:xfrm>
          <a:off x="0" y="3382218"/>
          <a:ext cx="8128000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</a:t>
          </a:r>
          <a:endParaRPr lang="ru-RU" sz="1900" kern="1200" dirty="0"/>
        </a:p>
      </dsp:txBody>
      <dsp:txXfrm>
        <a:off x="0" y="3382218"/>
        <a:ext cx="8128000" cy="2034900"/>
      </dsp:txXfrm>
    </dsp:sp>
    <dsp:sp modelId="{763C88C5-6632-4600-BCD3-FCD4EEAC60E5}">
      <dsp:nvSpPr>
        <dsp:cNvPr id="0" name=""/>
        <dsp:cNvSpPr/>
      </dsp:nvSpPr>
      <dsp:spPr>
        <a:xfrm>
          <a:off x="406400" y="3101778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>
        <a:off x="433780" y="3129158"/>
        <a:ext cx="5634840" cy="5061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A4828-33EF-4872-A982-13FE79430B4A}">
      <dsp:nvSpPr>
        <dsp:cNvPr id="0" name=""/>
        <dsp:cNvSpPr/>
      </dsp:nvSpPr>
      <dsp:spPr>
        <a:xfrm>
          <a:off x="3759010" y="690268"/>
          <a:ext cx="5332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293" y="45720"/>
              </a:lnTo>
            </a:path>
          </a:pathLst>
        </a:custGeom>
        <a:noFill/>
        <a:ln w="34925" cap="flat" cmpd="sng" algn="in">
          <a:solidFill>
            <a:schemeClr val="accent1"/>
          </a:solidFill>
          <a:prstDash val="solid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11559" y="733169"/>
        <a:ext cx="28194" cy="5638"/>
      </dsp:txXfrm>
    </dsp:sp>
    <dsp:sp modelId="{AFAEFBA2-C594-455F-97E0-EE3569CAFEF6}">
      <dsp:nvSpPr>
        <dsp:cNvPr id="0" name=""/>
        <dsp:cNvSpPr/>
      </dsp:nvSpPr>
      <dsp:spPr>
        <a:xfrm>
          <a:off x="1309099" y="475"/>
          <a:ext cx="2451711" cy="1471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Опишите разделы или темы учебного предмета, курса или модуля</a:t>
          </a:r>
          <a:endParaRPr lang="ru-RU" sz="1800" kern="1200" dirty="0"/>
        </a:p>
      </dsp:txBody>
      <dsp:txXfrm>
        <a:off x="1309099" y="475"/>
        <a:ext cx="2451711" cy="1471026"/>
      </dsp:txXfrm>
    </dsp:sp>
    <dsp:sp modelId="{D34339F3-DF45-4428-8810-92D0DC8C2C71}">
      <dsp:nvSpPr>
        <dsp:cNvPr id="0" name=""/>
        <dsp:cNvSpPr/>
      </dsp:nvSpPr>
      <dsp:spPr>
        <a:xfrm>
          <a:off x="2534954" y="1469702"/>
          <a:ext cx="3015604" cy="533293"/>
        </a:xfrm>
        <a:custGeom>
          <a:avLst/>
          <a:gdLst/>
          <a:ahLst/>
          <a:cxnLst/>
          <a:rect l="0" t="0" r="0" b="0"/>
          <a:pathLst>
            <a:path>
              <a:moveTo>
                <a:pt x="3015604" y="0"/>
              </a:moveTo>
              <a:lnTo>
                <a:pt x="3015604" y="283746"/>
              </a:lnTo>
              <a:lnTo>
                <a:pt x="0" y="283746"/>
              </a:lnTo>
              <a:lnTo>
                <a:pt x="0" y="533293"/>
              </a:lnTo>
            </a:path>
          </a:pathLst>
        </a:custGeom>
        <a:noFill/>
        <a:ln w="34925" cap="flat" cmpd="sng" algn="in">
          <a:solidFill>
            <a:schemeClr val="accent1"/>
          </a:solidFill>
          <a:prstDash val="solid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66060" y="1733529"/>
        <a:ext cx="153393" cy="5638"/>
      </dsp:txXfrm>
    </dsp:sp>
    <dsp:sp modelId="{037399E1-69EE-4971-A903-8194A9D71DAA}">
      <dsp:nvSpPr>
        <dsp:cNvPr id="0" name=""/>
        <dsp:cNvSpPr/>
      </dsp:nvSpPr>
      <dsp:spPr>
        <a:xfrm>
          <a:off x="4324703" y="475"/>
          <a:ext cx="2451711" cy="1471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разделах выделите тематические блоки и укажите все темы</a:t>
          </a:r>
          <a:endParaRPr lang="ru-RU" sz="1800" kern="1200" dirty="0"/>
        </a:p>
      </dsp:txBody>
      <dsp:txXfrm>
        <a:off x="4324703" y="475"/>
        <a:ext cx="2451711" cy="1471026"/>
      </dsp:txXfrm>
    </dsp:sp>
    <dsp:sp modelId="{418E4A54-B440-41CC-AEB8-22BB5ABCAB11}">
      <dsp:nvSpPr>
        <dsp:cNvPr id="0" name=""/>
        <dsp:cNvSpPr/>
      </dsp:nvSpPr>
      <dsp:spPr>
        <a:xfrm>
          <a:off x="3759010" y="2725189"/>
          <a:ext cx="5332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293" y="45720"/>
              </a:lnTo>
            </a:path>
          </a:pathLst>
        </a:custGeom>
        <a:noFill/>
        <a:ln w="34925" cap="flat" cmpd="sng" algn="in">
          <a:solidFill>
            <a:schemeClr val="accent1"/>
          </a:solidFill>
          <a:prstDash val="solid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11559" y="2768089"/>
        <a:ext cx="28194" cy="5638"/>
      </dsp:txXfrm>
    </dsp:sp>
    <dsp:sp modelId="{A7C8C7BE-097D-4C25-9590-20D10D49D8F5}">
      <dsp:nvSpPr>
        <dsp:cNvPr id="0" name=""/>
        <dsp:cNvSpPr/>
      </dsp:nvSpPr>
      <dsp:spPr>
        <a:xfrm>
          <a:off x="1309099" y="2035395"/>
          <a:ext cx="2451711" cy="1471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Зафиксируйте определенное количество часов</a:t>
          </a:r>
          <a:endParaRPr lang="ru-RU" sz="1800" kern="1200" dirty="0"/>
        </a:p>
      </dsp:txBody>
      <dsp:txXfrm>
        <a:off x="1309099" y="2035395"/>
        <a:ext cx="2451711" cy="1471026"/>
      </dsp:txXfrm>
    </dsp:sp>
    <dsp:sp modelId="{78672F26-C71A-4E0B-B319-50C157683C30}">
      <dsp:nvSpPr>
        <dsp:cNvPr id="0" name=""/>
        <dsp:cNvSpPr/>
      </dsp:nvSpPr>
      <dsp:spPr>
        <a:xfrm>
          <a:off x="2534954" y="3504622"/>
          <a:ext cx="3015604" cy="533293"/>
        </a:xfrm>
        <a:custGeom>
          <a:avLst/>
          <a:gdLst/>
          <a:ahLst/>
          <a:cxnLst/>
          <a:rect l="0" t="0" r="0" b="0"/>
          <a:pathLst>
            <a:path>
              <a:moveTo>
                <a:pt x="3015604" y="0"/>
              </a:moveTo>
              <a:lnTo>
                <a:pt x="3015604" y="283746"/>
              </a:lnTo>
              <a:lnTo>
                <a:pt x="0" y="283746"/>
              </a:lnTo>
              <a:lnTo>
                <a:pt x="0" y="533293"/>
              </a:lnTo>
            </a:path>
          </a:pathLst>
        </a:custGeom>
        <a:noFill/>
        <a:ln w="34925" cap="flat" cmpd="sng" algn="in">
          <a:solidFill>
            <a:schemeClr val="accent1"/>
          </a:solidFill>
          <a:prstDash val="solid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66060" y="3768449"/>
        <a:ext cx="153393" cy="5638"/>
      </dsp:txXfrm>
    </dsp:sp>
    <dsp:sp modelId="{9C10E79B-481B-4649-983E-AB681A00E2DA}">
      <dsp:nvSpPr>
        <dsp:cNvPr id="0" name=""/>
        <dsp:cNvSpPr/>
      </dsp:nvSpPr>
      <dsp:spPr>
        <a:xfrm>
          <a:off x="4324703" y="2035395"/>
          <a:ext cx="2451711" cy="1471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Отметьте формы проведения занятий с детьми (для внеурочная деятельность)</a:t>
          </a:r>
          <a:endParaRPr lang="ru-RU" sz="1800" kern="1200" dirty="0"/>
        </a:p>
      </dsp:txBody>
      <dsp:txXfrm>
        <a:off x="4324703" y="2035395"/>
        <a:ext cx="2451711" cy="1471026"/>
      </dsp:txXfrm>
    </dsp:sp>
    <dsp:sp modelId="{58EECCEC-FB4A-4D4E-B256-93B77660B2A5}">
      <dsp:nvSpPr>
        <dsp:cNvPr id="0" name=""/>
        <dsp:cNvSpPr/>
      </dsp:nvSpPr>
      <dsp:spPr>
        <a:xfrm>
          <a:off x="1309099" y="4070315"/>
          <a:ext cx="2451711" cy="1471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можно приложить дополнительные материалы</a:t>
          </a:r>
          <a:endParaRPr lang="ru-RU" sz="1800" kern="1200" dirty="0"/>
        </a:p>
      </dsp:txBody>
      <dsp:txXfrm>
        <a:off x="1309099" y="4070315"/>
        <a:ext cx="2451711" cy="147102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AC9FA-04A3-48C4-B207-9E382B6580D9}">
      <dsp:nvSpPr>
        <dsp:cNvPr id="0" name=""/>
        <dsp:cNvSpPr/>
      </dsp:nvSpPr>
      <dsp:spPr>
        <a:xfrm>
          <a:off x="0" y="275194"/>
          <a:ext cx="3804458" cy="464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268" tIns="374904" rIns="2952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Цифровая грамотность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Компьютер  — универсальное устройство обработки данных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Программы и данные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Компьютерные сети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Информация и информационные процессы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Представление информации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Информационные технологии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Текстовые документы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Компьютерная графика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Мультимедийные презентации</a:t>
          </a:r>
          <a:endParaRPr lang="ru-RU" sz="1800" kern="1200" dirty="0"/>
        </a:p>
      </dsp:txBody>
      <dsp:txXfrm>
        <a:off x="0" y="275194"/>
        <a:ext cx="3804458" cy="4649400"/>
      </dsp:txXfrm>
    </dsp:sp>
    <dsp:sp modelId="{B3C0AE99-14DD-488C-94FB-431171C421E8}">
      <dsp:nvSpPr>
        <dsp:cNvPr id="0" name=""/>
        <dsp:cNvSpPr/>
      </dsp:nvSpPr>
      <dsp:spPr>
        <a:xfrm>
          <a:off x="151014" y="0"/>
          <a:ext cx="2663120" cy="471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60" tIns="0" rIns="1006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 класс</a:t>
          </a:r>
          <a:endParaRPr lang="ru-RU" sz="1800" kern="1200" dirty="0"/>
        </a:p>
      </dsp:txBody>
      <dsp:txXfrm>
        <a:off x="174035" y="23021"/>
        <a:ext cx="2617078" cy="42555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75FE2-0DBB-41C9-9E1C-95B62C322A78}">
      <dsp:nvSpPr>
        <dsp:cNvPr id="0" name=""/>
        <dsp:cNvSpPr/>
      </dsp:nvSpPr>
      <dsp:spPr>
        <a:xfrm>
          <a:off x="0" y="205863"/>
          <a:ext cx="3744000" cy="554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576" tIns="333248" rIns="2905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Цифровая грамотность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Глобальная сеть Интернет и стратегии безопасного поведения в ней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 в информационном пространстве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Моделирование как метод познания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Алгоритмы и программирование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Разработка алгоритмов и программ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Управление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Информационные технологии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Электронные таблицы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Информационные технологии в современном обществе</a:t>
          </a:r>
          <a:endParaRPr lang="ru-RU" sz="1800" kern="1200" dirty="0"/>
        </a:p>
      </dsp:txBody>
      <dsp:txXfrm>
        <a:off x="0" y="205863"/>
        <a:ext cx="3744000" cy="5544000"/>
      </dsp:txXfrm>
    </dsp:sp>
    <dsp:sp modelId="{97169481-3F0C-4ED1-BF2E-ACCD41C749A6}">
      <dsp:nvSpPr>
        <dsp:cNvPr id="0" name=""/>
        <dsp:cNvSpPr/>
      </dsp:nvSpPr>
      <dsp:spPr>
        <a:xfrm>
          <a:off x="187200" y="6039"/>
          <a:ext cx="26208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990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9 класс</a:t>
          </a:r>
          <a:endParaRPr lang="ru-RU" sz="1800" kern="1200" dirty="0"/>
        </a:p>
      </dsp:txBody>
      <dsp:txXfrm>
        <a:off x="210257" y="29096"/>
        <a:ext cx="2574686" cy="42620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DBDA-104E-44CB-82ED-B5A4F850418B}">
      <dsp:nvSpPr>
        <dsp:cNvPr id="0" name=""/>
        <dsp:cNvSpPr/>
      </dsp:nvSpPr>
      <dsp:spPr>
        <a:xfrm>
          <a:off x="0" y="267029"/>
          <a:ext cx="3744000" cy="3572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576" tIns="374904" rIns="2905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Системы счисления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Элементы математической логики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Алгоритмы и программирование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Исполнители и алгоритмы. Алгоритмические конструкции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Язык программирования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Анализ алгоритмов</a:t>
          </a:r>
          <a:endParaRPr lang="ru-RU" sz="1800" kern="1200" dirty="0"/>
        </a:p>
      </dsp:txBody>
      <dsp:txXfrm>
        <a:off x="0" y="267029"/>
        <a:ext cx="3744000" cy="3572100"/>
      </dsp:txXfrm>
    </dsp:sp>
    <dsp:sp modelId="{843B866D-0C45-4F46-B4FE-FE86140A1114}">
      <dsp:nvSpPr>
        <dsp:cNvPr id="0" name=""/>
        <dsp:cNvSpPr/>
      </dsp:nvSpPr>
      <dsp:spPr>
        <a:xfrm>
          <a:off x="187200" y="1349"/>
          <a:ext cx="26208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990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8 класс</a:t>
          </a:r>
          <a:endParaRPr lang="ru-RU" sz="1800" kern="1200" dirty="0"/>
        </a:p>
      </dsp:txBody>
      <dsp:txXfrm>
        <a:off x="213139" y="27288"/>
        <a:ext cx="2568922" cy="47948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7A968-88BD-4664-B857-A0B30E4EF584}">
      <dsp:nvSpPr>
        <dsp:cNvPr id="0" name=""/>
        <dsp:cNvSpPr/>
      </dsp:nvSpPr>
      <dsp:spPr>
        <a:xfrm>
          <a:off x="0" y="61347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мультимедийные программы</a:t>
          </a:r>
          <a:endParaRPr lang="ru-RU" sz="1800" kern="1200" dirty="0"/>
        </a:p>
      </dsp:txBody>
      <dsp:txXfrm>
        <a:off x="30157" y="91504"/>
        <a:ext cx="5197486" cy="557446"/>
      </dsp:txXfrm>
    </dsp:sp>
    <dsp:sp modelId="{729E7588-4A4E-43ED-A8EE-81B7F36596B9}">
      <dsp:nvSpPr>
        <dsp:cNvPr id="0" name=""/>
        <dsp:cNvSpPr/>
      </dsp:nvSpPr>
      <dsp:spPr>
        <a:xfrm>
          <a:off x="0" y="774147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электронные учебники и задачники</a:t>
          </a:r>
          <a:endParaRPr lang="ru-RU" sz="1800" kern="1200" dirty="0"/>
        </a:p>
      </dsp:txBody>
      <dsp:txXfrm>
        <a:off x="30157" y="804304"/>
        <a:ext cx="5197486" cy="557446"/>
      </dsp:txXfrm>
    </dsp:sp>
    <dsp:sp modelId="{0812B7E1-5DF5-45F1-9633-8B0EC5560E9F}">
      <dsp:nvSpPr>
        <dsp:cNvPr id="0" name=""/>
        <dsp:cNvSpPr/>
      </dsp:nvSpPr>
      <dsp:spPr>
        <a:xfrm>
          <a:off x="0" y="1486947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электронные библиотеки</a:t>
          </a:r>
          <a:endParaRPr lang="ru-RU" sz="1800" kern="1200" dirty="0"/>
        </a:p>
      </dsp:txBody>
      <dsp:txXfrm>
        <a:off x="30157" y="1517104"/>
        <a:ext cx="5197486" cy="557446"/>
      </dsp:txXfrm>
    </dsp:sp>
    <dsp:sp modelId="{6D5B0F2C-5DD4-488F-9031-C554824BB829}">
      <dsp:nvSpPr>
        <dsp:cNvPr id="0" name=""/>
        <dsp:cNvSpPr/>
      </dsp:nvSpPr>
      <dsp:spPr>
        <a:xfrm>
          <a:off x="0" y="2199747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виртуальные лаборатории</a:t>
          </a:r>
          <a:endParaRPr lang="ru-RU" sz="1800" kern="1200" dirty="0"/>
        </a:p>
      </dsp:txBody>
      <dsp:txXfrm>
        <a:off x="30157" y="2229904"/>
        <a:ext cx="5197486" cy="557446"/>
      </dsp:txXfrm>
    </dsp:sp>
    <dsp:sp modelId="{256DC5F7-E1D5-413A-A354-317C0B4514DD}">
      <dsp:nvSpPr>
        <dsp:cNvPr id="0" name=""/>
        <dsp:cNvSpPr/>
      </dsp:nvSpPr>
      <dsp:spPr>
        <a:xfrm>
          <a:off x="0" y="2912547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игровые программы</a:t>
          </a:r>
          <a:endParaRPr lang="ru-RU" sz="1800" kern="1200" dirty="0"/>
        </a:p>
      </dsp:txBody>
      <dsp:txXfrm>
        <a:off x="30157" y="2942704"/>
        <a:ext cx="5197486" cy="557446"/>
      </dsp:txXfrm>
    </dsp:sp>
    <dsp:sp modelId="{A26D6467-B9BC-4DDF-9D48-8DD237C66512}">
      <dsp:nvSpPr>
        <dsp:cNvPr id="0" name=""/>
        <dsp:cNvSpPr/>
      </dsp:nvSpPr>
      <dsp:spPr>
        <a:xfrm>
          <a:off x="0" y="3686695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коллекции цифровых образовательных ресурсов</a:t>
          </a:r>
          <a:endParaRPr lang="ru-RU" sz="1800" kern="1200" dirty="0"/>
        </a:p>
      </dsp:txBody>
      <dsp:txXfrm>
        <a:off x="30157" y="3716852"/>
        <a:ext cx="5197486" cy="5574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17C30-FA78-40F9-92D9-E2E87ADACE8A}">
      <dsp:nvSpPr>
        <dsp:cNvPr id="0" name=""/>
        <dsp:cNvSpPr/>
      </dsp:nvSpPr>
      <dsp:spPr>
        <a:xfrm>
          <a:off x="0" y="36693"/>
          <a:ext cx="898051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Указать формы учета рабочей программы воспитания в пояснительной записке к рабочей программе</a:t>
          </a:r>
          <a:endParaRPr lang="ru-RU" sz="1800" kern="1200" dirty="0"/>
        </a:p>
      </dsp:txBody>
      <dsp:txXfrm>
        <a:off x="58485" y="95178"/>
        <a:ext cx="8863549" cy="1081110"/>
      </dsp:txXfrm>
    </dsp:sp>
    <dsp:sp modelId="{BA2F3B4A-99F8-4ED2-ABBB-DB6436E99EAF}">
      <dsp:nvSpPr>
        <dsp:cNvPr id="0" name=""/>
        <dsp:cNvSpPr/>
      </dsp:nvSpPr>
      <dsp:spPr>
        <a:xfrm>
          <a:off x="0" y="1419093"/>
          <a:ext cx="898051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Оформить приложение к рабочей программе «Формы учета программы воспитания»</a:t>
          </a:r>
          <a:endParaRPr lang="ru-RU" sz="1800" kern="1200" dirty="0"/>
        </a:p>
      </dsp:txBody>
      <dsp:txXfrm>
        <a:off x="58485" y="1477578"/>
        <a:ext cx="8863549" cy="1081110"/>
      </dsp:txXfrm>
    </dsp:sp>
    <dsp:sp modelId="{1BD6CE79-314C-4BA6-BFA8-7EAB2062B8CC}">
      <dsp:nvSpPr>
        <dsp:cNvPr id="0" name=""/>
        <dsp:cNvSpPr/>
      </dsp:nvSpPr>
      <dsp:spPr>
        <a:xfrm>
          <a:off x="0" y="2801493"/>
          <a:ext cx="898051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Указать информацию об учете рабочей программы воспитания в разделе «Содержание учебного предмета, курса, модуля» в описании разделов, тем или отдельным блоком</a:t>
          </a:r>
          <a:endParaRPr lang="ru-RU" sz="1800" kern="1200" dirty="0"/>
        </a:p>
      </dsp:txBody>
      <dsp:txXfrm>
        <a:off x="58485" y="2859978"/>
        <a:ext cx="8863549" cy="1081110"/>
      </dsp:txXfrm>
    </dsp:sp>
    <dsp:sp modelId="{495B7C44-54DA-4F3E-9556-99750ECB1DEA}">
      <dsp:nvSpPr>
        <dsp:cNvPr id="0" name=""/>
        <dsp:cNvSpPr/>
      </dsp:nvSpPr>
      <dsp:spPr>
        <a:xfrm>
          <a:off x="0" y="4183893"/>
          <a:ext cx="898051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Отразить воспитательный компонент содержания программы в отдельной колонке таблицы тематического планирования</a:t>
          </a:r>
          <a:endParaRPr lang="ru-RU" sz="1800" kern="1200" dirty="0"/>
        </a:p>
      </dsp:txBody>
      <dsp:txXfrm>
        <a:off x="58485" y="4242378"/>
        <a:ext cx="8863549" cy="1081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5EFFE-5EA3-4409-A2C8-03759B360F64}">
      <dsp:nvSpPr>
        <dsp:cNvPr id="0" name=""/>
        <dsp:cNvSpPr/>
      </dsp:nvSpPr>
      <dsp:spPr>
        <a:xfrm>
          <a:off x="0" y="343867"/>
          <a:ext cx="3689096" cy="1226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95732" rIns="2863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Ориентация на формирование системы ценностей и мотивов</a:t>
          </a:r>
          <a:endParaRPr lang="ru-RU" sz="1800" kern="1200" dirty="0"/>
        </a:p>
      </dsp:txBody>
      <dsp:txXfrm>
        <a:off x="0" y="343867"/>
        <a:ext cx="3689096" cy="1226925"/>
      </dsp:txXfrm>
    </dsp:sp>
    <dsp:sp modelId="{371E76FB-B1D0-4BE8-ADF5-8E0FD777BE36}">
      <dsp:nvSpPr>
        <dsp:cNvPr id="0" name=""/>
        <dsp:cNvSpPr/>
      </dsp:nvSpPr>
      <dsp:spPr>
        <a:xfrm>
          <a:off x="184454" y="63427"/>
          <a:ext cx="323999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Личностные </a:t>
          </a:r>
          <a:br>
            <a:rPr lang="ru-RU" sz="1800" kern="1200" dirty="0" smtClean="0"/>
          </a:br>
          <a:r>
            <a:rPr lang="ru-RU" sz="1800" kern="1200" dirty="0" smtClean="0"/>
            <a:t>(ценности и мотивация)</a:t>
          </a:r>
          <a:endParaRPr lang="ru-RU" sz="1800" kern="1200" dirty="0"/>
        </a:p>
      </dsp:txBody>
      <dsp:txXfrm>
        <a:off x="211834" y="90807"/>
        <a:ext cx="3185232" cy="506120"/>
      </dsp:txXfrm>
    </dsp:sp>
    <dsp:sp modelId="{44B44013-7C38-4009-BD80-FAEBC0E52348}">
      <dsp:nvSpPr>
        <dsp:cNvPr id="0" name=""/>
        <dsp:cNvSpPr/>
      </dsp:nvSpPr>
      <dsp:spPr>
        <a:xfrm>
          <a:off x="0" y="1953832"/>
          <a:ext cx="3689096" cy="1466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95732" rIns="2863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Три группы УУД: познавательные, коммуникативные, регулятивные</a:t>
          </a:r>
          <a:endParaRPr lang="ru-RU" sz="1800" kern="1200" dirty="0"/>
        </a:p>
      </dsp:txBody>
      <dsp:txXfrm>
        <a:off x="0" y="1953832"/>
        <a:ext cx="3689096" cy="1466325"/>
      </dsp:txXfrm>
    </dsp:sp>
    <dsp:sp modelId="{33499E5D-4653-49B6-80D0-CC8977FFE148}">
      <dsp:nvSpPr>
        <dsp:cNvPr id="0" name=""/>
        <dsp:cNvSpPr/>
      </dsp:nvSpPr>
      <dsp:spPr>
        <a:xfrm>
          <a:off x="184454" y="1673392"/>
          <a:ext cx="323999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Метапредметные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r>
            <a:rPr lang="ru-RU" sz="1800" kern="1200" dirty="0" smtClean="0"/>
            <a:t> (</a:t>
          </a:r>
          <a:r>
            <a:rPr lang="en-US" sz="1800" kern="1200" dirty="0" smtClean="0"/>
            <a:t>soft skills)</a:t>
          </a:r>
          <a:endParaRPr lang="ru-RU" sz="1800" kern="1200" dirty="0"/>
        </a:p>
      </dsp:txBody>
      <dsp:txXfrm>
        <a:off x="211834" y="1700772"/>
        <a:ext cx="3185232" cy="506120"/>
      </dsp:txXfrm>
    </dsp:sp>
    <dsp:sp modelId="{9A97819A-3D67-481B-9C2C-7F6AA7F45B1A}">
      <dsp:nvSpPr>
        <dsp:cNvPr id="0" name=""/>
        <dsp:cNvSpPr/>
      </dsp:nvSpPr>
      <dsp:spPr>
        <a:xfrm>
          <a:off x="0" y="3803197"/>
          <a:ext cx="3689096" cy="1226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95732" rIns="2863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Конкретизация и систематизация предметных результатов</a:t>
          </a:r>
          <a:endParaRPr lang="ru-RU" sz="1800" kern="1200" dirty="0"/>
        </a:p>
      </dsp:txBody>
      <dsp:txXfrm>
        <a:off x="0" y="3803197"/>
        <a:ext cx="3689096" cy="1226925"/>
      </dsp:txXfrm>
    </dsp:sp>
    <dsp:sp modelId="{9B03EBF2-5E0D-41EF-8488-AF6690DE26B0}">
      <dsp:nvSpPr>
        <dsp:cNvPr id="0" name=""/>
        <dsp:cNvSpPr/>
      </dsp:nvSpPr>
      <dsp:spPr>
        <a:xfrm>
          <a:off x="184454" y="3522757"/>
          <a:ext cx="323999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Предметные</a:t>
          </a:r>
          <a:endParaRPr lang="ru-RU" sz="1800" kern="1200" dirty="0"/>
        </a:p>
      </dsp:txBody>
      <dsp:txXfrm>
        <a:off x="211834" y="3550137"/>
        <a:ext cx="3185232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5EFFE-5EA3-4409-A2C8-03759B360F64}">
      <dsp:nvSpPr>
        <dsp:cNvPr id="0" name=""/>
        <dsp:cNvSpPr/>
      </dsp:nvSpPr>
      <dsp:spPr>
        <a:xfrm>
          <a:off x="0" y="479919"/>
          <a:ext cx="3689096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54076" rIns="28631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Ориентация на формирование системы ценностей и мотивов</a:t>
          </a:r>
          <a:endParaRPr lang="ru-RU" sz="1700" kern="1200" dirty="0"/>
        </a:p>
      </dsp:txBody>
      <dsp:txXfrm>
        <a:off x="0" y="479919"/>
        <a:ext cx="3689096" cy="937125"/>
      </dsp:txXfrm>
    </dsp:sp>
    <dsp:sp modelId="{371E76FB-B1D0-4BE8-ADF5-8E0FD777BE36}">
      <dsp:nvSpPr>
        <dsp:cNvPr id="0" name=""/>
        <dsp:cNvSpPr/>
      </dsp:nvSpPr>
      <dsp:spPr>
        <a:xfrm>
          <a:off x="184454" y="228914"/>
          <a:ext cx="25823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Личностные </a:t>
          </a:r>
          <a:br>
            <a:rPr lang="ru-RU" sz="1700" kern="1200" smtClean="0"/>
          </a:br>
          <a:r>
            <a:rPr lang="ru-RU" sz="1700" kern="1200" smtClean="0"/>
            <a:t>(</a:t>
          </a:r>
          <a:r>
            <a:rPr lang="ru-RU" sz="1700" kern="1200" dirty="0" smtClean="0"/>
            <a:t>ценности и мотивация)</a:t>
          </a:r>
          <a:endParaRPr lang="ru-RU" sz="1700" kern="1200" dirty="0"/>
        </a:p>
      </dsp:txBody>
      <dsp:txXfrm>
        <a:off x="208952" y="253412"/>
        <a:ext cx="2533371" cy="452844"/>
      </dsp:txXfrm>
    </dsp:sp>
    <dsp:sp modelId="{44B44013-7C38-4009-BD80-FAEBC0E52348}">
      <dsp:nvSpPr>
        <dsp:cNvPr id="0" name=""/>
        <dsp:cNvSpPr/>
      </dsp:nvSpPr>
      <dsp:spPr>
        <a:xfrm>
          <a:off x="0" y="2978886"/>
          <a:ext cx="3689096" cy="1365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54076" rIns="28631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Три группы УУД: познавательные, коммуникативные, регулятивные</a:t>
          </a:r>
          <a:endParaRPr lang="ru-RU" sz="1700" kern="1200" dirty="0"/>
        </a:p>
      </dsp:txBody>
      <dsp:txXfrm>
        <a:off x="0" y="2978886"/>
        <a:ext cx="3689096" cy="1365525"/>
      </dsp:txXfrm>
    </dsp:sp>
    <dsp:sp modelId="{33499E5D-4653-49B6-80D0-CC8977FFE148}">
      <dsp:nvSpPr>
        <dsp:cNvPr id="0" name=""/>
        <dsp:cNvSpPr/>
      </dsp:nvSpPr>
      <dsp:spPr>
        <a:xfrm>
          <a:off x="184454" y="2728024"/>
          <a:ext cx="25823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Метапредметные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700" kern="1200" dirty="0" smtClean="0"/>
            <a:t> (</a:t>
          </a:r>
          <a:r>
            <a:rPr lang="en-US" sz="1700" kern="1200" dirty="0" smtClean="0"/>
            <a:t>soft skills)</a:t>
          </a:r>
          <a:endParaRPr lang="ru-RU" sz="1700" kern="1200" dirty="0"/>
        </a:p>
      </dsp:txBody>
      <dsp:txXfrm>
        <a:off x="208952" y="2752522"/>
        <a:ext cx="2533371" cy="452844"/>
      </dsp:txXfrm>
    </dsp:sp>
    <dsp:sp modelId="{9A97819A-3D67-481B-9C2C-7F6AA7F45B1A}">
      <dsp:nvSpPr>
        <dsp:cNvPr id="0" name=""/>
        <dsp:cNvSpPr/>
      </dsp:nvSpPr>
      <dsp:spPr>
        <a:xfrm>
          <a:off x="0" y="4669054"/>
          <a:ext cx="3689096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54076" rIns="28631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Конкретизация и систематизация предметных результатов</a:t>
          </a:r>
          <a:endParaRPr lang="ru-RU" sz="1700" kern="1200" dirty="0"/>
        </a:p>
      </dsp:txBody>
      <dsp:txXfrm>
        <a:off x="0" y="4669054"/>
        <a:ext cx="3689096" cy="1151325"/>
      </dsp:txXfrm>
    </dsp:sp>
    <dsp:sp modelId="{9B03EBF2-5E0D-41EF-8488-AF6690DE26B0}">
      <dsp:nvSpPr>
        <dsp:cNvPr id="0" name=""/>
        <dsp:cNvSpPr/>
      </dsp:nvSpPr>
      <dsp:spPr>
        <a:xfrm>
          <a:off x="184454" y="4466756"/>
          <a:ext cx="25823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Предметные</a:t>
          </a:r>
          <a:endParaRPr lang="ru-RU" sz="1700" kern="1200" dirty="0"/>
        </a:p>
      </dsp:txBody>
      <dsp:txXfrm>
        <a:off x="208952" y="4491254"/>
        <a:ext cx="2533371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Содержательный раздел ООП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Рабочие программы педагогов </a:t>
          </a:r>
          <a:endParaRPr lang="ru-RU" sz="1800" kern="1200" dirty="0"/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программа воспитания </a:t>
          </a:r>
          <a:endParaRPr lang="ru-RU" sz="1800" kern="1200" dirty="0"/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универсальных учебных действий</a:t>
          </a:r>
          <a:endParaRPr lang="ru-RU" sz="1800" kern="1200" dirty="0"/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6280D-925A-4FF5-9BA8-12A4D5DE380B}">
      <dsp:nvSpPr>
        <dsp:cNvPr id="0" name=""/>
        <dsp:cNvSpPr/>
      </dsp:nvSpPr>
      <dsp:spPr>
        <a:xfrm>
          <a:off x="0" y="1198187"/>
          <a:ext cx="359997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BA147-6972-41B3-B0B0-821D729CCE93}">
      <dsp:nvSpPr>
        <dsp:cNvPr id="0" name=""/>
        <dsp:cNvSpPr/>
      </dsp:nvSpPr>
      <dsp:spPr>
        <a:xfrm>
          <a:off x="179998" y="15372"/>
          <a:ext cx="2519980" cy="1581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49" tIns="0" rIns="952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рабочие программы учебных предметов, учебных курсов, курсов внеурочной деятельности, учебных модулей</a:t>
          </a:r>
          <a:endParaRPr lang="ru-RU" sz="1800" kern="1200" dirty="0"/>
        </a:p>
      </dsp:txBody>
      <dsp:txXfrm>
        <a:off x="257192" y="92566"/>
        <a:ext cx="2365592" cy="1426947"/>
      </dsp:txXfrm>
    </dsp:sp>
    <dsp:sp modelId="{5C719C46-BCDE-4E6C-A6C1-66C8CF55F1C0}">
      <dsp:nvSpPr>
        <dsp:cNvPr id="0" name=""/>
        <dsp:cNvSpPr/>
      </dsp:nvSpPr>
      <dsp:spPr>
        <a:xfrm>
          <a:off x="0" y="2422907"/>
          <a:ext cx="359997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D649A-3246-40E2-9BD3-8BCC50DBB83C}">
      <dsp:nvSpPr>
        <dsp:cNvPr id="0" name=""/>
        <dsp:cNvSpPr/>
      </dsp:nvSpPr>
      <dsp:spPr>
        <a:xfrm>
          <a:off x="179998" y="2024387"/>
          <a:ext cx="251998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49" tIns="0" rIns="952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УУД</a:t>
          </a:r>
          <a:endParaRPr lang="ru-RU" sz="1800" kern="1200" dirty="0"/>
        </a:p>
      </dsp:txBody>
      <dsp:txXfrm>
        <a:off x="218906" y="2063295"/>
        <a:ext cx="2442164" cy="719224"/>
      </dsp:txXfrm>
    </dsp:sp>
    <dsp:sp modelId="{49210160-0DD2-4DEE-BA82-B13E85D62165}">
      <dsp:nvSpPr>
        <dsp:cNvPr id="0" name=""/>
        <dsp:cNvSpPr/>
      </dsp:nvSpPr>
      <dsp:spPr>
        <a:xfrm>
          <a:off x="0" y="3647627"/>
          <a:ext cx="359997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5F7DD-8D48-47C8-BF2F-8BF8DA6C1A3C}">
      <dsp:nvSpPr>
        <dsp:cNvPr id="0" name=""/>
        <dsp:cNvSpPr/>
      </dsp:nvSpPr>
      <dsp:spPr>
        <a:xfrm>
          <a:off x="179998" y="3249107"/>
          <a:ext cx="251998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49" tIns="0" rIns="952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программа воспитания</a:t>
          </a:r>
          <a:endParaRPr lang="ru-RU" sz="1800" kern="1200" dirty="0"/>
        </a:p>
      </dsp:txBody>
      <dsp:txXfrm>
        <a:off x="218906" y="3288015"/>
        <a:ext cx="2442164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Рабочие программы педагогов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программа воспитания </a:t>
          </a:r>
          <a:endParaRPr lang="ru-RU" sz="1800" kern="1200" dirty="0"/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универсальных учебных действий</a:t>
          </a:r>
          <a:endParaRPr lang="ru-RU" sz="1800" kern="1200" dirty="0"/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Рабочая программа воспитания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универсальных учебных действий</a:t>
          </a:r>
          <a:endParaRPr lang="ru-RU" sz="1800" kern="1200" dirty="0"/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AFC8E-AF2B-4E55-A4D8-3C2033835CF8}">
      <dsp:nvSpPr>
        <dsp:cNvPr id="0" name=""/>
        <dsp:cNvSpPr/>
      </dsp:nvSpPr>
      <dsp:spPr>
        <a:xfrm>
          <a:off x="0" y="172278"/>
          <a:ext cx="49149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9C145-EF31-4680-90A0-2ADE8AB2737D}">
      <dsp:nvSpPr>
        <dsp:cNvPr id="0" name=""/>
        <dsp:cNvSpPr/>
      </dsp:nvSpPr>
      <dsp:spPr>
        <a:xfrm>
          <a:off x="253348" y="0"/>
          <a:ext cx="3440430" cy="60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040" tIns="0" rIns="1300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Модульная структура стала возможной, а не обязательной. </a:t>
          </a:r>
          <a:endParaRPr lang="ru-RU" sz="1800" kern="1200" dirty="0"/>
        </a:p>
      </dsp:txBody>
      <dsp:txXfrm>
        <a:off x="282680" y="29332"/>
        <a:ext cx="3381766" cy="542215"/>
      </dsp:txXfrm>
    </dsp:sp>
    <dsp:sp modelId="{B16328C2-2FB7-4A51-83C4-1F06F3A88EE5}">
      <dsp:nvSpPr>
        <dsp:cNvPr id="0" name=""/>
        <dsp:cNvSpPr/>
      </dsp:nvSpPr>
      <dsp:spPr>
        <a:xfrm>
          <a:off x="0" y="1711084"/>
          <a:ext cx="4914900" cy="203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451" tIns="624840" rIns="3814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целостность образовательной среды,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самореализацию и практическую подготовку учеников,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учет социальных потребностей семей (п. 32.3 ФГОС ООО)</a:t>
          </a:r>
          <a:endParaRPr lang="ru-RU" sz="1800" kern="1200" dirty="0"/>
        </a:p>
      </dsp:txBody>
      <dsp:txXfrm>
        <a:off x="0" y="1711084"/>
        <a:ext cx="4914900" cy="2031750"/>
      </dsp:txXfrm>
    </dsp:sp>
    <dsp:sp modelId="{F36217F3-F68C-4400-B5A2-7179B3460672}">
      <dsp:nvSpPr>
        <dsp:cNvPr id="0" name=""/>
        <dsp:cNvSpPr/>
      </dsp:nvSpPr>
      <dsp:spPr>
        <a:xfrm>
          <a:off x="245745" y="1090278"/>
          <a:ext cx="3440430" cy="1063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040" tIns="0" rIns="1300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Обязательные требования к рабочей программе воспитания:  она должна обеспечивать</a:t>
          </a:r>
          <a:endParaRPr lang="ru-RU" sz="1800" kern="1200" dirty="0"/>
        </a:p>
      </dsp:txBody>
      <dsp:txXfrm>
        <a:off x="297666" y="1142199"/>
        <a:ext cx="3336588" cy="959763"/>
      </dsp:txXfrm>
    </dsp:sp>
    <dsp:sp modelId="{911762A1-3D1F-4521-B7C4-C68C231B14A4}">
      <dsp:nvSpPr>
        <dsp:cNvPr id="0" name=""/>
        <dsp:cNvSpPr/>
      </dsp:nvSpPr>
      <dsp:spPr>
        <a:xfrm>
          <a:off x="0" y="4347634"/>
          <a:ext cx="49149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451" tIns="624840" rIns="3814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включение не только тех мероприятий, которые организует и проводит школа, но и тех, в которых она просто участвует (п. 33 ФГОС ООО)</a:t>
          </a:r>
          <a:endParaRPr lang="ru-RU" sz="1800" kern="1200" dirty="0"/>
        </a:p>
      </dsp:txBody>
      <dsp:txXfrm>
        <a:off x="0" y="4347634"/>
        <a:ext cx="4914900" cy="1701000"/>
      </dsp:txXfrm>
    </dsp:sp>
    <dsp:sp modelId="{3EAE7E13-36B3-439B-94E2-E98371473B0B}">
      <dsp:nvSpPr>
        <dsp:cNvPr id="0" name=""/>
        <dsp:cNvSpPr/>
      </dsp:nvSpPr>
      <dsp:spPr>
        <a:xfrm>
          <a:off x="245745" y="3904834"/>
          <a:ext cx="344043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040" tIns="0" rIns="1300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Содержание календарного плана воспитательной работы:</a:t>
          </a:r>
          <a:endParaRPr lang="ru-RU" sz="1800" kern="1200" dirty="0"/>
        </a:p>
      </dsp:txBody>
      <dsp:txXfrm>
        <a:off x="288976" y="3948065"/>
        <a:ext cx="335396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9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Layout" Target="../diagrams/layout25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diagramData" Target="../diagrams/data25.xml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diagramColors" Target="../diagrams/colors25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QuickStyle" Target="../diagrams/quickStyle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yschool.edu.ru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cont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u/6279904fd22429cb74fcff82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/>
              <a:t>Обновленные ФГОС: рабочая программа учителя информатики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3575" y="4572000"/>
            <a:ext cx="4310929" cy="4848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Белянчева С.Ю., старший методист ГАУ ДПО ЯО ИРО, центр информационных технологий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3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4253858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6641947"/>
              </p:ext>
            </p:extLst>
          </p:nvPr>
        </p:nvGraphicFramePr>
        <p:xfrm>
          <a:off x="8299928" y="1654883"/>
          <a:ext cx="359997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861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5415676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242469" y="758309"/>
            <a:ext cx="4826834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Требования к рабочим программам </a:t>
            </a:r>
            <a:r>
              <a:rPr lang="ru-RU" dirty="0" smtClean="0"/>
              <a:t> (ст.32.1 )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35865"/>
              </p:ext>
            </p:extLst>
          </p:nvPr>
        </p:nvGraphicFramePr>
        <p:xfrm>
          <a:off x="4102100" y="1168400"/>
          <a:ext cx="7967203" cy="5576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5480">
                  <a:extLst>
                    <a:ext uri="{9D8B030D-6E8A-4147-A177-3AD203B41FA5}">
                      <a16:colId xmlns:a16="http://schemas.microsoft.com/office/drawing/2014/main" xmlns="" val="1261580934"/>
                    </a:ext>
                  </a:extLst>
                </a:gridCol>
                <a:gridCol w="2655480">
                  <a:extLst>
                    <a:ext uri="{9D8B030D-6E8A-4147-A177-3AD203B41FA5}">
                      <a16:colId xmlns:a16="http://schemas.microsoft.com/office/drawing/2014/main" xmlns="" val="659671128"/>
                    </a:ext>
                  </a:extLst>
                </a:gridCol>
                <a:gridCol w="2656243">
                  <a:extLst>
                    <a:ext uri="{9D8B030D-6E8A-4147-A177-3AD203B41FA5}">
                      <a16:colId xmlns:a16="http://schemas.microsoft.com/office/drawing/2014/main" xmlns="" val="1932292594"/>
                    </a:ext>
                  </a:extLst>
                </a:gridCol>
              </a:tblGrid>
              <a:tr h="175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Критерий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Старый ФГОС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Обновленный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ФГОС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:a16="http://schemas.microsoft.com/office/drawing/2014/main" xmlns="" val="100056104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Виды программ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уч.предметов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 курсов, в том числе 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внеур.деятельности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уч.предметов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уч. курсов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внеур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деят-ти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уч.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модулей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:a16="http://schemas.microsoft.com/office/drawing/2014/main" xmlns="" val="2311791275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Структура рабочих программ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Различается для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уч.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предм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курсов и курсов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внеур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Одинаковая для всех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том числе и программ внеурочной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:a16="http://schemas.microsoft.com/office/drawing/2014/main" xmlns="" val="3687747247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Тематическое планирование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уч.предметов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курсов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 учетом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воспит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 указанием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кол-ва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часов, отводимых на освоение каждой темы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 указанием количества академических часов, отводимых на освоение каждой темы, возможности использования по этой теме ЭОР и ЦОР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:a16="http://schemas.microsoft.com/office/drawing/2014/main" xmlns="" val="1654878799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Тематическое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планирование РП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курсов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внеур.деятельности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 учетом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воспитания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6606385"/>
                  </a:ext>
                </a:extLst>
              </a:tr>
              <a:tr h="341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Учет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воспитания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Только в разделе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Тематич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ланир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Во всех разделах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:a16="http://schemas.microsoft.com/office/drawing/2014/main" xmlns="" val="1444077419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Особенности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курса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внеур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содерж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РП указ-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ся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формы организации и виды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должны быть указаны формы проведения занятий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:a16="http://schemas.microsoft.com/office/drawing/2014/main" xmlns="" val="381932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4436841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30935392"/>
              </p:ext>
            </p:extLst>
          </p:nvPr>
        </p:nvGraphicFramePr>
        <p:xfrm>
          <a:off x="7188002" y="836442"/>
          <a:ext cx="4914900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64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0841285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>
          <a:blip r:embed="rId7"/>
          <a:stretch>
            <a:fillRect/>
          </a:stretch>
        </p:blipFill>
        <p:spPr>
          <a:xfrm>
            <a:off x="8183880" y="744367"/>
            <a:ext cx="4008120" cy="352283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8"/>
          <a:stretch>
            <a:fillRect/>
          </a:stretch>
        </p:blipFill>
        <p:spPr>
          <a:xfrm>
            <a:off x="8183880" y="4292601"/>
            <a:ext cx="400812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4928919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545651"/>
              </p:ext>
            </p:extLst>
          </p:nvPr>
        </p:nvGraphicFramePr>
        <p:xfrm>
          <a:off x="6045201" y="3530536"/>
          <a:ext cx="6012179" cy="1358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399">
                  <a:extLst>
                    <a:ext uri="{9D8B030D-6E8A-4147-A177-3AD203B41FA5}">
                      <a16:colId xmlns:a16="http://schemas.microsoft.com/office/drawing/2014/main" xmlns="" val="242739108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876451216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xmlns="" val="1382445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Границы аудиторной нагрузки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Старый ФГОС ООО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Обновленный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ФГОС ООО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7475291"/>
                  </a:ext>
                </a:extLst>
              </a:tr>
              <a:tr h="39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Минимум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5267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5058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93428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Максимум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6020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5549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872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6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8528346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75040"/>
              </p:ext>
            </p:extLst>
          </p:nvPr>
        </p:nvGraphicFramePr>
        <p:xfrm>
          <a:off x="7251700" y="1521135"/>
          <a:ext cx="4940300" cy="5282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337">
                  <a:extLst>
                    <a:ext uri="{9D8B030D-6E8A-4147-A177-3AD203B41FA5}">
                      <a16:colId xmlns:a16="http://schemas.microsoft.com/office/drawing/2014/main" xmlns="" val="2427391083"/>
                    </a:ext>
                  </a:extLst>
                </a:gridCol>
                <a:gridCol w="4110963">
                  <a:extLst>
                    <a:ext uri="{9D8B030D-6E8A-4147-A177-3AD203B41FA5}">
                      <a16:colId xmlns:a16="http://schemas.microsoft.com/office/drawing/2014/main" xmlns="" val="2876451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ФГОС -2010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ФГОС -2021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7475291"/>
                  </a:ext>
                </a:extLst>
              </a:tr>
              <a:tr h="39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Подробных норм не было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Зафиксировали право ОО применять различные образовательные технологии. Например, ЭО и ДОТ. Если школьники учатся с использованием ДОТ, их нужно обеспечить индивидуальным авторизованным доступом ко всем ресурсам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 на территории ОО, так и за ее пределами (п. 34.4 ФГОС НОО, п. 35.4 ФГОС ООО).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93428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ЭИОС ОО для тех, кто учится дистанционно: должна содержать дополнительные возможности по сравнению с обычной ИОС. Например, формировать и хранить электронное портфолио (п. 34.4 ФГОС НОО, п. 35.4 ФГОС ООО)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872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6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1442249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0362568"/>
              </p:ext>
            </p:extLst>
          </p:nvPr>
        </p:nvGraphicFramePr>
        <p:xfrm>
          <a:off x="8420100" y="2451100"/>
          <a:ext cx="36449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24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26146547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90648"/>
              </p:ext>
            </p:extLst>
          </p:nvPr>
        </p:nvGraphicFramePr>
        <p:xfrm>
          <a:off x="5753100" y="2749042"/>
          <a:ext cx="6438900" cy="381546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427391083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xmlns="" val="2876451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ФГОС -2010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ФГОС -2021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7475291"/>
                  </a:ext>
                </a:extLst>
              </a:tr>
              <a:tr h="39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у учеников в школьной библиотеке должен быть доступ к информационным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интернет-ресурсам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, коллекциям медиа ресурсов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доступ к информационно- образовательной среде должен быть у каждого ученика и родителя или законного представителя в течение всего периода обучения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9342856"/>
                  </a:ext>
                </a:extLst>
              </a:tr>
              <a:tr h="39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для функционирования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электронной информационно-образовательной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среды могут быть обеспечены ресурсами иных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4203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6907285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5752236"/>
              </p:ext>
            </p:extLst>
          </p:nvPr>
        </p:nvGraphicFramePr>
        <p:xfrm>
          <a:off x="8420100" y="3251200"/>
          <a:ext cx="36449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769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6160462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72221273"/>
              </p:ext>
            </p:extLst>
          </p:nvPr>
        </p:nvGraphicFramePr>
        <p:xfrm>
          <a:off x="8432800" y="2451100"/>
          <a:ext cx="36449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945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План семинара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672" y="1593273"/>
            <a:ext cx="10543309" cy="3581400"/>
          </a:xfrm>
        </p:spPr>
        <p:txBody>
          <a:bodyPr/>
          <a:lstStyle/>
          <a:p>
            <a:r>
              <a:rPr lang="ru-RU" dirty="0" smtClean="0"/>
              <a:t>11.05.2022</a:t>
            </a:r>
          </a:p>
          <a:p>
            <a:pPr lvl="1"/>
            <a:r>
              <a:rPr lang="ru-RU" dirty="0" smtClean="0"/>
              <a:t>Обзор </a:t>
            </a:r>
            <a:r>
              <a:rPr lang="ru-RU" dirty="0"/>
              <a:t>нормативных документов. Лекция </a:t>
            </a:r>
            <a:endParaRPr lang="ru-RU" b="1" dirty="0"/>
          </a:p>
          <a:p>
            <a:pPr lvl="1"/>
            <a:r>
              <a:rPr lang="ru-RU" dirty="0" smtClean="0"/>
              <a:t>Обзор </a:t>
            </a:r>
            <a:r>
              <a:rPr lang="ru-RU" dirty="0"/>
              <a:t>сайта </a:t>
            </a:r>
            <a:r>
              <a:rPr lang="ru-RU" u="sng" dirty="0">
                <a:hlinkClick r:id="rId2"/>
              </a:rPr>
              <a:t>https://edsoo.ru</a:t>
            </a:r>
            <a:r>
              <a:rPr lang="ru-RU" dirty="0"/>
              <a:t>, работа с конструктором рабочих программ. Лекция</a:t>
            </a:r>
            <a:endParaRPr lang="ru-RU" b="1" dirty="0"/>
          </a:p>
          <a:p>
            <a:pPr lvl="1"/>
            <a:r>
              <a:rPr lang="ru-RU" dirty="0" smtClean="0"/>
              <a:t>Создание рабочей </a:t>
            </a:r>
            <a:r>
              <a:rPr lang="ru-RU" dirty="0"/>
              <a:t>программы по Информатике, 7 класс. Практическая </a:t>
            </a:r>
            <a:r>
              <a:rPr lang="ru-RU" dirty="0" smtClean="0"/>
              <a:t>работа</a:t>
            </a:r>
          </a:p>
          <a:p>
            <a:pPr lvl="1"/>
            <a:r>
              <a:rPr lang="ru-RU" dirty="0" smtClean="0"/>
              <a:t>Тест </a:t>
            </a:r>
            <a:r>
              <a:rPr lang="ru-RU" dirty="0"/>
              <a:t>по </a:t>
            </a:r>
            <a:r>
              <a:rPr lang="ru-RU" dirty="0" smtClean="0"/>
              <a:t>теме</a:t>
            </a:r>
            <a:endParaRPr lang="ru-RU" b="1" dirty="0"/>
          </a:p>
          <a:p>
            <a:r>
              <a:rPr lang="ru-RU" dirty="0" smtClean="0"/>
              <a:t>18.05.2022</a:t>
            </a:r>
          </a:p>
          <a:p>
            <a:pPr lvl="1"/>
            <a:r>
              <a:rPr lang="ru-RU" dirty="0" smtClean="0"/>
              <a:t>Разбор </a:t>
            </a:r>
            <a:r>
              <a:rPr lang="ru-RU" dirty="0"/>
              <a:t>созданных </a:t>
            </a:r>
            <a:r>
              <a:rPr lang="ru-RU" dirty="0" smtClean="0"/>
              <a:t>программ</a:t>
            </a:r>
            <a:r>
              <a:rPr lang="ru-RU" dirty="0"/>
              <a:t>. Ответы на </a:t>
            </a:r>
            <a:r>
              <a:rPr lang="ru-RU" dirty="0" smtClean="0"/>
              <a:t>вопросы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6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2030798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975" y="4230687"/>
            <a:ext cx="80962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8" y="103909"/>
            <a:ext cx="9601200" cy="1485900"/>
          </a:xfrm>
        </p:spPr>
        <p:txBody>
          <a:bodyPr>
            <a:normAutofit/>
          </a:bodyPr>
          <a:lstStyle/>
          <a:p>
            <a:r>
              <a:rPr lang="ru-RU" sz="4000" dirty="0"/>
              <a:t>Структура рабочих программ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3494625"/>
              </p:ext>
            </p:extLst>
          </p:nvPr>
        </p:nvGraphicFramePr>
        <p:xfrm>
          <a:off x="2032000" y="8347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5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200891"/>
            <a:ext cx="11180619" cy="1485900"/>
          </a:xfrm>
        </p:spPr>
        <p:txBody>
          <a:bodyPr>
            <a:normAutofit/>
          </a:bodyPr>
          <a:lstStyle/>
          <a:p>
            <a:r>
              <a:rPr lang="ru-RU" sz="4000" dirty="0"/>
              <a:t>Раздел «Содержание учебного предмета, курса, модуля»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7520069"/>
              </p:ext>
            </p:extLst>
          </p:nvPr>
        </p:nvGraphicFramePr>
        <p:xfrm>
          <a:off x="2420387" y="1316182"/>
          <a:ext cx="8085514" cy="554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2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200891"/>
            <a:ext cx="11180619" cy="1485900"/>
          </a:xfrm>
        </p:spPr>
        <p:txBody>
          <a:bodyPr>
            <a:normAutofit/>
          </a:bodyPr>
          <a:lstStyle/>
          <a:p>
            <a:r>
              <a:rPr lang="ru-RU" sz="4000" dirty="0"/>
              <a:t>Раздел «Содержание учебного </a:t>
            </a:r>
            <a:r>
              <a:rPr lang="ru-RU" sz="4000" dirty="0" smtClean="0"/>
              <a:t>предмета</a:t>
            </a:r>
            <a:r>
              <a:rPr lang="ru-RU" sz="4000" dirty="0"/>
              <a:t> </a:t>
            </a:r>
            <a:r>
              <a:rPr lang="ru-RU" sz="4000" dirty="0" smtClean="0"/>
              <a:t>Информатика»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6118398"/>
              </p:ext>
            </p:extLst>
          </p:nvPr>
        </p:nvGraphicFramePr>
        <p:xfrm>
          <a:off x="203662" y="1432561"/>
          <a:ext cx="3804458" cy="499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0687153"/>
              </p:ext>
            </p:extLst>
          </p:nvPr>
        </p:nvGraphicFramePr>
        <p:xfrm>
          <a:off x="8448000" y="943841"/>
          <a:ext cx="3744000" cy="579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62621720"/>
              </p:ext>
            </p:extLst>
          </p:nvPr>
        </p:nvGraphicFramePr>
        <p:xfrm>
          <a:off x="4356060" y="1432561"/>
          <a:ext cx="374400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992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95961"/>
            <a:ext cx="11180619" cy="824345"/>
          </a:xfrm>
        </p:spPr>
        <p:txBody>
          <a:bodyPr/>
          <a:lstStyle/>
          <a:p>
            <a:r>
              <a:rPr lang="ru-RU" dirty="0" smtClean="0"/>
              <a:t>Раздел </a:t>
            </a:r>
            <a:r>
              <a:rPr lang="ru-RU" dirty="0"/>
              <a:t>«Планируемые результаты»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09495"/>
              </p:ext>
            </p:extLst>
          </p:nvPr>
        </p:nvGraphicFramePr>
        <p:xfrm>
          <a:off x="0" y="764638"/>
          <a:ext cx="12192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731">
                  <a:extLst>
                    <a:ext uri="{9D8B030D-6E8A-4147-A177-3AD203B41FA5}">
                      <a16:colId xmlns:a16="http://schemas.microsoft.com/office/drawing/2014/main" xmlns="" val="542874447"/>
                    </a:ext>
                  </a:extLst>
                </a:gridCol>
                <a:gridCol w="3177915">
                  <a:extLst>
                    <a:ext uri="{9D8B030D-6E8A-4147-A177-3AD203B41FA5}">
                      <a16:colId xmlns:a16="http://schemas.microsoft.com/office/drawing/2014/main" xmlns="" val="4101809799"/>
                    </a:ext>
                  </a:extLst>
                </a:gridCol>
                <a:gridCol w="7080354">
                  <a:extLst>
                    <a:ext uri="{9D8B030D-6E8A-4147-A177-3AD203B41FA5}">
                      <a16:colId xmlns:a16="http://schemas.microsoft.com/office/drawing/2014/main" xmlns="" val="1650693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Планируемые результаты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Особенности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Должны содержать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10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Личностные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Отличаются в зависимости от уровня образования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Осознание российской гражданской идентичности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Готовность к саморазвитию, самостоятельности и личностному самоопределению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Ценность самостоятельности и инициативы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Наличие мотивации к целенаправленной социально значимой деятельности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Сформированность внутренней позиции личности как особо ценностного отношения к себе, окружающим людям и жизни в целом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03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Метапредметные</a:t>
                      </a:r>
                      <a:endParaRPr kumimoji="0" lang="ru-RU" sz="180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Учитывают возраст школьников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Освоение </a:t>
                      </a:r>
                      <a:r>
                        <a:rPr kumimoji="0" lang="ru-RU" sz="17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метапредметных</a:t>
                      </a: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понятий и УУД: познавательные, коммуникативные, регулятивные</a:t>
                      </a:r>
                    </a:p>
                    <a:p>
                      <a:pPr marL="285750" marR="0" lvl="1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Способность их использовать в учебной, познавательной и социальной практике</a:t>
                      </a:r>
                    </a:p>
                    <a:p>
                      <a:pPr marL="285750" marR="0" lvl="1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Готовность к самостоятельному планированию и осуществлению учебной деятельности и организации учебного сотрудничества</a:t>
                      </a:r>
                    </a:p>
                    <a:p>
                      <a:pPr marL="285750" marR="0" lvl="1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Овладение навыками работы с информацией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671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Предметные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Должны соответствовать как общим требованиям ООП уровня образования, так и требованиям для конкретного предмета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Освоение научных знаний, умений и специфических способов действий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Предпосылки научного типа мышления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Виды деятельности по получению нового знания, его интерпретации, преобразованию и применению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1308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95961"/>
            <a:ext cx="11180619" cy="2007159"/>
          </a:xfrm>
        </p:spPr>
        <p:txBody>
          <a:bodyPr>
            <a:normAutofit/>
          </a:bodyPr>
          <a:lstStyle/>
          <a:p>
            <a:r>
              <a:rPr lang="ru-RU" sz="4000" dirty="0"/>
              <a:t>Требования к системе оценки достижения планируемых результатов освоения программы по ФГОС-2021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73045" y="1946910"/>
            <a:ext cx="6645910" cy="479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3045" y="2362200"/>
            <a:ext cx="6645910" cy="31089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95961"/>
            <a:ext cx="11180619" cy="772719"/>
          </a:xfrm>
        </p:spPr>
        <p:txBody>
          <a:bodyPr>
            <a:normAutofit/>
          </a:bodyPr>
          <a:lstStyle/>
          <a:p>
            <a:r>
              <a:rPr lang="ru-RU" sz="4000" dirty="0"/>
              <a:t>Раздел «Тематическое планирование»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81107"/>
              </p:ext>
            </p:extLst>
          </p:nvPr>
        </p:nvGraphicFramePr>
        <p:xfrm>
          <a:off x="872835" y="719666"/>
          <a:ext cx="10999125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19">
                  <a:extLst>
                    <a:ext uri="{9D8B030D-6E8A-4147-A177-3AD203B41FA5}">
                      <a16:colId xmlns:a16="http://schemas.microsoft.com/office/drawing/2014/main" xmlns="" val="770646568"/>
                    </a:ext>
                  </a:extLst>
                </a:gridCol>
                <a:gridCol w="4521566">
                  <a:extLst>
                    <a:ext uri="{9D8B030D-6E8A-4147-A177-3AD203B41FA5}">
                      <a16:colId xmlns:a16="http://schemas.microsoft.com/office/drawing/2014/main" xmlns="" val="1325496835"/>
                    </a:ext>
                  </a:extLst>
                </a:gridCol>
                <a:gridCol w="4892040">
                  <a:extLst>
                    <a:ext uri="{9D8B030D-6E8A-4147-A177-3AD203B41FA5}">
                      <a16:colId xmlns:a16="http://schemas.microsoft.com/office/drawing/2014/main" xmlns="" val="889279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Перечень</a:t>
                      </a:r>
                      <a:r>
                        <a:rPr lang="ru-RU" sz="1800" baseline="0" dirty="0" smtClean="0"/>
                        <a:t> тем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академических часов, отводимых на освоение каждой темы учебного предмета, учебного курса (в том числе внеурочной деятельности), учебного модуля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Информация об электронных (цифровых) образовательных ресурсов, являющихся учебно-методическими материалами , которые можно использовать при изучении каждой</a:t>
                      </a:r>
                      <a:r>
                        <a:rPr lang="ru-RU" sz="1800" baseline="0" dirty="0" smtClean="0"/>
                        <a:t> темы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62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2641698"/>
                  </a:ext>
                </a:extLst>
              </a:tr>
            </a:tbl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32824989"/>
              </p:ext>
            </p:extLst>
          </p:nvPr>
        </p:nvGraphicFramePr>
        <p:xfrm>
          <a:off x="6614160" y="2248746"/>
          <a:ext cx="5257800" cy="43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86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95961"/>
            <a:ext cx="11180619" cy="772719"/>
          </a:xfrm>
        </p:spPr>
        <p:txBody>
          <a:bodyPr>
            <a:normAutofit/>
          </a:bodyPr>
          <a:lstStyle/>
          <a:p>
            <a:r>
              <a:rPr lang="ru-RU" sz="4000" dirty="0"/>
              <a:t>Раздел «Тематическое планирование»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4" y="868680"/>
            <a:ext cx="9764685" cy="59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213360"/>
            <a:ext cx="10850880" cy="1485900"/>
          </a:xfrm>
        </p:spPr>
        <p:txBody>
          <a:bodyPr>
            <a:normAutofit/>
          </a:bodyPr>
          <a:lstStyle/>
          <a:p>
            <a:r>
              <a:rPr lang="ru-RU" sz="4000" dirty="0"/>
              <a:t>Верифицированный образовательный контент </a:t>
            </a:r>
            <a:r>
              <a:rPr lang="en-US" sz="4000" dirty="0">
                <a:hlinkClick r:id="rId2"/>
              </a:rPr>
              <a:t>https://myschool.edu.ru/</a:t>
            </a:r>
            <a:r>
              <a:rPr lang="ru-RU" sz="40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80" y="1699260"/>
            <a:ext cx="8778240" cy="48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213360"/>
            <a:ext cx="10850880" cy="1485900"/>
          </a:xfrm>
        </p:spPr>
        <p:txBody>
          <a:bodyPr>
            <a:normAutofit/>
          </a:bodyPr>
          <a:lstStyle/>
          <a:p>
            <a:r>
              <a:rPr lang="ru-RU" sz="4000" dirty="0"/>
              <a:t>Верифицированный образовательный контент </a:t>
            </a:r>
            <a:r>
              <a:rPr lang="ru-RU" sz="4000" dirty="0">
                <a:hlinkClick r:id="rId2"/>
              </a:rPr>
              <a:t>https://educont.ru/</a:t>
            </a:r>
            <a:r>
              <a:rPr lang="ru-RU" sz="40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31" y="1463993"/>
            <a:ext cx="8132338" cy="52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800" y="302181"/>
            <a:ext cx="1045464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Примерная рабочая программа по информатике подготовлена на 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основе</a:t>
            </a:r>
          </a:p>
          <a:p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Поручения </a:t>
            </a:r>
            <a:r>
              <a:rPr lang="ru-RU" dirty="0"/>
              <a:t>Президента РФ «обеспечить совершенствование преподавания учебных предметов «Математика» и «Информатика» в общеобразовательных организациях, установив их приоритет в учебном плане».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Требований </a:t>
            </a:r>
            <a:r>
              <a:rPr lang="ru-RU" dirty="0"/>
              <a:t>к результатам освоения основной образовательной программы основного общего образования, представленных в Федеральном государственном образовательном стандарте основного 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31.05.2021 г. № 287).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Примерной </a:t>
            </a:r>
            <a:r>
              <a:rPr lang="ru-RU" dirty="0"/>
              <a:t>программы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36543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1" y="95961"/>
            <a:ext cx="11352414" cy="1367079"/>
          </a:xfrm>
        </p:spPr>
        <p:txBody>
          <a:bodyPr>
            <a:normAutofit/>
          </a:bodyPr>
          <a:lstStyle/>
          <a:p>
            <a:r>
              <a:rPr lang="ru-RU" sz="4000" dirty="0"/>
              <a:t>Раздел «Календарно-тематическое </a:t>
            </a:r>
            <a:r>
              <a:rPr lang="ru-RU" sz="4000" dirty="0" smtClean="0"/>
              <a:t>планирование»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7256"/>
              </p:ext>
            </p:extLst>
          </p:nvPr>
        </p:nvGraphicFramePr>
        <p:xfrm>
          <a:off x="877685" y="1092200"/>
          <a:ext cx="109991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165">
                  <a:extLst>
                    <a:ext uri="{9D8B030D-6E8A-4147-A177-3AD203B41FA5}">
                      <a16:colId xmlns:a16="http://schemas.microsoft.com/office/drawing/2014/main" xmlns="" val="2837929594"/>
                    </a:ext>
                  </a:extLst>
                </a:gridCol>
                <a:gridCol w="2453640">
                  <a:extLst>
                    <a:ext uri="{9D8B030D-6E8A-4147-A177-3AD203B41FA5}">
                      <a16:colId xmlns:a16="http://schemas.microsoft.com/office/drawing/2014/main" xmlns="" val="77064656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325496835"/>
                    </a:ext>
                  </a:extLst>
                </a:gridCol>
                <a:gridCol w="3246120">
                  <a:extLst>
                    <a:ext uri="{9D8B030D-6E8A-4147-A177-3AD203B41FA5}">
                      <a16:colId xmlns:a16="http://schemas.microsoft.com/office/drawing/2014/main" xmlns="" val="889279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Номер урока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Дата проведения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Раздел  / Тема урока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Домашнее задание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62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264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0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95961"/>
            <a:ext cx="11180619" cy="1367079"/>
          </a:xfrm>
        </p:spPr>
        <p:txBody>
          <a:bodyPr>
            <a:normAutofit/>
          </a:bodyPr>
          <a:lstStyle/>
          <a:p>
            <a:r>
              <a:rPr lang="ru-RU" sz="4000" dirty="0"/>
              <a:t>Формирование рабочей программы с учетом рабочей программы воспитания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1099970"/>
              </p:ext>
            </p:extLst>
          </p:nvPr>
        </p:nvGraphicFramePr>
        <p:xfrm>
          <a:off x="1972884" y="1329266"/>
          <a:ext cx="89805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4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58328" y="178118"/>
            <a:ext cx="8475345" cy="6635979"/>
            <a:chOff x="882015" y="178118"/>
            <a:chExt cx="8475345" cy="663597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015" y="178118"/>
              <a:ext cx="8475345" cy="119524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015" y="1389383"/>
              <a:ext cx="8475345" cy="542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0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4"/>
            <a:ext cx="7004104" cy="4412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440" y="1816722"/>
            <a:ext cx="10073640" cy="2627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4628"/>
            <a:ext cx="9000000" cy="24133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7720" y="5684520"/>
            <a:ext cx="4382280" cy="1173480"/>
          </a:xfrm>
          <a:prstGeom prst="rect">
            <a:avLst/>
          </a:prstGeom>
          <a:solidFill>
            <a:srgbClr val="F2F5F7"/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24" y="0"/>
            <a:ext cx="9166353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304800"/>
            <a:ext cx="10911840" cy="615696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Тест </a:t>
            </a:r>
            <a:r>
              <a:rPr lang="ru-RU" b="1" u="sng" dirty="0" smtClean="0">
                <a:hlinkClick r:id="rId2"/>
              </a:rPr>
              <a:t>https</a:t>
            </a:r>
            <a:r>
              <a:rPr lang="ru-RU" b="1" u="sng" dirty="0">
                <a:hlinkClick r:id="rId2"/>
              </a:rPr>
              <a:t>://forms.yandex.ru/u/6279904fd22429cb74fcff82/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1800" dirty="0" smtClean="0"/>
              <a:t>1. Ответить на вопросы теста</a:t>
            </a:r>
            <a:br>
              <a:rPr lang="ru-RU" sz="1800" dirty="0" smtClean="0"/>
            </a:br>
            <a:r>
              <a:rPr lang="ru-RU" sz="1800" dirty="0" smtClean="0"/>
              <a:t>2. Создать рабочую программу по информатике для 7 класса и прикрепить его к заданию теста</a:t>
            </a:r>
            <a:br>
              <a:rPr lang="ru-RU" sz="1800" dirty="0" smtClean="0"/>
            </a:br>
            <a:r>
              <a:rPr lang="ru-RU" sz="1800" dirty="0" smtClean="0"/>
              <a:t>3. Если есть вопросы, комментарии или замечания, напишите в поле для ввода в тесте.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6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9601200" cy="742950"/>
          </a:xfrm>
        </p:spPr>
        <p:txBody>
          <a:bodyPr>
            <a:normAutofit/>
          </a:bodyPr>
          <a:lstStyle/>
          <a:p>
            <a:r>
              <a:rPr lang="ru-RU" sz="4000" dirty="0"/>
              <a:t>Нормативные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942975"/>
            <a:ext cx="10486158" cy="3581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Федеральный закон "Об образовании в Российской Федерации" от 29.12.2012 </a:t>
            </a:r>
            <a:r>
              <a:rPr lang="ru-RU" b="1" dirty="0" smtClean="0"/>
              <a:t>№273-ФЗ 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Статья 12. Образовательные программы</a:t>
            </a:r>
          </a:p>
          <a:p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137804" y="2574164"/>
            <a:ext cx="10153650" cy="2600325"/>
            <a:chOff x="1137804" y="2000249"/>
            <a:chExt cx="10153650" cy="26003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7804" y="2000249"/>
              <a:ext cx="10153650" cy="2600325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7181088" y="2682240"/>
              <a:ext cx="3596640" cy="24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071104" y="2920364"/>
              <a:ext cx="31333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137804" y="3169920"/>
              <a:ext cx="3129396" cy="121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1137804" y="5296089"/>
            <a:ext cx="10153650" cy="1524513"/>
            <a:chOff x="1137804" y="4838698"/>
            <a:chExt cx="10153650" cy="15245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804" y="4838698"/>
              <a:ext cx="10153650" cy="152451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2344812" y="5388864"/>
              <a:ext cx="2909940" cy="121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endCxn id="6" idx="3"/>
            </p:cNvCxnSpPr>
            <p:nvPr/>
          </p:nvCxnSpPr>
          <p:spPr>
            <a:xfrm flipV="1">
              <a:off x="1137804" y="5600955"/>
              <a:ext cx="10153650" cy="443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137804" y="5845175"/>
              <a:ext cx="9030324" cy="38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137804" y="6083299"/>
              <a:ext cx="9320646" cy="121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804" y="1985333"/>
            <a:ext cx="10152000" cy="5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9601200" cy="742950"/>
          </a:xfrm>
        </p:spPr>
        <p:txBody>
          <a:bodyPr>
            <a:normAutofit/>
          </a:bodyPr>
          <a:lstStyle/>
          <a:p>
            <a:r>
              <a:rPr lang="ru-RU" sz="4000" dirty="0"/>
              <a:t>Нормативные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942975"/>
            <a:ext cx="11040341" cy="120015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Федеральный </a:t>
            </a:r>
            <a:r>
              <a:rPr lang="ru-RU" b="1" dirty="0" smtClean="0"/>
              <a:t>государственный образовательный стандарт (утвержден приказом Министерства просвещения РФ № 287 от </a:t>
            </a:r>
            <a:r>
              <a:rPr lang="ru-RU" b="1" dirty="0"/>
              <a:t>31.05.2021 </a:t>
            </a:r>
            <a:r>
              <a:rPr lang="ru-RU" b="1" dirty="0" smtClean="0"/>
              <a:t>)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Статья </a:t>
            </a:r>
            <a:r>
              <a:rPr lang="ru-RU" b="1" dirty="0" smtClean="0"/>
              <a:t>32.1</a:t>
            </a:r>
            <a:endParaRPr lang="ru-RU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65" y="1685925"/>
            <a:ext cx="720711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923270" cy="74295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Примерная рабочая программа по информатике на </a:t>
            </a:r>
            <a:r>
              <a:rPr lang="ru-RU" sz="4000" dirty="0" smtClean="0"/>
              <a:t>уровне</a:t>
            </a:r>
            <a:r>
              <a:rPr lang="en-US" sz="4000" dirty="0" smtClean="0"/>
              <a:t> </a:t>
            </a:r>
            <a:r>
              <a:rPr lang="ru-RU" sz="4000" dirty="0" smtClean="0"/>
              <a:t>основного </a:t>
            </a:r>
            <a:r>
              <a:rPr lang="ru-RU" sz="4000" dirty="0"/>
              <a:t>общего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3" y="1255395"/>
            <a:ext cx="5476875" cy="552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8256857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/>
          <p:nvPr/>
        </p:nvPicPr>
        <p:blipFill>
          <a:blip r:embed="rId7"/>
          <a:stretch>
            <a:fillRect/>
          </a:stretch>
        </p:blipFill>
        <p:spPr>
          <a:xfrm>
            <a:off x="8338028" y="795167"/>
            <a:ext cx="3649211" cy="37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522890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11400691"/>
              </p:ext>
            </p:extLst>
          </p:nvPr>
        </p:nvGraphicFramePr>
        <p:xfrm>
          <a:off x="8335264" y="1584341"/>
          <a:ext cx="3689096" cy="509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22208" y="1078992"/>
            <a:ext cx="352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Системно-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9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4561478"/>
              </p:ext>
            </p:extLst>
          </p:nvPr>
        </p:nvGraphicFramePr>
        <p:xfrm>
          <a:off x="857250" y="942975"/>
          <a:ext cx="3689096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585334" y="941070"/>
            <a:ext cx="6661786" cy="270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Патриотическое воспитание </a:t>
            </a:r>
            <a:endParaRPr lang="en-US" dirty="0" smtClean="0"/>
          </a:p>
          <a:p>
            <a:r>
              <a:rPr lang="ru-RU" dirty="0" smtClean="0"/>
              <a:t>Духовно-нравственное </a:t>
            </a:r>
            <a:r>
              <a:rPr lang="ru-RU" dirty="0"/>
              <a:t>воспитание </a:t>
            </a:r>
            <a:endParaRPr lang="en-US" dirty="0" smtClean="0"/>
          </a:p>
          <a:p>
            <a:r>
              <a:rPr lang="ru-RU" dirty="0" smtClean="0"/>
              <a:t>Гражданское </a:t>
            </a:r>
            <a:r>
              <a:rPr lang="ru-RU" dirty="0"/>
              <a:t>воспитание </a:t>
            </a:r>
            <a:endParaRPr lang="en-US" dirty="0" smtClean="0"/>
          </a:p>
          <a:p>
            <a:r>
              <a:rPr lang="ru-RU" dirty="0" smtClean="0"/>
              <a:t>Ценности </a:t>
            </a:r>
            <a:r>
              <a:rPr lang="ru-RU" dirty="0"/>
              <a:t>научного познания </a:t>
            </a:r>
            <a:endParaRPr lang="en-US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культуры здоровья </a:t>
            </a:r>
            <a:endParaRPr lang="en-US" dirty="0" smtClean="0"/>
          </a:p>
          <a:p>
            <a:r>
              <a:rPr lang="ru-RU" dirty="0" smtClean="0"/>
              <a:t>Трудовое </a:t>
            </a:r>
            <a:r>
              <a:rPr lang="ru-RU" dirty="0"/>
              <a:t>воспитание </a:t>
            </a:r>
            <a:endParaRPr lang="en-US" dirty="0" smtClean="0"/>
          </a:p>
          <a:p>
            <a:r>
              <a:rPr lang="ru-RU" dirty="0" smtClean="0"/>
              <a:t>Экологическое </a:t>
            </a:r>
            <a:r>
              <a:rPr lang="ru-RU" dirty="0"/>
              <a:t>воспитание </a:t>
            </a:r>
            <a:endParaRPr lang="en-US" dirty="0" smtClean="0"/>
          </a:p>
          <a:p>
            <a:r>
              <a:rPr lang="ru-RU" dirty="0" smtClean="0"/>
              <a:t>Личностные </a:t>
            </a:r>
            <a:r>
              <a:rPr lang="ru-RU" dirty="0"/>
              <a:t>результаты, обеспечивающие адаптацию обучающегося к изменяющимся условиям социальной среды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0575" y="3740674"/>
            <a:ext cx="2562225" cy="1593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Базовые </a:t>
            </a:r>
            <a:r>
              <a:rPr lang="ru-RU" dirty="0" smtClean="0"/>
              <a:t>логические и  исследовательские действия, работа </a:t>
            </a:r>
            <a:r>
              <a:rPr lang="ru-RU" dirty="0"/>
              <a:t>с информацией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43346" y="3711574"/>
            <a:ext cx="2114014" cy="1622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Общение, совместная </a:t>
            </a:r>
            <a:r>
              <a:rPr lang="ru-RU" dirty="0"/>
              <a:t>деятельность (сотрудничество)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10700" y="3711575"/>
            <a:ext cx="2565400" cy="1622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Самоорганизация, самоконтроль </a:t>
            </a:r>
            <a:r>
              <a:rPr lang="ru-RU" dirty="0"/>
              <a:t>(</a:t>
            </a:r>
            <a:r>
              <a:rPr lang="ru-RU" sz="1600" dirty="0" smtClean="0"/>
              <a:t>рефлексия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err="1" smtClean="0"/>
              <a:t>эоциональный</a:t>
            </a:r>
            <a:r>
              <a:rPr lang="ru-RU" dirty="0" smtClean="0"/>
              <a:t> интеллект, принятие </a:t>
            </a:r>
            <a:r>
              <a:rPr lang="ru-RU" dirty="0"/>
              <a:t>себя и других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0574" y="5854700"/>
            <a:ext cx="2562225" cy="602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Базовый </a:t>
            </a:r>
            <a:r>
              <a:rPr lang="ru-RU" dirty="0"/>
              <a:t>у</a:t>
            </a:r>
            <a:r>
              <a:rPr lang="ru-RU" dirty="0" smtClean="0"/>
              <a:t>ровень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4738" y="5854700"/>
            <a:ext cx="2562225" cy="602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Углубленный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7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1442</TotalTime>
  <Words>1926</Words>
  <Application>Microsoft Office PowerPoint</Application>
  <PresentationFormat>Широкоэкранный</PresentationFormat>
  <Paragraphs>387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Franklin Gothic Book</vt:lpstr>
      <vt:lpstr>Times New Roman</vt:lpstr>
      <vt:lpstr>Wingdings</vt:lpstr>
      <vt:lpstr>Crop</vt:lpstr>
      <vt:lpstr>Обновленные ФГОС: рабочая программа учителя информатики</vt:lpstr>
      <vt:lpstr>План семинара</vt:lpstr>
      <vt:lpstr>Презентация PowerPoint</vt:lpstr>
      <vt:lpstr>Нормативные документы</vt:lpstr>
      <vt:lpstr>Нормативные документы</vt:lpstr>
      <vt:lpstr>Примерная рабочая программа по информатике на уровне основного общего образования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Структура рабочих программ</vt:lpstr>
      <vt:lpstr>Раздел «Содержание учебного предмета, курса, модуля»</vt:lpstr>
      <vt:lpstr>Раздел «Содержание учебного предмета Информатика»</vt:lpstr>
      <vt:lpstr>Раздел «Планируемые результаты»</vt:lpstr>
      <vt:lpstr>Требования к системе оценки достижения планируемых результатов освоения программы по ФГОС-2021</vt:lpstr>
      <vt:lpstr>Раздел «Тематическое планирование»</vt:lpstr>
      <vt:lpstr>Раздел «Тематическое планирование»</vt:lpstr>
      <vt:lpstr>Верифицированный образовательный контент https://myschool.edu.ru/ </vt:lpstr>
      <vt:lpstr>Верифицированный образовательный контент https://educont.ru/ </vt:lpstr>
      <vt:lpstr>Раздел «Календарно-тематическое планирование»</vt:lpstr>
      <vt:lpstr>Формирование рабочей программы с учетом рабочей программы воспитания</vt:lpstr>
      <vt:lpstr>Презентация PowerPoint</vt:lpstr>
      <vt:lpstr>Презентация PowerPoint</vt:lpstr>
      <vt:lpstr>Презентация PowerPoint</vt:lpstr>
      <vt:lpstr>Тест https://forms.yandex.ru/u/6279904fd22429cb74fcff82/   1. Ответить на вопросы теста 2. Создать рабочую программу по информатике для 7 класса и прикрепить его к заданию теста 3. Если есть вопросы, комментарии или замечания, напишите в поле для ввода в тесте.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Обновленные ФГОС: рабочая программа учителя информатики</dc:title>
  <dc:creator>Светлана Юрьевна Белянчева</dc:creator>
  <cp:lastModifiedBy>Светлана Юрьевна Белянчева</cp:lastModifiedBy>
  <cp:revision>69</cp:revision>
  <dcterms:created xsi:type="dcterms:W3CDTF">2022-05-04T13:43:25Z</dcterms:created>
  <dcterms:modified xsi:type="dcterms:W3CDTF">2022-05-11T07:52:31Z</dcterms:modified>
</cp:coreProperties>
</file>