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6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6D56F-4BDB-46F5-861A-16BBDFD1175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00642-D8CD-4761-A6FB-A2F4C6C9C63B}">
      <dgm:prSet phldrT="[Текст]"/>
      <dgm:spPr/>
      <dgm:t>
        <a:bodyPr/>
        <a:lstStyle/>
        <a:p>
          <a:r>
            <a:rPr lang="ru-RU" dirty="0" smtClean="0"/>
            <a:t>Основная школа</a:t>
          </a:r>
          <a:endParaRPr lang="ru-RU" dirty="0"/>
        </a:p>
      </dgm:t>
    </dgm:pt>
    <dgm:pt modelId="{B66BAA36-1155-43C5-888A-20E3C46CF662}" type="parTrans" cxnId="{2E426DFA-5877-45F6-87E2-F4F8E447FDBB}">
      <dgm:prSet/>
      <dgm:spPr/>
      <dgm:t>
        <a:bodyPr/>
        <a:lstStyle/>
        <a:p>
          <a:endParaRPr lang="ru-RU"/>
        </a:p>
      </dgm:t>
    </dgm:pt>
    <dgm:pt modelId="{F737739D-7274-4AC5-9B79-6B858D866034}" type="sibTrans" cxnId="{2E426DFA-5877-45F6-87E2-F4F8E447FDBB}">
      <dgm:prSet/>
      <dgm:spPr/>
      <dgm:t>
        <a:bodyPr/>
        <a:lstStyle/>
        <a:p>
          <a:endParaRPr lang="ru-RU"/>
        </a:p>
      </dgm:t>
    </dgm:pt>
    <dgm:pt modelId="{FAADF2C5-0AEB-4EA8-9667-F70F417E38C2}">
      <dgm:prSet/>
      <dgm:spPr/>
      <dgm:t>
        <a:bodyPr/>
        <a:lstStyle/>
        <a:p>
          <a:r>
            <a:rPr lang="ru-RU" dirty="0" smtClean="0"/>
            <a:t>уточнение и конкретизация достижения трёхкомпонентных результатов образования;</a:t>
          </a:r>
          <a:endParaRPr lang="ru-RU" dirty="0"/>
        </a:p>
      </dgm:t>
    </dgm:pt>
    <dgm:pt modelId="{726C3C7E-381E-4CBB-86F2-0AA25DB8B8D6}" type="parTrans" cxnId="{A0ACDD63-FAB0-4AFB-890D-C95C81A34E75}">
      <dgm:prSet/>
      <dgm:spPr/>
      <dgm:t>
        <a:bodyPr/>
        <a:lstStyle/>
        <a:p>
          <a:endParaRPr lang="ru-RU"/>
        </a:p>
      </dgm:t>
    </dgm:pt>
    <dgm:pt modelId="{B29EFFEF-76D7-4C24-BF65-D613973B155D}" type="sibTrans" cxnId="{A0ACDD63-FAB0-4AFB-890D-C95C81A34E75}">
      <dgm:prSet/>
      <dgm:spPr/>
      <dgm:t>
        <a:bodyPr/>
        <a:lstStyle/>
        <a:p>
          <a:endParaRPr lang="ru-RU"/>
        </a:p>
      </dgm:t>
    </dgm:pt>
    <dgm:pt modelId="{D8C4FF2C-4228-4FA6-9BB7-C86727609397}">
      <dgm:prSet/>
      <dgm:spPr/>
      <dgm:t>
        <a:bodyPr/>
        <a:lstStyle/>
        <a:p>
          <a:r>
            <a:rPr lang="ru-RU" dirty="0" smtClean="0"/>
            <a:t>сохранение и развитие курса на вариативность, индивидуализацию, открытость образования;</a:t>
          </a:r>
          <a:endParaRPr lang="ru-RU" dirty="0"/>
        </a:p>
      </dgm:t>
    </dgm:pt>
    <dgm:pt modelId="{A8BC8DA5-A79D-4C42-A964-20CED9CFB951}" type="parTrans" cxnId="{E4D350E4-D23C-4EF8-912B-123FF1CA4D12}">
      <dgm:prSet/>
      <dgm:spPr/>
      <dgm:t>
        <a:bodyPr/>
        <a:lstStyle/>
        <a:p>
          <a:endParaRPr lang="ru-RU"/>
        </a:p>
      </dgm:t>
    </dgm:pt>
    <dgm:pt modelId="{42CF2C58-45FE-459B-9C54-397535AFB70A}" type="sibTrans" cxnId="{E4D350E4-D23C-4EF8-912B-123FF1CA4D12}">
      <dgm:prSet/>
      <dgm:spPr/>
      <dgm:t>
        <a:bodyPr/>
        <a:lstStyle/>
        <a:p>
          <a:endParaRPr lang="ru-RU"/>
        </a:p>
      </dgm:t>
    </dgm:pt>
    <dgm:pt modelId="{0AB9B448-419E-468E-B869-0F7EED31D39E}">
      <dgm:prSet/>
      <dgm:spPr/>
      <dgm:t>
        <a:bodyPr/>
        <a:lstStyle/>
        <a:p>
          <a:r>
            <a:rPr lang="ru-RU" dirty="0" smtClean="0"/>
            <a:t>использование ДОТ и электронного обучения (с учётом опыта последних лет);</a:t>
          </a:r>
          <a:endParaRPr lang="ru-RU" dirty="0"/>
        </a:p>
      </dgm:t>
    </dgm:pt>
    <dgm:pt modelId="{CF9DD8E4-322C-4E67-A52B-B6A8B2C6B51E}" type="parTrans" cxnId="{04B834D5-239E-4D65-BA2B-62C0AD77C58C}">
      <dgm:prSet/>
      <dgm:spPr/>
      <dgm:t>
        <a:bodyPr/>
        <a:lstStyle/>
        <a:p>
          <a:endParaRPr lang="ru-RU"/>
        </a:p>
      </dgm:t>
    </dgm:pt>
    <dgm:pt modelId="{16C792C9-F767-405D-8BA0-3C3E9F645486}" type="sibTrans" cxnId="{04B834D5-239E-4D65-BA2B-62C0AD77C58C}">
      <dgm:prSet/>
      <dgm:spPr/>
      <dgm:t>
        <a:bodyPr/>
        <a:lstStyle/>
        <a:p>
          <a:endParaRPr lang="ru-RU"/>
        </a:p>
      </dgm:t>
    </dgm:pt>
    <dgm:pt modelId="{2F7C1B89-D345-48D3-B83D-B090A57425AE}">
      <dgm:prSet/>
      <dgm:spPr/>
      <dgm:t>
        <a:bodyPr/>
        <a:lstStyle/>
        <a:p>
          <a:r>
            <a:rPr lang="ru-RU" dirty="0" smtClean="0"/>
            <a:t>задача формирования функциональной грамотности </a:t>
          </a:r>
          <a:r>
            <a:rPr lang="ru-RU" dirty="0" smtClean="0"/>
            <a:t>учащихся;</a:t>
          </a:r>
          <a:endParaRPr lang="ru-RU" dirty="0"/>
        </a:p>
      </dgm:t>
    </dgm:pt>
    <dgm:pt modelId="{D6AF5B98-92E3-4640-A4A5-71F38752549A}" type="parTrans" cxnId="{0ADBF3FB-DDE9-4240-9F75-D92AAE4277BE}">
      <dgm:prSet/>
      <dgm:spPr/>
      <dgm:t>
        <a:bodyPr/>
        <a:lstStyle/>
        <a:p>
          <a:endParaRPr lang="ru-RU"/>
        </a:p>
      </dgm:t>
    </dgm:pt>
    <dgm:pt modelId="{5008E28E-ABA3-4C01-8342-EE756A6BFF86}" type="sibTrans" cxnId="{0ADBF3FB-DDE9-4240-9F75-D92AAE4277BE}">
      <dgm:prSet/>
      <dgm:spPr/>
      <dgm:t>
        <a:bodyPr/>
        <a:lstStyle/>
        <a:p>
          <a:endParaRPr lang="ru-RU"/>
        </a:p>
      </dgm:t>
    </dgm:pt>
    <dgm:pt modelId="{8FB0BD4A-9209-4616-A046-F5B485D76DF0}">
      <dgm:prSet/>
      <dgm:spPr/>
      <dgm:t>
        <a:bodyPr/>
        <a:lstStyle/>
        <a:p>
          <a:r>
            <a:rPr lang="ru-RU" b="1" dirty="0" smtClean="0"/>
            <a:t>проектная и учебно-исследовательская деятельности </a:t>
          </a:r>
          <a:r>
            <a:rPr lang="ru-RU" b="1" dirty="0" smtClean="0"/>
            <a:t>учащихся.</a:t>
          </a:r>
          <a:endParaRPr lang="ru-RU" b="1" dirty="0"/>
        </a:p>
      </dgm:t>
    </dgm:pt>
    <dgm:pt modelId="{CE24DEDF-3F0F-4A40-92A3-848FFB370E8B}" type="parTrans" cxnId="{00F5F379-55A6-4476-B72B-A0D57B69A178}">
      <dgm:prSet/>
      <dgm:spPr/>
      <dgm:t>
        <a:bodyPr/>
        <a:lstStyle/>
        <a:p>
          <a:endParaRPr lang="ru-RU"/>
        </a:p>
      </dgm:t>
    </dgm:pt>
    <dgm:pt modelId="{78ABEA02-AB48-465E-A807-2534201EE833}" type="sibTrans" cxnId="{00F5F379-55A6-4476-B72B-A0D57B69A178}">
      <dgm:prSet/>
      <dgm:spPr/>
      <dgm:t>
        <a:bodyPr/>
        <a:lstStyle/>
        <a:p>
          <a:endParaRPr lang="ru-RU"/>
        </a:p>
      </dgm:t>
    </dgm:pt>
    <dgm:pt modelId="{02356554-EC5E-4EB5-B6DA-DCDF74D6FDEC}">
      <dgm:prSet phldrT="[Текст]"/>
      <dgm:spPr/>
      <dgm:t>
        <a:bodyPr/>
        <a:lstStyle/>
        <a:p>
          <a:r>
            <a:rPr lang="ru-RU" dirty="0" smtClean="0"/>
            <a:t>опора на системно-</a:t>
          </a:r>
          <a:r>
            <a:rPr lang="ru-RU" dirty="0" err="1" smtClean="0"/>
            <a:t>деятельностный</a:t>
          </a:r>
          <a:r>
            <a:rPr lang="ru-RU" dirty="0" smtClean="0"/>
            <a:t> подход;</a:t>
          </a:r>
          <a:endParaRPr lang="ru-RU" dirty="0"/>
        </a:p>
      </dgm:t>
    </dgm:pt>
    <dgm:pt modelId="{0008BE4B-EA74-4FBF-946C-E4E9E34FC4CE}" type="parTrans" cxnId="{4D0AAEBE-5B66-489C-92E3-2DF5B24EB706}">
      <dgm:prSet/>
      <dgm:spPr/>
      <dgm:t>
        <a:bodyPr/>
        <a:lstStyle/>
        <a:p>
          <a:endParaRPr lang="ru-RU"/>
        </a:p>
      </dgm:t>
    </dgm:pt>
    <dgm:pt modelId="{A783E8C2-5CFB-4028-9143-055843ED8AD8}" type="sibTrans" cxnId="{4D0AAEBE-5B66-489C-92E3-2DF5B24EB706}">
      <dgm:prSet/>
      <dgm:spPr/>
      <dgm:t>
        <a:bodyPr/>
        <a:lstStyle/>
        <a:p>
          <a:endParaRPr lang="ru-RU"/>
        </a:p>
      </dgm:t>
    </dgm:pt>
    <dgm:pt modelId="{56A2687D-C382-44E4-B57C-47B93D1B4E0C}" type="pres">
      <dgm:prSet presAssocID="{3A56D56F-4BDB-46F5-861A-16BBDFD117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676BB-0290-4E78-BCB5-14BDB72092E3}" type="pres">
      <dgm:prSet presAssocID="{E4900642-D8CD-4761-A6FB-A2F4C6C9C63B}" presName="parentLin" presStyleCnt="0"/>
      <dgm:spPr/>
    </dgm:pt>
    <dgm:pt modelId="{3DDDB6F9-F252-4EDC-B3A4-3A52E9B61814}" type="pres">
      <dgm:prSet presAssocID="{E4900642-D8CD-4761-A6FB-A2F4C6C9C63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EA4C94F-AD04-44CE-8946-1A215D681A37}" type="pres">
      <dgm:prSet presAssocID="{E4900642-D8CD-4761-A6FB-A2F4C6C9C6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55B7D-1C1A-4A5B-95AF-6AAE1D41C30D}" type="pres">
      <dgm:prSet presAssocID="{E4900642-D8CD-4761-A6FB-A2F4C6C9C63B}" presName="negativeSpace" presStyleCnt="0"/>
      <dgm:spPr/>
    </dgm:pt>
    <dgm:pt modelId="{4657F4A6-5D82-4495-A105-ACD63F403DF6}" type="pres">
      <dgm:prSet presAssocID="{E4900642-D8CD-4761-A6FB-A2F4C6C9C63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EB87F-7A0B-4829-9919-755F0B0155FC}" type="presOf" srcId="{8FB0BD4A-9209-4616-A046-F5B485D76DF0}" destId="{4657F4A6-5D82-4495-A105-ACD63F403DF6}" srcOrd="0" destOrd="5" presId="urn:microsoft.com/office/officeart/2005/8/layout/list1"/>
    <dgm:cxn modelId="{E4D350E4-D23C-4EF8-912B-123FF1CA4D12}" srcId="{E4900642-D8CD-4761-A6FB-A2F4C6C9C63B}" destId="{D8C4FF2C-4228-4FA6-9BB7-C86727609397}" srcOrd="2" destOrd="0" parTransId="{A8BC8DA5-A79D-4C42-A964-20CED9CFB951}" sibTransId="{42CF2C58-45FE-459B-9C54-397535AFB70A}"/>
    <dgm:cxn modelId="{953908E0-FB1A-49BD-937B-31981CDBD2F6}" type="presOf" srcId="{02356554-EC5E-4EB5-B6DA-DCDF74D6FDEC}" destId="{4657F4A6-5D82-4495-A105-ACD63F403DF6}" srcOrd="0" destOrd="0" presId="urn:microsoft.com/office/officeart/2005/8/layout/list1"/>
    <dgm:cxn modelId="{4D0AAEBE-5B66-489C-92E3-2DF5B24EB706}" srcId="{E4900642-D8CD-4761-A6FB-A2F4C6C9C63B}" destId="{02356554-EC5E-4EB5-B6DA-DCDF74D6FDEC}" srcOrd="0" destOrd="0" parTransId="{0008BE4B-EA74-4FBF-946C-E4E9E34FC4CE}" sibTransId="{A783E8C2-5CFB-4028-9143-055843ED8AD8}"/>
    <dgm:cxn modelId="{2E426DFA-5877-45F6-87E2-F4F8E447FDBB}" srcId="{3A56D56F-4BDB-46F5-861A-16BBDFD11755}" destId="{E4900642-D8CD-4761-A6FB-A2F4C6C9C63B}" srcOrd="0" destOrd="0" parTransId="{B66BAA36-1155-43C5-888A-20E3C46CF662}" sibTransId="{F737739D-7274-4AC5-9B79-6B858D866034}"/>
    <dgm:cxn modelId="{0ADBF3FB-DDE9-4240-9F75-D92AAE4277BE}" srcId="{E4900642-D8CD-4761-A6FB-A2F4C6C9C63B}" destId="{2F7C1B89-D345-48D3-B83D-B090A57425AE}" srcOrd="4" destOrd="0" parTransId="{D6AF5B98-92E3-4640-A4A5-71F38752549A}" sibTransId="{5008E28E-ABA3-4C01-8342-EE756A6BFF86}"/>
    <dgm:cxn modelId="{00F5F379-55A6-4476-B72B-A0D57B69A178}" srcId="{E4900642-D8CD-4761-A6FB-A2F4C6C9C63B}" destId="{8FB0BD4A-9209-4616-A046-F5B485D76DF0}" srcOrd="5" destOrd="0" parTransId="{CE24DEDF-3F0F-4A40-92A3-848FFB370E8B}" sibTransId="{78ABEA02-AB48-465E-A807-2534201EE833}"/>
    <dgm:cxn modelId="{C0199F39-2B26-4DF5-A3A4-E530F4C844D1}" type="presOf" srcId="{FAADF2C5-0AEB-4EA8-9667-F70F417E38C2}" destId="{4657F4A6-5D82-4495-A105-ACD63F403DF6}" srcOrd="0" destOrd="1" presId="urn:microsoft.com/office/officeart/2005/8/layout/list1"/>
    <dgm:cxn modelId="{88BD67DC-2D0E-49DB-9974-5917C35F8EAC}" type="presOf" srcId="{E4900642-D8CD-4761-A6FB-A2F4C6C9C63B}" destId="{9EA4C94F-AD04-44CE-8946-1A215D681A37}" srcOrd="1" destOrd="0" presId="urn:microsoft.com/office/officeart/2005/8/layout/list1"/>
    <dgm:cxn modelId="{BC76D367-585B-4331-906F-699372363361}" type="presOf" srcId="{E4900642-D8CD-4761-A6FB-A2F4C6C9C63B}" destId="{3DDDB6F9-F252-4EDC-B3A4-3A52E9B61814}" srcOrd="0" destOrd="0" presId="urn:microsoft.com/office/officeart/2005/8/layout/list1"/>
    <dgm:cxn modelId="{C74B0C32-7105-4CBF-ADE2-0A760042F0B8}" type="presOf" srcId="{2F7C1B89-D345-48D3-B83D-B090A57425AE}" destId="{4657F4A6-5D82-4495-A105-ACD63F403DF6}" srcOrd="0" destOrd="4" presId="urn:microsoft.com/office/officeart/2005/8/layout/list1"/>
    <dgm:cxn modelId="{313EDE4D-4037-4140-B0D5-3A308D280509}" type="presOf" srcId="{0AB9B448-419E-468E-B869-0F7EED31D39E}" destId="{4657F4A6-5D82-4495-A105-ACD63F403DF6}" srcOrd="0" destOrd="3" presId="urn:microsoft.com/office/officeart/2005/8/layout/list1"/>
    <dgm:cxn modelId="{04B834D5-239E-4D65-BA2B-62C0AD77C58C}" srcId="{E4900642-D8CD-4761-A6FB-A2F4C6C9C63B}" destId="{0AB9B448-419E-468E-B869-0F7EED31D39E}" srcOrd="3" destOrd="0" parTransId="{CF9DD8E4-322C-4E67-A52B-B6A8B2C6B51E}" sibTransId="{16C792C9-F767-405D-8BA0-3C3E9F645486}"/>
    <dgm:cxn modelId="{E1C5A234-AD57-4D57-B307-19842698A2AC}" type="presOf" srcId="{D8C4FF2C-4228-4FA6-9BB7-C86727609397}" destId="{4657F4A6-5D82-4495-A105-ACD63F403DF6}" srcOrd="0" destOrd="2" presId="urn:microsoft.com/office/officeart/2005/8/layout/list1"/>
    <dgm:cxn modelId="{01C8FF8A-ACA1-4AFB-BC33-EFDB7B5849A3}" type="presOf" srcId="{3A56D56F-4BDB-46F5-861A-16BBDFD11755}" destId="{56A2687D-C382-44E4-B57C-47B93D1B4E0C}" srcOrd="0" destOrd="0" presId="urn:microsoft.com/office/officeart/2005/8/layout/list1"/>
    <dgm:cxn modelId="{A0ACDD63-FAB0-4AFB-890D-C95C81A34E75}" srcId="{E4900642-D8CD-4761-A6FB-A2F4C6C9C63B}" destId="{FAADF2C5-0AEB-4EA8-9667-F70F417E38C2}" srcOrd="1" destOrd="0" parTransId="{726C3C7E-381E-4CBB-86F2-0AA25DB8B8D6}" sibTransId="{B29EFFEF-76D7-4C24-BF65-D613973B155D}"/>
    <dgm:cxn modelId="{8927FD92-3C15-4B35-9E08-80155EB0542F}" type="presParOf" srcId="{56A2687D-C382-44E4-B57C-47B93D1B4E0C}" destId="{151676BB-0290-4E78-BCB5-14BDB72092E3}" srcOrd="0" destOrd="0" presId="urn:microsoft.com/office/officeart/2005/8/layout/list1"/>
    <dgm:cxn modelId="{623F7B18-2F76-4157-944F-1C5C22267756}" type="presParOf" srcId="{151676BB-0290-4E78-BCB5-14BDB72092E3}" destId="{3DDDB6F9-F252-4EDC-B3A4-3A52E9B61814}" srcOrd="0" destOrd="0" presId="urn:microsoft.com/office/officeart/2005/8/layout/list1"/>
    <dgm:cxn modelId="{2A4EE34B-B60C-46DB-A3CB-990930A6EB81}" type="presParOf" srcId="{151676BB-0290-4E78-BCB5-14BDB72092E3}" destId="{9EA4C94F-AD04-44CE-8946-1A215D681A37}" srcOrd="1" destOrd="0" presId="urn:microsoft.com/office/officeart/2005/8/layout/list1"/>
    <dgm:cxn modelId="{226ADB56-7CA5-4653-8060-01A6B19E81AC}" type="presParOf" srcId="{56A2687D-C382-44E4-B57C-47B93D1B4E0C}" destId="{80855B7D-1C1A-4A5B-95AF-6AAE1D41C30D}" srcOrd="1" destOrd="0" presId="urn:microsoft.com/office/officeart/2005/8/layout/list1"/>
    <dgm:cxn modelId="{BD9CB1FA-7CE5-403A-AB86-550A062C0A8E}" type="presParOf" srcId="{56A2687D-C382-44E4-B57C-47B93D1B4E0C}" destId="{4657F4A6-5D82-4495-A105-ACD63F403D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2A9C6-2A8D-4CA3-9EAA-2009B90DE5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EEF59-F71A-4835-9D64-261B423C737B}">
      <dgm:prSet phldrT="[Текст]" custT="1"/>
      <dgm:spPr/>
      <dgm:t>
        <a:bodyPr/>
        <a:lstStyle/>
        <a:p>
          <a:r>
            <a:rPr lang="ru-RU" sz="2000" smtClean="0"/>
            <a:t>Основная школа</a:t>
          </a:r>
          <a:endParaRPr lang="ru-RU" sz="2000"/>
        </a:p>
      </dgm:t>
    </dgm:pt>
    <dgm:pt modelId="{177CDE38-F249-43B5-93D9-703D9900454E}" type="parTrans" cxnId="{DB33DBC7-2E15-4673-BB81-5B99CD081906}">
      <dgm:prSet/>
      <dgm:spPr/>
      <dgm:t>
        <a:bodyPr/>
        <a:lstStyle/>
        <a:p>
          <a:endParaRPr lang="ru-RU"/>
        </a:p>
      </dgm:t>
    </dgm:pt>
    <dgm:pt modelId="{9B24CB26-4580-42A0-A0B2-DE92B2A2D792}" type="sibTrans" cxnId="{DB33DBC7-2E15-4673-BB81-5B99CD081906}">
      <dgm:prSet/>
      <dgm:spPr/>
      <dgm:t>
        <a:bodyPr/>
        <a:lstStyle/>
        <a:p>
          <a:endParaRPr lang="ru-RU"/>
        </a:p>
      </dgm:t>
    </dgm:pt>
    <dgm:pt modelId="{7C41502A-B585-4150-9881-9FBF284BB3C9}">
      <dgm:prSet custT="1"/>
      <dgm:spPr/>
      <dgm:t>
        <a:bodyPr/>
        <a:lstStyle/>
        <a:p>
          <a:r>
            <a:rPr lang="ru-RU" sz="2000" dirty="0" smtClean="0"/>
            <a:t>Программа развития универсальных учебных действий … должна быть направлена на: … </a:t>
          </a:r>
          <a:r>
            <a:rPr lang="ru-RU" sz="2000" b="1" dirty="0" smtClean="0"/>
            <a:t>формирование</a:t>
          </a:r>
          <a:r>
            <a:rPr lang="ru-RU" sz="2000" dirty="0" smtClean="0"/>
            <a:t> у обучающихся </a:t>
          </a:r>
          <a:r>
            <a:rPr lang="ru-RU" sz="2000" b="1" dirty="0" smtClean="0"/>
            <a:t>основ культуры</a:t>
          </a:r>
          <a:r>
            <a:rPr lang="ru-RU" sz="2000" dirty="0" smtClean="0"/>
            <a:t> исследовательской и </a:t>
          </a:r>
          <a:r>
            <a:rPr lang="ru-RU" sz="2000" b="1" dirty="0" smtClean="0"/>
            <a:t>проектной деятельности</a:t>
          </a:r>
          <a:r>
            <a:rPr lang="ru-RU" sz="2000" dirty="0" smtClean="0"/>
            <a:t> и </a:t>
          </a:r>
          <a:r>
            <a:rPr lang="ru-RU" sz="2000" b="1" dirty="0" smtClean="0"/>
            <a:t>навыков разработки</a:t>
          </a:r>
          <a:r>
            <a:rPr lang="ru-RU" sz="2000" dirty="0" smtClean="0"/>
            <a:t>, </a:t>
          </a:r>
          <a:r>
            <a:rPr lang="ru-RU" sz="2000" b="1" dirty="0" smtClean="0"/>
            <a:t>реализации и общественной презентации</a:t>
          </a:r>
          <a:r>
            <a:rPr lang="ru-RU" sz="2000" dirty="0" smtClean="0"/>
            <a:t> обучающимися </a:t>
          </a:r>
          <a:r>
            <a:rPr lang="ru-RU" sz="2000" b="1" dirty="0" smtClean="0"/>
            <a:t>результатов</a:t>
          </a:r>
          <a:r>
            <a:rPr lang="ru-RU" sz="2000" dirty="0" smtClean="0"/>
            <a:t> исследования, предметного или </a:t>
          </a:r>
          <a:r>
            <a:rPr lang="ru-RU" sz="2000" dirty="0" err="1" smtClean="0"/>
            <a:t>межпредметного</a:t>
          </a:r>
          <a:r>
            <a:rPr lang="ru-RU" sz="2000" dirty="0" smtClean="0"/>
            <a:t> учебного </a:t>
          </a:r>
          <a:r>
            <a:rPr lang="ru-RU" sz="2000" b="1" dirty="0" smtClean="0"/>
            <a:t>проекта</a:t>
          </a:r>
          <a:r>
            <a:rPr lang="ru-RU" sz="2000" dirty="0" smtClean="0"/>
            <a:t>, направленного на решение научной, личностно и (или) социально значимой проблемы (ФГОС ООО раздел </a:t>
          </a:r>
          <a:r>
            <a:rPr lang="en-US" sz="2000" dirty="0" smtClean="0"/>
            <a:t>III</a:t>
          </a:r>
          <a:r>
            <a:rPr lang="ru-RU" sz="2000" dirty="0" smtClean="0"/>
            <a:t>, п.18.2.1)</a:t>
          </a:r>
          <a:endParaRPr lang="ru-RU" sz="2000" dirty="0"/>
        </a:p>
      </dgm:t>
    </dgm:pt>
    <dgm:pt modelId="{D6D9BCC9-ECA5-4E75-A0E0-EE2B1827C6E2}" type="parTrans" cxnId="{DBEF6F2C-AFAD-4F5B-9BD6-73097A67DBBF}">
      <dgm:prSet/>
      <dgm:spPr/>
      <dgm:t>
        <a:bodyPr/>
        <a:lstStyle/>
        <a:p>
          <a:endParaRPr lang="ru-RU"/>
        </a:p>
      </dgm:t>
    </dgm:pt>
    <dgm:pt modelId="{3B225AFF-A985-4870-8592-AD21703FAEDC}" type="sibTrans" cxnId="{DBEF6F2C-AFAD-4F5B-9BD6-73097A67DBBF}">
      <dgm:prSet/>
      <dgm:spPr/>
      <dgm:t>
        <a:bodyPr/>
        <a:lstStyle/>
        <a:p>
          <a:endParaRPr lang="ru-RU"/>
        </a:p>
      </dgm:t>
    </dgm:pt>
    <dgm:pt modelId="{14804217-18F9-471D-9DD8-B36C8DC9DA19}">
      <dgm:prSet custT="1"/>
      <dgm:spPr/>
      <dgm:t>
        <a:bodyPr/>
        <a:lstStyle/>
        <a:p>
          <a:r>
            <a:rPr lang="ru-RU" sz="2000" smtClean="0"/>
            <a:t>Старшая школа</a:t>
          </a:r>
          <a:endParaRPr lang="ru-RU" sz="2000"/>
        </a:p>
      </dgm:t>
    </dgm:pt>
    <dgm:pt modelId="{2669F91E-001F-4FA0-B84C-9EF75B8D9E5A}" type="parTrans" cxnId="{1DA92AA0-54BD-411B-B790-B600691B1097}">
      <dgm:prSet/>
      <dgm:spPr/>
      <dgm:t>
        <a:bodyPr/>
        <a:lstStyle/>
        <a:p>
          <a:endParaRPr lang="ru-RU"/>
        </a:p>
      </dgm:t>
    </dgm:pt>
    <dgm:pt modelId="{3845810D-CB09-42D6-9AA8-9F8D55A0EB66}" type="sibTrans" cxnId="{1DA92AA0-54BD-411B-B790-B600691B1097}">
      <dgm:prSet/>
      <dgm:spPr/>
      <dgm:t>
        <a:bodyPr/>
        <a:lstStyle/>
        <a:p>
          <a:endParaRPr lang="ru-RU"/>
        </a:p>
      </dgm:t>
    </dgm:pt>
    <dgm:pt modelId="{8960739F-C9E9-4980-B5ED-7FCDC12597C3}">
      <dgm:prSet custT="1"/>
      <dgm:spPr/>
      <dgm:t>
        <a:bodyPr/>
        <a:lstStyle/>
        <a:p>
          <a:r>
            <a:rPr lang="ru-RU" sz="2000" dirty="0" smtClean="0"/>
            <a:t>«Программа развития универсальных учебных действий на ступени среднего (полного) общего образования ... должна быть направлена на &lt;...&gt; </a:t>
          </a:r>
          <a:r>
            <a:rPr lang="ru-RU" sz="2000" b="1" dirty="0" smtClean="0"/>
            <a:t>формирование</a:t>
          </a:r>
          <a:r>
            <a:rPr lang="ru-RU" sz="2000" dirty="0" smtClean="0"/>
            <a:t> у обучающихся системных представлений и опыта применения методов, технологий и форм </a:t>
          </a:r>
          <a:r>
            <a:rPr lang="ru-RU" sz="2000" b="1" dirty="0" smtClean="0"/>
            <a:t>организации проектной</a:t>
          </a:r>
          <a:r>
            <a:rPr lang="ru-RU" sz="2000" dirty="0" smtClean="0"/>
            <a:t> и учебно-исследовательской </a:t>
          </a:r>
          <a:r>
            <a:rPr lang="ru-RU" sz="2000" b="1" dirty="0" smtClean="0"/>
            <a:t>деятельности</a:t>
          </a:r>
          <a:r>
            <a:rPr lang="ru-RU" sz="2000" dirty="0" smtClean="0"/>
            <a:t> для достижения практико-ориентированных результатов образования (ФГОС СОО, п. 18.2.1)</a:t>
          </a:r>
          <a:endParaRPr lang="ru-RU" sz="2000" dirty="0"/>
        </a:p>
      </dgm:t>
    </dgm:pt>
    <dgm:pt modelId="{5EDEC8EC-0877-4290-8401-604257B9AD5F}" type="parTrans" cxnId="{0ACF06F8-B63E-4502-B2C0-CFF571FF46AC}">
      <dgm:prSet/>
      <dgm:spPr/>
      <dgm:t>
        <a:bodyPr/>
        <a:lstStyle/>
        <a:p>
          <a:endParaRPr lang="ru-RU"/>
        </a:p>
      </dgm:t>
    </dgm:pt>
    <dgm:pt modelId="{A9231071-5E57-4AFF-BC23-35727713BA45}" type="sibTrans" cxnId="{0ACF06F8-B63E-4502-B2C0-CFF571FF46AC}">
      <dgm:prSet/>
      <dgm:spPr/>
      <dgm:t>
        <a:bodyPr/>
        <a:lstStyle/>
        <a:p>
          <a:endParaRPr lang="ru-RU"/>
        </a:p>
      </dgm:t>
    </dgm:pt>
    <dgm:pt modelId="{2B8B04E6-2541-4E42-AFE0-AE5A39035FF2}" type="pres">
      <dgm:prSet presAssocID="{BF12A9C6-2A8D-4CA3-9EAA-2009B90DE5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DA8E13-D64B-45FB-8761-59DFC64F705F}" type="pres">
      <dgm:prSet presAssocID="{9CAEEF59-F71A-4835-9D64-261B423C737B}" presName="parentLin" presStyleCnt="0"/>
      <dgm:spPr/>
    </dgm:pt>
    <dgm:pt modelId="{7C142CE3-AD89-45D3-BF96-A5844251AAF9}" type="pres">
      <dgm:prSet presAssocID="{9CAEEF59-F71A-4835-9D64-261B423C737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959DDC6-C37B-4716-B9E5-1094E342B05F}" type="pres">
      <dgm:prSet presAssocID="{9CAEEF59-F71A-4835-9D64-261B423C73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5FB55-8797-4245-A1F0-16FF4CB48429}" type="pres">
      <dgm:prSet presAssocID="{9CAEEF59-F71A-4835-9D64-261B423C737B}" presName="negativeSpace" presStyleCnt="0"/>
      <dgm:spPr/>
    </dgm:pt>
    <dgm:pt modelId="{9753D49E-0C5E-430F-B83E-4468108E812B}" type="pres">
      <dgm:prSet presAssocID="{9CAEEF59-F71A-4835-9D64-261B423C737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34E92-99C0-4FD3-85E5-5BE8B9350A25}" type="pres">
      <dgm:prSet presAssocID="{9B24CB26-4580-42A0-A0B2-DE92B2A2D792}" presName="spaceBetweenRectangles" presStyleCnt="0"/>
      <dgm:spPr/>
    </dgm:pt>
    <dgm:pt modelId="{F3D3C7EA-97A4-4F14-9505-D36BFEC3DE42}" type="pres">
      <dgm:prSet presAssocID="{14804217-18F9-471D-9DD8-B36C8DC9DA19}" presName="parentLin" presStyleCnt="0"/>
      <dgm:spPr/>
    </dgm:pt>
    <dgm:pt modelId="{A3FC6FA8-7E0D-44C3-B46A-8C06655C0F13}" type="pres">
      <dgm:prSet presAssocID="{14804217-18F9-471D-9DD8-B36C8DC9DA1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8073983-AC26-4DE2-A58A-7DDC51BACBFC}" type="pres">
      <dgm:prSet presAssocID="{14804217-18F9-471D-9DD8-B36C8DC9DA1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34159-C096-407C-837A-F4B76DAD6C99}" type="pres">
      <dgm:prSet presAssocID="{14804217-18F9-471D-9DD8-B36C8DC9DA19}" presName="negativeSpace" presStyleCnt="0"/>
      <dgm:spPr/>
    </dgm:pt>
    <dgm:pt modelId="{2CF5E412-8358-4970-B6D7-403C6209B483}" type="pres">
      <dgm:prSet presAssocID="{14804217-18F9-471D-9DD8-B36C8DC9DA1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D0BD6-B970-4AFE-9DA7-FEA9538AB8DE}" type="presOf" srcId="{BF12A9C6-2A8D-4CA3-9EAA-2009B90DE582}" destId="{2B8B04E6-2541-4E42-AFE0-AE5A39035FF2}" srcOrd="0" destOrd="0" presId="urn:microsoft.com/office/officeart/2005/8/layout/list1"/>
    <dgm:cxn modelId="{1DA92AA0-54BD-411B-B790-B600691B1097}" srcId="{BF12A9C6-2A8D-4CA3-9EAA-2009B90DE582}" destId="{14804217-18F9-471D-9DD8-B36C8DC9DA19}" srcOrd="1" destOrd="0" parTransId="{2669F91E-001F-4FA0-B84C-9EF75B8D9E5A}" sibTransId="{3845810D-CB09-42D6-9AA8-9F8D55A0EB66}"/>
    <dgm:cxn modelId="{11E8BA91-68EB-4D0D-9DC9-2B941A5935BD}" type="presOf" srcId="{14804217-18F9-471D-9DD8-B36C8DC9DA19}" destId="{48073983-AC26-4DE2-A58A-7DDC51BACBFC}" srcOrd="1" destOrd="0" presId="urn:microsoft.com/office/officeart/2005/8/layout/list1"/>
    <dgm:cxn modelId="{DBEF6F2C-AFAD-4F5B-9BD6-73097A67DBBF}" srcId="{9CAEEF59-F71A-4835-9D64-261B423C737B}" destId="{7C41502A-B585-4150-9881-9FBF284BB3C9}" srcOrd="0" destOrd="0" parTransId="{D6D9BCC9-ECA5-4E75-A0E0-EE2B1827C6E2}" sibTransId="{3B225AFF-A985-4870-8592-AD21703FAEDC}"/>
    <dgm:cxn modelId="{554CB211-BC5C-44CD-AC63-F1A41321DBBA}" type="presOf" srcId="{14804217-18F9-471D-9DD8-B36C8DC9DA19}" destId="{A3FC6FA8-7E0D-44C3-B46A-8C06655C0F13}" srcOrd="0" destOrd="0" presId="urn:microsoft.com/office/officeart/2005/8/layout/list1"/>
    <dgm:cxn modelId="{AAD2A405-C38C-43D0-8924-6FD7A5176D9A}" type="presOf" srcId="{9CAEEF59-F71A-4835-9D64-261B423C737B}" destId="{7C142CE3-AD89-45D3-BF96-A5844251AAF9}" srcOrd="0" destOrd="0" presId="urn:microsoft.com/office/officeart/2005/8/layout/list1"/>
    <dgm:cxn modelId="{7106A23D-BE7A-4608-97B0-50E28B86C279}" type="presOf" srcId="{8960739F-C9E9-4980-B5ED-7FCDC12597C3}" destId="{2CF5E412-8358-4970-B6D7-403C6209B483}" srcOrd="0" destOrd="0" presId="urn:microsoft.com/office/officeart/2005/8/layout/list1"/>
    <dgm:cxn modelId="{DB33DBC7-2E15-4673-BB81-5B99CD081906}" srcId="{BF12A9C6-2A8D-4CA3-9EAA-2009B90DE582}" destId="{9CAEEF59-F71A-4835-9D64-261B423C737B}" srcOrd="0" destOrd="0" parTransId="{177CDE38-F249-43B5-93D9-703D9900454E}" sibTransId="{9B24CB26-4580-42A0-A0B2-DE92B2A2D792}"/>
    <dgm:cxn modelId="{1F2F6B23-8334-46E0-9426-12EB433FE770}" type="presOf" srcId="{9CAEEF59-F71A-4835-9D64-261B423C737B}" destId="{9959DDC6-C37B-4716-B9E5-1094E342B05F}" srcOrd="1" destOrd="0" presId="urn:microsoft.com/office/officeart/2005/8/layout/list1"/>
    <dgm:cxn modelId="{05D54832-9B2E-493B-AFDC-7C3B0B35BD88}" type="presOf" srcId="{7C41502A-B585-4150-9881-9FBF284BB3C9}" destId="{9753D49E-0C5E-430F-B83E-4468108E812B}" srcOrd="0" destOrd="0" presId="urn:microsoft.com/office/officeart/2005/8/layout/list1"/>
    <dgm:cxn modelId="{0ACF06F8-B63E-4502-B2C0-CFF571FF46AC}" srcId="{14804217-18F9-471D-9DD8-B36C8DC9DA19}" destId="{8960739F-C9E9-4980-B5ED-7FCDC12597C3}" srcOrd="0" destOrd="0" parTransId="{5EDEC8EC-0877-4290-8401-604257B9AD5F}" sibTransId="{A9231071-5E57-4AFF-BC23-35727713BA45}"/>
    <dgm:cxn modelId="{F0A86BB9-A56C-4D55-9122-87F2872BE0D8}" type="presParOf" srcId="{2B8B04E6-2541-4E42-AFE0-AE5A39035FF2}" destId="{41DA8E13-D64B-45FB-8761-59DFC64F705F}" srcOrd="0" destOrd="0" presId="urn:microsoft.com/office/officeart/2005/8/layout/list1"/>
    <dgm:cxn modelId="{026CC06D-135B-48FD-A2FD-F1E6031D69AD}" type="presParOf" srcId="{41DA8E13-D64B-45FB-8761-59DFC64F705F}" destId="{7C142CE3-AD89-45D3-BF96-A5844251AAF9}" srcOrd="0" destOrd="0" presId="urn:microsoft.com/office/officeart/2005/8/layout/list1"/>
    <dgm:cxn modelId="{D24CCC44-EB00-46CB-AF6C-D5C413DC7108}" type="presParOf" srcId="{41DA8E13-D64B-45FB-8761-59DFC64F705F}" destId="{9959DDC6-C37B-4716-B9E5-1094E342B05F}" srcOrd="1" destOrd="0" presId="urn:microsoft.com/office/officeart/2005/8/layout/list1"/>
    <dgm:cxn modelId="{8E5EF60F-23F3-4AAB-BA1E-28160AB00748}" type="presParOf" srcId="{2B8B04E6-2541-4E42-AFE0-AE5A39035FF2}" destId="{7295FB55-8797-4245-A1F0-16FF4CB48429}" srcOrd="1" destOrd="0" presId="urn:microsoft.com/office/officeart/2005/8/layout/list1"/>
    <dgm:cxn modelId="{D27D534C-D6AC-4D9E-B626-47315FF1E412}" type="presParOf" srcId="{2B8B04E6-2541-4E42-AFE0-AE5A39035FF2}" destId="{9753D49E-0C5E-430F-B83E-4468108E812B}" srcOrd="2" destOrd="0" presId="urn:microsoft.com/office/officeart/2005/8/layout/list1"/>
    <dgm:cxn modelId="{032FF1B0-189C-482E-BA0F-BE6A7E45EF5C}" type="presParOf" srcId="{2B8B04E6-2541-4E42-AFE0-AE5A39035FF2}" destId="{34934E92-99C0-4FD3-85E5-5BE8B9350A25}" srcOrd="3" destOrd="0" presId="urn:microsoft.com/office/officeart/2005/8/layout/list1"/>
    <dgm:cxn modelId="{46E9DBFC-3907-4912-98C4-2C9EF5B6D09C}" type="presParOf" srcId="{2B8B04E6-2541-4E42-AFE0-AE5A39035FF2}" destId="{F3D3C7EA-97A4-4F14-9505-D36BFEC3DE42}" srcOrd="4" destOrd="0" presId="urn:microsoft.com/office/officeart/2005/8/layout/list1"/>
    <dgm:cxn modelId="{F8E03E50-034F-48C5-AEB9-CCFF0C627FDD}" type="presParOf" srcId="{F3D3C7EA-97A4-4F14-9505-D36BFEC3DE42}" destId="{A3FC6FA8-7E0D-44C3-B46A-8C06655C0F13}" srcOrd="0" destOrd="0" presId="urn:microsoft.com/office/officeart/2005/8/layout/list1"/>
    <dgm:cxn modelId="{102226E3-B7B5-4878-A9F3-ECBB86DE4749}" type="presParOf" srcId="{F3D3C7EA-97A4-4F14-9505-D36BFEC3DE42}" destId="{48073983-AC26-4DE2-A58A-7DDC51BACBFC}" srcOrd="1" destOrd="0" presId="urn:microsoft.com/office/officeart/2005/8/layout/list1"/>
    <dgm:cxn modelId="{0B7D7786-DECE-4E82-8737-AF09470CEE72}" type="presParOf" srcId="{2B8B04E6-2541-4E42-AFE0-AE5A39035FF2}" destId="{1FF34159-C096-407C-837A-F4B76DAD6C99}" srcOrd="5" destOrd="0" presId="urn:microsoft.com/office/officeart/2005/8/layout/list1"/>
    <dgm:cxn modelId="{8BE5BC41-F892-4B2C-ADDB-67B67C85972B}" type="presParOf" srcId="{2B8B04E6-2541-4E42-AFE0-AE5A39035FF2}" destId="{2CF5E412-8358-4970-B6D7-403C6209B48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6BBB57-16A4-4549-A533-FF2FCCA85671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BCBEAC9-1453-4289-A5BD-DCDB21CB9021}">
      <dgm:prSet phldrT="[Текст]" custT="1"/>
      <dgm:spPr/>
      <dgm:t>
        <a:bodyPr/>
        <a:lstStyle/>
        <a:p>
          <a:r>
            <a:rPr lang="ru-RU" sz="1400" dirty="0" smtClean="0"/>
            <a:t>сформировать достаточный набор тем проектов с проработанной структурой и подготовленными материалами</a:t>
          </a:r>
          <a:endParaRPr lang="ru-RU" sz="1400" dirty="0"/>
        </a:p>
      </dgm:t>
    </dgm:pt>
    <dgm:pt modelId="{72600FAE-634E-4D50-9532-7E6381C25380}" type="parTrans" cxnId="{65E5A258-EDC5-4266-AEE8-1D08AD6078AE}">
      <dgm:prSet/>
      <dgm:spPr/>
      <dgm:t>
        <a:bodyPr/>
        <a:lstStyle/>
        <a:p>
          <a:endParaRPr lang="ru-RU"/>
        </a:p>
      </dgm:t>
    </dgm:pt>
    <dgm:pt modelId="{81A456E5-9BFD-4880-BBE0-AB6EC13B6427}" type="sibTrans" cxnId="{65E5A258-EDC5-4266-AEE8-1D08AD6078AE}">
      <dgm:prSet/>
      <dgm:spPr/>
      <dgm:t>
        <a:bodyPr/>
        <a:lstStyle/>
        <a:p>
          <a:endParaRPr lang="ru-RU"/>
        </a:p>
      </dgm:t>
    </dgm:pt>
    <dgm:pt modelId="{C4CFE99B-7B6B-4A51-BCDA-55CD86CABD38}">
      <dgm:prSet phldrT="[Текст]" custT="1"/>
      <dgm:spPr/>
      <dgm:t>
        <a:bodyPr/>
        <a:lstStyle/>
        <a:p>
          <a:r>
            <a:rPr lang="ru-RU" sz="1400" dirty="0" smtClean="0"/>
            <a:t>реализация как индивидуальных, так и групповых проектов, в том числе с разделением ролей в проекте</a:t>
          </a:r>
          <a:endParaRPr lang="ru-RU" sz="1400" dirty="0"/>
        </a:p>
      </dgm:t>
    </dgm:pt>
    <dgm:pt modelId="{E7607998-0581-4536-90FE-A7AA5E11AB85}" type="parTrans" cxnId="{ED90C9FB-B968-4BB6-9AAE-597BA0D689E1}">
      <dgm:prSet/>
      <dgm:spPr/>
      <dgm:t>
        <a:bodyPr/>
        <a:lstStyle/>
        <a:p>
          <a:endParaRPr lang="ru-RU"/>
        </a:p>
      </dgm:t>
    </dgm:pt>
    <dgm:pt modelId="{96A83A67-1AF9-4D47-B4A2-62208E5E22FD}" type="sibTrans" cxnId="{ED90C9FB-B968-4BB6-9AAE-597BA0D689E1}">
      <dgm:prSet/>
      <dgm:spPr/>
      <dgm:t>
        <a:bodyPr/>
        <a:lstStyle/>
        <a:p>
          <a:endParaRPr lang="ru-RU"/>
        </a:p>
      </dgm:t>
    </dgm:pt>
    <dgm:pt modelId="{D25342BC-52E0-4954-A6F7-CC66C11900A3}">
      <dgm:prSet phldrT="[Текст]" custT="1"/>
      <dgm:spPr/>
      <dgm:t>
        <a:bodyPr/>
        <a:lstStyle/>
        <a:p>
          <a:r>
            <a:rPr lang="ru-RU" sz="1400" dirty="0" smtClean="0"/>
            <a:t>четко сформулировать учебную цель проекта и показатели ее достижения как критерии оценки результатов выполнения проекта</a:t>
          </a:r>
          <a:endParaRPr lang="ru-RU" sz="1400" dirty="0"/>
        </a:p>
      </dgm:t>
    </dgm:pt>
    <dgm:pt modelId="{55F408D7-21B0-44BB-90A9-3C112A453BD3}" type="parTrans" cxnId="{3A48C3CD-4273-4B2F-BC90-DF9DF712BD40}">
      <dgm:prSet/>
      <dgm:spPr/>
      <dgm:t>
        <a:bodyPr/>
        <a:lstStyle/>
        <a:p>
          <a:endParaRPr lang="ru-RU"/>
        </a:p>
      </dgm:t>
    </dgm:pt>
    <dgm:pt modelId="{4D7B9CA4-12DF-4543-B73B-5F96C1C80A28}" type="sibTrans" cxnId="{3A48C3CD-4273-4B2F-BC90-DF9DF712BD40}">
      <dgm:prSet/>
      <dgm:spPr/>
      <dgm:t>
        <a:bodyPr/>
        <a:lstStyle/>
        <a:p>
          <a:endParaRPr lang="ru-RU"/>
        </a:p>
      </dgm:t>
    </dgm:pt>
    <dgm:pt modelId="{83D3CD79-FC25-4F6D-9DA3-459A2354452E}">
      <dgm:prSet phldrT="[Текст]" custT="1"/>
      <dgm:spPr/>
      <dgm:t>
        <a:bodyPr/>
        <a:lstStyle/>
        <a:p>
          <a:r>
            <a:rPr lang="ru-RU" sz="1400" dirty="0" smtClean="0"/>
            <a:t>организация регулярного управляемого процесса выполнения обучающимся проекта</a:t>
          </a:r>
          <a:endParaRPr lang="ru-RU" sz="1400" dirty="0"/>
        </a:p>
      </dgm:t>
    </dgm:pt>
    <dgm:pt modelId="{E1946604-96E3-47FC-A3B7-183C39161774}" type="parTrans" cxnId="{57927157-338E-4227-816E-118FEB367E1C}">
      <dgm:prSet/>
      <dgm:spPr/>
      <dgm:t>
        <a:bodyPr/>
        <a:lstStyle/>
        <a:p>
          <a:endParaRPr lang="ru-RU"/>
        </a:p>
      </dgm:t>
    </dgm:pt>
    <dgm:pt modelId="{8B5C8C79-E899-4DC3-BF23-4260ED4D6D6E}" type="sibTrans" cxnId="{57927157-338E-4227-816E-118FEB367E1C}">
      <dgm:prSet/>
      <dgm:spPr/>
      <dgm:t>
        <a:bodyPr/>
        <a:lstStyle/>
        <a:p>
          <a:endParaRPr lang="ru-RU"/>
        </a:p>
      </dgm:t>
    </dgm:pt>
    <dgm:pt modelId="{0CCE4174-A5D3-4089-BA41-05FF892D06AC}">
      <dgm:prSet phldrT="[Текст]" custT="1"/>
      <dgm:spPr/>
      <dgm:t>
        <a:bodyPr/>
        <a:lstStyle/>
        <a:p>
          <a:r>
            <a:rPr lang="ru-RU" sz="1400" dirty="0" smtClean="0"/>
            <a:t>презентация и организованное обсуждение результатов</a:t>
          </a:r>
          <a:endParaRPr lang="ru-RU" sz="1400" dirty="0"/>
        </a:p>
      </dgm:t>
    </dgm:pt>
    <dgm:pt modelId="{E2881A30-3AD2-43AD-935D-D529887117BA}" type="parTrans" cxnId="{A5C47434-85CA-4DE0-AE7E-CD125D94F199}">
      <dgm:prSet/>
      <dgm:spPr/>
      <dgm:t>
        <a:bodyPr/>
        <a:lstStyle/>
        <a:p>
          <a:endParaRPr lang="ru-RU"/>
        </a:p>
      </dgm:t>
    </dgm:pt>
    <dgm:pt modelId="{698EF462-D95F-413A-91B2-A189F711AA8D}" type="sibTrans" cxnId="{A5C47434-85CA-4DE0-AE7E-CD125D94F199}">
      <dgm:prSet/>
      <dgm:spPr/>
      <dgm:t>
        <a:bodyPr/>
        <a:lstStyle/>
        <a:p>
          <a:endParaRPr lang="ru-RU"/>
        </a:p>
      </dgm:t>
    </dgm:pt>
    <dgm:pt modelId="{F839D2B8-0AE4-41C9-9FEB-04BC5A4BC8E2}" type="pres">
      <dgm:prSet presAssocID="{736BBB57-16A4-4549-A533-FF2FCCA856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0339F-24EC-4981-9DDB-439114E10753}" type="pres">
      <dgm:prSet presAssocID="{1BCBEAC9-1453-4289-A5BD-DCDB21CB9021}" presName="node" presStyleLbl="node1" presStyleIdx="0" presStyleCnt="5" custScaleY="14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94B66-0D01-4564-8625-95E8B1F85982}" type="pres">
      <dgm:prSet presAssocID="{81A456E5-9BFD-4880-BBE0-AB6EC13B6427}" presName="sibTrans" presStyleCnt="0"/>
      <dgm:spPr/>
    </dgm:pt>
    <dgm:pt modelId="{DD0FD7D1-CC35-4EF1-9708-847A4DA1A4EC}" type="pres">
      <dgm:prSet presAssocID="{C4CFE99B-7B6B-4A51-BCDA-55CD86CABD38}" presName="node" presStyleLbl="node1" presStyleIdx="1" presStyleCnt="5" custScaleY="14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A5B1D-D27C-4F93-ADE4-3597BB230402}" type="pres">
      <dgm:prSet presAssocID="{96A83A67-1AF9-4D47-B4A2-62208E5E22FD}" presName="sibTrans" presStyleCnt="0"/>
      <dgm:spPr/>
    </dgm:pt>
    <dgm:pt modelId="{5A8C74BF-99F1-4CE1-8104-B9744CBB15FB}" type="pres">
      <dgm:prSet presAssocID="{D25342BC-52E0-4954-A6F7-CC66C11900A3}" presName="node" presStyleLbl="node1" presStyleIdx="2" presStyleCnt="5" custScaleY="14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6EA50-D4F6-4F5E-80A6-933D408E60C5}" type="pres">
      <dgm:prSet presAssocID="{4D7B9CA4-12DF-4543-B73B-5F96C1C80A28}" presName="sibTrans" presStyleCnt="0"/>
      <dgm:spPr/>
    </dgm:pt>
    <dgm:pt modelId="{244521E0-F8AE-4B71-A72E-8BAE3FC44B96}" type="pres">
      <dgm:prSet presAssocID="{83D3CD79-FC25-4F6D-9DA3-459A2354452E}" presName="node" presStyleLbl="node1" presStyleIdx="3" presStyleCnt="5" custScaleY="14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ADAF7-F70B-48FE-81F7-698E4C5AEA8B}" type="pres">
      <dgm:prSet presAssocID="{8B5C8C79-E899-4DC3-BF23-4260ED4D6D6E}" presName="sibTrans" presStyleCnt="0"/>
      <dgm:spPr/>
    </dgm:pt>
    <dgm:pt modelId="{4FD795D3-BE33-4374-8A25-15A710CD1167}" type="pres">
      <dgm:prSet presAssocID="{0CCE4174-A5D3-4089-BA41-05FF892D06AC}" presName="node" presStyleLbl="node1" presStyleIdx="4" presStyleCnt="5" custScaleY="146557" custLinFactNeighborY="-1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5A258-EDC5-4266-AEE8-1D08AD6078AE}" srcId="{736BBB57-16A4-4549-A533-FF2FCCA85671}" destId="{1BCBEAC9-1453-4289-A5BD-DCDB21CB9021}" srcOrd="0" destOrd="0" parTransId="{72600FAE-634E-4D50-9532-7E6381C25380}" sibTransId="{81A456E5-9BFD-4880-BBE0-AB6EC13B6427}"/>
    <dgm:cxn modelId="{3D7CD6D0-524B-49FF-861C-8CAF89C4BFA2}" type="presOf" srcId="{C4CFE99B-7B6B-4A51-BCDA-55CD86CABD38}" destId="{DD0FD7D1-CC35-4EF1-9708-847A4DA1A4EC}" srcOrd="0" destOrd="0" presId="urn:microsoft.com/office/officeart/2005/8/layout/default"/>
    <dgm:cxn modelId="{57927157-338E-4227-816E-118FEB367E1C}" srcId="{736BBB57-16A4-4549-A533-FF2FCCA85671}" destId="{83D3CD79-FC25-4F6D-9DA3-459A2354452E}" srcOrd="3" destOrd="0" parTransId="{E1946604-96E3-47FC-A3B7-183C39161774}" sibTransId="{8B5C8C79-E899-4DC3-BF23-4260ED4D6D6E}"/>
    <dgm:cxn modelId="{24BA0D34-8C8E-4378-9715-666348669FF9}" type="presOf" srcId="{0CCE4174-A5D3-4089-BA41-05FF892D06AC}" destId="{4FD795D3-BE33-4374-8A25-15A710CD1167}" srcOrd="0" destOrd="0" presId="urn:microsoft.com/office/officeart/2005/8/layout/default"/>
    <dgm:cxn modelId="{A5C47434-85CA-4DE0-AE7E-CD125D94F199}" srcId="{736BBB57-16A4-4549-A533-FF2FCCA85671}" destId="{0CCE4174-A5D3-4089-BA41-05FF892D06AC}" srcOrd="4" destOrd="0" parTransId="{E2881A30-3AD2-43AD-935D-D529887117BA}" sibTransId="{698EF462-D95F-413A-91B2-A189F711AA8D}"/>
    <dgm:cxn modelId="{D7D9F648-FE91-4C32-9C41-BBCE3BB8589D}" type="presOf" srcId="{D25342BC-52E0-4954-A6F7-CC66C11900A3}" destId="{5A8C74BF-99F1-4CE1-8104-B9744CBB15FB}" srcOrd="0" destOrd="0" presId="urn:microsoft.com/office/officeart/2005/8/layout/default"/>
    <dgm:cxn modelId="{D46F900C-3495-4145-94C1-39F2CAA09975}" type="presOf" srcId="{1BCBEAC9-1453-4289-A5BD-DCDB21CB9021}" destId="{2ED0339F-24EC-4981-9DDB-439114E10753}" srcOrd="0" destOrd="0" presId="urn:microsoft.com/office/officeart/2005/8/layout/default"/>
    <dgm:cxn modelId="{3A48C3CD-4273-4B2F-BC90-DF9DF712BD40}" srcId="{736BBB57-16A4-4549-A533-FF2FCCA85671}" destId="{D25342BC-52E0-4954-A6F7-CC66C11900A3}" srcOrd="2" destOrd="0" parTransId="{55F408D7-21B0-44BB-90A9-3C112A453BD3}" sibTransId="{4D7B9CA4-12DF-4543-B73B-5F96C1C80A28}"/>
    <dgm:cxn modelId="{925AD30A-6BCF-499F-A21D-687CEABE5F06}" type="presOf" srcId="{736BBB57-16A4-4549-A533-FF2FCCA85671}" destId="{F839D2B8-0AE4-41C9-9FEB-04BC5A4BC8E2}" srcOrd="0" destOrd="0" presId="urn:microsoft.com/office/officeart/2005/8/layout/default"/>
    <dgm:cxn modelId="{C65418A5-8C50-4F77-A2A6-C28DAB0E89BA}" type="presOf" srcId="{83D3CD79-FC25-4F6D-9DA3-459A2354452E}" destId="{244521E0-F8AE-4B71-A72E-8BAE3FC44B96}" srcOrd="0" destOrd="0" presId="urn:microsoft.com/office/officeart/2005/8/layout/default"/>
    <dgm:cxn modelId="{ED90C9FB-B968-4BB6-9AAE-597BA0D689E1}" srcId="{736BBB57-16A4-4549-A533-FF2FCCA85671}" destId="{C4CFE99B-7B6B-4A51-BCDA-55CD86CABD38}" srcOrd="1" destOrd="0" parTransId="{E7607998-0581-4536-90FE-A7AA5E11AB85}" sibTransId="{96A83A67-1AF9-4D47-B4A2-62208E5E22FD}"/>
    <dgm:cxn modelId="{B1321328-018B-496E-91B1-FE7C510EA87F}" type="presParOf" srcId="{F839D2B8-0AE4-41C9-9FEB-04BC5A4BC8E2}" destId="{2ED0339F-24EC-4981-9DDB-439114E10753}" srcOrd="0" destOrd="0" presId="urn:microsoft.com/office/officeart/2005/8/layout/default"/>
    <dgm:cxn modelId="{41E6C90B-57F3-4F1C-8837-AC255BACFB6B}" type="presParOf" srcId="{F839D2B8-0AE4-41C9-9FEB-04BC5A4BC8E2}" destId="{9E994B66-0D01-4564-8625-95E8B1F85982}" srcOrd="1" destOrd="0" presId="urn:microsoft.com/office/officeart/2005/8/layout/default"/>
    <dgm:cxn modelId="{F14C48E1-C0A7-446A-AF19-D2FA1D8B72A2}" type="presParOf" srcId="{F839D2B8-0AE4-41C9-9FEB-04BC5A4BC8E2}" destId="{DD0FD7D1-CC35-4EF1-9708-847A4DA1A4EC}" srcOrd="2" destOrd="0" presId="urn:microsoft.com/office/officeart/2005/8/layout/default"/>
    <dgm:cxn modelId="{67EEBB98-A389-4E2A-8C7C-F3099BAAB0F3}" type="presParOf" srcId="{F839D2B8-0AE4-41C9-9FEB-04BC5A4BC8E2}" destId="{A15A5B1D-D27C-4F93-ADE4-3597BB230402}" srcOrd="3" destOrd="0" presId="urn:microsoft.com/office/officeart/2005/8/layout/default"/>
    <dgm:cxn modelId="{838770E6-D4A9-490E-AC88-F4033A41CECC}" type="presParOf" srcId="{F839D2B8-0AE4-41C9-9FEB-04BC5A4BC8E2}" destId="{5A8C74BF-99F1-4CE1-8104-B9744CBB15FB}" srcOrd="4" destOrd="0" presId="urn:microsoft.com/office/officeart/2005/8/layout/default"/>
    <dgm:cxn modelId="{4593146E-4479-4D04-A516-B65C9B58A76B}" type="presParOf" srcId="{F839D2B8-0AE4-41C9-9FEB-04BC5A4BC8E2}" destId="{AA16EA50-D4F6-4F5E-80A6-933D408E60C5}" srcOrd="5" destOrd="0" presId="urn:microsoft.com/office/officeart/2005/8/layout/default"/>
    <dgm:cxn modelId="{6848B7F4-B7AC-44D2-9766-90F80AEE5AA5}" type="presParOf" srcId="{F839D2B8-0AE4-41C9-9FEB-04BC5A4BC8E2}" destId="{244521E0-F8AE-4B71-A72E-8BAE3FC44B96}" srcOrd="6" destOrd="0" presId="urn:microsoft.com/office/officeart/2005/8/layout/default"/>
    <dgm:cxn modelId="{D72B24A2-10C6-4C0F-93C4-B67F9ADDD94D}" type="presParOf" srcId="{F839D2B8-0AE4-41C9-9FEB-04BC5A4BC8E2}" destId="{739ADAF7-F70B-48FE-81F7-698E4C5AEA8B}" srcOrd="7" destOrd="0" presId="urn:microsoft.com/office/officeart/2005/8/layout/default"/>
    <dgm:cxn modelId="{FC120477-DBA0-4F1C-87BF-07EF819E3367}" type="presParOf" srcId="{F839D2B8-0AE4-41C9-9FEB-04BC5A4BC8E2}" destId="{4FD795D3-BE33-4374-8A25-15A710CD11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F6BCA-BB75-4492-9355-5798C8C69B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FBA0C-A31D-49C2-A46A-9AE5EEC1B026}">
      <dgm:prSet phldrT="[Текст]" custT="1"/>
      <dgm:spPr/>
      <dgm:t>
        <a:bodyPr/>
        <a:lstStyle/>
        <a:p>
          <a:r>
            <a:rPr lang="ru-RU" sz="1800" b="1" dirty="0" smtClean="0"/>
            <a:t>Проектная деятельность обучающихся</a:t>
          </a:r>
          <a:endParaRPr lang="ru-RU" sz="1800" dirty="0"/>
        </a:p>
      </dgm:t>
    </dgm:pt>
    <dgm:pt modelId="{B1C00528-9AD1-4B00-BA00-25987FB3716C}" type="parTrans" cxnId="{779FCD52-C9DB-49AB-A8C1-8059FC07A44A}">
      <dgm:prSet/>
      <dgm:spPr/>
      <dgm:t>
        <a:bodyPr/>
        <a:lstStyle/>
        <a:p>
          <a:endParaRPr lang="ru-RU"/>
        </a:p>
      </dgm:t>
    </dgm:pt>
    <dgm:pt modelId="{A9E1C767-95D7-4687-8E34-5FF904AD99DB}" type="sibTrans" cxnId="{779FCD52-C9DB-49AB-A8C1-8059FC07A44A}">
      <dgm:prSet/>
      <dgm:spPr/>
      <dgm:t>
        <a:bodyPr/>
        <a:lstStyle/>
        <a:p>
          <a:endParaRPr lang="ru-RU"/>
        </a:p>
      </dgm:t>
    </dgm:pt>
    <dgm:pt modelId="{34DAA2ED-95FF-493A-94C4-35F8B13AB61C}">
      <dgm:prSet phldrT="[Текст]" custT="1"/>
      <dgm:spPr/>
      <dgm:t>
        <a:bodyPr/>
        <a:lstStyle/>
        <a:p>
          <a:r>
            <a:rPr lang="ru-RU" sz="1800" b="1" dirty="0" smtClean="0"/>
            <a:t>Исследовательская деятельность обучающихся</a:t>
          </a:r>
          <a:r>
            <a:rPr lang="ru-RU" sz="1800" dirty="0" smtClean="0"/>
            <a:t> </a:t>
          </a:r>
          <a:endParaRPr lang="ru-RU" sz="1800" dirty="0"/>
        </a:p>
      </dgm:t>
    </dgm:pt>
    <dgm:pt modelId="{97F1337B-30BA-4656-B49E-3C4307918294}" type="parTrans" cxnId="{D66A21ED-A0D7-4123-9613-3F90F904D422}">
      <dgm:prSet/>
      <dgm:spPr/>
      <dgm:t>
        <a:bodyPr/>
        <a:lstStyle/>
        <a:p>
          <a:endParaRPr lang="ru-RU"/>
        </a:p>
      </dgm:t>
    </dgm:pt>
    <dgm:pt modelId="{E0A46D4A-FB98-4C9B-A368-3AFBC944D5E4}" type="sibTrans" cxnId="{D66A21ED-A0D7-4123-9613-3F90F904D422}">
      <dgm:prSet/>
      <dgm:spPr/>
      <dgm:t>
        <a:bodyPr/>
        <a:lstStyle/>
        <a:p>
          <a:endParaRPr lang="ru-RU"/>
        </a:p>
      </dgm:t>
    </dgm:pt>
    <dgm:pt modelId="{328DF51A-EC3A-4EC4-8035-48D50F197DC8}">
      <dgm:prSet phldrT="[Текст]" custT="1"/>
      <dgm:spPr/>
      <dgm:t>
        <a:bodyPr/>
        <a:lstStyle/>
        <a:p>
          <a:r>
            <a:rPr lang="ru-RU" sz="1800" b="1" dirty="0" smtClean="0"/>
            <a:t>Проектно-исследовательская деятельность</a:t>
          </a:r>
          <a:r>
            <a:rPr lang="ru-RU" sz="1800" dirty="0" smtClean="0"/>
            <a:t> </a:t>
          </a:r>
          <a:endParaRPr lang="ru-RU" sz="1800" dirty="0"/>
        </a:p>
      </dgm:t>
    </dgm:pt>
    <dgm:pt modelId="{C543C73D-4789-4DDE-B4D7-1FF958148F18}" type="parTrans" cxnId="{803AD666-2C81-4B08-8F5F-B6EDBD13B168}">
      <dgm:prSet/>
      <dgm:spPr/>
      <dgm:t>
        <a:bodyPr/>
        <a:lstStyle/>
        <a:p>
          <a:endParaRPr lang="ru-RU"/>
        </a:p>
      </dgm:t>
    </dgm:pt>
    <dgm:pt modelId="{9FA85453-F0DC-4543-8C55-430E241BF926}" type="sibTrans" cxnId="{803AD666-2C81-4B08-8F5F-B6EDBD13B168}">
      <dgm:prSet/>
      <dgm:spPr/>
      <dgm:t>
        <a:bodyPr/>
        <a:lstStyle/>
        <a:p>
          <a:endParaRPr lang="ru-RU"/>
        </a:p>
      </dgm:t>
    </dgm:pt>
    <dgm:pt modelId="{1EFFED22-0573-42E0-B6BD-C5176F2C3833}">
      <dgm:prSet phldrT="[Текст]" custT="1"/>
      <dgm:spPr/>
      <dgm:t>
        <a:bodyPr/>
        <a:lstStyle/>
        <a:p>
          <a:r>
            <a:rPr lang="ru-RU" sz="1800" b="1" dirty="0" smtClean="0"/>
            <a:t>Учебное исследование и научное исследование</a:t>
          </a:r>
          <a:endParaRPr lang="ru-RU" sz="1800" dirty="0"/>
        </a:p>
      </dgm:t>
    </dgm:pt>
    <dgm:pt modelId="{C1C52016-3C9B-4803-B30C-10CFE61974EC}" type="parTrans" cxnId="{140069BA-200E-4808-96A4-4BDAEC7A7944}">
      <dgm:prSet/>
      <dgm:spPr/>
      <dgm:t>
        <a:bodyPr/>
        <a:lstStyle/>
        <a:p>
          <a:endParaRPr lang="ru-RU"/>
        </a:p>
      </dgm:t>
    </dgm:pt>
    <dgm:pt modelId="{43F61BDE-A3D0-4167-8D74-FCDE36DDA8A5}" type="sibTrans" cxnId="{140069BA-200E-4808-96A4-4BDAEC7A7944}">
      <dgm:prSet/>
      <dgm:spPr/>
      <dgm:t>
        <a:bodyPr/>
        <a:lstStyle/>
        <a:p>
          <a:endParaRPr lang="ru-RU"/>
        </a:p>
      </dgm:t>
    </dgm:pt>
    <dgm:pt modelId="{1CDC6B35-A063-49B1-83B8-7D08C31B15B1}">
      <dgm:prSet phldrT="[Текст]" custT="1"/>
      <dgm:spPr/>
      <dgm:t>
        <a:bodyPr/>
        <a:lstStyle/>
        <a:p>
          <a:r>
            <a:rPr lang="ru-RU" sz="1800" dirty="0" smtClean="0"/>
            <a:t>совместная учебно-познавательная, творческая или игровая деятельность обучающихся, имеющая общую цель, согласованные методы, способы деятельности, направленная на достижение общего результата деятельности.</a:t>
          </a:r>
          <a:endParaRPr lang="ru-RU" sz="1800" dirty="0"/>
        </a:p>
      </dgm:t>
    </dgm:pt>
    <dgm:pt modelId="{4C443D05-C0D1-4231-8D69-A6D3939C0A3E}" type="parTrans" cxnId="{B75AD939-CA4F-46D1-A920-E3B7BC8F7FFE}">
      <dgm:prSet/>
      <dgm:spPr/>
      <dgm:t>
        <a:bodyPr/>
        <a:lstStyle/>
        <a:p>
          <a:endParaRPr lang="ru-RU"/>
        </a:p>
      </dgm:t>
    </dgm:pt>
    <dgm:pt modelId="{EB7BD34E-F959-47AF-AFE5-638C50CFE686}" type="sibTrans" cxnId="{B75AD939-CA4F-46D1-A920-E3B7BC8F7FFE}">
      <dgm:prSet/>
      <dgm:spPr/>
      <dgm:t>
        <a:bodyPr/>
        <a:lstStyle/>
        <a:p>
          <a:endParaRPr lang="ru-RU"/>
        </a:p>
      </dgm:t>
    </dgm:pt>
    <dgm:pt modelId="{13BF5945-22E4-480B-A617-535B73FB657B}">
      <dgm:prSet phldrT="[Текст]" custT="1"/>
      <dgm:spPr/>
      <dgm:t>
        <a:bodyPr/>
        <a:lstStyle/>
        <a:p>
          <a:r>
            <a:rPr lang="ru-RU" sz="1800" dirty="0" smtClean="0"/>
            <a:t>деятельность обучающихся, связанная с решением творческой, исследовательской задачи с заранее неизвестным решением и предполагающая наличие основных этапов, характерных для исследования в научной сфере.</a:t>
          </a:r>
          <a:endParaRPr lang="ru-RU" sz="1800" dirty="0"/>
        </a:p>
      </dgm:t>
    </dgm:pt>
    <dgm:pt modelId="{BC772B59-4888-4F0D-AD4B-928AEE96F586}" type="parTrans" cxnId="{35CF9DE5-3EFA-4E82-9BF9-D67746652F44}">
      <dgm:prSet/>
      <dgm:spPr/>
      <dgm:t>
        <a:bodyPr/>
        <a:lstStyle/>
        <a:p>
          <a:endParaRPr lang="ru-RU"/>
        </a:p>
      </dgm:t>
    </dgm:pt>
    <dgm:pt modelId="{89054B7A-203D-4F7B-9655-B8F68AD0A321}" type="sibTrans" cxnId="{35CF9DE5-3EFA-4E82-9BF9-D67746652F44}">
      <dgm:prSet/>
      <dgm:spPr/>
      <dgm:t>
        <a:bodyPr/>
        <a:lstStyle/>
        <a:p>
          <a:endParaRPr lang="ru-RU"/>
        </a:p>
      </dgm:t>
    </dgm:pt>
    <dgm:pt modelId="{57FF2F0E-5541-4920-BE05-45AE5900465B}">
      <dgm:prSet phldrT="[Текст]" custT="1"/>
      <dgm:spPr/>
      <dgm:t>
        <a:bodyPr/>
        <a:lstStyle/>
        <a:p>
          <a:r>
            <a:rPr lang="ru-RU" sz="1800" dirty="0" smtClean="0"/>
            <a:t>деятельность по проектированию собственного исследования, предполагавшая выделение целей и задач, выделение принципов отбора методик, планирование хода исследования, определение ожидаемых результатов оценка реализуемости исследования, определение необходимых ресурсов.</a:t>
          </a:r>
          <a:endParaRPr lang="ru-RU" sz="1800" dirty="0"/>
        </a:p>
      </dgm:t>
    </dgm:pt>
    <dgm:pt modelId="{AD7CD099-B35B-430C-BFAC-9930D44C11FD}" type="parTrans" cxnId="{AE4C2CE7-F08E-44F3-81F4-6D4B9EA6394E}">
      <dgm:prSet/>
      <dgm:spPr/>
      <dgm:t>
        <a:bodyPr/>
        <a:lstStyle/>
        <a:p>
          <a:endParaRPr lang="ru-RU"/>
        </a:p>
      </dgm:t>
    </dgm:pt>
    <dgm:pt modelId="{6E0BB74E-3C3D-4B9C-838E-9DC2BFB356CD}" type="sibTrans" cxnId="{AE4C2CE7-F08E-44F3-81F4-6D4B9EA6394E}">
      <dgm:prSet/>
      <dgm:spPr/>
      <dgm:t>
        <a:bodyPr/>
        <a:lstStyle/>
        <a:p>
          <a:endParaRPr lang="ru-RU"/>
        </a:p>
      </dgm:t>
    </dgm:pt>
    <dgm:pt modelId="{A628ED36-8CE5-473D-B7B9-EBD00C656E35}">
      <dgm:prSet phldrT="[Текст]" custT="1"/>
      <dgm:spPr/>
      <dgm:t>
        <a:bodyPr/>
        <a:lstStyle/>
        <a:p>
          <a:r>
            <a:rPr lang="ru-RU" sz="1800" dirty="0" smtClean="0"/>
            <a:t>приобретение учащимся функционального навыка исследования как универсального способа освоения действительности, развитие способности к исследовательскому типу мышления, активизация личностной позиции учащегося в образовательном процессе на основе приобретения субъективно новых знаний.</a:t>
          </a:r>
          <a:endParaRPr lang="ru-RU" sz="1800" dirty="0"/>
        </a:p>
      </dgm:t>
    </dgm:pt>
    <dgm:pt modelId="{D36AD275-FE49-4586-B4A3-60422BD42E33}" type="parTrans" cxnId="{59F7E4BF-7B9D-4D5E-923F-8B3CE8EA6AE3}">
      <dgm:prSet/>
      <dgm:spPr/>
      <dgm:t>
        <a:bodyPr/>
        <a:lstStyle/>
        <a:p>
          <a:endParaRPr lang="ru-RU"/>
        </a:p>
      </dgm:t>
    </dgm:pt>
    <dgm:pt modelId="{488C116A-B1D2-4B48-9363-3BC304986D20}" type="sibTrans" cxnId="{59F7E4BF-7B9D-4D5E-923F-8B3CE8EA6AE3}">
      <dgm:prSet/>
      <dgm:spPr/>
      <dgm:t>
        <a:bodyPr/>
        <a:lstStyle/>
        <a:p>
          <a:endParaRPr lang="ru-RU"/>
        </a:p>
      </dgm:t>
    </dgm:pt>
    <dgm:pt modelId="{A5F0AA85-9962-48E4-9EA7-E46DDC0E7971}" type="pres">
      <dgm:prSet presAssocID="{96DF6BCA-BB75-4492-9355-5798C8C69B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AA18D-87A4-4C10-A50E-F2F1F9DB74E2}" type="pres">
      <dgm:prSet presAssocID="{EC8FBA0C-A31D-49C2-A46A-9AE5EEC1B026}" presName="parentLin" presStyleCnt="0"/>
      <dgm:spPr/>
    </dgm:pt>
    <dgm:pt modelId="{1CCB052B-2306-4EC2-B3FC-8F1E289903E5}" type="pres">
      <dgm:prSet presAssocID="{EC8FBA0C-A31D-49C2-A46A-9AE5EEC1B02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FF00A03-D483-4C5B-B8FC-05119770455E}" type="pres">
      <dgm:prSet presAssocID="{EC8FBA0C-A31D-49C2-A46A-9AE5EEC1B02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648E5-8F48-410F-AB8C-4162035912FD}" type="pres">
      <dgm:prSet presAssocID="{EC8FBA0C-A31D-49C2-A46A-9AE5EEC1B026}" presName="negativeSpace" presStyleCnt="0"/>
      <dgm:spPr/>
    </dgm:pt>
    <dgm:pt modelId="{CE19C752-9A10-4BAD-BA84-312DE0365E24}" type="pres">
      <dgm:prSet presAssocID="{EC8FBA0C-A31D-49C2-A46A-9AE5EEC1B02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BFAC5-FF4E-4602-816F-76872D69DFC1}" type="pres">
      <dgm:prSet presAssocID="{A9E1C767-95D7-4687-8E34-5FF904AD99DB}" presName="spaceBetweenRectangles" presStyleCnt="0"/>
      <dgm:spPr/>
    </dgm:pt>
    <dgm:pt modelId="{46A77646-12A4-4B28-8DFF-9AB1D103A817}" type="pres">
      <dgm:prSet presAssocID="{34DAA2ED-95FF-493A-94C4-35F8B13AB61C}" presName="parentLin" presStyleCnt="0"/>
      <dgm:spPr/>
    </dgm:pt>
    <dgm:pt modelId="{F16C7927-62BE-40DF-AC1F-092BEAD46F33}" type="pres">
      <dgm:prSet presAssocID="{34DAA2ED-95FF-493A-94C4-35F8B13AB61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701783-BB36-48D8-A11E-F05876A47647}" type="pres">
      <dgm:prSet presAssocID="{34DAA2ED-95FF-493A-94C4-35F8B13AB6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21B4-B7B7-4BA7-90F8-6B36788FC3F8}" type="pres">
      <dgm:prSet presAssocID="{34DAA2ED-95FF-493A-94C4-35F8B13AB61C}" presName="negativeSpace" presStyleCnt="0"/>
      <dgm:spPr/>
    </dgm:pt>
    <dgm:pt modelId="{A7E15EE9-2EED-4743-B8EA-FA6180D5604C}" type="pres">
      <dgm:prSet presAssocID="{34DAA2ED-95FF-493A-94C4-35F8B13AB61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3F395-650E-4E3E-93EE-894EC5B381F0}" type="pres">
      <dgm:prSet presAssocID="{E0A46D4A-FB98-4C9B-A368-3AFBC944D5E4}" presName="spaceBetweenRectangles" presStyleCnt="0"/>
      <dgm:spPr/>
    </dgm:pt>
    <dgm:pt modelId="{87516CBC-1FEF-4A3F-AC61-8D8A3E703C55}" type="pres">
      <dgm:prSet presAssocID="{328DF51A-EC3A-4EC4-8035-48D50F197DC8}" presName="parentLin" presStyleCnt="0"/>
      <dgm:spPr/>
    </dgm:pt>
    <dgm:pt modelId="{18023F39-22FC-4A8F-B0AD-F824A92EFAD3}" type="pres">
      <dgm:prSet presAssocID="{328DF51A-EC3A-4EC4-8035-48D50F197D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9A4C20E-A0CD-4B45-8010-380FFBD1D6CD}" type="pres">
      <dgm:prSet presAssocID="{328DF51A-EC3A-4EC4-8035-48D50F197DC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AFB7-C4E8-4805-BD51-6DEE17DA9C98}" type="pres">
      <dgm:prSet presAssocID="{328DF51A-EC3A-4EC4-8035-48D50F197DC8}" presName="negativeSpace" presStyleCnt="0"/>
      <dgm:spPr/>
    </dgm:pt>
    <dgm:pt modelId="{782DCCD0-93E0-44D0-8264-D9A4E0244227}" type="pres">
      <dgm:prSet presAssocID="{328DF51A-EC3A-4EC4-8035-48D50F197DC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CB8D0-8A31-4B41-89B0-9868125F774B}" type="pres">
      <dgm:prSet presAssocID="{9FA85453-F0DC-4543-8C55-430E241BF926}" presName="spaceBetweenRectangles" presStyleCnt="0"/>
      <dgm:spPr/>
    </dgm:pt>
    <dgm:pt modelId="{DBC59DD7-622A-461B-B4EE-625DD7F482F3}" type="pres">
      <dgm:prSet presAssocID="{1EFFED22-0573-42E0-B6BD-C5176F2C3833}" presName="parentLin" presStyleCnt="0"/>
      <dgm:spPr/>
    </dgm:pt>
    <dgm:pt modelId="{B0919264-13DD-4381-A58A-E217E48225D1}" type="pres">
      <dgm:prSet presAssocID="{1EFFED22-0573-42E0-B6BD-C5176F2C383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C29108B-8640-41C3-8C52-D61FB1DDF436}" type="pres">
      <dgm:prSet presAssocID="{1EFFED22-0573-42E0-B6BD-C5176F2C38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F4C3F-B257-4800-B4A4-5CCCF69FBCD7}" type="pres">
      <dgm:prSet presAssocID="{1EFFED22-0573-42E0-B6BD-C5176F2C3833}" presName="negativeSpace" presStyleCnt="0"/>
      <dgm:spPr/>
    </dgm:pt>
    <dgm:pt modelId="{DBD1350D-94E2-478F-8338-2D914C0C44E6}" type="pres">
      <dgm:prSet presAssocID="{1EFFED22-0573-42E0-B6BD-C5176F2C383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0069BA-200E-4808-96A4-4BDAEC7A7944}" srcId="{96DF6BCA-BB75-4492-9355-5798C8C69B4B}" destId="{1EFFED22-0573-42E0-B6BD-C5176F2C3833}" srcOrd="3" destOrd="0" parTransId="{C1C52016-3C9B-4803-B30C-10CFE61974EC}" sibTransId="{43F61BDE-A3D0-4167-8D74-FCDE36DDA8A5}"/>
    <dgm:cxn modelId="{C00687AE-1016-467E-949B-2599396CE860}" type="presOf" srcId="{EC8FBA0C-A31D-49C2-A46A-9AE5EEC1B026}" destId="{1CCB052B-2306-4EC2-B3FC-8F1E289903E5}" srcOrd="0" destOrd="0" presId="urn:microsoft.com/office/officeart/2005/8/layout/list1"/>
    <dgm:cxn modelId="{803AD666-2C81-4B08-8F5F-B6EDBD13B168}" srcId="{96DF6BCA-BB75-4492-9355-5798C8C69B4B}" destId="{328DF51A-EC3A-4EC4-8035-48D50F197DC8}" srcOrd="2" destOrd="0" parTransId="{C543C73D-4789-4DDE-B4D7-1FF958148F18}" sibTransId="{9FA85453-F0DC-4543-8C55-430E241BF926}"/>
    <dgm:cxn modelId="{35CF9DE5-3EFA-4E82-9BF9-D67746652F44}" srcId="{34DAA2ED-95FF-493A-94C4-35F8B13AB61C}" destId="{13BF5945-22E4-480B-A617-535B73FB657B}" srcOrd="0" destOrd="0" parTransId="{BC772B59-4888-4F0D-AD4B-928AEE96F586}" sibTransId="{89054B7A-203D-4F7B-9655-B8F68AD0A321}"/>
    <dgm:cxn modelId="{B81BD3D2-41EC-4346-9E3A-ED8838E75FA4}" type="presOf" srcId="{1EFFED22-0573-42E0-B6BD-C5176F2C3833}" destId="{EC29108B-8640-41C3-8C52-D61FB1DDF436}" srcOrd="1" destOrd="0" presId="urn:microsoft.com/office/officeart/2005/8/layout/list1"/>
    <dgm:cxn modelId="{59F7E4BF-7B9D-4D5E-923F-8B3CE8EA6AE3}" srcId="{1EFFED22-0573-42E0-B6BD-C5176F2C3833}" destId="{A628ED36-8CE5-473D-B7B9-EBD00C656E35}" srcOrd="0" destOrd="0" parTransId="{D36AD275-FE49-4586-B4A3-60422BD42E33}" sibTransId="{488C116A-B1D2-4B48-9363-3BC304986D20}"/>
    <dgm:cxn modelId="{253CFB16-FC25-47AE-9EDB-891DC99DB17E}" type="presOf" srcId="{34DAA2ED-95FF-493A-94C4-35F8B13AB61C}" destId="{AB701783-BB36-48D8-A11E-F05876A47647}" srcOrd="1" destOrd="0" presId="urn:microsoft.com/office/officeart/2005/8/layout/list1"/>
    <dgm:cxn modelId="{D66A21ED-A0D7-4123-9613-3F90F904D422}" srcId="{96DF6BCA-BB75-4492-9355-5798C8C69B4B}" destId="{34DAA2ED-95FF-493A-94C4-35F8B13AB61C}" srcOrd="1" destOrd="0" parTransId="{97F1337B-30BA-4656-B49E-3C4307918294}" sibTransId="{E0A46D4A-FB98-4C9B-A368-3AFBC944D5E4}"/>
    <dgm:cxn modelId="{1FC3E0E9-3A58-446D-99E2-919D09AA1B45}" type="presOf" srcId="{A628ED36-8CE5-473D-B7B9-EBD00C656E35}" destId="{DBD1350D-94E2-478F-8338-2D914C0C44E6}" srcOrd="0" destOrd="0" presId="urn:microsoft.com/office/officeart/2005/8/layout/list1"/>
    <dgm:cxn modelId="{3EB6862A-B670-4A6E-BAEC-52DDA470FB77}" type="presOf" srcId="{EC8FBA0C-A31D-49C2-A46A-9AE5EEC1B026}" destId="{8FF00A03-D483-4C5B-B8FC-05119770455E}" srcOrd="1" destOrd="0" presId="urn:microsoft.com/office/officeart/2005/8/layout/list1"/>
    <dgm:cxn modelId="{EA31AAA8-4260-4921-B17D-DF3D82170DC8}" type="presOf" srcId="{13BF5945-22E4-480B-A617-535B73FB657B}" destId="{A7E15EE9-2EED-4743-B8EA-FA6180D5604C}" srcOrd="0" destOrd="0" presId="urn:microsoft.com/office/officeart/2005/8/layout/list1"/>
    <dgm:cxn modelId="{BAFEAE05-81E0-4E60-A7D3-C2C9D423348B}" type="presOf" srcId="{57FF2F0E-5541-4920-BE05-45AE5900465B}" destId="{782DCCD0-93E0-44D0-8264-D9A4E0244227}" srcOrd="0" destOrd="0" presId="urn:microsoft.com/office/officeart/2005/8/layout/list1"/>
    <dgm:cxn modelId="{8514E275-6081-43FF-9952-32838B3AF3BA}" type="presOf" srcId="{34DAA2ED-95FF-493A-94C4-35F8B13AB61C}" destId="{F16C7927-62BE-40DF-AC1F-092BEAD46F33}" srcOrd="0" destOrd="0" presId="urn:microsoft.com/office/officeart/2005/8/layout/list1"/>
    <dgm:cxn modelId="{FD025146-B247-47A5-8FF9-F4DA4127BA1A}" type="presOf" srcId="{96DF6BCA-BB75-4492-9355-5798C8C69B4B}" destId="{A5F0AA85-9962-48E4-9EA7-E46DDC0E7971}" srcOrd="0" destOrd="0" presId="urn:microsoft.com/office/officeart/2005/8/layout/list1"/>
    <dgm:cxn modelId="{3AF46096-EFA5-4BC9-B5B7-6BA0A9C1F8FE}" type="presOf" srcId="{1CDC6B35-A063-49B1-83B8-7D08C31B15B1}" destId="{CE19C752-9A10-4BAD-BA84-312DE0365E24}" srcOrd="0" destOrd="0" presId="urn:microsoft.com/office/officeart/2005/8/layout/list1"/>
    <dgm:cxn modelId="{AA6CA21D-4944-4D92-9A6E-2134ADB5F27B}" type="presOf" srcId="{328DF51A-EC3A-4EC4-8035-48D50F197DC8}" destId="{49A4C20E-A0CD-4B45-8010-380FFBD1D6CD}" srcOrd="1" destOrd="0" presId="urn:microsoft.com/office/officeart/2005/8/layout/list1"/>
    <dgm:cxn modelId="{B75AD939-CA4F-46D1-A920-E3B7BC8F7FFE}" srcId="{EC8FBA0C-A31D-49C2-A46A-9AE5EEC1B026}" destId="{1CDC6B35-A063-49B1-83B8-7D08C31B15B1}" srcOrd="0" destOrd="0" parTransId="{4C443D05-C0D1-4231-8D69-A6D3939C0A3E}" sibTransId="{EB7BD34E-F959-47AF-AFE5-638C50CFE686}"/>
    <dgm:cxn modelId="{779FCD52-C9DB-49AB-A8C1-8059FC07A44A}" srcId="{96DF6BCA-BB75-4492-9355-5798C8C69B4B}" destId="{EC8FBA0C-A31D-49C2-A46A-9AE5EEC1B026}" srcOrd="0" destOrd="0" parTransId="{B1C00528-9AD1-4B00-BA00-25987FB3716C}" sibTransId="{A9E1C767-95D7-4687-8E34-5FF904AD99DB}"/>
    <dgm:cxn modelId="{72027C0D-7570-4319-A423-E56D0FE5D910}" type="presOf" srcId="{1EFFED22-0573-42E0-B6BD-C5176F2C3833}" destId="{B0919264-13DD-4381-A58A-E217E48225D1}" srcOrd="0" destOrd="0" presId="urn:microsoft.com/office/officeart/2005/8/layout/list1"/>
    <dgm:cxn modelId="{811FCCA4-400B-40DB-9DEA-5D970D2A35F7}" type="presOf" srcId="{328DF51A-EC3A-4EC4-8035-48D50F197DC8}" destId="{18023F39-22FC-4A8F-B0AD-F824A92EFAD3}" srcOrd="0" destOrd="0" presId="urn:microsoft.com/office/officeart/2005/8/layout/list1"/>
    <dgm:cxn modelId="{AE4C2CE7-F08E-44F3-81F4-6D4B9EA6394E}" srcId="{328DF51A-EC3A-4EC4-8035-48D50F197DC8}" destId="{57FF2F0E-5541-4920-BE05-45AE5900465B}" srcOrd="0" destOrd="0" parTransId="{AD7CD099-B35B-430C-BFAC-9930D44C11FD}" sibTransId="{6E0BB74E-3C3D-4B9C-838E-9DC2BFB356CD}"/>
    <dgm:cxn modelId="{5929F1EE-4C7A-4648-A772-2F4E7218E6E4}" type="presParOf" srcId="{A5F0AA85-9962-48E4-9EA7-E46DDC0E7971}" destId="{05DAA18D-87A4-4C10-A50E-F2F1F9DB74E2}" srcOrd="0" destOrd="0" presId="urn:microsoft.com/office/officeart/2005/8/layout/list1"/>
    <dgm:cxn modelId="{FDF7B355-8366-41D9-81E5-8A95AF0B5D76}" type="presParOf" srcId="{05DAA18D-87A4-4C10-A50E-F2F1F9DB74E2}" destId="{1CCB052B-2306-4EC2-B3FC-8F1E289903E5}" srcOrd="0" destOrd="0" presId="urn:microsoft.com/office/officeart/2005/8/layout/list1"/>
    <dgm:cxn modelId="{3E605E5C-B7ED-4B84-95D0-364759ABBB5F}" type="presParOf" srcId="{05DAA18D-87A4-4C10-A50E-F2F1F9DB74E2}" destId="{8FF00A03-D483-4C5B-B8FC-05119770455E}" srcOrd="1" destOrd="0" presId="urn:microsoft.com/office/officeart/2005/8/layout/list1"/>
    <dgm:cxn modelId="{B60BBB34-CE7D-4704-A5BF-45B7562AA408}" type="presParOf" srcId="{A5F0AA85-9962-48E4-9EA7-E46DDC0E7971}" destId="{35A648E5-8F48-410F-AB8C-4162035912FD}" srcOrd="1" destOrd="0" presId="urn:microsoft.com/office/officeart/2005/8/layout/list1"/>
    <dgm:cxn modelId="{A8C12C9B-90D0-47CD-B621-155C427C1713}" type="presParOf" srcId="{A5F0AA85-9962-48E4-9EA7-E46DDC0E7971}" destId="{CE19C752-9A10-4BAD-BA84-312DE0365E24}" srcOrd="2" destOrd="0" presId="urn:microsoft.com/office/officeart/2005/8/layout/list1"/>
    <dgm:cxn modelId="{0DDF37DD-617C-4F71-B846-946BEE4A7439}" type="presParOf" srcId="{A5F0AA85-9962-48E4-9EA7-E46DDC0E7971}" destId="{F9FBFAC5-FF4E-4602-816F-76872D69DFC1}" srcOrd="3" destOrd="0" presId="urn:microsoft.com/office/officeart/2005/8/layout/list1"/>
    <dgm:cxn modelId="{F471F3DC-CEE7-489A-8463-2FA09BE1AB8E}" type="presParOf" srcId="{A5F0AA85-9962-48E4-9EA7-E46DDC0E7971}" destId="{46A77646-12A4-4B28-8DFF-9AB1D103A817}" srcOrd="4" destOrd="0" presId="urn:microsoft.com/office/officeart/2005/8/layout/list1"/>
    <dgm:cxn modelId="{541C8036-4DBE-498C-B66D-D3AA4FCA232A}" type="presParOf" srcId="{46A77646-12A4-4B28-8DFF-9AB1D103A817}" destId="{F16C7927-62BE-40DF-AC1F-092BEAD46F33}" srcOrd="0" destOrd="0" presId="urn:microsoft.com/office/officeart/2005/8/layout/list1"/>
    <dgm:cxn modelId="{F9B11B5D-80E7-4CBE-BC8B-BC96A6531CB7}" type="presParOf" srcId="{46A77646-12A4-4B28-8DFF-9AB1D103A817}" destId="{AB701783-BB36-48D8-A11E-F05876A47647}" srcOrd="1" destOrd="0" presId="urn:microsoft.com/office/officeart/2005/8/layout/list1"/>
    <dgm:cxn modelId="{0F41A357-50E2-447C-A4F8-87152C89C11A}" type="presParOf" srcId="{A5F0AA85-9962-48E4-9EA7-E46DDC0E7971}" destId="{433A21B4-B7B7-4BA7-90F8-6B36788FC3F8}" srcOrd="5" destOrd="0" presId="urn:microsoft.com/office/officeart/2005/8/layout/list1"/>
    <dgm:cxn modelId="{B2BF1827-CA4B-449F-8F97-5347793EBA76}" type="presParOf" srcId="{A5F0AA85-9962-48E4-9EA7-E46DDC0E7971}" destId="{A7E15EE9-2EED-4743-B8EA-FA6180D5604C}" srcOrd="6" destOrd="0" presId="urn:microsoft.com/office/officeart/2005/8/layout/list1"/>
    <dgm:cxn modelId="{EFEDD04E-CA4E-43BE-9E50-3C30EA39F5A6}" type="presParOf" srcId="{A5F0AA85-9962-48E4-9EA7-E46DDC0E7971}" destId="{E4E3F395-650E-4E3E-93EE-894EC5B381F0}" srcOrd="7" destOrd="0" presId="urn:microsoft.com/office/officeart/2005/8/layout/list1"/>
    <dgm:cxn modelId="{9441107B-0802-4778-92D1-8BDFA0C51515}" type="presParOf" srcId="{A5F0AA85-9962-48E4-9EA7-E46DDC0E7971}" destId="{87516CBC-1FEF-4A3F-AC61-8D8A3E703C55}" srcOrd="8" destOrd="0" presId="urn:microsoft.com/office/officeart/2005/8/layout/list1"/>
    <dgm:cxn modelId="{BB1C9F6B-347F-4999-8D1F-5A09703941A6}" type="presParOf" srcId="{87516CBC-1FEF-4A3F-AC61-8D8A3E703C55}" destId="{18023F39-22FC-4A8F-B0AD-F824A92EFAD3}" srcOrd="0" destOrd="0" presId="urn:microsoft.com/office/officeart/2005/8/layout/list1"/>
    <dgm:cxn modelId="{3C6AA7A0-9905-4D05-B3F8-4731BB2AC448}" type="presParOf" srcId="{87516CBC-1FEF-4A3F-AC61-8D8A3E703C55}" destId="{49A4C20E-A0CD-4B45-8010-380FFBD1D6CD}" srcOrd="1" destOrd="0" presId="urn:microsoft.com/office/officeart/2005/8/layout/list1"/>
    <dgm:cxn modelId="{B7D26C96-39FA-48A0-9322-3346EB2F171A}" type="presParOf" srcId="{A5F0AA85-9962-48E4-9EA7-E46DDC0E7971}" destId="{4070AFB7-C4E8-4805-BD51-6DEE17DA9C98}" srcOrd="9" destOrd="0" presId="urn:microsoft.com/office/officeart/2005/8/layout/list1"/>
    <dgm:cxn modelId="{C0DAFE08-C7B9-4698-AA3B-AEEC6B46DD7D}" type="presParOf" srcId="{A5F0AA85-9962-48E4-9EA7-E46DDC0E7971}" destId="{782DCCD0-93E0-44D0-8264-D9A4E0244227}" srcOrd="10" destOrd="0" presId="urn:microsoft.com/office/officeart/2005/8/layout/list1"/>
    <dgm:cxn modelId="{FCD8BB27-3BF8-42EB-81DD-5AB4837C9880}" type="presParOf" srcId="{A5F0AA85-9962-48E4-9EA7-E46DDC0E7971}" destId="{C33CB8D0-8A31-4B41-89B0-9868125F774B}" srcOrd="11" destOrd="0" presId="urn:microsoft.com/office/officeart/2005/8/layout/list1"/>
    <dgm:cxn modelId="{625F4ED3-31BD-4F3A-814F-13D0B20AB1E8}" type="presParOf" srcId="{A5F0AA85-9962-48E4-9EA7-E46DDC0E7971}" destId="{DBC59DD7-622A-461B-B4EE-625DD7F482F3}" srcOrd="12" destOrd="0" presId="urn:microsoft.com/office/officeart/2005/8/layout/list1"/>
    <dgm:cxn modelId="{B0CD79B0-1A2C-4264-B808-EAA5E2E29DE8}" type="presParOf" srcId="{DBC59DD7-622A-461B-B4EE-625DD7F482F3}" destId="{B0919264-13DD-4381-A58A-E217E48225D1}" srcOrd="0" destOrd="0" presId="urn:microsoft.com/office/officeart/2005/8/layout/list1"/>
    <dgm:cxn modelId="{F88F8BD1-5EDC-4731-AD78-A5848B3713A5}" type="presParOf" srcId="{DBC59DD7-622A-461B-B4EE-625DD7F482F3}" destId="{EC29108B-8640-41C3-8C52-D61FB1DDF436}" srcOrd="1" destOrd="0" presId="urn:microsoft.com/office/officeart/2005/8/layout/list1"/>
    <dgm:cxn modelId="{DD63C0FF-3093-474F-BE29-D41B37CAE4F5}" type="presParOf" srcId="{A5F0AA85-9962-48E4-9EA7-E46DDC0E7971}" destId="{6C2F4C3F-B257-4800-B4A4-5CCCF69FBCD7}" srcOrd="13" destOrd="0" presId="urn:microsoft.com/office/officeart/2005/8/layout/list1"/>
    <dgm:cxn modelId="{A06078AB-143F-4B6B-9098-F96F4D35C692}" type="presParOf" srcId="{A5F0AA85-9962-48E4-9EA7-E46DDC0E7971}" destId="{DBD1350D-94E2-478F-8338-2D914C0C44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167D51-8C01-4134-B5C3-C897545C1E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48DA5-9516-4059-ACAB-6022F8ECEBC0}">
      <dgm:prSet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1C266762-B40E-4432-B69B-EFE57067F17B}" type="parTrans" cxnId="{FD782EEF-617E-4425-9266-CC8940360327}">
      <dgm:prSet/>
      <dgm:spPr/>
      <dgm:t>
        <a:bodyPr/>
        <a:lstStyle/>
        <a:p>
          <a:endParaRPr lang="ru-RU"/>
        </a:p>
      </dgm:t>
    </dgm:pt>
    <dgm:pt modelId="{D6CFB11D-CC90-4EFD-B2B8-5B785538BB74}" type="sibTrans" cxnId="{FD782EEF-617E-4425-9266-CC8940360327}">
      <dgm:prSet/>
      <dgm:spPr/>
      <dgm:t>
        <a:bodyPr/>
        <a:lstStyle/>
        <a:p>
          <a:endParaRPr lang="ru-RU"/>
        </a:p>
      </dgm:t>
    </dgm:pt>
    <dgm:pt modelId="{A24D7C99-E2D0-4D79-96D6-03CC8D17087D}">
      <dgm:prSet/>
      <dgm:spPr/>
      <dgm:t>
        <a:bodyPr/>
        <a:lstStyle/>
        <a:p>
          <a:r>
            <a:rPr lang="ru-RU" dirty="0" smtClean="0"/>
            <a:t>Ориентирована на получение </a:t>
          </a:r>
          <a:r>
            <a:rPr lang="ru-RU" b="1" dirty="0" smtClean="0"/>
            <a:t>конкретного результата – продукта</a:t>
          </a:r>
          <a:r>
            <a:rPr lang="ru-RU" dirty="0" smtClean="0"/>
            <a:t>, обладающего определенными свойствами, и который необходим для конкретного использования.</a:t>
          </a:r>
          <a:br>
            <a:rPr lang="ru-RU" dirty="0" smtClean="0"/>
          </a:br>
          <a:r>
            <a:rPr lang="ru-RU" dirty="0" smtClean="0"/>
            <a:t>Проект содержит предварительное описание и детализацию конечного продукта.</a:t>
          </a:r>
          <a:br>
            <a:rPr lang="ru-RU" dirty="0" smtClean="0"/>
          </a:br>
          <a:r>
            <a:rPr lang="ru-RU" dirty="0" smtClean="0"/>
            <a:t>Результат должен быть точно соотнесен со всеми сформулированными в замысле проекта характеристиками. </a:t>
          </a:r>
          <a:endParaRPr lang="ru-RU" dirty="0"/>
        </a:p>
      </dgm:t>
    </dgm:pt>
    <dgm:pt modelId="{DDC4A5FC-0356-41F1-96E9-88A5A307F30D}" type="parTrans" cxnId="{D77DD01D-91EA-48AF-BE8C-B72D7B9AAD05}">
      <dgm:prSet/>
      <dgm:spPr/>
      <dgm:t>
        <a:bodyPr/>
        <a:lstStyle/>
        <a:p>
          <a:endParaRPr lang="ru-RU"/>
        </a:p>
      </dgm:t>
    </dgm:pt>
    <dgm:pt modelId="{A8AD734C-B74A-4DDD-AC22-D64012F2431A}" type="sibTrans" cxnId="{D77DD01D-91EA-48AF-BE8C-B72D7B9AAD05}">
      <dgm:prSet/>
      <dgm:spPr/>
      <dgm:t>
        <a:bodyPr/>
        <a:lstStyle/>
        <a:p>
          <a:endParaRPr lang="ru-RU"/>
        </a:p>
      </dgm:t>
    </dgm:pt>
    <dgm:pt modelId="{124BC570-C122-40BB-A987-BA7C3859C6AE}">
      <dgm:prSet/>
      <dgm:spPr/>
      <dgm:t>
        <a:bodyPr/>
        <a:lstStyle/>
        <a:p>
          <a:r>
            <a:rPr lang="ru-RU" dirty="0" smtClean="0"/>
            <a:t>Исследовательская деятельность</a:t>
          </a:r>
          <a:endParaRPr lang="ru-RU" dirty="0"/>
        </a:p>
      </dgm:t>
    </dgm:pt>
    <dgm:pt modelId="{50819317-CAE3-400B-8CD9-4BF945088164}" type="parTrans" cxnId="{0C68FE41-93E4-44BF-A10C-3B8F1F8E01A8}">
      <dgm:prSet/>
      <dgm:spPr/>
      <dgm:t>
        <a:bodyPr/>
        <a:lstStyle/>
        <a:p>
          <a:endParaRPr lang="ru-RU"/>
        </a:p>
      </dgm:t>
    </dgm:pt>
    <dgm:pt modelId="{A0D97C1B-8153-4303-9404-A0B8A1FE3E82}" type="sibTrans" cxnId="{0C68FE41-93E4-44BF-A10C-3B8F1F8E01A8}">
      <dgm:prSet/>
      <dgm:spPr/>
      <dgm:t>
        <a:bodyPr/>
        <a:lstStyle/>
        <a:p>
          <a:endParaRPr lang="ru-RU"/>
        </a:p>
      </dgm:t>
    </dgm:pt>
    <dgm:pt modelId="{BA7C7F92-E6BC-4B1F-B220-0AFDBB515A18}">
      <dgm:prSet/>
      <dgm:spPr/>
      <dgm:t>
        <a:bodyPr/>
        <a:lstStyle/>
        <a:p>
          <a:r>
            <a:rPr lang="ru-RU" dirty="0" smtClean="0"/>
            <a:t>Главный результат – </a:t>
          </a:r>
          <a:r>
            <a:rPr lang="ru-RU" b="1" dirty="0" smtClean="0"/>
            <a:t>интеллектуальный продукт</a:t>
          </a:r>
          <a:r>
            <a:rPr lang="ru-RU" dirty="0" smtClean="0"/>
            <a:t>, устанавливающий ту или иную истину в результате процедуры исследования и представленный в стандартном виде.</a:t>
          </a:r>
          <a:br>
            <a:rPr lang="ru-RU" dirty="0" smtClean="0"/>
          </a:br>
          <a:r>
            <a:rPr lang="ru-RU" dirty="0" smtClean="0"/>
            <a:t>Логика исследования: формулировка проблемы исследования — выдвижение гипотезы — последующая экспериментальная или модельная проверка выдвинутых предположений.</a:t>
          </a:r>
          <a:endParaRPr lang="ru-RU" dirty="0"/>
        </a:p>
      </dgm:t>
    </dgm:pt>
    <dgm:pt modelId="{A74A93FB-93AE-4F8D-A68B-9C1C7C8D1B4E}" type="parTrans" cxnId="{506F48B9-D8EF-4FEF-AD8E-7355CF1AEFCD}">
      <dgm:prSet/>
      <dgm:spPr/>
      <dgm:t>
        <a:bodyPr/>
        <a:lstStyle/>
        <a:p>
          <a:endParaRPr lang="ru-RU"/>
        </a:p>
      </dgm:t>
    </dgm:pt>
    <dgm:pt modelId="{EA17CE02-1035-4081-8176-32CB748F17A6}" type="sibTrans" cxnId="{506F48B9-D8EF-4FEF-AD8E-7355CF1AEFCD}">
      <dgm:prSet/>
      <dgm:spPr/>
      <dgm:t>
        <a:bodyPr/>
        <a:lstStyle/>
        <a:p>
          <a:endParaRPr lang="ru-RU"/>
        </a:p>
      </dgm:t>
    </dgm:pt>
    <dgm:pt modelId="{C0F41941-C31C-4420-838F-078825C7C13E}" type="pres">
      <dgm:prSet presAssocID="{0B167D51-8C01-4134-B5C3-C897545C1E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29B0FF-B729-493D-BE2F-67731944AB72}" type="pres">
      <dgm:prSet presAssocID="{E1F48DA5-9516-4059-ACAB-6022F8ECEBC0}" presName="parentLin" presStyleCnt="0"/>
      <dgm:spPr/>
    </dgm:pt>
    <dgm:pt modelId="{E1972708-2837-436A-9FF0-9E262EF22840}" type="pres">
      <dgm:prSet presAssocID="{E1F48DA5-9516-4059-ACAB-6022F8ECEBC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B6F342D-1C6D-42D0-A378-458CBE8A6F1B}" type="pres">
      <dgm:prSet presAssocID="{E1F48DA5-9516-4059-ACAB-6022F8ECEBC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005CA-F0DD-4E37-8248-90B084A7DAA4}" type="pres">
      <dgm:prSet presAssocID="{E1F48DA5-9516-4059-ACAB-6022F8ECEBC0}" presName="negativeSpace" presStyleCnt="0"/>
      <dgm:spPr/>
    </dgm:pt>
    <dgm:pt modelId="{4564A1EE-4BBB-41AB-B00A-9505575614FC}" type="pres">
      <dgm:prSet presAssocID="{E1F48DA5-9516-4059-ACAB-6022F8ECEBC0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A767E-D2DA-4C2B-8347-D61FC4B03C3E}" type="pres">
      <dgm:prSet presAssocID="{D6CFB11D-CC90-4EFD-B2B8-5B785538BB74}" presName="spaceBetweenRectangles" presStyleCnt="0"/>
      <dgm:spPr/>
    </dgm:pt>
    <dgm:pt modelId="{5BCB9F3B-8B2A-4B37-8584-9E2667379042}" type="pres">
      <dgm:prSet presAssocID="{124BC570-C122-40BB-A987-BA7C3859C6AE}" presName="parentLin" presStyleCnt="0"/>
      <dgm:spPr/>
    </dgm:pt>
    <dgm:pt modelId="{DBF1421F-2884-4204-8383-F515512F6BA1}" type="pres">
      <dgm:prSet presAssocID="{124BC570-C122-40BB-A987-BA7C3859C6A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E3C9BD5-6201-47D2-8E24-0A39D3C6176A}" type="pres">
      <dgm:prSet presAssocID="{124BC570-C122-40BB-A987-BA7C3859C6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2EE20-A0E4-45A9-BAA1-FC739A05E63D}" type="pres">
      <dgm:prSet presAssocID="{124BC570-C122-40BB-A987-BA7C3859C6AE}" presName="negativeSpace" presStyleCnt="0"/>
      <dgm:spPr/>
    </dgm:pt>
    <dgm:pt modelId="{50FFAECC-895C-4620-8E86-B4FDFBF6A715}" type="pres">
      <dgm:prSet presAssocID="{124BC570-C122-40BB-A987-BA7C3859C6A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8FE41-93E4-44BF-A10C-3B8F1F8E01A8}" srcId="{0B167D51-8C01-4134-B5C3-C897545C1EE6}" destId="{124BC570-C122-40BB-A987-BA7C3859C6AE}" srcOrd="1" destOrd="0" parTransId="{50819317-CAE3-400B-8CD9-4BF945088164}" sibTransId="{A0D97C1B-8153-4303-9404-A0B8A1FE3E82}"/>
    <dgm:cxn modelId="{F7805F79-4B96-40CA-99D4-36D6CC3DC881}" type="presOf" srcId="{E1F48DA5-9516-4059-ACAB-6022F8ECEBC0}" destId="{1B6F342D-1C6D-42D0-A378-458CBE8A6F1B}" srcOrd="1" destOrd="0" presId="urn:microsoft.com/office/officeart/2005/8/layout/list1"/>
    <dgm:cxn modelId="{506F48B9-D8EF-4FEF-AD8E-7355CF1AEFCD}" srcId="{124BC570-C122-40BB-A987-BA7C3859C6AE}" destId="{BA7C7F92-E6BC-4B1F-B220-0AFDBB515A18}" srcOrd="0" destOrd="0" parTransId="{A74A93FB-93AE-4F8D-A68B-9C1C7C8D1B4E}" sibTransId="{EA17CE02-1035-4081-8176-32CB748F17A6}"/>
    <dgm:cxn modelId="{FD782EEF-617E-4425-9266-CC8940360327}" srcId="{0B167D51-8C01-4134-B5C3-C897545C1EE6}" destId="{E1F48DA5-9516-4059-ACAB-6022F8ECEBC0}" srcOrd="0" destOrd="0" parTransId="{1C266762-B40E-4432-B69B-EFE57067F17B}" sibTransId="{D6CFB11D-CC90-4EFD-B2B8-5B785538BB74}"/>
    <dgm:cxn modelId="{D77DD01D-91EA-48AF-BE8C-B72D7B9AAD05}" srcId="{E1F48DA5-9516-4059-ACAB-6022F8ECEBC0}" destId="{A24D7C99-E2D0-4D79-96D6-03CC8D17087D}" srcOrd="0" destOrd="0" parTransId="{DDC4A5FC-0356-41F1-96E9-88A5A307F30D}" sibTransId="{A8AD734C-B74A-4DDD-AC22-D64012F2431A}"/>
    <dgm:cxn modelId="{AD925DF1-905F-44DA-92DD-90980B2DB986}" type="presOf" srcId="{BA7C7F92-E6BC-4B1F-B220-0AFDBB515A18}" destId="{50FFAECC-895C-4620-8E86-B4FDFBF6A715}" srcOrd="0" destOrd="0" presId="urn:microsoft.com/office/officeart/2005/8/layout/list1"/>
    <dgm:cxn modelId="{B75F17D5-3E44-4DD5-893A-4435B327BEB8}" type="presOf" srcId="{124BC570-C122-40BB-A987-BA7C3859C6AE}" destId="{DBF1421F-2884-4204-8383-F515512F6BA1}" srcOrd="0" destOrd="0" presId="urn:microsoft.com/office/officeart/2005/8/layout/list1"/>
    <dgm:cxn modelId="{F54980ED-DEFD-4CE9-BBE3-766B702AD311}" type="presOf" srcId="{A24D7C99-E2D0-4D79-96D6-03CC8D17087D}" destId="{4564A1EE-4BBB-41AB-B00A-9505575614FC}" srcOrd="0" destOrd="0" presId="urn:microsoft.com/office/officeart/2005/8/layout/list1"/>
    <dgm:cxn modelId="{2D8B8008-6D35-4CCA-847A-FCFA7266230E}" type="presOf" srcId="{0B167D51-8C01-4134-B5C3-C897545C1EE6}" destId="{C0F41941-C31C-4420-838F-078825C7C13E}" srcOrd="0" destOrd="0" presId="urn:microsoft.com/office/officeart/2005/8/layout/list1"/>
    <dgm:cxn modelId="{7F93DE84-1855-4F2B-8784-156505D26F03}" type="presOf" srcId="{124BC570-C122-40BB-A987-BA7C3859C6AE}" destId="{EE3C9BD5-6201-47D2-8E24-0A39D3C6176A}" srcOrd="1" destOrd="0" presId="urn:microsoft.com/office/officeart/2005/8/layout/list1"/>
    <dgm:cxn modelId="{AFC2DE4D-8165-458A-B3D3-FF149E2BAA78}" type="presOf" srcId="{E1F48DA5-9516-4059-ACAB-6022F8ECEBC0}" destId="{E1972708-2837-436A-9FF0-9E262EF22840}" srcOrd="0" destOrd="0" presId="urn:microsoft.com/office/officeart/2005/8/layout/list1"/>
    <dgm:cxn modelId="{67AC53D9-A1D8-4256-9436-319E78816E9C}" type="presParOf" srcId="{C0F41941-C31C-4420-838F-078825C7C13E}" destId="{D029B0FF-B729-493D-BE2F-67731944AB72}" srcOrd="0" destOrd="0" presId="urn:microsoft.com/office/officeart/2005/8/layout/list1"/>
    <dgm:cxn modelId="{5BD847DA-7EA7-4E5F-863B-6BE3736FF309}" type="presParOf" srcId="{D029B0FF-B729-493D-BE2F-67731944AB72}" destId="{E1972708-2837-436A-9FF0-9E262EF22840}" srcOrd="0" destOrd="0" presId="urn:microsoft.com/office/officeart/2005/8/layout/list1"/>
    <dgm:cxn modelId="{53926366-A6F2-4EF8-8FBF-722422D3F4AF}" type="presParOf" srcId="{D029B0FF-B729-493D-BE2F-67731944AB72}" destId="{1B6F342D-1C6D-42D0-A378-458CBE8A6F1B}" srcOrd="1" destOrd="0" presId="urn:microsoft.com/office/officeart/2005/8/layout/list1"/>
    <dgm:cxn modelId="{F3AD7604-671C-42E8-A759-4FA657EF7036}" type="presParOf" srcId="{C0F41941-C31C-4420-838F-078825C7C13E}" destId="{EA2005CA-F0DD-4E37-8248-90B084A7DAA4}" srcOrd="1" destOrd="0" presId="urn:microsoft.com/office/officeart/2005/8/layout/list1"/>
    <dgm:cxn modelId="{851D1207-CA5C-4127-95CF-C28233F0786F}" type="presParOf" srcId="{C0F41941-C31C-4420-838F-078825C7C13E}" destId="{4564A1EE-4BBB-41AB-B00A-9505575614FC}" srcOrd="2" destOrd="0" presId="urn:microsoft.com/office/officeart/2005/8/layout/list1"/>
    <dgm:cxn modelId="{6D011832-D934-4605-B373-D41D9178B6FE}" type="presParOf" srcId="{C0F41941-C31C-4420-838F-078825C7C13E}" destId="{1D9A767E-D2DA-4C2B-8347-D61FC4B03C3E}" srcOrd="3" destOrd="0" presId="urn:microsoft.com/office/officeart/2005/8/layout/list1"/>
    <dgm:cxn modelId="{33FCC929-BEEF-47DE-9D46-45F2056BE8FB}" type="presParOf" srcId="{C0F41941-C31C-4420-838F-078825C7C13E}" destId="{5BCB9F3B-8B2A-4B37-8584-9E2667379042}" srcOrd="4" destOrd="0" presId="urn:microsoft.com/office/officeart/2005/8/layout/list1"/>
    <dgm:cxn modelId="{6EA77CAB-1FED-4825-B792-D6865896C705}" type="presParOf" srcId="{5BCB9F3B-8B2A-4B37-8584-9E2667379042}" destId="{DBF1421F-2884-4204-8383-F515512F6BA1}" srcOrd="0" destOrd="0" presId="urn:microsoft.com/office/officeart/2005/8/layout/list1"/>
    <dgm:cxn modelId="{782E9B47-E0C9-46D5-AC5B-957D1A20A271}" type="presParOf" srcId="{5BCB9F3B-8B2A-4B37-8584-9E2667379042}" destId="{EE3C9BD5-6201-47D2-8E24-0A39D3C6176A}" srcOrd="1" destOrd="0" presId="urn:microsoft.com/office/officeart/2005/8/layout/list1"/>
    <dgm:cxn modelId="{5465206A-E457-4E23-B3BD-7DFED5C55311}" type="presParOf" srcId="{C0F41941-C31C-4420-838F-078825C7C13E}" destId="{0342EE20-A0E4-45A9-BAA1-FC739A05E63D}" srcOrd="5" destOrd="0" presId="urn:microsoft.com/office/officeart/2005/8/layout/list1"/>
    <dgm:cxn modelId="{9E99AB6C-CCCC-4BBF-A587-471A887E808B}" type="presParOf" srcId="{C0F41941-C31C-4420-838F-078825C7C13E}" destId="{50FFAECC-895C-4620-8E86-B4FDFBF6A7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6F3540-F1AB-4B27-95D1-B3BC3D0A896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21F41-EFAB-4A03-AD82-4B55B9254E31}">
      <dgm:prSet phldrT="[Текст]" custT="1"/>
      <dgm:spPr/>
      <dgm:t>
        <a:bodyPr/>
        <a:lstStyle/>
        <a:p>
          <a:r>
            <a:rPr lang="ru-RU" sz="1800" cap="none" baseline="0" dirty="0" smtClean="0"/>
            <a:t>типы проектов</a:t>
          </a:r>
          <a:endParaRPr lang="ru-RU" sz="1800" cap="none" baseline="0" dirty="0"/>
        </a:p>
      </dgm:t>
    </dgm:pt>
    <dgm:pt modelId="{B9119340-ACCD-4E69-8BCA-B5018D35FD31}" type="parTrans" cxnId="{F3A152F1-7176-45B4-B7C7-FFAFAC89B3A6}">
      <dgm:prSet/>
      <dgm:spPr/>
      <dgm:t>
        <a:bodyPr/>
        <a:lstStyle/>
        <a:p>
          <a:endParaRPr lang="ru-RU"/>
        </a:p>
      </dgm:t>
    </dgm:pt>
    <dgm:pt modelId="{386FF1DF-18C3-4712-9D5C-4FC78BF69EA3}" type="sibTrans" cxnId="{F3A152F1-7176-45B4-B7C7-FFAFAC89B3A6}">
      <dgm:prSet/>
      <dgm:spPr/>
      <dgm:t>
        <a:bodyPr/>
        <a:lstStyle/>
        <a:p>
          <a:endParaRPr lang="ru-RU"/>
        </a:p>
      </dgm:t>
    </dgm:pt>
    <dgm:pt modelId="{1D321499-AFF4-415F-99B3-0982FD789928}">
      <dgm:prSet phldrT="[Текст]" custT="1"/>
      <dgm:spPr/>
      <dgm:t>
        <a:bodyPr/>
        <a:lstStyle/>
        <a:p>
          <a:r>
            <a:rPr lang="ru-RU" sz="1800" cap="none" baseline="0" dirty="0" smtClean="0"/>
            <a:t>по предметно-содержательной области</a:t>
          </a:r>
          <a:endParaRPr lang="ru-RU" sz="1800" cap="none" baseline="0" dirty="0"/>
        </a:p>
      </dgm:t>
    </dgm:pt>
    <dgm:pt modelId="{9726E66D-393B-4827-BFC0-E8F62BC12CCB}" type="parTrans" cxnId="{AB6B6484-F6C6-4F68-8ECB-A8629A6360EA}">
      <dgm:prSet/>
      <dgm:spPr/>
      <dgm:t>
        <a:bodyPr/>
        <a:lstStyle/>
        <a:p>
          <a:endParaRPr lang="ru-RU"/>
        </a:p>
      </dgm:t>
    </dgm:pt>
    <dgm:pt modelId="{535553FD-4229-4DFC-A30D-542C782DB7C7}" type="sibTrans" cxnId="{AB6B6484-F6C6-4F68-8ECB-A8629A6360EA}">
      <dgm:prSet/>
      <dgm:spPr/>
      <dgm:t>
        <a:bodyPr/>
        <a:lstStyle/>
        <a:p>
          <a:endParaRPr lang="ru-RU"/>
        </a:p>
      </dgm:t>
    </dgm:pt>
    <dgm:pt modelId="{BBC5D74B-2C8C-4453-A537-0D772031E0A3}">
      <dgm:prSet phldrT="[Текст]" custT="1"/>
      <dgm:spPr/>
      <dgm:t>
        <a:bodyPr/>
        <a:lstStyle/>
        <a:p>
          <a:r>
            <a:rPr lang="ru-RU" sz="1800" cap="none" baseline="0" dirty="0" err="1" smtClean="0"/>
            <a:t>монопроекты</a:t>
          </a:r>
          <a:endParaRPr lang="ru-RU" sz="1800" cap="none" baseline="0" dirty="0"/>
        </a:p>
      </dgm:t>
    </dgm:pt>
    <dgm:pt modelId="{88FFCB8F-5201-4BB5-B233-0A97A355C833}" type="parTrans" cxnId="{E3D561BE-4BBC-4827-A851-C44ABE57E16A}">
      <dgm:prSet/>
      <dgm:spPr/>
      <dgm:t>
        <a:bodyPr/>
        <a:lstStyle/>
        <a:p>
          <a:endParaRPr lang="ru-RU"/>
        </a:p>
      </dgm:t>
    </dgm:pt>
    <dgm:pt modelId="{5B7B63A6-159F-4C6D-A8E4-2784D887C0C8}" type="sibTrans" cxnId="{E3D561BE-4BBC-4827-A851-C44ABE57E16A}">
      <dgm:prSet/>
      <dgm:spPr/>
      <dgm:t>
        <a:bodyPr/>
        <a:lstStyle/>
        <a:p>
          <a:endParaRPr lang="ru-RU"/>
        </a:p>
      </dgm:t>
    </dgm:pt>
    <dgm:pt modelId="{17EEBC4C-A27B-4DE7-9F34-24931AD4BA3B}">
      <dgm:prSet phldrT="[Текст]" custT="1"/>
      <dgm:spPr/>
      <dgm:t>
        <a:bodyPr/>
        <a:lstStyle/>
        <a:p>
          <a:r>
            <a:rPr lang="ru-RU" sz="1800" cap="none" baseline="0" dirty="0" err="1" smtClean="0"/>
            <a:t>внепредметные</a:t>
          </a:r>
          <a:r>
            <a:rPr lang="ru-RU" sz="1800" cap="none" baseline="0" dirty="0" smtClean="0"/>
            <a:t> проекты</a:t>
          </a:r>
          <a:endParaRPr lang="ru-RU" sz="1800" cap="none" baseline="0" dirty="0"/>
        </a:p>
      </dgm:t>
    </dgm:pt>
    <dgm:pt modelId="{50D41829-E57C-48C3-A599-3BFA45934373}" type="parTrans" cxnId="{32CD0552-93BF-4C4E-99C6-B0E6A7EFBF8D}">
      <dgm:prSet/>
      <dgm:spPr/>
      <dgm:t>
        <a:bodyPr/>
        <a:lstStyle/>
        <a:p>
          <a:endParaRPr lang="ru-RU"/>
        </a:p>
      </dgm:t>
    </dgm:pt>
    <dgm:pt modelId="{9DE9728F-3BD3-4789-86E6-790F1B93E1AB}" type="sibTrans" cxnId="{32CD0552-93BF-4C4E-99C6-B0E6A7EFBF8D}">
      <dgm:prSet/>
      <dgm:spPr/>
      <dgm:t>
        <a:bodyPr/>
        <a:lstStyle/>
        <a:p>
          <a:endParaRPr lang="ru-RU"/>
        </a:p>
      </dgm:t>
    </dgm:pt>
    <dgm:pt modelId="{F41242CB-82F7-4982-8E7A-9279A6FB5625}">
      <dgm:prSet phldrT="[Текст]" custT="1"/>
      <dgm:spPr/>
      <dgm:t>
        <a:bodyPr/>
        <a:lstStyle/>
        <a:p>
          <a:r>
            <a:rPr lang="ru-RU" sz="1800" cap="none" baseline="0" dirty="0" err="1" smtClean="0"/>
            <a:t>межпредметные</a:t>
          </a:r>
          <a:r>
            <a:rPr lang="ru-RU" sz="1800" cap="none" baseline="0" dirty="0" smtClean="0"/>
            <a:t> проекты</a:t>
          </a:r>
          <a:endParaRPr lang="ru-RU" sz="1800" cap="none" baseline="0" dirty="0"/>
        </a:p>
      </dgm:t>
    </dgm:pt>
    <dgm:pt modelId="{95CD5E1A-4456-4E00-9E76-9AD0D24F506E}" type="parTrans" cxnId="{710482BF-14A1-4321-9BC5-13CC02B29C67}">
      <dgm:prSet/>
      <dgm:spPr/>
      <dgm:t>
        <a:bodyPr/>
        <a:lstStyle/>
        <a:p>
          <a:endParaRPr lang="ru-RU"/>
        </a:p>
      </dgm:t>
    </dgm:pt>
    <dgm:pt modelId="{863D09D5-37A6-4F0C-919F-E8C00C0C9C47}" type="sibTrans" cxnId="{710482BF-14A1-4321-9BC5-13CC02B29C67}">
      <dgm:prSet/>
      <dgm:spPr/>
      <dgm:t>
        <a:bodyPr/>
        <a:lstStyle/>
        <a:p>
          <a:endParaRPr lang="ru-RU"/>
        </a:p>
      </dgm:t>
    </dgm:pt>
    <dgm:pt modelId="{AEE1B654-2C47-48D8-BDAA-55C664F680CC}">
      <dgm:prSet phldrT="[Текст]" custT="1"/>
      <dgm:spPr/>
      <dgm:t>
        <a:bodyPr/>
        <a:lstStyle/>
        <a:p>
          <a:r>
            <a:rPr lang="ru-RU" sz="1800" cap="none" baseline="0" dirty="0" smtClean="0"/>
            <a:t>по продолжительности</a:t>
          </a:r>
          <a:endParaRPr lang="ru-RU" sz="1800" cap="none" baseline="0" dirty="0"/>
        </a:p>
      </dgm:t>
    </dgm:pt>
    <dgm:pt modelId="{535DBF8D-0819-4E6F-A535-3B56DE6D2407}" type="parTrans" cxnId="{F982D47D-A2A8-4091-A254-74E0EFD59D74}">
      <dgm:prSet/>
      <dgm:spPr/>
      <dgm:t>
        <a:bodyPr/>
        <a:lstStyle/>
        <a:p>
          <a:endParaRPr lang="ru-RU"/>
        </a:p>
      </dgm:t>
    </dgm:pt>
    <dgm:pt modelId="{5C210F2F-7E4E-445A-8BC5-80E88E976383}" type="sibTrans" cxnId="{F982D47D-A2A8-4091-A254-74E0EFD59D74}">
      <dgm:prSet/>
      <dgm:spPr/>
      <dgm:t>
        <a:bodyPr/>
        <a:lstStyle/>
        <a:p>
          <a:endParaRPr lang="ru-RU"/>
        </a:p>
      </dgm:t>
    </dgm:pt>
    <dgm:pt modelId="{B8B32DBD-DA58-4684-97FA-1F7782E3BDDA}">
      <dgm:prSet phldrT="[Текст]" custT="1"/>
      <dgm:spPr/>
      <dgm:t>
        <a:bodyPr/>
        <a:lstStyle/>
        <a:p>
          <a:r>
            <a:rPr lang="ru-RU" sz="1800" cap="none" baseline="0" dirty="0" smtClean="0"/>
            <a:t>мини-проекты </a:t>
          </a:r>
          <a:endParaRPr lang="ru-RU" sz="1800" cap="none" baseline="0" dirty="0"/>
        </a:p>
      </dgm:t>
    </dgm:pt>
    <dgm:pt modelId="{38232D66-F745-4E3E-BF46-7289B5CC621C}" type="parTrans" cxnId="{9C9982F0-C359-4C47-8CB5-91DCAD5C5393}">
      <dgm:prSet/>
      <dgm:spPr/>
      <dgm:t>
        <a:bodyPr/>
        <a:lstStyle/>
        <a:p>
          <a:endParaRPr lang="ru-RU"/>
        </a:p>
      </dgm:t>
    </dgm:pt>
    <dgm:pt modelId="{0225D844-FA63-4D68-BDF6-5667129D1546}" type="sibTrans" cxnId="{9C9982F0-C359-4C47-8CB5-91DCAD5C5393}">
      <dgm:prSet/>
      <dgm:spPr/>
      <dgm:t>
        <a:bodyPr/>
        <a:lstStyle/>
        <a:p>
          <a:endParaRPr lang="ru-RU"/>
        </a:p>
      </dgm:t>
    </dgm:pt>
    <dgm:pt modelId="{6C538222-B5EC-489F-9681-7E7A3CF874C4}">
      <dgm:prSet phldrT="[Текст]" custT="1"/>
      <dgm:spPr/>
      <dgm:t>
        <a:bodyPr/>
        <a:lstStyle/>
        <a:p>
          <a:r>
            <a:rPr lang="ru-RU" sz="1800" cap="none" baseline="0" dirty="0" smtClean="0"/>
            <a:t>краткосрочные</a:t>
          </a:r>
          <a:endParaRPr lang="ru-RU" sz="1800" cap="none" baseline="0" dirty="0"/>
        </a:p>
      </dgm:t>
    </dgm:pt>
    <dgm:pt modelId="{F2BDD70A-E347-45B3-A624-B6D78D5047DC}" type="parTrans" cxnId="{D0566577-096C-4031-BF5E-BE7D9C33B37F}">
      <dgm:prSet/>
      <dgm:spPr/>
      <dgm:t>
        <a:bodyPr/>
        <a:lstStyle/>
        <a:p>
          <a:endParaRPr lang="ru-RU"/>
        </a:p>
      </dgm:t>
    </dgm:pt>
    <dgm:pt modelId="{A8055868-F085-40B3-A17C-F956C8882041}" type="sibTrans" cxnId="{D0566577-096C-4031-BF5E-BE7D9C33B37F}">
      <dgm:prSet/>
      <dgm:spPr/>
      <dgm:t>
        <a:bodyPr/>
        <a:lstStyle/>
        <a:p>
          <a:endParaRPr lang="ru-RU"/>
        </a:p>
      </dgm:t>
    </dgm:pt>
    <dgm:pt modelId="{DB1BFC40-A102-4784-BBFD-7DC45753B34D}">
      <dgm:prSet phldrT="[Текст]" custT="1"/>
      <dgm:spPr/>
      <dgm:t>
        <a:bodyPr/>
        <a:lstStyle/>
        <a:p>
          <a:r>
            <a:rPr lang="ru-RU" sz="1800" cap="none" baseline="0" dirty="0" smtClean="0"/>
            <a:t>длительные</a:t>
          </a:r>
          <a:endParaRPr lang="ru-RU" sz="1800" cap="none" baseline="0" dirty="0"/>
        </a:p>
      </dgm:t>
    </dgm:pt>
    <dgm:pt modelId="{F7B6D40A-8AD4-4268-B547-5D51750DA6B6}" type="parTrans" cxnId="{53EEC990-ABFF-459B-AAE1-9BDFAF7FF38C}">
      <dgm:prSet/>
      <dgm:spPr/>
      <dgm:t>
        <a:bodyPr/>
        <a:lstStyle/>
        <a:p>
          <a:endParaRPr lang="ru-RU"/>
        </a:p>
      </dgm:t>
    </dgm:pt>
    <dgm:pt modelId="{77C2C190-C781-44F0-8D9E-86E0559778EC}" type="sibTrans" cxnId="{53EEC990-ABFF-459B-AAE1-9BDFAF7FF38C}">
      <dgm:prSet/>
      <dgm:spPr/>
      <dgm:t>
        <a:bodyPr/>
        <a:lstStyle/>
        <a:p>
          <a:endParaRPr lang="ru-RU"/>
        </a:p>
      </dgm:t>
    </dgm:pt>
    <dgm:pt modelId="{CC189EA6-DE72-4016-B279-5688EA5DFFE4}">
      <dgm:prSet phldrT="[Текст]" custT="1"/>
      <dgm:spPr/>
      <dgm:t>
        <a:bodyPr/>
        <a:lstStyle/>
        <a:p>
          <a:r>
            <a:rPr lang="ru-RU" sz="1800" cap="none" baseline="0" dirty="0" smtClean="0"/>
            <a:t>по месту выполнения проектов</a:t>
          </a:r>
          <a:endParaRPr lang="ru-RU" sz="1800" cap="none" baseline="0" dirty="0"/>
        </a:p>
      </dgm:t>
    </dgm:pt>
    <dgm:pt modelId="{FA4E72F6-C964-45BF-B6CD-66789EBE27AD}" type="parTrans" cxnId="{2D23BCA6-C2CD-4E9C-932A-9F364DAC6A1F}">
      <dgm:prSet/>
      <dgm:spPr/>
      <dgm:t>
        <a:bodyPr/>
        <a:lstStyle/>
        <a:p>
          <a:endParaRPr lang="ru-RU"/>
        </a:p>
      </dgm:t>
    </dgm:pt>
    <dgm:pt modelId="{CC1FC3F4-5A1D-4353-AD5D-C3EA2059C8E6}" type="sibTrans" cxnId="{2D23BCA6-C2CD-4E9C-932A-9F364DAC6A1F}">
      <dgm:prSet/>
      <dgm:spPr/>
      <dgm:t>
        <a:bodyPr/>
        <a:lstStyle/>
        <a:p>
          <a:endParaRPr lang="ru-RU"/>
        </a:p>
      </dgm:t>
    </dgm:pt>
    <dgm:pt modelId="{643363CA-B267-46AD-8847-6CF438155C94}">
      <dgm:prSet phldrT="[Текст]" custT="1"/>
      <dgm:spPr/>
      <dgm:t>
        <a:bodyPr/>
        <a:lstStyle/>
        <a:p>
          <a:r>
            <a:rPr lang="ru-RU" sz="1800" cap="none" baseline="0" dirty="0" smtClean="0"/>
            <a:t>на уроках в классе</a:t>
          </a:r>
          <a:endParaRPr lang="ru-RU" sz="1800" cap="none" baseline="0" dirty="0"/>
        </a:p>
      </dgm:t>
    </dgm:pt>
    <dgm:pt modelId="{6BACECCD-0B79-4942-86F6-4BCF24F36592}" type="parTrans" cxnId="{81A61E53-CE2C-44E3-9248-7EF0A8871882}">
      <dgm:prSet/>
      <dgm:spPr/>
      <dgm:t>
        <a:bodyPr/>
        <a:lstStyle/>
        <a:p>
          <a:endParaRPr lang="ru-RU"/>
        </a:p>
      </dgm:t>
    </dgm:pt>
    <dgm:pt modelId="{571AF77C-B5BA-4BD4-B11C-16A8FD78F06A}" type="sibTrans" cxnId="{81A61E53-CE2C-44E3-9248-7EF0A8871882}">
      <dgm:prSet/>
      <dgm:spPr/>
      <dgm:t>
        <a:bodyPr/>
        <a:lstStyle/>
        <a:p>
          <a:endParaRPr lang="ru-RU"/>
        </a:p>
      </dgm:t>
    </dgm:pt>
    <dgm:pt modelId="{43DD9AE6-9A1D-4295-8A91-8109A1364180}">
      <dgm:prSet phldrT="[Текст]" custT="1"/>
      <dgm:spPr/>
      <dgm:t>
        <a:bodyPr/>
        <a:lstStyle/>
        <a:p>
          <a:r>
            <a:rPr lang="ru-RU" sz="1800" cap="none" baseline="0" dirty="0" smtClean="0"/>
            <a:t>после уроков в школе</a:t>
          </a:r>
          <a:endParaRPr lang="ru-RU" sz="1800" cap="none" baseline="0" dirty="0"/>
        </a:p>
      </dgm:t>
    </dgm:pt>
    <dgm:pt modelId="{F3E6235F-DC7E-46BD-9FF7-66BAAA5960AB}" type="parTrans" cxnId="{F29BE90D-8FF9-481A-BF62-856137B12FF0}">
      <dgm:prSet/>
      <dgm:spPr/>
      <dgm:t>
        <a:bodyPr/>
        <a:lstStyle/>
        <a:p>
          <a:endParaRPr lang="ru-RU"/>
        </a:p>
      </dgm:t>
    </dgm:pt>
    <dgm:pt modelId="{53333554-34DA-4DC1-A361-5744F7A8D554}" type="sibTrans" cxnId="{F29BE90D-8FF9-481A-BF62-856137B12FF0}">
      <dgm:prSet/>
      <dgm:spPr/>
      <dgm:t>
        <a:bodyPr/>
        <a:lstStyle/>
        <a:p>
          <a:endParaRPr lang="ru-RU"/>
        </a:p>
      </dgm:t>
    </dgm:pt>
    <dgm:pt modelId="{E974E33C-EBB2-4015-921F-8952DF6BA5D3}">
      <dgm:prSet phldrT="[Текст]" custT="1"/>
      <dgm:spPr/>
      <dgm:t>
        <a:bodyPr/>
        <a:lstStyle/>
        <a:p>
          <a:r>
            <a:rPr lang="ru-RU" sz="1800" cap="none" baseline="0" dirty="0" smtClean="0"/>
            <a:t>домашние</a:t>
          </a:r>
          <a:endParaRPr lang="ru-RU" sz="1800" cap="none" baseline="0" dirty="0"/>
        </a:p>
      </dgm:t>
    </dgm:pt>
    <dgm:pt modelId="{F0A93714-370B-41BD-B3C0-DAAD060F1715}" type="parTrans" cxnId="{4EBB69D0-31F9-417A-BE39-FB36CF562902}">
      <dgm:prSet/>
      <dgm:spPr/>
      <dgm:t>
        <a:bodyPr/>
        <a:lstStyle/>
        <a:p>
          <a:endParaRPr lang="ru-RU"/>
        </a:p>
      </dgm:t>
    </dgm:pt>
    <dgm:pt modelId="{B2CE27A0-298D-4EB5-9296-76DF12874822}" type="sibTrans" cxnId="{4EBB69D0-31F9-417A-BE39-FB36CF562902}">
      <dgm:prSet/>
      <dgm:spPr/>
      <dgm:t>
        <a:bodyPr/>
        <a:lstStyle/>
        <a:p>
          <a:endParaRPr lang="ru-RU"/>
        </a:p>
      </dgm:t>
    </dgm:pt>
    <dgm:pt modelId="{E076A8AF-0017-45DE-8E0E-D12361D4B4E8}">
      <dgm:prSet phldrT="[Текст]" custT="1"/>
      <dgm:spPr/>
      <dgm:t>
        <a:bodyPr/>
        <a:lstStyle/>
        <a:p>
          <a:r>
            <a:rPr lang="ru-RU" sz="1800" cap="none" baseline="0" dirty="0" smtClean="0"/>
            <a:t>по направлениям</a:t>
          </a:r>
          <a:endParaRPr lang="ru-RU" sz="1800" cap="none" baseline="0" dirty="0"/>
        </a:p>
      </dgm:t>
    </dgm:pt>
    <dgm:pt modelId="{C3BE3BBA-AE60-4839-9637-CA9068A42809}" type="parTrans" cxnId="{366B8D3F-3321-458C-B6FB-36B7935730D8}">
      <dgm:prSet/>
      <dgm:spPr/>
      <dgm:t>
        <a:bodyPr/>
        <a:lstStyle/>
        <a:p>
          <a:endParaRPr lang="ru-RU"/>
        </a:p>
      </dgm:t>
    </dgm:pt>
    <dgm:pt modelId="{C92002C0-12C8-4CC4-8B46-319898AC83F6}" type="sibTrans" cxnId="{366B8D3F-3321-458C-B6FB-36B7935730D8}">
      <dgm:prSet/>
      <dgm:spPr/>
      <dgm:t>
        <a:bodyPr/>
        <a:lstStyle/>
        <a:p>
          <a:endParaRPr lang="ru-RU"/>
        </a:p>
      </dgm:t>
    </dgm:pt>
    <dgm:pt modelId="{A33E3BC8-1D27-4720-A6C6-2EE803802259}">
      <dgm:prSet phldrT="[Текст]" custT="1"/>
      <dgm:spPr/>
      <dgm:t>
        <a:bodyPr/>
        <a:lstStyle/>
        <a:p>
          <a:r>
            <a:rPr lang="ru-RU" sz="1800" cap="none" baseline="0" dirty="0" smtClean="0"/>
            <a:t>практико-ориентированный</a:t>
          </a:r>
          <a:endParaRPr lang="ru-RU" sz="1800" cap="none" baseline="0" dirty="0"/>
        </a:p>
      </dgm:t>
    </dgm:pt>
    <dgm:pt modelId="{F5DF5395-3B30-42C6-B2A9-21F5D52192B4}" type="parTrans" cxnId="{CECEEC4B-957E-4FC8-B2D4-C655944E1B53}">
      <dgm:prSet/>
      <dgm:spPr/>
      <dgm:t>
        <a:bodyPr/>
        <a:lstStyle/>
        <a:p>
          <a:endParaRPr lang="ru-RU"/>
        </a:p>
      </dgm:t>
    </dgm:pt>
    <dgm:pt modelId="{F8A029D2-10E1-4481-B916-6BAFB583F42E}" type="sibTrans" cxnId="{CECEEC4B-957E-4FC8-B2D4-C655944E1B53}">
      <dgm:prSet/>
      <dgm:spPr/>
      <dgm:t>
        <a:bodyPr/>
        <a:lstStyle/>
        <a:p>
          <a:endParaRPr lang="ru-RU"/>
        </a:p>
      </dgm:t>
    </dgm:pt>
    <dgm:pt modelId="{F742EAF7-DF30-4048-9484-4F11F53CDDE1}">
      <dgm:prSet phldrT="[Текст]" custT="1"/>
      <dgm:spPr/>
      <dgm:t>
        <a:bodyPr/>
        <a:lstStyle/>
        <a:p>
          <a:r>
            <a:rPr lang="ru-RU" sz="1800" cap="none" baseline="0" dirty="0" smtClean="0"/>
            <a:t>исследовательский </a:t>
          </a:r>
          <a:endParaRPr lang="ru-RU" sz="1800" cap="none" baseline="0" dirty="0"/>
        </a:p>
      </dgm:t>
    </dgm:pt>
    <dgm:pt modelId="{81B7E289-90B3-4AFF-A20A-B7084E3DEFE6}" type="parTrans" cxnId="{258B4A11-14BA-49BB-8ABD-A0EBE0AD8349}">
      <dgm:prSet/>
      <dgm:spPr/>
      <dgm:t>
        <a:bodyPr/>
        <a:lstStyle/>
        <a:p>
          <a:endParaRPr lang="ru-RU"/>
        </a:p>
      </dgm:t>
    </dgm:pt>
    <dgm:pt modelId="{B7D6139B-E592-4BA6-8B19-0FF93AE3E06E}" type="sibTrans" cxnId="{258B4A11-14BA-49BB-8ABD-A0EBE0AD8349}">
      <dgm:prSet/>
      <dgm:spPr/>
      <dgm:t>
        <a:bodyPr/>
        <a:lstStyle/>
        <a:p>
          <a:endParaRPr lang="ru-RU"/>
        </a:p>
      </dgm:t>
    </dgm:pt>
    <dgm:pt modelId="{08648DD0-7F67-4122-9DD4-31A6660AF12C}">
      <dgm:prSet phldrT="[Текст]" custT="1"/>
      <dgm:spPr/>
      <dgm:t>
        <a:bodyPr/>
        <a:lstStyle/>
        <a:p>
          <a:r>
            <a:rPr lang="ru-RU" sz="1800" cap="none" baseline="0" dirty="0" smtClean="0"/>
            <a:t>информационный </a:t>
          </a:r>
          <a:endParaRPr lang="ru-RU" sz="1800" cap="none" baseline="0" dirty="0"/>
        </a:p>
      </dgm:t>
    </dgm:pt>
    <dgm:pt modelId="{C78A4BB1-DBB5-4E6E-868B-47EA02A26AB6}" type="parTrans" cxnId="{5BFB33F9-7DBD-4FCE-961C-EDF13CED5EAB}">
      <dgm:prSet/>
      <dgm:spPr/>
      <dgm:t>
        <a:bodyPr/>
        <a:lstStyle/>
        <a:p>
          <a:endParaRPr lang="ru-RU"/>
        </a:p>
      </dgm:t>
    </dgm:pt>
    <dgm:pt modelId="{3FCAFB0C-D04B-47F4-A796-3CDA964264BF}" type="sibTrans" cxnId="{5BFB33F9-7DBD-4FCE-961C-EDF13CED5EAB}">
      <dgm:prSet/>
      <dgm:spPr/>
      <dgm:t>
        <a:bodyPr/>
        <a:lstStyle/>
        <a:p>
          <a:endParaRPr lang="ru-RU"/>
        </a:p>
      </dgm:t>
    </dgm:pt>
    <dgm:pt modelId="{D926AEDD-CC70-4AEA-ABD1-8B8ED81857C1}">
      <dgm:prSet phldrT="[Текст]" custT="1"/>
      <dgm:spPr/>
      <dgm:t>
        <a:bodyPr/>
        <a:lstStyle/>
        <a:p>
          <a:r>
            <a:rPr lang="ru-RU" sz="1800" cap="none" baseline="0" dirty="0" smtClean="0"/>
            <a:t>творческий </a:t>
          </a:r>
          <a:endParaRPr lang="ru-RU" sz="1800" cap="none" baseline="0" dirty="0"/>
        </a:p>
      </dgm:t>
    </dgm:pt>
    <dgm:pt modelId="{12B0A43A-47A6-4A00-B25A-75F0B552D516}" type="parTrans" cxnId="{542A1598-A2C7-462E-B4D4-4C4C9D42604F}">
      <dgm:prSet/>
      <dgm:spPr/>
      <dgm:t>
        <a:bodyPr/>
        <a:lstStyle/>
        <a:p>
          <a:endParaRPr lang="ru-RU"/>
        </a:p>
      </dgm:t>
    </dgm:pt>
    <dgm:pt modelId="{30BC2391-9727-49BB-8246-830FED9FD821}" type="sibTrans" cxnId="{542A1598-A2C7-462E-B4D4-4C4C9D42604F}">
      <dgm:prSet/>
      <dgm:spPr/>
      <dgm:t>
        <a:bodyPr/>
        <a:lstStyle/>
        <a:p>
          <a:endParaRPr lang="ru-RU"/>
        </a:p>
      </dgm:t>
    </dgm:pt>
    <dgm:pt modelId="{7C28566B-3E76-42D0-8AB4-3157DB63D112}">
      <dgm:prSet phldrT="[Текст]" custT="1"/>
      <dgm:spPr/>
      <dgm:t>
        <a:bodyPr/>
        <a:lstStyle/>
        <a:p>
          <a:r>
            <a:rPr lang="ru-RU" sz="1800" cap="none" baseline="0" dirty="0" smtClean="0"/>
            <a:t>и прочее</a:t>
          </a:r>
          <a:endParaRPr lang="ru-RU" sz="1800" cap="none" baseline="0" dirty="0"/>
        </a:p>
      </dgm:t>
    </dgm:pt>
    <dgm:pt modelId="{1564CD8B-27F2-49F8-8AF1-DC5CC1DA214C}" type="parTrans" cxnId="{D64038F4-1AFE-442B-9659-1ABA0580BB34}">
      <dgm:prSet/>
      <dgm:spPr/>
      <dgm:t>
        <a:bodyPr/>
        <a:lstStyle/>
        <a:p>
          <a:endParaRPr lang="ru-RU"/>
        </a:p>
      </dgm:t>
    </dgm:pt>
    <dgm:pt modelId="{FCAE9AC6-08DB-49A2-B31F-DB3FEB291CDB}" type="sibTrans" cxnId="{D64038F4-1AFE-442B-9659-1ABA0580BB34}">
      <dgm:prSet/>
      <dgm:spPr/>
      <dgm:t>
        <a:bodyPr/>
        <a:lstStyle/>
        <a:p>
          <a:endParaRPr lang="ru-RU"/>
        </a:p>
      </dgm:t>
    </dgm:pt>
    <dgm:pt modelId="{D73CC228-D5C2-442A-AD6B-1FF4A33FCBE8}" type="pres">
      <dgm:prSet presAssocID="{576F3540-F1AB-4B27-95D1-B3BC3D0A89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B5B6264-01B6-4BF2-B3FC-F659D4550B20}" type="pres">
      <dgm:prSet presAssocID="{E3921F41-EFAB-4A03-AD82-4B55B9254E31}" presName="hierRoot1" presStyleCnt="0">
        <dgm:presLayoutVars>
          <dgm:hierBranch val="init"/>
        </dgm:presLayoutVars>
      </dgm:prSet>
      <dgm:spPr/>
    </dgm:pt>
    <dgm:pt modelId="{9E8A81D9-2EBB-4C5B-8147-38BA91E06FCB}" type="pres">
      <dgm:prSet presAssocID="{E3921F41-EFAB-4A03-AD82-4B55B9254E31}" presName="rootComposite1" presStyleCnt="0"/>
      <dgm:spPr/>
    </dgm:pt>
    <dgm:pt modelId="{45947D05-D14D-4938-9B0C-5BCDFA28F3E4}" type="pres">
      <dgm:prSet presAssocID="{E3921F41-EFAB-4A03-AD82-4B55B9254E31}" presName="rootText1" presStyleLbl="node0" presStyleIdx="0" presStyleCnt="1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D8BFB4-E58A-4851-9F82-E465105AEF5E}" type="pres">
      <dgm:prSet presAssocID="{E3921F41-EFAB-4A03-AD82-4B55B9254E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A77110-F6EB-41D8-9B1B-C1F5223798DF}" type="pres">
      <dgm:prSet presAssocID="{E3921F41-EFAB-4A03-AD82-4B55B9254E31}" presName="hierChild2" presStyleCnt="0"/>
      <dgm:spPr/>
    </dgm:pt>
    <dgm:pt modelId="{7E3A97E2-C99E-4E97-8CDC-36D87127AA42}" type="pres">
      <dgm:prSet presAssocID="{9726E66D-393B-4827-BFC0-E8F62BC12CCB}" presName="Name37" presStyleLbl="parChTrans1D2" presStyleIdx="0" presStyleCnt="5"/>
      <dgm:spPr/>
      <dgm:t>
        <a:bodyPr/>
        <a:lstStyle/>
        <a:p>
          <a:endParaRPr lang="ru-RU"/>
        </a:p>
      </dgm:t>
    </dgm:pt>
    <dgm:pt modelId="{595851B2-0637-49F8-BA31-F66A8A37B5A6}" type="pres">
      <dgm:prSet presAssocID="{1D321499-AFF4-415F-99B3-0982FD789928}" presName="hierRoot2" presStyleCnt="0">
        <dgm:presLayoutVars>
          <dgm:hierBranch val="init"/>
        </dgm:presLayoutVars>
      </dgm:prSet>
      <dgm:spPr/>
    </dgm:pt>
    <dgm:pt modelId="{76D54E5C-9545-4BA0-855B-A11C894DDC1E}" type="pres">
      <dgm:prSet presAssocID="{1D321499-AFF4-415F-99B3-0982FD789928}" presName="rootComposite" presStyleCnt="0"/>
      <dgm:spPr/>
    </dgm:pt>
    <dgm:pt modelId="{66F9E89F-6733-4EA7-945E-45BC7FCC7C08}" type="pres">
      <dgm:prSet presAssocID="{1D321499-AFF4-415F-99B3-0982FD789928}" presName="rootText" presStyleLbl="node2" presStyleIdx="0" presStyleCnt="5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E3B08-8334-4980-A402-F8C6E5B332D8}" type="pres">
      <dgm:prSet presAssocID="{1D321499-AFF4-415F-99B3-0982FD789928}" presName="rootConnector" presStyleLbl="node2" presStyleIdx="0" presStyleCnt="5"/>
      <dgm:spPr/>
      <dgm:t>
        <a:bodyPr/>
        <a:lstStyle/>
        <a:p>
          <a:endParaRPr lang="ru-RU"/>
        </a:p>
      </dgm:t>
    </dgm:pt>
    <dgm:pt modelId="{ADF98150-A218-4905-96E2-D670C4359123}" type="pres">
      <dgm:prSet presAssocID="{1D321499-AFF4-415F-99B3-0982FD789928}" presName="hierChild4" presStyleCnt="0"/>
      <dgm:spPr/>
    </dgm:pt>
    <dgm:pt modelId="{1800348D-38FD-40EF-804D-9867E6DA7829}" type="pres">
      <dgm:prSet presAssocID="{88FFCB8F-5201-4BB5-B233-0A97A355C833}" presName="Name37" presStyleLbl="parChTrans1D3" presStyleIdx="0" presStyleCnt="13"/>
      <dgm:spPr/>
      <dgm:t>
        <a:bodyPr/>
        <a:lstStyle/>
        <a:p>
          <a:endParaRPr lang="ru-RU"/>
        </a:p>
      </dgm:t>
    </dgm:pt>
    <dgm:pt modelId="{D439854E-C760-4FE8-A9B3-14500DA4E119}" type="pres">
      <dgm:prSet presAssocID="{BBC5D74B-2C8C-4453-A537-0D772031E0A3}" presName="hierRoot2" presStyleCnt="0">
        <dgm:presLayoutVars>
          <dgm:hierBranch val="init"/>
        </dgm:presLayoutVars>
      </dgm:prSet>
      <dgm:spPr/>
    </dgm:pt>
    <dgm:pt modelId="{B84FF10C-783B-4800-8303-76F6F0597700}" type="pres">
      <dgm:prSet presAssocID="{BBC5D74B-2C8C-4453-A537-0D772031E0A3}" presName="rootComposite" presStyleCnt="0"/>
      <dgm:spPr/>
    </dgm:pt>
    <dgm:pt modelId="{7B9E6DB1-F660-467B-A5DF-408A629A1F1B}" type="pres">
      <dgm:prSet presAssocID="{BBC5D74B-2C8C-4453-A537-0D772031E0A3}" presName="rootText" presStyleLbl="node3" presStyleIdx="0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D46C57-C012-4757-9652-20B740959846}" type="pres">
      <dgm:prSet presAssocID="{BBC5D74B-2C8C-4453-A537-0D772031E0A3}" presName="rootConnector" presStyleLbl="node3" presStyleIdx="0" presStyleCnt="13"/>
      <dgm:spPr/>
      <dgm:t>
        <a:bodyPr/>
        <a:lstStyle/>
        <a:p>
          <a:endParaRPr lang="ru-RU"/>
        </a:p>
      </dgm:t>
    </dgm:pt>
    <dgm:pt modelId="{D358760D-AACE-4B4F-A38D-9DA98BB31ED7}" type="pres">
      <dgm:prSet presAssocID="{BBC5D74B-2C8C-4453-A537-0D772031E0A3}" presName="hierChild4" presStyleCnt="0"/>
      <dgm:spPr/>
    </dgm:pt>
    <dgm:pt modelId="{A4D07A76-5FC3-476C-AE48-059CC080C414}" type="pres">
      <dgm:prSet presAssocID="{BBC5D74B-2C8C-4453-A537-0D772031E0A3}" presName="hierChild5" presStyleCnt="0"/>
      <dgm:spPr/>
    </dgm:pt>
    <dgm:pt modelId="{6253D5AD-80E6-45E1-86A2-819026CF1B84}" type="pres">
      <dgm:prSet presAssocID="{95CD5E1A-4456-4E00-9E76-9AD0D24F506E}" presName="Name37" presStyleLbl="parChTrans1D3" presStyleIdx="1" presStyleCnt="13"/>
      <dgm:spPr/>
      <dgm:t>
        <a:bodyPr/>
        <a:lstStyle/>
        <a:p>
          <a:endParaRPr lang="ru-RU"/>
        </a:p>
      </dgm:t>
    </dgm:pt>
    <dgm:pt modelId="{34703B68-E362-4BF2-8F9C-39986EE30822}" type="pres">
      <dgm:prSet presAssocID="{F41242CB-82F7-4982-8E7A-9279A6FB5625}" presName="hierRoot2" presStyleCnt="0">
        <dgm:presLayoutVars>
          <dgm:hierBranch val="init"/>
        </dgm:presLayoutVars>
      </dgm:prSet>
      <dgm:spPr/>
    </dgm:pt>
    <dgm:pt modelId="{AB3D8D07-D29B-4714-A38E-B9815E4452C9}" type="pres">
      <dgm:prSet presAssocID="{F41242CB-82F7-4982-8E7A-9279A6FB5625}" presName="rootComposite" presStyleCnt="0"/>
      <dgm:spPr/>
    </dgm:pt>
    <dgm:pt modelId="{8A01CA18-4BC2-4FFD-9451-5FD44AA5386F}" type="pres">
      <dgm:prSet presAssocID="{F41242CB-82F7-4982-8E7A-9279A6FB5625}" presName="rootText" presStyleLbl="node3" presStyleIdx="1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392C5-9702-45B7-9892-D96F688F7357}" type="pres">
      <dgm:prSet presAssocID="{F41242CB-82F7-4982-8E7A-9279A6FB5625}" presName="rootConnector" presStyleLbl="node3" presStyleIdx="1" presStyleCnt="13"/>
      <dgm:spPr/>
      <dgm:t>
        <a:bodyPr/>
        <a:lstStyle/>
        <a:p>
          <a:endParaRPr lang="ru-RU"/>
        </a:p>
      </dgm:t>
    </dgm:pt>
    <dgm:pt modelId="{437DCC76-A1E5-45B2-A9E2-1A52B3C16756}" type="pres">
      <dgm:prSet presAssocID="{F41242CB-82F7-4982-8E7A-9279A6FB5625}" presName="hierChild4" presStyleCnt="0"/>
      <dgm:spPr/>
    </dgm:pt>
    <dgm:pt modelId="{55072CDE-460E-44F2-8EC0-6F55D3806E6A}" type="pres">
      <dgm:prSet presAssocID="{F41242CB-82F7-4982-8E7A-9279A6FB5625}" presName="hierChild5" presStyleCnt="0"/>
      <dgm:spPr/>
    </dgm:pt>
    <dgm:pt modelId="{9E8ED7A6-D2B0-469D-840F-1926EED308DC}" type="pres">
      <dgm:prSet presAssocID="{50D41829-E57C-48C3-A599-3BFA45934373}" presName="Name37" presStyleLbl="parChTrans1D3" presStyleIdx="2" presStyleCnt="13"/>
      <dgm:spPr/>
      <dgm:t>
        <a:bodyPr/>
        <a:lstStyle/>
        <a:p>
          <a:endParaRPr lang="ru-RU"/>
        </a:p>
      </dgm:t>
    </dgm:pt>
    <dgm:pt modelId="{28934132-03B7-4184-9FB9-D25921D1B2F7}" type="pres">
      <dgm:prSet presAssocID="{17EEBC4C-A27B-4DE7-9F34-24931AD4BA3B}" presName="hierRoot2" presStyleCnt="0">
        <dgm:presLayoutVars>
          <dgm:hierBranch val="init"/>
        </dgm:presLayoutVars>
      </dgm:prSet>
      <dgm:spPr/>
    </dgm:pt>
    <dgm:pt modelId="{16510365-C769-4B2E-8067-B4E9FE8F50C6}" type="pres">
      <dgm:prSet presAssocID="{17EEBC4C-A27B-4DE7-9F34-24931AD4BA3B}" presName="rootComposite" presStyleCnt="0"/>
      <dgm:spPr/>
    </dgm:pt>
    <dgm:pt modelId="{47A8570E-591E-435A-8F76-813D567686B9}" type="pres">
      <dgm:prSet presAssocID="{17EEBC4C-A27B-4DE7-9F34-24931AD4BA3B}" presName="rootText" presStyleLbl="node3" presStyleIdx="2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01BD3-4351-4405-AAEA-07C698431E8D}" type="pres">
      <dgm:prSet presAssocID="{17EEBC4C-A27B-4DE7-9F34-24931AD4BA3B}" presName="rootConnector" presStyleLbl="node3" presStyleIdx="2" presStyleCnt="13"/>
      <dgm:spPr/>
      <dgm:t>
        <a:bodyPr/>
        <a:lstStyle/>
        <a:p>
          <a:endParaRPr lang="ru-RU"/>
        </a:p>
      </dgm:t>
    </dgm:pt>
    <dgm:pt modelId="{62EBCFE8-4712-4FE8-A0E4-A5BDF5487E3D}" type="pres">
      <dgm:prSet presAssocID="{17EEBC4C-A27B-4DE7-9F34-24931AD4BA3B}" presName="hierChild4" presStyleCnt="0"/>
      <dgm:spPr/>
    </dgm:pt>
    <dgm:pt modelId="{67E40441-B223-4FB6-B6B5-D15E21C995D2}" type="pres">
      <dgm:prSet presAssocID="{17EEBC4C-A27B-4DE7-9F34-24931AD4BA3B}" presName="hierChild5" presStyleCnt="0"/>
      <dgm:spPr/>
    </dgm:pt>
    <dgm:pt modelId="{5E8F6737-E47E-4B2D-8D49-12F46A8BABD9}" type="pres">
      <dgm:prSet presAssocID="{1D321499-AFF4-415F-99B3-0982FD789928}" presName="hierChild5" presStyleCnt="0"/>
      <dgm:spPr/>
    </dgm:pt>
    <dgm:pt modelId="{4F6DC5ED-E552-466C-B034-47186FC44F34}" type="pres">
      <dgm:prSet presAssocID="{535DBF8D-0819-4E6F-A535-3B56DE6D2407}" presName="Name37" presStyleLbl="parChTrans1D2" presStyleIdx="1" presStyleCnt="5"/>
      <dgm:spPr/>
      <dgm:t>
        <a:bodyPr/>
        <a:lstStyle/>
        <a:p>
          <a:endParaRPr lang="ru-RU"/>
        </a:p>
      </dgm:t>
    </dgm:pt>
    <dgm:pt modelId="{535EEEE8-AEAB-4713-880F-DF79E5050B73}" type="pres">
      <dgm:prSet presAssocID="{AEE1B654-2C47-48D8-BDAA-55C664F680CC}" presName="hierRoot2" presStyleCnt="0">
        <dgm:presLayoutVars>
          <dgm:hierBranch val="init"/>
        </dgm:presLayoutVars>
      </dgm:prSet>
      <dgm:spPr/>
    </dgm:pt>
    <dgm:pt modelId="{72DA5B5D-85DC-43F6-9ABA-69882DC1FFE8}" type="pres">
      <dgm:prSet presAssocID="{AEE1B654-2C47-48D8-BDAA-55C664F680CC}" presName="rootComposite" presStyleCnt="0"/>
      <dgm:spPr/>
    </dgm:pt>
    <dgm:pt modelId="{912DE0AF-98E8-4FFC-A03A-93F2FAD9DDF3}" type="pres">
      <dgm:prSet presAssocID="{AEE1B654-2C47-48D8-BDAA-55C664F680CC}" presName="rootText" presStyleLbl="node2" presStyleIdx="1" presStyleCnt="5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B8AA4-D7A4-4FEB-8C62-B0A6D9D26F9F}" type="pres">
      <dgm:prSet presAssocID="{AEE1B654-2C47-48D8-BDAA-55C664F680CC}" presName="rootConnector" presStyleLbl="node2" presStyleIdx="1" presStyleCnt="5"/>
      <dgm:spPr/>
      <dgm:t>
        <a:bodyPr/>
        <a:lstStyle/>
        <a:p>
          <a:endParaRPr lang="ru-RU"/>
        </a:p>
      </dgm:t>
    </dgm:pt>
    <dgm:pt modelId="{1709D4E6-8F8D-40E1-96B2-12ACB33840B2}" type="pres">
      <dgm:prSet presAssocID="{AEE1B654-2C47-48D8-BDAA-55C664F680CC}" presName="hierChild4" presStyleCnt="0"/>
      <dgm:spPr/>
    </dgm:pt>
    <dgm:pt modelId="{13E76C6E-88DC-4C83-A3F4-920CFBA20C20}" type="pres">
      <dgm:prSet presAssocID="{38232D66-F745-4E3E-BF46-7289B5CC621C}" presName="Name37" presStyleLbl="parChTrans1D3" presStyleIdx="3" presStyleCnt="13"/>
      <dgm:spPr/>
      <dgm:t>
        <a:bodyPr/>
        <a:lstStyle/>
        <a:p>
          <a:endParaRPr lang="ru-RU"/>
        </a:p>
      </dgm:t>
    </dgm:pt>
    <dgm:pt modelId="{A619D7C0-FE4B-4F10-8EEA-17EB4EB1B5DA}" type="pres">
      <dgm:prSet presAssocID="{B8B32DBD-DA58-4684-97FA-1F7782E3BDDA}" presName="hierRoot2" presStyleCnt="0">
        <dgm:presLayoutVars>
          <dgm:hierBranch val="init"/>
        </dgm:presLayoutVars>
      </dgm:prSet>
      <dgm:spPr/>
    </dgm:pt>
    <dgm:pt modelId="{9FEA507C-A8EC-4EF0-8166-853CF8C918A7}" type="pres">
      <dgm:prSet presAssocID="{B8B32DBD-DA58-4684-97FA-1F7782E3BDDA}" presName="rootComposite" presStyleCnt="0"/>
      <dgm:spPr/>
    </dgm:pt>
    <dgm:pt modelId="{0F2D9FC0-3DEB-4B00-A810-CAA6E4E9FCFC}" type="pres">
      <dgm:prSet presAssocID="{B8B32DBD-DA58-4684-97FA-1F7782E3BDDA}" presName="rootText" presStyleLbl="node3" presStyleIdx="3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B89FFC-864D-466F-AD1E-A1D367DC0C3A}" type="pres">
      <dgm:prSet presAssocID="{B8B32DBD-DA58-4684-97FA-1F7782E3BDDA}" presName="rootConnector" presStyleLbl="node3" presStyleIdx="3" presStyleCnt="13"/>
      <dgm:spPr/>
      <dgm:t>
        <a:bodyPr/>
        <a:lstStyle/>
        <a:p>
          <a:endParaRPr lang="ru-RU"/>
        </a:p>
      </dgm:t>
    </dgm:pt>
    <dgm:pt modelId="{F5CDFF16-B193-4304-877F-C75DAC7084B9}" type="pres">
      <dgm:prSet presAssocID="{B8B32DBD-DA58-4684-97FA-1F7782E3BDDA}" presName="hierChild4" presStyleCnt="0"/>
      <dgm:spPr/>
    </dgm:pt>
    <dgm:pt modelId="{33149112-6D9E-4782-B6A9-E0AC84D160B0}" type="pres">
      <dgm:prSet presAssocID="{B8B32DBD-DA58-4684-97FA-1F7782E3BDDA}" presName="hierChild5" presStyleCnt="0"/>
      <dgm:spPr/>
    </dgm:pt>
    <dgm:pt modelId="{9E4EC60E-67E6-4097-AC44-B9153C5BE564}" type="pres">
      <dgm:prSet presAssocID="{F2BDD70A-E347-45B3-A624-B6D78D5047DC}" presName="Name37" presStyleLbl="parChTrans1D3" presStyleIdx="4" presStyleCnt="13"/>
      <dgm:spPr/>
      <dgm:t>
        <a:bodyPr/>
        <a:lstStyle/>
        <a:p>
          <a:endParaRPr lang="ru-RU"/>
        </a:p>
      </dgm:t>
    </dgm:pt>
    <dgm:pt modelId="{5780BB78-B7F3-4874-93BC-61CED5D323D2}" type="pres">
      <dgm:prSet presAssocID="{6C538222-B5EC-489F-9681-7E7A3CF874C4}" presName="hierRoot2" presStyleCnt="0">
        <dgm:presLayoutVars>
          <dgm:hierBranch val="init"/>
        </dgm:presLayoutVars>
      </dgm:prSet>
      <dgm:spPr/>
    </dgm:pt>
    <dgm:pt modelId="{149D9052-7C29-4D09-99BC-2941E18B701B}" type="pres">
      <dgm:prSet presAssocID="{6C538222-B5EC-489F-9681-7E7A3CF874C4}" presName="rootComposite" presStyleCnt="0"/>
      <dgm:spPr/>
    </dgm:pt>
    <dgm:pt modelId="{BE6E5EC0-32EE-4E86-9207-D94070ADE9AF}" type="pres">
      <dgm:prSet presAssocID="{6C538222-B5EC-489F-9681-7E7A3CF874C4}" presName="rootText" presStyleLbl="node3" presStyleIdx="4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DD4718-EFAE-425E-BF0B-DCF0B4674047}" type="pres">
      <dgm:prSet presAssocID="{6C538222-B5EC-489F-9681-7E7A3CF874C4}" presName="rootConnector" presStyleLbl="node3" presStyleIdx="4" presStyleCnt="13"/>
      <dgm:spPr/>
      <dgm:t>
        <a:bodyPr/>
        <a:lstStyle/>
        <a:p>
          <a:endParaRPr lang="ru-RU"/>
        </a:p>
      </dgm:t>
    </dgm:pt>
    <dgm:pt modelId="{25CDADC6-C599-4F62-B7B7-7AD4CC9C0BB6}" type="pres">
      <dgm:prSet presAssocID="{6C538222-B5EC-489F-9681-7E7A3CF874C4}" presName="hierChild4" presStyleCnt="0"/>
      <dgm:spPr/>
    </dgm:pt>
    <dgm:pt modelId="{B3709C8F-B651-4BAE-9264-AE19744063CF}" type="pres">
      <dgm:prSet presAssocID="{6C538222-B5EC-489F-9681-7E7A3CF874C4}" presName="hierChild5" presStyleCnt="0"/>
      <dgm:spPr/>
    </dgm:pt>
    <dgm:pt modelId="{E958071B-2281-420C-9A27-946E25010DA8}" type="pres">
      <dgm:prSet presAssocID="{F7B6D40A-8AD4-4268-B547-5D51750DA6B6}" presName="Name37" presStyleLbl="parChTrans1D3" presStyleIdx="5" presStyleCnt="13"/>
      <dgm:spPr/>
      <dgm:t>
        <a:bodyPr/>
        <a:lstStyle/>
        <a:p>
          <a:endParaRPr lang="ru-RU"/>
        </a:p>
      </dgm:t>
    </dgm:pt>
    <dgm:pt modelId="{02E9EFCB-C409-4801-B7BC-229616145870}" type="pres">
      <dgm:prSet presAssocID="{DB1BFC40-A102-4784-BBFD-7DC45753B34D}" presName="hierRoot2" presStyleCnt="0">
        <dgm:presLayoutVars>
          <dgm:hierBranch val="init"/>
        </dgm:presLayoutVars>
      </dgm:prSet>
      <dgm:spPr/>
    </dgm:pt>
    <dgm:pt modelId="{F663C256-FBD2-4C0F-B91C-0E1E62546E17}" type="pres">
      <dgm:prSet presAssocID="{DB1BFC40-A102-4784-BBFD-7DC45753B34D}" presName="rootComposite" presStyleCnt="0"/>
      <dgm:spPr/>
    </dgm:pt>
    <dgm:pt modelId="{E78E3FE9-9023-4D04-9BBE-006D0203E152}" type="pres">
      <dgm:prSet presAssocID="{DB1BFC40-A102-4784-BBFD-7DC45753B34D}" presName="rootText" presStyleLbl="node3" presStyleIdx="5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EB5AE0-BF46-42C9-95A1-B4770BB3D9A0}" type="pres">
      <dgm:prSet presAssocID="{DB1BFC40-A102-4784-BBFD-7DC45753B34D}" presName="rootConnector" presStyleLbl="node3" presStyleIdx="5" presStyleCnt="13"/>
      <dgm:spPr/>
      <dgm:t>
        <a:bodyPr/>
        <a:lstStyle/>
        <a:p>
          <a:endParaRPr lang="ru-RU"/>
        </a:p>
      </dgm:t>
    </dgm:pt>
    <dgm:pt modelId="{ABC1F8D7-739D-4B32-8C21-15965F545CDB}" type="pres">
      <dgm:prSet presAssocID="{DB1BFC40-A102-4784-BBFD-7DC45753B34D}" presName="hierChild4" presStyleCnt="0"/>
      <dgm:spPr/>
    </dgm:pt>
    <dgm:pt modelId="{6EAB2DA2-7A9B-4962-888C-367EC06F68C1}" type="pres">
      <dgm:prSet presAssocID="{DB1BFC40-A102-4784-BBFD-7DC45753B34D}" presName="hierChild5" presStyleCnt="0"/>
      <dgm:spPr/>
    </dgm:pt>
    <dgm:pt modelId="{1868A7E0-4178-4777-9056-EDE80F930D6C}" type="pres">
      <dgm:prSet presAssocID="{AEE1B654-2C47-48D8-BDAA-55C664F680CC}" presName="hierChild5" presStyleCnt="0"/>
      <dgm:spPr/>
    </dgm:pt>
    <dgm:pt modelId="{BF7E756E-77EE-4D7A-B724-1407E0C927D5}" type="pres">
      <dgm:prSet presAssocID="{FA4E72F6-C964-45BF-B6CD-66789EBE27AD}" presName="Name37" presStyleLbl="parChTrans1D2" presStyleIdx="2" presStyleCnt="5"/>
      <dgm:spPr/>
      <dgm:t>
        <a:bodyPr/>
        <a:lstStyle/>
        <a:p>
          <a:endParaRPr lang="ru-RU"/>
        </a:p>
      </dgm:t>
    </dgm:pt>
    <dgm:pt modelId="{D1E399C7-7695-45F3-8CAF-B88497A1DE0C}" type="pres">
      <dgm:prSet presAssocID="{CC189EA6-DE72-4016-B279-5688EA5DFFE4}" presName="hierRoot2" presStyleCnt="0">
        <dgm:presLayoutVars>
          <dgm:hierBranch val="init"/>
        </dgm:presLayoutVars>
      </dgm:prSet>
      <dgm:spPr/>
    </dgm:pt>
    <dgm:pt modelId="{D0A17CD9-1E1D-4977-BD5A-91FF2C3EAF3A}" type="pres">
      <dgm:prSet presAssocID="{CC189EA6-DE72-4016-B279-5688EA5DFFE4}" presName="rootComposite" presStyleCnt="0"/>
      <dgm:spPr/>
    </dgm:pt>
    <dgm:pt modelId="{A6473CC2-AE0E-4F30-B32A-F9CF9476075D}" type="pres">
      <dgm:prSet presAssocID="{CC189EA6-DE72-4016-B279-5688EA5DFFE4}" presName="rootText" presStyleLbl="node2" presStyleIdx="2" presStyleCnt="5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B09BE-284E-4C61-AA72-DC01169F9576}" type="pres">
      <dgm:prSet presAssocID="{CC189EA6-DE72-4016-B279-5688EA5DFFE4}" presName="rootConnector" presStyleLbl="node2" presStyleIdx="2" presStyleCnt="5"/>
      <dgm:spPr/>
      <dgm:t>
        <a:bodyPr/>
        <a:lstStyle/>
        <a:p>
          <a:endParaRPr lang="ru-RU"/>
        </a:p>
      </dgm:t>
    </dgm:pt>
    <dgm:pt modelId="{136AB516-319C-4693-B64D-26E60611B511}" type="pres">
      <dgm:prSet presAssocID="{CC189EA6-DE72-4016-B279-5688EA5DFFE4}" presName="hierChild4" presStyleCnt="0"/>
      <dgm:spPr/>
    </dgm:pt>
    <dgm:pt modelId="{8B75C39E-B1C8-469C-A7A1-3A4BBE21454E}" type="pres">
      <dgm:prSet presAssocID="{6BACECCD-0B79-4942-86F6-4BCF24F36592}" presName="Name37" presStyleLbl="parChTrans1D3" presStyleIdx="6" presStyleCnt="13"/>
      <dgm:spPr/>
      <dgm:t>
        <a:bodyPr/>
        <a:lstStyle/>
        <a:p>
          <a:endParaRPr lang="ru-RU"/>
        </a:p>
      </dgm:t>
    </dgm:pt>
    <dgm:pt modelId="{2E52F553-0B41-4C42-9FFE-214904273EAF}" type="pres">
      <dgm:prSet presAssocID="{643363CA-B267-46AD-8847-6CF438155C94}" presName="hierRoot2" presStyleCnt="0">
        <dgm:presLayoutVars>
          <dgm:hierBranch val="init"/>
        </dgm:presLayoutVars>
      </dgm:prSet>
      <dgm:spPr/>
    </dgm:pt>
    <dgm:pt modelId="{5D76EBE4-1520-47C7-B1ED-D4F4A9B5A283}" type="pres">
      <dgm:prSet presAssocID="{643363CA-B267-46AD-8847-6CF438155C94}" presName="rootComposite" presStyleCnt="0"/>
      <dgm:spPr/>
    </dgm:pt>
    <dgm:pt modelId="{5D95779A-639A-42A3-A66C-94BCD7024B46}" type="pres">
      <dgm:prSet presAssocID="{643363CA-B267-46AD-8847-6CF438155C94}" presName="rootText" presStyleLbl="node3" presStyleIdx="6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5CE1D7-702C-4543-AD69-0423D29D6DBB}" type="pres">
      <dgm:prSet presAssocID="{643363CA-B267-46AD-8847-6CF438155C94}" presName="rootConnector" presStyleLbl="node3" presStyleIdx="6" presStyleCnt="13"/>
      <dgm:spPr/>
      <dgm:t>
        <a:bodyPr/>
        <a:lstStyle/>
        <a:p>
          <a:endParaRPr lang="ru-RU"/>
        </a:p>
      </dgm:t>
    </dgm:pt>
    <dgm:pt modelId="{89B89CC6-2519-42EF-A74C-2B5A9B6B8F32}" type="pres">
      <dgm:prSet presAssocID="{643363CA-B267-46AD-8847-6CF438155C94}" presName="hierChild4" presStyleCnt="0"/>
      <dgm:spPr/>
    </dgm:pt>
    <dgm:pt modelId="{A6444D01-C95E-4ADF-B775-518106A1155A}" type="pres">
      <dgm:prSet presAssocID="{643363CA-B267-46AD-8847-6CF438155C94}" presName="hierChild5" presStyleCnt="0"/>
      <dgm:spPr/>
    </dgm:pt>
    <dgm:pt modelId="{00F187E8-F469-4DFB-AC33-E2B71697A5AD}" type="pres">
      <dgm:prSet presAssocID="{F3E6235F-DC7E-46BD-9FF7-66BAAA5960AB}" presName="Name37" presStyleLbl="parChTrans1D3" presStyleIdx="7" presStyleCnt="13"/>
      <dgm:spPr/>
      <dgm:t>
        <a:bodyPr/>
        <a:lstStyle/>
        <a:p>
          <a:endParaRPr lang="ru-RU"/>
        </a:p>
      </dgm:t>
    </dgm:pt>
    <dgm:pt modelId="{517E6045-6286-4C89-9187-925485F32DC1}" type="pres">
      <dgm:prSet presAssocID="{43DD9AE6-9A1D-4295-8A91-8109A1364180}" presName="hierRoot2" presStyleCnt="0">
        <dgm:presLayoutVars>
          <dgm:hierBranch val="init"/>
        </dgm:presLayoutVars>
      </dgm:prSet>
      <dgm:spPr/>
    </dgm:pt>
    <dgm:pt modelId="{96FBDD84-0FD1-428E-A105-563BC7B8E4D7}" type="pres">
      <dgm:prSet presAssocID="{43DD9AE6-9A1D-4295-8A91-8109A1364180}" presName="rootComposite" presStyleCnt="0"/>
      <dgm:spPr/>
    </dgm:pt>
    <dgm:pt modelId="{516A2317-10A0-4960-BC79-8515F383E71E}" type="pres">
      <dgm:prSet presAssocID="{43DD9AE6-9A1D-4295-8A91-8109A1364180}" presName="rootText" presStyleLbl="node3" presStyleIdx="7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01B597-1A4A-4658-8EA7-9E315ABF14C5}" type="pres">
      <dgm:prSet presAssocID="{43DD9AE6-9A1D-4295-8A91-8109A1364180}" presName="rootConnector" presStyleLbl="node3" presStyleIdx="7" presStyleCnt="13"/>
      <dgm:spPr/>
      <dgm:t>
        <a:bodyPr/>
        <a:lstStyle/>
        <a:p>
          <a:endParaRPr lang="ru-RU"/>
        </a:p>
      </dgm:t>
    </dgm:pt>
    <dgm:pt modelId="{A0744C5D-4D7B-48B0-967B-62FD82075699}" type="pres">
      <dgm:prSet presAssocID="{43DD9AE6-9A1D-4295-8A91-8109A1364180}" presName="hierChild4" presStyleCnt="0"/>
      <dgm:spPr/>
    </dgm:pt>
    <dgm:pt modelId="{B66F02FC-9DC1-49E7-A6D3-1B65F244DB97}" type="pres">
      <dgm:prSet presAssocID="{43DD9AE6-9A1D-4295-8A91-8109A1364180}" presName="hierChild5" presStyleCnt="0"/>
      <dgm:spPr/>
    </dgm:pt>
    <dgm:pt modelId="{7EAA9E86-32FB-41BC-9302-DCAF792948D4}" type="pres">
      <dgm:prSet presAssocID="{F0A93714-370B-41BD-B3C0-DAAD060F1715}" presName="Name37" presStyleLbl="parChTrans1D3" presStyleIdx="8" presStyleCnt="13"/>
      <dgm:spPr/>
      <dgm:t>
        <a:bodyPr/>
        <a:lstStyle/>
        <a:p>
          <a:endParaRPr lang="ru-RU"/>
        </a:p>
      </dgm:t>
    </dgm:pt>
    <dgm:pt modelId="{4F1427D9-A174-4167-8C7D-BF72F201DBCA}" type="pres">
      <dgm:prSet presAssocID="{E974E33C-EBB2-4015-921F-8952DF6BA5D3}" presName="hierRoot2" presStyleCnt="0">
        <dgm:presLayoutVars>
          <dgm:hierBranch val="init"/>
        </dgm:presLayoutVars>
      </dgm:prSet>
      <dgm:spPr/>
    </dgm:pt>
    <dgm:pt modelId="{081E2268-2D07-41A2-BBEB-090ABD3E4B64}" type="pres">
      <dgm:prSet presAssocID="{E974E33C-EBB2-4015-921F-8952DF6BA5D3}" presName="rootComposite" presStyleCnt="0"/>
      <dgm:spPr/>
    </dgm:pt>
    <dgm:pt modelId="{F61B888A-642D-4E15-86E6-93A208911C5F}" type="pres">
      <dgm:prSet presAssocID="{E974E33C-EBB2-4015-921F-8952DF6BA5D3}" presName="rootText" presStyleLbl="node3" presStyleIdx="8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924B77-2337-45AE-9672-0514564F6855}" type="pres">
      <dgm:prSet presAssocID="{E974E33C-EBB2-4015-921F-8952DF6BA5D3}" presName="rootConnector" presStyleLbl="node3" presStyleIdx="8" presStyleCnt="13"/>
      <dgm:spPr/>
      <dgm:t>
        <a:bodyPr/>
        <a:lstStyle/>
        <a:p>
          <a:endParaRPr lang="ru-RU"/>
        </a:p>
      </dgm:t>
    </dgm:pt>
    <dgm:pt modelId="{A8C36108-8572-426F-BBDE-9546EC2F1F14}" type="pres">
      <dgm:prSet presAssocID="{E974E33C-EBB2-4015-921F-8952DF6BA5D3}" presName="hierChild4" presStyleCnt="0"/>
      <dgm:spPr/>
    </dgm:pt>
    <dgm:pt modelId="{CD2E4B0B-3A1D-4BCC-B557-F9DAD265DD3C}" type="pres">
      <dgm:prSet presAssocID="{E974E33C-EBB2-4015-921F-8952DF6BA5D3}" presName="hierChild5" presStyleCnt="0"/>
      <dgm:spPr/>
    </dgm:pt>
    <dgm:pt modelId="{BA2D67E4-A95C-4C12-BBC1-AECD849B1985}" type="pres">
      <dgm:prSet presAssocID="{CC189EA6-DE72-4016-B279-5688EA5DFFE4}" presName="hierChild5" presStyleCnt="0"/>
      <dgm:spPr/>
    </dgm:pt>
    <dgm:pt modelId="{4EA092DF-8962-4312-A97F-E2626B04C15C}" type="pres">
      <dgm:prSet presAssocID="{C3BE3BBA-AE60-4839-9637-CA9068A42809}" presName="Name37" presStyleLbl="parChTrans1D2" presStyleIdx="3" presStyleCnt="5"/>
      <dgm:spPr/>
      <dgm:t>
        <a:bodyPr/>
        <a:lstStyle/>
        <a:p>
          <a:endParaRPr lang="ru-RU"/>
        </a:p>
      </dgm:t>
    </dgm:pt>
    <dgm:pt modelId="{1FDE50A3-840B-4396-A905-3A2BB3BDC8A3}" type="pres">
      <dgm:prSet presAssocID="{E076A8AF-0017-45DE-8E0E-D12361D4B4E8}" presName="hierRoot2" presStyleCnt="0">
        <dgm:presLayoutVars>
          <dgm:hierBranch val="init"/>
        </dgm:presLayoutVars>
      </dgm:prSet>
      <dgm:spPr/>
    </dgm:pt>
    <dgm:pt modelId="{668CC75A-6844-47C9-B0A9-2A9682702B9C}" type="pres">
      <dgm:prSet presAssocID="{E076A8AF-0017-45DE-8E0E-D12361D4B4E8}" presName="rootComposite" presStyleCnt="0"/>
      <dgm:spPr/>
    </dgm:pt>
    <dgm:pt modelId="{AE5DFB82-0C28-4453-BCBB-FED392C08494}" type="pres">
      <dgm:prSet presAssocID="{E076A8AF-0017-45DE-8E0E-D12361D4B4E8}" presName="rootText" presStyleLbl="node2" presStyleIdx="3" presStyleCnt="5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7CE92C-CA35-430E-BDAE-E49C2A143740}" type="pres">
      <dgm:prSet presAssocID="{E076A8AF-0017-45DE-8E0E-D12361D4B4E8}" presName="rootConnector" presStyleLbl="node2" presStyleIdx="3" presStyleCnt="5"/>
      <dgm:spPr/>
      <dgm:t>
        <a:bodyPr/>
        <a:lstStyle/>
        <a:p>
          <a:endParaRPr lang="ru-RU"/>
        </a:p>
      </dgm:t>
    </dgm:pt>
    <dgm:pt modelId="{76738169-158F-469B-A1A3-6A5CE2D8D3B8}" type="pres">
      <dgm:prSet presAssocID="{E076A8AF-0017-45DE-8E0E-D12361D4B4E8}" presName="hierChild4" presStyleCnt="0"/>
      <dgm:spPr/>
    </dgm:pt>
    <dgm:pt modelId="{9673D366-A6F4-46BB-9C21-6532AD332202}" type="pres">
      <dgm:prSet presAssocID="{F5DF5395-3B30-42C6-B2A9-21F5D52192B4}" presName="Name37" presStyleLbl="parChTrans1D3" presStyleIdx="9" presStyleCnt="13"/>
      <dgm:spPr/>
      <dgm:t>
        <a:bodyPr/>
        <a:lstStyle/>
        <a:p>
          <a:endParaRPr lang="ru-RU"/>
        </a:p>
      </dgm:t>
    </dgm:pt>
    <dgm:pt modelId="{CE5C7109-F3B2-46BA-A758-90A764A0E402}" type="pres">
      <dgm:prSet presAssocID="{A33E3BC8-1D27-4720-A6C6-2EE803802259}" presName="hierRoot2" presStyleCnt="0">
        <dgm:presLayoutVars>
          <dgm:hierBranch val="init"/>
        </dgm:presLayoutVars>
      </dgm:prSet>
      <dgm:spPr/>
    </dgm:pt>
    <dgm:pt modelId="{7332458A-3606-4422-9C63-6D2C1C1D10EB}" type="pres">
      <dgm:prSet presAssocID="{A33E3BC8-1D27-4720-A6C6-2EE803802259}" presName="rootComposite" presStyleCnt="0"/>
      <dgm:spPr/>
    </dgm:pt>
    <dgm:pt modelId="{259C03CF-CFF7-463F-BE8B-968BAD7F4C32}" type="pres">
      <dgm:prSet presAssocID="{A33E3BC8-1D27-4720-A6C6-2EE803802259}" presName="rootText" presStyleLbl="node3" presStyleIdx="9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07BD0-35B8-45CB-947B-E1758F2D1BFE}" type="pres">
      <dgm:prSet presAssocID="{A33E3BC8-1D27-4720-A6C6-2EE803802259}" presName="rootConnector" presStyleLbl="node3" presStyleIdx="9" presStyleCnt="13"/>
      <dgm:spPr/>
      <dgm:t>
        <a:bodyPr/>
        <a:lstStyle/>
        <a:p>
          <a:endParaRPr lang="ru-RU"/>
        </a:p>
      </dgm:t>
    </dgm:pt>
    <dgm:pt modelId="{68721BBC-0F53-4E14-AEDC-12C3E9A32A13}" type="pres">
      <dgm:prSet presAssocID="{A33E3BC8-1D27-4720-A6C6-2EE803802259}" presName="hierChild4" presStyleCnt="0"/>
      <dgm:spPr/>
    </dgm:pt>
    <dgm:pt modelId="{34CADA0F-B666-4507-BDB5-B425378E3749}" type="pres">
      <dgm:prSet presAssocID="{A33E3BC8-1D27-4720-A6C6-2EE803802259}" presName="hierChild5" presStyleCnt="0"/>
      <dgm:spPr/>
    </dgm:pt>
    <dgm:pt modelId="{55446411-2BCD-4D9B-91B6-786122FBEED3}" type="pres">
      <dgm:prSet presAssocID="{81B7E289-90B3-4AFF-A20A-B7084E3DEFE6}" presName="Name37" presStyleLbl="parChTrans1D3" presStyleIdx="10" presStyleCnt="13"/>
      <dgm:spPr/>
      <dgm:t>
        <a:bodyPr/>
        <a:lstStyle/>
        <a:p>
          <a:endParaRPr lang="ru-RU"/>
        </a:p>
      </dgm:t>
    </dgm:pt>
    <dgm:pt modelId="{6346B7F0-0E89-40F3-902E-EC3E56A6B543}" type="pres">
      <dgm:prSet presAssocID="{F742EAF7-DF30-4048-9484-4F11F53CDDE1}" presName="hierRoot2" presStyleCnt="0">
        <dgm:presLayoutVars>
          <dgm:hierBranch val="init"/>
        </dgm:presLayoutVars>
      </dgm:prSet>
      <dgm:spPr/>
    </dgm:pt>
    <dgm:pt modelId="{43751973-936B-4BB1-8822-D1B0D5250E76}" type="pres">
      <dgm:prSet presAssocID="{F742EAF7-DF30-4048-9484-4F11F53CDDE1}" presName="rootComposite" presStyleCnt="0"/>
      <dgm:spPr/>
    </dgm:pt>
    <dgm:pt modelId="{4D4E29D5-550D-4775-BD06-4B591C0C0783}" type="pres">
      <dgm:prSet presAssocID="{F742EAF7-DF30-4048-9484-4F11F53CDDE1}" presName="rootText" presStyleLbl="node3" presStyleIdx="10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F28E47-FB5E-48B5-B48F-A7923FFD3C1C}" type="pres">
      <dgm:prSet presAssocID="{F742EAF7-DF30-4048-9484-4F11F53CDDE1}" presName="rootConnector" presStyleLbl="node3" presStyleIdx="10" presStyleCnt="13"/>
      <dgm:spPr/>
      <dgm:t>
        <a:bodyPr/>
        <a:lstStyle/>
        <a:p>
          <a:endParaRPr lang="ru-RU"/>
        </a:p>
      </dgm:t>
    </dgm:pt>
    <dgm:pt modelId="{3627717F-7AFE-4368-A77C-233772FA703C}" type="pres">
      <dgm:prSet presAssocID="{F742EAF7-DF30-4048-9484-4F11F53CDDE1}" presName="hierChild4" presStyleCnt="0"/>
      <dgm:spPr/>
    </dgm:pt>
    <dgm:pt modelId="{CD7BA0E7-92B7-4044-9EF6-6488CA4B5902}" type="pres">
      <dgm:prSet presAssocID="{F742EAF7-DF30-4048-9484-4F11F53CDDE1}" presName="hierChild5" presStyleCnt="0"/>
      <dgm:spPr/>
    </dgm:pt>
    <dgm:pt modelId="{287BA261-FEAA-447A-963D-E8A2BAFE70C8}" type="pres">
      <dgm:prSet presAssocID="{C78A4BB1-DBB5-4E6E-868B-47EA02A26AB6}" presName="Name37" presStyleLbl="parChTrans1D3" presStyleIdx="11" presStyleCnt="13"/>
      <dgm:spPr/>
      <dgm:t>
        <a:bodyPr/>
        <a:lstStyle/>
        <a:p>
          <a:endParaRPr lang="ru-RU"/>
        </a:p>
      </dgm:t>
    </dgm:pt>
    <dgm:pt modelId="{F796C352-566E-41B7-8841-171901B15158}" type="pres">
      <dgm:prSet presAssocID="{08648DD0-7F67-4122-9DD4-31A6660AF12C}" presName="hierRoot2" presStyleCnt="0">
        <dgm:presLayoutVars>
          <dgm:hierBranch val="init"/>
        </dgm:presLayoutVars>
      </dgm:prSet>
      <dgm:spPr/>
    </dgm:pt>
    <dgm:pt modelId="{6BF2F490-416F-41F2-8239-578F5BF94E51}" type="pres">
      <dgm:prSet presAssocID="{08648DD0-7F67-4122-9DD4-31A6660AF12C}" presName="rootComposite" presStyleCnt="0"/>
      <dgm:spPr/>
    </dgm:pt>
    <dgm:pt modelId="{0C614D41-7FC9-4817-A15D-BC11E89203DB}" type="pres">
      <dgm:prSet presAssocID="{08648DD0-7F67-4122-9DD4-31A6660AF12C}" presName="rootText" presStyleLbl="node3" presStyleIdx="11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15143-ECBE-424D-9799-25A97A6C101C}" type="pres">
      <dgm:prSet presAssocID="{08648DD0-7F67-4122-9DD4-31A6660AF12C}" presName="rootConnector" presStyleLbl="node3" presStyleIdx="11" presStyleCnt="13"/>
      <dgm:spPr/>
      <dgm:t>
        <a:bodyPr/>
        <a:lstStyle/>
        <a:p>
          <a:endParaRPr lang="ru-RU"/>
        </a:p>
      </dgm:t>
    </dgm:pt>
    <dgm:pt modelId="{A6B849BC-CB3E-427D-9CBE-98E0D73DFCB9}" type="pres">
      <dgm:prSet presAssocID="{08648DD0-7F67-4122-9DD4-31A6660AF12C}" presName="hierChild4" presStyleCnt="0"/>
      <dgm:spPr/>
    </dgm:pt>
    <dgm:pt modelId="{19E04A8F-772A-4730-BECF-2193593115D6}" type="pres">
      <dgm:prSet presAssocID="{08648DD0-7F67-4122-9DD4-31A6660AF12C}" presName="hierChild5" presStyleCnt="0"/>
      <dgm:spPr/>
    </dgm:pt>
    <dgm:pt modelId="{6E5ADD01-7E96-4146-97E8-0EAD1E8D0B40}" type="pres">
      <dgm:prSet presAssocID="{12B0A43A-47A6-4A00-B25A-75F0B552D516}" presName="Name37" presStyleLbl="parChTrans1D3" presStyleIdx="12" presStyleCnt="13"/>
      <dgm:spPr/>
      <dgm:t>
        <a:bodyPr/>
        <a:lstStyle/>
        <a:p>
          <a:endParaRPr lang="ru-RU"/>
        </a:p>
      </dgm:t>
    </dgm:pt>
    <dgm:pt modelId="{5E8D22F7-AF76-410D-AE6E-9010F7B45FD9}" type="pres">
      <dgm:prSet presAssocID="{D926AEDD-CC70-4AEA-ABD1-8B8ED81857C1}" presName="hierRoot2" presStyleCnt="0">
        <dgm:presLayoutVars>
          <dgm:hierBranch val="init"/>
        </dgm:presLayoutVars>
      </dgm:prSet>
      <dgm:spPr/>
    </dgm:pt>
    <dgm:pt modelId="{70F3B1FA-A6F5-4A3B-96C6-2F49D95E16EB}" type="pres">
      <dgm:prSet presAssocID="{D926AEDD-CC70-4AEA-ABD1-8B8ED81857C1}" presName="rootComposite" presStyleCnt="0"/>
      <dgm:spPr/>
    </dgm:pt>
    <dgm:pt modelId="{67AC0F0A-3A9D-461F-A9AA-BD9121B0F943}" type="pres">
      <dgm:prSet presAssocID="{D926AEDD-CC70-4AEA-ABD1-8B8ED81857C1}" presName="rootText" presStyleLbl="node3" presStyleIdx="12" presStyleCnt="13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F52C4F-82EE-45E5-B46B-366638DDFC41}" type="pres">
      <dgm:prSet presAssocID="{D926AEDD-CC70-4AEA-ABD1-8B8ED81857C1}" presName="rootConnector" presStyleLbl="node3" presStyleIdx="12" presStyleCnt="13"/>
      <dgm:spPr/>
      <dgm:t>
        <a:bodyPr/>
        <a:lstStyle/>
        <a:p>
          <a:endParaRPr lang="ru-RU"/>
        </a:p>
      </dgm:t>
    </dgm:pt>
    <dgm:pt modelId="{9DE6A4FA-4A1F-48CE-B389-EEA6D2496416}" type="pres">
      <dgm:prSet presAssocID="{D926AEDD-CC70-4AEA-ABD1-8B8ED81857C1}" presName="hierChild4" presStyleCnt="0"/>
      <dgm:spPr/>
    </dgm:pt>
    <dgm:pt modelId="{DAFE882D-B45F-49A4-808A-8025707FF24C}" type="pres">
      <dgm:prSet presAssocID="{D926AEDD-CC70-4AEA-ABD1-8B8ED81857C1}" presName="hierChild5" presStyleCnt="0"/>
      <dgm:spPr/>
    </dgm:pt>
    <dgm:pt modelId="{9D384492-A845-4BB4-89A0-F42CA16DC6C8}" type="pres">
      <dgm:prSet presAssocID="{E076A8AF-0017-45DE-8E0E-D12361D4B4E8}" presName="hierChild5" presStyleCnt="0"/>
      <dgm:spPr/>
    </dgm:pt>
    <dgm:pt modelId="{A588DB8D-EF17-4CFD-BA01-42BE20032808}" type="pres">
      <dgm:prSet presAssocID="{1564CD8B-27F2-49F8-8AF1-DC5CC1DA214C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EF978CB-76D3-4381-AE2E-51E318D5C96B}" type="pres">
      <dgm:prSet presAssocID="{7C28566B-3E76-42D0-8AB4-3157DB63D112}" presName="hierRoot2" presStyleCnt="0">
        <dgm:presLayoutVars>
          <dgm:hierBranch val="init"/>
        </dgm:presLayoutVars>
      </dgm:prSet>
      <dgm:spPr/>
    </dgm:pt>
    <dgm:pt modelId="{15E83A7D-49E5-40D3-BAAC-2A4391412531}" type="pres">
      <dgm:prSet presAssocID="{7C28566B-3E76-42D0-8AB4-3157DB63D112}" presName="rootComposite" presStyleCnt="0"/>
      <dgm:spPr/>
    </dgm:pt>
    <dgm:pt modelId="{EDE41EC6-0396-4E93-A33C-A57160290D24}" type="pres">
      <dgm:prSet presAssocID="{7C28566B-3E76-42D0-8AB4-3157DB63D112}" presName="rootText" presStyleLbl="node2" presStyleIdx="4" presStyleCnt="5" custScaleX="130281" custScaleY="1009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E8DA49-F00E-48EC-9062-7C9C3A4589C3}" type="pres">
      <dgm:prSet presAssocID="{7C28566B-3E76-42D0-8AB4-3157DB63D112}" presName="rootConnector" presStyleLbl="node2" presStyleIdx="4" presStyleCnt="5"/>
      <dgm:spPr/>
      <dgm:t>
        <a:bodyPr/>
        <a:lstStyle/>
        <a:p>
          <a:endParaRPr lang="ru-RU"/>
        </a:p>
      </dgm:t>
    </dgm:pt>
    <dgm:pt modelId="{A0FDBF90-C3E4-471C-B294-18240F931F02}" type="pres">
      <dgm:prSet presAssocID="{7C28566B-3E76-42D0-8AB4-3157DB63D112}" presName="hierChild4" presStyleCnt="0"/>
      <dgm:spPr/>
    </dgm:pt>
    <dgm:pt modelId="{A54C41C4-95BB-462A-8216-C050F1409DAB}" type="pres">
      <dgm:prSet presAssocID="{7C28566B-3E76-42D0-8AB4-3157DB63D112}" presName="hierChild5" presStyleCnt="0"/>
      <dgm:spPr/>
    </dgm:pt>
    <dgm:pt modelId="{46A56D9B-F166-426C-86EB-5791D635C053}" type="pres">
      <dgm:prSet presAssocID="{E3921F41-EFAB-4A03-AD82-4B55B9254E31}" presName="hierChild3" presStyleCnt="0"/>
      <dgm:spPr/>
    </dgm:pt>
  </dgm:ptLst>
  <dgm:cxnLst>
    <dgm:cxn modelId="{22D9B0EF-37B3-427F-B6BB-B888A82B2684}" type="presOf" srcId="{08648DD0-7F67-4122-9DD4-31A6660AF12C}" destId="{2F215143-ECBE-424D-9799-25A97A6C101C}" srcOrd="1" destOrd="0" presId="urn:microsoft.com/office/officeart/2005/8/layout/orgChart1"/>
    <dgm:cxn modelId="{F0646F70-56BC-4776-A705-D289AD47B99A}" type="presOf" srcId="{F3E6235F-DC7E-46BD-9FF7-66BAAA5960AB}" destId="{00F187E8-F469-4DFB-AC33-E2B71697A5AD}" srcOrd="0" destOrd="0" presId="urn:microsoft.com/office/officeart/2005/8/layout/orgChart1"/>
    <dgm:cxn modelId="{7DC60A3C-F0C6-4FB8-8B8A-06E73002316B}" type="presOf" srcId="{F2BDD70A-E347-45B3-A624-B6D78D5047DC}" destId="{9E4EC60E-67E6-4097-AC44-B9153C5BE564}" srcOrd="0" destOrd="0" presId="urn:microsoft.com/office/officeart/2005/8/layout/orgChart1"/>
    <dgm:cxn modelId="{FAF10FE5-53A6-4F8C-9921-B54FBF0C4B1E}" type="presOf" srcId="{A33E3BC8-1D27-4720-A6C6-2EE803802259}" destId="{01407BD0-35B8-45CB-947B-E1758F2D1BFE}" srcOrd="1" destOrd="0" presId="urn:microsoft.com/office/officeart/2005/8/layout/orgChart1"/>
    <dgm:cxn modelId="{39381665-7A7F-4D34-A3B6-68365A2A70AE}" type="presOf" srcId="{F7B6D40A-8AD4-4268-B547-5D51750DA6B6}" destId="{E958071B-2281-420C-9A27-946E25010DA8}" srcOrd="0" destOrd="0" presId="urn:microsoft.com/office/officeart/2005/8/layout/orgChart1"/>
    <dgm:cxn modelId="{0D7DD5BD-DB78-437D-BA3B-221B59B9F6FC}" type="presOf" srcId="{B8B32DBD-DA58-4684-97FA-1F7782E3BDDA}" destId="{0F2D9FC0-3DEB-4B00-A810-CAA6E4E9FCFC}" srcOrd="0" destOrd="0" presId="urn:microsoft.com/office/officeart/2005/8/layout/orgChart1"/>
    <dgm:cxn modelId="{907A15CB-44B2-4F2D-9F69-1C9258B490A4}" type="presOf" srcId="{E076A8AF-0017-45DE-8E0E-D12361D4B4E8}" destId="{AE5DFB82-0C28-4453-BCBB-FED392C08494}" srcOrd="0" destOrd="0" presId="urn:microsoft.com/office/officeart/2005/8/layout/orgChart1"/>
    <dgm:cxn modelId="{E3D561BE-4BBC-4827-A851-C44ABE57E16A}" srcId="{1D321499-AFF4-415F-99B3-0982FD789928}" destId="{BBC5D74B-2C8C-4453-A537-0D772031E0A3}" srcOrd="0" destOrd="0" parTransId="{88FFCB8F-5201-4BB5-B233-0A97A355C833}" sibTransId="{5B7B63A6-159F-4C6D-A8E4-2784D887C0C8}"/>
    <dgm:cxn modelId="{E533D34D-2F24-4071-B914-490EF3F5C014}" type="presOf" srcId="{7C28566B-3E76-42D0-8AB4-3157DB63D112}" destId="{EDE41EC6-0396-4E93-A33C-A57160290D24}" srcOrd="0" destOrd="0" presId="urn:microsoft.com/office/officeart/2005/8/layout/orgChart1"/>
    <dgm:cxn modelId="{4738923D-F222-4236-B4DF-C1050AE16FF0}" type="presOf" srcId="{AEE1B654-2C47-48D8-BDAA-55C664F680CC}" destId="{912DE0AF-98E8-4FFC-A03A-93F2FAD9DDF3}" srcOrd="0" destOrd="0" presId="urn:microsoft.com/office/officeart/2005/8/layout/orgChart1"/>
    <dgm:cxn modelId="{258B4A11-14BA-49BB-8ABD-A0EBE0AD8349}" srcId="{E076A8AF-0017-45DE-8E0E-D12361D4B4E8}" destId="{F742EAF7-DF30-4048-9484-4F11F53CDDE1}" srcOrd="1" destOrd="0" parTransId="{81B7E289-90B3-4AFF-A20A-B7084E3DEFE6}" sibTransId="{B7D6139B-E592-4BA6-8B19-0FF93AE3E06E}"/>
    <dgm:cxn modelId="{086165FE-14C8-4500-9FB8-94F7376E5B6C}" type="presOf" srcId="{F41242CB-82F7-4982-8E7A-9279A6FB5625}" destId="{8A01CA18-4BC2-4FFD-9451-5FD44AA5386F}" srcOrd="0" destOrd="0" presId="urn:microsoft.com/office/officeart/2005/8/layout/orgChart1"/>
    <dgm:cxn modelId="{BC8B1BA6-9EE9-49ED-94FA-2AFB39D7FAF5}" type="presOf" srcId="{9726E66D-393B-4827-BFC0-E8F62BC12CCB}" destId="{7E3A97E2-C99E-4E97-8CDC-36D87127AA42}" srcOrd="0" destOrd="0" presId="urn:microsoft.com/office/officeart/2005/8/layout/orgChart1"/>
    <dgm:cxn modelId="{2946C325-C65E-4A0F-9933-D9809888C79A}" type="presOf" srcId="{F742EAF7-DF30-4048-9484-4F11F53CDDE1}" destId="{4D4E29D5-550D-4775-BD06-4B591C0C0783}" srcOrd="0" destOrd="0" presId="urn:microsoft.com/office/officeart/2005/8/layout/orgChart1"/>
    <dgm:cxn modelId="{53EEC990-ABFF-459B-AAE1-9BDFAF7FF38C}" srcId="{AEE1B654-2C47-48D8-BDAA-55C664F680CC}" destId="{DB1BFC40-A102-4784-BBFD-7DC45753B34D}" srcOrd="2" destOrd="0" parTransId="{F7B6D40A-8AD4-4268-B547-5D51750DA6B6}" sibTransId="{77C2C190-C781-44F0-8D9E-86E0559778EC}"/>
    <dgm:cxn modelId="{82BFBB9A-7032-4519-BB09-D5B259D418E0}" type="presOf" srcId="{F41242CB-82F7-4982-8E7A-9279A6FB5625}" destId="{066392C5-9702-45B7-9892-D96F688F7357}" srcOrd="1" destOrd="0" presId="urn:microsoft.com/office/officeart/2005/8/layout/orgChart1"/>
    <dgm:cxn modelId="{CECEEC4B-957E-4FC8-B2D4-C655944E1B53}" srcId="{E076A8AF-0017-45DE-8E0E-D12361D4B4E8}" destId="{A33E3BC8-1D27-4720-A6C6-2EE803802259}" srcOrd="0" destOrd="0" parTransId="{F5DF5395-3B30-42C6-B2A9-21F5D52192B4}" sibTransId="{F8A029D2-10E1-4481-B916-6BAFB583F42E}"/>
    <dgm:cxn modelId="{39B01823-2EB3-464D-98B3-05D0DED1525A}" type="presOf" srcId="{08648DD0-7F67-4122-9DD4-31A6660AF12C}" destId="{0C614D41-7FC9-4817-A15D-BC11E89203DB}" srcOrd="0" destOrd="0" presId="urn:microsoft.com/office/officeart/2005/8/layout/orgChart1"/>
    <dgm:cxn modelId="{D24B8DDB-B41C-4AD6-A718-8398781F06F6}" type="presOf" srcId="{43DD9AE6-9A1D-4295-8A91-8109A1364180}" destId="{516A2317-10A0-4960-BC79-8515F383E71E}" srcOrd="0" destOrd="0" presId="urn:microsoft.com/office/officeart/2005/8/layout/orgChart1"/>
    <dgm:cxn modelId="{3E81BC04-1A6A-4A98-AA21-8C76309A6F6A}" type="presOf" srcId="{E974E33C-EBB2-4015-921F-8952DF6BA5D3}" destId="{F61B888A-642D-4E15-86E6-93A208911C5F}" srcOrd="0" destOrd="0" presId="urn:microsoft.com/office/officeart/2005/8/layout/orgChart1"/>
    <dgm:cxn modelId="{B320190C-007B-400B-974F-EE8BFB11908F}" type="presOf" srcId="{81B7E289-90B3-4AFF-A20A-B7084E3DEFE6}" destId="{55446411-2BCD-4D9B-91B6-786122FBEED3}" srcOrd="0" destOrd="0" presId="urn:microsoft.com/office/officeart/2005/8/layout/orgChart1"/>
    <dgm:cxn modelId="{F29BE90D-8FF9-481A-BF62-856137B12FF0}" srcId="{CC189EA6-DE72-4016-B279-5688EA5DFFE4}" destId="{43DD9AE6-9A1D-4295-8A91-8109A1364180}" srcOrd="1" destOrd="0" parTransId="{F3E6235F-DC7E-46BD-9FF7-66BAAA5960AB}" sibTransId="{53333554-34DA-4DC1-A361-5744F7A8D554}"/>
    <dgm:cxn modelId="{D81DD88E-4D21-49C8-91C5-AC0E1F3C4920}" type="presOf" srcId="{F5DF5395-3B30-42C6-B2A9-21F5D52192B4}" destId="{9673D366-A6F4-46BB-9C21-6532AD332202}" srcOrd="0" destOrd="0" presId="urn:microsoft.com/office/officeart/2005/8/layout/orgChart1"/>
    <dgm:cxn modelId="{28688E5B-463C-4F39-9390-41AB39DD4BD1}" type="presOf" srcId="{E3921F41-EFAB-4A03-AD82-4B55B9254E31}" destId="{FFD8BFB4-E58A-4851-9F82-E465105AEF5E}" srcOrd="1" destOrd="0" presId="urn:microsoft.com/office/officeart/2005/8/layout/orgChart1"/>
    <dgm:cxn modelId="{AB6B6484-F6C6-4F68-8ECB-A8629A6360EA}" srcId="{E3921F41-EFAB-4A03-AD82-4B55B9254E31}" destId="{1D321499-AFF4-415F-99B3-0982FD789928}" srcOrd="0" destOrd="0" parTransId="{9726E66D-393B-4827-BFC0-E8F62BC12CCB}" sibTransId="{535553FD-4229-4DFC-A30D-542C782DB7C7}"/>
    <dgm:cxn modelId="{1021B7A8-A812-44D7-9905-7A88C5FE68FD}" type="presOf" srcId="{535DBF8D-0819-4E6F-A535-3B56DE6D2407}" destId="{4F6DC5ED-E552-466C-B034-47186FC44F34}" srcOrd="0" destOrd="0" presId="urn:microsoft.com/office/officeart/2005/8/layout/orgChart1"/>
    <dgm:cxn modelId="{2B3C3A7C-0D6C-4C5A-95FB-19BCBA6105DA}" type="presOf" srcId="{BBC5D74B-2C8C-4453-A537-0D772031E0A3}" destId="{60D46C57-C012-4757-9652-20B740959846}" srcOrd="1" destOrd="0" presId="urn:microsoft.com/office/officeart/2005/8/layout/orgChart1"/>
    <dgm:cxn modelId="{DFAFA83E-8FC7-4CF6-9AFC-EC6AEBAB8603}" type="presOf" srcId="{17EEBC4C-A27B-4DE7-9F34-24931AD4BA3B}" destId="{E5501BD3-4351-4405-AAEA-07C698431E8D}" srcOrd="1" destOrd="0" presId="urn:microsoft.com/office/officeart/2005/8/layout/orgChart1"/>
    <dgm:cxn modelId="{81A61E53-CE2C-44E3-9248-7EF0A8871882}" srcId="{CC189EA6-DE72-4016-B279-5688EA5DFFE4}" destId="{643363CA-B267-46AD-8847-6CF438155C94}" srcOrd="0" destOrd="0" parTransId="{6BACECCD-0B79-4942-86F6-4BCF24F36592}" sibTransId="{571AF77C-B5BA-4BD4-B11C-16A8FD78F06A}"/>
    <dgm:cxn modelId="{D4698A64-99B3-4E3B-B003-AC58587B8BA8}" type="presOf" srcId="{88FFCB8F-5201-4BB5-B233-0A97A355C833}" destId="{1800348D-38FD-40EF-804D-9867E6DA7829}" srcOrd="0" destOrd="0" presId="urn:microsoft.com/office/officeart/2005/8/layout/orgChart1"/>
    <dgm:cxn modelId="{24A3DC21-8586-4729-BF2A-2A9FFD3679F7}" type="presOf" srcId="{E974E33C-EBB2-4015-921F-8952DF6BA5D3}" destId="{F0924B77-2337-45AE-9672-0514564F6855}" srcOrd="1" destOrd="0" presId="urn:microsoft.com/office/officeart/2005/8/layout/orgChart1"/>
    <dgm:cxn modelId="{E89CE794-55C5-4B34-A6FD-969DB4ACE95A}" type="presOf" srcId="{C78A4BB1-DBB5-4E6E-868B-47EA02A26AB6}" destId="{287BA261-FEAA-447A-963D-E8A2BAFE70C8}" srcOrd="0" destOrd="0" presId="urn:microsoft.com/office/officeart/2005/8/layout/orgChart1"/>
    <dgm:cxn modelId="{15C3DCDF-2D58-4E13-AEFF-ADDD64CC6533}" type="presOf" srcId="{FA4E72F6-C964-45BF-B6CD-66789EBE27AD}" destId="{BF7E756E-77EE-4D7A-B724-1407E0C927D5}" srcOrd="0" destOrd="0" presId="urn:microsoft.com/office/officeart/2005/8/layout/orgChart1"/>
    <dgm:cxn modelId="{542A1598-A2C7-462E-B4D4-4C4C9D42604F}" srcId="{E076A8AF-0017-45DE-8E0E-D12361D4B4E8}" destId="{D926AEDD-CC70-4AEA-ABD1-8B8ED81857C1}" srcOrd="3" destOrd="0" parTransId="{12B0A43A-47A6-4A00-B25A-75F0B552D516}" sibTransId="{30BC2391-9727-49BB-8246-830FED9FD821}"/>
    <dgm:cxn modelId="{B553209D-FB2A-4BA0-8864-295D847ECE8A}" type="presOf" srcId="{C3BE3BBA-AE60-4839-9637-CA9068A42809}" destId="{4EA092DF-8962-4312-A97F-E2626B04C15C}" srcOrd="0" destOrd="0" presId="urn:microsoft.com/office/officeart/2005/8/layout/orgChart1"/>
    <dgm:cxn modelId="{D3B63C10-E30F-42C8-B868-8D402B7EB675}" type="presOf" srcId="{17EEBC4C-A27B-4DE7-9F34-24931AD4BA3B}" destId="{47A8570E-591E-435A-8F76-813D567686B9}" srcOrd="0" destOrd="0" presId="urn:microsoft.com/office/officeart/2005/8/layout/orgChart1"/>
    <dgm:cxn modelId="{3270C37F-834D-4485-BE42-36143564DCF7}" type="presOf" srcId="{43DD9AE6-9A1D-4295-8A91-8109A1364180}" destId="{B301B597-1A4A-4658-8EA7-9E315ABF14C5}" srcOrd="1" destOrd="0" presId="urn:microsoft.com/office/officeart/2005/8/layout/orgChart1"/>
    <dgm:cxn modelId="{EFA288C1-DB2F-483E-8C7B-6DAD4ED46EEA}" type="presOf" srcId="{CC189EA6-DE72-4016-B279-5688EA5DFFE4}" destId="{F79B09BE-284E-4C61-AA72-DC01169F9576}" srcOrd="1" destOrd="0" presId="urn:microsoft.com/office/officeart/2005/8/layout/orgChart1"/>
    <dgm:cxn modelId="{D5D03266-E637-4BDA-BFEB-28872017B479}" type="presOf" srcId="{95CD5E1A-4456-4E00-9E76-9AD0D24F506E}" destId="{6253D5AD-80E6-45E1-86A2-819026CF1B84}" srcOrd="0" destOrd="0" presId="urn:microsoft.com/office/officeart/2005/8/layout/orgChart1"/>
    <dgm:cxn modelId="{69829D8E-3DF5-4E80-B824-07D1CB507AF8}" type="presOf" srcId="{12B0A43A-47A6-4A00-B25A-75F0B552D516}" destId="{6E5ADD01-7E96-4146-97E8-0EAD1E8D0B40}" srcOrd="0" destOrd="0" presId="urn:microsoft.com/office/officeart/2005/8/layout/orgChart1"/>
    <dgm:cxn modelId="{FC0A6AB9-FFD1-4B62-828B-21CD9562A2A7}" type="presOf" srcId="{BBC5D74B-2C8C-4453-A537-0D772031E0A3}" destId="{7B9E6DB1-F660-467B-A5DF-408A629A1F1B}" srcOrd="0" destOrd="0" presId="urn:microsoft.com/office/officeart/2005/8/layout/orgChart1"/>
    <dgm:cxn modelId="{0B55246E-FFE5-4C7D-B6E9-024078F52F02}" type="presOf" srcId="{DB1BFC40-A102-4784-BBFD-7DC45753B34D}" destId="{91EB5AE0-BF46-42C9-95A1-B4770BB3D9A0}" srcOrd="1" destOrd="0" presId="urn:microsoft.com/office/officeart/2005/8/layout/orgChart1"/>
    <dgm:cxn modelId="{97C3107B-F857-4FED-A37F-22111CA41CFF}" type="presOf" srcId="{576F3540-F1AB-4B27-95D1-B3BC3D0A8964}" destId="{D73CC228-D5C2-442A-AD6B-1FF4A33FCBE8}" srcOrd="0" destOrd="0" presId="urn:microsoft.com/office/officeart/2005/8/layout/orgChart1"/>
    <dgm:cxn modelId="{C37D2D30-342B-4C98-8BD8-E6C4EB62ACEE}" type="presOf" srcId="{F742EAF7-DF30-4048-9484-4F11F53CDDE1}" destId="{2BF28E47-FB5E-48B5-B48F-A7923FFD3C1C}" srcOrd="1" destOrd="0" presId="urn:microsoft.com/office/officeart/2005/8/layout/orgChart1"/>
    <dgm:cxn modelId="{366B8D3F-3321-458C-B6FB-36B7935730D8}" srcId="{E3921F41-EFAB-4A03-AD82-4B55B9254E31}" destId="{E076A8AF-0017-45DE-8E0E-D12361D4B4E8}" srcOrd="3" destOrd="0" parTransId="{C3BE3BBA-AE60-4839-9637-CA9068A42809}" sibTransId="{C92002C0-12C8-4CC4-8B46-319898AC83F6}"/>
    <dgm:cxn modelId="{8F7D0622-4818-4B3E-8A83-5302963B36F9}" type="presOf" srcId="{CC189EA6-DE72-4016-B279-5688EA5DFFE4}" destId="{A6473CC2-AE0E-4F30-B32A-F9CF9476075D}" srcOrd="0" destOrd="0" presId="urn:microsoft.com/office/officeart/2005/8/layout/orgChart1"/>
    <dgm:cxn modelId="{BFFF311D-9087-40AF-B470-B4A77EDB8472}" type="presOf" srcId="{643363CA-B267-46AD-8847-6CF438155C94}" destId="{5D95779A-639A-42A3-A66C-94BCD7024B46}" srcOrd="0" destOrd="0" presId="urn:microsoft.com/office/officeart/2005/8/layout/orgChart1"/>
    <dgm:cxn modelId="{5C8D46EA-630B-4281-B236-96BB050D66FD}" type="presOf" srcId="{38232D66-F745-4E3E-BF46-7289B5CC621C}" destId="{13E76C6E-88DC-4C83-A3F4-920CFBA20C20}" srcOrd="0" destOrd="0" presId="urn:microsoft.com/office/officeart/2005/8/layout/orgChart1"/>
    <dgm:cxn modelId="{0CBC04B3-C6EE-4E9D-9C05-6A218E264AD9}" type="presOf" srcId="{1D321499-AFF4-415F-99B3-0982FD789928}" destId="{658E3B08-8334-4980-A402-F8C6E5B332D8}" srcOrd="1" destOrd="0" presId="urn:microsoft.com/office/officeart/2005/8/layout/orgChart1"/>
    <dgm:cxn modelId="{EAC3E071-FC1E-4753-8813-32C17B47F1F9}" type="presOf" srcId="{DB1BFC40-A102-4784-BBFD-7DC45753B34D}" destId="{E78E3FE9-9023-4D04-9BBE-006D0203E152}" srcOrd="0" destOrd="0" presId="urn:microsoft.com/office/officeart/2005/8/layout/orgChart1"/>
    <dgm:cxn modelId="{F982D47D-A2A8-4091-A254-74E0EFD59D74}" srcId="{E3921F41-EFAB-4A03-AD82-4B55B9254E31}" destId="{AEE1B654-2C47-48D8-BDAA-55C664F680CC}" srcOrd="1" destOrd="0" parTransId="{535DBF8D-0819-4E6F-A535-3B56DE6D2407}" sibTransId="{5C210F2F-7E4E-445A-8BC5-80E88E976383}"/>
    <dgm:cxn modelId="{4EBB69D0-31F9-417A-BE39-FB36CF562902}" srcId="{CC189EA6-DE72-4016-B279-5688EA5DFFE4}" destId="{E974E33C-EBB2-4015-921F-8952DF6BA5D3}" srcOrd="2" destOrd="0" parTransId="{F0A93714-370B-41BD-B3C0-DAAD060F1715}" sibTransId="{B2CE27A0-298D-4EB5-9296-76DF12874822}"/>
    <dgm:cxn modelId="{27DAE679-1C07-421D-97BF-3856FEC38BC4}" type="presOf" srcId="{6C538222-B5EC-489F-9681-7E7A3CF874C4}" destId="{BE6E5EC0-32EE-4E86-9207-D94070ADE9AF}" srcOrd="0" destOrd="0" presId="urn:microsoft.com/office/officeart/2005/8/layout/orgChart1"/>
    <dgm:cxn modelId="{9C9982F0-C359-4C47-8CB5-91DCAD5C5393}" srcId="{AEE1B654-2C47-48D8-BDAA-55C664F680CC}" destId="{B8B32DBD-DA58-4684-97FA-1F7782E3BDDA}" srcOrd="0" destOrd="0" parTransId="{38232D66-F745-4E3E-BF46-7289B5CC621C}" sibTransId="{0225D844-FA63-4D68-BDF6-5667129D1546}"/>
    <dgm:cxn modelId="{46007905-05A8-479E-9E39-692D1FB7EFF5}" type="presOf" srcId="{D926AEDD-CC70-4AEA-ABD1-8B8ED81857C1}" destId="{67AC0F0A-3A9D-461F-A9AA-BD9121B0F943}" srcOrd="0" destOrd="0" presId="urn:microsoft.com/office/officeart/2005/8/layout/orgChart1"/>
    <dgm:cxn modelId="{097B91B2-1D4F-456C-8D9D-59586D830624}" type="presOf" srcId="{E076A8AF-0017-45DE-8E0E-D12361D4B4E8}" destId="{CC7CE92C-CA35-430E-BDAE-E49C2A143740}" srcOrd="1" destOrd="0" presId="urn:microsoft.com/office/officeart/2005/8/layout/orgChart1"/>
    <dgm:cxn modelId="{076F6E51-79A8-4530-8944-8C8836DE5B51}" type="presOf" srcId="{6C538222-B5EC-489F-9681-7E7A3CF874C4}" destId="{2ADD4718-EFAE-425E-BF0B-DCF0B4674047}" srcOrd="1" destOrd="0" presId="urn:microsoft.com/office/officeart/2005/8/layout/orgChart1"/>
    <dgm:cxn modelId="{0F5FF9BF-AE54-4DD8-A607-91B37411E484}" type="presOf" srcId="{A33E3BC8-1D27-4720-A6C6-2EE803802259}" destId="{259C03CF-CFF7-463F-BE8B-968BAD7F4C32}" srcOrd="0" destOrd="0" presId="urn:microsoft.com/office/officeart/2005/8/layout/orgChart1"/>
    <dgm:cxn modelId="{0719464E-FC80-49DF-B2EA-79BE631C5048}" type="presOf" srcId="{E3921F41-EFAB-4A03-AD82-4B55B9254E31}" destId="{45947D05-D14D-4938-9B0C-5BCDFA28F3E4}" srcOrd="0" destOrd="0" presId="urn:microsoft.com/office/officeart/2005/8/layout/orgChart1"/>
    <dgm:cxn modelId="{716EE604-508A-425A-BE2B-02D3D5C1BBC4}" type="presOf" srcId="{7C28566B-3E76-42D0-8AB4-3157DB63D112}" destId="{5AE8DA49-F00E-48EC-9062-7C9C3A4589C3}" srcOrd="1" destOrd="0" presId="urn:microsoft.com/office/officeart/2005/8/layout/orgChart1"/>
    <dgm:cxn modelId="{F3A152F1-7176-45B4-B7C7-FFAFAC89B3A6}" srcId="{576F3540-F1AB-4B27-95D1-B3BC3D0A8964}" destId="{E3921F41-EFAB-4A03-AD82-4B55B9254E31}" srcOrd="0" destOrd="0" parTransId="{B9119340-ACCD-4E69-8BCA-B5018D35FD31}" sibTransId="{386FF1DF-18C3-4712-9D5C-4FC78BF69EA3}"/>
    <dgm:cxn modelId="{26233DF3-3585-4AA4-8355-9C8E91E3FCD3}" type="presOf" srcId="{50D41829-E57C-48C3-A599-3BFA45934373}" destId="{9E8ED7A6-D2B0-469D-840F-1926EED308DC}" srcOrd="0" destOrd="0" presId="urn:microsoft.com/office/officeart/2005/8/layout/orgChart1"/>
    <dgm:cxn modelId="{32CD0552-93BF-4C4E-99C6-B0E6A7EFBF8D}" srcId="{1D321499-AFF4-415F-99B3-0982FD789928}" destId="{17EEBC4C-A27B-4DE7-9F34-24931AD4BA3B}" srcOrd="2" destOrd="0" parTransId="{50D41829-E57C-48C3-A599-3BFA45934373}" sibTransId="{9DE9728F-3BD3-4789-86E6-790F1B93E1AB}"/>
    <dgm:cxn modelId="{AD86C339-C3F8-4200-BE2A-ECDD8064A03F}" type="presOf" srcId="{643363CA-B267-46AD-8847-6CF438155C94}" destId="{8F5CE1D7-702C-4543-AD69-0423D29D6DBB}" srcOrd="1" destOrd="0" presId="urn:microsoft.com/office/officeart/2005/8/layout/orgChart1"/>
    <dgm:cxn modelId="{6FFE4D8F-622A-4AD4-B2FE-EA6B0ADC53A2}" type="presOf" srcId="{D926AEDD-CC70-4AEA-ABD1-8B8ED81857C1}" destId="{3EF52C4F-82EE-45E5-B46B-366638DDFC41}" srcOrd="1" destOrd="0" presId="urn:microsoft.com/office/officeart/2005/8/layout/orgChart1"/>
    <dgm:cxn modelId="{2D23BCA6-C2CD-4E9C-932A-9F364DAC6A1F}" srcId="{E3921F41-EFAB-4A03-AD82-4B55B9254E31}" destId="{CC189EA6-DE72-4016-B279-5688EA5DFFE4}" srcOrd="2" destOrd="0" parTransId="{FA4E72F6-C964-45BF-B6CD-66789EBE27AD}" sibTransId="{CC1FC3F4-5A1D-4353-AD5D-C3EA2059C8E6}"/>
    <dgm:cxn modelId="{5BFB33F9-7DBD-4FCE-961C-EDF13CED5EAB}" srcId="{E076A8AF-0017-45DE-8E0E-D12361D4B4E8}" destId="{08648DD0-7F67-4122-9DD4-31A6660AF12C}" srcOrd="2" destOrd="0" parTransId="{C78A4BB1-DBB5-4E6E-868B-47EA02A26AB6}" sibTransId="{3FCAFB0C-D04B-47F4-A796-3CDA964264BF}"/>
    <dgm:cxn modelId="{8EA7D9AA-4C83-4406-AE52-60EB1810526B}" type="presOf" srcId="{B8B32DBD-DA58-4684-97FA-1F7782E3BDDA}" destId="{1BB89FFC-864D-466F-AD1E-A1D367DC0C3A}" srcOrd="1" destOrd="0" presId="urn:microsoft.com/office/officeart/2005/8/layout/orgChart1"/>
    <dgm:cxn modelId="{D64038F4-1AFE-442B-9659-1ABA0580BB34}" srcId="{E3921F41-EFAB-4A03-AD82-4B55B9254E31}" destId="{7C28566B-3E76-42D0-8AB4-3157DB63D112}" srcOrd="4" destOrd="0" parTransId="{1564CD8B-27F2-49F8-8AF1-DC5CC1DA214C}" sibTransId="{FCAE9AC6-08DB-49A2-B31F-DB3FEB291CDB}"/>
    <dgm:cxn modelId="{0A615B20-1191-4B9F-A86A-0A2329FAEC99}" type="presOf" srcId="{1D321499-AFF4-415F-99B3-0982FD789928}" destId="{66F9E89F-6733-4EA7-945E-45BC7FCC7C08}" srcOrd="0" destOrd="0" presId="urn:microsoft.com/office/officeart/2005/8/layout/orgChart1"/>
    <dgm:cxn modelId="{D0566577-096C-4031-BF5E-BE7D9C33B37F}" srcId="{AEE1B654-2C47-48D8-BDAA-55C664F680CC}" destId="{6C538222-B5EC-489F-9681-7E7A3CF874C4}" srcOrd="1" destOrd="0" parTransId="{F2BDD70A-E347-45B3-A624-B6D78D5047DC}" sibTransId="{A8055868-F085-40B3-A17C-F956C8882041}"/>
    <dgm:cxn modelId="{ECA3C91E-7556-4E19-9534-F9BD9C957477}" type="presOf" srcId="{F0A93714-370B-41BD-B3C0-DAAD060F1715}" destId="{7EAA9E86-32FB-41BC-9302-DCAF792948D4}" srcOrd="0" destOrd="0" presId="urn:microsoft.com/office/officeart/2005/8/layout/orgChart1"/>
    <dgm:cxn modelId="{2ED70DB8-B12F-4290-9D1E-B7ECE8EF25CA}" type="presOf" srcId="{1564CD8B-27F2-49F8-8AF1-DC5CC1DA214C}" destId="{A588DB8D-EF17-4CFD-BA01-42BE20032808}" srcOrd="0" destOrd="0" presId="urn:microsoft.com/office/officeart/2005/8/layout/orgChart1"/>
    <dgm:cxn modelId="{32D86188-5411-40B2-B29A-E56B33DAE74D}" type="presOf" srcId="{6BACECCD-0B79-4942-86F6-4BCF24F36592}" destId="{8B75C39E-B1C8-469C-A7A1-3A4BBE21454E}" srcOrd="0" destOrd="0" presId="urn:microsoft.com/office/officeart/2005/8/layout/orgChart1"/>
    <dgm:cxn modelId="{B51EB387-F697-4DAA-8EAC-77EF5288E3FC}" type="presOf" srcId="{AEE1B654-2C47-48D8-BDAA-55C664F680CC}" destId="{675B8AA4-D7A4-4FEB-8C62-B0A6D9D26F9F}" srcOrd="1" destOrd="0" presId="urn:microsoft.com/office/officeart/2005/8/layout/orgChart1"/>
    <dgm:cxn modelId="{710482BF-14A1-4321-9BC5-13CC02B29C67}" srcId="{1D321499-AFF4-415F-99B3-0982FD789928}" destId="{F41242CB-82F7-4982-8E7A-9279A6FB5625}" srcOrd="1" destOrd="0" parTransId="{95CD5E1A-4456-4E00-9E76-9AD0D24F506E}" sibTransId="{863D09D5-37A6-4F0C-919F-E8C00C0C9C47}"/>
    <dgm:cxn modelId="{51084EF8-872E-4F50-89DA-C732F4C214C4}" type="presParOf" srcId="{D73CC228-D5C2-442A-AD6B-1FF4A33FCBE8}" destId="{9B5B6264-01B6-4BF2-B3FC-F659D4550B20}" srcOrd="0" destOrd="0" presId="urn:microsoft.com/office/officeart/2005/8/layout/orgChart1"/>
    <dgm:cxn modelId="{9792488E-312B-4220-AF75-4BCB8C5FE883}" type="presParOf" srcId="{9B5B6264-01B6-4BF2-B3FC-F659D4550B20}" destId="{9E8A81D9-2EBB-4C5B-8147-38BA91E06FCB}" srcOrd="0" destOrd="0" presId="urn:microsoft.com/office/officeart/2005/8/layout/orgChart1"/>
    <dgm:cxn modelId="{EF41B8C8-27C2-4B22-BA42-CA3C794D63BE}" type="presParOf" srcId="{9E8A81D9-2EBB-4C5B-8147-38BA91E06FCB}" destId="{45947D05-D14D-4938-9B0C-5BCDFA28F3E4}" srcOrd="0" destOrd="0" presId="urn:microsoft.com/office/officeart/2005/8/layout/orgChart1"/>
    <dgm:cxn modelId="{AB9C5A09-B688-4FF5-982E-CE11DEDC71FF}" type="presParOf" srcId="{9E8A81D9-2EBB-4C5B-8147-38BA91E06FCB}" destId="{FFD8BFB4-E58A-4851-9F82-E465105AEF5E}" srcOrd="1" destOrd="0" presId="urn:microsoft.com/office/officeart/2005/8/layout/orgChart1"/>
    <dgm:cxn modelId="{1EBBF9A0-9ECB-4BE3-887E-02F6AC020A88}" type="presParOf" srcId="{9B5B6264-01B6-4BF2-B3FC-F659D4550B20}" destId="{9AA77110-F6EB-41D8-9B1B-C1F5223798DF}" srcOrd="1" destOrd="0" presId="urn:microsoft.com/office/officeart/2005/8/layout/orgChart1"/>
    <dgm:cxn modelId="{E3BFBC52-38DA-4B16-AFF2-9BF041066A41}" type="presParOf" srcId="{9AA77110-F6EB-41D8-9B1B-C1F5223798DF}" destId="{7E3A97E2-C99E-4E97-8CDC-36D87127AA42}" srcOrd="0" destOrd="0" presId="urn:microsoft.com/office/officeart/2005/8/layout/orgChart1"/>
    <dgm:cxn modelId="{CA7AD65A-8C17-461E-AF66-301481AB9B7F}" type="presParOf" srcId="{9AA77110-F6EB-41D8-9B1B-C1F5223798DF}" destId="{595851B2-0637-49F8-BA31-F66A8A37B5A6}" srcOrd="1" destOrd="0" presId="urn:microsoft.com/office/officeart/2005/8/layout/orgChart1"/>
    <dgm:cxn modelId="{1A97D766-C770-47A2-B725-53B846A92259}" type="presParOf" srcId="{595851B2-0637-49F8-BA31-F66A8A37B5A6}" destId="{76D54E5C-9545-4BA0-855B-A11C894DDC1E}" srcOrd="0" destOrd="0" presId="urn:microsoft.com/office/officeart/2005/8/layout/orgChart1"/>
    <dgm:cxn modelId="{4CFD1F7B-E073-4C95-B96C-4F185B11BDDC}" type="presParOf" srcId="{76D54E5C-9545-4BA0-855B-A11C894DDC1E}" destId="{66F9E89F-6733-4EA7-945E-45BC7FCC7C08}" srcOrd="0" destOrd="0" presId="urn:microsoft.com/office/officeart/2005/8/layout/orgChart1"/>
    <dgm:cxn modelId="{8D5876DE-FF9C-4033-9DD0-6A25B76752E2}" type="presParOf" srcId="{76D54E5C-9545-4BA0-855B-A11C894DDC1E}" destId="{658E3B08-8334-4980-A402-F8C6E5B332D8}" srcOrd="1" destOrd="0" presId="urn:microsoft.com/office/officeart/2005/8/layout/orgChart1"/>
    <dgm:cxn modelId="{E478DF83-EA13-4C96-8371-E192CD6895D5}" type="presParOf" srcId="{595851B2-0637-49F8-BA31-F66A8A37B5A6}" destId="{ADF98150-A218-4905-96E2-D670C4359123}" srcOrd="1" destOrd="0" presId="urn:microsoft.com/office/officeart/2005/8/layout/orgChart1"/>
    <dgm:cxn modelId="{01BDD17C-56CF-458B-A1D4-F355F1BAD8F4}" type="presParOf" srcId="{ADF98150-A218-4905-96E2-D670C4359123}" destId="{1800348D-38FD-40EF-804D-9867E6DA7829}" srcOrd="0" destOrd="0" presId="urn:microsoft.com/office/officeart/2005/8/layout/orgChart1"/>
    <dgm:cxn modelId="{5807BC57-6358-4493-960E-F0DD3B506C24}" type="presParOf" srcId="{ADF98150-A218-4905-96E2-D670C4359123}" destId="{D439854E-C760-4FE8-A9B3-14500DA4E119}" srcOrd="1" destOrd="0" presId="urn:microsoft.com/office/officeart/2005/8/layout/orgChart1"/>
    <dgm:cxn modelId="{95ED995C-D7C7-40EC-AC01-BA59F329E822}" type="presParOf" srcId="{D439854E-C760-4FE8-A9B3-14500DA4E119}" destId="{B84FF10C-783B-4800-8303-76F6F0597700}" srcOrd="0" destOrd="0" presId="urn:microsoft.com/office/officeart/2005/8/layout/orgChart1"/>
    <dgm:cxn modelId="{64EF350F-F193-491C-B96C-CB8EBF6FB4F5}" type="presParOf" srcId="{B84FF10C-783B-4800-8303-76F6F0597700}" destId="{7B9E6DB1-F660-467B-A5DF-408A629A1F1B}" srcOrd="0" destOrd="0" presId="urn:microsoft.com/office/officeart/2005/8/layout/orgChart1"/>
    <dgm:cxn modelId="{667A0C75-F1D1-491B-AA5B-29062E804CA6}" type="presParOf" srcId="{B84FF10C-783B-4800-8303-76F6F0597700}" destId="{60D46C57-C012-4757-9652-20B740959846}" srcOrd="1" destOrd="0" presId="urn:microsoft.com/office/officeart/2005/8/layout/orgChart1"/>
    <dgm:cxn modelId="{009761A3-F3DA-426F-AE22-3D86D7616B94}" type="presParOf" srcId="{D439854E-C760-4FE8-A9B3-14500DA4E119}" destId="{D358760D-AACE-4B4F-A38D-9DA98BB31ED7}" srcOrd="1" destOrd="0" presId="urn:microsoft.com/office/officeart/2005/8/layout/orgChart1"/>
    <dgm:cxn modelId="{02D3B03D-1C47-4170-9C8C-8B3276C8F71B}" type="presParOf" srcId="{D439854E-C760-4FE8-A9B3-14500DA4E119}" destId="{A4D07A76-5FC3-476C-AE48-059CC080C414}" srcOrd="2" destOrd="0" presId="urn:microsoft.com/office/officeart/2005/8/layout/orgChart1"/>
    <dgm:cxn modelId="{BAC07E6E-F26D-4804-A4BB-EFBFED98C34C}" type="presParOf" srcId="{ADF98150-A218-4905-96E2-D670C4359123}" destId="{6253D5AD-80E6-45E1-86A2-819026CF1B84}" srcOrd="2" destOrd="0" presId="urn:microsoft.com/office/officeart/2005/8/layout/orgChart1"/>
    <dgm:cxn modelId="{CC9FD5FF-852B-4E8D-8F9C-FE8338A31737}" type="presParOf" srcId="{ADF98150-A218-4905-96E2-D670C4359123}" destId="{34703B68-E362-4BF2-8F9C-39986EE30822}" srcOrd="3" destOrd="0" presId="urn:microsoft.com/office/officeart/2005/8/layout/orgChart1"/>
    <dgm:cxn modelId="{7ADA48E7-51AF-4301-85C4-3F40CAE79A15}" type="presParOf" srcId="{34703B68-E362-4BF2-8F9C-39986EE30822}" destId="{AB3D8D07-D29B-4714-A38E-B9815E4452C9}" srcOrd="0" destOrd="0" presId="urn:microsoft.com/office/officeart/2005/8/layout/orgChart1"/>
    <dgm:cxn modelId="{EECF33E8-B70E-4EFB-9FAC-8EA0D42EE731}" type="presParOf" srcId="{AB3D8D07-D29B-4714-A38E-B9815E4452C9}" destId="{8A01CA18-4BC2-4FFD-9451-5FD44AA5386F}" srcOrd="0" destOrd="0" presId="urn:microsoft.com/office/officeart/2005/8/layout/orgChart1"/>
    <dgm:cxn modelId="{599E4707-A9A8-4394-8B95-FF4FE442FCDD}" type="presParOf" srcId="{AB3D8D07-D29B-4714-A38E-B9815E4452C9}" destId="{066392C5-9702-45B7-9892-D96F688F7357}" srcOrd="1" destOrd="0" presId="urn:microsoft.com/office/officeart/2005/8/layout/orgChart1"/>
    <dgm:cxn modelId="{83E8C331-C302-43C1-ABD0-42557B81E460}" type="presParOf" srcId="{34703B68-E362-4BF2-8F9C-39986EE30822}" destId="{437DCC76-A1E5-45B2-A9E2-1A52B3C16756}" srcOrd="1" destOrd="0" presId="urn:microsoft.com/office/officeart/2005/8/layout/orgChart1"/>
    <dgm:cxn modelId="{986108AA-FE83-405E-BC34-4C2377CD7F1D}" type="presParOf" srcId="{34703B68-E362-4BF2-8F9C-39986EE30822}" destId="{55072CDE-460E-44F2-8EC0-6F55D3806E6A}" srcOrd="2" destOrd="0" presId="urn:microsoft.com/office/officeart/2005/8/layout/orgChart1"/>
    <dgm:cxn modelId="{5D0BB0BC-8726-44B1-BEFF-DF986E32F5C8}" type="presParOf" srcId="{ADF98150-A218-4905-96E2-D670C4359123}" destId="{9E8ED7A6-D2B0-469D-840F-1926EED308DC}" srcOrd="4" destOrd="0" presId="urn:microsoft.com/office/officeart/2005/8/layout/orgChart1"/>
    <dgm:cxn modelId="{7DF8725E-68E7-4764-96AD-0530B89D7AB5}" type="presParOf" srcId="{ADF98150-A218-4905-96E2-D670C4359123}" destId="{28934132-03B7-4184-9FB9-D25921D1B2F7}" srcOrd="5" destOrd="0" presId="urn:microsoft.com/office/officeart/2005/8/layout/orgChart1"/>
    <dgm:cxn modelId="{4F102D71-1D49-43DE-8E4A-7543670D514A}" type="presParOf" srcId="{28934132-03B7-4184-9FB9-D25921D1B2F7}" destId="{16510365-C769-4B2E-8067-B4E9FE8F50C6}" srcOrd="0" destOrd="0" presId="urn:microsoft.com/office/officeart/2005/8/layout/orgChart1"/>
    <dgm:cxn modelId="{78723278-5422-40D4-864F-75C1C7618F16}" type="presParOf" srcId="{16510365-C769-4B2E-8067-B4E9FE8F50C6}" destId="{47A8570E-591E-435A-8F76-813D567686B9}" srcOrd="0" destOrd="0" presId="urn:microsoft.com/office/officeart/2005/8/layout/orgChart1"/>
    <dgm:cxn modelId="{A58A7DD3-BEA8-4113-A677-1E9979C47842}" type="presParOf" srcId="{16510365-C769-4B2E-8067-B4E9FE8F50C6}" destId="{E5501BD3-4351-4405-AAEA-07C698431E8D}" srcOrd="1" destOrd="0" presId="urn:microsoft.com/office/officeart/2005/8/layout/orgChart1"/>
    <dgm:cxn modelId="{19AB8101-F14A-4E6A-8FBC-8336517A32BC}" type="presParOf" srcId="{28934132-03B7-4184-9FB9-D25921D1B2F7}" destId="{62EBCFE8-4712-4FE8-A0E4-A5BDF5487E3D}" srcOrd="1" destOrd="0" presId="urn:microsoft.com/office/officeart/2005/8/layout/orgChart1"/>
    <dgm:cxn modelId="{DA84C02F-10A1-455B-A800-BA32B21869D8}" type="presParOf" srcId="{28934132-03B7-4184-9FB9-D25921D1B2F7}" destId="{67E40441-B223-4FB6-B6B5-D15E21C995D2}" srcOrd="2" destOrd="0" presId="urn:microsoft.com/office/officeart/2005/8/layout/orgChart1"/>
    <dgm:cxn modelId="{F7B9D89B-6FB6-4996-A50A-7A49CCFB4CE8}" type="presParOf" srcId="{595851B2-0637-49F8-BA31-F66A8A37B5A6}" destId="{5E8F6737-E47E-4B2D-8D49-12F46A8BABD9}" srcOrd="2" destOrd="0" presId="urn:microsoft.com/office/officeart/2005/8/layout/orgChart1"/>
    <dgm:cxn modelId="{BA96C3B2-5A1C-4ED7-8ECA-32B024602137}" type="presParOf" srcId="{9AA77110-F6EB-41D8-9B1B-C1F5223798DF}" destId="{4F6DC5ED-E552-466C-B034-47186FC44F34}" srcOrd="2" destOrd="0" presId="urn:microsoft.com/office/officeart/2005/8/layout/orgChart1"/>
    <dgm:cxn modelId="{ED12D54C-D85D-4ED3-885D-D9AB3456A4A3}" type="presParOf" srcId="{9AA77110-F6EB-41D8-9B1B-C1F5223798DF}" destId="{535EEEE8-AEAB-4713-880F-DF79E5050B73}" srcOrd="3" destOrd="0" presId="urn:microsoft.com/office/officeart/2005/8/layout/orgChart1"/>
    <dgm:cxn modelId="{9A744F9B-42C8-4077-886D-A88BE9512FD7}" type="presParOf" srcId="{535EEEE8-AEAB-4713-880F-DF79E5050B73}" destId="{72DA5B5D-85DC-43F6-9ABA-69882DC1FFE8}" srcOrd="0" destOrd="0" presId="urn:microsoft.com/office/officeart/2005/8/layout/orgChart1"/>
    <dgm:cxn modelId="{E2D2D68F-92AB-4EEA-B075-7D4E7C80BE16}" type="presParOf" srcId="{72DA5B5D-85DC-43F6-9ABA-69882DC1FFE8}" destId="{912DE0AF-98E8-4FFC-A03A-93F2FAD9DDF3}" srcOrd="0" destOrd="0" presId="urn:microsoft.com/office/officeart/2005/8/layout/orgChart1"/>
    <dgm:cxn modelId="{1DA0A988-536D-4701-9DAD-5240E763D4A5}" type="presParOf" srcId="{72DA5B5D-85DC-43F6-9ABA-69882DC1FFE8}" destId="{675B8AA4-D7A4-4FEB-8C62-B0A6D9D26F9F}" srcOrd="1" destOrd="0" presId="urn:microsoft.com/office/officeart/2005/8/layout/orgChart1"/>
    <dgm:cxn modelId="{5C81DF7A-6128-4347-A018-0D610FFF9BF5}" type="presParOf" srcId="{535EEEE8-AEAB-4713-880F-DF79E5050B73}" destId="{1709D4E6-8F8D-40E1-96B2-12ACB33840B2}" srcOrd="1" destOrd="0" presId="urn:microsoft.com/office/officeart/2005/8/layout/orgChart1"/>
    <dgm:cxn modelId="{2A93BEEE-F293-407F-A879-DEDC0E1F8A06}" type="presParOf" srcId="{1709D4E6-8F8D-40E1-96B2-12ACB33840B2}" destId="{13E76C6E-88DC-4C83-A3F4-920CFBA20C20}" srcOrd="0" destOrd="0" presId="urn:microsoft.com/office/officeart/2005/8/layout/orgChart1"/>
    <dgm:cxn modelId="{8B03FF56-4CAE-45EE-B80B-BDCA825ABBEA}" type="presParOf" srcId="{1709D4E6-8F8D-40E1-96B2-12ACB33840B2}" destId="{A619D7C0-FE4B-4F10-8EEA-17EB4EB1B5DA}" srcOrd="1" destOrd="0" presId="urn:microsoft.com/office/officeart/2005/8/layout/orgChart1"/>
    <dgm:cxn modelId="{A0748321-EF15-420E-87B2-11322AF28796}" type="presParOf" srcId="{A619D7C0-FE4B-4F10-8EEA-17EB4EB1B5DA}" destId="{9FEA507C-A8EC-4EF0-8166-853CF8C918A7}" srcOrd="0" destOrd="0" presId="urn:microsoft.com/office/officeart/2005/8/layout/orgChart1"/>
    <dgm:cxn modelId="{7856836A-D869-4FB9-93BF-07440C558909}" type="presParOf" srcId="{9FEA507C-A8EC-4EF0-8166-853CF8C918A7}" destId="{0F2D9FC0-3DEB-4B00-A810-CAA6E4E9FCFC}" srcOrd="0" destOrd="0" presId="urn:microsoft.com/office/officeart/2005/8/layout/orgChart1"/>
    <dgm:cxn modelId="{783EB817-BDD1-400A-AA2B-FD68351CE2F5}" type="presParOf" srcId="{9FEA507C-A8EC-4EF0-8166-853CF8C918A7}" destId="{1BB89FFC-864D-466F-AD1E-A1D367DC0C3A}" srcOrd="1" destOrd="0" presId="urn:microsoft.com/office/officeart/2005/8/layout/orgChart1"/>
    <dgm:cxn modelId="{276C8A61-F491-4DD7-A9A1-904740207BA4}" type="presParOf" srcId="{A619D7C0-FE4B-4F10-8EEA-17EB4EB1B5DA}" destId="{F5CDFF16-B193-4304-877F-C75DAC7084B9}" srcOrd="1" destOrd="0" presId="urn:microsoft.com/office/officeart/2005/8/layout/orgChart1"/>
    <dgm:cxn modelId="{86C0CB6D-BBEC-4ED9-84DC-68573186A176}" type="presParOf" srcId="{A619D7C0-FE4B-4F10-8EEA-17EB4EB1B5DA}" destId="{33149112-6D9E-4782-B6A9-E0AC84D160B0}" srcOrd="2" destOrd="0" presId="urn:microsoft.com/office/officeart/2005/8/layout/orgChart1"/>
    <dgm:cxn modelId="{20D70A80-9699-4DCA-8F8E-9C6E69BEF140}" type="presParOf" srcId="{1709D4E6-8F8D-40E1-96B2-12ACB33840B2}" destId="{9E4EC60E-67E6-4097-AC44-B9153C5BE564}" srcOrd="2" destOrd="0" presId="urn:microsoft.com/office/officeart/2005/8/layout/orgChart1"/>
    <dgm:cxn modelId="{9B1EEEBE-0DED-4768-90FF-5DC0F4BB3C3A}" type="presParOf" srcId="{1709D4E6-8F8D-40E1-96B2-12ACB33840B2}" destId="{5780BB78-B7F3-4874-93BC-61CED5D323D2}" srcOrd="3" destOrd="0" presId="urn:microsoft.com/office/officeart/2005/8/layout/orgChart1"/>
    <dgm:cxn modelId="{3CE19A1E-3824-4584-9C31-8463DC23250D}" type="presParOf" srcId="{5780BB78-B7F3-4874-93BC-61CED5D323D2}" destId="{149D9052-7C29-4D09-99BC-2941E18B701B}" srcOrd="0" destOrd="0" presId="urn:microsoft.com/office/officeart/2005/8/layout/orgChart1"/>
    <dgm:cxn modelId="{BF14A466-2E70-476F-9897-40EDD58434AC}" type="presParOf" srcId="{149D9052-7C29-4D09-99BC-2941E18B701B}" destId="{BE6E5EC0-32EE-4E86-9207-D94070ADE9AF}" srcOrd="0" destOrd="0" presId="urn:microsoft.com/office/officeart/2005/8/layout/orgChart1"/>
    <dgm:cxn modelId="{609929D8-F755-4571-9181-67ABE2352207}" type="presParOf" srcId="{149D9052-7C29-4D09-99BC-2941E18B701B}" destId="{2ADD4718-EFAE-425E-BF0B-DCF0B4674047}" srcOrd="1" destOrd="0" presId="urn:microsoft.com/office/officeart/2005/8/layout/orgChart1"/>
    <dgm:cxn modelId="{37169AB0-85AD-4C43-8D31-D20C50C2F253}" type="presParOf" srcId="{5780BB78-B7F3-4874-93BC-61CED5D323D2}" destId="{25CDADC6-C599-4F62-B7B7-7AD4CC9C0BB6}" srcOrd="1" destOrd="0" presId="urn:microsoft.com/office/officeart/2005/8/layout/orgChart1"/>
    <dgm:cxn modelId="{ABDF5BCF-8506-49FF-B712-B25A37E110FA}" type="presParOf" srcId="{5780BB78-B7F3-4874-93BC-61CED5D323D2}" destId="{B3709C8F-B651-4BAE-9264-AE19744063CF}" srcOrd="2" destOrd="0" presId="urn:microsoft.com/office/officeart/2005/8/layout/orgChart1"/>
    <dgm:cxn modelId="{0A0C9BD9-8375-4B52-8A7D-588A908285EE}" type="presParOf" srcId="{1709D4E6-8F8D-40E1-96B2-12ACB33840B2}" destId="{E958071B-2281-420C-9A27-946E25010DA8}" srcOrd="4" destOrd="0" presId="urn:microsoft.com/office/officeart/2005/8/layout/orgChart1"/>
    <dgm:cxn modelId="{86EB7048-5244-4E52-8D34-B931E6A9522E}" type="presParOf" srcId="{1709D4E6-8F8D-40E1-96B2-12ACB33840B2}" destId="{02E9EFCB-C409-4801-B7BC-229616145870}" srcOrd="5" destOrd="0" presId="urn:microsoft.com/office/officeart/2005/8/layout/orgChart1"/>
    <dgm:cxn modelId="{CDDB98E6-438F-4992-811C-4B5BE4038679}" type="presParOf" srcId="{02E9EFCB-C409-4801-B7BC-229616145870}" destId="{F663C256-FBD2-4C0F-B91C-0E1E62546E17}" srcOrd="0" destOrd="0" presId="urn:microsoft.com/office/officeart/2005/8/layout/orgChart1"/>
    <dgm:cxn modelId="{4C4E3BE8-D92A-4F56-B14D-14C88CFE8B5A}" type="presParOf" srcId="{F663C256-FBD2-4C0F-B91C-0E1E62546E17}" destId="{E78E3FE9-9023-4D04-9BBE-006D0203E152}" srcOrd="0" destOrd="0" presId="urn:microsoft.com/office/officeart/2005/8/layout/orgChart1"/>
    <dgm:cxn modelId="{ABFC8F02-621A-4477-86C4-89A301D71F98}" type="presParOf" srcId="{F663C256-FBD2-4C0F-B91C-0E1E62546E17}" destId="{91EB5AE0-BF46-42C9-95A1-B4770BB3D9A0}" srcOrd="1" destOrd="0" presId="urn:microsoft.com/office/officeart/2005/8/layout/orgChart1"/>
    <dgm:cxn modelId="{7F71FF08-B6F2-459C-87E7-34376017BC24}" type="presParOf" srcId="{02E9EFCB-C409-4801-B7BC-229616145870}" destId="{ABC1F8D7-739D-4B32-8C21-15965F545CDB}" srcOrd="1" destOrd="0" presId="urn:microsoft.com/office/officeart/2005/8/layout/orgChart1"/>
    <dgm:cxn modelId="{B534592B-84F8-4B20-B8BC-F1DD49BD4934}" type="presParOf" srcId="{02E9EFCB-C409-4801-B7BC-229616145870}" destId="{6EAB2DA2-7A9B-4962-888C-367EC06F68C1}" srcOrd="2" destOrd="0" presId="urn:microsoft.com/office/officeart/2005/8/layout/orgChart1"/>
    <dgm:cxn modelId="{2875FA72-005E-4124-8AFA-E56E8942D55D}" type="presParOf" srcId="{535EEEE8-AEAB-4713-880F-DF79E5050B73}" destId="{1868A7E0-4178-4777-9056-EDE80F930D6C}" srcOrd="2" destOrd="0" presId="urn:microsoft.com/office/officeart/2005/8/layout/orgChart1"/>
    <dgm:cxn modelId="{ED2A9543-01FA-496D-9DF9-B8F4FC1D3037}" type="presParOf" srcId="{9AA77110-F6EB-41D8-9B1B-C1F5223798DF}" destId="{BF7E756E-77EE-4D7A-B724-1407E0C927D5}" srcOrd="4" destOrd="0" presId="urn:microsoft.com/office/officeart/2005/8/layout/orgChart1"/>
    <dgm:cxn modelId="{27D0787F-F47F-4006-BC23-A937267A2F52}" type="presParOf" srcId="{9AA77110-F6EB-41D8-9B1B-C1F5223798DF}" destId="{D1E399C7-7695-45F3-8CAF-B88497A1DE0C}" srcOrd="5" destOrd="0" presId="urn:microsoft.com/office/officeart/2005/8/layout/orgChart1"/>
    <dgm:cxn modelId="{F4529AEC-DC94-4C75-B95E-B6EAE7159894}" type="presParOf" srcId="{D1E399C7-7695-45F3-8CAF-B88497A1DE0C}" destId="{D0A17CD9-1E1D-4977-BD5A-91FF2C3EAF3A}" srcOrd="0" destOrd="0" presId="urn:microsoft.com/office/officeart/2005/8/layout/orgChart1"/>
    <dgm:cxn modelId="{FD384037-83E9-4D03-9396-1EF3A8B46956}" type="presParOf" srcId="{D0A17CD9-1E1D-4977-BD5A-91FF2C3EAF3A}" destId="{A6473CC2-AE0E-4F30-B32A-F9CF9476075D}" srcOrd="0" destOrd="0" presId="urn:microsoft.com/office/officeart/2005/8/layout/orgChart1"/>
    <dgm:cxn modelId="{D0B2247E-6EBA-4486-BCCB-8F1E874D7C8D}" type="presParOf" srcId="{D0A17CD9-1E1D-4977-BD5A-91FF2C3EAF3A}" destId="{F79B09BE-284E-4C61-AA72-DC01169F9576}" srcOrd="1" destOrd="0" presId="urn:microsoft.com/office/officeart/2005/8/layout/orgChart1"/>
    <dgm:cxn modelId="{0E7B5AE2-39B0-4131-91C9-713012AAED17}" type="presParOf" srcId="{D1E399C7-7695-45F3-8CAF-B88497A1DE0C}" destId="{136AB516-319C-4693-B64D-26E60611B511}" srcOrd="1" destOrd="0" presId="urn:microsoft.com/office/officeart/2005/8/layout/orgChart1"/>
    <dgm:cxn modelId="{3E7960B6-9F6E-46C8-B088-090DC691EF66}" type="presParOf" srcId="{136AB516-319C-4693-B64D-26E60611B511}" destId="{8B75C39E-B1C8-469C-A7A1-3A4BBE21454E}" srcOrd="0" destOrd="0" presId="urn:microsoft.com/office/officeart/2005/8/layout/orgChart1"/>
    <dgm:cxn modelId="{BEC06FDA-4779-4544-B174-1B6757C9A940}" type="presParOf" srcId="{136AB516-319C-4693-B64D-26E60611B511}" destId="{2E52F553-0B41-4C42-9FFE-214904273EAF}" srcOrd="1" destOrd="0" presId="urn:microsoft.com/office/officeart/2005/8/layout/orgChart1"/>
    <dgm:cxn modelId="{01F3DE01-44A8-4310-A7F8-5D3281AB613B}" type="presParOf" srcId="{2E52F553-0B41-4C42-9FFE-214904273EAF}" destId="{5D76EBE4-1520-47C7-B1ED-D4F4A9B5A283}" srcOrd="0" destOrd="0" presId="urn:microsoft.com/office/officeart/2005/8/layout/orgChart1"/>
    <dgm:cxn modelId="{76B5A4BA-039B-4580-86EE-A3E81C681326}" type="presParOf" srcId="{5D76EBE4-1520-47C7-B1ED-D4F4A9B5A283}" destId="{5D95779A-639A-42A3-A66C-94BCD7024B46}" srcOrd="0" destOrd="0" presId="urn:microsoft.com/office/officeart/2005/8/layout/orgChart1"/>
    <dgm:cxn modelId="{59AE2D9D-5AE4-4469-B2F2-D273E6BE22AF}" type="presParOf" srcId="{5D76EBE4-1520-47C7-B1ED-D4F4A9B5A283}" destId="{8F5CE1D7-702C-4543-AD69-0423D29D6DBB}" srcOrd="1" destOrd="0" presId="urn:microsoft.com/office/officeart/2005/8/layout/orgChart1"/>
    <dgm:cxn modelId="{3F72EA87-8EE3-4EA7-A6F6-9CB5BF665E5D}" type="presParOf" srcId="{2E52F553-0B41-4C42-9FFE-214904273EAF}" destId="{89B89CC6-2519-42EF-A74C-2B5A9B6B8F32}" srcOrd="1" destOrd="0" presId="urn:microsoft.com/office/officeart/2005/8/layout/orgChart1"/>
    <dgm:cxn modelId="{69033AB5-7D94-4FBD-BBA3-794DE2B68929}" type="presParOf" srcId="{2E52F553-0B41-4C42-9FFE-214904273EAF}" destId="{A6444D01-C95E-4ADF-B775-518106A1155A}" srcOrd="2" destOrd="0" presId="urn:microsoft.com/office/officeart/2005/8/layout/orgChart1"/>
    <dgm:cxn modelId="{4DAE2D66-B5AE-4963-8C34-54FB022C79C9}" type="presParOf" srcId="{136AB516-319C-4693-B64D-26E60611B511}" destId="{00F187E8-F469-4DFB-AC33-E2B71697A5AD}" srcOrd="2" destOrd="0" presId="urn:microsoft.com/office/officeart/2005/8/layout/orgChart1"/>
    <dgm:cxn modelId="{DA4C1CE0-01F5-4368-A4A8-2FFF7ED607C9}" type="presParOf" srcId="{136AB516-319C-4693-B64D-26E60611B511}" destId="{517E6045-6286-4C89-9187-925485F32DC1}" srcOrd="3" destOrd="0" presId="urn:microsoft.com/office/officeart/2005/8/layout/orgChart1"/>
    <dgm:cxn modelId="{30DC5BE0-2F86-4019-8CF5-8D3F3E638222}" type="presParOf" srcId="{517E6045-6286-4C89-9187-925485F32DC1}" destId="{96FBDD84-0FD1-428E-A105-563BC7B8E4D7}" srcOrd="0" destOrd="0" presId="urn:microsoft.com/office/officeart/2005/8/layout/orgChart1"/>
    <dgm:cxn modelId="{6308E7FF-C553-49A7-AE47-DAB214969814}" type="presParOf" srcId="{96FBDD84-0FD1-428E-A105-563BC7B8E4D7}" destId="{516A2317-10A0-4960-BC79-8515F383E71E}" srcOrd="0" destOrd="0" presId="urn:microsoft.com/office/officeart/2005/8/layout/orgChart1"/>
    <dgm:cxn modelId="{D648379A-D1F8-4A16-B9A1-94680388A2E3}" type="presParOf" srcId="{96FBDD84-0FD1-428E-A105-563BC7B8E4D7}" destId="{B301B597-1A4A-4658-8EA7-9E315ABF14C5}" srcOrd="1" destOrd="0" presId="urn:microsoft.com/office/officeart/2005/8/layout/orgChart1"/>
    <dgm:cxn modelId="{285605F4-4FBC-4B8E-937B-8745B5CDE670}" type="presParOf" srcId="{517E6045-6286-4C89-9187-925485F32DC1}" destId="{A0744C5D-4D7B-48B0-967B-62FD82075699}" srcOrd="1" destOrd="0" presId="urn:microsoft.com/office/officeart/2005/8/layout/orgChart1"/>
    <dgm:cxn modelId="{9FD12782-E964-40F9-A388-79ABE1C30FA5}" type="presParOf" srcId="{517E6045-6286-4C89-9187-925485F32DC1}" destId="{B66F02FC-9DC1-49E7-A6D3-1B65F244DB97}" srcOrd="2" destOrd="0" presId="urn:microsoft.com/office/officeart/2005/8/layout/orgChart1"/>
    <dgm:cxn modelId="{3EE39643-5502-4295-9D12-B6D7A2AECE13}" type="presParOf" srcId="{136AB516-319C-4693-B64D-26E60611B511}" destId="{7EAA9E86-32FB-41BC-9302-DCAF792948D4}" srcOrd="4" destOrd="0" presId="urn:microsoft.com/office/officeart/2005/8/layout/orgChart1"/>
    <dgm:cxn modelId="{BDF69ECB-DFE2-4C73-9475-36B88646B141}" type="presParOf" srcId="{136AB516-319C-4693-B64D-26E60611B511}" destId="{4F1427D9-A174-4167-8C7D-BF72F201DBCA}" srcOrd="5" destOrd="0" presId="urn:microsoft.com/office/officeart/2005/8/layout/orgChart1"/>
    <dgm:cxn modelId="{C61A45C0-78BB-4D44-BE59-D7A62DD68503}" type="presParOf" srcId="{4F1427D9-A174-4167-8C7D-BF72F201DBCA}" destId="{081E2268-2D07-41A2-BBEB-090ABD3E4B64}" srcOrd="0" destOrd="0" presId="urn:microsoft.com/office/officeart/2005/8/layout/orgChart1"/>
    <dgm:cxn modelId="{2E0704A8-500F-4D60-9A6C-7A682A663417}" type="presParOf" srcId="{081E2268-2D07-41A2-BBEB-090ABD3E4B64}" destId="{F61B888A-642D-4E15-86E6-93A208911C5F}" srcOrd="0" destOrd="0" presId="urn:microsoft.com/office/officeart/2005/8/layout/orgChart1"/>
    <dgm:cxn modelId="{81979D3F-B3E3-4E51-9AF2-FB8DD154993D}" type="presParOf" srcId="{081E2268-2D07-41A2-BBEB-090ABD3E4B64}" destId="{F0924B77-2337-45AE-9672-0514564F6855}" srcOrd="1" destOrd="0" presId="urn:microsoft.com/office/officeart/2005/8/layout/orgChart1"/>
    <dgm:cxn modelId="{20BC6E73-E4E9-44DD-B026-178692CEB08F}" type="presParOf" srcId="{4F1427D9-A174-4167-8C7D-BF72F201DBCA}" destId="{A8C36108-8572-426F-BBDE-9546EC2F1F14}" srcOrd="1" destOrd="0" presId="urn:microsoft.com/office/officeart/2005/8/layout/orgChart1"/>
    <dgm:cxn modelId="{8A06E8FE-4043-461D-966B-ECAAD3F39329}" type="presParOf" srcId="{4F1427D9-A174-4167-8C7D-BF72F201DBCA}" destId="{CD2E4B0B-3A1D-4BCC-B557-F9DAD265DD3C}" srcOrd="2" destOrd="0" presId="urn:microsoft.com/office/officeart/2005/8/layout/orgChart1"/>
    <dgm:cxn modelId="{7D4F5479-D73B-430B-97DA-C5EB58042857}" type="presParOf" srcId="{D1E399C7-7695-45F3-8CAF-B88497A1DE0C}" destId="{BA2D67E4-A95C-4C12-BBC1-AECD849B1985}" srcOrd="2" destOrd="0" presId="urn:microsoft.com/office/officeart/2005/8/layout/orgChart1"/>
    <dgm:cxn modelId="{5BA1F5A3-DC10-4C7B-A14B-76345DF9374B}" type="presParOf" srcId="{9AA77110-F6EB-41D8-9B1B-C1F5223798DF}" destId="{4EA092DF-8962-4312-A97F-E2626B04C15C}" srcOrd="6" destOrd="0" presId="urn:microsoft.com/office/officeart/2005/8/layout/orgChart1"/>
    <dgm:cxn modelId="{80C5F284-5BCC-4E39-9600-9C2034422C31}" type="presParOf" srcId="{9AA77110-F6EB-41D8-9B1B-C1F5223798DF}" destId="{1FDE50A3-840B-4396-A905-3A2BB3BDC8A3}" srcOrd="7" destOrd="0" presId="urn:microsoft.com/office/officeart/2005/8/layout/orgChart1"/>
    <dgm:cxn modelId="{A76687C1-AC95-42A4-9D1A-A4D81E8E57A3}" type="presParOf" srcId="{1FDE50A3-840B-4396-A905-3A2BB3BDC8A3}" destId="{668CC75A-6844-47C9-B0A9-2A9682702B9C}" srcOrd="0" destOrd="0" presId="urn:microsoft.com/office/officeart/2005/8/layout/orgChart1"/>
    <dgm:cxn modelId="{F8314360-4D63-44A5-8145-055881EF2999}" type="presParOf" srcId="{668CC75A-6844-47C9-B0A9-2A9682702B9C}" destId="{AE5DFB82-0C28-4453-BCBB-FED392C08494}" srcOrd="0" destOrd="0" presId="urn:microsoft.com/office/officeart/2005/8/layout/orgChart1"/>
    <dgm:cxn modelId="{F64A97F0-732C-41B7-95CA-109FA5F616D2}" type="presParOf" srcId="{668CC75A-6844-47C9-B0A9-2A9682702B9C}" destId="{CC7CE92C-CA35-430E-BDAE-E49C2A143740}" srcOrd="1" destOrd="0" presId="urn:microsoft.com/office/officeart/2005/8/layout/orgChart1"/>
    <dgm:cxn modelId="{8F039006-DDF6-47CC-AB43-5EEE9540A23C}" type="presParOf" srcId="{1FDE50A3-840B-4396-A905-3A2BB3BDC8A3}" destId="{76738169-158F-469B-A1A3-6A5CE2D8D3B8}" srcOrd="1" destOrd="0" presId="urn:microsoft.com/office/officeart/2005/8/layout/orgChart1"/>
    <dgm:cxn modelId="{CB392CCE-950E-43B1-BAF8-0A67B3B88386}" type="presParOf" srcId="{76738169-158F-469B-A1A3-6A5CE2D8D3B8}" destId="{9673D366-A6F4-46BB-9C21-6532AD332202}" srcOrd="0" destOrd="0" presId="urn:microsoft.com/office/officeart/2005/8/layout/orgChart1"/>
    <dgm:cxn modelId="{FF8872B7-AC24-4F32-A3B4-F6E5C7F701BF}" type="presParOf" srcId="{76738169-158F-469B-A1A3-6A5CE2D8D3B8}" destId="{CE5C7109-F3B2-46BA-A758-90A764A0E402}" srcOrd="1" destOrd="0" presId="urn:microsoft.com/office/officeart/2005/8/layout/orgChart1"/>
    <dgm:cxn modelId="{8F28D0BD-160D-459B-AFE1-49FE2A74E55E}" type="presParOf" srcId="{CE5C7109-F3B2-46BA-A758-90A764A0E402}" destId="{7332458A-3606-4422-9C63-6D2C1C1D10EB}" srcOrd="0" destOrd="0" presId="urn:microsoft.com/office/officeart/2005/8/layout/orgChart1"/>
    <dgm:cxn modelId="{497EF564-9AA2-4AAC-BE59-4B46D068FEEA}" type="presParOf" srcId="{7332458A-3606-4422-9C63-6D2C1C1D10EB}" destId="{259C03CF-CFF7-463F-BE8B-968BAD7F4C32}" srcOrd="0" destOrd="0" presId="urn:microsoft.com/office/officeart/2005/8/layout/orgChart1"/>
    <dgm:cxn modelId="{A5C9FF80-A9CF-4FC7-BB1B-B0CC97F32604}" type="presParOf" srcId="{7332458A-3606-4422-9C63-6D2C1C1D10EB}" destId="{01407BD0-35B8-45CB-947B-E1758F2D1BFE}" srcOrd="1" destOrd="0" presId="urn:microsoft.com/office/officeart/2005/8/layout/orgChart1"/>
    <dgm:cxn modelId="{FB86FC2B-CD59-46EF-A2F0-E2D112E6EAF6}" type="presParOf" srcId="{CE5C7109-F3B2-46BA-A758-90A764A0E402}" destId="{68721BBC-0F53-4E14-AEDC-12C3E9A32A13}" srcOrd="1" destOrd="0" presId="urn:microsoft.com/office/officeart/2005/8/layout/orgChart1"/>
    <dgm:cxn modelId="{68542F44-394D-4A4A-A18B-B55C135FD392}" type="presParOf" srcId="{CE5C7109-F3B2-46BA-A758-90A764A0E402}" destId="{34CADA0F-B666-4507-BDB5-B425378E3749}" srcOrd="2" destOrd="0" presId="urn:microsoft.com/office/officeart/2005/8/layout/orgChart1"/>
    <dgm:cxn modelId="{A32BB114-F3F3-4F56-AFC9-59BF47128F5E}" type="presParOf" srcId="{76738169-158F-469B-A1A3-6A5CE2D8D3B8}" destId="{55446411-2BCD-4D9B-91B6-786122FBEED3}" srcOrd="2" destOrd="0" presId="urn:microsoft.com/office/officeart/2005/8/layout/orgChart1"/>
    <dgm:cxn modelId="{8FC1F14D-B647-4820-B06B-78618C3B7658}" type="presParOf" srcId="{76738169-158F-469B-A1A3-6A5CE2D8D3B8}" destId="{6346B7F0-0E89-40F3-902E-EC3E56A6B543}" srcOrd="3" destOrd="0" presId="urn:microsoft.com/office/officeart/2005/8/layout/orgChart1"/>
    <dgm:cxn modelId="{14EA22E0-29C8-40B2-926B-6266D929F41F}" type="presParOf" srcId="{6346B7F0-0E89-40F3-902E-EC3E56A6B543}" destId="{43751973-936B-4BB1-8822-D1B0D5250E76}" srcOrd="0" destOrd="0" presId="urn:microsoft.com/office/officeart/2005/8/layout/orgChart1"/>
    <dgm:cxn modelId="{FB2B19C7-12F2-4DE7-BE61-5BE1612F7DED}" type="presParOf" srcId="{43751973-936B-4BB1-8822-D1B0D5250E76}" destId="{4D4E29D5-550D-4775-BD06-4B591C0C0783}" srcOrd="0" destOrd="0" presId="urn:microsoft.com/office/officeart/2005/8/layout/orgChart1"/>
    <dgm:cxn modelId="{73DFDEA0-3699-4982-91EE-E3B879E39111}" type="presParOf" srcId="{43751973-936B-4BB1-8822-D1B0D5250E76}" destId="{2BF28E47-FB5E-48B5-B48F-A7923FFD3C1C}" srcOrd="1" destOrd="0" presId="urn:microsoft.com/office/officeart/2005/8/layout/orgChart1"/>
    <dgm:cxn modelId="{91D52310-C66D-4590-9D1F-5C31EB316BB0}" type="presParOf" srcId="{6346B7F0-0E89-40F3-902E-EC3E56A6B543}" destId="{3627717F-7AFE-4368-A77C-233772FA703C}" srcOrd="1" destOrd="0" presId="urn:microsoft.com/office/officeart/2005/8/layout/orgChart1"/>
    <dgm:cxn modelId="{A0E695E6-DD72-4411-AE61-5EFD95B6E35B}" type="presParOf" srcId="{6346B7F0-0E89-40F3-902E-EC3E56A6B543}" destId="{CD7BA0E7-92B7-4044-9EF6-6488CA4B5902}" srcOrd="2" destOrd="0" presId="urn:microsoft.com/office/officeart/2005/8/layout/orgChart1"/>
    <dgm:cxn modelId="{A266E97E-1371-4C3C-9936-BEF47E8E7FD8}" type="presParOf" srcId="{76738169-158F-469B-A1A3-6A5CE2D8D3B8}" destId="{287BA261-FEAA-447A-963D-E8A2BAFE70C8}" srcOrd="4" destOrd="0" presId="urn:microsoft.com/office/officeart/2005/8/layout/orgChart1"/>
    <dgm:cxn modelId="{FA109CAE-DADA-410C-B56D-E8F1BA30F4D9}" type="presParOf" srcId="{76738169-158F-469B-A1A3-6A5CE2D8D3B8}" destId="{F796C352-566E-41B7-8841-171901B15158}" srcOrd="5" destOrd="0" presId="urn:microsoft.com/office/officeart/2005/8/layout/orgChart1"/>
    <dgm:cxn modelId="{8F638176-8560-44DF-B6B8-19EA2FA2D8DE}" type="presParOf" srcId="{F796C352-566E-41B7-8841-171901B15158}" destId="{6BF2F490-416F-41F2-8239-578F5BF94E51}" srcOrd="0" destOrd="0" presId="urn:microsoft.com/office/officeart/2005/8/layout/orgChart1"/>
    <dgm:cxn modelId="{DA48E009-4372-44DE-93CE-2BFCCD28B723}" type="presParOf" srcId="{6BF2F490-416F-41F2-8239-578F5BF94E51}" destId="{0C614D41-7FC9-4817-A15D-BC11E89203DB}" srcOrd="0" destOrd="0" presId="urn:microsoft.com/office/officeart/2005/8/layout/orgChart1"/>
    <dgm:cxn modelId="{BDAC54E3-37E6-479B-A4FB-489485C17954}" type="presParOf" srcId="{6BF2F490-416F-41F2-8239-578F5BF94E51}" destId="{2F215143-ECBE-424D-9799-25A97A6C101C}" srcOrd="1" destOrd="0" presId="urn:microsoft.com/office/officeart/2005/8/layout/orgChart1"/>
    <dgm:cxn modelId="{2DBE57A6-EB21-461B-8489-2C4CADE1611D}" type="presParOf" srcId="{F796C352-566E-41B7-8841-171901B15158}" destId="{A6B849BC-CB3E-427D-9CBE-98E0D73DFCB9}" srcOrd="1" destOrd="0" presId="urn:microsoft.com/office/officeart/2005/8/layout/orgChart1"/>
    <dgm:cxn modelId="{EA2543A8-63B1-4456-B882-046B9171EA6B}" type="presParOf" srcId="{F796C352-566E-41B7-8841-171901B15158}" destId="{19E04A8F-772A-4730-BECF-2193593115D6}" srcOrd="2" destOrd="0" presId="urn:microsoft.com/office/officeart/2005/8/layout/orgChart1"/>
    <dgm:cxn modelId="{D169CA93-24EA-449C-BEBA-3D17E610CEEB}" type="presParOf" srcId="{76738169-158F-469B-A1A3-6A5CE2D8D3B8}" destId="{6E5ADD01-7E96-4146-97E8-0EAD1E8D0B40}" srcOrd="6" destOrd="0" presId="urn:microsoft.com/office/officeart/2005/8/layout/orgChart1"/>
    <dgm:cxn modelId="{507B4691-C5CB-48CD-A464-726CB9FE9D5F}" type="presParOf" srcId="{76738169-158F-469B-A1A3-6A5CE2D8D3B8}" destId="{5E8D22F7-AF76-410D-AE6E-9010F7B45FD9}" srcOrd="7" destOrd="0" presId="urn:microsoft.com/office/officeart/2005/8/layout/orgChart1"/>
    <dgm:cxn modelId="{A21D0FD7-4910-4AD0-BB0E-F8E882A34D49}" type="presParOf" srcId="{5E8D22F7-AF76-410D-AE6E-9010F7B45FD9}" destId="{70F3B1FA-A6F5-4A3B-96C6-2F49D95E16EB}" srcOrd="0" destOrd="0" presId="urn:microsoft.com/office/officeart/2005/8/layout/orgChart1"/>
    <dgm:cxn modelId="{BAEE7EBF-8201-42F9-8F16-89B46266F6BF}" type="presParOf" srcId="{70F3B1FA-A6F5-4A3B-96C6-2F49D95E16EB}" destId="{67AC0F0A-3A9D-461F-A9AA-BD9121B0F943}" srcOrd="0" destOrd="0" presId="urn:microsoft.com/office/officeart/2005/8/layout/orgChart1"/>
    <dgm:cxn modelId="{EAFE1107-DA76-47D7-BCF2-F4388CADF6E3}" type="presParOf" srcId="{70F3B1FA-A6F5-4A3B-96C6-2F49D95E16EB}" destId="{3EF52C4F-82EE-45E5-B46B-366638DDFC41}" srcOrd="1" destOrd="0" presId="urn:microsoft.com/office/officeart/2005/8/layout/orgChart1"/>
    <dgm:cxn modelId="{59AAC0B3-462C-4472-A347-FCD5F4B9CEC4}" type="presParOf" srcId="{5E8D22F7-AF76-410D-AE6E-9010F7B45FD9}" destId="{9DE6A4FA-4A1F-48CE-B389-EEA6D2496416}" srcOrd="1" destOrd="0" presId="urn:microsoft.com/office/officeart/2005/8/layout/orgChart1"/>
    <dgm:cxn modelId="{39B6EB44-F5B3-4095-86EF-F5F63A42940A}" type="presParOf" srcId="{5E8D22F7-AF76-410D-AE6E-9010F7B45FD9}" destId="{DAFE882D-B45F-49A4-808A-8025707FF24C}" srcOrd="2" destOrd="0" presId="urn:microsoft.com/office/officeart/2005/8/layout/orgChart1"/>
    <dgm:cxn modelId="{B3D0B5BF-2A41-468F-91BD-44AF8F153F7A}" type="presParOf" srcId="{1FDE50A3-840B-4396-A905-3A2BB3BDC8A3}" destId="{9D384492-A845-4BB4-89A0-F42CA16DC6C8}" srcOrd="2" destOrd="0" presId="urn:microsoft.com/office/officeart/2005/8/layout/orgChart1"/>
    <dgm:cxn modelId="{386193C8-5DEA-4C48-AA5A-CAFF49911CF4}" type="presParOf" srcId="{9AA77110-F6EB-41D8-9B1B-C1F5223798DF}" destId="{A588DB8D-EF17-4CFD-BA01-42BE20032808}" srcOrd="8" destOrd="0" presId="urn:microsoft.com/office/officeart/2005/8/layout/orgChart1"/>
    <dgm:cxn modelId="{9124A315-723F-49B8-AC6C-92780F4708D0}" type="presParOf" srcId="{9AA77110-F6EB-41D8-9B1B-C1F5223798DF}" destId="{9EF978CB-76D3-4381-AE2E-51E318D5C96B}" srcOrd="9" destOrd="0" presId="urn:microsoft.com/office/officeart/2005/8/layout/orgChart1"/>
    <dgm:cxn modelId="{88D92784-B882-49DB-A143-158EE7258954}" type="presParOf" srcId="{9EF978CB-76D3-4381-AE2E-51E318D5C96B}" destId="{15E83A7D-49E5-40D3-BAAC-2A4391412531}" srcOrd="0" destOrd="0" presId="urn:microsoft.com/office/officeart/2005/8/layout/orgChart1"/>
    <dgm:cxn modelId="{2DAEFBB0-099F-4C7D-AB4C-43F344F26D3C}" type="presParOf" srcId="{15E83A7D-49E5-40D3-BAAC-2A4391412531}" destId="{EDE41EC6-0396-4E93-A33C-A57160290D24}" srcOrd="0" destOrd="0" presId="urn:microsoft.com/office/officeart/2005/8/layout/orgChart1"/>
    <dgm:cxn modelId="{6D77C942-37DC-4A30-B940-12DB8A7D06FE}" type="presParOf" srcId="{15E83A7D-49E5-40D3-BAAC-2A4391412531}" destId="{5AE8DA49-F00E-48EC-9062-7C9C3A4589C3}" srcOrd="1" destOrd="0" presId="urn:microsoft.com/office/officeart/2005/8/layout/orgChart1"/>
    <dgm:cxn modelId="{DD2BD080-BFA6-4109-A690-42CD2CB2D4C8}" type="presParOf" srcId="{9EF978CB-76D3-4381-AE2E-51E318D5C96B}" destId="{A0FDBF90-C3E4-471C-B294-18240F931F02}" srcOrd="1" destOrd="0" presId="urn:microsoft.com/office/officeart/2005/8/layout/orgChart1"/>
    <dgm:cxn modelId="{2A824896-19BC-47F0-803E-0979C250727C}" type="presParOf" srcId="{9EF978CB-76D3-4381-AE2E-51E318D5C96B}" destId="{A54C41C4-95BB-462A-8216-C050F1409DAB}" srcOrd="2" destOrd="0" presId="urn:microsoft.com/office/officeart/2005/8/layout/orgChart1"/>
    <dgm:cxn modelId="{8CDA9514-019A-4154-BF67-355E4F44E7D2}" type="presParOf" srcId="{9B5B6264-01B6-4BF2-B3FC-F659D4550B20}" destId="{46A56D9B-F166-426C-86EB-5791D635C05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6F3540-F1AB-4B27-95D1-B3BC3D0A896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21F41-EFAB-4A03-AD82-4B55B9254E31}">
      <dgm:prSet phldrT="[Текст]" custT="1"/>
      <dgm:spPr/>
      <dgm:t>
        <a:bodyPr/>
        <a:lstStyle/>
        <a:p>
          <a:r>
            <a:rPr lang="ru-RU" sz="1800" dirty="0" smtClean="0"/>
            <a:t>На урочных занятиях</a:t>
          </a:r>
          <a:endParaRPr lang="ru-RU" sz="1800" cap="none" baseline="0" dirty="0"/>
        </a:p>
      </dgm:t>
    </dgm:pt>
    <dgm:pt modelId="{B9119340-ACCD-4E69-8BCA-B5018D35FD31}" type="parTrans" cxnId="{F3A152F1-7176-45B4-B7C7-FFAFAC89B3A6}">
      <dgm:prSet/>
      <dgm:spPr/>
      <dgm:t>
        <a:bodyPr/>
        <a:lstStyle/>
        <a:p>
          <a:endParaRPr lang="ru-RU"/>
        </a:p>
      </dgm:t>
    </dgm:pt>
    <dgm:pt modelId="{386FF1DF-18C3-4712-9D5C-4FC78BF69EA3}" type="sibTrans" cxnId="{F3A152F1-7176-45B4-B7C7-FFAFAC89B3A6}">
      <dgm:prSet/>
      <dgm:spPr/>
      <dgm:t>
        <a:bodyPr/>
        <a:lstStyle/>
        <a:p>
          <a:endParaRPr lang="ru-RU"/>
        </a:p>
      </dgm:t>
    </dgm:pt>
    <dgm:pt modelId="{0D950B7F-BDC7-4CE6-BB4F-5521DF0F6426}">
      <dgm:prSet custT="1"/>
      <dgm:spPr/>
      <dgm:t>
        <a:bodyPr/>
        <a:lstStyle/>
        <a:p>
          <a:r>
            <a:rPr lang="ru-RU" sz="1800" dirty="0" smtClean="0"/>
            <a:t>урок-исследование, урок-лаборатория, урок изобретательства, урок «Удивительное рядом», урок – рассказ об ученых </a:t>
          </a:r>
          <a:endParaRPr lang="ru-RU" sz="1800" dirty="0"/>
        </a:p>
      </dgm:t>
    </dgm:pt>
    <dgm:pt modelId="{545DD3D5-7323-4DAC-9FFC-BBF147CC0DEB}" type="parTrans" cxnId="{854064E2-2FC4-4776-8F86-8602E9C9D4DC}">
      <dgm:prSet/>
      <dgm:spPr/>
      <dgm:t>
        <a:bodyPr/>
        <a:lstStyle/>
        <a:p>
          <a:endParaRPr lang="ru-RU"/>
        </a:p>
      </dgm:t>
    </dgm:pt>
    <dgm:pt modelId="{8E886654-229A-44C5-A9BE-F1AF52C081F7}" type="sibTrans" cxnId="{854064E2-2FC4-4776-8F86-8602E9C9D4DC}">
      <dgm:prSet/>
      <dgm:spPr/>
      <dgm:t>
        <a:bodyPr/>
        <a:lstStyle/>
        <a:p>
          <a:endParaRPr lang="ru-RU"/>
        </a:p>
      </dgm:t>
    </dgm:pt>
    <dgm:pt modelId="{B4428EA8-E8D3-4481-9065-31B1DA927C77}">
      <dgm:prSet custT="1"/>
      <dgm:spPr/>
      <dgm:t>
        <a:bodyPr/>
        <a:lstStyle/>
        <a:p>
          <a:r>
            <a:rPr lang="ru-RU" sz="1800" dirty="0" smtClean="0"/>
            <a:t>учебный эксперимент (планирование и проведение эксперимента, обработка и анализ его результатов)</a:t>
          </a:r>
          <a:endParaRPr lang="ru-RU" sz="1800" dirty="0"/>
        </a:p>
      </dgm:t>
    </dgm:pt>
    <dgm:pt modelId="{52C3A67A-1728-4C9C-9BEF-BC27EB144640}" type="parTrans" cxnId="{49793563-BE24-458E-AB2E-23CFF2DC75FB}">
      <dgm:prSet/>
      <dgm:spPr/>
      <dgm:t>
        <a:bodyPr/>
        <a:lstStyle/>
        <a:p>
          <a:endParaRPr lang="ru-RU"/>
        </a:p>
      </dgm:t>
    </dgm:pt>
    <dgm:pt modelId="{0480913D-EE91-4015-8A2F-5E7148A2230E}" type="sibTrans" cxnId="{49793563-BE24-458E-AB2E-23CFF2DC75FB}">
      <dgm:prSet/>
      <dgm:spPr/>
      <dgm:t>
        <a:bodyPr/>
        <a:lstStyle/>
        <a:p>
          <a:endParaRPr lang="ru-RU"/>
        </a:p>
      </dgm:t>
    </dgm:pt>
    <dgm:pt modelId="{55857C84-7F69-4C99-AB95-F355C77DF2EF}">
      <dgm:prSet custT="1"/>
      <dgm:spPr/>
      <dgm:t>
        <a:bodyPr/>
        <a:lstStyle/>
        <a:p>
          <a:r>
            <a:rPr lang="ru-RU" sz="1800" dirty="0" smtClean="0"/>
            <a:t>домашнее задание исследовательского характера</a:t>
          </a:r>
          <a:endParaRPr lang="ru-RU" sz="1800" dirty="0"/>
        </a:p>
      </dgm:t>
    </dgm:pt>
    <dgm:pt modelId="{5AA9BC4A-98B0-428C-99D4-D40D2C98ABDE}" type="parTrans" cxnId="{5DE9BC2A-1B96-419B-A324-2D5AAEF42EC2}">
      <dgm:prSet/>
      <dgm:spPr/>
      <dgm:t>
        <a:bodyPr/>
        <a:lstStyle/>
        <a:p>
          <a:endParaRPr lang="ru-RU"/>
        </a:p>
      </dgm:t>
    </dgm:pt>
    <dgm:pt modelId="{10D70C39-017E-4FCB-8C1E-FE2304A93CDD}" type="sibTrans" cxnId="{5DE9BC2A-1B96-419B-A324-2D5AAEF42EC2}">
      <dgm:prSet/>
      <dgm:spPr/>
      <dgm:t>
        <a:bodyPr/>
        <a:lstStyle/>
        <a:p>
          <a:endParaRPr lang="ru-RU"/>
        </a:p>
      </dgm:t>
    </dgm:pt>
    <dgm:pt modelId="{EEF9DE4E-69AB-4CDC-9001-EF4FCDAF2CFD}">
      <dgm:prSet custT="1"/>
      <dgm:spPr/>
      <dgm:t>
        <a:bodyPr/>
        <a:lstStyle/>
        <a:p>
          <a:r>
            <a:rPr lang="ru-RU" sz="1800" dirty="0" smtClean="0"/>
            <a:t>На внеурочных занятиях</a:t>
          </a:r>
          <a:endParaRPr lang="ru-RU" sz="1800" dirty="0"/>
        </a:p>
      </dgm:t>
    </dgm:pt>
    <dgm:pt modelId="{07353CC8-F9EC-4FB3-9056-BF7B74538E14}" type="parTrans" cxnId="{869A0BB3-FB5A-474E-9F76-C411CF261B0E}">
      <dgm:prSet/>
      <dgm:spPr/>
      <dgm:t>
        <a:bodyPr/>
        <a:lstStyle/>
        <a:p>
          <a:endParaRPr lang="ru-RU"/>
        </a:p>
      </dgm:t>
    </dgm:pt>
    <dgm:pt modelId="{BBE2EC19-A405-4492-9282-CDD5FBD1A123}" type="sibTrans" cxnId="{869A0BB3-FB5A-474E-9F76-C411CF261B0E}">
      <dgm:prSet/>
      <dgm:spPr/>
      <dgm:t>
        <a:bodyPr/>
        <a:lstStyle/>
        <a:p>
          <a:endParaRPr lang="ru-RU"/>
        </a:p>
      </dgm:t>
    </dgm:pt>
    <dgm:pt modelId="{35031064-587F-4534-AC61-BE0114D005E8}">
      <dgm:prSet custT="1"/>
      <dgm:spPr/>
      <dgm:t>
        <a:bodyPr/>
        <a:lstStyle/>
        <a:p>
          <a:r>
            <a:rPr lang="ru-RU" sz="1800" dirty="0" smtClean="0"/>
            <a:t>исследовательская практика обучающихся</a:t>
          </a:r>
          <a:endParaRPr lang="ru-RU" sz="1800" dirty="0"/>
        </a:p>
      </dgm:t>
    </dgm:pt>
    <dgm:pt modelId="{B13ED4D3-05FA-422E-880F-48CD9B1170EB}" type="parTrans" cxnId="{703B61E9-1B84-452D-8BA9-DF51F9EB7ADF}">
      <dgm:prSet/>
      <dgm:spPr/>
      <dgm:t>
        <a:bodyPr/>
        <a:lstStyle/>
        <a:p>
          <a:endParaRPr lang="ru-RU"/>
        </a:p>
      </dgm:t>
    </dgm:pt>
    <dgm:pt modelId="{97A3195A-F3BC-4469-918E-DD69E608DEDD}" type="sibTrans" cxnId="{703B61E9-1B84-452D-8BA9-DF51F9EB7ADF}">
      <dgm:prSet/>
      <dgm:spPr/>
      <dgm:t>
        <a:bodyPr/>
        <a:lstStyle/>
        <a:p>
          <a:endParaRPr lang="ru-RU"/>
        </a:p>
      </dgm:t>
    </dgm:pt>
    <dgm:pt modelId="{8C87ABC7-5453-41C3-A734-0164069B4067}">
      <dgm:prSet custT="1"/>
      <dgm:spPr/>
      <dgm:t>
        <a:bodyPr/>
        <a:lstStyle/>
        <a:p>
          <a:r>
            <a:rPr lang="ru-RU" sz="1800" dirty="0" smtClean="0"/>
            <a:t>образовательные экспедиции – походы, поездки</a:t>
          </a:r>
          <a:endParaRPr lang="ru-RU" sz="1800" dirty="0"/>
        </a:p>
      </dgm:t>
    </dgm:pt>
    <dgm:pt modelId="{BC4C5FC0-12D2-4B08-B0FB-CC61161DD823}" type="parTrans" cxnId="{4F904FE2-1042-4C3E-A7EC-B4AB24E2DA42}">
      <dgm:prSet/>
      <dgm:spPr/>
      <dgm:t>
        <a:bodyPr/>
        <a:lstStyle/>
        <a:p>
          <a:endParaRPr lang="ru-RU"/>
        </a:p>
      </dgm:t>
    </dgm:pt>
    <dgm:pt modelId="{A68EA1E1-32A0-4FDF-BFC6-698F01452ACD}" type="sibTrans" cxnId="{4F904FE2-1042-4C3E-A7EC-B4AB24E2DA42}">
      <dgm:prSet/>
      <dgm:spPr/>
      <dgm:t>
        <a:bodyPr/>
        <a:lstStyle/>
        <a:p>
          <a:endParaRPr lang="ru-RU"/>
        </a:p>
      </dgm:t>
    </dgm:pt>
    <dgm:pt modelId="{15DC4E62-4F14-42FF-9964-6CF15D65737A}">
      <dgm:prSet custT="1"/>
      <dgm:spPr/>
      <dgm:t>
        <a:bodyPr/>
        <a:lstStyle/>
        <a:p>
          <a:r>
            <a:rPr lang="ru-RU" sz="1800" dirty="0" smtClean="0"/>
            <a:t>факультативные занятия</a:t>
          </a:r>
          <a:endParaRPr lang="ru-RU" sz="1800" dirty="0"/>
        </a:p>
      </dgm:t>
    </dgm:pt>
    <dgm:pt modelId="{A50FA304-5AE2-4537-8AE8-0DD2B304E75E}" type="parTrans" cxnId="{3AF19DAB-4E52-4677-BFD5-C38FA662BE5B}">
      <dgm:prSet/>
      <dgm:spPr/>
      <dgm:t>
        <a:bodyPr/>
        <a:lstStyle/>
        <a:p>
          <a:endParaRPr lang="ru-RU"/>
        </a:p>
      </dgm:t>
    </dgm:pt>
    <dgm:pt modelId="{C7C74963-D05A-4807-993B-FF8EEF775F03}" type="sibTrans" cxnId="{3AF19DAB-4E52-4677-BFD5-C38FA662BE5B}">
      <dgm:prSet/>
      <dgm:spPr/>
      <dgm:t>
        <a:bodyPr/>
        <a:lstStyle/>
        <a:p>
          <a:endParaRPr lang="ru-RU"/>
        </a:p>
      </dgm:t>
    </dgm:pt>
    <dgm:pt modelId="{5FFDE8B9-482A-4199-8AAE-F3A920B81662}">
      <dgm:prSet custT="1"/>
      <dgm:spPr/>
      <dgm:t>
        <a:bodyPr/>
        <a:lstStyle/>
        <a:p>
          <a:r>
            <a:rPr lang="ru-RU" sz="1800" dirty="0" smtClean="0"/>
            <a:t>ученическое научно-исследовательское общество</a:t>
          </a:r>
          <a:endParaRPr lang="ru-RU" sz="1800" dirty="0"/>
        </a:p>
      </dgm:t>
    </dgm:pt>
    <dgm:pt modelId="{369FD1F4-68D2-49DA-A63A-402F377E85A0}" type="parTrans" cxnId="{35E577F1-D312-4F26-8718-6052DCBE4256}">
      <dgm:prSet/>
      <dgm:spPr/>
      <dgm:t>
        <a:bodyPr/>
        <a:lstStyle/>
        <a:p>
          <a:endParaRPr lang="ru-RU"/>
        </a:p>
      </dgm:t>
    </dgm:pt>
    <dgm:pt modelId="{CB39D8C1-1A1C-4A26-957B-C9321A56AABA}" type="sibTrans" cxnId="{35E577F1-D312-4F26-8718-6052DCBE4256}">
      <dgm:prSet/>
      <dgm:spPr/>
      <dgm:t>
        <a:bodyPr/>
        <a:lstStyle/>
        <a:p>
          <a:endParaRPr lang="ru-RU"/>
        </a:p>
      </dgm:t>
    </dgm:pt>
    <dgm:pt modelId="{03AFEF2F-7CF8-4AF3-BC9F-A6E6C91BFC5B}">
      <dgm:prSet custT="1"/>
      <dgm:spPr/>
      <dgm:t>
        <a:bodyPr/>
        <a:lstStyle/>
        <a:p>
          <a:r>
            <a:rPr lang="ru-RU" sz="1800" dirty="0" smtClean="0"/>
            <a:t>участие обучающихся в олимпиадах, конкурсах, конференциях и т.п.</a:t>
          </a:r>
          <a:endParaRPr lang="ru-RU" sz="1800" dirty="0"/>
        </a:p>
      </dgm:t>
    </dgm:pt>
    <dgm:pt modelId="{4CF8A1F9-14E5-45E8-93F3-227C192F0DE2}" type="parTrans" cxnId="{93131D56-1DDC-492F-9D4D-EF1B8D4F3D9C}">
      <dgm:prSet/>
      <dgm:spPr/>
      <dgm:t>
        <a:bodyPr/>
        <a:lstStyle/>
        <a:p>
          <a:endParaRPr lang="ru-RU"/>
        </a:p>
      </dgm:t>
    </dgm:pt>
    <dgm:pt modelId="{8D147014-7010-43F0-815F-719485AB2063}" type="sibTrans" cxnId="{93131D56-1DDC-492F-9D4D-EF1B8D4F3D9C}">
      <dgm:prSet/>
      <dgm:spPr/>
      <dgm:t>
        <a:bodyPr/>
        <a:lstStyle/>
        <a:p>
          <a:endParaRPr lang="ru-RU"/>
        </a:p>
      </dgm:t>
    </dgm:pt>
    <dgm:pt modelId="{651CA7CA-A15F-43C4-8A49-C722FE72C73A}">
      <dgm:prSet phldrT="[Текст]" custT="1"/>
      <dgm:spPr/>
      <dgm:t>
        <a:bodyPr/>
        <a:lstStyle/>
        <a:p>
          <a:r>
            <a:rPr lang="ru-RU" sz="1800" dirty="0" smtClean="0"/>
            <a:t>Формы организации учебно-исследовательской деятельности </a:t>
          </a:r>
          <a:endParaRPr lang="ru-RU" sz="1800" cap="none" baseline="0" dirty="0"/>
        </a:p>
      </dgm:t>
    </dgm:pt>
    <dgm:pt modelId="{C34B957F-EB4D-4829-83C6-3F57B5498FB8}" type="parTrans" cxnId="{A15A4F62-9B18-4673-9D5E-F5012FCE3A63}">
      <dgm:prSet/>
      <dgm:spPr/>
      <dgm:t>
        <a:bodyPr/>
        <a:lstStyle/>
        <a:p>
          <a:endParaRPr lang="ru-RU"/>
        </a:p>
      </dgm:t>
    </dgm:pt>
    <dgm:pt modelId="{258B9CBF-F427-4F0B-BE94-84D00104CBE8}" type="sibTrans" cxnId="{A15A4F62-9B18-4673-9D5E-F5012FCE3A63}">
      <dgm:prSet/>
      <dgm:spPr/>
      <dgm:t>
        <a:bodyPr/>
        <a:lstStyle/>
        <a:p>
          <a:endParaRPr lang="ru-RU"/>
        </a:p>
      </dgm:t>
    </dgm:pt>
    <dgm:pt modelId="{26388B92-F174-4C9E-8BD9-40857953302C}" type="pres">
      <dgm:prSet presAssocID="{576F3540-F1AB-4B27-95D1-B3BC3D0A89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DF5069-A21C-432C-A64C-34D73F6EDB6D}" type="pres">
      <dgm:prSet presAssocID="{651CA7CA-A15F-43C4-8A49-C722FE72C73A}" presName="root1" presStyleCnt="0"/>
      <dgm:spPr/>
    </dgm:pt>
    <dgm:pt modelId="{A0DC0D4B-6F84-4B44-98EB-1FE35DE025F7}" type="pres">
      <dgm:prSet presAssocID="{651CA7CA-A15F-43C4-8A49-C722FE72C73A}" presName="LevelOneTextNode" presStyleLbl="node0" presStyleIdx="0" presStyleCnt="1" custScaleX="133307" custScaleY="147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E39E51-CED2-4E38-B43C-50A40F5FA345}" type="pres">
      <dgm:prSet presAssocID="{651CA7CA-A15F-43C4-8A49-C722FE72C73A}" presName="level2hierChild" presStyleCnt="0"/>
      <dgm:spPr/>
    </dgm:pt>
    <dgm:pt modelId="{CBDC9488-D869-42F6-8081-B6393831D21F}" type="pres">
      <dgm:prSet presAssocID="{B9119340-ACCD-4E69-8BCA-B5018D35FD3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3DFB3657-F4FD-4826-931D-455055DA6207}" type="pres">
      <dgm:prSet presAssocID="{B9119340-ACCD-4E69-8BCA-B5018D35FD3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FA77C3C-970A-4415-B06C-16BDBAC15F17}" type="pres">
      <dgm:prSet presAssocID="{E3921F41-EFAB-4A03-AD82-4B55B9254E31}" presName="root2" presStyleCnt="0"/>
      <dgm:spPr/>
    </dgm:pt>
    <dgm:pt modelId="{954363A2-3F9F-422D-86D5-51B9B8CFF40A}" type="pres">
      <dgm:prSet presAssocID="{E3921F41-EFAB-4A03-AD82-4B55B9254E31}" presName="LevelTwoTextNode" presStyleLbl="node2" presStyleIdx="0" presStyleCnt="2" custScaleX="162617" custScaleY="79721" custLinFactNeighborX="-33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4D54D-93C3-4D29-8A57-649832CDB586}" type="pres">
      <dgm:prSet presAssocID="{E3921F41-EFAB-4A03-AD82-4B55B9254E31}" presName="level3hierChild" presStyleCnt="0"/>
      <dgm:spPr/>
    </dgm:pt>
    <dgm:pt modelId="{F3DAE486-C2FB-4BDC-99F6-7596B5A0609C}" type="pres">
      <dgm:prSet presAssocID="{545DD3D5-7323-4DAC-9FFC-BBF147CC0DEB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D8232EE1-8D21-426A-B4C1-33BC127DF59E}" type="pres">
      <dgm:prSet presAssocID="{545DD3D5-7323-4DAC-9FFC-BBF147CC0DEB}" presName="connTx" presStyleLbl="parChTrans1D3" presStyleIdx="0" presStyleCnt="8"/>
      <dgm:spPr/>
      <dgm:t>
        <a:bodyPr/>
        <a:lstStyle/>
        <a:p>
          <a:endParaRPr lang="ru-RU"/>
        </a:p>
      </dgm:t>
    </dgm:pt>
    <dgm:pt modelId="{6D9A4731-DA21-49A3-86C5-285F97F126FB}" type="pres">
      <dgm:prSet presAssocID="{0D950B7F-BDC7-4CE6-BB4F-5521DF0F6426}" presName="root2" presStyleCnt="0"/>
      <dgm:spPr/>
    </dgm:pt>
    <dgm:pt modelId="{E2945E38-F319-4A37-BE77-718FE6AECF70}" type="pres">
      <dgm:prSet presAssocID="{0D950B7F-BDC7-4CE6-BB4F-5521DF0F6426}" presName="LevelTwoTextNode" presStyleLbl="node3" presStyleIdx="0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BCE982-DCCE-4B9A-B6EB-E2F4E91C6296}" type="pres">
      <dgm:prSet presAssocID="{0D950B7F-BDC7-4CE6-BB4F-5521DF0F6426}" presName="level3hierChild" presStyleCnt="0"/>
      <dgm:spPr/>
    </dgm:pt>
    <dgm:pt modelId="{004C473E-58A3-48D4-BAA4-08DA96957A13}" type="pres">
      <dgm:prSet presAssocID="{52C3A67A-1728-4C9C-9BEF-BC27EB144640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F62B3535-1D59-40B7-906B-A883A7594344}" type="pres">
      <dgm:prSet presAssocID="{52C3A67A-1728-4C9C-9BEF-BC27EB144640}" presName="connTx" presStyleLbl="parChTrans1D3" presStyleIdx="1" presStyleCnt="8"/>
      <dgm:spPr/>
      <dgm:t>
        <a:bodyPr/>
        <a:lstStyle/>
        <a:p>
          <a:endParaRPr lang="ru-RU"/>
        </a:p>
      </dgm:t>
    </dgm:pt>
    <dgm:pt modelId="{7CF81EC1-D229-4E89-8328-F4C672B22B23}" type="pres">
      <dgm:prSet presAssocID="{B4428EA8-E8D3-4481-9065-31B1DA927C77}" presName="root2" presStyleCnt="0"/>
      <dgm:spPr/>
    </dgm:pt>
    <dgm:pt modelId="{193E4417-C993-42D4-9B57-78C4497C7B36}" type="pres">
      <dgm:prSet presAssocID="{B4428EA8-E8D3-4481-9065-31B1DA927C77}" presName="LevelTwoTextNode" presStyleLbl="node3" presStyleIdx="1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8B47AC-5478-408B-A73B-0C75E16E488E}" type="pres">
      <dgm:prSet presAssocID="{B4428EA8-E8D3-4481-9065-31B1DA927C77}" presName="level3hierChild" presStyleCnt="0"/>
      <dgm:spPr/>
    </dgm:pt>
    <dgm:pt modelId="{4D6A4FD2-6965-495A-99D0-0F614A256945}" type="pres">
      <dgm:prSet presAssocID="{5AA9BC4A-98B0-428C-99D4-D40D2C98ABDE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C1FBBFBE-12EA-466F-9CE6-D8CE07D82AF9}" type="pres">
      <dgm:prSet presAssocID="{5AA9BC4A-98B0-428C-99D4-D40D2C98ABDE}" presName="connTx" presStyleLbl="parChTrans1D3" presStyleIdx="2" presStyleCnt="8"/>
      <dgm:spPr/>
      <dgm:t>
        <a:bodyPr/>
        <a:lstStyle/>
        <a:p>
          <a:endParaRPr lang="ru-RU"/>
        </a:p>
      </dgm:t>
    </dgm:pt>
    <dgm:pt modelId="{DAD554B2-C7BE-4A77-AB81-6EC5FF314309}" type="pres">
      <dgm:prSet presAssocID="{55857C84-7F69-4C99-AB95-F355C77DF2EF}" presName="root2" presStyleCnt="0"/>
      <dgm:spPr/>
    </dgm:pt>
    <dgm:pt modelId="{1B562BF3-8FBC-4834-BF86-528A7EE9D2FC}" type="pres">
      <dgm:prSet presAssocID="{55857C84-7F69-4C99-AB95-F355C77DF2EF}" presName="LevelTwoTextNode" presStyleLbl="node3" presStyleIdx="2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D341D0-E3A5-447A-B2A4-475D3A3F053E}" type="pres">
      <dgm:prSet presAssocID="{55857C84-7F69-4C99-AB95-F355C77DF2EF}" presName="level3hierChild" presStyleCnt="0"/>
      <dgm:spPr/>
    </dgm:pt>
    <dgm:pt modelId="{DC540520-AE36-4EC4-AF81-B8C28D5ACDF3}" type="pres">
      <dgm:prSet presAssocID="{07353CC8-F9EC-4FB3-9056-BF7B74538E1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BF850CC-BAED-4516-A154-460ACBBAAED3}" type="pres">
      <dgm:prSet presAssocID="{07353CC8-F9EC-4FB3-9056-BF7B74538E1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BF8973D-9068-4A6B-B0A2-EC0BA568FDFC}" type="pres">
      <dgm:prSet presAssocID="{EEF9DE4E-69AB-4CDC-9001-EF4FCDAF2CFD}" presName="root2" presStyleCnt="0"/>
      <dgm:spPr/>
    </dgm:pt>
    <dgm:pt modelId="{B4722EC7-5737-4C38-B34E-72BC12874FAC}" type="pres">
      <dgm:prSet presAssocID="{EEF9DE4E-69AB-4CDC-9001-EF4FCDAF2CFD}" presName="LevelTwoTextNode" presStyleLbl="node2" presStyleIdx="1" presStyleCnt="2" custScaleX="162617" custScaleY="79721" custLinFactNeighborX="-33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1633EE-CF36-4EEA-BC12-4D2A5792A63C}" type="pres">
      <dgm:prSet presAssocID="{EEF9DE4E-69AB-4CDC-9001-EF4FCDAF2CFD}" presName="level3hierChild" presStyleCnt="0"/>
      <dgm:spPr/>
    </dgm:pt>
    <dgm:pt modelId="{0F14D957-367C-4717-9E3F-F5D9E3E90282}" type="pres">
      <dgm:prSet presAssocID="{B13ED4D3-05FA-422E-880F-48CD9B1170EB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7C36BE40-F56C-4390-8DDA-4F11623DFE2A}" type="pres">
      <dgm:prSet presAssocID="{B13ED4D3-05FA-422E-880F-48CD9B1170EB}" presName="connTx" presStyleLbl="parChTrans1D3" presStyleIdx="3" presStyleCnt="8"/>
      <dgm:spPr/>
      <dgm:t>
        <a:bodyPr/>
        <a:lstStyle/>
        <a:p>
          <a:endParaRPr lang="ru-RU"/>
        </a:p>
      </dgm:t>
    </dgm:pt>
    <dgm:pt modelId="{B554D2B1-80B9-4A74-AC13-5A20C0D39556}" type="pres">
      <dgm:prSet presAssocID="{35031064-587F-4534-AC61-BE0114D005E8}" presName="root2" presStyleCnt="0"/>
      <dgm:spPr/>
    </dgm:pt>
    <dgm:pt modelId="{74D23C46-F378-4B69-9DAB-A91E17CD55DF}" type="pres">
      <dgm:prSet presAssocID="{35031064-587F-4534-AC61-BE0114D005E8}" presName="LevelTwoTextNode" presStyleLbl="node3" presStyleIdx="3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3840E-DAEA-4772-AD54-0CC1D1D1C7DE}" type="pres">
      <dgm:prSet presAssocID="{35031064-587F-4534-AC61-BE0114D005E8}" presName="level3hierChild" presStyleCnt="0"/>
      <dgm:spPr/>
    </dgm:pt>
    <dgm:pt modelId="{3681C310-3589-4575-81EF-B58ECAD01E66}" type="pres">
      <dgm:prSet presAssocID="{BC4C5FC0-12D2-4B08-B0FB-CC61161DD823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85CD2E67-25D8-421D-AE47-63236ED1849B}" type="pres">
      <dgm:prSet presAssocID="{BC4C5FC0-12D2-4B08-B0FB-CC61161DD823}" presName="connTx" presStyleLbl="parChTrans1D3" presStyleIdx="4" presStyleCnt="8"/>
      <dgm:spPr/>
      <dgm:t>
        <a:bodyPr/>
        <a:lstStyle/>
        <a:p>
          <a:endParaRPr lang="ru-RU"/>
        </a:p>
      </dgm:t>
    </dgm:pt>
    <dgm:pt modelId="{4A7B2943-0AB5-493D-895B-2F0CB7B5A820}" type="pres">
      <dgm:prSet presAssocID="{8C87ABC7-5453-41C3-A734-0164069B4067}" presName="root2" presStyleCnt="0"/>
      <dgm:spPr/>
    </dgm:pt>
    <dgm:pt modelId="{C0E5FA5C-BF5A-476C-BF36-25CB3DAC97C7}" type="pres">
      <dgm:prSet presAssocID="{8C87ABC7-5453-41C3-A734-0164069B4067}" presName="LevelTwoTextNode" presStyleLbl="node3" presStyleIdx="4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1464F3-1F24-41DD-ABAC-23CD872E420D}" type="pres">
      <dgm:prSet presAssocID="{8C87ABC7-5453-41C3-A734-0164069B4067}" presName="level3hierChild" presStyleCnt="0"/>
      <dgm:spPr/>
    </dgm:pt>
    <dgm:pt modelId="{3DFD8049-EF88-4806-8DF9-85628DB99BC4}" type="pres">
      <dgm:prSet presAssocID="{A50FA304-5AE2-4537-8AE8-0DD2B304E75E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E34689C5-D8A0-4B90-98CB-DD93F591C8E0}" type="pres">
      <dgm:prSet presAssocID="{A50FA304-5AE2-4537-8AE8-0DD2B304E75E}" presName="connTx" presStyleLbl="parChTrans1D3" presStyleIdx="5" presStyleCnt="8"/>
      <dgm:spPr/>
      <dgm:t>
        <a:bodyPr/>
        <a:lstStyle/>
        <a:p>
          <a:endParaRPr lang="ru-RU"/>
        </a:p>
      </dgm:t>
    </dgm:pt>
    <dgm:pt modelId="{E3ECE3F3-4F21-4977-A5AB-61C6BDA35587}" type="pres">
      <dgm:prSet presAssocID="{15DC4E62-4F14-42FF-9964-6CF15D65737A}" presName="root2" presStyleCnt="0"/>
      <dgm:spPr/>
    </dgm:pt>
    <dgm:pt modelId="{B0526A2D-D60A-4615-9DA3-D6102430786A}" type="pres">
      <dgm:prSet presAssocID="{15DC4E62-4F14-42FF-9964-6CF15D65737A}" presName="LevelTwoTextNode" presStyleLbl="node3" presStyleIdx="5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96770E-CC23-4FDB-90F9-56F4FF46685B}" type="pres">
      <dgm:prSet presAssocID="{15DC4E62-4F14-42FF-9964-6CF15D65737A}" presName="level3hierChild" presStyleCnt="0"/>
      <dgm:spPr/>
    </dgm:pt>
    <dgm:pt modelId="{27521DF9-A551-4572-94D5-BA331D8E35FE}" type="pres">
      <dgm:prSet presAssocID="{369FD1F4-68D2-49DA-A63A-402F377E85A0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4F1A95CD-8666-4D6E-B490-68C0ECBCACA1}" type="pres">
      <dgm:prSet presAssocID="{369FD1F4-68D2-49DA-A63A-402F377E85A0}" presName="connTx" presStyleLbl="parChTrans1D3" presStyleIdx="6" presStyleCnt="8"/>
      <dgm:spPr/>
      <dgm:t>
        <a:bodyPr/>
        <a:lstStyle/>
        <a:p>
          <a:endParaRPr lang="ru-RU"/>
        </a:p>
      </dgm:t>
    </dgm:pt>
    <dgm:pt modelId="{C64C5CA7-426F-4BB8-B62D-B46936C8A3D4}" type="pres">
      <dgm:prSet presAssocID="{5FFDE8B9-482A-4199-8AAE-F3A920B81662}" presName="root2" presStyleCnt="0"/>
      <dgm:spPr/>
    </dgm:pt>
    <dgm:pt modelId="{67B56C58-CC18-43DB-B18B-65D3B7D278C7}" type="pres">
      <dgm:prSet presAssocID="{5FFDE8B9-482A-4199-8AAE-F3A920B81662}" presName="LevelTwoTextNode" presStyleLbl="node3" presStyleIdx="6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176CF2-1419-417E-AFA0-7A8441BA2827}" type="pres">
      <dgm:prSet presAssocID="{5FFDE8B9-482A-4199-8AAE-F3A920B81662}" presName="level3hierChild" presStyleCnt="0"/>
      <dgm:spPr/>
    </dgm:pt>
    <dgm:pt modelId="{32C82396-482B-4251-8664-D8B4198B6EBD}" type="pres">
      <dgm:prSet presAssocID="{4CF8A1F9-14E5-45E8-93F3-227C192F0DE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BA3F2AD8-8992-4AF7-9C5B-5B3F186293D7}" type="pres">
      <dgm:prSet presAssocID="{4CF8A1F9-14E5-45E8-93F3-227C192F0DE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C9910B32-568E-4031-BDDB-13A46B0EA7D5}" type="pres">
      <dgm:prSet presAssocID="{03AFEF2F-7CF8-4AF3-BC9F-A6E6C91BFC5B}" presName="root2" presStyleCnt="0"/>
      <dgm:spPr/>
    </dgm:pt>
    <dgm:pt modelId="{758125B7-70F3-48C8-B106-2726999C0609}" type="pres">
      <dgm:prSet presAssocID="{03AFEF2F-7CF8-4AF3-BC9F-A6E6C91BFC5B}" presName="LevelTwoTextNode" presStyleLbl="node3" presStyleIdx="7" presStyleCnt="8" custScaleX="304517" custScaleY="797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D3557E-3A11-4181-A3A1-AB5D2270FEEF}" type="pres">
      <dgm:prSet presAssocID="{03AFEF2F-7CF8-4AF3-BC9F-A6E6C91BFC5B}" presName="level3hierChild" presStyleCnt="0"/>
      <dgm:spPr/>
    </dgm:pt>
  </dgm:ptLst>
  <dgm:cxnLst>
    <dgm:cxn modelId="{35E577F1-D312-4F26-8718-6052DCBE4256}" srcId="{EEF9DE4E-69AB-4CDC-9001-EF4FCDAF2CFD}" destId="{5FFDE8B9-482A-4199-8AAE-F3A920B81662}" srcOrd="3" destOrd="0" parTransId="{369FD1F4-68D2-49DA-A63A-402F377E85A0}" sibTransId="{CB39D8C1-1A1C-4A26-957B-C9321A56AABA}"/>
    <dgm:cxn modelId="{3B37E226-BF8A-49CC-9B27-BD6E6A42B98B}" type="presOf" srcId="{5AA9BC4A-98B0-428C-99D4-D40D2C98ABDE}" destId="{C1FBBFBE-12EA-466F-9CE6-D8CE07D82AF9}" srcOrd="1" destOrd="0" presId="urn:microsoft.com/office/officeart/2005/8/layout/hierarchy2"/>
    <dgm:cxn modelId="{66BEF972-1DA1-454F-9179-57BD0C432EF4}" type="presOf" srcId="{52C3A67A-1728-4C9C-9BEF-BC27EB144640}" destId="{F62B3535-1D59-40B7-906B-A883A7594344}" srcOrd="1" destOrd="0" presId="urn:microsoft.com/office/officeart/2005/8/layout/hierarchy2"/>
    <dgm:cxn modelId="{7E8FC8F7-D67F-4DA2-9040-B6B86E45C9A8}" type="presOf" srcId="{4CF8A1F9-14E5-45E8-93F3-227C192F0DE2}" destId="{32C82396-482B-4251-8664-D8B4198B6EBD}" srcOrd="0" destOrd="0" presId="urn:microsoft.com/office/officeart/2005/8/layout/hierarchy2"/>
    <dgm:cxn modelId="{D864CD1C-5024-4608-AFC0-907B94B2900C}" type="presOf" srcId="{545DD3D5-7323-4DAC-9FFC-BBF147CC0DEB}" destId="{D8232EE1-8D21-426A-B4C1-33BC127DF59E}" srcOrd="1" destOrd="0" presId="urn:microsoft.com/office/officeart/2005/8/layout/hierarchy2"/>
    <dgm:cxn modelId="{854064E2-2FC4-4776-8F86-8602E9C9D4DC}" srcId="{E3921F41-EFAB-4A03-AD82-4B55B9254E31}" destId="{0D950B7F-BDC7-4CE6-BB4F-5521DF0F6426}" srcOrd="0" destOrd="0" parTransId="{545DD3D5-7323-4DAC-9FFC-BBF147CC0DEB}" sibTransId="{8E886654-229A-44C5-A9BE-F1AF52C081F7}"/>
    <dgm:cxn modelId="{FC675DD4-D81D-419A-B8D8-256EB80F57A5}" type="presOf" srcId="{651CA7CA-A15F-43C4-8A49-C722FE72C73A}" destId="{A0DC0D4B-6F84-4B44-98EB-1FE35DE025F7}" srcOrd="0" destOrd="0" presId="urn:microsoft.com/office/officeart/2005/8/layout/hierarchy2"/>
    <dgm:cxn modelId="{3AF19DAB-4E52-4677-BFD5-C38FA662BE5B}" srcId="{EEF9DE4E-69AB-4CDC-9001-EF4FCDAF2CFD}" destId="{15DC4E62-4F14-42FF-9964-6CF15D65737A}" srcOrd="2" destOrd="0" parTransId="{A50FA304-5AE2-4537-8AE8-0DD2B304E75E}" sibTransId="{C7C74963-D05A-4807-993B-FF8EEF775F03}"/>
    <dgm:cxn modelId="{9AB4DFD1-C1B0-4BF4-8EC7-CCCBC8EFA575}" type="presOf" srcId="{8C87ABC7-5453-41C3-A734-0164069B4067}" destId="{C0E5FA5C-BF5A-476C-BF36-25CB3DAC97C7}" srcOrd="0" destOrd="0" presId="urn:microsoft.com/office/officeart/2005/8/layout/hierarchy2"/>
    <dgm:cxn modelId="{8C67AFD5-7557-49D3-99D0-16B661C4342E}" type="presOf" srcId="{E3921F41-EFAB-4A03-AD82-4B55B9254E31}" destId="{954363A2-3F9F-422D-86D5-51B9B8CFF40A}" srcOrd="0" destOrd="0" presId="urn:microsoft.com/office/officeart/2005/8/layout/hierarchy2"/>
    <dgm:cxn modelId="{91E0E495-B9AB-4B26-8299-13E7B747F096}" type="presOf" srcId="{369FD1F4-68D2-49DA-A63A-402F377E85A0}" destId="{4F1A95CD-8666-4D6E-B490-68C0ECBCACA1}" srcOrd="1" destOrd="0" presId="urn:microsoft.com/office/officeart/2005/8/layout/hierarchy2"/>
    <dgm:cxn modelId="{5D418CB4-E011-46B6-AD26-B47A81CA2350}" type="presOf" srcId="{0D950B7F-BDC7-4CE6-BB4F-5521DF0F6426}" destId="{E2945E38-F319-4A37-BE77-718FE6AECF70}" srcOrd="0" destOrd="0" presId="urn:microsoft.com/office/officeart/2005/8/layout/hierarchy2"/>
    <dgm:cxn modelId="{C5911627-BD75-414F-9EB4-480DE77598D0}" type="presOf" srcId="{369FD1F4-68D2-49DA-A63A-402F377E85A0}" destId="{27521DF9-A551-4572-94D5-BA331D8E35FE}" srcOrd="0" destOrd="0" presId="urn:microsoft.com/office/officeart/2005/8/layout/hierarchy2"/>
    <dgm:cxn modelId="{D181020D-3412-45C8-9738-B4D55CBBB1CD}" type="presOf" srcId="{52C3A67A-1728-4C9C-9BEF-BC27EB144640}" destId="{004C473E-58A3-48D4-BAA4-08DA96957A13}" srcOrd="0" destOrd="0" presId="urn:microsoft.com/office/officeart/2005/8/layout/hierarchy2"/>
    <dgm:cxn modelId="{49793563-BE24-458E-AB2E-23CFF2DC75FB}" srcId="{E3921F41-EFAB-4A03-AD82-4B55B9254E31}" destId="{B4428EA8-E8D3-4481-9065-31B1DA927C77}" srcOrd="1" destOrd="0" parTransId="{52C3A67A-1728-4C9C-9BEF-BC27EB144640}" sibTransId="{0480913D-EE91-4015-8A2F-5E7148A2230E}"/>
    <dgm:cxn modelId="{85279A9E-D152-463C-A5F6-C13E678567FE}" type="presOf" srcId="{B13ED4D3-05FA-422E-880F-48CD9B1170EB}" destId="{0F14D957-367C-4717-9E3F-F5D9E3E90282}" srcOrd="0" destOrd="0" presId="urn:microsoft.com/office/officeart/2005/8/layout/hierarchy2"/>
    <dgm:cxn modelId="{4F904FE2-1042-4C3E-A7EC-B4AB24E2DA42}" srcId="{EEF9DE4E-69AB-4CDC-9001-EF4FCDAF2CFD}" destId="{8C87ABC7-5453-41C3-A734-0164069B4067}" srcOrd="1" destOrd="0" parTransId="{BC4C5FC0-12D2-4B08-B0FB-CC61161DD823}" sibTransId="{A68EA1E1-32A0-4FDF-BFC6-698F01452ACD}"/>
    <dgm:cxn modelId="{F3A152F1-7176-45B4-B7C7-FFAFAC89B3A6}" srcId="{651CA7CA-A15F-43C4-8A49-C722FE72C73A}" destId="{E3921F41-EFAB-4A03-AD82-4B55B9254E31}" srcOrd="0" destOrd="0" parTransId="{B9119340-ACCD-4E69-8BCA-B5018D35FD31}" sibTransId="{386FF1DF-18C3-4712-9D5C-4FC78BF69EA3}"/>
    <dgm:cxn modelId="{1A0E772C-CB5A-4299-B853-99959FA47705}" type="presOf" srcId="{4CF8A1F9-14E5-45E8-93F3-227C192F0DE2}" destId="{BA3F2AD8-8992-4AF7-9C5B-5B3F186293D7}" srcOrd="1" destOrd="0" presId="urn:microsoft.com/office/officeart/2005/8/layout/hierarchy2"/>
    <dgm:cxn modelId="{5DE9BC2A-1B96-419B-A324-2D5AAEF42EC2}" srcId="{E3921F41-EFAB-4A03-AD82-4B55B9254E31}" destId="{55857C84-7F69-4C99-AB95-F355C77DF2EF}" srcOrd="2" destOrd="0" parTransId="{5AA9BC4A-98B0-428C-99D4-D40D2C98ABDE}" sibTransId="{10D70C39-017E-4FCB-8C1E-FE2304A93CDD}"/>
    <dgm:cxn modelId="{0CA799A2-6297-4830-815B-DA2189C1509F}" type="presOf" srcId="{5AA9BC4A-98B0-428C-99D4-D40D2C98ABDE}" destId="{4D6A4FD2-6965-495A-99D0-0F614A256945}" srcOrd="0" destOrd="0" presId="urn:microsoft.com/office/officeart/2005/8/layout/hierarchy2"/>
    <dgm:cxn modelId="{43653948-1625-4A5F-ACCD-81E5A3153D88}" type="presOf" srcId="{A50FA304-5AE2-4537-8AE8-0DD2B304E75E}" destId="{3DFD8049-EF88-4806-8DF9-85628DB99BC4}" srcOrd="0" destOrd="0" presId="urn:microsoft.com/office/officeart/2005/8/layout/hierarchy2"/>
    <dgm:cxn modelId="{CA5BE9CF-B0BB-4EFD-BF00-FD3647F4816E}" type="presOf" srcId="{07353CC8-F9EC-4FB3-9056-BF7B74538E14}" destId="{DC540520-AE36-4EC4-AF81-B8C28D5ACDF3}" srcOrd="0" destOrd="0" presId="urn:microsoft.com/office/officeart/2005/8/layout/hierarchy2"/>
    <dgm:cxn modelId="{24CFAE04-169E-4EE9-AA7A-62AB07FB9D3E}" type="presOf" srcId="{545DD3D5-7323-4DAC-9FFC-BBF147CC0DEB}" destId="{F3DAE486-C2FB-4BDC-99F6-7596B5A0609C}" srcOrd="0" destOrd="0" presId="urn:microsoft.com/office/officeart/2005/8/layout/hierarchy2"/>
    <dgm:cxn modelId="{B1725154-913A-484E-A3B9-343BDDABEE2E}" type="presOf" srcId="{BC4C5FC0-12D2-4B08-B0FB-CC61161DD823}" destId="{3681C310-3589-4575-81EF-B58ECAD01E66}" srcOrd="0" destOrd="0" presId="urn:microsoft.com/office/officeart/2005/8/layout/hierarchy2"/>
    <dgm:cxn modelId="{E48B04CB-0EB1-44BD-AB4C-438CC3C89B58}" type="presOf" srcId="{B13ED4D3-05FA-422E-880F-48CD9B1170EB}" destId="{7C36BE40-F56C-4390-8DDA-4F11623DFE2A}" srcOrd="1" destOrd="0" presId="urn:microsoft.com/office/officeart/2005/8/layout/hierarchy2"/>
    <dgm:cxn modelId="{5807DB1C-429F-4BB5-9C3D-FA13F4DAFC48}" type="presOf" srcId="{B9119340-ACCD-4E69-8BCA-B5018D35FD31}" destId="{3DFB3657-F4FD-4826-931D-455055DA6207}" srcOrd="1" destOrd="0" presId="urn:microsoft.com/office/officeart/2005/8/layout/hierarchy2"/>
    <dgm:cxn modelId="{65020A29-647A-4264-BEED-B0EBFAFC09F6}" type="presOf" srcId="{07353CC8-F9EC-4FB3-9056-BF7B74538E14}" destId="{0BF850CC-BAED-4516-A154-460ACBBAAED3}" srcOrd="1" destOrd="0" presId="urn:microsoft.com/office/officeart/2005/8/layout/hierarchy2"/>
    <dgm:cxn modelId="{054666BC-D2EC-4B3B-82D2-9F32BE614825}" type="presOf" srcId="{A50FA304-5AE2-4537-8AE8-0DD2B304E75E}" destId="{E34689C5-D8A0-4B90-98CB-DD93F591C8E0}" srcOrd="1" destOrd="0" presId="urn:microsoft.com/office/officeart/2005/8/layout/hierarchy2"/>
    <dgm:cxn modelId="{93131D56-1DDC-492F-9D4D-EF1B8D4F3D9C}" srcId="{EEF9DE4E-69AB-4CDC-9001-EF4FCDAF2CFD}" destId="{03AFEF2F-7CF8-4AF3-BC9F-A6E6C91BFC5B}" srcOrd="4" destOrd="0" parTransId="{4CF8A1F9-14E5-45E8-93F3-227C192F0DE2}" sibTransId="{8D147014-7010-43F0-815F-719485AB2063}"/>
    <dgm:cxn modelId="{A15A4F62-9B18-4673-9D5E-F5012FCE3A63}" srcId="{576F3540-F1AB-4B27-95D1-B3BC3D0A8964}" destId="{651CA7CA-A15F-43C4-8A49-C722FE72C73A}" srcOrd="0" destOrd="0" parTransId="{C34B957F-EB4D-4829-83C6-3F57B5498FB8}" sibTransId="{258B9CBF-F427-4F0B-BE94-84D00104CBE8}"/>
    <dgm:cxn modelId="{93620EF8-B7A6-40DD-826E-143F92D33616}" type="presOf" srcId="{5FFDE8B9-482A-4199-8AAE-F3A920B81662}" destId="{67B56C58-CC18-43DB-B18B-65D3B7D278C7}" srcOrd="0" destOrd="0" presId="urn:microsoft.com/office/officeart/2005/8/layout/hierarchy2"/>
    <dgm:cxn modelId="{9975FBAA-59F4-4F49-8B12-B5DF899D5F31}" type="presOf" srcId="{B9119340-ACCD-4E69-8BCA-B5018D35FD31}" destId="{CBDC9488-D869-42F6-8081-B6393831D21F}" srcOrd="0" destOrd="0" presId="urn:microsoft.com/office/officeart/2005/8/layout/hierarchy2"/>
    <dgm:cxn modelId="{14D3B49F-8599-46D4-9A9C-84A031A97A74}" type="presOf" srcId="{EEF9DE4E-69AB-4CDC-9001-EF4FCDAF2CFD}" destId="{B4722EC7-5737-4C38-B34E-72BC12874FAC}" srcOrd="0" destOrd="0" presId="urn:microsoft.com/office/officeart/2005/8/layout/hierarchy2"/>
    <dgm:cxn modelId="{E51D4B81-BCA9-4BE6-943E-416E9C7C6096}" type="presOf" srcId="{15DC4E62-4F14-42FF-9964-6CF15D65737A}" destId="{B0526A2D-D60A-4615-9DA3-D6102430786A}" srcOrd="0" destOrd="0" presId="urn:microsoft.com/office/officeart/2005/8/layout/hierarchy2"/>
    <dgm:cxn modelId="{869A0BB3-FB5A-474E-9F76-C411CF261B0E}" srcId="{651CA7CA-A15F-43C4-8A49-C722FE72C73A}" destId="{EEF9DE4E-69AB-4CDC-9001-EF4FCDAF2CFD}" srcOrd="1" destOrd="0" parTransId="{07353CC8-F9EC-4FB3-9056-BF7B74538E14}" sibTransId="{BBE2EC19-A405-4492-9282-CDD5FBD1A123}"/>
    <dgm:cxn modelId="{A5A1B5C0-7707-4879-AD3C-FF36D620C9DF}" type="presOf" srcId="{B4428EA8-E8D3-4481-9065-31B1DA927C77}" destId="{193E4417-C993-42D4-9B57-78C4497C7B36}" srcOrd="0" destOrd="0" presId="urn:microsoft.com/office/officeart/2005/8/layout/hierarchy2"/>
    <dgm:cxn modelId="{367883D6-B29C-4A7B-8D7D-C1887BB632C4}" type="presOf" srcId="{03AFEF2F-7CF8-4AF3-BC9F-A6E6C91BFC5B}" destId="{758125B7-70F3-48C8-B106-2726999C0609}" srcOrd="0" destOrd="0" presId="urn:microsoft.com/office/officeart/2005/8/layout/hierarchy2"/>
    <dgm:cxn modelId="{FBFAE3E6-B505-4687-975C-D72C2B5CD59E}" type="presOf" srcId="{35031064-587F-4534-AC61-BE0114D005E8}" destId="{74D23C46-F378-4B69-9DAB-A91E17CD55DF}" srcOrd="0" destOrd="0" presId="urn:microsoft.com/office/officeart/2005/8/layout/hierarchy2"/>
    <dgm:cxn modelId="{C8582745-2E45-4C76-AAD4-E7349B49B6BE}" type="presOf" srcId="{576F3540-F1AB-4B27-95D1-B3BC3D0A8964}" destId="{26388B92-F174-4C9E-8BD9-40857953302C}" srcOrd="0" destOrd="0" presId="urn:microsoft.com/office/officeart/2005/8/layout/hierarchy2"/>
    <dgm:cxn modelId="{703B61E9-1B84-452D-8BA9-DF51F9EB7ADF}" srcId="{EEF9DE4E-69AB-4CDC-9001-EF4FCDAF2CFD}" destId="{35031064-587F-4534-AC61-BE0114D005E8}" srcOrd="0" destOrd="0" parTransId="{B13ED4D3-05FA-422E-880F-48CD9B1170EB}" sibTransId="{97A3195A-F3BC-4469-918E-DD69E608DEDD}"/>
    <dgm:cxn modelId="{EB070AD8-5BA6-4DB5-B747-96BAD26A6DC7}" type="presOf" srcId="{55857C84-7F69-4C99-AB95-F355C77DF2EF}" destId="{1B562BF3-8FBC-4834-BF86-528A7EE9D2FC}" srcOrd="0" destOrd="0" presId="urn:microsoft.com/office/officeart/2005/8/layout/hierarchy2"/>
    <dgm:cxn modelId="{76FC988E-DF07-412C-B78B-7904A789F05C}" type="presOf" srcId="{BC4C5FC0-12D2-4B08-B0FB-CC61161DD823}" destId="{85CD2E67-25D8-421D-AE47-63236ED1849B}" srcOrd="1" destOrd="0" presId="urn:microsoft.com/office/officeart/2005/8/layout/hierarchy2"/>
    <dgm:cxn modelId="{B82EB13A-E082-4B80-94B8-BF1F3E842389}" type="presParOf" srcId="{26388B92-F174-4C9E-8BD9-40857953302C}" destId="{73DF5069-A21C-432C-A64C-34D73F6EDB6D}" srcOrd="0" destOrd="0" presId="urn:microsoft.com/office/officeart/2005/8/layout/hierarchy2"/>
    <dgm:cxn modelId="{BDB2E6DB-DEF6-4ABB-BB97-7007E9E35229}" type="presParOf" srcId="{73DF5069-A21C-432C-A64C-34D73F6EDB6D}" destId="{A0DC0D4B-6F84-4B44-98EB-1FE35DE025F7}" srcOrd="0" destOrd="0" presId="urn:microsoft.com/office/officeart/2005/8/layout/hierarchy2"/>
    <dgm:cxn modelId="{5E672353-2D9C-4AF4-B3C1-A39512ABC6B6}" type="presParOf" srcId="{73DF5069-A21C-432C-A64C-34D73F6EDB6D}" destId="{64E39E51-CED2-4E38-B43C-50A40F5FA345}" srcOrd="1" destOrd="0" presId="urn:microsoft.com/office/officeart/2005/8/layout/hierarchy2"/>
    <dgm:cxn modelId="{2990CE07-3173-44FE-B79C-37EA9212F579}" type="presParOf" srcId="{64E39E51-CED2-4E38-B43C-50A40F5FA345}" destId="{CBDC9488-D869-42F6-8081-B6393831D21F}" srcOrd="0" destOrd="0" presId="urn:microsoft.com/office/officeart/2005/8/layout/hierarchy2"/>
    <dgm:cxn modelId="{D96D1379-A6F0-4F3E-B551-8B6BF31CF3D5}" type="presParOf" srcId="{CBDC9488-D869-42F6-8081-B6393831D21F}" destId="{3DFB3657-F4FD-4826-931D-455055DA6207}" srcOrd="0" destOrd="0" presId="urn:microsoft.com/office/officeart/2005/8/layout/hierarchy2"/>
    <dgm:cxn modelId="{3864F620-938D-4448-98D2-257604961390}" type="presParOf" srcId="{64E39E51-CED2-4E38-B43C-50A40F5FA345}" destId="{3FA77C3C-970A-4415-B06C-16BDBAC15F17}" srcOrd="1" destOrd="0" presId="urn:microsoft.com/office/officeart/2005/8/layout/hierarchy2"/>
    <dgm:cxn modelId="{39ED15A9-E034-4870-A5F3-E7100D056BDC}" type="presParOf" srcId="{3FA77C3C-970A-4415-B06C-16BDBAC15F17}" destId="{954363A2-3F9F-422D-86D5-51B9B8CFF40A}" srcOrd="0" destOrd="0" presId="urn:microsoft.com/office/officeart/2005/8/layout/hierarchy2"/>
    <dgm:cxn modelId="{996F51CB-7DA4-4872-B728-C52D669EA754}" type="presParOf" srcId="{3FA77C3C-970A-4415-B06C-16BDBAC15F17}" destId="{CBB4D54D-93C3-4D29-8A57-649832CDB586}" srcOrd="1" destOrd="0" presId="urn:microsoft.com/office/officeart/2005/8/layout/hierarchy2"/>
    <dgm:cxn modelId="{16614983-2823-45DE-A024-9270CDD3E78D}" type="presParOf" srcId="{CBB4D54D-93C3-4D29-8A57-649832CDB586}" destId="{F3DAE486-C2FB-4BDC-99F6-7596B5A0609C}" srcOrd="0" destOrd="0" presId="urn:microsoft.com/office/officeart/2005/8/layout/hierarchy2"/>
    <dgm:cxn modelId="{67772684-D860-4AF5-ABE4-A1198B0B12BB}" type="presParOf" srcId="{F3DAE486-C2FB-4BDC-99F6-7596B5A0609C}" destId="{D8232EE1-8D21-426A-B4C1-33BC127DF59E}" srcOrd="0" destOrd="0" presId="urn:microsoft.com/office/officeart/2005/8/layout/hierarchy2"/>
    <dgm:cxn modelId="{AAC2E0DC-B45B-49F0-B8C6-9FF6F6E8269A}" type="presParOf" srcId="{CBB4D54D-93C3-4D29-8A57-649832CDB586}" destId="{6D9A4731-DA21-49A3-86C5-285F97F126FB}" srcOrd="1" destOrd="0" presId="urn:microsoft.com/office/officeart/2005/8/layout/hierarchy2"/>
    <dgm:cxn modelId="{D80F42FB-A001-4173-AD62-6B34BA6D52DD}" type="presParOf" srcId="{6D9A4731-DA21-49A3-86C5-285F97F126FB}" destId="{E2945E38-F319-4A37-BE77-718FE6AECF70}" srcOrd="0" destOrd="0" presId="urn:microsoft.com/office/officeart/2005/8/layout/hierarchy2"/>
    <dgm:cxn modelId="{1CDAD56C-FFC5-4454-B9D8-448E0A64A3FA}" type="presParOf" srcId="{6D9A4731-DA21-49A3-86C5-285F97F126FB}" destId="{C5BCE982-DCCE-4B9A-B6EB-E2F4E91C6296}" srcOrd="1" destOrd="0" presId="urn:microsoft.com/office/officeart/2005/8/layout/hierarchy2"/>
    <dgm:cxn modelId="{54AA405B-DCE5-4579-8669-1899BC17E7CD}" type="presParOf" srcId="{CBB4D54D-93C3-4D29-8A57-649832CDB586}" destId="{004C473E-58A3-48D4-BAA4-08DA96957A13}" srcOrd="2" destOrd="0" presId="urn:microsoft.com/office/officeart/2005/8/layout/hierarchy2"/>
    <dgm:cxn modelId="{A8C36E81-015C-4465-820A-440CB20667C8}" type="presParOf" srcId="{004C473E-58A3-48D4-BAA4-08DA96957A13}" destId="{F62B3535-1D59-40B7-906B-A883A7594344}" srcOrd="0" destOrd="0" presId="urn:microsoft.com/office/officeart/2005/8/layout/hierarchy2"/>
    <dgm:cxn modelId="{875AEAD2-FC4F-4200-A023-77EDC3200C8A}" type="presParOf" srcId="{CBB4D54D-93C3-4D29-8A57-649832CDB586}" destId="{7CF81EC1-D229-4E89-8328-F4C672B22B23}" srcOrd="3" destOrd="0" presId="urn:microsoft.com/office/officeart/2005/8/layout/hierarchy2"/>
    <dgm:cxn modelId="{C10D53EB-CF5F-47E5-AC3C-79B4917675A7}" type="presParOf" srcId="{7CF81EC1-D229-4E89-8328-F4C672B22B23}" destId="{193E4417-C993-42D4-9B57-78C4497C7B36}" srcOrd="0" destOrd="0" presId="urn:microsoft.com/office/officeart/2005/8/layout/hierarchy2"/>
    <dgm:cxn modelId="{0FF80F81-911A-4D6A-86CC-B9574057A426}" type="presParOf" srcId="{7CF81EC1-D229-4E89-8328-F4C672B22B23}" destId="{E08B47AC-5478-408B-A73B-0C75E16E488E}" srcOrd="1" destOrd="0" presId="urn:microsoft.com/office/officeart/2005/8/layout/hierarchy2"/>
    <dgm:cxn modelId="{FD7F19E6-1944-4CC2-B541-A96066ABFFC8}" type="presParOf" srcId="{CBB4D54D-93C3-4D29-8A57-649832CDB586}" destId="{4D6A4FD2-6965-495A-99D0-0F614A256945}" srcOrd="4" destOrd="0" presId="urn:microsoft.com/office/officeart/2005/8/layout/hierarchy2"/>
    <dgm:cxn modelId="{F21B966D-6AB4-48CA-AB31-3C1897D3EDE4}" type="presParOf" srcId="{4D6A4FD2-6965-495A-99D0-0F614A256945}" destId="{C1FBBFBE-12EA-466F-9CE6-D8CE07D82AF9}" srcOrd="0" destOrd="0" presId="urn:microsoft.com/office/officeart/2005/8/layout/hierarchy2"/>
    <dgm:cxn modelId="{6825523C-6986-42D8-896E-F6F4D6399ACB}" type="presParOf" srcId="{CBB4D54D-93C3-4D29-8A57-649832CDB586}" destId="{DAD554B2-C7BE-4A77-AB81-6EC5FF314309}" srcOrd="5" destOrd="0" presId="urn:microsoft.com/office/officeart/2005/8/layout/hierarchy2"/>
    <dgm:cxn modelId="{5BDBE590-8350-41C9-BF93-982356633E0B}" type="presParOf" srcId="{DAD554B2-C7BE-4A77-AB81-6EC5FF314309}" destId="{1B562BF3-8FBC-4834-BF86-528A7EE9D2FC}" srcOrd="0" destOrd="0" presId="urn:microsoft.com/office/officeart/2005/8/layout/hierarchy2"/>
    <dgm:cxn modelId="{0480947C-7937-4D54-A964-E7435982CE6E}" type="presParOf" srcId="{DAD554B2-C7BE-4A77-AB81-6EC5FF314309}" destId="{DCD341D0-E3A5-447A-B2A4-475D3A3F053E}" srcOrd="1" destOrd="0" presId="urn:microsoft.com/office/officeart/2005/8/layout/hierarchy2"/>
    <dgm:cxn modelId="{E6FAB4CA-DE31-4C71-9E8F-8B9C8700C8B7}" type="presParOf" srcId="{64E39E51-CED2-4E38-B43C-50A40F5FA345}" destId="{DC540520-AE36-4EC4-AF81-B8C28D5ACDF3}" srcOrd="2" destOrd="0" presId="urn:microsoft.com/office/officeart/2005/8/layout/hierarchy2"/>
    <dgm:cxn modelId="{CF3C7D31-6CCB-4359-B15F-C52BBAC5CBE5}" type="presParOf" srcId="{DC540520-AE36-4EC4-AF81-B8C28D5ACDF3}" destId="{0BF850CC-BAED-4516-A154-460ACBBAAED3}" srcOrd="0" destOrd="0" presId="urn:microsoft.com/office/officeart/2005/8/layout/hierarchy2"/>
    <dgm:cxn modelId="{EDFAA236-43D2-4772-BE73-F6778775E392}" type="presParOf" srcId="{64E39E51-CED2-4E38-B43C-50A40F5FA345}" destId="{2BF8973D-9068-4A6B-B0A2-EC0BA568FDFC}" srcOrd="3" destOrd="0" presId="urn:microsoft.com/office/officeart/2005/8/layout/hierarchy2"/>
    <dgm:cxn modelId="{3B69F7CF-54F4-42EE-AADF-39C80C9C38AF}" type="presParOf" srcId="{2BF8973D-9068-4A6B-B0A2-EC0BA568FDFC}" destId="{B4722EC7-5737-4C38-B34E-72BC12874FAC}" srcOrd="0" destOrd="0" presId="urn:microsoft.com/office/officeart/2005/8/layout/hierarchy2"/>
    <dgm:cxn modelId="{24EAEA62-CEC4-4771-8B7A-A83E2C453EA7}" type="presParOf" srcId="{2BF8973D-9068-4A6B-B0A2-EC0BA568FDFC}" destId="{831633EE-CF36-4EEA-BC12-4D2A5792A63C}" srcOrd="1" destOrd="0" presId="urn:microsoft.com/office/officeart/2005/8/layout/hierarchy2"/>
    <dgm:cxn modelId="{001EFFCF-5E3B-4EC4-B037-F0C901498431}" type="presParOf" srcId="{831633EE-CF36-4EEA-BC12-4D2A5792A63C}" destId="{0F14D957-367C-4717-9E3F-F5D9E3E90282}" srcOrd="0" destOrd="0" presId="urn:microsoft.com/office/officeart/2005/8/layout/hierarchy2"/>
    <dgm:cxn modelId="{EA73137C-55BF-431B-9A10-C01D79B03E06}" type="presParOf" srcId="{0F14D957-367C-4717-9E3F-F5D9E3E90282}" destId="{7C36BE40-F56C-4390-8DDA-4F11623DFE2A}" srcOrd="0" destOrd="0" presId="urn:microsoft.com/office/officeart/2005/8/layout/hierarchy2"/>
    <dgm:cxn modelId="{26E056C2-C2F0-43E3-8196-66B5DFCD9A72}" type="presParOf" srcId="{831633EE-CF36-4EEA-BC12-4D2A5792A63C}" destId="{B554D2B1-80B9-4A74-AC13-5A20C0D39556}" srcOrd="1" destOrd="0" presId="urn:microsoft.com/office/officeart/2005/8/layout/hierarchy2"/>
    <dgm:cxn modelId="{7EEAAA74-253A-4B4B-BAD6-617037A2C62C}" type="presParOf" srcId="{B554D2B1-80B9-4A74-AC13-5A20C0D39556}" destId="{74D23C46-F378-4B69-9DAB-A91E17CD55DF}" srcOrd="0" destOrd="0" presId="urn:microsoft.com/office/officeart/2005/8/layout/hierarchy2"/>
    <dgm:cxn modelId="{09CEAF60-3933-4142-B734-45DAF80EC295}" type="presParOf" srcId="{B554D2B1-80B9-4A74-AC13-5A20C0D39556}" destId="{D373840E-DAEA-4772-AD54-0CC1D1D1C7DE}" srcOrd="1" destOrd="0" presId="urn:microsoft.com/office/officeart/2005/8/layout/hierarchy2"/>
    <dgm:cxn modelId="{2A4226C3-48E1-4AC6-B3DE-9B69781C8EA1}" type="presParOf" srcId="{831633EE-CF36-4EEA-BC12-4D2A5792A63C}" destId="{3681C310-3589-4575-81EF-B58ECAD01E66}" srcOrd="2" destOrd="0" presId="urn:microsoft.com/office/officeart/2005/8/layout/hierarchy2"/>
    <dgm:cxn modelId="{A456C2B0-9E78-41CD-B64C-40214FAB572C}" type="presParOf" srcId="{3681C310-3589-4575-81EF-B58ECAD01E66}" destId="{85CD2E67-25D8-421D-AE47-63236ED1849B}" srcOrd="0" destOrd="0" presId="urn:microsoft.com/office/officeart/2005/8/layout/hierarchy2"/>
    <dgm:cxn modelId="{65A7BB9F-C336-499C-8B2B-B2188DC2292F}" type="presParOf" srcId="{831633EE-CF36-4EEA-BC12-4D2A5792A63C}" destId="{4A7B2943-0AB5-493D-895B-2F0CB7B5A820}" srcOrd="3" destOrd="0" presId="urn:microsoft.com/office/officeart/2005/8/layout/hierarchy2"/>
    <dgm:cxn modelId="{B3D20F06-3851-40AC-AA86-06636365EF42}" type="presParOf" srcId="{4A7B2943-0AB5-493D-895B-2F0CB7B5A820}" destId="{C0E5FA5C-BF5A-476C-BF36-25CB3DAC97C7}" srcOrd="0" destOrd="0" presId="urn:microsoft.com/office/officeart/2005/8/layout/hierarchy2"/>
    <dgm:cxn modelId="{4E47A4B5-BEA2-40FB-9F6C-E9A6E4ACBA9C}" type="presParOf" srcId="{4A7B2943-0AB5-493D-895B-2F0CB7B5A820}" destId="{371464F3-1F24-41DD-ABAC-23CD872E420D}" srcOrd="1" destOrd="0" presId="urn:microsoft.com/office/officeart/2005/8/layout/hierarchy2"/>
    <dgm:cxn modelId="{DD61AB3C-B095-41CD-BFD2-FC66C1F01CDF}" type="presParOf" srcId="{831633EE-CF36-4EEA-BC12-4D2A5792A63C}" destId="{3DFD8049-EF88-4806-8DF9-85628DB99BC4}" srcOrd="4" destOrd="0" presId="urn:microsoft.com/office/officeart/2005/8/layout/hierarchy2"/>
    <dgm:cxn modelId="{136BAD0C-3720-4903-8B3F-4D1F0471A419}" type="presParOf" srcId="{3DFD8049-EF88-4806-8DF9-85628DB99BC4}" destId="{E34689C5-D8A0-4B90-98CB-DD93F591C8E0}" srcOrd="0" destOrd="0" presId="urn:microsoft.com/office/officeart/2005/8/layout/hierarchy2"/>
    <dgm:cxn modelId="{3CEAD379-9831-4208-B4E8-F027875A61CA}" type="presParOf" srcId="{831633EE-CF36-4EEA-BC12-4D2A5792A63C}" destId="{E3ECE3F3-4F21-4977-A5AB-61C6BDA35587}" srcOrd="5" destOrd="0" presId="urn:microsoft.com/office/officeart/2005/8/layout/hierarchy2"/>
    <dgm:cxn modelId="{A17F3AE0-873F-4FB5-8F54-565ABA887754}" type="presParOf" srcId="{E3ECE3F3-4F21-4977-A5AB-61C6BDA35587}" destId="{B0526A2D-D60A-4615-9DA3-D6102430786A}" srcOrd="0" destOrd="0" presId="urn:microsoft.com/office/officeart/2005/8/layout/hierarchy2"/>
    <dgm:cxn modelId="{5CABF9C9-4C3F-47FE-A673-D4738328747E}" type="presParOf" srcId="{E3ECE3F3-4F21-4977-A5AB-61C6BDA35587}" destId="{3396770E-CC23-4FDB-90F9-56F4FF46685B}" srcOrd="1" destOrd="0" presId="urn:microsoft.com/office/officeart/2005/8/layout/hierarchy2"/>
    <dgm:cxn modelId="{AE683922-44A4-4D51-925F-4311DA8F985F}" type="presParOf" srcId="{831633EE-CF36-4EEA-BC12-4D2A5792A63C}" destId="{27521DF9-A551-4572-94D5-BA331D8E35FE}" srcOrd="6" destOrd="0" presId="urn:microsoft.com/office/officeart/2005/8/layout/hierarchy2"/>
    <dgm:cxn modelId="{CBE5245C-D1DD-4F4C-895E-6F8091AA8DA0}" type="presParOf" srcId="{27521DF9-A551-4572-94D5-BA331D8E35FE}" destId="{4F1A95CD-8666-4D6E-B490-68C0ECBCACA1}" srcOrd="0" destOrd="0" presId="urn:microsoft.com/office/officeart/2005/8/layout/hierarchy2"/>
    <dgm:cxn modelId="{16530A61-A9B2-4633-9B62-2C7764347D80}" type="presParOf" srcId="{831633EE-CF36-4EEA-BC12-4D2A5792A63C}" destId="{C64C5CA7-426F-4BB8-B62D-B46936C8A3D4}" srcOrd="7" destOrd="0" presId="urn:microsoft.com/office/officeart/2005/8/layout/hierarchy2"/>
    <dgm:cxn modelId="{C32A6B78-4728-48E1-B427-C0FC221A9852}" type="presParOf" srcId="{C64C5CA7-426F-4BB8-B62D-B46936C8A3D4}" destId="{67B56C58-CC18-43DB-B18B-65D3B7D278C7}" srcOrd="0" destOrd="0" presId="urn:microsoft.com/office/officeart/2005/8/layout/hierarchy2"/>
    <dgm:cxn modelId="{D1780227-C6BB-41D8-AB77-12BB98605758}" type="presParOf" srcId="{C64C5CA7-426F-4BB8-B62D-B46936C8A3D4}" destId="{57176CF2-1419-417E-AFA0-7A8441BA2827}" srcOrd="1" destOrd="0" presId="urn:microsoft.com/office/officeart/2005/8/layout/hierarchy2"/>
    <dgm:cxn modelId="{5DF95111-D279-4F71-98F8-0C4A3AAE6A8A}" type="presParOf" srcId="{831633EE-CF36-4EEA-BC12-4D2A5792A63C}" destId="{32C82396-482B-4251-8664-D8B4198B6EBD}" srcOrd="8" destOrd="0" presId="urn:microsoft.com/office/officeart/2005/8/layout/hierarchy2"/>
    <dgm:cxn modelId="{F4EC217C-4D80-4315-A1CB-F99111402951}" type="presParOf" srcId="{32C82396-482B-4251-8664-D8B4198B6EBD}" destId="{BA3F2AD8-8992-4AF7-9C5B-5B3F186293D7}" srcOrd="0" destOrd="0" presId="urn:microsoft.com/office/officeart/2005/8/layout/hierarchy2"/>
    <dgm:cxn modelId="{40287FC2-26D8-4644-840D-7513706707E6}" type="presParOf" srcId="{831633EE-CF36-4EEA-BC12-4D2A5792A63C}" destId="{C9910B32-568E-4031-BDDB-13A46B0EA7D5}" srcOrd="9" destOrd="0" presId="urn:microsoft.com/office/officeart/2005/8/layout/hierarchy2"/>
    <dgm:cxn modelId="{53D89F61-5892-414D-B236-B8EF09EAC4E9}" type="presParOf" srcId="{C9910B32-568E-4031-BDDB-13A46B0EA7D5}" destId="{758125B7-70F3-48C8-B106-2726999C0609}" srcOrd="0" destOrd="0" presId="urn:microsoft.com/office/officeart/2005/8/layout/hierarchy2"/>
    <dgm:cxn modelId="{551C8CC0-7030-4666-B62C-0967FB26A534}" type="presParOf" srcId="{C9910B32-568E-4031-BDDB-13A46B0EA7D5}" destId="{09D3557E-3A11-4181-A3A1-AB5D2270FEE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6F3540-F1AB-4B27-95D1-B3BC3D0A89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616F4E-E256-4915-9DCF-C1C3CADF9F7E}">
      <dgm:prSet custT="1"/>
      <dgm:spPr/>
      <dgm:t>
        <a:bodyPr/>
        <a:lstStyle/>
        <a:p>
          <a:r>
            <a:rPr lang="ru-RU" sz="1800" b="1" dirty="0" smtClean="0"/>
            <a:t>Представление результатов проектной деятельности:</a:t>
          </a:r>
          <a:endParaRPr lang="ru-RU" sz="1800" b="1" dirty="0"/>
        </a:p>
      </dgm:t>
    </dgm:pt>
    <dgm:pt modelId="{B9CFF961-57A0-435D-AC09-CE61303BB5E8}" type="parTrans" cxnId="{5258707F-B420-49CE-9FFE-48648A360DDB}">
      <dgm:prSet/>
      <dgm:spPr/>
      <dgm:t>
        <a:bodyPr/>
        <a:lstStyle/>
        <a:p>
          <a:endParaRPr lang="ru-RU"/>
        </a:p>
      </dgm:t>
    </dgm:pt>
    <dgm:pt modelId="{3F5E88CB-708C-4D3E-A59E-42788BBAC5C5}" type="sibTrans" cxnId="{5258707F-B420-49CE-9FFE-48648A360DDB}">
      <dgm:prSet/>
      <dgm:spPr/>
      <dgm:t>
        <a:bodyPr/>
        <a:lstStyle/>
        <a:p>
          <a:endParaRPr lang="ru-RU"/>
        </a:p>
      </dgm:t>
    </dgm:pt>
    <dgm:pt modelId="{A28D72DB-99E0-4D90-AEBC-06D336A69932}">
      <dgm:prSet custT="1"/>
      <dgm:spPr/>
      <dgm:t>
        <a:bodyPr/>
        <a:lstStyle/>
        <a:p>
          <a:r>
            <a:rPr lang="ru-RU" sz="1800" dirty="0" smtClean="0"/>
            <a:t>письменная работа (эссе, реферат, аналитические материалы, обзорные материалы, отчёты о проведённых исследованиях, стендовый доклад и др.);</a:t>
          </a:r>
          <a:endParaRPr lang="ru-RU" sz="1800" dirty="0"/>
        </a:p>
      </dgm:t>
    </dgm:pt>
    <dgm:pt modelId="{6733CB13-4BC5-4C72-8D49-ABBB09F04873}" type="parTrans" cxnId="{4B534567-C47A-4447-BBD6-C96B1A5602A5}">
      <dgm:prSet/>
      <dgm:spPr/>
      <dgm:t>
        <a:bodyPr/>
        <a:lstStyle/>
        <a:p>
          <a:endParaRPr lang="ru-RU"/>
        </a:p>
      </dgm:t>
    </dgm:pt>
    <dgm:pt modelId="{43D0371A-11E4-40C7-83F3-386B85CCD1D3}" type="sibTrans" cxnId="{4B534567-C47A-4447-BBD6-C96B1A5602A5}">
      <dgm:prSet/>
      <dgm:spPr/>
      <dgm:t>
        <a:bodyPr/>
        <a:lstStyle/>
        <a:p>
          <a:endParaRPr lang="ru-RU"/>
        </a:p>
      </dgm:t>
    </dgm:pt>
    <dgm:pt modelId="{946892AC-F7A8-4E83-9F6F-EAD23C15BA8C}">
      <dgm:prSet custT="1"/>
      <dgm:spPr/>
      <dgm:t>
        <a:bodyPr/>
        <a:lstStyle/>
        <a:p>
          <a:r>
            <a:rPr lang="ru-RU" sz="1800" dirty="0" smtClean="0"/>
            <a:t>материальный объект, макет, конструкторское изделие; </a:t>
          </a:r>
          <a:endParaRPr lang="ru-RU" sz="1800" dirty="0"/>
        </a:p>
      </dgm:t>
    </dgm:pt>
    <dgm:pt modelId="{B707BE98-2A76-4D2A-8398-3A25B13ED54B}" type="parTrans" cxnId="{DE552D5E-22CB-4C37-B06A-D2D1DEDCCE5D}">
      <dgm:prSet/>
      <dgm:spPr/>
      <dgm:t>
        <a:bodyPr/>
        <a:lstStyle/>
        <a:p>
          <a:endParaRPr lang="ru-RU"/>
        </a:p>
      </dgm:t>
    </dgm:pt>
    <dgm:pt modelId="{CEC701FF-3F51-4F51-AF08-2580E1F79420}" type="sibTrans" cxnId="{DE552D5E-22CB-4C37-B06A-D2D1DEDCCE5D}">
      <dgm:prSet/>
      <dgm:spPr/>
      <dgm:t>
        <a:bodyPr/>
        <a:lstStyle/>
        <a:p>
          <a:endParaRPr lang="ru-RU"/>
        </a:p>
      </dgm:t>
    </dgm:pt>
    <dgm:pt modelId="{1582881E-4CA9-4BD0-9828-E27235477F77}">
      <dgm:prSet custT="1"/>
      <dgm:spPr/>
      <dgm:t>
        <a:bodyPr/>
        <a:lstStyle/>
        <a:p>
          <a:r>
            <a:rPr lang="ru-RU" sz="1800" dirty="0" smtClean="0"/>
            <a:t>отчётные материалы по социальному проекту, которые могут включать как тексты, так и мультимедийные продукты</a:t>
          </a:r>
          <a:endParaRPr lang="ru-RU" sz="1800" dirty="0"/>
        </a:p>
      </dgm:t>
    </dgm:pt>
    <dgm:pt modelId="{77A4C96E-CA0F-451E-9F10-26041604CB29}" type="parTrans" cxnId="{53910F87-EEB9-4B62-923C-2CA88215052A}">
      <dgm:prSet/>
      <dgm:spPr/>
      <dgm:t>
        <a:bodyPr/>
        <a:lstStyle/>
        <a:p>
          <a:endParaRPr lang="ru-RU"/>
        </a:p>
      </dgm:t>
    </dgm:pt>
    <dgm:pt modelId="{2E0C43A6-259C-462C-BB4F-7236A74F1EFD}" type="sibTrans" cxnId="{53910F87-EEB9-4B62-923C-2CA88215052A}">
      <dgm:prSet/>
      <dgm:spPr/>
      <dgm:t>
        <a:bodyPr/>
        <a:lstStyle/>
        <a:p>
          <a:endParaRPr lang="ru-RU"/>
        </a:p>
      </dgm:t>
    </dgm:pt>
    <dgm:pt modelId="{4921D42C-8AF4-4CB1-8F89-AE3E79A141B8}">
      <dgm:prSet custT="1"/>
      <dgm:spPr/>
      <dgm:t>
        <a:bodyPr/>
        <a:lstStyle/>
        <a:p>
          <a:r>
            <a:rPr lang="ru-RU" sz="1800" b="1" dirty="0" smtClean="0"/>
            <a:t>Представление результатов учебно-исследовательской деятельности:</a:t>
          </a:r>
          <a:endParaRPr lang="ru-RU" sz="1800" b="1" dirty="0"/>
        </a:p>
      </dgm:t>
    </dgm:pt>
    <dgm:pt modelId="{F3122CA3-1206-4699-83BF-BE91E0D0EB72}" type="parTrans" cxnId="{A6DAB554-F98E-48B4-ABFB-08E0913D3C1D}">
      <dgm:prSet/>
      <dgm:spPr/>
      <dgm:t>
        <a:bodyPr/>
        <a:lstStyle/>
        <a:p>
          <a:endParaRPr lang="ru-RU"/>
        </a:p>
      </dgm:t>
    </dgm:pt>
    <dgm:pt modelId="{C836C569-ED2B-40E8-8BB4-E83643051061}" type="sibTrans" cxnId="{A6DAB554-F98E-48B4-ABFB-08E0913D3C1D}">
      <dgm:prSet/>
      <dgm:spPr/>
      <dgm:t>
        <a:bodyPr/>
        <a:lstStyle/>
        <a:p>
          <a:endParaRPr lang="ru-RU"/>
        </a:p>
      </dgm:t>
    </dgm:pt>
    <dgm:pt modelId="{9A4D62BA-0CEB-4BDA-9CAC-EED851D0DA2A}">
      <dgm:prSet custT="1"/>
      <dgm:spPr/>
      <dgm:t>
        <a:bodyPr/>
        <a:lstStyle/>
        <a:p>
          <a:r>
            <a:rPr lang="ru-RU" sz="1800" dirty="0" smtClean="0"/>
            <a:t>статьи, обзоры, отчеты и заключения по итогам исследований, проводимых в рамках исследовательских экспедиций, обработки архивов и мемуаров, исследований по различным предметным областям, а также в виде прототипов, моделей, образцов </a:t>
          </a:r>
          <a:endParaRPr lang="ru-RU" sz="1800" dirty="0"/>
        </a:p>
      </dgm:t>
    </dgm:pt>
    <dgm:pt modelId="{D0863B2C-4953-452D-9AFF-083FBB7CFAAE}" type="parTrans" cxnId="{67F3D8FA-6AD3-49A0-B471-745643E11BB6}">
      <dgm:prSet/>
      <dgm:spPr/>
      <dgm:t>
        <a:bodyPr/>
        <a:lstStyle/>
        <a:p>
          <a:endParaRPr lang="ru-RU"/>
        </a:p>
      </dgm:t>
    </dgm:pt>
    <dgm:pt modelId="{A3B7B330-4B65-49EE-8901-8447E95B1B21}" type="sibTrans" cxnId="{67F3D8FA-6AD3-49A0-B471-745643E11BB6}">
      <dgm:prSet/>
      <dgm:spPr/>
      <dgm:t>
        <a:bodyPr/>
        <a:lstStyle/>
        <a:p>
          <a:endParaRPr lang="ru-RU"/>
        </a:p>
      </dgm:t>
    </dgm:pt>
    <dgm:pt modelId="{A5FC6704-BB38-41C8-B9A4-B7E7C3011FA6}" type="pres">
      <dgm:prSet presAssocID="{576F3540-F1AB-4B27-95D1-B3BC3D0A896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DD1ED-02B7-46F9-9711-26DBD1823E3C}" type="pres">
      <dgm:prSet presAssocID="{13616F4E-E256-4915-9DCF-C1C3CADF9F7E}" presName="parentLin" presStyleCnt="0"/>
      <dgm:spPr/>
      <dgm:t>
        <a:bodyPr/>
        <a:lstStyle/>
        <a:p>
          <a:endParaRPr lang="ru-RU"/>
        </a:p>
      </dgm:t>
    </dgm:pt>
    <dgm:pt modelId="{BE0188B1-245F-4A7B-A282-72A4B1F45665}" type="pres">
      <dgm:prSet presAssocID="{13616F4E-E256-4915-9DCF-C1C3CADF9F7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0F27F33-8A33-43A2-BFCB-3083ED710E0F}" type="pres">
      <dgm:prSet presAssocID="{13616F4E-E256-4915-9DCF-C1C3CADF9F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3FD71-A872-4CBB-8767-6960464DF9D5}" type="pres">
      <dgm:prSet presAssocID="{13616F4E-E256-4915-9DCF-C1C3CADF9F7E}" presName="negativeSpace" presStyleCnt="0"/>
      <dgm:spPr/>
      <dgm:t>
        <a:bodyPr/>
        <a:lstStyle/>
        <a:p>
          <a:endParaRPr lang="ru-RU"/>
        </a:p>
      </dgm:t>
    </dgm:pt>
    <dgm:pt modelId="{D5268348-6EDE-4488-939B-63824A48E8DB}" type="pres">
      <dgm:prSet presAssocID="{13616F4E-E256-4915-9DCF-C1C3CADF9F7E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1EC1E-CAD3-4B5A-A2BB-3CA54731CA9B}" type="pres">
      <dgm:prSet presAssocID="{3F5E88CB-708C-4D3E-A59E-42788BBAC5C5}" presName="spaceBetweenRectangles" presStyleCnt="0"/>
      <dgm:spPr/>
      <dgm:t>
        <a:bodyPr/>
        <a:lstStyle/>
        <a:p>
          <a:endParaRPr lang="ru-RU"/>
        </a:p>
      </dgm:t>
    </dgm:pt>
    <dgm:pt modelId="{71C2F1B6-F7AD-473B-B3A4-C9F8B8934455}" type="pres">
      <dgm:prSet presAssocID="{4921D42C-8AF4-4CB1-8F89-AE3E79A141B8}" presName="parentLin" presStyleCnt="0"/>
      <dgm:spPr/>
      <dgm:t>
        <a:bodyPr/>
        <a:lstStyle/>
        <a:p>
          <a:endParaRPr lang="ru-RU"/>
        </a:p>
      </dgm:t>
    </dgm:pt>
    <dgm:pt modelId="{74222B86-2CEA-4BCB-84A6-905F5C613BB5}" type="pres">
      <dgm:prSet presAssocID="{4921D42C-8AF4-4CB1-8F89-AE3E79A141B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2A54F64-E744-4601-A988-3753946B4487}" type="pres">
      <dgm:prSet presAssocID="{4921D42C-8AF4-4CB1-8F89-AE3E79A141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E0C73-C4A0-4644-9EA9-0232B6087F9D}" type="pres">
      <dgm:prSet presAssocID="{4921D42C-8AF4-4CB1-8F89-AE3E79A141B8}" presName="negativeSpace" presStyleCnt="0"/>
      <dgm:spPr/>
      <dgm:t>
        <a:bodyPr/>
        <a:lstStyle/>
        <a:p>
          <a:endParaRPr lang="ru-RU"/>
        </a:p>
      </dgm:t>
    </dgm:pt>
    <dgm:pt modelId="{C472FDEC-E782-417B-B251-8A89A4F108FF}" type="pres">
      <dgm:prSet presAssocID="{4921D42C-8AF4-4CB1-8F89-AE3E79A141B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34265-AC68-4066-B850-1E90260DA105}" type="presOf" srcId="{576F3540-F1AB-4B27-95D1-B3BC3D0A8964}" destId="{A5FC6704-BB38-41C8-B9A4-B7E7C3011FA6}" srcOrd="0" destOrd="0" presId="urn:microsoft.com/office/officeart/2005/8/layout/list1"/>
    <dgm:cxn modelId="{F444066D-9D25-4840-B7C7-A009D6004C1E}" type="presOf" srcId="{13616F4E-E256-4915-9DCF-C1C3CADF9F7E}" destId="{BE0188B1-245F-4A7B-A282-72A4B1F45665}" srcOrd="0" destOrd="0" presId="urn:microsoft.com/office/officeart/2005/8/layout/list1"/>
    <dgm:cxn modelId="{67F3D8FA-6AD3-49A0-B471-745643E11BB6}" srcId="{4921D42C-8AF4-4CB1-8F89-AE3E79A141B8}" destId="{9A4D62BA-0CEB-4BDA-9CAC-EED851D0DA2A}" srcOrd="0" destOrd="0" parTransId="{D0863B2C-4953-452D-9AFF-083FBB7CFAAE}" sibTransId="{A3B7B330-4B65-49EE-8901-8447E95B1B21}"/>
    <dgm:cxn modelId="{99094F70-38A0-4677-B8C3-59ABE0796144}" type="presOf" srcId="{1582881E-4CA9-4BD0-9828-E27235477F77}" destId="{D5268348-6EDE-4488-939B-63824A48E8DB}" srcOrd="0" destOrd="2" presId="urn:microsoft.com/office/officeart/2005/8/layout/list1"/>
    <dgm:cxn modelId="{9B135947-BD69-4599-83B4-B04EDE2854ED}" type="presOf" srcId="{9A4D62BA-0CEB-4BDA-9CAC-EED851D0DA2A}" destId="{C472FDEC-E782-417B-B251-8A89A4F108FF}" srcOrd="0" destOrd="0" presId="urn:microsoft.com/office/officeart/2005/8/layout/list1"/>
    <dgm:cxn modelId="{44BC4627-B1F2-4050-AD17-68A89D10436B}" type="presOf" srcId="{946892AC-F7A8-4E83-9F6F-EAD23C15BA8C}" destId="{D5268348-6EDE-4488-939B-63824A48E8DB}" srcOrd="0" destOrd="1" presId="urn:microsoft.com/office/officeart/2005/8/layout/list1"/>
    <dgm:cxn modelId="{53910F87-EEB9-4B62-923C-2CA88215052A}" srcId="{13616F4E-E256-4915-9DCF-C1C3CADF9F7E}" destId="{1582881E-4CA9-4BD0-9828-E27235477F77}" srcOrd="2" destOrd="0" parTransId="{77A4C96E-CA0F-451E-9F10-26041604CB29}" sibTransId="{2E0C43A6-259C-462C-BB4F-7236A74F1EFD}"/>
    <dgm:cxn modelId="{F6167B82-67B5-40F2-A094-80B5B855310B}" type="presOf" srcId="{4921D42C-8AF4-4CB1-8F89-AE3E79A141B8}" destId="{52A54F64-E744-4601-A988-3753946B4487}" srcOrd="1" destOrd="0" presId="urn:microsoft.com/office/officeart/2005/8/layout/list1"/>
    <dgm:cxn modelId="{4AB4E0AE-2E7E-413F-91F4-A3B50EA9377D}" type="presOf" srcId="{A28D72DB-99E0-4D90-AEBC-06D336A69932}" destId="{D5268348-6EDE-4488-939B-63824A48E8DB}" srcOrd="0" destOrd="0" presId="urn:microsoft.com/office/officeart/2005/8/layout/list1"/>
    <dgm:cxn modelId="{47849E26-53A7-4756-A11B-419BF4A77468}" type="presOf" srcId="{13616F4E-E256-4915-9DCF-C1C3CADF9F7E}" destId="{90F27F33-8A33-43A2-BFCB-3083ED710E0F}" srcOrd="1" destOrd="0" presId="urn:microsoft.com/office/officeart/2005/8/layout/list1"/>
    <dgm:cxn modelId="{5258707F-B420-49CE-9FFE-48648A360DDB}" srcId="{576F3540-F1AB-4B27-95D1-B3BC3D0A8964}" destId="{13616F4E-E256-4915-9DCF-C1C3CADF9F7E}" srcOrd="0" destOrd="0" parTransId="{B9CFF961-57A0-435D-AC09-CE61303BB5E8}" sibTransId="{3F5E88CB-708C-4D3E-A59E-42788BBAC5C5}"/>
    <dgm:cxn modelId="{DE552D5E-22CB-4C37-B06A-D2D1DEDCCE5D}" srcId="{13616F4E-E256-4915-9DCF-C1C3CADF9F7E}" destId="{946892AC-F7A8-4E83-9F6F-EAD23C15BA8C}" srcOrd="1" destOrd="0" parTransId="{B707BE98-2A76-4D2A-8398-3A25B13ED54B}" sibTransId="{CEC701FF-3F51-4F51-AF08-2580E1F79420}"/>
    <dgm:cxn modelId="{C6116475-2B94-499A-B4C9-A7BDD6DD8F8D}" type="presOf" srcId="{4921D42C-8AF4-4CB1-8F89-AE3E79A141B8}" destId="{74222B86-2CEA-4BCB-84A6-905F5C613BB5}" srcOrd="0" destOrd="0" presId="urn:microsoft.com/office/officeart/2005/8/layout/list1"/>
    <dgm:cxn modelId="{A6DAB554-F98E-48B4-ABFB-08E0913D3C1D}" srcId="{576F3540-F1AB-4B27-95D1-B3BC3D0A8964}" destId="{4921D42C-8AF4-4CB1-8F89-AE3E79A141B8}" srcOrd="1" destOrd="0" parTransId="{F3122CA3-1206-4699-83BF-BE91E0D0EB72}" sibTransId="{C836C569-ED2B-40E8-8BB4-E83643051061}"/>
    <dgm:cxn modelId="{4B534567-C47A-4447-BBD6-C96B1A5602A5}" srcId="{13616F4E-E256-4915-9DCF-C1C3CADF9F7E}" destId="{A28D72DB-99E0-4D90-AEBC-06D336A69932}" srcOrd="0" destOrd="0" parTransId="{6733CB13-4BC5-4C72-8D49-ABBB09F04873}" sibTransId="{43D0371A-11E4-40C7-83F3-386B85CCD1D3}"/>
    <dgm:cxn modelId="{FE52D93D-2ADC-47B7-8B8C-3B4839314A45}" type="presParOf" srcId="{A5FC6704-BB38-41C8-B9A4-B7E7C3011FA6}" destId="{188DD1ED-02B7-46F9-9711-26DBD1823E3C}" srcOrd="0" destOrd="0" presId="urn:microsoft.com/office/officeart/2005/8/layout/list1"/>
    <dgm:cxn modelId="{8B90AC48-7F53-4F4D-99B2-B3D9770AF713}" type="presParOf" srcId="{188DD1ED-02B7-46F9-9711-26DBD1823E3C}" destId="{BE0188B1-245F-4A7B-A282-72A4B1F45665}" srcOrd="0" destOrd="0" presId="urn:microsoft.com/office/officeart/2005/8/layout/list1"/>
    <dgm:cxn modelId="{37FE831E-E455-497C-863B-6586C958EBF7}" type="presParOf" srcId="{188DD1ED-02B7-46F9-9711-26DBD1823E3C}" destId="{90F27F33-8A33-43A2-BFCB-3083ED710E0F}" srcOrd="1" destOrd="0" presId="urn:microsoft.com/office/officeart/2005/8/layout/list1"/>
    <dgm:cxn modelId="{C4DBAE2B-C204-4077-B20A-C89056BB8A37}" type="presParOf" srcId="{A5FC6704-BB38-41C8-B9A4-B7E7C3011FA6}" destId="{5D53FD71-A872-4CBB-8767-6960464DF9D5}" srcOrd="1" destOrd="0" presId="urn:microsoft.com/office/officeart/2005/8/layout/list1"/>
    <dgm:cxn modelId="{0191BAF3-A40F-4C64-8346-F99F719A7A39}" type="presParOf" srcId="{A5FC6704-BB38-41C8-B9A4-B7E7C3011FA6}" destId="{D5268348-6EDE-4488-939B-63824A48E8DB}" srcOrd="2" destOrd="0" presId="urn:microsoft.com/office/officeart/2005/8/layout/list1"/>
    <dgm:cxn modelId="{5C9D047F-3A32-4354-8B02-E0B648B3E58B}" type="presParOf" srcId="{A5FC6704-BB38-41C8-B9A4-B7E7C3011FA6}" destId="{C5D1EC1E-CAD3-4B5A-A2BB-3CA54731CA9B}" srcOrd="3" destOrd="0" presId="urn:microsoft.com/office/officeart/2005/8/layout/list1"/>
    <dgm:cxn modelId="{3F3129EF-6D42-4960-82A2-999D3672202D}" type="presParOf" srcId="{A5FC6704-BB38-41C8-B9A4-B7E7C3011FA6}" destId="{71C2F1B6-F7AD-473B-B3A4-C9F8B8934455}" srcOrd="4" destOrd="0" presId="urn:microsoft.com/office/officeart/2005/8/layout/list1"/>
    <dgm:cxn modelId="{79616CFD-9395-451F-9ECE-EB5898C87B70}" type="presParOf" srcId="{71C2F1B6-F7AD-473B-B3A4-C9F8B8934455}" destId="{74222B86-2CEA-4BCB-84A6-905F5C613BB5}" srcOrd="0" destOrd="0" presId="urn:microsoft.com/office/officeart/2005/8/layout/list1"/>
    <dgm:cxn modelId="{EB17D190-B9FF-426B-84D7-6EBFA9174628}" type="presParOf" srcId="{71C2F1B6-F7AD-473B-B3A4-C9F8B8934455}" destId="{52A54F64-E744-4601-A988-3753946B4487}" srcOrd="1" destOrd="0" presId="urn:microsoft.com/office/officeart/2005/8/layout/list1"/>
    <dgm:cxn modelId="{D1164DC3-F497-4AF1-9630-67D6DA767E24}" type="presParOf" srcId="{A5FC6704-BB38-41C8-B9A4-B7E7C3011FA6}" destId="{243E0C73-C4A0-4644-9EA9-0232B6087F9D}" srcOrd="5" destOrd="0" presId="urn:microsoft.com/office/officeart/2005/8/layout/list1"/>
    <dgm:cxn modelId="{D5A045E6-56CA-4C78-BF18-810A037C53F0}" type="presParOf" srcId="{A5FC6704-BB38-41C8-B9A4-B7E7C3011FA6}" destId="{C472FDEC-E782-417B-B251-8A89A4F108F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E1DB3B-8D2A-4086-A24D-772BE1F62C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6ECE7CE-72A1-471E-85E0-0F4F077E069E}">
      <dgm:prSet phldrT="[Текст]" custT="1"/>
      <dgm:spPr/>
      <dgm:t>
        <a:bodyPr/>
        <a:lstStyle/>
        <a:p>
          <a:pPr algn="l"/>
          <a:r>
            <a:rPr lang="ru-RU" sz="1800" dirty="0" smtClean="0"/>
            <a:t>Защита темы проекта</a:t>
          </a:r>
          <a:br>
            <a:rPr lang="ru-RU" sz="1800" dirty="0" smtClean="0"/>
          </a:br>
          <a:r>
            <a:rPr lang="ru-RU" sz="1800" dirty="0" smtClean="0"/>
            <a:t>•Актуальность проекта</a:t>
          </a:r>
          <a:br>
            <a:rPr lang="ru-RU" sz="1800" dirty="0" smtClean="0"/>
          </a:br>
          <a:r>
            <a:rPr lang="ru-RU" sz="1800" dirty="0" smtClean="0"/>
            <a:t>•Положительные эффекты от</a:t>
          </a:r>
          <a:br>
            <a:rPr lang="ru-RU" sz="1800" dirty="0" smtClean="0"/>
          </a:br>
          <a:r>
            <a:rPr lang="ru-RU" sz="1800" dirty="0" smtClean="0"/>
            <a:t>реализации проекта</a:t>
          </a:r>
          <a:br>
            <a:rPr lang="ru-RU" sz="1800" dirty="0" smtClean="0"/>
          </a:br>
          <a:r>
            <a:rPr lang="ru-RU" sz="1800" dirty="0" smtClean="0"/>
            <a:t>•Ресурсы, их источники</a:t>
          </a:r>
          <a:br>
            <a:rPr lang="ru-RU" sz="1800" dirty="0" smtClean="0"/>
          </a:br>
          <a:r>
            <a:rPr lang="ru-RU" sz="1800" dirty="0" smtClean="0"/>
            <a:t>•Риски и сложности</a:t>
          </a:r>
          <a:endParaRPr lang="ru-RU" sz="1800" dirty="0"/>
        </a:p>
      </dgm:t>
    </dgm:pt>
    <dgm:pt modelId="{233411E1-C6BB-468F-855B-B8E09D3256C4}" type="parTrans" cxnId="{C21CE5F5-5B62-41AB-988F-E5B204D2CDD9}">
      <dgm:prSet/>
      <dgm:spPr/>
      <dgm:t>
        <a:bodyPr/>
        <a:lstStyle/>
        <a:p>
          <a:endParaRPr lang="ru-RU"/>
        </a:p>
      </dgm:t>
    </dgm:pt>
    <dgm:pt modelId="{AF1EA57B-A2C5-4992-83AA-D4A505821056}" type="sibTrans" cxnId="{C21CE5F5-5B62-41AB-988F-E5B204D2CDD9}">
      <dgm:prSet/>
      <dgm:spPr/>
      <dgm:t>
        <a:bodyPr/>
        <a:lstStyle/>
        <a:p>
          <a:endParaRPr lang="ru-RU"/>
        </a:p>
      </dgm:t>
    </dgm:pt>
    <dgm:pt modelId="{933D6A17-CD13-45C4-B963-B6A4829F6FFB}">
      <dgm:prSet phldrT="[Текст]" custT="1"/>
      <dgm:spPr/>
      <dgm:t>
        <a:bodyPr/>
        <a:lstStyle/>
        <a:p>
          <a:r>
            <a:rPr lang="ru-RU" sz="1800" dirty="0" smtClean="0"/>
            <a:t>Корректировка</a:t>
          </a:r>
          <a:endParaRPr lang="ru-RU" sz="1800" dirty="0"/>
        </a:p>
      </dgm:t>
    </dgm:pt>
    <dgm:pt modelId="{E46632B9-874D-4140-A8C5-8614B1FD4EE0}" type="parTrans" cxnId="{BDEAEA1B-2AA5-4B8B-82D0-46DFAE288DE3}">
      <dgm:prSet/>
      <dgm:spPr/>
      <dgm:t>
        <a:bodyPr/>
        <a:lstStyle/>
        <a:p>
          <a:endParaRPr lang="ru-RU"/>
        </a:p>
      </dgm:t>
    </dgm:pt>
    <dgm:pt modelId="{3D3BA000-1975-4AFD-B938-4C3C0892FF8F}" type="sibTrans" cxnId="{BDEAEA1B-2AA5-4B8B-82D0-46DFAE288DE3}">
      <dgm:prSet/>
      <dgm:spPr/>
      <dgm:t>
        <a:bodyPr/>
        <a:lstStyle/>
        <a:p>
          <a:endParaRPr lang="ru-RU"/>
        </a:p>
      </dgm:t>
    </dgm:pt>
    <dgm:pt modelId="{987D77CE-B560-4860-9D70-26C743539E26}">
      <dgm:prSet phldrT="[Текст]" custT="1"/>
      <dgm:spPr/>
      <dgm:t>
        <a:bodyPr/>
        <a:lstStyle/>
        <a:p>
          <a:pPr algn="l"/>
          <a:r>
            <a:rPr lang="ru-RU" sz="1800" dirty="0" smtClean="0"/>
            <a:t>Защита реализованного</a:t>
          </a:r>
          <a:br>
            <a:rPr lang="ru-RU" sz="1800" dirty="0" smtClean="0"/>
          </a:br>
          <a:r>
            <a:rPr lang="ru-RU" sz="1800" dirty="0" smtClean="0"/>
            <a:t>проекта</a:t>
          </a:r>
          <a:br>
            <a:rPr lang="ru-RU" sz="1800" dirty="0" smtClean="0"/>
          </a:br>
          <a:r>
            <a:rPr lang="ru-RU" sz="1800" dirty="0" smtClean="0"/>
            <a:t>•Тема и краткое описание •Актуальность проекта</a:t>
          </a:r>
          <a:br>
            <a:rPr lang="ru-RU" sz="1800" dirty="0" smtClean="0"/>
          </a:br>
          <a:r>
            <a:rPr lang="ru-RU" sz="1800" dirty="0" smtClean="0"/>
            <a:t>•Положительные эффекты</a:t>
          </a:r>
          <a:br>
            <a:rPr lang="ru-RU" sz="1800" dirty="0" smtClean="0"/>
          </a:br>
          <a:r>
            <a:rPr lang="ru-RU" sz="1800" dirty="0" smtClean="0"/>
            <a:t>•Ресурсы </a:t>
          </a:r>
          <a:br>
            <a:rPr lang="ru-RU" sz="1800" dirty="0" smtClean="0"/>
          </a:br>
          <a:r>
            <a:rPr lang="ru-RU" sz="1800" dirty="0" smtClean="0"/>
            <a:t>•Ход реализации проекта</a:t>
          </a:r>
          <a:br>
            <a:rPr lang="ru-RU" sz="1800" dirty="0" smtClean="0"/>
          </a:br>
          <a:r>
            <a:rPr lang="ru-RU" sz="1800" dirty="0" smtClean="0"/>
            <a:t>•Риски и сложности</a:t>
          </a:r>
          <a:endParaRPr lang="ru-RU" sz="1800" dirty="0"/>
        </a:p>
      </dgm:t>
    </dgm:pt>
    <dgm:pt modelId="{284C68AA-F430-449A-9F57-B6F6A2F7469C}" type="parTrans" cxnId="{D44413E9-6114-4369-9CE7-F6350981F3DC}">
      <dgm:prSet/>
      <dgm:spPr/>
      <dgm:t>
        <a:bodyPr/>
        <a:lstStyle/>
        <a:p>
          <a:endParaRPr lang="ru-RU"/>
        </a:p>
      </dgm:t>
    </dgm:pt>
    <dgm:pt modelId="{EDF57A1B-C658-4839-A755-E9F956272EEA}" type="sibTrans" cxnId="{D44413E9-6114-4369-9CE7-F6350981F3DC}">
      <dgm:prSet/>
      <dgm:spPr/>
      <dgm:t>
        <a:bodyPr/>
        <a:lstStyle/>
        <a:p>
          <a:endParaRPr lang="ru-RU"/>
        </a:p>
      </dgm:t>
    </dgm:pt>
    <dgm:pt modelId="{B0FC65B4-638D-4FB8-935C-AFF7CC0A2B79}" type="pres">
      <dgm:prSet presAssocID="{2DE1DB3B-8D2A-4086-A24D-772BE1F62CA9}" presName="CompostProcess" presStyleCnt="0">
        <dgm:presLayoutVars>
          <dgm:dir/>
          <dgm:resizeHandles val="exact"/>
        </dgm:presLayoutVars>
      </dgm:prSet>
      <dgm:spPr/>
    </dgm:pt>
    <dgm:pt modelId="{A95A6D89-77CB-476D-8F14-B0DD6CB50405}" type="pres">
      <dgm:prSet presAssocID="{2DE1DB3B-8D2A-4086-A24D-772BE1F62CA9}" presName="arrow" presStyleLbl="bgShp" presStyleIdx="0" presStyleCnt="1"/>
      <dgm:spPr/>
    </dgm:pt>
    <dgm:pt modelId="{57F941DB-20EE-41DE-BB32-56DD5818FD8B}" type="pres">
      <dgm:prSet presAssocID="{2DE1DB3B-8D2A-4086-A24D-772BE1F62CA9}" presName="linearProcess" presStyleCnt="0"/>
      <dgm:spPr/>
    </dgm:pt>
    <dgm:pt modelId="{38497ADB-C97D-4C93-8435-0E54E89D1F19}" type="pres">
      <dgm:prSet presAssocID="{A6ECE7CE-72A1-471E-85E0-0F4F077E069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FFE8E-218B-4F46-AC53-8FC2BA71DB81}" type="pres">
      <dgm:prSet presAssocID="{AF1EA57B-A2C5-4992-83AA-D4A505821056}" presName="sibTrans" presStyleCnt="0"/>
      <dgm:spPr/>
    </dgm:pt>
    <dgm:pt modelId="{68F76BF5-CE00-4772-9FA3-A33BE432FF03}" type="pres">
      <dgm:prSet presAssocID="{933D6A17-CD13-45C4-B963-B6A4829F6FF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102AD-AD2D-4DAB-B529-BA043391B076}" type="pres">
      <dgm:prSet presAssocID="{3D3BA000-1975-4AFD-B938-4C3C0892FF8F}" presName="sibTrans" presStyleCnt="0"/>
      <dgm:spPr/>
    </dgm:pt>
    <dgm:pt modelId="{CEC4BADD-07FA-4454-9953-9CEEB63EDBF0}" type="pres">
      <dgm:prSet presAssocID="{987D77CE-B560-4860-9D70-26C743539E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1C3E0-A334-4D9B-BE06-2CC69A0E46FA}" type="presOf" srcId="{2DE1DB3B-8D2A-4086-A24D-772BE1F62CA9}" destId="{B0FC65B4-638D-4FB8-935C-AFF7CC0A2B79}" srcOrd="0" destOrd="0" presId="urn:microsoft.com/office/officeart/2005/8/layout/hProcess9"/>
    <dgm:cxn modelId="{0D69C222-BB11-4F12-B86E-FB6CB1D9B756}" type="presOf" srcId="{A6ECE7CE-72A1-471E-85E0-0F4F077E069E}" destId="{38497ADB-C97D-4C93-8435-0E54E89D1F19}" srcOrd="0" destOrd="0" presId="urn:microsoft.com/office/officeart/2005/8/layout/hProcess9"/>
    <dgm:cxn modelId="{D44413E9-6114-4369-9CE7-F6350981F3DC}" srcId="{2DE1DB3B-8D2A-4086-A24D-772BE1F62CA9}" destId="{987D77CE-B560-4860-9D70-26C743539E26}" srcOrd="2" destOrd="0" parTransId="{284C68AA-F430-449A-9F57-B6F6A2F7469C}" sibTransId="{EDF57A1B-C658-4839-A755-E9F956272EEA}"/>
    <dgm:cxn modelId="{BDEAEA1B-2AA5-4B8B-82D0-46DFAE288DE3}" srcId="{2DE1DB3B-8D2A-4086-A24D-772BE1F62CA9}" destId="{933D6A17-CD13-45C4-B963-B6A4829F6FFB}" srcOrd="1" destOrd="0" parTransId="{E46632B9-874D-4140-A8C5-8614B1FD4EE0}" sibTransId="{3D3BA000-1975-4AFD-B938-4C3C0892FF8F}"/>
    <dgm:cxn modelId="{C21CE5F5-5B62-41AB-988F-E5B204D2CDD9}" srcId="{2DE1DB3B-8D2A-4086-A24D-772BE1F62CA9}" destId="{A6ECE7CE-72A1-471E-85E0-0F4F077E069E}" srcOrd="0" destOrd="0" parTransId="{233411E1-C6BB-468F-855B-B8E09D3256C4}" sibTransId="{AF1EA57B-A2C5-4992-83AA-D4A505821056}"/>
    <dgm:cxn modelId="{BCE52337-8129-435D-9498-D59AD228570A}" type="presOf" srcId="{933D6A17-CD13-45C4-B963-B6A4829F6FFB}" destId="{68F76BF5-CE00-4772-9FA3-A33BE432FF03}" srcOrd="0" destOrd="0" presId="urn:microsoft.com/office/officeart/2005/8/layout/hProcess9"/>
    <dgm:cxn modelId="{0110DD68-9C3D-4F03-9862-92858FE2EEA8}" type="presOf" srcId="{987D77CE-B560-4860-9D70-26C743539E26}" destId="{CEC4BADD-07FA-4454-9953-9CEEB63EDBF0}" srcOrd="0" destOrd="0" presId="urn:microsoft.com/office/officeart/2005/8/layout/hProcess9"/>
    <dgm:cxn modelId="{01F284AE-20E4-4DED-BD12-FC2B401D2247}" type="presParOf" srcId="{B0FC65B4-638D-4FB8-935C-AFF7CC0A2B79}" destId="{A95A6D89-77CB-476D-8F14-B0DD6CB50405}" srcOrd="0" destOrd="0" presId="urn:microsoft.com/office/officeart/2005/8/layout/hProcess9"/>
    <dgm:cxn modelId="{0A33B15C-A9AB-4DBB-A9C6-43780440A797}" type="presParOf" srcId="{B0FC65B4-638D-4FB8-935C-AFF7CC0A2B79}" destId="{57F941DB-20EE-41DE-BB32-56DD5818FD8B}" srcOrd="1" destOrd="0" presId="urn:microsoft.com/office/officeart/2005/8/layout/hProcess9"/>
    <dgm:cxn modelId="{7DF6E5A6-87AC-4354-BA69-EB31545A914E}" type="presParOf" srcId="{57F941DB-20EE-41DE-BB32-56DD5818FD8B}" destId="{38497ADB-C97D-4C93-8435-0E54E89D1F19}" srcOrd="0" destOrd="0" presId="urn:microsoft.com/office/officeart/2005/8/layout/hProcess9"/>
    <dgm:cxn modelId="{238CB368-A01F-4990-84DA-61A76FE8F709}" type="presParOf" srcId="{57F941DB-20EE-41DE-BB32-56DD5818FD8B}" destId="{17FFFE8E-218B-4F46-AC53-8FC2BA71DB81}" srcOrd="1" destOrd="0" presId="urn:microsoft.com/office/officeart/2005/8/layout/hProcess9"/>
    <dgm:cxn modelId="{0F4605A5-6CAE-4BF1-A12E-B46B0AE8843A}" type="presParOf" srcId="{57F941DB-20EE-41DE-BB32-56DD5818FD8B}" destId="{68F76BF5-CE00-4772-9FA3-A33BE432FF03}" srcOrd="2" destOrd="0" presId="urn:microsoft.com/office/officeart/2005/8/layout/hProcess9"/>
    <dgm:cxn modelId="{7D272AA7-F461-4222-8ABE-6F0307C9CDF1}" type="presParOf" srcId="{57F941DB-20EE-41DE-BB32-56DD5818FD8B}" destId="{4CF102AD-AD2D-4DAB-B529-BA043391B076}" srcOrd="3" destOrd="0" presId="urn:microsoft.com/office/officeart/2005/8/layout/hProcess9"/>
    <dgm:cxn modelId="{69DE22FE-528E-44AE-A58A-91CF8DADB44E}" type="presParOf" srcId="{57F941DB-20EE-41DE-BB32-56DD5818FD8B}" destId="{CEC4BADD-07FA-4454-9953-9CEEB63EDBF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7F4A6-5D82-4495-A105-ACD63F403DF6}">
      <dsp:nvSpPr>
        <dsp:cNvPr id="0" name=""/>
        <dsp:cNvSpPr/>
      </dsp:nvSpPr>
      <dsp:spPr>
        <a:xfrm>
          <a:off x="0" y="449984"/>
          <a:ext cx="1187232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1424" tIns="416560" rIns="92142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опора на системно-</a:t>
          </a:r>
          <a:r>
            <a:rPr lang="ru-RU" sz="2000" kern="1200" dirty="0" err="1" smtClean="0"/>
            <a:t>деятельностный</a:t>
          </a:r>
          <a:r>
            <a:rPr lang="ru-RU" sz="2000" kern="1200" dirty="0" smtClean="0"/>
            <a:t> подход;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уточнение и конкретизация достижения трёхкомпонентных результатов образования;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сохранение и развитие курса на вариативность, индивидуализацию, открытость образования;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использование ДОТ и электронного обучения (с учётом опыта последних лет);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задача формирования функциональной грамотности </a:t>
          </a:r>
          <a:r>
            <a:rPr lang="ru-RU" sz="2000" kern="1200" dirty="0" smtClean="0"/>
            <a:t>учащихся;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проектная и учебно-исследовательская деятельности </a:t>
          </a:r>
          <a:r>
            <a:rPr lang="ru-RU" sz="2000" b="1" kern="1200" dirty="0" smtClean="0"/>
            <a:t>учащихся.</a:t>
          </a:r>
          <a:endParaRPr lang="ru-RU" sz="2000" b="1" kern="1200" dirty="0"/>
        </a:p>
      </dsp:txBody>
      <dsp:txXfrm>
        <a:off x="0" y="449984"/>
        <a:ext cx="11872320" cy="2646000"/>
      </dsp:txXfrm>
    </dsp:sp>
    <dsp:sp modelId="{9EA4C94F-AD04-44CE-8946-1A215D681A37}">
      <dsp:nvSpPr>
        <dsp:cNvPr id="0" name=""/>
        <dsp:cNvSpPr/>
      </dsp:nvSpPr>
      <dsp:spPr>
        <a:xfrm>
          <a:off x="593616" y="154784"/>
          <a:ext cx="831062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122" tIns="0" rIns="31412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Основная школа</a:t>
          </a:r>
          <a:endParaRPr lang="ru-RU" sz="2000" kern="1200" dirty="0"/>
        </a:p>
      </dsp:txBody>
      <dsp:txXfrm>
        <a:off x="622437" y="183605"/>
        <a:ext cx="8252982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3D49E-0C5E-430F-B83E-4468108E812B}">
      <dsp:nvSpPr>
        <dsp:cNvPr id="0" name=""/>
        <dsp:cNvSpPr/>
      </dsp:nvSpPr>
      <dsp:spPr>
        <a:xfrm>
          <a:off x="0" y="343328"/>
          <a:ext cx="11888975" cy="218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717" tIns="458216" rIns="9227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Программа развития универсальных учебных действий … должна быть направлена на: … </a:t>
          </a:r>
          <a:r>
            <a:rPr lang="ru-RU" sz="2000" b="1" kern="1200" dirty="0" smtClean="0"/>
            <a:t>формирование</a:t>
          </a:r>
          <a:r>
            <a:rPr lang="ru-RU" sz="2000" kern="1200" dirty="0" smtClean="0"/>
            <a:t> у обучающихся </a:t>
          </a:r>
          <a:r>
            <a:rPr lang="ru-RU" sz="2000" b="1" kern="1200" dirty="0" smtClean="0"/>
            <a:t>основ культуры</a:t>
          </a:r>
          <a:r>
            <a:rPr lang="ru-RU" sz="2000" kern="1200" dirty="0" smtClean="0"/>
            <a:t> исследовательской и </a:t>
          </a:r>
          <a:r>
            <a:rPr lang="ru-RU" sz="2000" b="1" kern="1200" dirty="0" smtClean="0"/>
            <a:t>проектной деятельности</a:t>
          </a:r>
          <a:r>
            <a:rPr lang="ru-RU" sz="2000" kern="1200" dirty="0" smtClean="0"/>
            <a:t> и </a:t>
          </a:r>
          <a:r>
            <a:rPr lang="ru-RU" sz="2000" b="1" kern="1200" dirty="0" smtClean="0"/>
            <a:t>навыков разработки</a:t>
          </a:r>
          <a:r>
            <a:rPr lang="ru-RU" sz="2000" kern="1200" dirty="0" smtClean="0"/>
            <a:t>, </a:t>
          </a:r>
          <a:r>
            <a:rPr lang="ru-RU" sz="2000" b="1" kern="1200" dirty="0" smtClean="0"/>
            <a:t>реализации и общественной презентации</a:t>
          </a:r>
          <a:r>
            <a:rPr lang="ru-RU" sz="2000" kern="1200" dirty="0" smtClean="0"/>
            <a:t> обучающимися </a:t>
          </a:r>
          <a:r>
            <a:rPr lang="ru-RU" sz="2000" b="1" kern="1200" dirty="0" smtClean="0"/>
            <a:t>результатов</a:t>
          </a:r>
          <a:r>
            <a:rPr lang="ru-RU" sz="2000" kern="1200" dirty="0" smtClean="0"/>
            <a:t> исследования, предметного или </a:t>
          </a:r>
          <a:r>
            <a:rPr lang="ru-RU" sz="2000" kern="1200" dirty="0" err="1" smtClean="0"/>
            <a:t>межпредметного</a:t>
          </a:r>
          <a:r>
            <a:rPr lang="ru-RU" sz="2000" kern="1200" dirty="0" smtClean="0"/>
            <a:t> учебного </a:t>
          </a:r>
          <a:r>
            <a:rPr lang="ru-RU" sz="2000" b="1" kern="1200" dirty="0" smtClean="0"/>
            <a:t>проекта</a:t>
          </a:r>
          <a:r>
            <a:rPr lang="ru-RU" sz="2000" kern="1200" dirty="0" smtClean="0"/>
            <a:t>, направленного на решение научной, личностно и (или) социально значимой проблемы (ФГОС ООО раздел </a:t>
          </a:r>
          <a:r>
            <a:rPr lang="en-US" sz="2000" kern="1200" dirty="0" smtClean="0"/>
            <a:t>III</a:t>
          </a:r>
          <a:r>
            <a:rPr lang="ru-RU" sz="2000" kern="1200" dirty="0" smtClean="0"/>
            <a:t>, п.18.2.1)</a:t>
          </a:r>
          <a:endParaRPr lang="ru-RU" sz="2000" kern="1200" dirty="0"/>
        </a:p>
      </dsp:txBody>
      <dsp:txXfrm>
        <a:off x="0" y="343328"/>
        <a:ext cx="11888975" cy="2182950"/>
      </dsp:txXfrm>
    </dsp:sp>
    <dsp:sp modelId="{9959DDC6-C37B-4716-B9E5-1094E342B05F}">
      <dsp:nvSpPr>
        <dsp:cNvPr id="0" name=""/>
        <dsp:cNvSpPr/>
      </dsp:nvSpPr>
      <dsp:spPr>
        <a:xfrm>
          <a:off x="594448" y="18608"/>
          <a:ext cx="832228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62" tIns="0" rIns="3145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Основная школа</a:t>
          </a:r>
          <a:endParaRPr lang="ru-RU" sz="2000" kern="1200"/>
        </a:p>
      </dsp:txBody>
      <dsp:txXfrm>
        <a:off x="626151" y="50311"/>
        <a:ext cx="8258876" cy="586034"/>
      </dsp:txXfrm>
    </dsp:sp>
    <dsp:sp modelId="{2CF5E412-8358-4970-B6D7-403C6209B483}">
      <dsp:nvSpPr>
        <dsp:cNvPr id="0" name=""/>
        <dsp:cNvSpPr/>
      </dsp:nvSpPr>
      <dsp:spPr>
        <a:xfrm>
          <a:off x="0" y="2969798"/>
          <a:ext cx="11888975" cy="190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717" tIns="458216" rIns="92271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«Программа развития универсальных учебных действий на ступени среднего (полного) общего образования ... должна быть направлена на &lt;...&gt; </a:t>
          </a:r>
          <a:r>
            <a:rPr lang="ru-RU" sz="2000" b="1" kern="1200" dirty="0" smtClean="0"/>
            <a:t>формирование</a:t>
          </a:r>
          <a:r>
            <a:rPr lang="ru-RU" sz="2000" kern="1200" dirty="0" smtClean="0"/>
            <a:t> у обучающихся системных представлений и опыта применения методов, технологий и форм </a:t>
          </a:r>
          <a:r>
            <a:rPr lang="ru-RU" sz="2000" b="1" kern="1200" dirty="0" smtClean="0"/>
            <a:t>организации проектной</a:t>
          </a:r>
          <a:r>
            <a:rPr lang="ru-RU" sz="2000" kern="1200" dirty="0" smtClean="0"/>
            <a:t> и учебно-исследовательской </a:t>
          </a:r>
          <a:r>
            <a:rPr lang="ru-RU" sz="2000" b="1" kern="1200" dirty="0" smtClean="0"/>
            <a:t>деятельности</a:t>
          </a:r>
          <a:r>
            <a:rPr lang="ru-RU" sz="2000" kern="1200" dirty="0" smtClean="0"/>
            <a:t> для достижения практико-ориентированных результатов образования (ФГОС СОО, п. 18.2.1)</a:t>
          </a:r>
          <a:endParaRPr lang="ru-RU" sz="2000" kern="1200" dirty="0"/>
        </a:p>
      </dsp:txBody>
      <dsp:txXfrm>
        <a:off x="0" y="2969798"/>
        <a:ext cx="11888975" cy="1905750"/>
      </dsp:txXfrm>
    </dsp:sp>
    <dsp:sp modelId="{48073983-AC26-4DE2-A58A-7DDC51BACBFC}">
      <dsp:nvSpPr>
        <dsp:cNvPr id="0" name=""/>
        <dsp:cNvSpPr/>
      </dsp:nvSpPr>
      <dsp:spPr>
        <a:xfrm>
          <a:off x="594448" y="2645078"/>
          <a:ext cx="832228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62" tIns="0" rIns="31456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Старшая школа</a:t>
          </a:r>
          <a:endParaRPr lang="ru-RU" sz="2000" kern="1200"/>
        </a:p>
      </dsp:txBody>
      <dsp:txXfrm>
        <a:off x="626151" y="2676781"/>
        <a:ext cx="8258876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0339F-24EC-4981-9DDB-439114E10753}">
      <dsp:nvSpPr>
        <dsp:cNvPr id="0" name=""/>
        <dsp:cNvSpPr/>
      </dsp:nvSpPr>
      <dsp:spPr>
        <a:xfrm>
          <a:off x="503640" y="1047"/>
          <a:ext cx="1940530" cy="170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достаточный набор тем проектов с проработанной структурой и подготовленными материалами</a:t>
          </a:r>
          <a:endParaRPr lang="ru-RU" sz="1400" kern="1200" dirty="0"/>
        </a:p>
      </dsp:txBody>
      <dsp:txXfrm>
        <a:off x="503640" y="1047"/>
        <a:ext cx="1940530" cy="1706390"/>
      </dsp:txXfrm>
    </dsp:sp>
    <dsp:sp modelId="{DD0FD7D1-CC35-4EF1-9708-847A4DA1A4EC}">
      <dsp:nvSpPr>
        <dsp:cNvPr id="0" name=""/>
        <dsp:cNvSpPr/>
      </dsp:nvSpPr>
      <dsp:spPr>
        <a:xfrm>
          <a:off x="2638224" y="1047"/>
          <a:ext cx="1940530" cy="170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как индивидуальных, так и групповых проектов, в том числе с разделением ролей в проекте</a:t>
          </a:r>
          <a:endParaRPr lang="ru-RU" sz="1400" kern="1200" dirty="0"/>
        </a:p>
      </dsp:txBody>
      <dsp:txXfrm>
        <a:off x="2638224" y="1047"/>
        <a:ext cx="1940530" cy="1706390"/>
      </dsp:txXfrm>
    </dsp:sp>
    <dsp:sp modelId="{5A8C74BF-99F1-4CE1-8104-B9744CBB15FB}">
      <dsp:nvSpPr>
        <dsp:cNvPr id="0" name=""/>
        <dsp:cNvSpPr/>
      </dsp:nvSpPr>
      <dsp:spPr>
        <a:xfrm>
          <a:off x="4772808" y="1047"/>
          <a:ext cx="1940530" cy="170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четко сформулировать учебную цель проекта и показатели ее достижения как критерии оценки результатов выполнения проекта</a:t>
          </a:r>
          <a:endParaRPr lang="ru-RU" sz="1400" kern="1200" dirty="0"/>
        </a:p>
      </dsp:txBody>
      <dsp:txXfrm>
        <a:off x="4772808" y="1047"/>
        <a:ext cx="1940530" cy="1706390"/>
      </dsp:txXfrm>
    </dsp:sp>
    <dsp:sp modelId="{244521E0-F8AE-4B71-A72E-8BAE3FC44B96}">
      <dsp:nvSpPr>
        <dsp:cNvPr id="0" name=""/>
        <dsp:cNvSpPr/>
      </dsp:nvSpPr>
      <dsp:spPr>
        <a:xfrm>
          <a:off x="6907392" y="1047"/>
          <a:ext cx="1940530" cy="170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регулярного управляемого процесса выполнения обучающимся проекта</a:t>
          </a:r>
          <a:endParaRPr lang="ru-RU" sz="1400" kern="1200" dirty="0"/>
        </a:p>
      </dsp:txBody>
      <dsp:txXfrm>
        <a:off x="6907392" y="1047"/>
        <a:ext cx="1940530" cy="1706390"/>
      </dsp:txXfrm>
    </dsp:sp>
    <dsp:sp modelId="{4FD795D3-BE33-4374-8A25-15A710CD1167}">
      <dsp:nvSpPr>
        <dsp:cNvPr id="0" name=""/>
        <dsp:cNvSpPr/>
      </dsp:nvSpPr>
      <dsp:spPr>
        <a:xfrm>
          <a:off x="9041976" y="0"/>
          <a:ext cx="1940530" cy="1706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презентация и организованное обсуждение результатов</a:t>
          </a:r>
          <a:endParaRPr lang="ru-RU" sz="1400" kern="1200" dirty="0"/>
        </a:p>
      </dsp:txBody>
      <dsp:txXfrm>
        <a:off x="9041976" y="0"/>
        <a:ext cx="1940530" cy="17063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C752-9A10-4BAD-BA84-312DE0365E24}">
      <dsp:nvSpPr>
        <dsp:cNvPr id="0" name=""/>
        <dsp:cNvSpPr/>
      </dsp:nvSpPr>
      <dsp:spPr>
        <a:xfrm>
          <a:off x="0" y="248200"/>
          <a:ext cx="11766884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241" tIns="249936" rIns="9132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совместная учебно-познавательная, творческая или игровая деятельность обучающихся, имеющая общую цель, согласованные методы, способы деятельности, направленная на достижение общего результата деятельности.</a:t>
          </a:r>
          <a:endParaRPr lang="ru-RU" sz="1800" kern="1200" dirty="0"/>
        </a:p>
      </dsp:txBody>
      <dsp:txXfrm>
        <a:off x="0" y="248200"/>
        <a:ext cx="11766884" cy="1096200"/>
      </dsp:txXfrm>
    </dsp:sp>
    <dsp:sp modelId="{8FF00A03-D483-4C5B-B8FC-05119770455E}">
      <dsp:nvSpPr>
        <dsp:cNvPr id="0" name=""/>
        <dsp:cNvSpPr/>
      </dsp:nvSpPr>
      <dsp:spPr>
        <a:xfrm>
          <a:off x="588344" y="71080"/>
          <a:ext cx="823681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32" tIns="0" rIns="311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Проектная деятельность обучающихся</a:t>
          </a:r>
          <a:endParaRPr lang="ru-RU" sz="1800" kern="1200" dirty="0"/>
        </a:p>
      </dsp:txBody>
      <dsp:txXfrm>
        <a:off x="605637" y="88373"/>
        <a:ext cx="8202232" cy="319654"/>
      </dsp:txXfrm>
    </dsp:sp>
    <dsp:sp modelId="{A7E15EE9-2EED-4743-B8EA-FA6180D5604C}">
      <dsp:nvSpPr>
        <dsp:cNvPr id="0" name=""/>
        <dsp:cNvSpPr/>
      </dsp:nvSpPr>
      <dsp:spPr>
        <a:xfrm>
          <a:off x="0" y="1586321"/>
          <a:ext cx="11766884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241" tIns="249936" rIns="9132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деятельность обучающихся, связанная с решением творческой, исследовательской задачи с заранее неизвестным решением и предполагающая наличие основных этапов, характерных для исследования в научной сфере.</a:t>
          </a:r>
          <a:endParaRPr lang="ru-RU" sz="1800" kern="1200" dirty="0"/>
        </a:p>
      </dsp:txBody>
      <dsp:txXfrm>
        <a:off x="0" y="1586321"/>
        <a:ext cx="11766884" cy="1096200"/>
      </dsp:txXfrm>
    </dsp:sp>
    <dsp:sp modelId="{AB701783-BB36-48D8-A11E-F05876A47647}">
      <dsp:nvSpPr>
        <dsp:cNvPr id="0" name=""/>
        <dsp:cNvSpPr/>
      </dsp:nvSpPr>
      <dsp:spPr>
        <a:xfrm>
          <a:off x="588344" y="1409201"/>
          <a:ext cx="823681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32" tIns="0" rIns="311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Исследовательская деятельность обучающихся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605637" y="1426494"/>
        <a:ext cx="8202232" cy="319654"/>
      </dsp:txXfrm>
    </dsp:sp>
    <dsp:sp modelId="{782DCCD0-93E0-44D0-8264-D9A4E0244227}">
      <dsp:nvSpPr>
        <dsp:cNvPr id="0" name=""/>
        <dsp:cNvSpPr/>
      </dsp:nvSpPr>
      <dsp:spPr>
        <a:xfrm>
          <a:off x="0" y="2924441"/>
          <a:ext cx="11766884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241" tIns="249936" rIns="9132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деятельность по проектированию собственного исследования, предполагавшая выделение целей и задач, выделение принципов отбора методик, планирование хода исследования, определение ожидаемых результатов оценка реализуемости исследования, определение необходимых ресурсов.</a:t>
          </a:r>
          <a:endParaRPr lang="ru-RU" sz="1800" kern="1200" dirty="0"/>
        </a:p>
      </dsp:txBody>
      <dsp:txXfrm>
        <a:off x="0" y="2924441"/>
        <a:ext cx="11766884" cy="1323000"/>
      </dsp:txXfrm>
    </dsp:sp>
    <dsp:sp modelId="{49A4C20E-A0CD-4B45-8010-380FFBD1D6CD}">
      <dsp:nvSpPr>
        <dsp:cNvPr id="0" name=""/>
        <dsp:cNvSpPr/>
      </dsp:nvSpPr>
      <dsp:spPr>
        <a:xfrm>
          <a:off x="588344" y="2747321"/>
          <a:ext cx="823681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32" tIns="0" rIns="311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Проектно-исследовательская деятельность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605637" y="2764614"/>
        <a:ext cx="8202232" cy="319654"/>
      </dsp:txXfrm>
    </dsp:sp>
    <dsp:sp modelId="{DBD1350D-94E2-478F-8338-2D914C0C44E6}">
      <dsp:nvSpPr>
        <dsp:cNvPr id="0" name=""/>
        <dsp:cNvSpPr/>
      </dsp:nvSpPr>
      <dsp:spPr>
        <a:xfrm>
          <a:off x="0" y="4489361"/>
          <a:ext cx="11766884" cy="132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241" tIns="249936" rIns="91324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приобретение учащимся функционального навыка исследования как универсального способа освоения действительности, развитие способности к исследовательскому типу мышления, активизация личностной позиции учащегося в образовательном процессе на основе приобретения субъективно новых знаний.</a:t>
          </a:r>
          <a:endParaRPr lang="ru-RU" sz="1800" kern="1200" dirty="0"/>
        </a:p>
      </dsp:txBody>
      <dsp:txXfrm>
        <a:off x="0" y="4489361"/>
        <a:ext cx="11766884" cy="1323000"/>
      </dsp:txXfrm>
    </dsp:sp>
    <dsp:sp modelId="{EC29108B-8640-41C3-8C52-D61FB1DDF436}">
      <dsp:nvSpPr>
        <dsp:cNvPr id="0" name=""/>
        <dsp:cNvSpPr/>
      </dsp:nvSpPr>
      <dsp:spPr>
        <a:xfrm>
          <a:off x="588344" y="4312241"/>
          <a:ext cx="8236818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332" tIns="0" rIns="3113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Учебное исследование и научное исследование</a:t>
          </a:r>
          <a:endParaRPr lang="ru-RU" sz="1800" kern="1200" dirty="0"/>
        </a:p>
      </dsp:txBody>
      <dsp:txXfrm>
        <a:off x="605637" y="4329534"/>
        <a:ext cx="8202232" cy="3196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A1EE-4BBB-41AB-B00A-9505575614FC}">
      <dsp:nvSpPr>
        <dsp:cNvPr id="0" name=""/>
        <dsp:cNvSpPr/>
      </dsp:nvSpPr>
      <dsp:spPr>
        <a:xfrm>
          <a:off x="0" y="663372"/>
          <a:ext cx="11718758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06" tIns="416560" rIns="9095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Ориентирована на получение </a:t>
          </a:r>
          <a:r>
            <a:rPr lang="ru-RU" sz="2000" b="1" kern="1200" dirty="0" smtClean="0"/>
            <a:t>конкретного результата – продукта</a:t>
          </a:r>
          <a:r>
            <a:rPr lang="ru-RU" sz="2000" kern="1200" dirty="0" smtClean="0"/>
            <a:t>, обладающего определенными свойствами, и который необходим для конкретного использования.</a:t>
          </a:r>
          <a:br>
            <a:rPr lang="ru-RU" sz="2000" kern="1200" dirty="0" smtClean="0"/>
          </a:br>
          <a:r>
            <a:rPr lang="ru-RU" sz="2000" kern="1200" dirty="0" smtClean="0"/>
            <a:t>Проект содержит предварительное описание и детализацию конечного продукта.</a:t>
          </a:r>
          <a:br>
            <a:rPr lang="ru-RU" sz="2000" kern="1200" dirty="0" smtClean="0"/>
          </a:br>
          <a:r>
            <a:rPr lang="ru-RU" sz="2000" kern="1200" dirty="0" smtClean="0"/>
            <a:t>Результат должен быть точно соотнесен со всеми сформулированными в замысле проекта характеристиками. </a:t>
          </a:r>
          <a:endParaRPr lang="ru-RU" sz="2000" kern="1200" dirty="0"/>
        </a:p>
      </dsp:txBody>
      <dsp:txXfrm>
        <a:off x="0" y="663372"/>
        <a:ext cx="11718758" cy="1858500"/>
      </dsp:txXfrm>
    </dsp:sp>
    <dsp:sp modelId="{1B6F342D-1C6D-42D0-A378-458CBE8A6F1B}">
      <dsp:nvSpPr>
        <dsp:cNvPr id="0" name=""/>
        <dsp:cNvSpPr/>
      </dsp:nvSpPr>
      <dsp:spPr>
        <a:xfrm>
          <a:off x="585937" y="368172"/>
          <a:ext cx="82031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059" tIns="0" rIns="3100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Проектная деятельность</a:t>
          </a:r>
          <a:endParaRPr lang="ru-RU" sz="2000" kern="1200" dirty="0"/>
        </a:p>
      </dsp:txBody>
      <dsp:txXfrm>
        <a:off x="614758" y="396993"/>
        <a:ext cx="8145488" cy="532758"/>
      </dsp:txXfrm>
    </dsp:sp>
    <dsp:sp modelId="{50FFAECC-895C-4620-8E86-B4FDFBF6A715}">
      <dsp:nvSpPr>
        <dsp:cNvPr id="0" name=""/>
        <dsp:cNvSpPr/>
      </dsp:nvSpPr>
      <dsp:spPr>
        <a:xfrm>
          <a:off x="0" y="2925072"/>
          <a:ext cx="11718758" cy="185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9506" tIns="416560" rIns="90950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Главный результат – </a:t>
          </a:r>
          <a:r>
            <a:rPr lang="ru-RU" sz="2000" b="1" kern="1200" dirty="0" smtClean="0"/>
            <a:t>интеллектуальный продукт</a:t>
          </a:r>
          <a:r>
            <a:rPr lang="ru-RU" sz="2000" kern="1200" dirty="0" smtClean="0"/>
            <a:t>, устанавливающий ту или иную истину в результате процедуры исследования и представленный в стандартном виде.</a:t>
          </a:r>
          <a:br>
            <a:rPr lang="ru-RU" sz="2000" kern="1200" dirty="0" smtClean="0"/>
          </a:br>
          <a:r>
            <a:rPr lang="ru-RU" sz="2000" kern="1200" dirty="0" smtClean="0"/>
            <a:t>Логика исследования: формулировка проблемы исследования — выдвижение гипотезы — последующая экспериментальная или модельная проверка выдвинутых предположений.</a:t>
          </a:r>
          <a:endParaRPr lang="ru-RU" sz="2000" kern="1200" dirty="0"/>
        </a:p>
      </dsp:txBody>
      <dsp:txXfrm>
        <a:off x="0" y="2925072"/>
        <a:ext cx="11718758" cy="1858500"/>
      </dsp:txXfrm>
    </dsp:sp>
    <dsp:sp modelId="{EE3C9BD5-6201-47D2-8E24-0A39D3C6176A}">
      <dsp:nvSpPr>
        <dsp:cNvPr id="0" name=""/>
        <dsp:cNvSpPr/>
      </dsp:nvSpPr>
      <dsp:spPr>
        <a:xfrm>
          <a:off x="585937" y="2629872"/>
          <a:ext cx="82031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059" tIns="0" rIns="3100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Исследовательская деятельность</a:t>
          </a:r>
          <a:endParaRPr lang="ru-RU" sz="2000" kern="1200" dirty="0"/>
        </a:p>
      </dsp:txBody>
      <dsp:txXfrm>
        <a:off x="614758" y="2658693"/>
        <a:ext cx="8145488" cy="53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8DB8D-EF17-4CFD-BA01-42BE20032808}">
      <dsp:nvSpPr>
        <dsp:cNvPr id="0" name=""/>
        <dsp:cNvSpPr/>
      </dsp:nvSpPr>
      <dsp:spPr>
        <a:xfrm>
          <a:off x="5562600" y="753740"/>
          <a:ext cx="4514723" cy="31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77"/>
              </a:lnTo>
              <a:lnTo>
                <a:pt x="4514723" y="156677"/>
              </a:lnTo>
              <a:lnTo>
                <a:pt x="4514723" y="31335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ADD01-7E96-4146-97E8-0EAD1E8D0B40}">
      <dsp:nvSpPr>
        <dsp:cNvPr id="0" name=""/>
        <dsp:cNvSpPr/>
      </dsp:nvSpPr>
      <dsp:spPr>
        <a:xfrm>
          <a:off x="7042358" y="1820526"/>
          <a:ext cx="291601" cy="389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0427"/>
              </a:lnTo>
              <a:lnTo>
                <a:pt x="291601" y="3890427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BA261-FEAA-447A-963D-E8A2BAFE70C8}">
      <dsp:nvSpPr>
        <dsp:cNvPr id="0" name=""/>
        <dsp:cNvSpPr/>
      </dsp:nvSpPr>
      <dsp:spPr>
        <a:xfrm>
          <a:off x="7042358" y="1820526"/>
          <a:ext cx="291601" cy="282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41"/>
              </a:lnTo>
              <a:lnTo>
                <a:pt x="291601" y="282364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46411-2BCD-4D9B-91B6-786122FBEED3}">
      <dsp:nvSpPr>
        <dsp:cNvPr id="0" name=""/>
        <dsp:cNvSpPr/>
      </dsp:nvSpPr>
      <dsp:spPr>
        <a:xfrm>
          <a:off x="7042358" y="1820526"/>
          <a:ext cx="291601" cy="175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56"/>
              </a:lnTo>
              <a:lnTo>
                <a:pt x="291601" y="175685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3D366-A6F4-46BB-9C21-6532AD332202}">
      <dsp:nvSpPr>
        <dsp:cNvPr id="0" name=""/>
        <dsp:cNvSpPr/>
      </dsp:nvSpPr>
      <dsp:spPr>
        <a:xfrm>
          <a:off x="7042358" y="1820526"/>
          <a:ext cx="291601" cy="69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70"/>
              </a:lnTo>
              <a:lnTo>
                <a:pt x="291601" y="69007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092DF-8962-4312-A97F-E2626B04C15C}">
      <dsp:nvSpPr>
        <dsp:cNvPr id="0" name=""/>
        <dsp:cNvSpPr/>
      </dsp:nvSpPr>
      <dsp:spPr>
        <a:xfrm>
          <a:off x="5562600" y="753740"/>
          <a:ext cx="2257361" cy="31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77"/>
              </a:lnTo>
              <a:lnTo>
                <a:pt x="2257361" y="156677"/>
              </a:lnTo>
              <a:lnTo>
                <a:pt x="2257361" y="31335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A9E86-32FB-41BC-9302-DCAF792948D4}">
      <dsp:nvSpPr>
        <dsp:cNvPr id="0" name=""/>
        <dsp:cNvSpPr/>
      </dsp:nvSpPr>
      <dsp:spPr>
        <a:xfrm>
          <a:off x="4784997" y="1820526"/>
          <a:ext cx="291601" cy="282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41"/>
              </a:lnTo>
              <a:lnTo>
                <a:pt x="291601" y="282364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187E8-F469-4DFB-AC33-E2B71697A5AD}">
      <dsp:nvSpPr>
        <dsp:cNvPr id="0" name=""/>
        <dsp:cNvSpPr/>
      </dsp:nvSpPr>
      <dsp:spPr>
        <a:xfrm>
          <a:off x="4784997" y="1820526"/>
          <a:ext cx="291601" cy="175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56"/>
              </a:lnTo>
              <a:lnTo>
                <a:pt x="291601" y="175685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5C39E-B1C8-469C-A7A1-3A4BBE21454E}">
      <dsp:nvSpPr>
        <dsp:cNvPr id="0" name=""/>
        <dsp:cNvSpPr/>
      </dsp:nvSpPr>
      <dsp:spPr>
        <a:xfrm>
          <a:off x="4784997" y="1820526"/>
          <a:ext cx="291601" cy="69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70"/>
              </a:lnTo>
              <a:lnTo>
                <a:pt x="291601" y="69007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E756E-77EE-4D7A-B724-1407E0C927D5}">
      <dsp:nvSpPr>
        <dsp:cNvPr id="0" name=""/>
        <dsp:cNvSpPr/>
      </dsp:nvSpPr>
      <dsp:spPr>
        <a:xfrm>
          <a:off x="5516880" y="753740"/>
          <a:ext cx="91440" cy="313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35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8071B-2281-420C-9A27-946E25010DA8}">
      <dsp:nvSpPr>
        <dsp:cNvPr id="0" name=""/>
        <dsp:cNvSpPr/>
      </dsp:nvSpPr>
      <dsp:spPr>
        <a:xfrm>
          <a:off x="2527635" y="1820526"/>
          <a:ext cx="291601" cy="282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41"/>
              </a:lnTo>
              <a:lnTo>
                <a:pt x="291601" y="282364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EC60E-67E6-4097-AC44-B9153C5BE564}">
      <dsp:nvSpPr>
        <dsp:cNvPr id="0" name=""/>
        <dsp:cNvSpPr/>
      </dsp:nvSpPr>
      <dsp:spPr>
        <a:xfrm>
          <a:off x="2527635" y="1820526"/>
          <a:ext cx="291601" cy="175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56"/>
              </a:lnTo>
              <a:lnTo>
                <a:pt x="291601" y="175685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76C6E-88DC-4C83-A3F4-920CFBA20C20}">
      <dsp:nvSpPr>
        <dsp:cNvPr id="0" name=""/>
        <dsp:cNvSpPr/>
      </dsp:nvSpPr>
      <dsp:spPr>
        <a:xfrm>
          <a:off x="2527635" y="1820526"/>
          <a:ext cx="291601" cy="69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70"/>
              </a:lnTo>
              <a:lnTo>
                <a:pt x="291601" y="69007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DC5ED-E552-466C-B034-47186FC44F34}">
      <dsp:nvSpPr>
        <dsp:cNvPr id="0" name=""/>
        <dsp:cNvSpPr/>
      </dsp:nvSpPr>
      <dsp:spPr>
        <a:xfrm>
          <a:off x="3305238" y="753740"/>
          <a:ext cx="2257361" cy="313354"/>
        </a:xfrm>
        <a:custGeom>
          <a:avLst/>
          <a:gdLst/>
          <a:ahLst/>
          <a:cxnLst/>
          <a:rect l="0" t="0" r="0" b="0"/>
          <a:pathLst>
            <a:path>
              <a:moveTo>
                <a:pt x="2257361" y="0"/>
              </a:moveTo>
              <a:lnTo>
                <a:pt x="2257361" y="156677"/>
              </a:lnTo>
              <a:lnTo>
                <a:pt x="0" y="156677"/>
              </a:lnTo>
              <a:lnTo>
                <a:pt x="0" y="31335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ED7A6-D2B0-469D-840F-1926EED308DC}">
      <dsp:nvSpPr>
        <dsp:cNvPr id="0" name=""/>
        <dsp:cNvSpPr/>
      </dsp:nvSpPr>
      <dsp:spPr>
        <a:xfrm>
          <a:off x="270273" y="1820526"/>
          <a:ext cx="291601" cy="2823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41"/>
              </a:lnTo>
              <a:lnTo>
                <a:pt x="291601" y="2823641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3D5AD-80E6-45E1-86A2-819026CF1B84}">
      <dsp:nvSpPr>
        <dsp:cNvPr id="0" name=""/>
        <dsp:cNvSpPr/>
      </dsp:nvSpPr>
      <dsp:spPr>
        <a:xfrm>
          <a:off x="270273" y="1820526"/>
          <a:ext cx="291601" cy="175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856"/>
              </a:lnTo>
              <a:lnTo>
                <a:pt x="291601" y="1756856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0348D-38FD-40EF-804D-9867E6DA7829}">
      <dsp:nvSpPr>
        <dsp:cNvPr id="0" name=""/>
        <dsp:cNvSpPr/>
      </dsp:nvSpPr>
      <dsp:spPr>
        <a:xfrm>
          <a:off x="270273" y="1820526"/>
          <a:ext cx="291601" cy="690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70"/>
              </a:lnTo>
              <a:lnTo>
                <a:pt x="291601" y="690070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A97E2-C99E-4E97-8CDC-36D87127AA42}">
      <dsp:nvSpPr>
        <dsp:cNvPr id="0" name=""/>
        <dsp:cNvSpPr/>
      </dsp:nvSpPr>
      <dsp:spPr>
        <a:xfrm>
          <a:off x="1047876" y="753740"/>
          <a:ext cx="4514723" cy="313354"/>
        </a:xfrm>
        <a:custGeom>
          <a:avLst/>
          <a:gdLst/>
          <a:ahLst/>
          <a:cxnLst/>
          <a:rect l="0" t="0" r="0" b="0"/>
          <a:pathLst>
            <a:path>
              <a:moveTo>
                <a:pt x="4514723" y="0"/>
              </a:moveTo>
              <a:lnTo>
                <a:pt x="4514723" y="156677"/>
              </a:lnTo>
              <a:lnTo>
                <a:pt x="0" y="156677"/>
              </a:lnTo>
              <a:lnTo>
                <a:pt x="0" y="313354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947D05-D14D-4938-9B0C-5BCDFA28F3E4}">
      <dsp:nvSpPr>
        <dsp:cNvPr id="0" name=""/>
        <dsp:cNvSpPr/>
      </dsp:nvSpPr>
      <dsp:spPr>
        <a:xfrm>
          <a:off x="4590596" y="309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типы проектов</a:t>
          </a:r>
          <a:endParaRPr lang="ru-RU" sz="1800" kern="1200" cap="none" baseline="0" dirty="0"/>
        </a:p>
      </dsp:txBody>
      <dsp:txXfrm>
        <a:off x="4590596" y="309"/>
        <a:ext cx="1944007" cy="753431"/>
      </dsp:txXfrm>
    </dsp:sp>
    <dsp:sp modelId="{66F9E89F-6733-4EA7-945E-45BC7FCC7C08}">
      <dsp:nvSpPr>
        <dsp:cNvPr id="0" name=""/>
        <dsp:cNvSpPr/>
      </dsp:nvSpPr>
      <dsp:spPr>
        <a:xfrm>
          <a:off x="75872" y="1067095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по предметно-содержательной области</a:t>
          </a:r>
          <a:endParaRPr lang="ru-RU" sz="1800" kern="1200" cap="none" baseline="0" dirty="0"/>
        </a:p>
      </dsp:txBody>
      <dsp:txXfrm>
        <a:off x="75872" y="1067095"/>
        <a:ext cx="1944007" cy="753431"/>
      </dsp:txXfrm>
    </dsp:sp>
    <dsp:sp modelId="{7B9E6DB1-F660-467B-A5DF-408A629A1F1B}">
      <dsp:nvSpPr>
        <dsp:cNvPr id="0" name=""/>
        <dsp:cNvSpPr/>
      </dsp:nvSpPr>
      <dsp:spPr>
        <a:xfrm>
          <a:off x="561874" y="2133880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err="1" smtClean="0"/>
            <a:t>монопроекты</a:t>
          </a:r>
          <a:endParaRPr lang="ru-RU" sz="1800" kern="1200" cap="none" baseline="0" dirty="0"/>
        </a:p>
      </dsp:txBody>
      <dsp:txXfrm>
        <a:off x="561874" y="2133880"/>
        <a:ext cx="1944007" cy="753431"/>
      </dsp:txXfrm>
    </dsp:sp>
    <dsp:sp modelId="{8A01CA18-4BC2-4FFD-9451-5FD44AA5386F}">
      <dsp:nvSpPr>
        <dsp:cNvPr id="0" name=""/>
        <dsp:cNvSpPr/>
      </dsp:nvSpPr>
      <dsp:spPr>
        <a:xfrm>
          <a:off x="561874" y="3200666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err="1" smtClean="0"/>
            <a:t>межпредметные</a:t>
          </a:r>
          <a:r>
            <a:rPr lang="ru-RU" sz="1800" kern="1200" cap="none" baseline="0" dirty="0" smtClean="0"/>
            <a:t> проекты</a:t>
          </a:r>
          <a:endParaRPr lang="ru-RU" sz="1800" kern="1200" cap="none" baseline="0" dirty="0"/>
        </a:p>
      </dsp:txBody>
      <dsp:txXfrm>
        <a:off x="561874" y="3200666"/>
        <a:ext cx="1944007" cy="753431"/>
      </dsp:txXfrm>
    </dsp:sp>
    <dsp:sp modelId="{47A8570E-591E-435A-8F76-813D567686B9}">
      <dsp:nvSpPr>
        <dsp:cNvPr id="0" name=""/>
        <dsp:cNvSpPr/>
      </dsp:nvSpPr>
      <dsp:spPr>
        <a:xfrm>
          <a:off x="561874" y="4267452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err="1" smtClean="0"/>
            <a:t>внепредметные</a:t>
          </a:r>
          <a:r>
            <a:rPr lang="ru-RU" sz="1800" kern="1200" cap="none" baseline="0" dirty="0" smtClean="0"/>
            <a:t> проекты</a:t>
          </a:r>
          <a:endParaRPr lang="ru-RU" sz="1800" kern="1200" cap="none" baseline="0" dirty="0"/>
        </a:p>
      </dsp:txBody>
      <dsp:txXfrm>
        <a:off x="561874" y="4267452"/>
        <a:ext cx="1944007" cy="753431"/>
      </dsp:txXfrm>
    </dsp:sp>
    <dsp:sp modelId="{912DE0AF-98E8-4FFC-A03A-93F2FAD9DDF3}">
      <dsp:nvSpPr>
        <dsp:cNvPr id="0" name=""/>
        <dsp:cNvSpPr/>
      </dsp:nvSpPr>
      <dsp:spPr>
        <a:xfrm>
          <a:off x="2333234" y="1067095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по продолжительности</a:t>
          </a:r>
          <a:endParaRPr lang="ru-RU" sz="1800" kern="1200" cap="none" baseline="0" dirty="0"/>
        </a:p>
      </dsp:txBody>
      <dsp:txXfrm>
        <a:off x="2333234" y="1067095"/>
        <a:ext cx="1944007" cy="753431"/>
      </dsp:txXfrm>
    </dsp:sp>
    <dsp:sp modelId="{0F2D9FC0-3DEB-4B00-A810-CAA6E4E9FCFC}">
      <dsp:nvSpPr>
        <dsp:cNvPr id="0" name=""/>
        <dsp:cNvSpPr/>
      </dsp:nvSpPr>
      <dsp:spPr>
        <a:xfrm>
          <a:off x="2819236" y="2133880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мини-проекты </a:t>
          </a:r>
          <a:endParaRPr lang="ru-RU" sz="1800" kern="1200" cap="none" baseline="0" dirty="0"/>
        </a:p>
      </dsp:txBody>
      <dsp:txXfrm>
        <a:off x="2819236" y="2133880"/>
        <a:ext cx="1944007" cy="753431"/>
      </dsp:txXfrm>
    </dsp:sp>
    <dsp:sp modelId="{BE6E5EC0-32EE-4E86-9207-D94070ADE9AF}">
      <dsp:nvSpPr>
        <dsp:cNvPr id="0" name=""/>
        <dsp:cNvSpPr/>
      </dsp:nvSpPr>
      <dsp:spPr>
        <a:xfrm>
          <a:off x="2819236" y="3200666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краткосрочные</a:t>
          </a:r>
          <a:endParaRPr lang="ru-RU" sz="1800" kern="1200" cap="none" baseline="0" dirty="0"/>
        </a:p>
      </dsp:txBody>
      <dsp:txXfrm>
        <a:off x="2819236" y="3200666"/>
        <a:ext cx="1944007" cy="753431"/>
      </dsp:txXfrm>
    </dsp:sp>
    <dsp:sp modelId="{E78E3FE9-9023-4D04-9BBE-006D0203E152}">
      <dsp:nvSpPr>
        <dsp:cNvPr id="0" name=""/>
        <dsp:cNvSpPr/>
      </dsp:nvSpPr>
      <dsp:spPr>
        <a:xfrm>
          <a:off x="2819236" y="4267452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длительные</a:t>
          </a:r>
          <a:endParaRPr lang="ru-RU" sz="1800" kern="1200" cap="none" baseline="0" dirty="0"/>
        </a:p>
      </dsp:txBody>
      <dsp:txXfrm>
        <a:off x="2819236" y="4267452"/>
        <a:ext cx="1944007" cy="753431"/>
      </dsp:txXfrm>
    </dsp:sp>
    <dsp:sp modelId="{A6473CC2-AE0E-4F30-B32A-F9CF9476075D}">
      <dsp:nvSpPr>
        <dsp:cNvPr id="0" name=""/>
        <dsp:cNvSpPr/>
      </dsp:nvSpPr>
      <dsp:spPr>
        <a:xfrm>
          <a:off x="4590596" y="1067095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по месту выполнения проектов</a:t>
          </a:r>
          <a:endParaRPr lang="ru-RU" sz="1800" kern="1200" cap="none" baseline="0" dirty="0"/>
        </a:p>
      </dsp:txBody>
      <dsp:txXfrm>
        <a:off x="4590596" y="1067095"/>
        <a:ext cx="1944007" cy="753431"/>
      </dsp:txXfrm>
    </dsp:sp>
    <dsp:sp modelId="{5D95779A-639A-42A3-A66C-94BCD7024B46}">
      <dsp:nvSpPr>
        <dsp:cNvPr id="0" name=""/>
        <dsp:cNvSpPr/>
      </dsp:nvSpPr>
      <dsp:spPr>
        <a:xfrm>
          <a:off x="5076598" y="2133880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на уроках в классе</a:t>
          </a:r>
          <a:endParaRPr lang="ru-RU" sz="1800" kern="1200" cap="none" baseline="0" dirty="0"/>
        </a:p>
      </dsp:txBody>
      <dsp:txXfrm>
        <a:off x="5076598" y="2133880"/>
        <a:ext cx="1944007" cy="753431"/>
      </dsp:txXfrm>
    </dsp:sp>
    <dsp:sp modelId="{516A2317-10A0-4960-BC79-8515F383E71E}">
      <dsp:nvSpPr>
        <dsp:cNvPr id="0" name=""/>
        <dsp:cNvSpPr/>
      </dsp:nvSpPr>
      <dsp:spPr>
        <a:xfrm>
          <a:off x="5076598" y="3200666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после уроков в школе</a:t>
          </a:r>
          <a:endParaRPr lang="ru-RU" sz="1800" kern="1200" cap="none" baseline="0" dirty="0"/>
        </a:p>
      </dsp:txBody>
      <dsp:txXfrm>
        <a:off x="5076598" y="3200666"/>
        <a:ext cx="1944007" cy="753431"/>
      </dsp:txXfrm>
    </dsp:sp>
    <dsp:sp modelId="{F61B888A-642D-4E15-86E6-93A208911C5F}">
      <dsp:nvSpPr>
        <dsp:cNvPr id="0" name=""/>
        <dsp:cNvSpPr/>
      </dsp:nvSpPr>
      <dsp:spPr>
        <a:xfrm>
          <a:off x="5076598" y="4267452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домашние</a:t>
          </a:r>
          <a:endParaRPr lang="ru-RU" sz="1800" kern="1200" cap="none" baseline="0" dirty="0"/>
        </a:p>
      </dsp:txBody>
      <dsp:txXfrm>
        <a:off x="5076598" y="4267452"/>
        <a:ext cx="1944007" cy="753431"/>
      </dsp:txXfrm>
    </dsp:sp>
    <dsp:sp modelId="{AE5DFB82-0C28-4453-BCBB-FED392C08494}">
      <dsp:nvSpPr>
        <dsp:cNvPr id="0" name=""/>
        <dsp:cNvSpPr/>
      </dsp:nvSpPr>
      <dsp:spPr>
        <a:xfrm>
          <a:off x="6847958" y="1067095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по направлениям</a:t>
          </a:r>
          <a:endParaRPr lang="ru-RU" sz="1800" kern="1200" cap="none" baseline="0" dirty="0"/>
        </a:p>
      </dsp:txBody>
      <dsp:txXfrm>
        <a:off x="6847958" y="1067095"/>
        <a:ext cx="1944007" cy="753431"/>
      </dsp:txXfrm>
    </dsp:sp>
    <dsp:sp modelId="{259C03CF-CFF7-463F-BE8B-968BAD7F4C32}">
      <dsp:nvSpPr>
        <dsp:cNvPr id="0" name=""/>
        <dsp:cNvSpPr/>
      </dsp:nvSpPr>
      <dsp:spPr>
        <a:xfrm>
          <a:off x="7333959" y="2133880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практико-ориентированный</a:t>
          </a:r>
          <a:endParaRPr lang="ru-RU" sz="1800" kern="1200" cap="none" baseline="0" dirty="0"/>
        </a:p>
      </dsp:txBody>
      <dsp:txXfrm>
        <a:off x="7333959" y="2133880"/>
        <a:ext cx="1944007" cy="753431"/>
      </dsp:txXfrm>
    </dsp:sp>
    <dsp:sp modelId="{4D4E29D5-550D-4775-BD06-4B591C0C0783}">
      <dsp:nvSpPr>
        <dsp:cNvPr id="0" name=""/>
        <dsp:cNvSpPr/>
      </dsp:nvSpPr>
      <dsp:spPr>
        <a:xfrm>
          <a:off x="7333959" y="3200666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исследовательский </a:t>
          </a:r>
          <a:endParaRPr lang="ru-RU" sz="1800" kern="1200" cap="none" baseline="0" dirty="0"/>
        </a:p>
      </dsp:txBody>
      <dsp:txXfrm>
        <a:off x="7333959" y="3200666"/>
        <a:ext cx="1944007" cy="753431"/>
      </dsp:txXfrm>
    </dsp:sp>
    <dsp:sp modelId="{0C614D41-7FC9-4817-A15D-BC11E89203DB}">
      <dsp:nvSpPr>
        <dsp:cNvPr id="0" name=""/>
        <dsp:cNvSpPr/>
      </dsp:nvSpPr>
      <dsp:spPr>
        <a:xfrm>
          <a:off x="7333959" y="4267452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информационный </a:t>
          </a:r>
          <a:endParaRPr lang="ru-RU" sz="1800" kern="1200" cap="none" baseline="0" dirty="0"/>
        </a:p>
      </dsp:txBody>
      <dsp:txXfrm>
        <a:off x="7333959" y="4267452"/>
        <a:ext cx="1944007" cy="753431"/>
      </dsp:txXfrm>
    </dsp:sp>
    <dsp:sp modelId="{67AC0F0A-3A9D-461F-A9AA-BD9121B0F943}">
      <dsp:nvSpPr>
        <dsp:cNvPr id="0" name=""/>
        <dsp:cNvSpPr/>
      </dsp:nvSpPr>
      <dsp:spPr>
        <a:xfrm>
          <a:off x="7333959" y="5334238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творческий </a:t>
          </a:r>
          <a:endParaRPr lang="ru-RU" sz="1800" kern="1200" cap="none" baseline="0" dirty="0"/>
        </a:p>
      </dsp:txBody>
      <dsp:txXfrm>
        <a:off x="7333959" y="5334238"/>
        <a:ext cx="1944007" cy="753431"/>
      </dsp:txXfrm>
    </dsp:sp>
    <dsp:sp modelId="{EDE41EC6-0396-4E93-A33C-A57160290D24}">
      <dsp:nvSpPr>
        <dsp:cNvPr id="0" name=""/>
        <dsp:cNvSpPr/>
      </dsp:nvSpPr>
      <dsp:spPr>
        <a:xfrm>
          <a:off x="9105319" y="1067095"/>
          <a:ext cx="1944007" cy="75343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cap="none" baseline="0" dirty="0" smtClean="0"/>
            <a:t>и прочее</a:t>
          </a:r>
          <a:endParaRPr lang="ru-RU" sz="1800" kern="1200" cap="none" baseline="0" dirty="0"/>
        </a:p>
      </dsp:txBody>
      <dsp:txXfrm>
        <a:off x="9105319" y="1067095"/>
        <a:ext cx="1944007" cy="7534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C0D4B-6F84-4B44-98EB-1FE35DE025F7}">
      <dsp:nvSpPr>
        <dsp:cNvPr id="0" name=""/>
        <dsp:cNvSpPr/>
      </dsp:nvSpPr>
      <dsp:spPr>
        <a:xfrm>
          <a:off x="5578" y="2054247"/>
          <a:ext cx="2177381" cy="1205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Формы организации учебно-исследовательской деятельности </a:t>
          </a:r>
          <a:endParaRPr lang="ru-RU" sz="1800" kern="1200" cap="none" baseline="0" dirty="0"/>
        </a:p>
      </dsp:txBody>
      <dsp:txXfrm>
        <a:off x="40898" y="2089567"/>
        <a:ext cx="2106741" cy="1135276"/>
      </dsp:txXfrm>
    </dsp:sp>
    <dsp:sp modelId="{CBDC9488-D869-42F6-8081-B6393831D21F}">
      <dsp:nvSpPr>
        <dsp:cNvPr id="0" name=""/>
        <dsp:cNvSpPr/>
      </dsp:nvSpPr>
      <dsp:spPr>
        <a:xfrm rot="16444531">
          <a:off x="1462550" y="1871566"/>
          <a:ext cx="1551055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551055" y="1207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9301" y="1844862"/>
        <a:ext cx="77552" cy="77552"/>
      </dsp:txXfrm>
    </dsp:sp>
    <dsp:sp modelId="{954363A2-3F9F-422D-86D5-51B9B8CFF40A}">
      <dsp:nvSpPr>
        <dsp:cNvPr id="0" name=""/>
        <dsp:cNvSpPr/>
      </dsp:nvSpPr>
      <dsp:spPr>
        <a:xfrm>
          <a:off x="2293195" y="784539"/>
          <a:ext cx="2656118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урочных занятиях</a:t>
          </a:r>
          <a:endParaRPr lang="ru-RU" sz="1800" kern="1200" cap="none" baseline="0" dirty="0"/>
        </a:p>
      </dsp:txBody>
      <dsp:txXfrm>
        <a:off x="2312264" y="803608"/>
        <a:ext cx="2617980" cy="612926"/>
      </dsp:txXfrm>
    </dsp:sp>
    <dsp:sp modelId="{F3DAE486-C2FB-4BDC-99F6-7596B5A0609C}">
      <dsp:nvSpPr>
        <dsp:cNvPr id="0" name=""/>
        <dsp:cNvSpPr/>
      </dsp:nvSpPr>
      <dsp:spPr>
        <a:xfrm rot="19626917">
          <a:off x="4835167" y="711215"/>
          <a:ext cx="142474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24746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1921" y="687670"/>
        <a:ext cx="71237" cy="71237"/>
      </dsp:txXfrm>
    </dsp:sp>
    <dsp:sp modelId="{E2945E38-F319-4A37-BE77-718FE6AECF70}">
      <dsp:nvSpPr>
        <dsp:cNvPr id="0" name=""/>
        <dsp:cNvSpPr/>
      </dsp:nvSpPr>
      <dsp:spPr>
        <a:xfrm>
          <a:off x="6145766" y="10973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урок-исследование, урок-лаборатория, урок изобретательства, урок «Удивительное рядом», урок – рассказ об ученых </a:t>
          </a:r>
          <a:endParaRPr lang="ru-RU" sz="1800" kern="1200" dirty="0"/>
        </a:p>
      </dsp:txBody>
      <dsp:txXfrm>
        <a:off x="6164835" y="30042"/>
        <a:ext cx="4935716" cy="612926"/>
      </dsp:txXfrm>
    </dsp:sp>
    <dsp:sp modelId="{004C473E-58A3-48D4-BAA4-08DA96957A13}">
      <dsp:nvSpPr>
        <dsp:cNvPr id="0" name=""/>
        <dsp:cNvSpPr/>
      </dsp:nvSpPr>
      <dsp:spPr>
        <a:xfrm>
          <a:off x="4949314" y="1097999"/>
          <a:ext cx="1196451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196451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7629" y="1080161"/>
        <a:ext cx="59822" cy="59822"/>
      </dsp:txXfrm>
    </dsp:sp>
    <dsp:sp modelId="{193E4417-C993-42D4-9B57-78C4497C7B36}">
      <dsp:nvSpPr>
        <dsp:cNvPr id="0" name=""/>
        <dsp:cNvSpPr/>
      </dsp:nvSpPr>
      <dsp:spPr>
        <a:xfrm>
          <a:off x="6145766" y="784539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учебный эксперимент (планирование и проведение эксперимента, обработка и анализ его результатов)</a:t>
          </a:r>
          <a:endParaRPr lang="ru-RU" sz="1800" kern="1200" dirty="0"/>
        </a:p>
      </dsp:txBody>
      <dsp:txXfrm>
        <a:off x="6164835" y="803608"/>
        <a:ext cx="4935716" cy="612926"/>
      </dsp:txXfrm>
    </dsp:sp>
    <dsp:sp modelId="{4D6A4FD2-6965-495A-99D0-0F614A256945}">
      <dsp:nvSpPr>
        <dsp:cNvPr id="0" name=""/>
        <dsp:cNvSpPr/>
      </dsp:nvSpPr>
      <dsp:spPr>
        <a:xfrm rot="1973083">
          <a:off x="4835167" y="1484782"/>
          <a:ext cx="142474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24746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1921" y="1461237"/>
        <a:ext cx="71237" cy="71237"/>
      </dsp:txXfrm>
    </dsp:sp>
    <dsp:sp modelId="{1B562BF3-8FBC-4834-BF86-528A7EE9D2FC}">
      <dsp:nvSpPr>
        <dsp:cNvPr id="0" name=""/>
        <dsp:cNvSpPr/>
      </dsp:nvSpPr>
      <dsp:spPr>
        <a:xfrm>
          <a:off x="6145766" y="1558106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домашнее задание исследовательского характера</a:t>
          </a:r>
          <a:endParaRPr lang="ru-RU" sz="1800" kern="1200" dirty="0"/>
        </a:p>
      </dsp:txBody>
      <dsp:txXfrm>
        <a:off x="6164835" y="1577175"/>
        <a:ext cx="4935716" cy="612926"/>
      </dsp:txXfrm>
    </dsp:sp>
    <dsp:sp modelId="{DC540520-AE36-4EC4-AF81-B8C28D5ACDF3}">
      <dsp:nvSpPr>
        <dsp:cNvPr id="0" name=""/>
        <dsp:cNvSpPr/>
      </dsp:nvSpPr>
      <dsp:spPr>
        <a:xfrm rot="5155469">
          <a:off x="1462550" y="3418699"/>
          <a:ext cx="1551055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551055" y="12073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9301" y="3391996"/>
        <a:ext cx="77552" cy="77552"/>
      </dsp:txXfrm>
    </dsp:sp>
    <dsp:sp modelId="{B4722EC7-5737-4C38-B34E-72BC12874FAC}">
      <dsp:nvSpPr>
        <dsp:cNvPr id="0" name=""/>
        <dsp:cNvSpPr/>
      </dsp:nvSpPr>
      <dsp:spPr>
        <a:xfrm>
          <a:off x="2293195" y="3878807"/>
          <a:ext cx="2656118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внеурочных занятиях</a:t>
          </a:r>
          <a:endParaRPr lang="ru-RU" sz="1800" kern="1200" dirty="0"/>
        </a:p>
      </dsp:txBody>
      <dsp:txXfrm>
        <a:off x="2312264" y="3897876"/>
        <a:ext cx="2617980" cy="612926"/>
      </dsp:txXfrm>
    </dsp:sp>
    <dsp:sp modelId="{0F14D957-367C-4717-9E3F-F5D9E3E90282}">
      <dsp:nvSpPr>
        <dsp:cNvPr id="0" name=""/>
        <dsp:cNvSpPr/>
      </dsp:nvSpPr>
      <dsp:spPr>
        <a:xfrm rot="18462961">
          <a:off x="4569644" y="3418699"/>
          <a:ext cx="1955791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955791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498645" y="3381878"/>
        <a:ext cx="97789" cy="97789"/>
      </dsp:txXfrm>
    </dsp:sp>
    <dsp:sp modelId="{74D23C46-F378-4B69-9DAB-A91E17CD55DF}">
      <dsp:nvSpPr>
        <dsp:cNvPr id="0" name=""/>
        <dsp:cNvSpPr/>
      </dsp:nvSpPr>
      <dsp:spPr>
        <a:xfrm>
          <a:off x="6145766" y="2331673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исследовательская практика обучающихся</a:t>
          </a:r>
          <a:endParaRPr lang="ru-RU" sz="1800" kern="1200" dirty="0"/>
        </a:p>
      </dsp:txBody>
      <dsp:txXfrm>
        <a:off x="6164835" y="2350742"/>
        <a:ext cx="4935716" cy="612926"/>
      </dsp:txXfrm>
    </dsp:sp>
    <dsp:sp modelId="{3681C310-3589-4575-81EF-B58ECAD01E66}">
      <dsp:nvSpPr>
        <dsp:cNvPr id="0" name=""/>
        <dsp:cNvSpPr/>
      </dsp:nvSpPr>
      <dsp:spPr>
        <a:xfrm rot="19626917">
          <a:off x="4835167" y="3805483"/>
          <a:ext cx="142474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24746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1921" y="3781937"/>
        <a:ext cx="71237" cy="71237"/>
      </dsp:txXfrm>
    </dsp:sp>
    <dsp:sp modelId="{C0E5FA5C-BF5A-476C-BF36-25CB3DAC97C7}">
      <dsp:nvSpPr>
        <dsp:cNvPr id="0" name=""/>
        <dsp:cNvSpPr/>
      </dsp:nvSpPr>
      <dsp:spPr>
        <a:xfrm>
          <a:off x="6145766" y="3105240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образовательные экспедиции – походы, поездки</a:t>
          </a:r>
          <a:endParaRPr lang="ru-RU" sz="1800" kern="1200" dirty="0"/>
        </a:p>
      </dsp:txBody>
      <dsp:txXfrm>
        <a:off x="6164835" y="3124309"/>
        <a:ext cx="4935716" cy="612926"/>
      </dsp:txXfrm>
    </dsp:sp>
    <dsp:sp modelId="{3DFD8049-EF88-4806-8DF9-85628DB99BC4}">
      <dsp:nvSpPr>
        <dsp:cNvPr id="0" name=""/>
        <dsp:cNvSpPr/>
      </dsp:nvSpPr>
      <dsp:spPr>
        <a:xfrm>
          <a:off x="4949314" y="4192266"/>
          <a:ext cx="1196451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196451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7629" y="4174428"/>
        <a:ext cx="59822" cy="59822"/>
      </dsp:txXfrm>
    </dsp:sp>
    <dsp:sp modelId="{B0526A2D-D60A-4615-9DA3-D6102430786A}">
      <dsp:nvSpPr>
        <dsp:cNvPr id="0" name=""/>
        <dsp:cNvSpPr/>
      </dsp:nvSpPr>
      <dsp:spPr>
        <a:xfrm>
          <a:off x="6145766" y="3878807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факультативные занятия</a:t>
          </a:r>
          <a:endParaRPr lang="ru-RU" sz="1800" kern="1200" dirty="0"/>
        </a:p>
      </dsp:txBody>
      <dsp:txXfrm>
        <a:off x="6164835" y="3897876"/>
        <a:ext cx="4935716" cy="612926"/>
      </dsp:txXfrm>
    </dsp:sp>
    <dsp:sp modelId="{27521DF9-A551-4572-94D5-BA331D8E35FE}">
      <dsp:nvSpPr>
        <dsp:cNvPr id="0" name=""/>
        <dsp:cNvSpPr/>
      </dsp:nvSpPr>
      <dsp:spPr>
        <a:xfrm rot="1973083">
          <a:off x="4835167" y="4579049"/>
          <a:ext cx="1424746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424746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1921" y="4555504"/>
        <a:ext cx="71237" cy="71237"/>
      </dsp:txXfrm>
    </dsp:sp>
    <dsp:sp modelId="{67B56C58-CC18-43DB-B18B-65D3B7D278C7}">
      <dsp:nvSpPr>
        <dsp:cNvPr id="0" name=""/>
        <dsp:cNvSpPr/>
      </dsp:nvSpPr>
      <dsp:spPr>
        <a:xfrm>
          <a:off x="6145766" y="4652374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ученическое научно-исследовательское общество</a:t>
          </a:r>
          <a:endParaRPr lang="ru-RU" sz="1800" kern="1200" dirty="0"/>
        </a:p>
      </dsp:txBody>
      <dsp:txXfrm>
        <a:off x="6164835" y="4671443"/>
        <a:ext cx="4935716" cy="612926"/>
      </dsp:txXfrm>
    </dsp:sp>
    <dsp:sp modelId="{32C82396-482B-4251-8664-D8B4198B6EBD}">
      <dsp:nvSpPr>
        <dsp:cNvPr id="0" name=""/>
        <dsp:cNvSpPr/>
      </dsp:nvSpPr>
      <dsp:spPr>
        <a:xfrm rot="3137039">
          <a:off x="4569644" y="4965833"/>
          <a:ext cx="1955791" cy="24146"/>
        </a:xfrm>
        <a:custGeom>
          <a:avLst/>
          <a:gdLst/>
          <a:ahLst/>
          <a:cxnLst/>
          <a:rect l="0" t="0" r="0" b="0"/>
          <a:pathLst>
            <a:path>
              <a:moveTo>
                <a:pt x="0" y="12073"/>
              </a:moveTo>
              <a:lnTo>
                <a:pt x="1955791" y="1207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5498645" y="4929011"/>
        <a:ext cx="97789" cy="97789"/>
      </dsp:txXfrm>
    </dsp:sp>
    <dsp:sp modelId="{758125B7-70F3-48C8-B106-2726999C0609}">
      <dsp:nvSpPr>
        <dsp:cNvPr id="0" name=""/>
        <dsp:cNvSpPr/>
      </dsp:nvSpPr>
      <dsp:spPr>
        <a:xfrm>
          <a:off x="6145766" y="5425940"/>
          <a:ext cx="4973854" cy="6510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участие обучающихся в олимпиадах, конкурсах, конференциях и т.п.</a:t>
          </a:r>
          <a:endParaRPr lang="ru-RU" sz="1800" kern="1200" dirty="0"/>
        </a:p>
      </dsp:txBody>
      <dsp:txXfrm>
        <a:off x="6164835" y="5445009"/>
        <a:ext cx="4935716" cy="612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68348-6EDE-4488-939B-63824A48E8DB}">
      <dsp:nvSpPr>
        <dsp:cNvPr id="0" name=""/>
        <dsp:cNvSpPr/>
      </dsp:nvSpPr>
      <dsp:spPr>
        <a:xfrm>
          <a:off x="0" y="517100"/>
          <a:ext cx="11125200" cy="207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39" tIns="687324" rIns="8634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письменная работа (эссе, реферат, аналитические материалы, обзорные материалы, отчёты о проведённых исследованиях, стендовый доклад и др.);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материальный объект, макет, конструкторское изделие;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отчётные материалы по социальному проекту, которые могут включать как тексты, так и мультимедийные продукты</a:t>
          </a:r>
          <a:endParaRPr lang="ru-RU" sz="1800" kern="1200" dirty="0"/>
        </a:p>
      </dsp:txBody>
      <dsp:txXfrm>
        <a:off x="0" y="517100"/>
        <a:ext cx="11125200" cy="2079000"/>
      </dsp:txXfrm>
    </dsp:sp>
    <dsp:sp modelId="{90F27F33-8A33-43A2-BFCB-3083ED710E0F}">
      <dsp:nvSpPr>
        <dsp:cNvPr id="0" name=""/>
        <dsp:cNvSpPr/>
      </dsp:nvSpPr>
      <dsp:spPr>
        <a:xfrm>
          <a:off x="556260" y="30020"/>
          <a:ext cx="77876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Представление результатов проектной деятельности:</a:t>
          </a:r>
          <a:endParaRPr lang="ru-RU" sz="1800" b="1" kern="1200" dirty="0"/>
        </a:p>
      </dsp:txBody>
      <dsp:txXfrm>
        <a:off x="603815" y="77575"/>
        <a:ext cx="7692530" cy="879050"/>
      </dsp:txXfrm>
    </dsp:sp>
    <dsp:sp modelId="{C472FDEC-E782-417B-B251-8A89A4F108FF}">
      <dsp:nvSpPr>
        <dsp:cNvPr id="0" name=""/>
        <dsp:cNvSpPr/>
      </dsp:nvSpPr>
      <dsp:spPr>
        <a:xfrm>
          <a:off x="0" y="3261380"/>
          <a:ext cx="11125200" cy="15332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439" tIns="687324" rIns="86343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статьи, обзоры, отчеты и заключения по итогам исследований, проводимых в рамках исследовательских экспедиций, обработки архивов и мемуаров, исследований по различным предметным областям, а также в виде прототипов, моделей, образцов </a:t>
          </a:r>
          <a:endParaRPr lang="ru-RU" sz="1800" kern="1200" dirty="0"/>
        </a:p>
      </dsp:txBody>
      <dsp:txXfrm>
        <a:off x="0" y="3261380"/>
        <a:ext cx="11125200" cy="1533262"/>
      </dsp:txXfrm>
    </dsp:sp>
    <dsp:sp modelId="{52A54F64-E744-4601-A988-3753946B4487}">
      <dsp:nvSpPr>
        <dsp:cNvPr id="0" name=""/>
        <dsp:cNvSpPr/>
      </dsp:nvSpPr>
      <dsp:spPr>
        <a:xfrm>
          <a:off x="556260" y="2774300"/>
          <a:ext cx="778764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4354" tIns="0" rIns="29435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Представление результатов учебно-исследовательской деятельности:</a:t>
          </a:r>
          <a:endParaRPr lang="ru-RU" sz="1800" b="1" kern="1200" dirty="0"/>
        </a:p>
      </dsp:txBody>
      <dsp:txXfrm>
        <a:off x="603815" y="2821855"/>
        <a:ext cx="7692530" cy="879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A6D89-77CB-476D-8F14-B0DD6CB50405}">
      <dsp:nvSpPr>
        <dsp:cNvPr id="0" name=""/>
        <dsp:cNvSpPr/>
      </dsp:nvSpPr>
      <dsp:spPr>
        <a:xfrm>
          <a:off x="884321" y="0"/>
          <a:ext cx="10022304" cy="54405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97ADB-C97D-4C93-8435-0E54E89D1F19}">
      <dsp:nvSpPr>
        <dsp:cNvPr id="0" name=""/>
        <dsp:cNvSpPr/>
      </dsp:nvSpPr>
      <dsp:spPr>
        <a:xfrm>
          <a:off x="5631" y="1632150"/>
          <a:ext cx="3657503" cy="217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темы проекта</a:t>
          </a:r>
          <a:br>
            <a:rPr lang="ru-RU" sz="1800" kern="1200" dirty="0" smtClean="0"/>
          </a:br>
          <a:r>
            <a:rPr lang="ru-RU" sz="1800" kern="1200" dirty="0" smtClean="0"/>
            <a:t>•Актуальность проекта</a:t>
          </a:r>
          <a:br>
            <a:rPr lang="ru-RU" sz="1800" kern="1200" dirty="0" smtClean="0"/>
          </a:br>
          <a:r>
            <a:rPr lang="ru-RU" sz="1800" kern="1200" dirty="0" smtClean="0"/>
            <a:t>•Положительные эффекты от</a:t>
          </a:r>
          <a:br>
            <a:rPr lang="ru-RU" sz="1800" kern="1200" dirty="0" smtClean="0"/>
          </a:br>
          <a:r>
            <a:rPr lang="ru-RU" sz="1800" kern="1200" dirty="0" smtClean="0"/>
            <a:t>реализации проекта</a:t>
          </a:r>
          <a:br>
            <a:rPr lang="ru-RU" sz="1800" kern="1200" dirty="0" smtClean="0"/>
          </a:br>
          <a:r>
            <a:rPr lang="ru-RU" sz="1800" kern="1200" dirty="0" smtClean="0"/>
            <a:t>•Ресурсы, их источники</a:t>
          </a:r>
          <a:br>
            <a:rPr lang="ru-RU" sz="1800" kern="1200" dirty="0" smtClean="0"/>
          </a:br>
          <a:r>
            <a:rPr lang="ru-RU" sz="1800" kern="1200" dirty="0" smtClean="0"/>
            <a:t>•Риски и сложности</a:t>
          </a:r>
          <a:endParaRPr lang="ru-RU" sz="1800" kern="1200" dirty="0"/>
        </a:p>
      </dsp:txBody>
      <dsp:txXfrm>
        <a:off x="111864" y="1738383"/>
        <a:ext cx="3445037" cy="1963734"/>
      </dsp:txXfrm>
    </dsp:sp>
    <dsp:sp modelId="{68F76BF5-CE00-4772-9FA3-A33BE432FF03}">
      <dsp:nvSpPr>
        <dsp:cNvPr id="0" name=""/>
        <dsp:cNvSpPr/>
      </dsp:nvSpPr>
      <dsp:spPr>
        <a:xfrm>
          <a:off x="4066721" y="1632150"/>
          <a:ext cx="3657503" cy="217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Корректировка</a:t>
          </a:r>
          <a:endParaRPr lang="ru-RU" sz="1800" kern="1200" dirty="0"/>
        </a:p>
      </dsp:txBody>
      <dsp:txXfrm>
        <a:off x="4172954" y="1738383"/>
        <a:ext cx="3445037" cy="1963734"/>
      </dsp:txXfrm>
    </dsp:sp>
    <dsp:sp modelId="{CEC4BADD-07FA-4454-9953-9CEEB63EDBF0}">
      <dsp:nvSpPr>
        <dsp:cNvPr id="0" name=""/>
        <dsp:cNvSpPr/>
      </dsp:nvSpPr>
      <dsp:spPr>
        <a:xfrm>
          <a:off x="8127811" y="1632150"/>
          <a:ext cx="3657503" cy="2176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Защита реализованного</a:t>
          </a:r>
          <a:br>
            <a:rPr lang="ru-RU" sz="1800" kern="1200" dirty="0" smtClean="0"/>
          </a:br>
          <a:r>
            <a:rPr lang="ru-RU" sz="1800" kern="1200" dirty="0" smtClean="0"/>
            <a:t>проекта</a:t>
          </a:r>
          <a:br>
            <a:rPr lang="ru-RU" sz="1800" kern="1200" dirty="0" smtClean="0"/>
          </a:br>
          <a:r>
            <a:rPr lang="ru-RU" sz="1800" kern="1200" dirty="0" smtClean="0"/>
            <a:t>•Тема и краткое описание •Актуальность проекта</a:t>
          </a:r>
          <a:br>
            <a:rPr lang="ru-RU" sz="1800" kern="1200" dirty="0" smtClean="0"/>
          </a:br>
          <a:r>
            <a:rPr lang="ru-RU" sz="1800" kern="1200" dirty="0" smtClean="0"/>
            <a:t>•Положительные эффекты</a:t>
          </a:r>
          <a:br>
            <a:rPr lang="ru-RU" sz="1800" kern="1200" dirty="0" smtClean="0"/>
          </a:br>
          <a:r>
            <a:rPr lang="ru-RU" sz="1800" kern="1200" dirty="0" smtClean="0"/>
            <a:t>•Ресурсы </a:t>
          </a:r>
          <a:br>
            <a:rPr lang="ru-RU" sz="1800" kern="1200" dirty="0" smtClean="0"/>
          </a:br>
          <a:r>
            <a:rPr lang="ru-RU" sz="1800" kern="1200" dirty="0" smtClean="0"/>
            <a:t>•Ход реализации проекта</a:t>
          </a:r>
          <a:br>
            <a:rPr lang="ru-RU" sz="1800" kern="1200" dirty="0" smtClean="0"/>
          </a:br>
          <a:r>
            <a:rPr lang="ru-RU" sz="1800" kern="1200" dirty="0" smtClean="0"/>
            <a:t>•Риски и сложности</a:t>
          </a:r>
          <a:endParaRPr lang="ru-RU" sz="1800" kern="1200" dirty="0"/>
        </a:p>
      </dsp:txBody>
      <dsp:txXfrm>
        <a:off x="8234044" y="1738383"/>
        <a:ext cx="3445037" cy="1963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tkrytie.edu.yar.ru/index.html#abou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tkrytie.edu.yar.ru/document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otkrytie.edu.yar.ru/documents/comscience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priem.yspu.org/bakalavriat/individ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niyar.ac.ru/Abitur/abiturientu-2023/obshchie-fayly/%D0%9F%D1%80%D0%B8%D0%BB%D0%BE%D0%B6%D0%B5%D0%BD%D0%B8%D0%B5%20%D0%95.pdf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hyperlink" Target="https://ysmu.ru/abitur/specia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HLTt/JvQ1FUXAk" TargetMode="External"/><Relationship Id="rId2" Type="http://schemas.openxmlformats.org/officeDocument/2006/relationships/hyperlink" Target="https://cloud.mail.ru/public/Mtb8/SYSGoydSQ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vbel@iro.ya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6" Type="http://schemas.openxmlformats.org/officeDocument/2006/relationships/hyperlink" Target="https://infdiscussion.itmo.ru/p/poop-soo/12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Layout" Target="../diagrams/layout3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diagramData" Target="../diagrams/data3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://infrescenter.ucoz.ru/Shk_Bibliotek/proekt_deyat/2013/leontovich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8400" y="1788453"/>
            <a:ext cx="9770533" cy="4019679"/>
          </a:xfrm>
        </p:spPr>
        <p:txBody>
          <a:bodyPr/>
          <a:lstStyle/>
          <a:p>
            <a:r>
              <a:rPr lang="ru-RU" sz="6600" dirty="0" smtClean="0"/>
              <a:t>Организация исследовательской и проектной деятельности по информатике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868886" y="6211669"/>
            <a:ext cx="236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ГАУ ДПО ЯО ИРО, ЦИТ</a:t>
            </a:r>
          </a:p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830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представить результаты проектной и учебно-исследовательской деятельности?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1845252"/>
              </p:ext>
            </p:extLst>
          </p:nvPr>
        </p:nvGraphicFramePr>
        <p:xfrm>
          <a:off x="822158" y="1275347"/>
          <a:ext cx="11125200" cy="482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83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Сравним особенности учебно-исследовательской и проектной деятельности обучающихся в </a:t>
            </a:r>
            <a:r>
              <a:rPr lang="ru-RU" sz="2800" b="1" dirty="0"/>
              <a:t>основной и старшей школе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711641"/>
              </p:ext>
            </p:extLst>
          </p:nvPr>
        </p:nvGraphicFramePr>
        <p:xfrm>
          <a:off x="822158" y="1333276"/>
          <a:ext cx="10708106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053"/>
                <a:gridCol w="53540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Основная школа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школа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Тип деятельности, где материалом являются, прежде всего, </a:t>
                      </a:r>
                      <a:r>
                        <a:rPr lang="ru-RU" b="1" dirty="0" smtClean="0"/>
                        <a:t>учебные предметы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и исследование – инструменты деятельности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полидисциплинарного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необходимые для освоения социальной жизни и культуры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проектной деятельности допускает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совместную деятельность обучающихся и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реализуется самим старшеклассником или группой обучающихся.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Обучающиеся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самостоятельно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формулируют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предпроектную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идею, ставят цели, описывают необходимые ресурсы, определяет параметры и критерии успешности реализации проекта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Для руководства исследовательской работой</a:t>
                      </a:r>
                    </a:p>
                    <a:p>
                      <a:r>
                        <a:rPr lang="ru-RU" dirty="0" smtClean="0"/>
                        <a:t>обучающихся необходимо привлекать </a:t>
                      </a:r>
                      <a:r>
                        <a:rPr lang="ru-RU" b="1" dirty="0" smtClean="0"/>
                        <a:t>специалистов и ученых </a:t>
                      </a:r>
                      <a:r>
                        <a:rPr lang="ru-RU" dirty="0" smtClean="0"/>
                        <a:t>из различных областей знаний.</a:t>
                      </a:r>
                    </a:p>
                    <a:p>
                      <a:r>
                        <a:rPr lang="ru-RU" dirty="0" smtClean="0"/>
                        <a:t>Возможно выполнение исследовательских работ и</a:t>
                      </a:r>
                    </a:p>
                    <a:p>
                      <a:r>
                        <a:rPr lang="ru-RU" dirty="0" smtClean="0"/>
                        <a:t>проектов обучающимися </a:t>
                      </a:r>
                      <a:r>
                        <a:rPr lang="ru-RU" b="1" dirty="0" smtClean="0"/>
                        <a:t>вне школы </a:t>
                      </a:r>
                      <a:r>
                        <a:rPr lang="ru-RU" dirty="0" smtClean="0"/>
                        <a:t>– в лабораториях вузов, исследовательских институтов, колледжей.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94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Учебно-исследовательская деятельности </a:t>
            </a:r>
            <a:r>
              <a:rPr lang="ru-RU" sz="2800" dirty="0"/>
              <a:t>обучающихся в </a:t>
            </a:r>
            <a:r>
              <a:rPr lang="ru-RU" sz="2800" b="1" dirty="0" smtClean="0"/>
              <a:t>старшей </a:t>
            </a:r>
            <a:r>
              <a:rPr lang="ru-RU" sz="2800" b="1" dirty="0"/>
              <a:t>школе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160260"/>
              </p:ext>
            </p:extLst>
          </p:nvPr>
        </p:nvGraphicFramePr>
        <p:xfrm>
          <a:off x="822158" y="1333276"/>
          <a:ext cx="10708106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053"/>
                <a:gridCol w="535405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естественно-научные исследования;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исследования в гуманитарных областях (в том числе выходящих за рамки школьной программы, например в психологии, социологии);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экономические исследования;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социальные исследования;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научно-технические исследования.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задачи;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формулировка гипотезы;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инструментария и регламентов исследования;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исследования;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интерпретация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исследований в естественно-научной, научно- технической, социальной и экономической областях желательным является использование элементов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математического моделирования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(с использованием компьютерных программ в том числе)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349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должна проходить защита проекта?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4710954"/>
              </p:ext>
            </p:extLst>
          </p:nvPr>
        </p:nvGraphicFramePr>
        <p:xfrm>
          <a:off x="156411" y="697832"/>
          <a:ext cx="11790947" cy="544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64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082" y="138279"/>
            <a:ext cx="11069053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оценивать </a:t>
            </a:r>
            <a:r>
              <a:rPr lang="ru-RU" sz="2800" dirty="0" err="1"/>
              <a:t>сформированность</a:t>
            </a:r>
            <a:r>
              <a:rPr lang="ru-RU" sz="2800" dirty="0"/>
              <a:t> УУД при процедуре защиты реализованного проекта</a:t>
            </a:r>
            <a:r>
              <a:rPr lang="ru-RU" sz="2800" dirty="0" smtClean="0"/>
              <a:t>?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Оценке </a:t>
            </a:r>
            <a:r>
              <a:rPr lang="ru-RU" dirty="0"/>
              <a:t>должна подвергаться не только защита реализованного проекта, но и динамика изменений, внесенных в проект от момента замысла до воплощения.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оценки проектной работы должна быть создана экспертная комиссия.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Оценивание </a:t>
            </a:r>
            <a:r>
              <a:rPr lang="ru-RU" dirty="0"/>
              <a:t>производится на основе </a:t>
            </a:r>
            <a:r>
              <a:rPr lang="ru-RU" dirty="0" err="1"/>
              <a:t>критериальной</a:t>
            </a:r>
            <a:r>
              <a:rPr lang="ru-RU" dirty="0"/>
              <a:t> модели.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Для </a:t>
            </a:r>
            <a:r>
              <a:rPr lang="ru-RU" dirty="0"/>
              <a:t>обработки всего массива оценок может быть предусмотрен электронный инструмент (определяет сама образовательная организация).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Результаты </a:t>
            </a:r>
            <a:r>
              <a:rPr lang="ru-RU" dirty="0"/>
              <a:t>оценивания универсальных учебных действий в формате, принятом образовательной организацией доводятся до сведения обучающихся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sz="2800" dirty="0"/>
              <a:t>По каким критериям следует оценивать итоговый проект?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Сформированность</a:t>
            </a:r>
            <a:r>
              <a:rPr lang="ru-RU" dirty="0"/>
              <a:t> предметных знаний и способов </a:t>
            </a:r>
            <a:r>
              <a:rPr lang="ru-RU" dirty="0" smtClean="0"/>
              <a:t>действий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/>
              <a:t>Сформированность</a:t>
            </a:r>
            <a:r>
              <a:rPr lang="ru-RU" dirty="0"/>
              <a:t> познавательных </a:t>
            </a:r>
            <a:r>
              <a:rPr lang="ru-RU" dirty="0" smtClean="0"/>
              <a:t>УУД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регулятивных </a:t>
            </a:r>
            <a:r>
              <a:rPr lang="ru-RU" dirty="0" smtClean="0"/>
              <a:t>действий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Сформированность</a:t>
            </a:r>
            <a:r>
              <a:rPr lang="ru-RU" dirty="0" smtClean="0"/>
              <a:t> </a:t>
            </a:r>
            <a:r>
              <a:rPr lang="ru-RU" dirty="0"/>
              <a:t>коммуникативных </a:t>
            </a:r>
            <a:r>
              <a:rPr lang="ru-RU" dirty="0" smtClean="0"/>
              <a:t>действий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683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26" y="335846"/>
            <a:ext cx="1092467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Подходы к оцениванию результатов итогового </a:t>
            </a:r>
            <a:r>
              <a:rPr lang="ru-RU" sz="2800" dirty="0" smtClean="0"/>
              <a:t>проекта</a:t>
            </a:r>
          </a:p>
          <a:p>
            <a:endParaRPr lang="ru-R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Интегральный</a:t>
            </a:r>
            <a:endParaRPr lang="ru-RU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Вывод </a:t>
            </a:r>
            <a:r>
              <a:rPr lang="ru-RU" dirty="0"/>
              <a:t>об уровне сформированности навыков проектной деятельности делается на основе </a:t>
            </a:r>
            <a:r>
              <a:rPr lang="ru-RU" b="1" dirty="0"/>
              <a:t>оценки всей совокупности</a:t>
            </a:r>
            <a:r>
              <a:rPr lang="ru-RU" dirty="0"/>
              <a:t> </a:t>
            </a:r>
            <a:r>
              <a:rPr lang="ru-RU" b="1" dirty="0"/>
              <a:t>основных элементов проекта </a:t>
            </a:r>
            <a:r>
              <a:rPr lang="ru-RU" dirty="0"/>
              <a:t>(продукта и пояснительной записки, отзыва, презентации) по каждому из четырёх критериев. Целесообразно выделять два уровня сформированности навыков проектной деятельности в зависимости от степени самостоятельности обучающегося в ходе выполнения проекта: </a:t>
            </a:r>
            <a:r>
              <a:rPr lang="ru-RU" b="1" dirty="0"/>
              <a:t>базовый</a:t>
            </a:r>
            <a:r>
              <a:rPr lang="ru-RU" dirty="0"/>
              <a:t> и </a:t>
            </a:r>
            <a:r>
              <a:rPr lang="ru-RU" b="1" dirty="0"/>
              <a:t>повышенный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Аналитический</a:t>
            </a:r>
            <a:endParaRPr lang="ru-RU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 </a:t>
            </a:r>
            <a:r>
              <a:rPr lang="ru-RU" dirty="0"/>
              <a:t>каждому из предложенных критериев вводятся </a:t>
            </a:r>
            <a:r>
              <a:rPr lang="ru-RU" b="1" dirty="0"/>
              <a:t>количественные показатели</a:t>
            </a:r>
            <a:r>
              <a:rPr lang="ru-RU" dirty="0"/>
              <a:t>, характеризующие полноту проявления навыков проектной деятельности (максимальная оценка по каждому критерию не должна превышать 3 баллов).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Достижение </a:t>
            </a:r>
            <a:r>
              <a:rPr lang="ru-RU" b="1" dirty="0"/>
              <a:t>базового</a:t>
            </a:r>
            <a:r>
              <a:rPr lang="ru-RU" dirty="0"/>
              <a:t> уровня (отметка «удовлетворительно»): 4 первичных балла (по одному баллу за каждый из четырёх критериев); достижение </a:t>
            </a:r>
            <a:r>
              <a:rPr lang="ru-RU" b="1" dirty="0"/>
              <a:t>повышенных</a:t>
            </a:r>
            <a:r>
              <a:rPr lang="ru-RU" dirty="0"/>
              <a:t> уровней: 7—9 первичных баллов (отметка «хорошо»), 10—12 первичных баллов (отметка «отлично»)</a:t>
            </a:r>
          </a:p>
        </p:txBody>
      </p:sp>
    </p:spTree>
    <p:extLst>
      <p:ext uri="{BB962C8B-B14F-4D97-AF65-F5344CB8AC3E}">
        <p14:creationId xmlns:p14="http://schemas.microsoft.com/office/powerpoint/2010/main" val="73746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231225"/>
              </p:ext>
            </p:extLst>
          </p:nvPr>
        </p:nvGraphicFramePr>
        <p:xfrm>
          <a:off x="264694" y="457199"/>
          <a:ext cx="11730789" cy="586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517"/>
                <a:gridCol w="3910636"/>
                <a:gridCol w="3910636"/>
              </a:tblGrid>
              <a:tr h="275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интегральный подход)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8266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предметных знаний и способов действий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Продемонстрировано понимание содержания выполненной работы. В работе и в ответах на вопросы по содержанию работы отсутствуют грубые ошибки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Продемонстрировано свободное владение предметом проектной деятельности. Ошибки отсутствуют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2342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познавательных УУД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 опорой на помощь руководителя ставить проблему и находить пути её решения; продемонстрирована способность приобретать новые знания и/или осваивать новые способы действий, достигать более глубокого понимания изученного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Работа в целом свидетельствует о способности самостоятельно ставить проблему и находить пути её решения; продемонстрировано свободное владение логическими операциями, навыками критического мышления, умение самостоятельно мыслить; продемонстрирована способность на этой основе приобретать новые знания и/или осваивать новые способы действий, достигать более глубокого понимания проблемы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89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54346"/>
              </p:ext>
            </p:extLst>
          </p:nvPr>
        </p:nvGraphicFramePr>
        <p:xfrm>
          <a:off x="228600" y="661736"/>
          <a:ext cx="11730789" cy="5576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9517"/>
                <a:gridCol w="3910636"/>
                <a:gridCol w="3910636"/>
              </a:tblGrid>
              <a:tr h="2755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Критерий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Уровни сформированности навыков проектной деятельности </a:t>
                      </a:r>
                      <a:r>
                        <a:rPr lang="ru-RU" sz="1800" dirty="0" smtClean="0">
                          <a:effectLst/>
                        </a:rPr>
                        <a:t/>
                      </a:r>
                      <a:br>
                        <a:rPr lang="ru-RU" sz="1800" dirty="0" smtClean="0">
                          <a:effectLst/>
                        </a:rPr>
                      </a:br>
                      <a:r>
                        <a:rPr lang="ru-RU" sz="1800" dirty="0" smtClean="0">
                          <a:effectLst/>
                        </a:rPr>
                        <a:t>(</a:t>
                      </a:r>
                      <a:r>
                        <a:rPr lang="ru-RU" sz="1800" dirty="0">
                          <a:effectLst/>
                        </a:rPr>
                        <a:t>интегральный подход)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Базовый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Повышенный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1653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Сформированность</a:t>
                      </a:r>
                      <a:r>
                        <a:rPr lang="ru-RU" sz="1800" dirty="0">
                          <a:effectLst/>
                        </a:rPr>
                        <a:t> регулятивных УУД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Продемонстрированы навыки определения темы и планирования работы. Работа доведена до конца и представлена комиссии; некоторые этапы выполнялись под контролем и при поддержке руководителя. При этом проявляются отдельные элементы самооценки и самоконтроля обучающегося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Работа тщательно спланирована и последовательно реализована, своевременно пройдены все необходимые этапы обсуждения и представления. Контроль и коррекция осуществлялись самостоятельно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  <a:tr h="1239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Сформированность коммуникативных УУД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Продемонстрированы навыки оформления проектной работы и пояснительной записки, а также подготовки простой презентации. Автор отвечает на вопросы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 ясно определена и пояснена. Текст/сообщение хорошо структурированы. Все мысли выражены ясно, логично, последовательно, аргументированно. Работа/сообщение вызывает интерес. Автор свободно отвечает на вопросы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1" marR="291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60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114" y="130492"/>
            <a:ext cx="1094873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чем заключается роль учителя в процессе реализации проектной и исследовательской деятельности обучающихся</a:t>
            </a:r>
            <a:r>
              <a:rPr lang="ru-RU" sz="2800" dirty="0" smtClean="0"/>
              <a:t>?</a:t>
            </a:r>
          </a:p>
          <a:p>
            <a:endParaRPr lang="ru-RU" dirty="0"/>
          </a:p>
          <a:p>
            <a:r>
              <a:rPr lang="ru-RU" dirty="0"/>
              <a:t>Проектная работа должна быть обеспечена </a:t>
            </a:r>
            <a:r>
              <a:rPr lang="ru-RU" b="1" dirty="0" err="1"/>
              <a:t>тьюторским</a:t>
            </a:r>
            <a:r>
              <a:rPr lang="ru-RU" b="1" dirty="0"/>
              <a:t> (кураторским) сопровождением</a:t>
            </a:r>
            <a:r>
              <a:rPr lang="ru-RU" dirty="0"/>
              <a:t>. В функцию </a:t>
            </a:r>
            <a:r>
              <a:rPr lang="ru-RU" dirty="0" err="1"/>
              <a:t>тьютора</a:t>
            </a:r>
            <a:r>
              <a:rPr lang="ru-RU" dirty="0"/>
              <a:t> (куратора) входит: обсуждение с обучающимся проектной идеи и помощь в подготовке к ее защите и реализации, посредничество между обучающимися и экспертной комиссией (при необходимости), другая </a:t>
            </a:r>
            <a:r>
              <a:rPr lang="ru-RU" dirty="0" smtClean="0"/>
              <a:t>помощь.</a:t>
            </a:r>
          </a:p>
          <a:p>
            <a:endParaRPr lang="ru-RU" dirty="0"/>
          </a:p>
          <a:p>
            <a:r>
              <a:rPr lang="ru-RU" dirty="0"/>
              <a:t>Фонд оплаты труда образовательной организации состоит из </a:t>
            </a:r>
            <a:r>
              <a:rPr lang="ru-RU" b="1" dirty="0"/>
              <a:t>базовой и стимулирующей</a:t>
            </a:r>
            <a:r>
              <a:rPr lang="ru-RU" dirty="0"/>
              <a:t> частей &lt;...&gt; </a:t>
            </a:r>
            <a:r>
              <a:rPr lang="ru-RU" b="1" dirty="0"/>
              <a:t>Значение стимулирующей части определяется образовательной организацией самостоятельно</a:t>
            </a:r>
            <a:r>
              <a:rPr lang="ru-RU" dirty="0"/>
              <a:t>; </a:t>
            </a:r>
          </a:p>
          <a:p>
            <a:r>
              <a:rPr lang="ru-RU" dirty="0"/>
              <a:t>Размеры, порядок и условия осуществления стимулирующих выплат определяются локальными нормативными актами образовательной организации. В локальных нормативных актах о стимулирующих выплатах должны быть определены критерии </a:t>
            </a:r>
            <a:r>
              <a:rPr lang="ru-RU" b="1" dirty="0"/>
              <a:t>и показатели результативности и качества деятельности и результатов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оценке качества деятельности педагогических работников могут учитываться: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востребованность </a:t>
            </a:r>
            <a:r>
              <a:rPr lang="ru-RU" dirty="0"/>
              <a:t>услуг учителя (в том числе внеурочных) учениками и их родителями;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&lt;...&gt;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руководство </a:t>
            </a:r>
            <a:r>
              <a:rPr lang="ru-RU" b="1" dirty="0"/>
              <a:t>проектной деятельностью </a:t>
            </a:r>
            <a:r>
              <a:rPr lang="ru-RU" b="1" dirty="0" smtClean="0"/>
              <a:t>обучающихся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170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031" y="236167"/>
            <a:ext cx="11269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каких конференциях и конкурсах школьники могут представить результаты выполненных ими проектных и исследовательских работ?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1" y="1190274"/>
            <a:ext cx="11258550" cy="338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4031" y="4676092"/>
            <a:ext cx="456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otkrytie.edu.yar.ru/index.html#about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97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049" y="133349"/>
            <a:ext cx="7991475" cy="329565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5782839"/>
              </p:ext>
            </p:extLst>
          </p:nvPr>
        </p:nvGraphicFramePr>
        <p:xfrm>
          <a:off x="172204" y="3429000"/>
          <a:ext cx="11872320" cy="325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530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93833" y="4013031"/>
            <a:ext cx="5282114" cy="27366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3833" y="3643699"/>
            <a:ext cx="4441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otkrytie.edu.yar.ru/documents.html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33" y="159167"/>
            <a:ext cx="7572375" cy="35718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6075947" y="4013031"/>
            <a:ext cx="551497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0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0959" y="149141"/>
            <a:ext cx="5591175" cy="501967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53425" y="1949366"/>
            <a:ext cx="5476875" cy="321945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3425" y="5168816"/>
            <a:ext cx="5562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4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115" y="0"/>
            <a:ext cx="11153273" cy="662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/>
              <a:t>Информатика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Работы, представленные на секции «Информатика», как правило, имеют </a:t>
            </a:r>
            <a:r>
              <a:rPr lang="ru-RU" dirty="0" smtClean="0"/>
              <a:t>в основе </a:t>
            </a:r>
            <a:r>
              <a:rPr lang="ru-RU" dirty="0"/>
              <a:t>разработанную автором уникальную компьютерную </a:t>
            </a:r>
            <a:r>
              <a:rPr lang="ru-RU" dirty="0" smtClean="0"/>
              <a:t>программу (разработку </a:t>
            </a:r>
            <a:r>
              <a:rPr lang="ru-RU" dirty="0"/>
              <a:t>программного продукта и/или проекта сети, интерфейса и т.д.).</a:t>
            </a:r>
            <a:br>
              <a:rPr lang="ru-RU" dirty="0"/>
            </a:br>
            <a:r>
              <a:rPr lang="ru-RU" dirty="0"/>
              <a:t>В таком случае, кроме исследовательской части, работа </a:t>
            </a:r>
            <a:r>
              <a:rPr lang="ru-RU" dirty="0" smtClean="0"/>
              <a:t>должна содержать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описание задачи;</a:t>
            </a:r>
            <a:br>
              <a:rPr lang="ru-RU" dirty="0"/>
            </a:b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изложение алгоритма решения задачи, программного интерфейса;</a:t>
            </a:r>
            <a:br>
              <a:rPr lang="ru-RU" dirty="0"/>
            </a:b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описание программы, входных, выходных данных и результатов, </a:t>
            </a:r>
            <a:r>
              <a:rPr lang="ru-RU" dirty="0" smtClean="0"/>
              <a:t>распечатки программы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исполняемый программный модуль для IBM/PC-совместимых компьютеров;</a:t>
            </a:r>
            <a:br>
              <a:rPr lang="ru-RU" dirty="0"/>
            </a:br>
            <a:r>
              <a:rPr lang="ru-RU" dirty="0">
                <a:sym typeface="Symbol" panose="05050102010706020507" pitchFamily="18" charset="2"/>
              </a:rPr>
              <a:t></a:t>
            </a:r>
            <a:r>
              <a:rPr lang="ru-RU" dirty="0"/>
              <a:t> описание характеристик вычислительной техники, на которой решалась задача.</a:t>
            </a:r>
            <a:br>
              <a:rPr lang="ru-RU" dirty="0"/>
            </a:b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При </a:t>
            </a:r>
            <a:r>
              <a:rPr lang="ru-RU" dirty="0"/>
              <a:t>оценке работы экспертные комиссии учитывают:</a:t>
            </a:r>
            <a:br>
              <a:rPr lang="ru-RU" dirty="0"/>
            </a:br>
            <a:r>
              <a:rPr lang="ru-RU" dirty="0"/>
              <a:t>1) сложность работы, ее реализации, возможности </a:t>
            </a:r>
            <a:r>
              <a:rPr lang="ru-RU" dirty="0" smtClean="0"/>
              <a:t>программы, интересные </a:t>
            </a:r>
            <a:r>
              <a:rPr lang="ru-RU" dirty="0"/>
              <a:t>приемы при ее реализации;</a:t>
            </a:r>
            <a:br>
              <a:rPr lang="ru-RU" dirty="0"/>
            </a:br>
            <a:r>
              <a:rPr lang="ru-RU" dirty="0"/>
              <a:t>2) законченность, целостность программы, степень продвижения автора </a:t>
            </a:r>
            <a:r>
              <a:rPr lang="ru-RU" dirty="0" smtClean="0"/>
              <a:t>к ее </a:t>
            </a:r>
            <a:r>
              <a:rPr lang="ru-RU" dirty="0"/>
              <a:t>совершенству;</a:t>
            </a:r>
            <a:br>
              <a:rPr lang="ru-RU" dirty="0"/>
            </a:br>
            <a:r>
              <a:rPr lang="ru-RU" dirty="0"/>
              <a:t>3) осознание автором поставленных целей, степень их достижения </a:t>
            </a:r>
            <a:r>
              <a:rPr lang="ru-RU" dirty="0" smtClean="0"/>
              <a:t>и общие </a:t>
            </a:r>
            <a:r>
              <a:rPr lang="ru-RU" dirty="0"/>
              <a:t>критерии оценки.</a:t>
            </a:r>
            <a:br>
              <a:rPr lang="ru-RU" dirty="0"/>
            </a:br>
            <a:endParaRPr lang="ru-RU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Программные </a:t>
            </a:r>
            <a:r>
              <a:rPr lang="ru-RU" dirty="0"/>
              <a:t>продукты должны быть предусмотрены для демонстрации </a:t>
            </a:r>
            <a:r>
              <a:rPr lang="ru-RU" dirty="0" smtClean="0"/>
              <a:t>на указанных </a:t>
            </a:r>
            <a:r>
              <a:rPr lang="ru-RU" dirty="0"/>
              <a:t>в описании компьютерах. Не принимаются работы, </a:t>
            </a:r>
            <a:r>
              <a:rPr lang="ru-RU" dirty="0" smtClean="0"/>
              <a:t>содержащие только </a:t>
            </a:r>
            <a:r>
              <a:rPr lang="ru-RU" dirty="0"/>
              <a:t>программу без необходимого описания.</a:t>
            </a:r>
            <a:br>
              <a:rPr lang="ru-RU" dirty="0"/>
            </a:br>
            <a:r>
              <a:rPr lang="ru-RU" dirty="0"/>
              <a:t>Все вышеперечисленные материалы должны быть присланы </a:t>
            </a:r>
            <a:r>
              <a:rPr lang="ru-RU" dirty="0" smtClean="0"/>
              <a:t>по электронной </a:t>
            </a:r>
            <a:r>
              <a:rPr lang="ru-RU" dirty="0"/>
              <a:t>почте вместе с заявкой на конференцию в виде архива </a:t>
            </a:r>
            <a:r>
              <a:rPr lang="ru-RU" dirty="0" smtClean="0"/>
              <a:t>файлов или </a:t>
            </a:r>
            <a:r>
              <a:rPr lang="ru-RU" dirty="0"/>
              <a:t>в виде ссылки на архив файлов во временном интернет-хранилище.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hlinkClick r:id="rId2"/>
              </a:rPr>
              <a:t>https://otkrytie.edu.yar.ru/documents/comscience.pdf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785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571" y="353015"/>
            <a:ext cx="3876675" cy="12001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97246" y="353015"/>
            <a:ext cx="452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https://priem.yspu.org/bakalavriat/individ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641" y="846703"/>
            <a:ext cx="5581650" cy="1028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570" y="2095656"/>
            <a:ext cx="3876675" cy="15173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63641" y="20956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https://www.uniyar.ac.ru/Abitur/abiturientu-2023/obshchie-fayly/%</a:t>
            </a:r>
            <a:r>
              <a:rPr lang="en-US" dirty="0" smtClean="0">
                <a:hlinkClick r:id="rId6"/>
              </a:rPr>
              <a:t>D0%9F%D1%80%D0%B8%D0%BB%D0%BE%D0%B6%D0%B5%D0%BD%D0%B8%D0%B5%20%D0%95.pdf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7"/>
          <a:stretch>
            <a:fillRect/>
          </a:stretch>
        </p:blipFill>
        <p:spPr>
          <a:xfrm>
            <a:off x="5063641" y="3018986"/>
            <a:ext cx="6851694" cy="1637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570" y="4981190"/>
            <a:ext cx="3876675" cy="8623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63641" y="4981190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https://ysmu.ru/abitur/special</a:t>
            </a:r>
            <a:r>
              <a:rPr lang="en-US" dirty="0" smtClean="0">
                <a:hlinkClick r:id="rId9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641" y="5467379"/>
            <a:ext cx="7128359" cy="94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87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197" y="196948"/>
            <a:ext cx="110290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Практическое задание</a:t>
            </a:r>
          </a:p>
          <a:p>
            <a:endParaRPr lang="ru-RU" dirty="0"/>
          </a:p>
          <a:p>
            <a:r>
              <a:rPr lang="ru-RU" dirty="0" smtClean="0"/>
              <a:t>Ученики сдали свои индивидуальные проекты на проверку.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cloud.mail.ru/public/Mtb8/SYSGoydSQ</a:t>
            </a:r>
            <a:endParaRPr lang="en-US" dirty="0" smtClean="0"/>
          </a:p>
          <a:p>
            <a:r>
              <a:rPr lang="en-US">
                <a:hlinkClick r:id="rId3"/>
              </a:rPr>
              <a:t>https</a:t>
            </a:r>
            <a:r>
              <a:rPr lang="en-US">
                <a:hlinkClick r:id="rId3"/>
              </a:rPr>
              <a:t>://</a:t>
            </a:r>
            <a:r>
              <a:rPr lang="en-US" smtClean="0">
                <a:hlinkClick r:id="rId3"/>
              </a:rPr>
              <a:t>cloud.mail.ru/public/HLTt/JvQ1FUXAk</a:t>
            </a:r>
            <a:r>
              <a:rPr lang="en-US" smtClean="0"/>
              <a:t> </a:t>
            </a:r>
            <a:endParaRPr lang="en-US"/>
          </a:p>
          <a:p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Пришлите ваши комментарии на почтовый адрес:</a:t>
            </a:r>
          </a:p>
          <a:p>
            <a:r>
              <a:rPr lang="en-US" dirty="0" smtClean="0">
                <a:hlinkClick r:id="rId4"/>
              </a:rPr>
              <a:t>svbel@iro.yar.ru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3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12" y="182669"/>
            <a:ext cx="7029450" cy="1781175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02956633"/>
              </p:ext>
            </p:extLst>
          </p:nvPr>
        </p:nvGraphicFramePr>
        <p:xfrm>
          <a:off x="123986" y="1963844"/>
          <a:ext cx="11888975" cy="4894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72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797718" y="190598"/>
            <a:ext cx="7943326" cy="2816074"/>
            <a:chOff x="562745" y="18608"/>
            <a:chExt cx="8322282" cy="64944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62745" y="18608"/>
              <a:ext cx="8322282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626151" y="50311"/>
              <a:ext cx="8258876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562" tIns="0" rIns="31456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Оценка </a:t>
              </a:r>
              <a:r>
                <a:rPr lang="ru-RU" sz="2000" dirty="0" err="1"/>
                <a:t>метапредметных</a:t>
              </a:r>
              <a:r>
                <a:rPr lang="ru-RU" sz="2000" dirty="0"/>
                <a:t> результатов представляет собой оценку достижения планируемых результатов освоения основной образовательной программы, которые представлены в примерной программе формирования универсальных учебных действий (разделы «Регулятивные универсальные учебные действия», «Коммуникативные универсальные учебные действия», «Познавательные универсальные учебные действия</a:t>
              </a:r>
              <a:r>
                <a:rPr lang="ru-RU" sz="2000" dirty="0" smtClean="0"/>
                <a:t>»).</a:t>
              </a:r>
              <a:endParaRPr lang="ru-RU" sz="20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146070" y="3366463"/>
            <a:ext cx="8346282" cy="1157755"/>
            <a:chOff x="562745" y="18608"/>
            <a:chExt cx="8322282" cy="64944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62745" y="18608"/>
              <a:ext cx="8322282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626151" y="50311"/>
              <a:ext cx="8258876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562" tIns="0" rIns="31456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Основная процедура итоговой оценки </a:t>
              </a:r>
              <a:r>
                <a:rPr lang="ru-RU" sz="2000" b="1" dirty="0" smtClean="0"/>
                <a:t>достижения </a:t>
              </a:r>
              <a:r>
                <a:rPr lang="ru-RU" sz="2000" b="1" dirty="0" err="1" smtClean="0"/>
                <a:t>метапредметных</a:t>
              </a:r>
              <a:r>
                <a:rPr lang="ru-RU" sz="2000" b="1" dirty="0" smtClean="0"/>
                <a:t> </a:t>
              </a:r>
              <a:r>
                <a:rPr lang="ru-RU" sz="2000" b="1" dirty="0"/>
                <a:t>результатов – защита итогового </a:t>
              </a:r>
              <a:r>
                <a:rPr lang="ru-RU" sz="2000" b="1" dirty="0" smtClean="0"/>
                <a:t>индивидуального </a:t>
              </a:r>
              <a:r>
                <a:rPr lang="ru-RU" sz="2000" b="1" dirty="0"/>
                <a:t>проекта</a:t>
              </a:r>
              <a:r>
                <a:rPr lang="ru-RU" sz="2000" dirty="0"/>
                <a:t>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587414" y="4884009"/>
            <a:ext cx="8346282" cy="1702771"/>
            <a:chOff x="562745" y="18608"/>
            <a:chExt cx="8322282" cy="64944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2745" y="18608"/>
              <a:ext cx="8322282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626151" y="50311"/>
              <a:ext cx="8258876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4562" tIns="0" rIns="31456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Метод проектов относится к активным методам. Использование данного метода решает задачу </a:t>
              </a:r>
              <a:r>
                <a:rPr lang="ru-RU" sz="2000" dirty="0" smtClean="0"/>
                <a:t>обновленного </a:t>
              </a:r>
              <a:r>
                <a:rPr lang="ru-RU" sz="2000" dirty="0"/>
                <a:t>стандарта, характерной чертой которого является </a:t>
              </a:r>
              <a:r>
                <a:rPr lang="ru-RU" sz="2000" dirty="0" err="1"/>
                <a:t>деятельностный</a:t>
              </a:r>
              <a:r>
                <a:rPr lang="ru-RU" sz="2000" dirty="0"/>
                <a:t> характер, ставящий главной целью развитие личности учащегося.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83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6" y="147234"/>
            <a:ext cx="1192500" cy="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81" y="147234"/>
            <a:ext cx="3215433" cy="5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66" y="723234"/>
            <a:ext cx="5867400" cy="88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66" y="1609058"/>
            <a:ext cx="5867400" cy="711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105" y="687234"/>
            <a:ext cx="5000625" cy="5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8730" y="1201584"/>
            <a:ext cx="5667375" cy="914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4592" y="2526118"/>
            <a:ext cx="5105400" cy="323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4542" y="2849968"/>
            <a:ext cx="5905500" cy="1162050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91380994"/>
              </p:ext>
            </p:extLst>
          </p:nvPr>
        </p:nvGraphicFramePr>
        <p:xfrm>
          <a:off x="352926" y="4090736"/>
          <a:ext cx="11486148" cy="1708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64054" y="5876925"/>
            <a:ext cx="6086475" cy="9810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867802" y="236405"/>
            <a:ext cx="4752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16"/>
              </a:rPr>
              <a:t>https://</a:t>
            </a:r>
            <a:r>
              <a:rPr lang="ru-RU" dirty="0" smtClean="0">
                <a:hlinkClick r:id="rId16"/>
              </a:rPr>
              <a:t>infdiscussion.itmo.ru/p/poop-soo/124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4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415" y="143488"/>
            <a:ext cx="1110826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Что такое «проектная» и «</a:t>
            </a:r>
            <a:r>
              <a:rPr lang="ru-RU" sz="2800" dirty="0" smtClean="0"/>
              <a:t>исследовательская» </a:t>
            </a:r>
            <a:r>
              <a:rPr lang="ru-RU" sz="2800" dirty="0"/>
              <a:t>деятельность учащихся?</a:t>
            </a:r>
          </a:p>
          <a:p>
            <a:endParaRPr lang="ru-RU" sz="2400" dirty="0" smtClean="0"/>
          </a:p>
          <a:p>
            <a:endParaRPr lang="ru-RU" sz="2000" b="1" dirty="0" smtClean="0"/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endParaRPr lang="ru-RU" sz="2000" b="1" dirty="0" smtClean="0">
              <a:hlinkClick r:id="rId2"/>
            </a:endParaRPr>
          </a:p>
          <a:p>
            <a:endParaRPr lang="ru-RU" sz="2000" b="1" dirty="0">
              <a:hlinkClick r:id="rId2"/>
            </a:endParaRPr>
          </a:p>
          <a:p>
            <a:r>
              <a:rPr lang="ru-RU" sz="2000" dirty="0" smtClean="0">
                <a:hlinkClick r:id="rId2"/>
              </a:rPr>
              <a:t>http</a:t>
            </a:r>
            <a:r>
              <a:rPr lang="ru-RU" sz="2000" dirty="0">
                <a:hlinkClick r:id="rId2"/>
              </a:rPr>
              <a:t>://</a:t>
            </a:r>
            <a:r>
              <a:rPr lang="ru-RU" sz="2000" dirty="0" smtClean="0">
                <a:hlinkClick r:id="rId2"/>
              </a:rPr>
              <a:t>infrescenter.ucoz.ru/Shk_Bibliotek/proekt_deyat/2013/leontovich.pdf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04822389"/>
              </p:ext>
            </p:extLst>
          </p:nvPr>
        </p:nvGraphicFramePr>
        <p:xfrm>
          <a:off x="216569" y="649706"/>
          <a:ext cx="11766884" cy="5883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84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29700479"/>
              </p:ext>
            </p:extLst>
          </p:nvPr>
        </p:nvGraphicFramePr>
        <p:xfrm>
          <a:off x="228600" y="1027442"/>
          <a:ext cx="11718758" cy="515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чем заключается различие между проектной и исследовательской деятельностью?</a:t>
            </a:r>
          </a:p>
        </p:txBody>
      </p:sp>
    </p:spTree>
    <p:extLst>
      <p:ext uri="{BB962C8B-B14F-4D97-AF65-F5344CB8AC3E}">
        <p14:creationId xmlns:p14="http://schemas.microsoft.com/office/powerpoint/2010/main" val="190532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 можно классифицировать проекты?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79353238"/>
              </p:ext>
            </p:extLst>
          </p:nvPr>
        </p:nvGraphicFramePr>
        <p:xfrm>
          <a:off x="822158" y="685800"/>
          <a:ext cx="11125200" cy="608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06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158" y="73335"/>
            <a:ext cx="1112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каких формах можно </a:t>
            </a:r>
            <a:r>
              <a:rPr lang="ru-RU" sz="2800" dirty="0" smtClean="0"/>
              <a:t>реализовать учебно-исследовательскую </a:t>
            </a:r>
            <a:r>
              <a:rPr lang="ru-RU" sz="2800" dirty="0"/>
              <a:t>деятельность?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70112881"/>
              </p:ext>
            </p:extLst>
          </p:nvPr>
        </p:nvGraphicFramePr>
        <p:xfrm>
          <a:off x="822158" y="685800"/>
          <a:ext cx="11125200" cy="608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180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1527</TotalTime>
  <Words>1599</Words>
  <Application>Microsoft Office PowerPoint</Application>
  <PresentationFormat>Широкоэкранный</PresentationFormat>
  <Paragraphs>193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Franklin Gothic Book</vt:lpstr>
      <vt:lpstr>Symbol</vt:lpstr>
      <vt:lpstr>Times New Roman</vt:lpstr>
      <vt:lpstr>Crop</vt:lpstr>
      <vt:lpstr>Организация исследовательской и проектной деятельности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исследовательской и проектной деятельности по информатике</dc:title>
  <dc:creator>Светлана Юрьевна Белянчева</dc:creator>
  <cp:lastModifiedBy>Светлана Юрьевна Белянчева</cp:lastModifiedBy>
  <cp:revision>34</cp:revision>
  <dcterms:created xsi:type="dcterms:W3CDTF">2022-11-03T07:12:21Z</dcterms:created>
  <dcterms:modified xsi:type="dcterms:W3CDTF">2022-11-11T07:58:25Z</dcterms:modified>
</cp:coreProperties>
</file>