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65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27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25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71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35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9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00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207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4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711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300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D061-5B8F-4504-824C-676EB6FF32FC}" type="datetimeFigureOut">
              <a:rPr lang="ru-RU" smtClean="0"/>
              <a:t>18.06.2020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71F34-0F3E-449D-802F-90B2FAFA4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34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2606832"/>
            <a:ext cx="8064896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 опыта создания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ВСОКО в                                       МОУ «Великосельская средняя школа Гаврилов-Ямского муниципального района»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Ярославская область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39952" y="4077072"/>
            <a:ext cx="46805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Мошкин Борис Евгеньевич – заместитель директора по учебно-воспитательной работе</a:t>
            </a:r>
            <a:endParaRPr lang="ru-RU" sz="1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231740" y="5517232"/>
            <a:ext cx="468052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700" i="1" dirty="0" smtClean="0">
                <a:latin typeface="Times New Roman" pitchFamily="18" charset="0"/>
                <a:cs typeface="Times New Roman" pitchFamily="18" charset="0"/>
              </a:rPr>
              <a:t>19 июня 2020 года</a:t>
            </a:r>
            <a:endParaRPr lang="ru-RU" sz="17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96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86750" y="3140968"/>
            <a:ext cx="7329666" cy="2262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ВСОКО в МОУ «Великосельская средняя школа Гаврилов-Ямского муниципального района» в соответствии с ФГОС представляет собой внутреннюю систему оценки качества образования, направленную на проведение систематической диагностики ключевых факторов организации учебно-воспитательного процесса, условиях реализации образовательных программ и учебных успехов школьников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63888" y="1340768"/>
            <a:ext cx="50555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закон № 273-ФЗ от 29.12.2016 г.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                      «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Об образовании в РФ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2918389" y="2276872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16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86750" y="2852936"/>
            <a:ext cx="7473682" cy="305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Характерные черты: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взаимосвязи с локальной системой школьного мониторинга и комплексом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контроля (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при этом приравнивание </a:t>
            </a:r>
            <a:r>
              <a:rPr lang="ru-RU" sz="1800" u="sng" dirty="0" err="1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1800" u="sng" dirty="0">
                <a:latin typeface="Times New Roman" pitchFamily="18" charset="0"/>
                <a:cs typeface="Times New Roman" pitchFamily="18" charset="0"/>
              </a:rPr>
              <a:t> контроля к внутренней системе оценки качества образования является ошибкой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строгое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подчинение требованиям регулятора в вопросах проведения оценочных процедур, в том числе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самообследование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-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реализация оптимальных путей осуществления диагностики 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самообследования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 избежание создания дополнительной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нагрузки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участников образовательных отношений.</a:t>
            </a: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4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55776" y="2194959"/>
            <a:ext cx="6264696" cy="13780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соответствии с ФГОС СОО система оценки образовательной организации реализует системно-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комплексный и уровневый подходы к оценке образовательных достижений</a:t>
            </a: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76940" y="3573016"/>
            <a:ext cx="2808312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75856" y="3573016"/>
            <a:ext cx="2808312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56176" y="3572482"/>
            <a:ext cx="2664296" cy="5760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12944" y="3537348"/>
            <a:ext cx="2772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Системно-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подход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11860" y="3676382"/>
            <a:ext cx="2772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Комплексный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подход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56176" y="3652443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Уровневый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подход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2944" y="4208344"/>
            <a:ext cx="2772308" cy="2413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28094" y="4291795"/>
            <a:ext cx="27723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проявляется в оценке способности обучающихся к решению учебно-познавательных и учебно-практических задач. Он обеспечивается содержанием и критериями оценки, в качестве которых выступают планируемые результаты обучения, выраженные 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деятельностной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форме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20260" y="4208342"/>
            <a:ext cx="2772308" cy="2413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347864" y="4210148"/>
            <a:ext cx="277230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реализуется путем: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оценки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трех групп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результатов;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использования комплекса оценочных процедур как основы для оценки динамики индивидуальных образовательных достижений и для итоговой оценки;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использования разнообразных методов и форм оценки, взаимно дополняющих друг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друга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56176" y="4214486"/>
            <a:ext cx="2664296" cy="24136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164968" y="4214486"/>
            <a:ext cx="27723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обеспечивается следующими составляющими: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предлагаются результаты двух уровней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изучения;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планируемые результаты содержат блоки «Выпускник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научится…»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 «Выпускник получит возможность научиться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4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86750" y="2852936"/>
            <a:ext cx="7473682" cy="305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Модель внутренней системы оценки качества образования в МОУ «Великосельская средняя школа Гаврилов-Ямского муниципального района» на уровне СОО определена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«Положением о внутренней системе оценки качества образования»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Цель: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получение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распространение достоверной информации о состоянии и результатах образовательной деятельности школы. </a:t>
            </a:r>
          </a:p>
          <a:p>
            <a:pPr algn="just"/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0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86750" y="2852936"/>
            <a:ext cx="7473682" cy="305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Модель внутренней системы оценки качества образования в МОУ «Великосельская средняя школа Гаврилов-Ямского муниципального района» на уровне СОО определена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«Положением о внутренней системе оценки качества образования»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Цель: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получение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распространение достоверной информации о состоянии и результатах образовательной деятельности школы. </a:t>
            </a:r>
          </a:p>
          <a:p>
            <a:pPr algn="just"/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88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5576" y="2708920"/>
            <a:ext cx="7920880" cy="3816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перечня критериев  качества образования в МОУ «Великосельская средняя школа Гаврилов-Ямского муниципального района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осуществление оценки качества образования и образовательных достижений обучающихся на  уровне  среднего общего образования, включая независимую оценку, общественную и педагогическую экспертизу;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оценка условий осуществления образовательной деятельности школы на  уровне среднего общего образования;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оценка результативности педагогической и управленческой деятельности в школе для повышения эффективности управления;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информационное, методическое и техническое сопровождение процедур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оценки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качества образования в школе;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информирование всех субъектов образовательных отношений и иной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заинтересованной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общественности о качестве образования в школе. </a:t>
            </a:r>
          </a:p>
          <a:p>
            <a:pPr marL="285750" indent="-285750" algn="just">
              <a:buFontTx/>
              <a:buChar char="-"/>
            </a:pPr>
            <a:endParaRPr lang="ru-RU" sz="1800" dirty="0"/>
          </a:p>
          <a:p>
            <a:pPr algn="just"/>
            <a:r>
              <a:rPr lang="ru-RU" sz="1800" dirty="0"/>
              <a:t> 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53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4328054"/>
            <a:ext cx="792088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  <a:p>
            <a:pPr algn="just"/>
            <a:r>
              <a:rPr lang="ru-RU" sz="1800" dirty="0"/>
              <a:t> 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345222"/>
              </p:ext>
            </p:extLst>
          </p:nvPr>
        </p:nvGraphicFramePr>
        <p:xfrm>
          <a:off x="215516" y="1268760"/>
          <a:ext cx="8712967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76264"/>
                <a:gridCol w="2808312"/>
                <a:gridCol w="1224135"/>
              </a:tblGrid>
              <a:tr h="418664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мониторинга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148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результатов образования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реализации образовательного процесса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условий осуществления образовательной деятельности</a:t>
                      </a:r>
                      <a:endParaRPr lang="ru-RU" sz="1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Управление школой</a:t>
                      </a:r>
                      <a:endParaRPr lang="ru-RU" sz="1400" b="1" dirty="0"/>
                    </a:p>
                  </a:txBody>
                  <a:tcPr/>
                </a:tc>
              </a:tr>
              <a:tr h="4200455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Образовательные результаты старшеклассников: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результаты промежуточной и итоговой аттестации;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диагностических работ, ВПР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Индивидуальные образовательные достижения старшеклассников: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участия во Всероссийской олимпиаде школьников, конференциях;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обучающихся, получивших аттестаты с отличием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Основная образовательная программа СОО: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соответствие требованиям ФГОС;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полнота выполнения учебных планов и программ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Кадровые условия: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квалификационные категории;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КПК;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профессиональные достижения педагогов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инфраструктуры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информационная;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психолого-педагогическая;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обеспеченность помещениями различного назначения;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характеристики контингента обучающихся школы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движение старшеклассников;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правонарушения;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группы здоровья  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8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1337375/9797ab79-1352-4045-b0cd-9df891afd15f/s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7416824" cy="720080"/>
          </a:xfrm>
        </p:spPr>
        <p:txBody>
          <a:bodyPr>
            <a:normAutofit fontScale="90000"/>
          </a:bodyPr>
          <a:lstStyle/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МЕЖРЕГИОНАЛЬНЫЙ СЕМИНАР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Представление лучших практик реализации моделей ВСОКО                                                         в условиях реализации ФГОС СОО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4" t="67797" r="15265"/>
          <a:stretch/>
        </p:blipFill>
        <p:spPr bwMode="auto">
          <a:xfrm>
            <a:off x="3347864" y="1479929"/>
            <a:ext cx="4462337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\Desktop\_sI97gMRjFg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7" r="33956" b="39625"/>
          <a:stretch/>
        </p:blipFill>
        <p:spPr bwMode="auto">
          <a:xfrm>
            <a:off x="395536" y="1340768"/>
            <a:ext cx="26209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016456" y="2708920"/>
            <a:ext cx="46518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75856" y="2812286"/>
            <a:ext cx="407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УПРАВЛЕНИЯ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51182" y="3068960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582588" y="4031453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873603" y="5255589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678104" y="5063502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023643" y="4293096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78632" y="429309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Администрация школы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0327" y="538318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Педагогический совет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7226" y="338864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Попечительский совет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006960" y="3429000"/>
            <a:ext cx="2664296" cy="122413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342400" y="5575269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Методический совет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19687" y="467081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Методические объединения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83583" y="374868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Классные руководители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284</Words>
  <Application>Microsoft Office PowerPoint</Application>
  <PresentationFormat>Экран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  <vt:lpstr>МЕЖРЕГИОНАЛЬНЫЙ СЕМИНАР  Представление лучших практик реализации моделей ВСОКО                                                         в условиях реализации ФГОС СОО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МЕЖРЕГИОНАЛЬНЫЙ СЕМИНАР  Представление лучших практик реализации моделей ВСОКО                                                         в условиях реализации ФГОС СОО</dc:title>
  <dc:creator>User</dc:creator>
  <cp:lastModifiedBy>User</cp:lastModifiedBy>
  <cp:revision>11</cp:revision>
  <dcterms:created xsi:type="dcterms:W3CDTF">2020-06-18T10:34:56Z</dcterms:created>
  <dcterms:modified xsi:type="dcterms:W3CDTF">2020-06-18T13:08:26Z</dcterms:modified>
</cp:coreProperties>
</file>