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75" r:id="rId5"/>
    <p:sldId id="260" r:id="rId6"/>
    <p:sldId id="272" r:id="rId7"/>
    <p:sldId id="273" r:id="rId8"/>
    <p:sldId id="271" r:id="rId9"/>
    <p:sldId id="270" r:id="rId10"/>
    <p:sldId id="269" r:id="rId11"/>
    <p:sldId id="261" r:id="rId12"/>
    <p:sldId id="274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DF3145-4B6D-4798-AF4D-DF4E1FDEC595}" type="doc">
      <dgm:prSet loTypeId="urn:microsoft.com/office/officeart/2005/8/layout/vList5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ED4F29F6-7ADF-418B-A870-71A7945EFBA7}">
      <dgm:prSet custT="1"/>
      <dgm:spPr/>
      <dgm:t>
        <a:bodyPr/>
        <a:lstStyle/>
        <a:p>
          <a:pPr rtl="0"/>
          <a:r>
            <a:rPr lang="ru-RU" sz="2400"/>
            <a:t>Проанализировать ситуацию, выбрать общую педагогическую стратегию, составить план ее реализации и создания оптимальных условий (материально-технических, кадровых и т.д.)</a:t>
          </a:r>
          <a:endParaRPr lang="ru-RU" sz="2400" dirty="0">
            <a:latin typeface="Cambria" panose="02040503050406030204" pitchFamily="18" charset="0"/>
          </a:endParaRPr>
        </a:p>
      </dgm:t>
    </dgm:pt>
    <dgm:pt modelId="{E06EB383-1008-4968-9408-3829C8968245}" type="parTrans" cxnId="{35C51E10-32F5-46CE-9CE8-EA76867D7EB6}">
      <dgm:prSet/>
      <dgm:spPr/>
      <dgm:t>
        <a:bodyPr/>
        <a:lstStyle/>
        <a:p>
          <a:endParaRPr lang="ru-RU"/>
        </a:p>
      </dgm:t>
    </dgm:pt>
    <dgm:pt modelId="{BF929CDC-9196-4453-AF16-D56E930FED10}" type="sibTrans" cxnId="{35C51E10-32F5-46CE-9CE8-EA76867D7EB6}">
      <dgm:prSet/>
      <dgm:spPr/>
      <dgm:t>
        <a:bodyPr/>
        <a:lstStyle/>
        <a:p>
          <a:endParaRPr lang="ru-RU"/>
        </a:p>
      </dgm:t>
    </dgm:pt>
    <dgm:pt modelId="{5CB7D1B5-F304-4B7A-8C47-08216514E45D}">
      <dgm:prSet custT="1"/>
      <dgm:spPr/>
      <dgm:t>
        <a:bodyPr/>
        <a:lstStyle/>
        <a:p>
          <a:pPr rtl="0"/>
          <a:r>
            <a:rPr lang="ru-RU" sz="2400" dirty="0"/>
            <a:t>Выбрать технологии формирования ключевых компетенций обучающихся для повышения качества образования;</a:t>
          </a:r>
          <a:endParaRPr lang="ru-RU" sz="2400" dirty="0">
            <a:latin typeface="Cambria" panose="02040503050406030204" pitchFamily="18" charset="0"/>
          </a:endParaRPr>
        </a:p>
      </dgm:t>
    </dgm:pt>
    <dgm:pt modelId="{5BA74B11-4AF2-42E1-9745-4337DBFB9ABA}" type="parTrans" cxnId="{4BDEA266-56B9-4AA9-A9D1-D43E4E0281FB}">
      <dgm:prSet/>
      <dgm:spPr/>
      <dgm:t>
        <a:bodyPr/>
        <a:lstStyle/>
        <a:p>
          <a:endParaRPr lang="ru-RU"/>
        </a:p>
      </dgm:t>
    </dgm:pt>
    <dgm:pt modelId="{CE8AA5F1-EC92-4F88-9877-525C74EE66BE}" type="sibTrans" cxnId="{4BDEA266-56B9-4AA9-A9D1-D43E4E0281FB}">
      <dgm:prSet/>
      <dgm:spPr/>
      <dgm:t>
        <a:bodyPr/>
        <a:lstStyle/>
        <a:p>
          <a:endParaRPr lang="ru-RU"/>
        </a:p>
      </dgm:t>
    </dgm:pt>
    <dgm:pt modelId="{06F7C31A-7327-4C60-BA49-68C500BC7848}">
      <dgm:prSet custT="1"/>
      <dgm:spPr/>
      <dgm:t>
        <a:bodyPr/>
        <a:lstStyle/>
        <a:p>
          <a:pPr rtl="0"/>
          <a:r>
            <a:rPr lang="ru-RU" sz="2400" dirty="0"/>
            <a:t>Повысить профессиональную компетентность педагогов и их методическую грамотность через тьюторское сопровождение;</a:t>
          </a:r>
          <a:endParaRPr lang="ru-RU" sz="2400" dirty="0">
            <a:latin typeface="Cambria" panose="02040503050406030204" pitchFamily="18" charset="0"/>
          </a:endParaRPr>
        </a:p>
      </dgm:t>
    </dgm:pt>
    <dgm:pt modelId="{A585B4D9-30BE-4215-8751-41BCEF61C5AC}" type="parTrans" cxnId="{08E375E3-5DC7-4DD9-8A42-3459EB061B6F}">
      <dgm:prSet/>
      <dgm:spPr/>
      <dgm:t>
        <a:bodyPr/>
        <a:lstStyle/>
        <a:p>
          <a:endParaRPr lang="ru-RU"/>
        </a:p>
      </dgm:t>
    </dgm:pt>
    <dgm:pt modelId="{B767F99D-0E40-459D-BA8E-7C33DD05010F}" type="sibTrans" cxnId="{08E375E3-5DC7-4DD9-8A42-3459EB061B6F}">
      <dgm:prSet/>
      <dgm:spPr/>
      <dgm:t>
        <a:bodyPr/>
        <a:lstStyle/>
        <a:p>
          <a:endParaRPr lang="ru-RU"/>
        </a:p>
      </dgm:t>
    </dgm:pt>
    <dgm:pt modelId="{B2FC6387-AB0A-4350-B839-D2C6B8D19907}">
      <dgm:prSet custT="1"/>
      <dgm:spPr/>
      <dgm:t>
        <a:bodyPr/>
        <a:lstStyle/>
        <a:p>
          <a:pPr rtl="0"/>
          <a:r>
            <a:rPr lang="ru-RU" sz="2400" dirty="0"/>
            <a:t>Разработать оценочные средства и мониторинг реализации выбранной педагогической стратегии.</a:t>
          </a:r>
        </a:p>
      </dgm:t>
    </dgm:pt>
    <dgm:pt modelId="{BF1EDAD9-73D9-4A61-879A-350FCA350360}" type="parTrans" cxnId="{6D990E9F-5E12-4C89-B06B-A384211B98A5}">
      <dgm:prSet/>
      <dgm:spPr/>
      <dgm:t>
        <a:bodyPr/>
        <a:lstStyle/>
        <a:p>
          <a:endParaRPr lang="ru-RU"/>
        </a:p>
      </dgm:t>
    </dgm:pt>
    <dgm:pt modelId="{F35E1C0B-665A-4A7B-8D99-FB749449EB7F}" type="sibTrans" cxnId="{6D990E9F-5E12-4C89-B06B-A384211B98A5}">
      <dgm:prSet/>
      <dgm:spPr/>
      <dgm:t>
        <a:bodyPr/>
        <a:lstStyle/>
        <a:p>
          <a:endParaRPr lang="ru-RU"/>
        </a:p>
      </dgm:t>
    </dgm:pt>
    <dgm:pt modelId="{66AF1E2E-D243-419D-A94C-326D0AE84296}" type="pres">
      <dgm:prSet presAssocID="{76DF3145-4B6D-4798-AF4D-DF4E1FDEC59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DA4EEFA-D413-4362-A365-968F9206F72C}" type="pres">
      <dgm:prSet presAssocID="{ED4F29F6-7ADF-418B-A870-71A7945EFBA7}" presName="linNode" presStyleCnt="0"/>
      <dgm:spPr/>
    </dgm:pt>
    <dgm:pt modelId="{13BC1EC2-4B51-47DC-9619-D4807B429114}" type="pres">
      <dgm:prSet presAssocID="{ED4F29F6-7ADF-418B-A870-71A7945EFBA7}" presName="parentText" presStyleLbl="node1" presStyleIdx="0" presStyleCnt="4" custScaleX="251283" custScaleY="192301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A4E79D-35DB-4DA5-B480-5DFD9DA81C7D}" type="pres">
      <dgm:prSet presAssocID="{BF929CDC-9196-4453-AF16-D56E930FED10}" presName="sp" presStyleCnt="0"/>
      <dgm:spPr/>
    </dgm:pt>
    <dgm:pt modelId="{8B37BF96-6B33-4249-8CA1-D63C1E9D3FE4}" type="pres">
      <dgm:prSet presAssocID="{5CB7D1B5-F304-4B7A-8C47-08216514E45D}" presName="linNode" presStyleCnt="0"/>
      <dgm:spPr/>
    </dgm:pt>
    <dgm:pt modelId="{F0395B66-0503-493D-852E-ED879D56A178}" type="pres">
      <dgm:prSet presAssocID="{5CB7D1B5-F304-4B7A-8C47-08216514E45D}" presName="parentText" presStyleLbl="node1" presStyleIdx="1" presStyleCnt="4" custScaleX="251283" custScaleY="170566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9C8C96-5D76-4BD1-9291-374E5F0652FB}" type="pres">
      <dgm:prSet presAssocID="{CE8AA5F1-EC92-4F88-9877-525C74EE66BE}" presName="sp" presStyleCnt="0"/>
      <dgm:spPr/>
    </dgm:pt>
    <dgm:pt modelId="{AF35A2CF-A811-4476-B764-887B1F9A415F}" type="pres">
      <dgm:prSet presAssocID="{06F7C31A-7327-4C60-BA49-68C500BC7848}" presName="linNode" presStyleCnt="0"/>
      <dgm:spPr/>
    </dgm:pt>
    <dgm:pt modelId="{8157CEB9-7E98-46E3-A0DB-FBF6D4ED1572}" type="pres">
      <dgm:prSet presAssocID="{06F7C31A-7327-4C60-BA49-68C500BC7848}" presName="parentText" presStyleLbl="node1" presStyleIdx="2" presStyleCnt="4" custScaleX="251283" custScaleY="20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59095B-BFA1-4534-BE3B-5475FD689849}" type="pres">
      <dgm:prSet presAssocID="{B767F99D-0E40-459D-BA8E-7C33DD05010F}" presName="sp" presStyleCnt="0"/>
      <dgm:spPr/>
    </dgm:pt>
    <dgm:pt modelId="{4BD5DE1A-14A9-42ED-A24D-3E79626D43FD}" type="pres">
      <dgm:prSet presAssocID="{B2FC6387-AB0A-4350-B839-D2C6B8D19907}" presName="linNode" presStyleCnt="0"/>
      <dgm:spPr/>
    </dgm:pt>
    <dgm:pt modelId="{9E70A57D-B1D0-4209-9C0F-E28144B3636C}" type="pres">
      <dgm:prSet presAssocID="{B2FC6387-AB0A-4350-B839-D2C6B8D19907}" presName="parentText" presStyleLbl="node1" presStyleIdx="3" presStyleCnt="4" custScaleX="251283" custScaleY="20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990E9F-5E12-4C89-B06B-A384211B98A5}" srcId="{76DF3145-4B6D-4798-AF4D-DF4E1FDEC595}" destId="{B2FC6387-AB0A-4350-B839-D2C6B8D19907}" srcOrd="3" destOrd="0" parTransId="{BF1EDAD9-73D9-4A61-879A-350FCA350360}" sibTransId="{F35E1C0B-665A-4A7B-8D99-FB749449EB7F}"/>
    <dgm:cxn modelId="{03160476-E4C9-4551-85D9-E5327744DD3A}" type="presOf" srcId="{06F7C31A-7327-4C60-BA49-68C500BC7848}" destId="{8157CEB9-7E98-46E3-A0DB-FBF6D4ED1572}" srcOrd="0" destOrd="0" presId="urn:microsoft.com/office/officeart/2005/8/layout/vList5"/>
    <dgm:cxn modelId="{4954F3C0-E5E3-4F86-A5D5-5B67D254A037}" type="presOf" srcId="{B2FC6387-AB0A-4350-B839-D2C6B8D19907}" destId="{9E70A57D-B1D0-4209-9C0F-E28144B3636C}" srcOrd="0" destOrd="0" presId="urn:microsoft.com/office/officeart/2005/8/layout/vList5"/>
    <dgm:cxn modelId="{35C51E10-32F5-46CE-9CE8-EA76867D7EB6}" srcId="{76DF3145-4B6D-4798-AF4D-DF4E1FDEC595}" destId="{ED4F29F6-7ADF-418B-A870-71A7945EFBA7}" srcOrd="0" destOrd="0" parTransId="{E06EB383-1008-4968-9408-3829C8968245}" sibTransId="{BF929CDC-9196-4453-AF16-D56E930FED10}"/>
    <dgm:cxn modelId="{CB3AC4D5-FF9E-4859-BBB2-4E67C07A5A04}" type="presOf" srcId="{ED4F29F6-7ADF-418B-A870-71A7945EFBA7}" destId="{13BC1EC2-4B51-47DC-9619-D4807B429114}" srcOrd="0" destOrd="0" presId="urn:microsoft.com/office/officeart/2005/8/layout/vList5"/>
    <dgm:cxn modelId="{08E375E3-5DC7-4DD9-8A42-3459EB061B6F}" srcId="{76DF3145-4B6D-4798-AF4D-DF4E1FDEC595}" destId="{06F7C31A-7327-4C60-BA49-68C500BC7848}" srcOrd="2" destOrd="0" parTransId="{A585B4D9-30BE-4215-8751-41BCEF61C5AC}" sibTransId="{B767F99D-0E40-459D-BA8E-7C33DD05010F}"/>
    <dgm:cxn modelId="{8CF052D9-87F8-46CD-A884-4DBBE0EE1C73}" type="presOf" srcId="{5CB7D1B5-F304-4B7A-8C47-08216514E45D}" destId="{F0395B66-0503-493D-852E-ED879D56A178}" srcOrd="0" destOrd="0" presId="urn:microsoft.com/office/officeart/2005/8/layout/vList5"/>
    <dgm:cxn modelId="{4BDEA266-56B9-4AA9-A9D1-D43E4E0281FB}" srcId="{76DF3145-4B6D-4798-AF4D-DF4E1FDEC595}" destId="{5CB7D1B5-F304-4B7A-8C47-08216514E45D}" srcOrd="1" destOrd="0" parTransId="{5BA74B11-4AF2-42E1-9745-4337DBFB9ABA}" sibTransId="{CE8AA5F1-EC92-4F88-9877-525C74EE66BE}"/>
    <dgm:cxn modelId="{33E394D2-DEF5-4087-AA72-271040551590}" type="presOf" srcId="{76DF3145-4B6D-4798-AF4D-DF4E1FDEC595}" destId="{66AF1E2E-D243-419D-A94C-326D0AE84296}" srcOrd="0" destOrd="0" presId="urn:microsoft.com/office/officeart/2005/8/layout/vList5"/>
    <dgm:cxn modelId="{E563487D-2952-4B2B-A4B4-18842C953358}" type="presParOf" srcId="{66AF1E2E-D243-419D-A94C-326D0AE84296}" destId="{6DA4EEFA-D413-4362-A365-968F9206F72C}" srcOrd="0" destOrd="0" presId="urn:microsoft.com/office/officeart/2005/8/layout/vList5"/>
    <dgm:cxn modelId="{68514F64-BE07-49A3-9626-F3098580EC0D}" type="presParOf" srcId="{6DA4EEFA-D413-4362-A365-968F9206F72C}" destId="{13BC1EC2-4B51-47DC-9619-D4807B429114}" srcOrd="0" destOrd="0" presId="urn:microsoft.com/office/officeart/2005/8/layout/vList5"/>
    <dgm:cxn modelId="{F224D1DB-1638-4293-8ED1-F56C4D729689}" type="presParOf" srcId="{66AF1E2E-D243-419D-A94C-326D0AE84296}" destId="{3CA4E79D-35DB-4DA5-B480-5DFD9DA81C7D}" srcOrd="1" destOrd="0" presId="urn:microsoft.com/office/officeart/2005/8/layout/vList5"/>
    <dgm:cxn modelId="{6C3BAFB9-E87E-4F8D-825C-9FE122C88D46}" type="presParOf" srcId="{66AF1E2E-D243-419D-A94C-326D0AE84296}" destId="{8B37BF96-6B33-4249-8CA1-D63C1E9D3FE4}" srcOrd="2" destOrd="0" presId="urn:microsoft.com/office/officeart/2005/8/layout/vList5"/>
    <dgm:cxn modelId="{A08493F2-0E27-4BE4-8375-BC69B8038B0E}" type="presParOf" srcId="{8B37BF96-6B33-4249-8CA1-D63C1E9D3FE4}" destId="{F0395B66-0503-493D-852E-ED879D56A178}" srcOrd="0" destOrd="0" presId="urn:microsoft.com/office/officeart/2005/8/layout/vList5"/>
    <dgm:cxn modelId="{136BCB24-0FD6-48C6-AEF6-7BCE32F55E72}" type="presParOf" srcId="{66AF1E2E-D243-419D-A94C-326D0AE84296}" destId="{B29C8C96-5D76-4BD1-9291-374E5F0652FB}" srcOrd="3" destOrd="0" presId="urn:microsoft.com/office/officeart/2005/8/layout/vList5"/>
    <dgm:cxn modelId="{B701DD38-A4A9-4A9D-B77F-3905BC66DE40}" type="presParOf" srcId="{66AF1E2E-D243-419D-A94C-326D0AE84296}" destId="{AF35A2CF-A811-4476-B764-887B1F9A415F}" srcOrd="4" destOrd="0" presId="urn:microsoft.com/office/officeart/2005/8/layout/vList5"/>
    <dgm:cxn modelId="{FA57F378-A755-4B3C-AEB4-E63E38DF033A}" type="presParOf" srcId="{AF35A2CF-A811-4476-B764-887B1F9A415F}" destId="{8157CEB9-7E98-46E3-A0DB-FBF6D4ED1572}" srcOrd="0" destOrd="0" presId="urn:microsoft.com/office/officeart/2005/8/layout/vList5"/>
    <dgm:cxn modelId="{1134779D-1668-4119-BD12-060C49743725}" type="presParOf" srcId="{66AF1E2E-D243-419D-A94C-326D0AE84296}" destId="{3259095B-BFA1-4534-BE3B-5475FD689849}" srcOrd="5" destOrd="0" presId="urn:microsoft.com/office/officeart/2005/8/layout/vList5"/>
    <dgm:cxn modelId="{DDB62BB4-846F-402B-81C1-36F28D4B01DD}" type="presParOf" srcId="{66AF1E2E-D243-419D-A94C-326D0AE84296}" destId="{4BD5DE1A-14A9-42ED-A24D-3E79626D43FD}" srcOrd="6" destOrd="0" presId="urn:microsoft.com/office/officeart/2005/8/layout/vList5"/>
    <dgm:cxn modelId="{F47D6921-5CC9-4142-80D6-F3C2AC8DE672}" type="presParOf" srcId="{4BD5DE1A-14A9-42ED-A24D-3E79626D43FD}" destId="{9E70A57D-B1D0-4209-9C0F-E28144B3636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5F686E-B2D8-4F39-9310-2851D459BC29}" type="doc">
      <dgm:prSet loTypeId="urn:microsoft.com/office/officeart/2005/8/layout/venn1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D43E64D-7BA1-4676-95E3-4B3EFC091327}">
      <dgm:prSet custT="1"/>
      <dgm:spPr/>
      <dgm:t>
        <a:bodyPr/>
        <a:lstStyle/>
        <a:p>
          <a:pPr rtl="0"/>
          <a:r>
            <a:rPr lang="ru-RU" sz="1800" dirty="0" smtClean="0">
              <a:latin typeface="Cambria" panose="02040503050406030204" pitchFamily="18" charset="0"/>
              <a:ea typeface="Cambria" panose="02040503050406030204" pitchFamily="18" charset="0"/>
            </a:rPr>
            <a:t>Повышение успеваемости и качества знаний обучающихся;</a:t>
          </a:r>
          <a:endParaRPr lang="ru-RU" sz="18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81029EF1-0B54-40D4-81C4-641DBBC45939}" type="parTrans" cxnId="{E9318C97-7899-418D-BD29-B47916F88DEC}">
      <dgm:prSet/>
      <dgm:spPr/>
      <dgm:t>
        <a:bodyPr/>
        <a:lstStyle/>
        <a:p>
          <a:endParaRPr lang="ru-RU"/>
        </a:p>
      </dgm:t>
    </dgm:pt>
    <dgm:pt modelId="{DE28B95D-DB68-4FB2-BFBB-89474BF8FC25}" type="sibTrans" cxnId="{E9318C97-7899-418D-BD29-B47916F88DEC}">
      <dgm:prSet/>
      <dgm:spPr/>
      <dgm:t>
        <a:bodyPr/>
        <a:lstStyle/>
        <a:p>
          <a:endParaRPr lang="ru-RU"/>
        </a:p>
      </dgm:t>
    </dgm:pt>
    <dgm:pt modelId="{93887F1F-DB41-4312-905D-1B1E25DB27E1}">
      <dgm:prSet custT="1"/>
      <dgm:spPr/>
      <dgm:t>
        <a:bodyPr/>
        <a:lstStyle/>
        <a:p>
          <a:pPr rtl="0"/>
          <a:r>
            <a:rPr lang="ru-RU" sz="1800" dirty="0" smtClean="0">
              <a:latin typeface="Cambria" panose="02040503050406030204" pitchFamily="18" charset="0"/>
              <a:ea typeface="Cambria" panose="02040503050406030204" pitchFamily="18" charset="0"/>
            </a:rPr>
            <a:t>Рост учебных и </a:t>
          </a:r>
          <a:r>
            <a:rPr lang="ru-RU" sz="1800" dirty="0" err="1" smtClean="0">
              <a:latin typeface="Cambria" panose="02040503050406030204" pitchFamily="18" charset="0"/>
              <a:ea typeface="Cambria" panose="02040503050406030204" pitchFamily="18" charset="0"/>
            </a:rPr>
            <a:t>внеучебных</a:t>
          </a:r>
          <a:r>
            <a:rPr lang="ru-RU" sz="1800" dirty="0" smtClean="0">
              <a:latin typeface="Cambria" panose="02040503050406030204" pitchFamily="18" charset="0"/>
              <a:ea typeface="Cambria" panose="02040503050406030204" pitchFamily="18" charset="0"/>
            </a:rPr>
            <a:t> достижений обучающихся;</a:t>
          </a:r>
          <a:endParaRPr lang="ru-RU" sz="18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8B1CE5C5-A7EB-49D7-8FF3-B2EFF60E49D9}" type="parTrans" cxnId="{6D54450B-01A3-498B-9A3F-D5ED7626C7AE}">
      <dgm:prSet/>
      <dgm:spPr/>
      <dgm:t>
        <a:bodyPr/>
        <a:lstStyle/>
        <a:p>
          <a:endParaRPr lang="ru-RU"/>
        </a:p>
      </dgm:t>
    </dgm:pt>
    <dgm:pt modelId="{5E13BF93-5EB3-4BFC-9E6A-FE8123B9BA73}" type="sibTrans" cxnId="{6D54450B-01A3-498B-9A3F-D5ED7626C7AE}">
      <dgm:prSet/>
      <dgm:spPr/>
      <dgm:t>
        <a:bodyPr/>
        <a:lstStyle/>
        <a:p>
          <a:endParaRPr lang="ru-RU"/>
        </a:p>
      </dgm:t>
    </dgm:pt>
    <dgm:pt modelId="{DB0F9E7D-9BE3-4A1D-82AB-82AA1124DBB7}">
      <dgm:prSet custT="1"/>
      <dgm:spPr/>
      <dgm:t>
        <a:bodyPr/>
        <a:lstStyle/>
        <a:p>
          <a:pPr rtl="0"/>
          <a:r>
            <a:rPr lang="ru-RU" sz="1800" dirty="0" smtClean="0">
              <a:latin typeface="Cambria" panose="02040503050406030204" pitchFamily="18" charset="0"/>
              <a:ea typeface="Cambria" panose="02040503050406030204" pitchFamily="18" charset="0"/>
            </a:rPr>
            <a:t>Увеличение численности школьников, охваченных системой </a:t>
          </a:r>
          <a:r>
            <a:rPr lang="ru-RU" sz="1800" dirty="0" err="1" smtClean="0">
              <a:latin typeface="Cambria" panose="02040503050406030204" pitchFamily="18" charset="0"/>
              <a:ea typeface="Cambria" panose="02040503050406030204" pitchFamily="18" charset="0"/>
            </a:rPr>
            <a:t>внутришкольного</a:t>
          </a:r>
          <a:r>
            <a:rPr lang="ru-RU" sz="1800" dirty="0" smtClean="0">
              <a:latin typeface="Cambria" panose="02040503050406030204" pitchFamily="18" charset="0"/>
              <a:ea typeface="Cambria" panose="02040503050406030204" pitchFamily="18" charset="0"/>
            </a:rPr>
            <a:t> дополнительного образования;</a:t>
          </a:r>
          <a:endParaRPr lang="ru-RU" sz="18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D8184F91-5843-497F-A016-6B758001033D}" type="parTrans" cxnId="{6A0F7A18-7E69-4DCD-9E1D-34E2B8560F23}">
      <dgm:prSet/>
      <dgm:spPr/>
      <dgm:t>
        <a:bodyPr/>
        <a:lstStyle/>
        <a:p>
          <a:endParaRPr lang="ru-RU"/>
        </a:p>
      </dgm:t>
    </dgm:pt>
    <dgm:pt modelId="{6147A279-F774-45C1-811B-0F32E0D9E03E}" type="sibTrans" cxnId="{6A0F7A18-7E69-4DCD-9E1D-34E2B8560F23}">
      <dgm:prSet/>
      <dgm:spPr/>
      <dgm:t>
        <a:bodyPr/>
        <a:lstStyle/>
        <a:p>
          <a:endParaRPr lang="ru-RU"/>
        </a:p>
      </dgm:t>
    </dgm:pt>
    <dgm:pt modelId="{458618DD-A167-4A9B-8568-9FDC37770974}">
      <dgm:prSet custT="1"/>
      <dgm:spPr/>
      <dgm:t>
        <a:bodyPr/>
        <a:lstStyle/>
        <a:p>
          <a:pPr rtl="0"/>
          <a:r>
            <a:rPr lang="ru-RU" sz="1800" dirty="0" smtClean="0">
              <a:latin typeface="Cambria" panose="02040503050406030204" pitchFamily="18" charset="0"/>
              <a:ea typeface="Cambria" panose="02040503050406030204" pitchFamily="18" charset="0"/>
            </a:rPr>
            <a:t>Рост квалификации педагогов;</a:t>
          </a:r>
          <a:endParaRPr lang="ru-RU" sz="18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47766878-547C-4EF9-BED4-3CDC10788F73}" type="parTrans" cxnId="{7E067DA5-07DA-47BE-B5A4-FBFD1ED54C69}">
      <dgm:prSet/>
      <dgm:spPr/>
      <dgm:t>
        <a:bodyPr/>
        <a:lstStyle/>
        <a:p>
          <a:endParaRPr lang="ru-RU"/>
        </a:p>
      </dgm:t>
    </dgm:pt>
    <dgm:pt modelId="{77F0F487-F773-47BF-8CDF-E8BCF78D6F21}" type="sibTrans" cxnId="{7E067DA5-07DA-47BE-B5A4-FBFD1ED54C69}">
      <dgm:prSet/>
      <dgm:spPr/>
      <dgm:t>
        <a:bodyPr/>
        <a:lstStyle/>
        <a:p>
          <a:endParaRPr lang="ru-RU"/>
        </a:p>
      </dgm:t>
    </dgm:pt>
    <dgm:pt modelId="{A0B6B3E4-0B0E-46F3-A2C5-286700D4A65A}">
      <dgm:prSet custT="1"/>
      <dgm:spPr/>
      <dgm:t>
        <a:bodyPr/>
        <a:lstStyle/>
        <a:p>
          <a:pPr rtl="0"/>
          <a:r>
            <a:rPr lang="ru-RU" sz="1800" dirty="0" smtClean="0">
              <a:latin typeface="Cambria" panose="02040503050406030204" pitchFamily="18" charset="0"/>
              <a:ea typeface="Cambria" panose="02040503050406030204" pitchFamily="18" charset="0"/>
            </a:rPr>
            <a:t>Расширение участия заинтересованных лиц в управлении школой - интернатом;</a:t>
          </a:r>
          <a:endParaRPr lang="ru-RU" sz="18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82C5C28B-6856-414C-AF9D-C6122F0624C7}" type="parTrans" cxnId="{AA1A3452-EEE8-46E1-B83A-1F5C015B6946}">
      <dgm:prSet/>
      <dgm:spPr/>
      <dgm:t>
        <a:bodyPr/>
        <a:lstStyle/>
        <a:p>
          <a:endParaRPr lang="ru-RU"/>
        </a:p>
      </dgm:t>
    </dgm:pt>
    <dgm:pt modelId="{450566AF-D373-4CD4-80CE-3D53870D0624}" type="sibTrans" cxnId="{AA1A3452-EEE8-46E1-B83A-1F5C015B6946}">
      <dgm:prSet/>
      <dgm:spPr/>
      <dgm:t>
        <a:bodyPr/>
        <a:lstStyle/>
        <a:p>
          <a:endParaRPr lang="ru-RU"/>
        </a:p>
      </dgm:t>
    </dgm:pt>
    <dgm:pt modelId="{A054B1D1-2C99-430B-AAC9-81F9976651A1}">
      <dgm:prSet custT="1"/>
      <dgm:spPr/>
      <dgm:t>
        <a:bodyPr/>
        <a:lstStyle/>
        <a:p>
          <a:pPr rtl="0"/>
          <a:r>
            <a:rPr lang="ru-RU" sz="1800" dirty="0" smtClean="0">
              <a:latin typeface="Cambria" panose="02040503050406030204" pitchFamily="18" charset="0"/>
              <a:ea typeface="Cambria" panose="02040503050406030204" pitchFamily="18" charset="0"/>
            </a:rPr>
            <a:t>Сохранность контингента школы – интерната;</a:t>
          </a:r>
          <a:endParaRPr lang="ru-RU" sz="18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BF30E046-06D3-4028-B710-B7F5D81E7E2B}" type="parTrans" cxnId="{28C3A723-F985-4BDF-AE6C-0DA8E6CACFDB}">
      <dgm:prSet/>
      <dgm:spPr/>
      <dgm:t>
        <a:bodyPr/>
        <a:lstStyle/>
        <a:p>
          <a:endParaRPr lang="ru-RU"/>
        </a:p>
      </dgm:t>
    </dgm:pt>
    <dgm:pt modelId="{07133939-D0CB-4E78-BF2D-3F4AFD01722C}" type="sibTrans" cxnId="{28C3A723-F985-4BDF-AE6C-0DA8E6CACFDB}">
      <dgm:prSet/>
      <dgm:spPr/>
      <dgm:t>
        <a:bodyPr/>
        <a:lstStyle/>
        <a:p>
          <a:endParaRPr lang="ru-RU"/>
        </a:p>
      </dgm:t>
    </dgm:pt>
    <dgm:pt modelId="{09F253F4-F7E7-4703-B8B1-7843C7B212C4}">
      <dgm:prSet custT="1"/>
      <dgm:spPr/>
      <dgm:t>
        <a:bodyPr/>
        <a:lstStyle/>
        <a:p>
          <a:pPr rtl="0"/>
          <a:r>
            <a:rPr lang="ru-RU" sz="1800" dirty="0" smtClean="0">
              <a:latin typeface="Cambria" panose="02040503050406030204" pitchFamily="18" charset="0"/>
              <a:ea typeface="Cambria" panose="02040503050406030204" pitchFamily="18" charset="0"/>
            </a:rPr>
            <a:t>Положительная динамика участия родителей, социальных партнеров школы – интерната в организуемых образовательных событиях.</a:t>
          </a:r>
          <a:endParaRPr lang="ru-RU" sz="18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37C1AEBE-2937-4460-B097-93CB333BB4C5}" type="parTrans" cxnId="{B725661F-2F5E-4997-9E8C-C968E5DA4C68}">
      <dgm:prSet/>
      <dgm:spPr/>
      <dgm:t>
        <a:bodyPr/>
        <a:lstStyle/>
        <a:p>
          <a:endParaRPr lang="ru-RU"/>
        </a:p>
      </dgm:t>
    </dgm:pt>
    <dgm:pt modelId="{418BA01D-7944-4F81-856E-9B777FDB7076}" type="sibTrans" cxnId="{B725661F-2F5E-4997-9E8C-C968E5DA4C68}">
      <dgm:prSet/>
      <dgm:spPr/>
      <dgm:t>
        <a:bodyPr/>
        <a:lstStyle/>
        <a:p>
          <a:endParaRPr lang="ru-RU"/>
        </a:p>
      </dgm:t>
    </dgm:pt>
    <dgm:pt modelId="{E70276BE-94A6-4BC3-9574-8E4E7EA4EEB1}">
      <dgm:prSet/>
      <dgm:spPr/>
      <dgm:t>
        <a:bodyPr/>
        <a:lstStyle/>
        <a:p>
          <a:endParaRPr lang="ru-RU"/>
        </a:p>
      </dgm:t>
    </dgm:pt>
    <dgm:pt modelId="{0BDE0786-793A-408B-8D59-0936CC8D7E8C}" type="parTrans" cxnId="{B5A508B9-63D9-481A-95D2-54B314600E94}">
      <dgm:prSet/>
      <dgm:spPr/>
      <dgm:t>
        <a:bodyPr/>
        <a:lstStyle/>
        <a:p>
          <a:endParaRPr lang="ru-RU"/>
        </a:p>
      </dgm:t>
    </dgm:pt>
    <dgm:pt modelId="{AD5B7E4D-CB1D-4698-91CF-C0E46719EA99}" type="sibTrans" cxnId="{B5A508B9-63D9-481A-95D2-54B314600E94}">
      <dgm:prSet/>
      <dgm:spPr/>
      <dgm:t>
        <a:bodyPr/>
        <a:lstStyle/>
        <a:p>
          <a:endParaRPr lang="ru-RU"/>
        </a:p>
      </dgm:t>
    </dgm:pt>
    <dgm:pt modelId="{82AE202C-7EED-478B-9FDE-69ADEC5D9907}">
      <dgm:prSet/>
      <dgm:spPr/>
      <dgm:t>
        <a:bodyPr/>
        <a:lstStyle/>
        <a:p>
          <a:endParaRPr lang="ru-RU"/>
        </a:p>
      </dgm:t>
    </dgm:pt>
    <dgm:pt modelId="{CBF2B0AE-D659-4F77-81EC-E6650AB0E478}" type="parTrans" cxnId="{B2385555-3D6D-4629-AEB8-5408CF64BD6B}">
      <dgm:prSet/>
      <dgm:spPr/>
      <dgm:t>
        <a:bodyPr/>
        <a:lstStyle/>
        <a:p>
          <a:endParaRPr lang="ru-RU"/>
        </a:p>
      </dgm:t>
    </dgm:pt>
    <dgm:pt modelId="{0A8F7F1A-BC53-4161-AB7C-CDC3BC94643B}" type="sibTrans" cxnId="{B2385555-3D6D-4629-AEB8-5408CF64BD6B}">
      <dgm:prSet/>
      <dgm:spPr/>
      <dgm:t>
        <a:bodyPr/>
        <a:lstStyle/>
        <a:p>
          <a:endParaRPr lang="ru-RU"/>
        </a:p>
      </dgm:t>
    </dgm:pt>
    <dgm:pt modelId="{579BA499-8F39-4072-B255-CF0FE4805E3F}" type="pres">
      <dgm:prSet presAssocID="{F75F686E-B2D8-4F39-9310-2851D459BC29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8EC7666-6203-4EB9-8357-CDC0ECBB221A}" type="pres">
      <dgm:prSet presAssocID="{0D43E64D-7BA1-4676-95E3-4B3EFC091327}" presName="circ1" presStyleLbl="vennNode1" presStyleIdx="0" presStyleCnt="7"/>
      <dgm:spPr/>
    </dgm:pt>
    <dgm:pt modelId="{AC65E322-ED06-4563-9179-19E7D1082C80}" type="pres">
      <dgm:prSet presAssocID="{0D43E64D-7BA1-4676-95E3-4B3EFC09132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814853-BB54-4886-95EB-DE9B86AB7731}" type="pres">
      <dgm:prSet presAssocID="{93887F1F-DB41-4312-905D-1B1E25DB27E1}" presName="circ2" presStyleLbl="vennNode1" presStyleIdx="1" presStyleCnt="7"/>
      <dgm:spPr/>
    </dgm:pt>
    <dgm:pt modelId="{FDDA450C-F6D5-445A-9458-18CA682D9906}" type="pres">
      <dgm:prSet presAssocID="{93887F1F-DB41-4312-905D-1B1E25DB27E1}" presName="circ2Tx" presStyleLbl="revTx" presStyleIdx="0" presStyleCnt="0" custLinFactNeighborX="1474" custLinFactNeighborY="-402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772CE3-B35D-4956-AC78-7E69B12F6A7B}" type="pres">
      <dgm:prSet presAssocID="{DB0F9E7D-9BE3-4A1D-82AB-82AA1124DBB7}" presName="circ3" presStyleLbl="vennNode1" presStyleIdx="2" presStyleCnt="7"/>
      <dgm:spPr/>
    </dgm:pt>
    <dgm:pt modelId="{B54CB7F1-C017-40A7-BE8E-E6F58060FBEE}" type="pres">
      <dgm:prSet presAssocID="{DB0F9E7D-9BE3-4A1D-82AB-82AA1124DBB7}" presName="circ3Tx" presStyleLbl="revTx" presStyleIdx="0" presStyleCnt="0" custScaleX="112633" custScaleY="151300" custLinFactNeighborX="16031" custLinFactNeighborY="-59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66F3C9-DC47-4DA2-9EC4-B640635C19F5}" type="pres">
      <dgm:prSet presAssocID="{458618DD-A167-4A9B-8568-9FDC37770974}" presName="circ4" presStyleLbl="vennNode1" presStyleIdx="3" presStyleCnt="7"/>
      <dgm:spPr/>
    </dgm:pt>
    <dgm:pt modelId="{CB349342-CDBB-43CF-9DC4-9FAFE40B3F22}" type="pres">
      <dgm:prSet presAssocID="{458618DD-A167-4A9B-8568-9FDC37770974}" presName="circ4Tx" presStyleLbl="revTx" presStyleIdx="0" presStyleCnt="0" custLinFactNeighborX="134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6C6F69-5C42-49DB-92E0-7E7CABA4D325}" type="pres">
      <dgm:prSet presAssocID="{A0B6B3E4-0B0E-46F3-A2C5-286700D4A65A}" presName="circ5" presStyleLbl="vennNode1" presStyleIdx="4" presStyleCnt="7"/>
      <dgm:spPr/>
    </dgm:pt>
    <dgm:pt modelId="{7D529E4F-D76A-4594-8A49-A0E91B675589}" type="pres">
      <dgm:prSet presAssocID="{A0B6B3E4-0B0E-46F3-A2C5-286700D4A65A}" presName="circ5Tx" presStyleLbl="revTx" presStyleIdx="0" presStyleCnt="0" custLinFactNeighborX="3164" custLinFactNeighborY="707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851592-473E-4C2F-B664-549AA6F900AC}" type="pres">
      <dgm:prSet presAssocID="{A054B1D1-2C99-430B-AAC9-81F9976651A1}" presName="circ6" presStyleLbl="vennNode1" presStyleIdx="5" presStyleCnt="7"/>
      <dgm:spPr/>
    </dgm:pt>
    <dgm:pt modelId="{398FC3E6-0374-4890-B58D-E51DDAF81631}" type="pres">
      <dgm:prSet presAssocID="{A054B1D1-2C99-430B-AAC9-81F9976651A1}" presName="circ6Tx" presStyleLbl="revTx" presStyleIdx="0" presStyleCnt="0" custLinFactNeighborX="-31169" custLinFactNeighborY="2150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2E1204-D3C8-451E-869C-CEBDDF76013E}" type="pres">
      <dgm:prSet presAssocID="{09F253F4-F7E7-4703-B8B1-7843C7B212C4}" presName="circ7" presStyleLbl="vennNode1" presStyleIdx="6" presStyleCnt="7"/>
      <dgm:spPr/>
    </dgm:pt>
    <dgm:pt modelId="{5C6CDDE6-4934-4955-9CC8-7CC862DA8809}" type="pres">
      <dgm:prSet presAssocID="{09F253F4-F7E7-4703-B8B1-7843C7B212C4}" presName="circ7Tx" presStyleLbl="revTx" presStyleIdx="0" presStyleCnt="0" custScaleX="129972" custScaleY="195946" custLinFactNeighborX="-24381" custLinFactNeighborY="-1919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2385555-3D6D-4629-AEB8-5408CF64BD6B}" srcId="{F75F686E-B2D8-4F39-9310-2851D459BC29}" destId="{82AE202C-7EED-478B-9FDE-69ADEC5D9907}" srcOrd="8" destOrd="0" parTransId="{CBF2B0AE-D659-4F77-81EC-E6650AB0E478}" sibTransId="{0A8F7F1A-BC53-4161-AB7C-CDC3BC94643B}"/>
    <dgm:cxn modelId="{7E067DA5-07DA-47BE-B5A4-FBFD1ED54C69}" srcId="{F75F686E-B2D8-4F39-9310-2851D459BC29}" destId="{458618DD-A167-4A9B-8568-9FDC37770974}" srcOrd="3" destOrd="0" parTransId="{47766878-547C-4EF9-BED4-3CDC10788F73}" sibTransId="{77F0F487-F773-47BF-8CDF-E8BCF78D6F21}"/>
    <dgm:cxn modelId="{A2036DB1-F3C4-4EE7-A57D-F25A30F095E8}" type="presOf" srcId="{A054B1D1-2C99-430B-AAC9-81F9976651A1}" destId="{398FC3E6-0374-4890-B58D-E51DDAF81631}" srcOrd="0" destOrd="0" presId="urn:microsoft.com/office/officeart/2005/8/layout/venn1"/>
    <dgm:cxn modelId="{4EC906E3-CFA8-419D-9103-2AE0373A2803}" type="presOf" srcId="{DB0F9E7D-9BE3-4A1D-82AB-82AA1124DBB7}" destId="{B54CB7F1-C017-40A7-BE8E-E6F58060FBEE}" srcOrd="0" destOrd="0" presId="urn:microsoft.com/office/officeart/2005/8/layout/venn1"/>
    <dgm:cxn modelId="{E9318C97-7899-418D-BD29-B47916F88DEC}" srcId="{F75F686E-B2D8-4F39-9310-2851D459BC29}" destId="{0D43E64D-7BA1-4676-95E3-4B3EFC091327}" srcOrd="0" destOrd="0" parTransId="{81029EF1-0B54-40D4-81C4-641DBBC45939}" sibTransId="{DE28B95D-DB68-4FB2-BFBB-89474BF8FC25}"/>
    <dgm:cxn modelId="{AA1A3452-EEE8-46E1-B83A-1F5C015B6946}" srcId="{F75F686E-B2D8-4F39-9310-2851D459BC29}" destId="{A0B6B3E4-0B0E-46F3-A2C5-286700D4A65A}" srcOrd="4" destOrd="0" parTransId="{82C5C28B-6856-414C-AF9D-C6122F0624C7}" sibTransId="{450566AF-D373-4CD4-80CE-3D53870D0624}"/>
    <dgm:cxn modelId="{CD055427-26A6-45C3-9E94-0466181210B6}" type="presOf" srcId="{F75F686E-B2D8-4F39-9310-2851D459BC29}" destId="{579BA499-8F39-4072-B255-CF0FE4805E3F}" srcOrd="0" destOrd="0" presId="urn:microsoft.com/office/officeart/2005/8/layout/venn1"/>
    <dgm:cxn modelId="{B725661F-2F5E-4997-9E8C-C968E5DA4C68}" srcId="{F75F686E-B2D8-4F39-9310-2851D459BC29}" destId="{09F253F4-F7E7-4703-B8B1-7843C7B212C4}" srcOrd="6" destOrd="0" parTransId="{37C1AEBE-2937-4460-B097-93CB333BB4C5}" sibTransId="{418BA01D-7944-4F81-856E-9B777FDB7076}"/>
    <dgm:cxn modelId="{F99D7CA8-93BD-45A1-9E2F-D858E1D726EF}" type="presOf" srcId="{0D43E64D-7BA1-4676-95E3-4B3EFC091327}" destId="{AC65E322-ED06-4563-9179-19E7D1082C80}" srcOrd="0" destOrd="0" presId="urn:microsoft.com/office/officeart/2005/8/layout/venn1"/>
    <dgm:cxn modelId="{30FCC0D2-72EF-447A-A264-E48CD3E088E6}" type="presOf" srcId="{458618DD-A167-4A9B-8568-9FDC37770974}" destId="{CB349342-CDBB-43CF-9DC4-9FAFE40B3F22}" srcOrd="0" destOrd="0" presId="urn:microsoft.com/office/officeart/2005/8/layout/venn1"/>
    <dgm:cxn modelId="{7614F85C-901F-4580-8C97-89A2DB0A56FB}" type="presOf" srcId="{09F253F4-F7E7-4703-B8B1-7843C7B212C4}" destId="{5C6CDDE6-4934-4955-9CC8-7CC862DA8809}" srcOrd="0" destOrd="0" presId="urn:microsoft.com/office/officeart/2005/8/layout/venn1"/>
    <dgm:cxn modelId="{6A0F7A18-7E69-4DCD-9E1D-34E2B8560F23}" srcId="{F75F686E-B2D8-4F39-9310-2851D459BC29}" destId="{DB0F9E7D-9BE3-4A1D-82AB-82AA1124DBB7}" srcOrd="2" destOrd="0" parTransId="{D8184F91-5843-497F-A016-6B758001033D}" sibTransId="{6147A279-F774-45C1-811B-0F32E0D9E03E}"/>
    <dgm:cxn modelId="{6D54450B-01A3-498B-9A3F-D5ED7626C7AE}" srcId="{F75F686E-B2D8-4F39-9310-2851D459BC29}" destId="{93887F1F-DB41-4312-905D-1B1E25DB27E1}" srcOrd="1" destOrd="0" parTransId="{8B1CE5C5-A7EB-49D7-8FF3-B2EFF60E49D9}" sibTransId="{5E13BF93-5EB3-4BFC-9E6A-FE8123B9BA73}"/>
    <dgm:cxn modelId="{B5A508B9-63D9-481A-95D2-54B314600E94}" srcId="{F75F686E-B2D8-4F39-9310-2851D459BC29}" destId="{E70276BE-94A6-4BC3-9574-8E4E7EA4EEB1}" srcOrd="7" destOrd="0" parTransId="{0BDE0786-793A-408B-8D59-0936CC8D7E8C}" sibTransId="{AD5B7E4D-CB1D-4698-91CF-C0E46719EA99}"/>
    <dgm:cxn modelId="{00522A02-7B9B-42A9-BA55-ADD28D8AFF82}" type="presOf" srcId="{93887F1F-DB41-4312-905D-1B1E25DB27E1}" destId="{FDDA450C-F6D5-445A-9458-18CA682D9906}" srcOrd="0" destOrd="0" presId="urn:microsoft.com/office/officeart/2005/8/layout/venn1"/>
    <dgm:cxn modelId="{A8D1A080-B157-48F0-9A44-2926B9462EA8}" type="presOf" srcId="{A0B6B3E4-0B0E-46F3-A2C5-286700D4A65A}" destId="{7D529E4F-D76A-4594-8A49-A0E91B675589}" srcOrd="0" destOrd="0" presId="urn:microsoft.com/office/officeart/2005/8/layout/venn1"/>
    <dgm:cxn modelId="{28C3A723-F985-4BDF-AE6C-0DA8E6CACFDB}" srcId="{F75F686E-B2D8-4F39-9310-2851D459BC29}" destId="{A054B1D1-2C99-430B-AAC9-81F9976651A1}" srcOrd="5" destOrd="0" parTransId="{BF30E046-06D3-4028-B710-B7F5D81E7E2B}" sibTransId="{07133939-D0CB-4E78-BF2D-3F4AFD01722C}"/>
    <dgm:cxn modelId="{CCF5DD5C-E0C6-4D34-BAAE-862DBD7CDBCA}" type="presParOf" srcId="{579BA499-8F39-4072-B255-CF0FE4805E3F}" destId="{08EC7666-6203-4EB9-8357-CDC0ECBB221A}" srcOrd="0" destOrd="0" presId="urn:microsoft.com/office/officeart/2005/8/layout/venn1"/>
    <dgm:cxn modelId="{E6BF1738-3524-43CD-A665-A86FF11ADDAD}" type="presParOf" srcId="{579BA499-8F39-4072-B255-CF0FE4805E3F}" destId="{AC65E322-ED06-4563-9179-19E7D1082C80}" srcOrd="1" destOrd="0" presId="urn:microsoft.com/office/officeart/2005/8/layout/venn1"/>
    <dgm:cxn modelId="{555D9DA8-73E6-44D3-A3E2-55E2AD9344C7}" type="presParOf" srcId="{579BA499-8F39-4072-B255-CF0FE4805E3F}" destId="{48814853-BB54-4886-95EB-DE9B86AB7731}" srcOrd="2" destOrd="0" presId="urn:microsoft.com/office/officeart/2005/8/layout/venn1"/>
    <dgm:cxn modelId="{59C5BA72-7384-4C48-9D41-B227651E0A85}" type="presParOf" srcId="{579BA499-8F39-4072-B255-CF0FE4805E3F}" destId="{FDDA450C-F6D5-445A-9458-18CA682D9906}" srcOrd="3" destOrd="0" presId="urn:microsoft.com/office/officeart/2005/8/layout/venn1"/>
    <dgm:cxn modelId="{07344227-CF87-47F9-BF21-34A0CEB14E35}" type="presParOf" srcId="{579BA499-8F39-4072-B255-CF0FE4805E3F}" destId="{0F772CE3-B35D-4956-AC78-7E69B12F6A7B}" srcOrd="4" destOrd="0" presId="urn:microsoft.com/office/officeart/2005/8/layout/venn1"/>
    <dgm:cxn modelId="{1D92CF88-B05F-4632-9C33-1CED9D84FE05}" type="presParOf" srcId="{579BA499-8F39-4072-B255-CF0FE4805E3F}" destId="{B54CB7F1-C017-40A7-BE8E-E6F58060FBEE}" srcOrd="5" destOrd="0" presId="urn:microsoft.com/office/officeart/2005/8/layout/venn1"/>
    <dgm:cxn modelId="{15FEAE5D-92C7-4A52-B146-3474F3D54899}" type="presParOf" srcId="{579BA499-8F39-4072-B255-CF0FE4805E3F}" destId="{DB66F3C9-DC47-4DA2-9EC4-B640635C19F5}" srcOrd="6" destOrd="0" presId="urn:microsoft.com/office/officeart/2005/8/layout/venn1"/>
    <dgm:cxn modelId="{96059E74-8EBD-4F5C-82DE-606DBD718A1F}" type="presParOf" srcId="{579BA499-8F39-4072-B255-CF0FE4805E3F}" destId="{CB349342-CDBB-43CF-9DC4-9FAFE40B3F22}" srcOrd="7" destOrd="0" presId="urn:microsoft.com/office/officeart/2005/8/layout/venn1"/>
    <dgm:cxn modelId="{70BD49D7-5F3C-4D92-B24B-0B00CFE69C58}" type="presParOf" srcId="{579BA499-8F39-4072-B255-CF0FE4805E3F}" destId="{DB6C6F69-5C42-49DB-92E0-7E7CABA4D325}" srcOrd="8" destOrd="0" presId="urn:microsoft.com/office/officeart/2005/8/layout/venn1"/>
    <dgm:cxn modelId="{77F605F1-95D7-4D0F-AF2B-05E77ACFF2E1}" type="presParOf" srcId="{579BA499-8F39-4072-B255-CF0FE4805E3F}" destId="{7D529E4F-D76A-4594-8A49-A0E91B675589}" srcOrd="9" destOrd="0" presId="urn:microsoft.com/office/officeart/2005/8/layout/venn1"/>
    <dgm:cxn modelId="{CD98498C-9661-4936-841A-49E222D770B3}" type="presParOf" srcId="{579BA499-8F39-4072-B255-CF0FE4805E3F}" destId="{A3851592-473E-4C2F-B664-549AA6F900AC}" srcOrd="10" destOrd="0" presId="urn:microsoft.com/office/officeart/2005/8/layout/venn1"/>
    <dgm:cxn modelId="{B3E47391-B74A-4E67-8B58-DB09ED6B53B8}" type="presParOf" srcId="{579BA499-8F39-4072-B255-CF0FE4805E3F}" destId="{398FC3E6-0374-4890-B58D-E51DDAF81631}" srcOrd="11" destOrd="0" presId="urn:microsoft.com/office/officeart/2005/8/layout/venn1"/>
    <dgm:cxn modelId="{7A2D0C66-08F3-483E-BDDC-AF1747F249B3}" type="presParOf" srcId="{579BA499-8F39-4072-B255-CF0FE4805E3F}" destId="{D72E1204-D3C8-451E-869C-CEBDDF76013E}" srcOrd="12" destOrd="0" presId="urn:microsoft.com/office/officeart/2005/8/layout/venn1"/>
    <dgm:cxn modelId="{78F1E2DE-EFA1-4D85-91F9-BD52E8B67018}" type="presParOf" srcId="{579BA499-8F39-4072-B255-CF0FE4805E3F}" destId="{5C6CDDE6-4934-4955-9CC8-7CC862DA8809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E63CB1-EC31-4CAF-A597-235C035642F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D0A901-FB19-4BF7-A44B-AB1F8ABA85C4}">
      <dgm:prSet/>
      <dgm:spPr/>
      <dgm:t>
        <a:bodyPr/>
        <a:lstStyle/>
        <a:p>
          <a:pPr rtl="0"/>
          <a:r>
            <a:rPr lang="ru-RU" dirty="0" smtClean="0"/>
            <a:t>Внесение мероприятий контроля по математике и русскому языку в план ВШК </a:t>
          </a:r>
        </a:p>
        <a:p>
          <a:pPr rtl="0"/>
          <a:r>
            <a:rPr lang="ru-RU" i="1" dirty="0" smtClean="0"/>
            <a:t> </a:t>
          </a:r>
          <a:r>
            <a:rPr lang="ru-RU" dirty="0" smtClean="0"/>
            <a:t>(ежемесячно)</a:t>
          </a:r>
          <a:endParaRPr lang="ru-RU" dirty="0"/>
        </a:p>
      </dgm:t>
    </dgm:pt>
    <dgm:pt modelId="{009A8FE4-E9A6-4CDB-9530-A5F21A1CEA61}" type="parTrans" cxnId="{5D5D8728-AD2B-4225-9019-ED667E79BDB5}">
      <dgm:prSet/>
      <dgm:spPr/>
      <dgm:t>
        <a:bodyPr/>
        <a:lstStyle/>
        <a:p>
          <a:endParaRPr lang="ru-RU"/>
        </a:p>
      </dgm:t>
    </dgm:pt>
    <dgm:pt modelId="{7A81ED4C-8EC8-4CAC-8F59-221E1021B83B}" type="sibTrans" cxnId="{5D5D8728-AD2B-4225-9019-ED667E79BDB5}">
      <dgm:prSet/>
      <dgm:spPr/>
      <dgm:t>
        <a:bodyPr/>
        <a:lstStyle/>
        <a:p>
          <a:endParaRPr lang="ru-RU"/>
        </a:p>
      </dgm:t>
    </dgm:pt>
    <dgm:pt modelId="{83A8EF3D-0EC0-4069-860E-8392A80AA985}">
      <dgm:prSet/>
      <dgm:spPr/>
      <dgm:t>
        <a:bodyPr/>
        <a:lstStyle/>
        <a:p>
          <a:pPr rtl="0"/>
          <a:r>
            <a:rPr lang="ru-RU" dirty="0" smtClean="0"/>
            <a:t>Методические объединения  </a:t>
          </a:r>
        </a:p>
        <a:p>
          <a:pPr rtl="0"/>
          <a:r>
            <a:rPr lang="ru-RU" dirty="0" smtClean="0"/>
            <a:t>(1 раз в четверть)</a:t>
          </a:r>
          <a:endParaRPr lang="ru-RU" dirty="0"/>
        </a:p>
      </dgm:t>
    </dgm:pt>
    <dgm:pt modelId="{6F0DF34C-B622-409D-8BB4-2C48886BA023}" type="parTrans" cxnId="{AC15CF5F-DD47-4B7A-BE04-24B279F79247}">
      <dgm:prSet/>
      <dgm:spPr/>
      <dgm:t>
        <a:bodyPr/>
        <a:lstStyle/>
        <a:p>
          <a:endParaRPr lang="ru-RU"/>
        </a:p>
      </dgm:t>
    </dgm:pt>
    <dgm:pt modelId="{34350359-C3D8-4A20-9BB5-EF06307DAC50}" type="sibTrans" cxnId="{AC15CF5F-DD47-4B7A-BE04-24B279F79247}">
      <dgm:prSet/>
      <dgm:spPr/>
      <dgm:t>
        <a:bodyPr/>
        <a:lstStyle/>
        <a:p>
          <a:endParaRPr lang="ru-RU"/>
        </a:p>
      </dgm:t>
    </dgm:pt>
    <dgm:pt modelId="{2D1A86F0-8490-47B0-84F5-C3FFDF8C4B7F}">
      <dgm:prSet/>
      <dgm:spPr/>
      <dgm:t>
        <a:bodyPr/>
        <a:lstStyle/>
        <a:p>
          <a:pPr rtl="0"/>
          <a:r>
            <a:rPr lang="ru-RU" dirty="0" smtClean="0"/>
            <a:t>Педагогические советы </a:t>
          </a:r>
        </a:p>
        <a:p>
          <a:pPr rtl="0"/>
          <a:r>
            <a:rPr lang="ru-RU" dirty="0" smtClean="0"/>
            <a:t>(август 2020, январь 2021)</a:t>
          </a:r>
          <a:endParaRPr lang="ru-RU" dirty="0"/>
        </a:p>
      </dgm:t>
    </dgm:pt>
    <dgm:pt modelId="{695712D4-8F75-4EE8-8BE5-03F1E1F21FD7}" type="parTrans" cxnId="{B58A10A9-EE76-4C7E-91FC-200F9E8F5391}">
      <dgm:prSet/>
      <dgm:spPr/>
      <dgm:t>
        <a:bodyPr/>
        <a:lstStyle/>
        <a:p>
          <a:endParaRPr lang="ru-RU"/>
        </a:p>
      </dgm:t>
    </dgm:pt>
    <dgm:pt modelId="{73ED52BE-EED9-4EC5-A767-25371486E191}" type="sibTrans" cxnId="{B58A10A9-EE76-4C7E-91FC-200F9E8F5391}">
      <dgm:prSet/>
      <dgm:spPr/>
      <dgm:t>
        <a:bodyPr/>
        <a:lstStyle/>
        <a:p>
          <a:endParaRPr lang="ru-RU"/>
        </a:p>
      </dgm:t>
    </dgm:pt>
    <dgm:pt modelId="{390A29A1-6A2B-4C3B-8C97-C1D6B9751E11}">
      <dgm:prSet/>
      <dgm:spPr/>
      <dgm:t>
        <a:bodyPr/>
        <a:lstStyle/>
        <a:p>
          <a:pPr rtl="0"/>
          <a:r>
            <a:rPr lang="ru-RU" dirty="0" smtClean="0"/>
            <a:t>Курсовая подготовка педагогов –предметников </a:t>
          </a:r>
          <a:endParaRPr lang="ru-RU" dirty="0"/>
        </a:p>
      </dgm:t>
    </dgm:pt>
    <dgm:pt modelId="{07B3774E-6F5F-4740-AF77-8F632727677B}" type="parTrans" cxnId="{98760822-6FC6-43B8-BF30-62AF3794C8DA}">
      <dgm:prSet/>
      <dgm:spPr/>
      <dgm:t>
        <a:bodyPr/>
        <a:lstStyle/>
        <a:p>
          <a:endParaRPr lang="ru-RU"/>
        </a:p>
      </dgm:t>
    </dgm:pt>
    <dgm:pt modelId="{94137276-18D8-4C4E-8B53-C8DBC95367AE}" type="sibTrans" cxnId="{98760822-6FC6-43B8-BF30-62AF3794C8DA}">
      <dgm:prSet/>
      <dgm:spPr/>
      <dgm:t>
        <a:bodyPr/>
        <a:lstStyle/>
        <a:p>
          <a:endParaRPr lang="ru-RU"/>
        </a:p>
      </dgm:t>
    </dgm:pt>
    <dgm:pt modelId="{E248056A-2B4F-4C9F-B351-D8065BC129F8}">
      <dgm:prSet/>
      <dgm:spPr/>
      <dgm:t>
        <a:bodyPr/>
        <a:lstStyle/>
        <a:p>
          <a:pPr rtl="0"/>
          <a:r>
            <a:rPr lang="ru-RU" dirty="0" smtClean="0"/>
            <a:t>Подготовка ежегодного доклада директора </a:t>
          </a:r>
        </a:p>
        <a:p>
          <a:pPr rtl="0"/>
          <a:r>
            <a:rPr lang="ru-RU" dirty="0" smtClean="0"/>
            <a:t>Отчет перед общественностью, управляющим советом, учредителем, </a:t>
          </a:r>
        </a:p>
        <a:p>
          <a:pPr rtl="0"/>
          <a:r>
            <a:rPr lang="ru-RU" dirty="0" err="1" smtClean="0"/>
            <a:t>Самообследование</a:t>
          </a:r>
          <a:r>
            <a:rPr lang="ru-RU" dirty="0" smtClean="0"/>
            <a:t> образовательной организации по реализации программы перехода в эффективный режим работы.</a:t>
          </a:r>
          <a:endParaRPr lang="ru-RU" dirty="0"/>
        </a:p>
      </dgm:t>
    </dgm:pt>
    <dgm:pt modelId="{F075E58C-DCAA-40C9-90C7-579E835CAD3E}" type="parTrans" cxnId="{560FCC6F-5592-4069-BEF4-5AF3C0BBA5CC}">
      <dgm:prSet/>
      <dgm:spPr/>
      <dgm:t>
        <a:bodyPr/>
        <a:lstStyle/>
        <a:p>
          <a:endParaRPr lang="ru-RU"/>
        </a:p>
      </dgm:t>
    </dgm:pt>
    <dgm:pt modelId="{B68CEBDF-9EC5-40F9-B6B6-B14B1560ADBB}" type="sibTrans" cxnId="{560FCC6F-5592-4069-BEF4-5AF3C0BBA5CC}">
      <dgm:prSet/>
      <dgm:spPr/>
      <dgm:t>
        <a:bodyPr/>
        <a:lstStyle/>
        <a:p>
          <a:endParaRPr lang="ru-RU"/>
        </a:p>
      </dgm:t>
    </dgm:pt>
    <dgm:pt modelId="{9E4E64A8-B663-43A1-8719-1BBB5C0F6FCD}" type="pres">
      <dgm:prSet presAssocID="{03E63CB1-EC31-4CAF-A597-235C035642F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83E6DC9-8875-4B05-88D7-14AC3F5787A2}" type="pres">
      <dgm:prSet presAssocID="{2CD0A901-FB19-4BF7-A44B-AB1F8ABA85C4}" presName="hierRoot1" presStyleCnt="0"/>
      <dgm:spPr/>
    </dgm:pt>
    <dgm:pt modelId="{20B6C619-C502-4935-9561-0B0223633E1C}" type="pres">
      <dgm:prSet presAssocID="{2CD0A901-FB19-4BF7-A44B-AB1F8ABA85C4}" presName="composite" presStyleCnt="0"/>
      <dgm:spPr/>
    </dgm:pt>
    <dgm:pt modelId="{64BDDAB6-2563-4A01-9733-5CDDED1C6D1E}" type="pres">
      <dgm:prSet presAssocID="{2CD0A901-FB19-4BF7-A44B-AB1F8ABA85C4}" presName="background" presStyleLbl="node0" presStyleIdx="0" presStyleCnt="5"/>
      <dgm:spPr/>
    </dgm:pt>
    <dgm:pt modelId="{050DFF09-524A-46BB-84E2-C7B0E7745100}" type="pres">
      <dgm:prSet presAssocID="{2CD0A901-FB19-4BF7-A44B-AB1F8ABA85C4}" presName="text" presStyleLbl="fgAcc0" presStyleIdx="0" presStyleCnt="5" custScaleX="111686" custScaleY="2982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DA470B-EA14-4BCF-AA3D-7D636AF0C392}" type="pres">
      <dgm:prSet presAssocID="{2CD0A901-FB19-4BF7-A44B-AB1F8ABA85C4}" presName="hierChild2" presStyleCnt="0"/>
      <dgm:spPr/>
    </dgm:pt>
    <dgm:pt modelId="{199546F1-034F-4D2F-93CC-7E7EAA260907}" type="pres">
      <dgm:prSet presAssocID="{83A8EF3D-0EC0-4069-860E-8392A80AA985}" presName="hierRoot1" presStyleCnt="0"/>
      <dgm:spPr/>
    </dgm:pt>
    <dgm:pt modelId="{419F3D1E-01F4-45D5-9819-401A24516A81}" type="pres">
      <dgm:prSet presAssocID="{83A8EF3D-0EC0-4069-860E-8392A80AA985}" presName="composite" presStyleCnt="0"/>
      <dgm:spPr/>
    </dgm:pt>
    <dgm:pt modelId="{6103A586-0884-416D-ABB9-E51DFB50D7AC}" type="pres">
      <dgm:prSet presAssocID="{83A8EF3D-0EC0-4069-860E-8392A80AA985}" presName="background" presStyleLbl="node0" presStyleIdx="1" presStyleCnt="5"/>
      <dgm:spPr/>
    </dgm:pt>
    <dgm:pt modelId="{92907E41-A7B6-49A4-AD10-C5B931F8D796}" type="pres">
      <dgm:prSet presAssocID="{83A8EF3D-0EC0-4069-860E-8392A80AA985}" presName="text" presStyleLbl="fgAcc0" presStyleIdx="1" presStyleCnt="5" custScaleX="111686" custScaleY="2982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57463D4-4E6C-4F63-B9D2-88F525730F39}" type="pres">
      <dgm:prSet presAssocID="{83A8EF3D-0EC0-4069-860E-8392A80AA985}" presName="hierChild2" presStyleCnt="0"/>
      <dgm:spPr/>
    </dgm:pt>
    <dgm:pt modelId="{BB3A5E86-8E21-4C1C-83AB-3819A4CA54C7}" type="pres">
      <dgm:prSet presAssocID="{2D1A86F0-8490-47B0-84F5-C3FFDF8C4B7F}" presName="hierRoot1" presStyleCnt="0"/>
      <dgm:spPr/>
    </dgm:pt>
    <dgm:pt modelId="{BBCC1BB7-1CB5-4AB4-BE4C-752EDC291A5E}" type="pres">
      <dgm:prSet presAssocID="{2D1A86F0-8490-47B0-84F5-C3FFDF8C4B7F}" presName="composite" presStyleCnt="0"/>
      <dgm:spPr/>
    </dgm:pt>
    <dgm:pt modelId="{8CBC4932-5484-4156-B43E-0643027999E0}" type="pres">
      <dgm:prSet presAssocID="{2D1A86F0-8490-47B0-84F5-C3FFDF8C4B7F}" presName="background" presStyleLbl="node0" presStyleIdx="2" presStyleCnt="5"/>
      <dgm:spPr/>
    </dgm:pt>
    <dgm:pt modelId="{7ED41085-CA4E-4242-9C59-2828AEAC9711}" type="pres">
      <dgm:prSet presAssocID="{2D1A86F0-8490-47B0-84F5-C3FFDF8C4B7F}" presName="text" presStyleLbl="fgAcc0" presStyleIdx="2" presStyleCnt="5" custScaleX="111686" custScaleY="2982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C1A5C21-2CC0-404D-B7A7-C56D7F5EE938}" type="pres">
      <dgm:prSet presAssocID="{2D1A86F0-8490-47B0-84F5-C3FFDF8C4B7F}" presName="hierChild2" presStyleCnt="0"/>
      <dgm:spPr/>
    </dgm:pt>
    <dgm:pt modelId="{C7F39540-FC8A-450B-BA23-F97003626AC7}" type="pres">
      <dgm:prSet presAssocID="{390A29A1-6A2B-4C3B-8C97-C1D6B9751E11}" presName="hierRoot1" presStyleCnt="0"/>
      <dgm:spPr/>
    </dgm:pt>
    <dgm:pt modelId="{E43D3710-32FC-4023-B2C4-D529F0AB3968}" type="pres">
      <dgm:prSet presAssocID="{390A29A1-6A2B-4C3B-8C97-C1D6B9751E11}" presName="composite" presStyleCnt="0"/>
      <dgm:spPr/>
    </dgm:pt>
    <dgm:pt modelId="{81E3F776-2272-49F5-BA51-8816367838DF}" type="pres">
      <dgm:prSet presAssocID="{390A29A1-6A2B-4C3B-8C97-C1D6B9751E11}" presName="background" presStyleLbl="node0" presStyleIdx="3" presStyleCnt="5"/>
      <dgm:spPr/>
    </dgm:pt>
    <dgm:pt modelId="{3829B37D-A4E2-4B2A-A7C5-EFF3CE748B6F}" type="pres">
      <dgm:prSet presAssocID="{390A29A1-6A2B-4C3B-8C97-C1D6B9751E11}" presName="text" presStyleLbl="fgAcc0" presStyleIdx="3" presStyleCnt="5" custScaleX="111686" custScaleY="2982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346772A-A336-482C-B606-CCFC547F3777}" type="pres">
      <dgm:prSet presAssocID="{390A29A1-6A2B-4C3B-8C97-C1D6B9751E11}" presName="hierChild2" presStyleCnt="0"/>
      <dgm:spPr/>
    </dgm:pt>
    <dgm:pt modelId="{6843F3C6-0D02-460F-ADE5-48E6A06AE303}" type="pres">
      <dgm:prSet presAssocID="{E248056A-2B4F-4C9F-B351-D8065BC129F8}" presName="hierRoot1" presStyleCnt="0"/>
      <dgm:spPr/>
    </dgm:pt>
    <dgm:pt modelId="{944537BC-09EF-4BE2-8045-A725900DF071}" type="pres">
      <dgm:prSet presAssocID="{E248056A-2B4F-4C9F-B351-D8065BC129F8}" presName="composite" presStyleCnt="0"/>
      <dgm:spPr/>
    </dgm:pt>
    <dgm:pt modelId="{0B6D918D-38FA-4B3F-A3FF-B2E16C0A7A0B}" type="pres">
      <dgm:prSet presAssocID="{E248056A-2B4F-4C9F-B351-D8065BC129F8}" presName="background" presStyleLbl="node0" presStyleIdx="4" presStyleCnt="5"/>
      <dgm:spPr/>
    </dgm:pt>
    <dgm:pt modelId="{8F8E793A-B1E4-42BC-B991-96E350E92B1A}" type="pres">
      <dgm:prSet presAssocID="{E248056A-2B4F-4C9F-B351-D8065BC129F8}" presName="text" presStyleLbl="fgAcc0" presStyleIdx="4" presStyleCnt="5" custScaleX="111686" custScaleY="2982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FC06A1A-7517-4B50-97E9-37739E1EAFCF}" type="pres">
      <dgm:prSet presAssocID="{E248056A-2B4F-4C9F-B351-D8065BC129F8}" presName="hierChild2" presStyleCnt="0"/>
      <dgm:spPr/>
    </dgm:pt>
  </dgm:ptLst>
  <dgm:cxnLst>
    <dgm:cxn modelId="{D264E591-8CCA-4C27-B0EC-5BC9242C6DB1}" type="presOf" srcId="{390A29A1-6A2B-4C3B-8C97-C1D6B9751E11}" destId="{3829B37D-A4E2-4B2A-A7C5-EFF3CE748B6F}" srcOrd="0" destOrd="0" presId="urn:microsoft.com/office/officeart/2005/8/layout/hierarchy1"/>
    <dgm:cxn modelId="{AD5445AA-1ACA-4A55-A30B-4F86CF349166}" type="presOf" srcId="{2CD0A901-FB19-4BF7-A44B-AB1F8ABA85C4}" destId="{050DFF09-524A-46BB-84E2-C7B0E7745100}" srcOrd="0" destOrd="0" presId="urn:microsoft.com/office/officeart/2005/8/layout/hierarchy1"/>
    <dgm:cxn modelId="{306C7A78-2577-4B97-996C-A2AEBDFF2F6D}" type="presOf" srcId="{83A8EF3D-0EC0-4069-860E-8392A80AA985}" destId="{92907E41-A7B6-49A4-AD10-C5B931F8D796}" srcOrd="0" destOrd="0" presId="urn:microsoft.com/office/officeart/2005/8/layout/hierarchy1"/>
    <dgm:cxn modelId="{560FCC6F-5592-4069-BEF4-5AF3C0BBA5CC}" srcId="{03E63CB1-EC31-4CAF-A597-235C035642FC}" destId="{E248056A-2B4F-4C9F-B351-D8065BC129F8}" srcOrd="4" destOrd="0" parTransId="{F075E58C-DCAA-40C9-90C7-579E835CAD3E}" sibTransId="{B68CEBDF-9EC5-40F9-B6B6-B14B1560ADBB}"/>
    <dgm:cxn modelId="{9321B382-54DF-45A1-9373-EC874E2000DC}" type="presOf" srcId="{E248056A-2B4F-4C9F-B351-D8065BC129F8}" destId="{8F8E793A-B1E4-42BC-B991-96E350E92B1A}" srcOrd="0" destOrd="0" presId="urn:microsoft.com/office/officeart/2005/8/layout/hierarchy1"/>
    <dgm:cxn modelId="{7E66C2C4-1A19-4E52-AAE7-E4DF15BF072A}" type="presOf" srcId="{03E63CB1-EC31-4CAF-A597-235C035642FC}" destId="{9E4E64A8-B663-43A1-8719-1BBB5C0F6FCD}" srcOrd="0" destOrd="0" presId="urn:microsoft.com/office/officeart/2005/8/layout/hierarchy1"/>
    <dgm:cxn modelId="{5D5D8728-AD2B-4225-9019-ED667E79BDB5}" srcId="{03E63CB1-EC31-4CAF-A597-235C035642FC}" destId="{2CD0A901-FB19-4BF7-A44B-AB1F8ABA85C4}" srcOrd="0" destOrd="0" parTransId="{009A8FE4-E9A6-4CDB-9530-A5F21A1CEA61}" sibTransId="{7A81ED4C-8EC8-4CAC-8F59-221E1021B83B}"/>
    <dgm:cxn modelId="{B58A10A9-EE76-4C7E-91FC-200F9E8F5391}" srcId="{03E63CB1-EC31-4CAF-A597-235C035642FC}" destId="{2D1A86F0-8490-47B0-84F5-C3FFDF8C4B7F}" srcOrd="2" destOrd="0" parTransId="{695712D4-8F75-4EE8-8BE5-03F1E1F21FD7}" sibTransId="{73ED52BE-EED9-4EC5-A767-25371486E191}"/>
    <dgm:cxn modelId="{DB0645F9-967A-4FAE-AF8D-6F15CABEBB69}" type="presOf" srcId="{2D1A86F0-8490-47B0-84F5-C3FFDF8C4B7F}" destId="{7ED41085-CA4E-4242-9C59-2828AEAC9711}" srcOrd="0" destOrd="0" presId="urn:microsoft.com/office/officeart/2005/8/layout/hierarchy1"/>
    <dgm:cxn modelId="{98760822-6FC6-43B8-BF30-62AF3794C8DA}" srcId="{03E63CB1-EC31-4CAF-A597-235C035642FC}" destId="{390A29A1-6A2B-4C3B-8C97-C1D6B9751E11}" srcOrd="3" destOrd="0" parTransId="{07B3774E-6F5F-4740-AF77-8F632727677B}" sibTransId="{94137276-18D8-4C4E-8B53-C8DBC95367AE}"/>
    <dgm:cxn modelId="{AC15CF5F-DD47-4B7A-BE04-24B279F79247}" srcId="{03E63CB1-EC31-4CAF-A597-235C035642FC}" destId="{83A8EF3D-0EC0-4069-860E-8392A80AA985}" srcOrd="1" destOrd="0" parTransId="{6F0DF34C-B622-409D-8BB4-2C48886BA023}" sibTransId="{34350359-C3D8-4A20-9BB5-EF06307DAC50}"/>
    <dgm:cxn modelId="{6EE012CB-1769-4AE0-A2AC-D99EC51EFE3C}" type="presParOf" srcId="{9E4E64A8-B663-43A1-8719-1BBB5C0F6FCD}" destId="{283E6DC9-8875-4B05-88D7-14AC3F5787A2}" srcOrd="0" destOrd="0" presId="urn:microsoft.com/office/officeart/2005/8/layout/hierarchy1"/>
    <dgm:cxn modelId="{121FA91D-F1EF-479B-9E6D-86B2545748D8}" type="presParOf" srcId="{283E6DC9-8875-4B05-88D7-14AC3F5787A2}" destId="{20B6C619-C502-4935-9561-0B0223633E1C}" srcOrd="0" destOrd="0" presId="urn:microsoft.com/office/officeart/2005/8/layout/hierarchy1"/>
    <dgm:cxn modelId="{1CA62067-FD66-46DC-AAEE-1E338197DE13}" type="presParOf" srcId="{20B6C619-C502-4935-9561-0B0223633E1C}" destId="{64BDDAB6-2563-4A01-9733-5CDDED1C6D1E}" srcOrd="0" destOrd="0" presId="urn:microsoft.com/office/officeart/2005/8/layout/hierarchy1"/>
    <dgm:cxn modelId="{DFECC834-05C3-4764-BDE0-FCEC79B0371C}" type="presParOf" srcId="{20B6C619-C502-4935-9561-0B0223633E1C}" destId="{050DFF09-524A-46BB-84E2-C7B0E7745100}" srcOrd="1" destOrd="0" presId="urn:microsoft.com/office/officeart/2005/8/layout/hierarchy1"/>
    <dgm:cxn modelId="{9E12271F-28A3-4040-A4BD-708C9DAD3417}" type="presParOf" srcId="{283E6DC9-8875-4B05-88D7-14AC3F5787A2}" destId="{F0DA470B-EA14-4BCF-AA3D-7D636AF0C392}" srcOrd="1" destOrd="0" presId="urn:microsoft.com/office/officeart/2005/8/layout/hierarchy1"/>
    <dgm:cxn modelId="{73388D74-723C-46A3-B656-17A4A653C4A2}" type="presParOf" srcId="{9E4E64A8-B663-43A1-8719-1BBB5C0F6FCD}" destId="{199546F1-034F-4D2F-93CC-7E7EAA260907}" srcOrd="1" destOrd="0" presId="urn:microsoft.com/office/officeart/2005/8/layout/hierarchy1"/>
    <dgm:cxn modelId="{E6425102-35B4-4E92-B176-3FC57D6953EA}" type="presParOf" srcId="{199546F1-034F-4D2F-93CC-7E7EAA260907}" destId="{419F3D1E-01F4-45D5-9819-401A24516A81}" srcOrd="0" destOrd="0" presId="urn:microsoft.com/office/officeart/2005/8/layout/hierarchy1"/>
    <dgm:cxn modelId="{EC45394E-9774-43BA-B03B-26AE7740E7D2}" type="presParOf" srcId="{419F3D1E-01F4-45D5-9819-401A24516A81}" destId="{6103A586-0884-416D-ABB9-E51DFB50D7AC}" srcOrd="0" destOrd="0" presId="urn:microsoft.com/office/officeart/2005/8/layout/hierarchy1"/>
    <dgm:cxn modelId="{0C7CB930-88B9-42AD-916F-0CA72B24D4A5}" type="presParOf" srcId="{419F3D1E-01F4-45D5-9819-401A24516A81}" destId="{92907E41-A7B6-49A4-AD10-C5B931F8D796}" srcOrd="1" destOrd="0" presId="urn:microsoft.com/office/officeart/2005/8/layout/hierarchy1"/>
    <dgm:cxn modelId="{7F4E1C52-425A-4B33-A9D5-2B8741051951}" type="presParOf" srcId="{199546F1-034F-4D2F-93CC-7E7EAA260907}" destId="{B57463D4-4E6C-4F63-B9D2-88F525730F39}" srcOrd="1" destOrd="0" presId="urn:microsoft.com/office/officeart/2005/8/layout/hierarchy1"/>
    <dgm:cxn modelId="{22822E14-8CB6-4762-85C8-2BE972248D37}" type="presParOf" srcId="{9E4E64A8-B663-43A1-8719-1BBB5C0F6FCD}" destId="{BB3A5E86-8E21-4C1C-83AB-3819A4CA54C7}" srcOrd="2" destOrd="0" presId="urn:microsoft.com/office/officeart/2005/8/layout/hierarchy1"/>
    <dgm:cxn modelId="{E5097E93-FB39-4D05-BDEA-E55F1209E91C}" type="presParOf" srcId="{BB3A5E86-8E21-4C1C-83AB-3819A4CA54C7}" destId="{BBCC1BB7-1CB5-4AB4-BE4C-752EDC291A5E}" srcOrd="0" destOrd="0" presId="urn:microsoft.com/office/officeart/2005/8/layout/hierarchy1"/>
    <dgm:cxn modelId="{A1819013-C4ED-4C7E-9967-778DFA9B9973}" type="presParOf" srcId="{BBCC1BB7-1CB5-4AB4-BE4C-752EDC291A5E}" destId="{8CBC4932-5484-4156-B43E-0643027999E0}" srcOrd="0" destOrd="0" presId="urn:microsoft.com/office/officeart/2005/8/layout/hierarchy1"/>
    <dgm:cxn modelId="{2C3E475E-5092-4F66-955B-AC428DBC99ED}" type="presParOf" srcId="{BBCC1BB7-1CB5-4AB4-BE4C-752EDC291A5E}" destId="{7ED41085-CA4E-4242-9C59-2828AEAC9711}" srcOrd="1" destOrd="0" presId="urn:microsoft.com/office/officeart/2005/8/layout/hierarchy1"/>
    <dgm:cxn modelId="{FE8CC42F-B321-4F4E-AE83-CA1E8B4B5373}" type="presParOf" srcId="{BB3A5E86-8E21-4C1C-83AB-3819A4CA54C7}" destId="{BC1A5C21-2CC0-404D-B7A7-C56D7F5EE938}" srcOrd="1" destOrd="0" presId="urn:microsoft.com/office/officeart/2005/8/layout/hierarchy1"/>
    <dgm:cxn modelId="{9336A3EB-01BF-4D64-A1B6-E7A44B39F906}" type="presParOf" srcId="{9E4E64A8-B663-43A1-8719-1BBB5C0F6FCD}" destId="{C7F39540-FC8A-450B-BA23-F97003626AC7}" srcOrd="3" destOrd="0" presId="urn:microsoft.com/office/officeart/2005/8/layout/hierarchy1"/>
    <dgm:cxn modelId="{A846D515-0E52-463D-AF81-4152DDB328A5}" type="presParOf" srcId="{C7F39540-FC8A-450B-BA23-F97003626AC7}" destId="{E43D3710-32FC-4023-B2C4-D529F0AB3968}" srcOrd="0" destOrd="0" presId="urn:microsoft.com/office/officeart/2005/8/layout/hierarchy1"/>
    <dgm:cxn modelId="{8669FDB4-D488-4200-85CB-F73F87FD0C13}" type="presParOf" srcId="{E43D3710-32FC-4023-B2C4-D529F0AB3968}" destId="{81E3F776-2272-49F5-BA51-8816367838DF}" srcOrd="0" destOrd="0" presId="urn:microsoft.com/office/officeart/2005/8/layout/hierarchy1"/>
    <dgm:cxn modelId="{50877B6E-4D83-4D06-974D-794D130CE5EA}" type="presParOf" srcId="{E43D3710-32FC-4023-B2C4-D529F0AB3968}" destId="{3829B37D-A4E2-4B2A-A7C5-EFF3CE748B6F}" srcOrd="1" destOrd="0" presId="urn:microsoft.com/office/officeart/2005/8/layout/hierarchy1"/>
    <dgm:cxn modelId="{6FD1571D-731F-48AE-840F-0B1E1FBE238D}" type="presParOf" srcId="{C7F39540-FC8A-450B-BA23-F97003626AC7}" destId="{5346772A-A336-482C-B606-CCFC547F3777}" srcOrd="1" destOrd="0" presId="urn:microsoft.com/office/officeart/2005/8/layout/hierarchy1"/>
    <dgm:cxn modelId="{259C83B1-F04A-4BA5-96DA-BA2838EA4F02}" type="presParOf" srcId="{9E4E64A8-B663-43A1-8719-1BBB5C0F6FCD}" destId="{6843F3C6-0D02-460F-ADE5-48E6A06AE303}" srcOrd="4" destOrd="0" presId="urn:microsoft.com/office/officeart/2005/8/layout/hierarchy1"/>
    <dgm:cxn modelId="{879D7638-DF2B-4C94-BEF6-58F2630387DB}" type="presParOf" srcId="{6843F3C6-0D02-460F-ADE5-48E6A06AE303}" destId="{944537BC-09EF-4BE2-8045-A725900DF071}" srcOrd="0" destOrd="0" presId="urn:microsoft.com/office/officeart/2005/8/layout/hierarchy1"/>
    <dgm:cxn modelId="{B542B388-5371-4350-98D2-E523AD8C78C1}" type="presParOf" srcId="{944537BC-09EF-4BE2-8045-A725900DF071}" destId="{0B6D918D-38FA-4B3F-A3FF-B2E16C0A7A0B}" srcOrd="0" destOrd="0" presId="urn:microsoft.com/office/officeart/2005/8/layout/hierarchy1"/>
    <dgm:cxn modelId="{9007756B-5568-49DE-A6B2-71B89E676CDD}" type="presParOf" srcId="{944537BC-09EF-4BE2-8045-A725900DF071}" destId="{8F8E793A-B1E4-42BC-B991-96E350E92B1A}" srcOrd="1" destOrd="0" presId="urn:microsoft.com/office/officeart/2005/8/layout/hierarchy1"/>
    <dgm:cxn modelId="{7C6023B9-ECC1-4D88-A8CD-703CC416DA9F}" type="presParOf" srcId="{6843F3C6-0D02-460F-ADE5-48E6A06AE303}" destId="{9FC06A1A-7517-4B50-97E9-37739E1EAFC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04E12A7-651A-403B-95DA-0952E013331F}" type="doc">
      <dgm:prSet loTypeId="urn:microsoft.com/office/officeart/2005/8/layout/arrow2" loCatId="process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C6413499-572A-4150-9598-11EA4B444ACF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ru-RU" sz="1800" b="1" i="1" dirty="0" smtClean="0">
              <a:latin typeface="Cambria" panose="02040503050406030204" pitchFamily="18" charset="0"/>
              <a:ea typeface="Cambria" panose="02040503050406030204" pitchFamily="18" charset="0"/>
            </a:rPr>
            <a:t>Подготовительный</a:t>
          </a:r>
          <a:endParaRPr lang="ru-RU" sz="1800" b="1" dirty="0" smtClean="0">
            <a:latin typeface="Cambria" panose="02040503050406030204" pitchFamily="18" charset="0"/>
            <a:ea typeface="Cambria" panose="02040503050406030204" pitchFamily="18" charset="0"/>
          </a:endParaRPr>
        </a:p>
        <a:p>
          <a:pPr rtl="0">
            <a:spcAft>
              <a:spcPts val="0"/>
            </a:spcAft>
          </a:pPr>
          <a:r>
            <a:rPr lang="ru-RU" sz="1800" dirty="0" smtClean="0">
              <a:latin typeface="Cambria" panose="02040503050406030204" pitchFamily="18" charset="0"/>
              <a:ea typeface="Cambria" panose="02040503050406030204" pitchFamily="18" charset="0"/>
            </a:rPr>
            <a:t>Сентябрь – октябрь 2020 г</a:t>
          </a:r>
          <a:r>
            <a:rPr lang="ru-RU" sz="1800" dirty="0" smtClean="0"/>
            <a:t>.</a:t>
          </a:r>
        </a:p>
      </dgm:t>
    </dgm:pt>
    <dgm:pt modelId="{AA4685BE-B13E-4EEF-81B7-E35370FED152}" type="parTrans" cxnId="{B788B70D-E60B-4968-BC73-E281D3E3142A}">
      <dgm:prSet/>
      <dgm:spPr/>
      <dgm:t>
        <a:bodyPr/>
        <a:lstStyle/>
        <a:p>
          <a:endParaRPr lang="ru-RU"/>
        </a:p>
      </dgm:t>
    </dgm:pt>
    <dgm:pt modelId="{7774CAC1-7AD7-4AC1-B849-9DBAD8A2BF82}" type="sibTrans" cxnId="{B788B70D-E60B-4968-BC73-E281D3E3142A}">
      <dgm:prSet/>
      <dgm:spPr/>
      <dgm:t>
        <a:bodyPr/>
        <a:lstStyle/>
        <a:p>
          <a:endParaRPr lang="ru-RU"/>
        </a:p>
      </dgm:t>
    </dgm:pt>
    <dgm:pt modelId="{CF1D02E6-6BD7-49D3-A0EC-7040A151515C}">
      <dgm:prSet custT="1"/>
      <dgm:spPr/>
      <dgm:t>
        <a:bodyPr/>
        <a:lstStyle/>
        <a:p>
          <a:pPr rtl="0"/>
          <a:r>
            <a:rPr lang="ru-RU" sz="1800" b="1" i="1" dirty="0" smtClean="0">
              <a:latin typeface="Cambria" panose="02040503050406030204" pitchFamily="18" charset="0"/>
              <a:ea typeface="Cambria" panose="02040503050406030204" pitchFamily="18" charset="0"/>
            </a:rPr>
            <a:t>Аналитико-диагностический</a:t>
          </a:r>
          <a:r>
            <a:rPr lang="ru-RU" sz="1800" b="1" dirty="0" smtClean="0">
              <a:latin typeface="Cambria" panose="02040503050406030204" pitchFamily="18" charset="0"/>
              <a:ea typeface="Cambria" panose="02040503050406030204" pitchFamily="18" charset="0"/>
            </a:rPr>
            <a:t> - </a:t>
          </a:r>
          <a:r>
            <a:rPr lang="ru-RU" sz="1800" b="0" dirty="0" smtClean="0">
              <a:latin typeface="Cambria" panose="02040503050406030204" pitchFamily="18" charset="0"/>
              <a:ea typeface="Cambria" panose="02040503050406030204" pitchFamily="18" charset="0"/>
            </a:rPr>
            <a:t>Ноябрь 2020 г – январь 2021 г.</a:t>
          </a:r>
          <a:endParaRPr lang="ru-RU" sz="1800" b="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3761CCA4-9E20-4B26-91AC-161E0F0CAB05}" type="parTrans" cxnId="{72C13CD6-9C1D-4649-95D5-1FF6F7731B56}">
      <dgm:prSet/>
      <dgm:spPr/>
      <dgm:t>
        <a:bodyPr/>
        <a:lstStyle/>
        <a:p>
          <a:endParaRPr lang="ru-RU"/>
        </a:p>
      </dgm:t>
    </dgm:pt>
    <dgm:pt modelId="{723BA24C-3DE2-4117-94F8-3EB800E60B39}" type="sibTrans" cxnId="{72C13CD6-9C1D-4649-95D5-1FF6F7731B56}">
      <dgm:prSet/>
      <dgm:spPr/>
      <dgm:t>
        <a:bodyPr/>
        <a:lstStyle/>
        <a:p>
          <a:endParaRPr lang="ru-RU"/>
        </a:p>
      </dgm:t>
    </dgm:pt>
    <dgm:pt modelId="{26945964-A123-448C-A714-D7242394D2E3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ru-RU" sz="1800" b="1" i="1" dirty="0" smtClean="0">
              <a:latin typeface="Cambria" panose="02040503050406030204" pitchFamily="18" charset="0"/>
              <a:ea typeface="Cambria" panose="02040503050406030204" pitchFamily="18" charset="0"/>
            </a:rPr>
            <a:t>Деятельностный</a:t>
          </a:r>
        </a:p>
        <a:p>
          <a:pPr rtl="0">
            <a:spcAft>
              <a:spcPts val="0"/>
            </a:spcAft>
          </a:pPr>
          <a:r>
            <a:rPr lang="ru-RU" sz="1800" b="0" dirty="0" smtClean="0">
              <a:latin typeface="Cambria" panose="02040503050406030204" pitchFamily="18" charset="0"/>
              <a:ea typeface="Cambria" panose="02040503050406030204" pitchFamily="18" charset="0"/>
            </a:rPr>
            <a:t>Февраль 2021 г. – апрель 2022 г</a:t>
          </a:r>
          <a:r>
            <a:rPr lang="ru-RU" sz="1800" b="0" dirty="0" smtClean="0"/>
            <a:t>.</a:t>
          </a:r>
          <a:endParaRPr lang="ru-RU" sz="1800" b="0" dirty="0"/>
        </a:p>
      </dgm:t>
    </dgm:pt>
    <dgm:pt modelId="{DE743B06-86C9-4F03-81F2-78806A071B6F}" type="parTrans" cxnId="{8ED56CB3-99E8-4FD6-9431-CC60B6391509}">
      <dgm:prSet/>
      <dgm:spPr/>
      <dgm:t>
        <a:bodyPr/>
        <a:lstStyle/>
        <a:p>
          <a:endParaRPr lang="ru-RU"/>
        </a:p>
      </dgm:t>
    </dgm:pt>
    <dgm:pt modelId="{C366E9B4-6043-4DF8-AEB0-792B7B06AC25}" type="sibTrans" cxnId="{8ED56CB3-99E8-4FD6-9431-CC60B6391509}">
      <dgm:prSet/>
      <dgm:spPr/>
      <dgm:t>
        <a:bodyPr/>
        <a:lstStyle/>
        <a:p>
          <a:endParaRPr lang="ru-RU"/>
        </a:p>
      </dgm:t>
    </dgm:pt>
    <dgm:pt modelId="{879B59C7-1CFF-4B0F-A107-1C7F00E30322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ru-RU" sz="1800" b="1" i="1" dirty="0" smtClean="0">
              <a:latin typeface="Cambria" panose="02040503050406030204" pitchFamily="18" charset="0"/>
              <a:ea typeface="Cambria" panose="02040503050406030204" pitchFamily="18" charset="0"/>
            </a:rPr>
            <a:t>Этап промежуточного контроля</a:t>
          </a:r>
          <a:r>
            <a:rPr lang="ru-RU" sz="1800" i="1" dirty="0" smtClean="0">
              <a:latin typeface="Cambria" panose="02040503050406030204" pitchFamily="18" charset="0"/>
              <a:ea typeface="Cambria" panose="02040503050406030204" pitchFamily="18" charset="0"/>
            </a:rPr>
            <a:t> </a:t>
          </a:r>
        </a:p>
        <a:p>
          <a:pPr rtl="0">
            <a:spcAft>
              <a:spcPts val="0"/>
            </a:spcAft>
          </a:pPr>
          <a:r>
            <a:rPr lang="ru-RU" sz="1800" b="0" dirty="0" smtClean="0">
              <a:latin typeface="Cambria" panose="02040503050406030204" pitchFamily="18" charset="0"/>
              <a:ea typeface="Cambria" panose="02040503050406030204" pitchFamily="18" charset="0"/>
            </a:rPr>
            <a:t>Май – июнь 2022 г. </a:t>
          </a:r>
          <a:endParaRPr lang="ru-RU" sz="1800" b="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F346E849-496B-4CE0-876C-682A19B0A6BF}" type="parTrans" cxnId="{E3C6F841-073A-48F4-99B6-3774BDEF2494}">
      <dgm:prSet/>
      <dgm:spPr/>
      <dgm:t>
        <a:bodyPr/>
        <a:lstStyle/>
        <a:p>
          <a:endParaRPr lang="ru-RU"/>
        </a:p>
      </dgm:t>
    </dgm:pt>
    <dgm:pt modelId="{903EAE15-F133-403E-A62F-B703EB72AF66}" type="sibTrans" cxnId="{E3C6F841-073A-48F4-99B6-3774BDEF2494}">
      <dgm:prSet/>
      <dgm:spPr/>
      <dgm:t>
        <a:bodyPr/>
        <a:lstStyle/>
        <a:p>
          <a:endParaRPr lang="ru-RU"/>
        </a:p>
      </dgm:t>
    </dgm:pt>
    <dgm:pt modelId="{96B9536F-CFF8-4C7F-9C8D-40A68C36F651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ru-RU" sz="1800" b="1" i="1" dirty="0" smtClean="0">
              <a:latin typeface="Cambria" panose="02040503050406030204" pitchFamily="18" charset="0"/>
              <a:ea typeface="Cambria" panose="02040503050406030204" pitchFamily="18" charset="0"/>
            </a:rPr>
            <a:t>Практический </a:t>
          </a:r>
        </a:p>
        <a:p>
          <a:pPr rtl="0">
            <a:spcAft>
              <a:spcPts val="0"/>
            </a:spcAft>
          </a:pPr>
          <a:r>
            <a:rPr lang="ru-RU" sz="1800" b="0" dirty="0" smtClean="0">
              <a:latin typeface="Cambria" panose="02040503050406030204" pitchFamily="18" charset="0"/>
              <a:ea typeface="Cambria" panose="02040503050406030204" pitchFamily="18" charset="0"/>
            </a:rPr>
            <a:t>Сентябрь 2022 г. – апрель 2023 г. </a:t>
          </a:r>
          <a:endParaRPr lang="ru-RU" sz="1800" b="0" dirty="0"/>
        </a:p>
      </dgm:t>
    </dgm:pt>
    <dgm:pt modelId="{F8142B59-F704-4220-823E-77750BADE0D7}" type="parTrans" cxnId="{5C98915C-06CD-46D2-892B-09131DA4D1BD}">
      <dgm:prSet/>
      <dgm:spPr/>
      <dgm:t>
        <a:bodyPr/>
        <a:lstStyle/>
        <a:p>
          <a:endParaRPr lang="ru-RU"/>
        </a:p>
      </dgm:t>
    </dgm:pt>
    <dgm:pt modelId="{5E64393D-9636-479A-8AC7-8BD3C4773CD1}" type="sibTrans" cxnId="{5C98915C-06CD-46D2-892B-09131DA4D1BD}">
      <dgm:prSet/>
      <dgm:spPr/>
      <dgm:t>
        <a:bodyPr/>
        <a:lstStyle/>
        <a:p>
          <a:endParaRPr lang="ru-RU"/>
        </a:p>
      </dgm:t>
    </dgm:pt>
    <dgm:pt modelId="{DFE63636-362C-485C-AE74-07A978A3033E}">
      <dgm:prSet/>
      <dgm:spPr/>
      <dgm:t>
        <a:bodyPr/>
        <a:lstStyle/>
        <a:p>
          <a:endParaRPr lang="ru-RU"/>
        </a:p>
      </dgm:t>
    </dgm:pt>
    <dgm:pt modelId="{7F96BF7F-7BDF-449C-AADA-B86569E765EC}" type="parTrans" cxnId="{58F3CDBA-F027-4E1D-BF9C-6A2BD23ED4EC}">
      <dgm:prSet/>
      <dgm:spPr/>
      <dgm:t>
        <a:bodyPr/>
        <a:lstStyle/>
        <a:p>
          <a:endParaRPr lang="ru-RU"/>
        </a:p>
      </dgm:t>
    </dgm:pt>
    <dgm:pt modelId="{095F0461-D96E-4289-A2B4-2EA65E6781A8}" type="sibTrans" cxnId="{58F3CDBA-F027-4E1D-BF9C-6A2BD23ED4EC}">
      <dgm:prSet/>
      <dgm:spPr/>
      <dgm:t>
        <a:bodyPr/>
        <a:lstStyle/>
        <a:p>
          <a:endParaRPr lang="ru-RU"/>
        </a:p>
      </dgm:t>
    </dgm:pt>
    <dgm:pt modelId="{D71DF268-7A77-4E08-B695-C70757BD703A}">
      <dgm:prSet/>
      <dgm:spPr/>
      <dgm:t>
        <a:bodyPr/>
        <a:lstStyle/>
        <a:p>
          <a:endParaRPr lang="ru-RU"/>
        </a:p>
      </dgm:t>
    </dgm:pt>
    <dgm:pt modelId="{50E9A718-9409-4C59-9969-61BE725D63C6}" type="parTrans" cxnId="{8C132FFF-7413-4A39-B816-A60F856494E6}">
      <dgm:prSet/>
      <dgm:spPr/>
      <dgm:t>
        <a:bodyPr/>
        <a:lstStyle/>
        <a:p>
          <a:endParaRPr lang="ru-RU"/>
        </a:p>
      </dgm:t>
    </dgm:pt>
    <dgm:pt modelId="{B1038A15-DAED-414E-893C-E9E69A3788C3}" type="sibTrans" cxnId="{8C132FFF-7413-4A39-B816-A60F856494E6}">
      <dgm:prSet/>
      <dgm:spPr/>
      <dgm:t>
        <a:bodyPr/>
        <a:lstStyle/>
        <a:p>
          <a:endParaRPr lang="ru-RU"/>
        </a:p>
      </dgm:t>
    </dgm:pt>
    <dgm:pt modelId="{124072E1-60D3-478E-AAB6-6B663FEFA584}">
      <dgm:prSet/>
      <dgm:spPr/>
      <dgm:t>
        <a:bodyPr/>
        <a:lstStyle/>
        <a:p>
          <a:endParaRPr lang="ru-RU"/>
        </a:p>
      </dgm:t>
    </dgm:pt>
    <dgm:pt modelId="{ECD5998E-9686-49C6-A565-6CA4A3C040C5}" type="parTrans" cxnId="{B30DEB4C-E576-4F6A-BC8D-835D24BA4514}">
      <dgm:prSet/>
      <dgm:spPr/>
      <dgm:t>
        <a:bodyPr/>
        <a:lstStyle/>
        <a:p>
          <a:endParaRPr lang="ru-RU"/>
        </a:p>
      </dgm:t>
    </dgm:pt>
    <dgm:pt modelId="{0EF8D3CA-9299-434A-984A-1E64F34EFE94}" type="sibTrans" cxnId="{B30DEB4C-E576-4F6A-BC8D-835D24BA4514}">
      <dgm:prSet/>
      <dgm:spPr/>
      <dgm:t>
        <a:bodyPr/>
        <a:lstStyle/>
        <a:p>
          <a:endParaRPr lang="ru-RU"/>
        </a:p>
      </dgm:t>
    </dgm:pt>
    <dgm:pt modelId="{171A5129-25FC-4A62-8E9F-26D3E5C42300}">
      <dgm:prSet custScaleX="172746" custScaleY="21677" custLinFactX="-13881" custLinFactNeighborX="-100000" custLinFactNeighborY="-33103"/>
      <dgm:spPr/>
      <dgm:t>
        <a:bodyPr/>
        <a:lstStyle/>
        <a:p>
          <a:endParaRPr lang="ru-RU"/>
        </a:p>
      </dgm:t>
    </dgm:pt>
    <dgm:pt modelId="{1D31262A-356B-462C-97A9-072FCE681D5D}" type="parTrans" cxnId="{BD0C9C8D-A96B-41CC-9089-0E39B457AD14}">
      <dgm:prSet/>
      <dgm:spPr/>
      <dgm:t>
        <a:bodyPr/>
        <a:lstStyle/>
        <a:p>
          <a:endParaRPr lang="ru-RU"/>
        </a:p>
      </dgm:t>
    </dgm:pt>
    <dgm:pt modelId="{E8C12467-A8B7-4B5D-A167-567330883C22}" type="sibTrans" cxnId="{BD0C9C8D-A96B-41CC-9089-0E39B457AD14}">
      <dgm:prSet/>
      <dgm:spPr/>
      <dgm:t>
        <a:bodyPr/>
        <a:lstStyle/>
        <a:p>
          <a:endParaRPr lang="ru-RU"/>
        </a:p>
      </dgm:t>
    </dgm:pt>
    <dgm:pt modelId="{B8A23E81-5DE3-40C9-AE53-F50F609C3AF1}" type="pres">
      <dgm:prSet presAssocID="{004E12A7-651A-403B-95DA-0952E013331F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07D577F-72B3-4E42-9628-98DFE40857B2}" type="pres">
      <dgm:prSet presAssocID="{004E12A7-651A-403B-95DA-0952E013331F}" presName="arrow" presStyleLbl="bgShp" presStyleIdx="0" presStyleCnt="1" custLinFactNeighborX="-1194" custLinFactNeighborY="0"/>
      <dgm:spPr/>
    </dgm:pt>
    <dgm:pt modelId="{E5C21C84-4D2B-4988-AE5E-B8BA200BA8DE}" type="pres">
      <dgm:prSet presAssocID="{004E12A7-651A-403B-95DA-0952E013331F}" presName="arrowDiagram5" presStyleCnt="0"/>
      <dgm:spPr/>
    </dgm:pt>
    <dgm:pt modelId="{4362C54D-F8DA-4F84-B80D-A8A321E20E96}" type="pres">
      <dgm:prSet presAssocID="{C6413499-572A-4150-9598-11EA4B444ACF}" presName="bullet5a" presStyleLbl="node1" presStyleIdx="0" presStyleCnt="5" custLinFactX="-115887" custLinFactY="107232" custLinFactNeighborX="-200000" custLinFactNeighborY="200000"/>
      <dgm:spPr/>
    </dgm:pt>
    <dgm:pt modelId="{158F2FC0-5C27-4D3C-8857-332E40B7FD42}" type="pres">
      <dgm:prSet presAssocID="{C6413499-572A-4150-9598-11EA4B444ACF}" presName="textBox5a" presStyleLbl="revTx" presStyleIdx="0" presStyleCnt="5" custScaleX="345011" custScaleY="74575" custLinFactNeighborX="69320" custLinFactNeighborY="127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72281-DDAD-4BAE-BF0D-8E549AFAD84F}" type="pres">
      <dgm:prSet presAssocID="{CF1D02E6-6BD7-49D3-A0EC-7040A151515C}" presName="bullet5b" presStyleLbl="node1" presStyleIdx="1" presStyleCnt="5" custLinFactX="-173222" custLinFactY="100000" custLinFactNeighborX="-200000" custLinFactNeighborY="162638"/>
      <dgm:spPr/>
    </dgm:pt>
    <dgm:pt modelId="{0295508D-6A31-4D8A-B1D1-89E065F60769}" type="pres">
      <dgm:prSet presAssocID="{CF1D02E6-6BD7-49D3-A0EC-7040A151515C}" presName="textBox5b" presStyleLbl="revTx" presStyleIdx="1" presStyleCnt="5" custScaleX="197027" custScaleY="7174" custLinFactNeighborX="-16788" custLinFactNeighborY="-148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32D295-FC7F-4153-B447-A8844D43784A}" type="pres">
      <dgm:prSet presAssocID="{26945964-A123-448C-A714-D7242394D2E3}" presName="bullet5c" presStyleLbl="node1" presStyleIdx="2" presStyleCnt="5" custLinFactX="-200000" custLinFactY="100000" custLinFactNeighborX="-249941" custLinFactNeighborY="121860"/>
      <dgm:spPr/>
    </dgm:pt>
    <dgm:pt modelId="{09D86386-362C-4D31-8423-56B717C09382}" type="pres">
      <dgm:prSet presAssocID="{26945964-A123-448C-A714-D7242394D2E3}" presName="textBox5c" presStyleLbl="revTx" presStyleIdx="2" presStyleCnt="5" custScaleX="170178" custScaleY="38798" custLinFactNeighborX="-61882" custLinFactNeighborY="-53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017744-5E78-463E-B5A4-D94A9BCA411C}" type="pres">
      <dgm:prSet presAssocID="{879B59C7-1CFF-4B0F-A107-1C7F00E30322}" presName="bullet5d" presStyleLbl="node1" presStyleIdx="3" presStyleCnt="5" custLinFactX="-200000" custLinFactY="50894" custLinFactNeighborX="-273551" custLinFactNeighborY="100000"/>
      <dgm:spPr/>
    </dgm:pt>
    <dgm:pt modelId="{A66F71F3-E625-4FCD-99C0-2FD02D92019F}" type="pres">
      <dgm:prSet presAssocID="{879B59C7-1CFF-4B0F-A107-1C7F00E30322}" presName="textBox5d" presStyleLbl="revTx" presStyleIdx="3" presStyleCnt="5" custScaleX="148772" custScaleY="80986" custLinFactX="-13463" custLinFactNeighborX="-100000" custLinFactNeighborY="80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5726B3-75FC-4056-A6FC-C89DB2747B1E}" type="pres">
      <dgm:prSet presAssocID="{96B9536F-CFF8-4C7F-9C8D-40A68C36F651}" presName="bullet5e" presStyleLbl="node1" presStyleIdx="4" presStyleCnt="5" custLinFactX="-195584" custLinFactNeighborX="-200000" custLinFactNeighborY="68030"/>
      <dgm:spPr/>
      <dgm:t>
        <a:bodyPr/>
        <a:lstStyle/>
        <a:p>
          <a:endParaRPr lang="ru-RU"/>
        </a:p>
      </dgm:t>
    </dgm:pt>
    <dgm:pt modelId="{78998F25-79EA-490B-92E2-64A4DC03FA29}" type="pres">
      <dgm:prSet presAssocID="{96B9536F-CFF8-4C7F-9C8D-40A68C36F651}" presName="textBox5e" presStyleLbl="revTx" presStyleIdx="4" presStyleCnt="5" custScaleX="172746" custScaleY="21677" custLinFactX="-13881" custLinFactNeighborX="-100000" custLinFactNeighborY="-331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F3CDBA-F027-4E1D-BF9C-6A2BD23ED4EC}" srcId="{004E12A7-651A-403B-95DA-0952E013331F}" destId="{DFE63636-362C-485C-AE74-07A978A3033E}" srcOrd="5" destOrd="0" parTransId="{7F96BF7F-7BDF-449C-AADA-B86569E765EC}" sibTransId="{095F0461-D96E-4289-A2B4-2EA65E6781A8}"/>
    <dgm:cxn modelId="{E3C6F841-073A-48F4-99B6-3774BDEF2494}" srcId="{004E12A7-651A-403B-95DA-0952E013331F}" destId="{879B59C7-1CFF-4B0F-A107-1C7F00E30322}" srcOrd="3" destOrd="0" parTransId="{F346E849-496B-4CE0-876C-682A19B0A6BF}" sibTransId="{903EAE15-F133-403E-A62F-B703EB72AF66}"/>
    <dgm:cxn modelId="{1CB1A449-A716-4413-84F5-86C9E87D6594}" type="presOf" srcId="{CF1D02E6-6BD7-49D3-A0EC-7040A151515C}" destId="{0295508D-6A31-4D8A-B1D1-89E065F60769}" srcOrd="0" destOrd="0" presId="urn:microsoft.com/office/officeart/2005/8/layout/arrow2"/>
    <dgm:cxn modelId="{359AAFAF-BCE6-41D2-A3AA-791CC2EA8A30}" type="presOf" srcId="{96B9536F-CFF8-4C7F-9C8D-40A68C36F651}" destId="{78998F25-79EA-490B-92E2-64A4DC03FA29}" srcOrd="0" destOrd="0" presId="urn:microsoft.com/office/officeart/2005/8/layout/arrow2"/>
    <dgm:cxn modelId="{B788B70D-E60B-4968-BC73-E281D3E3142A}" srcId="{004E12A7-651A-403B-95DA-0952E013331F}" destId="{C6413499-572A-4150-9598-11EA4B444ACF}" srcOrd="0" destOrd="0" parTransId="{AA4685BE-B13E-4EEF-81B7-E35370FED152}" sibTransId="{7774CAC1-7AD7-4AC1-B849-9DBAD8A2BF82}"/>
    <dgm:cxn modelId="{5C98915C-06CD-46D2-892B-09131DA4D1BD}" srcId="{004E12A7-651A-403B-95DA-0952E013331F}" destId="{96B9536F-CFF8-4C7F-9C8D-40A68C36F651}" srcOrd="4" destOrd="0" parTransId="{F8142B59-F704-4220-823E-77750BADE0D7}" sibTransId="{5E64393D-9636-479A-8AC7-8BD3C4773CD1}"/>
    <dgm:cxn modelId="{C3184DDB-1B74-4ECB-8728-BB9ED184DE56}" type="presOf" srcId="{004E12A7-651A-403B-95DA-0952E013331F}" destId="{B8A23E81-5DE3-40C9-AE53-F50F609C3AF1}" srcOrd="0" destOrd="0" presId="urn:microsoft.com/office/officeart/2005/8/layout/arrow2"/>
    <dgm:cxn modelId="{8C132FFF-7413-4A39-B816-A60F856494E6}" srcId="{DFE63636-362C-485C-AE74-07A978A3033E}" destId="{D71DF268-7A77-4E08-B695-C70757BD703A}" srcOrd="0" destOrd="0" parTransId="{50E9A718-9409-4C59-9969-61BE725D63C6}" sibTransId="{B1038A15-DAED-414E-893C-E9E69A3788C3}"/>
    <dgm:cxn modelId="{8ED56CB3-99E8-4FD6-9431-CC60B6391509}" srcId="{004E12A7-651A-403B-95DA-0952E013331F}" destId="{26945964-A123-448C-A714-D7242394D2E3}" srcOrd="2" destOrd="0" parTransId="{DE743B06-86C9-4F03-81F2-78806A071B6F}" sibTransId="{C366E9B4-6043-4DF8-AEB0-792B7B06AC25}"/>
    <dgm:cxn modelId="{4A715D5F-440B-4579-B64E-92EA16BC9DCD}" type="presOf" srcId="{26945964-A123-448C-A714-D7242394D2E3}" destId="{09D86386-362C-4D31-8423-56B717C09382}" srcOrd="0" destOrd="0" presId="urn:microsoft.com/office/officeart/2005/8/layout/arrow2"/>
    <dgm:cxn modelId="{B30DEB4C-E576-4F6A-BC8D-835D24BA4514}" srcId="{004E12A7-651A-403B-95DA-0952E013331F}" destId="{124072E1-60D3-478E-AAB6-6B663FEFA584}" srcOrd="6" destOrd="0" parTransId="{ECD5998E-9686-49C6-A565-6CA4A3C040C5}" sibTransId="{0EF8D3CA-9299-434A-984A-1E64F34EFE94}"/>
    <dgm:cxn modelId="{B485E0E4-63A0-4BE4-882E-8C64BFBFE1BD}" type="presOf" srcId="{C6413499-572A-4150-9598-11EA4B444ACF}" destId="{158F2FC0-5C27-4D3C-8857-332E40B7FD42}" srcOrd="0" destOrd="0" presId="urn:microsoft.com/office/officeart/2005/8/layout/arrow2"/>
    <dgm:cxn modelId="{F3359887-E7CD-489B-BEE3-F093DD6C6476}" type="presOf" srcId="{879B59C7-1CFF-4B0F-A107-1C7F00E30322}" destId="{A66F71F3-E625-4FCD-99C0-2FD02D92019F}" srcOrd="0" destOrd="0" presId="urn:microsoft.com/office/officeart/2005/8/layout/arrow2"/>
    <dgm:cxn modelId="{72C13CD6-9C1D-4649-95D5-1FF6F7731B56}" srcId="{004E12A7-651A-403B-95DA-0952E013331F}" destId="{CF1D02E6-6BD7-49D3-A0EC-7040A151515C}" srcOrd="1" destOrd="0" parTransId="{3761CCA4-9E20-4B26-91AC-161E0F0CAB05}" sibTransId="{723BA24C-3DE2-4117-94F8-3EB800E60B39}"/>
    <dgm:cxn modelId="{BD0C9C8D-A96B-41CC-9089-0E39B457AD14}" srcId="{004E12A7-651A-403B-95DA-0952E013331F}" destId="{171A5129-25FC-4A62-8E9F-26D3E5C42300}" srcOrd="7" destOrd="0" parTransId="{1D31262A-356B-462C-97A9-072FCE681D5D}" sibTransId="{E8C12467-A8B7-4B5D-A167-567330883C22}"/>
    <dgm:cxn modelId="{10B564FE-3EBD-4836-8707-506F844EED34}" type="presParOf" srcId="{B8A23E81-5DE3-40C9-AE53-F50F609C3AF1}" destId="{F07D577F-72B3-4E42-9628-98DFE40857B2}" srcOrd="0" destOrd="0" presId="urn:microsoft.com/office/officeart/2005/8/layout/arrow2"/>
    <dgm:cxn modelId="{57F81C40-72D4-40F3-B443-565E6A38AB39}" type="presParOf" srcId="{B8A23E81-5DE3-40C9-AE53-F50F609C3AF1}" destId="{E5C21C84-4D2B-4988-AE5E-B8BA200BA8DE}" srcOrd="1" destOrd="0" presId="urn:microsoft.com/office/officeart/2005/8/layout/arrow2"/>
    <dgm:cxn modelId="{E5A12D7D-0998-42D0-B9B7-31B6AFC6A80D}" type="presParOf" srcId="{E5C21C84-4D2B-4988-AE5E-B8BA200BA8DE}" destId="{4362C54D-F8DA-4F84-B80D-A8A321E20E96}" srcOrd="0" destOrd="0" presId="urn:microsoft.com/office/officeart/2005/8/layout/arrow2"/>
    <dgm:cxn modelId="{2C6A2DC3-D55F-4AC1-9F68-8377B358A570}" type="presParOf" srcId="{E5C21C84-4D2B-4988-AE5E-B8BA200BA8DE}" destId="{158F2FC0-5C27-4D3C-8857-332E40B7FD42}" srcOrd="1" destOrd="0" presId="urn:microsoft.com/office/officeart/2005/8/layout/arrow2"/>
    <dgm:cxn modelId="{8F6862EF-0A60-480D-A3B9-FD3B538B39F4}" type="presParOf" srcId="{E5C21C84-4D2B-4988-AE5E-B8BA200BA8DE}" destId="{3B072281-DDAD-4BAE-BF0D-8E549AFAD84F}" srcOrd="2" destOrd="0" presId="urn:microsoft.com/office/officeart/2005/8/layout/arrow2"/>
    <dgm:cxn modelId="{EDC882FC-686F-4EE8-A4C3-8366EDC94EC0}" type="presParOf" srcId="{E5C21C84-4D2B-4988-AE5E-B8BA200BA8DE}" destId="{0295508D-6A31-4D8A-B1D1-89E065F60769}" srcOrd="3" destOrd="0" presId="urn:microsoft.com/office/officeart/2005/8/layout/arrow2"/>
    <dgm:cxn modelId="{A9C1B94F-3A18-4B1C-BBDC-EDE910E3B7A1}" type="presParOf" srcId="{E5C21C84-4D2B-4988-AE5E-B8BA200BA8DE}" destId="{7932D295-FC7F-4153-B447-A8844D43784A}" srcOrd="4" destOrd="0" presId="urn:microsoft.com/office/officeart/2005/8/layout/arrow2"/>
    <dgm:cxn modelId="{6325D582-941C-4B53-B0C5-F6B210D9D735}" type="presParOf" srcId="{E5C21C84-4D2B-4988-AE5E-B8BA200BA8DE}" destId="{09D86386-362C-4D31-8423-56B717C09382}" srcOrd="5" destOrd="0" presId="urn:microsoft.com/office/officeart/2005/8/layout/arrow2"/>
    <dgm:cxn modelId="{358EE070-C37B-4EDF-ABAB-5DE7BDAB42F9}" type="presParOf" srcId="{E5C21C84-4D2B-4988-AE5E-B8BA200BA8DE}" destId="{6D017744-5E78-463E-B5A4-D94A9BCA411C}" srcOrd="6" destOrd="0" presId="urn:microsoft.com/office/officeart/2005/8/layout/arrow2"/>
    <dgm:cxn modelId="{5DBC1945-ABF5-4D13-8B37-8B6246C5EDF1}" type="presParOf" srcId="{E5C21C84-4D2B-4988-AE5E-B8BA200BA8DE}" destId="{A66F71F3-E625-4FCD-99C0-2FD02D92019F}" srcOrd="7" destOrd="0" presId="urn:microsoft.com/office/officeart/2005/8/layout/arrow2"/>
    <dgm:cxn modelId="{7E180A34-D96A-44A9-8C38-D4F139F78565}" type="presParOf" srcId="{E5C21C84-4D2B-4988-AE5E-B8BA200BA8DE}" destId="{D75726B3-75FC-4056-A6FC-C89DB2747B1E}" srcOrd="8" destOrd="0" presId="urn:microsoft.com/office/officeart/2005/8/layout/arrow2"/>
    <dgm:cxn modelId="{A76047E4-3737-42A6-8D2D-FEDA9B7E83FC}" type="presParOf" srcId="{E5C21C84-4D2B-4988-AE5E-B8BA200BA8DE}" destId="{78998F25-79EA-490B-92E2-64A4DC03FA29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8149ADD-886D-4719-8304-D27354168377}" type="doc">
      <dgm:prSet loTypeId="urn:microsoft.com/office/officeart/2005/8/layout/lProcess3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139C51EA-8A86-4795-8174-2181F8D299E0}">
      <dgm:prSet/>
      <dgm:spPr/>
      <dgm:t>
        <a:bodyPr/>
        <a:lstStyle/>
        <a:p>
          <a:pPr rtl="0"/>
          <a:r>
            <a:rPr lang="ru-RU" dirty="0" smtClean="0"/>
            <a:t>Сбор и анализ информации</a:t>
          </a:r>
          <a:endParaRPr lang="ru-RU" dirty="0"/>
        </a:p>
      </dgm:t>
    </dgm:pt>
    <dgm:pt modelId="{F3DCE88A-8E40-4A8A-BF74-3A09A8D1AA05}" type="parTrans" cxnId="{55C19C03-1079-4098-94D1-6C3D2CAF825E}">
      <dgm:prSet/>
      <dgm:spPr/>
      <dgm:t>
        <a:bodyPr/>
        <a:lstStyle/>
        <a:p>
          <a:endParaRPr lang="ru-RU"/>
        </a:p>
      </dgm:t>
    </dgm:pt>
    <dgm:pt modelId="{D3722202-37EB-4F86-B334-2A94B6DA54EE}" type="sibTrans" cxnId="{55C19C03-1079-4098-94D1-6C3D2CAF825E}">
      <dgm:prSet/>
      <dgm:spPr/>
      <dgm:t>
        <a:bodyPr/>
        <a:lstStyle/>
        <a:p>
          <a:endParaRPr lang="ru-RU"/>
        </a:p>
      </dgm:t>
    </dgm:pt>
    <dgm:pt modelId="{7E04A59D-7113-4478-A238-1CD547D785A1}">
      <dgm:prSet/>
      <dgm:spPr/>
      <dgm:t>
        <a:bodyPr/>
        <a:lstStyle/>
        <a:p>
          <a:pPr rtl="0"/>
          <a:r>
            <a:rPr lang="ru-RU" dirty="0" smtClean="0"/>
            <a:t> Формирование рабочей группы проекта, обеспечено включение 100% педагогического коллектива в реализацию программы </a:t>
          </a:r>
          <a:endParaRPr lang="ru-RU" dirty="0"/>
        </a:p>
      </dgm:t>
    </dgm:pt>
    <dgm:pt modelId="{29D42532-0227-48E8-914F-827BA64F8BE8}" type="parTrans" cxnId="{8C724E80-CA36-4E92-A7AE-52C4581BC50A}">
      <dgm:prSet/>
      <dgm:spPr/>
      <dgm:t>
        <a:bodyPr/>
        <a:lstStyle/>
        <a:p>
          <a:endParaRPr lang="ru-RU"/>
        </a:p>
      </dgm:t>
    </dgm:pt>
    <dgm:pt modelId="{8B97256D-A1DB-4466-AEE8-10774F3CD330}" type="sibTrans" cxnId="{8C724E80-CA36-4E92-A7AE-52C4581BC50A}">
      <dgm:prSet/>
      <dgm:spPr/>
      <dgm:t>
        <a:bodyPr/>
        <a:lstStyle/>
        <a:p>
          <a:endParaRPr lang="ru-RU"/>
        </a:p>
      </dgm:t>
    </dgm:pt>
    <dgm:pt modelId="{5D75C100-7923-43CF-92FF-791E63A9967A}">
      <dgm:prSet/>
      <dgm:spPr/>
      <dgm:t>
        <a:bodyPr/>
        <a:lstStyle/>
        <a:p>
          <a:pPr rtl="0"/>
          <a:r>
            <a:rPr lang="ru-RU" dirty="0" smtClean="0"/>
            <a:t>Разработка и утверждение программы перехода школы - интерната в эффективный режим работы </a:t>
          </a:r>
          <a:endParaRPr lang="ru-RU" dirty="0"/>
        </a:p>
      </dgm:t>
    </dgm:pt>
    <dgm:pt modelId="{80ACBD5A-BA1E-46AC-BD48-CA3806C6F03A}" type="parTrans" cxnId="{E9E185C1-2799-49FC-8CAA-60A15CAC7CA4}">
      <dgm:prSet/>
      <dgm:spPr/>
      <dgm:t>
        <a:bodyPr/>
        <a:lstStyle/>
        <a:p>
          <a:endParaRPr lang="ru-RU"/>
        </a:p>
      </dgm:t>
    </dgm:pt>
    <dgm:pt modelId="{6C722E88-7129-4645-A770-D8D86A02BFE5}" type="sibTrans" cxnId="{E9E185C1-2799-49FC-8CAA-60A15CAC7CA4}">
      <dgm:prSet/>
      <dgm:spPr/>
      <dgm:t>
        <a:bodyPr/>
        <a:lstStyle/>
        <a:p>
          <a:endParaRPr lang="ru-RU"/>
        </a:p>
      </dgm:t>
    </dgm:pt>
    <dgm:pt modelId="{A9E447CF-4469-4A8A-A02A-725555557C07}">
      <dgm:prSet/>
      <dgm:spPr/>
      <dgm:t>
        <a:bodyPr/>
        <a:lstStyle/>
        <a:p>
          <a:pPr rtl="0"/>
          <a:r>
            <a:rPr lang="ru-RU" dirty="0" smtClean="0"/>
            <a:t>100% родителей информирование о содержании программы перехода в эффективный режим работы </a:t>
          </a:r>
          <a:endParaRPr lang="ru-RU" dirty="0"/>
        </a:p>
      </dgm:t>
    </dgm:pt>
    <dgm:pt modelId="{633C4F85-506A-437C-8F94-0A4BE639A77E}" type="parTrans" cxnId="{B6903678-CD97-44DC-AC7E-3B4AF0036F09}">
      <dgm:prSet/>
      <dgm:spPr/>
      <dgm:t>
        <a:bodyPr/>
        <a:lstStyle/>
        <a:p>
          <a:endParaRPr lang="ru-RU"/>
        </a:p>
      </dgm:t>
    </dgm:pt>
    <dgm:pt modelId="{90C8615D-D70F-430B-961E-56048CCFFA12}" type="sibTrans" cxnId="{B6903678-CD97-44DC-AC7E-3B4AF0036F09}">
      <dgm:prSet/>
      <dgm:spPr/>
      <dgm:t>
        <a:bodyPr/>
        <a:lstStyle/>
        <a:p>
          <a:endParaRPr lang="ru-RU"/>
        </a:p>
      </dgm:t>
    </dgm:pt>
    <dgm:pt modelId="{27316C3D-92CC-459C-8CA7-66E14EC9517C}">
      <dgm:prSet/>
      <dgm:spPr/>
      <dgm:t>
        <a:bodyPr/>
        <a:lstStyle/>
        <a:p>
          <a:pPr rtl="0"/>
          <a:r>
            <a:rPr lang="ru-RU" dirty="0" smtClean="0"/>
            <a:t>Разработка плана общешкольных мероприятий, проектов, образовательных событий на 2020 - 2021 год</a:t>
          </a:r>
          <a:endParaRPr lang="ru-RU" dirty="0"/>
        </a:p>
      </dgm:t>
    </dgm:pt>
    <dgm:pt modelId="{9E29E9E7-4C5B-4440-B49C-D87018811036}" type="parTrans" cxnId="{29467957-FEC8-4532-A362-801EE4B760DE}">
      <dgm:prSet/>
      <dgm:spPr/>
      <dgm:t>
        <a:bodyPr/>
        <a:lstStyle/>
        <a:p>
          <a:endParaRPr lang="ru-RU"/>
        </a:p>
      </dgm:t>
    </dgm:pt>
    <dgm:pt modelId="{D8F108ED-775B-42FC-BD41-4B0B6F19373C}" type="sibTrans" cxnId="{29467957-FEC8-4532-A362-801EE4B760DE}">
      <dgm:prSet/>
      <dgm:spPr/>
      <dgm:t>
        <a:bodyPr/>
        <a:lstStyle/>
        <a:p>
          <a:endParaRPr lang="ru-RU"/>
        </a:p>
      </dgm:t>
    </dgm:pt>
    <dgm:pt modelId="{BC9700B0-2D87-439E-A662-C9C779FEA7A2}">
      <dgm:prSet/>
      <dgm:spPr/>
      <dgm:t>
        <a:bodyPr/>
        <a:lstStyle/>
        <a:p>
          <a:pPr rtl="0"/>
          <a:r>
            <a:rPr lang="ru-RU" dirty="0" smtClean="0"/>
            <a:t>Внедрение мониторинг начального этапа</a:t>
          </a:r>
          <a:endParaRPr lang="ru-RU" dirty="0"/>
        </a:p>
      </dgm:t>
    </dgm:pt>
    <dgm:pt modelId="{3A4E858C-D658-4A1D-A09B-EAEDDEE47559}" type="parTrans" cxnId="{90A022F6-379E-4178-A869-5400DED6CAC2}">
      <dgm:prSet/>
      <dgm:spPr/>
      <dgm:t>
        <a:bodyPr/>
        <a:lstStyle/>
        <a:p>
          <a:endParaRPr lang="ru-RU"/>
        </a:p>
      </dgm:t>
    </dgm:pt>
    <dgm:pt modelId="{7C5438DC-F3EE-4AA5-B330-493264A8AD26}" type="sibTrans" cxnId="{90A022F6-379E-4178-A869-5400DED6CAC2}">
      <dgm:prSet/>
      <dgm:spPr/>
      <dgm:t>
        <a:bodyPr/>
        <a:lstStyle/>
        <a:p>
          <a:endParaRPr lang="ru-RU"/>
        </a:p>
      </dgm:t>
    </dgm:pt>
    <dgm:pt modelId="{D9F25DE8-C71C-461F-B93F-3CFD3C289813}" type="pres">
      <dgm:prSet presAssocID="{C8149ADD-886D-4719-8304-D2735416837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7F6A0F1-CD39-472B-8FCD-78CF38C11D37}" type="pres">
      <dgm:prSet presAssocID="{139C51EA-8A86-4795-8174-2181F8D299E0}" presName="horFlow" presStyleCnt="0"/>
      <dgm:spPr/>
    </dgm:pt>
    <dgm:pt modelId="{7C8CFB6D-CEAA-4FE8-B6C0-896C60052DEF}" type="pres">
      <dgm:prSet presAssocID="{139C51EA-8A86-4795-8174-2181F8D299E0}" presName="bigChev" presStyleLbl="node1" presStyleIdx="0" presStyleCnt="6" custScaleX="503715"/>
      <dgm:spPr/>
      <dgm:t>
        <a:bodyPr/>
        <a:lstStyle/>
        <a:p>
          <a:endParaRPr lang="ru-RU"/>
        </a:p>
      </dgm:t>
    </dgm:pt>
    <dgm:pt modelId="{3EE5A716-CC3C-480F-8B6F-753FF6FEE2ED}" type="pres">
      <dgm:prSet presAssocID="{139C51EA-8A86-4795-8174-2181F8D299E0}" presName="vSp" presStyleCnt="0"/>
      <dgm:spPr/>
    </dgm:pt>
    <dgm:pt modelId="{79D5EDF0-D6D0-4158-8205-362343921B38}" type="pres">
      <dgm:prSet presAssocID="{7E04A59D-7113-4478-A238-1CD547D785A1}" presName="horFlow" presStyleCnt="0"/>
      <dgm:spPr/>
    </dgm:pt>
    <dgm:pt modelId="{3C381A99-66CD-4815-8700-AFA0ABDC5D88}" type="pres">
      <dgm:prSet presAssocID="{7E04A59D-7113-4478-A238-1CD547D785A1}" presName="bigChev" presStyleLbl="node1" presStyleIdx="1" presStyleCnt="6" custScaleX="503715"/>
      <dgm:spPr/>
      <dgm:t>
        <a:bodyPr/>
        <a:lstStyle/>
        <a:p>
          <a:endParaRPr lang="ru-RU"/>
        </a:p>
      </dgm:t>
    </dgm:pt>
    <dgm:pt modelId="{0E54BE1A-BF91-4CD2-BC0E-654376A93297}" type="pres">
      <dgm:prSet presAssocID="{7E04A59D-7113-4478-A238-1CD547D785A1}" presName="vSp" presStyleCnt="0"/>
      <dgm:spPr/>
    </dgm:pt>
    <dgm:pt modelId="{065688B8-929A-4381-AF06-9FF3652C0999}" type="pres">
      <dgm:prSet presAssocID="{5D75C100-7923-43CF-92FF-791E63A9967A}" presName="horFlow" presStyleCnt="0"/>
      <dgm:spPr/>
    </dgm:pt>
    <dgm:pt modelId="{A3A1CE58-B61B-4353-B971-BB83FEF3397B}" type="pres">
      <dgm:prSet presAssocID="{5D75C100-7923-43CF-92FF-791E63A9967A}" presName="bigChev" presStyleLbl="node1" presStyleIdx="2" presStyleCnt="6" custScaleX="503715"/>
      <dgm:spPr/>
      <dgm:t>
        <a:bodyPr/>
        <a:lstStyle/>
        <a:p>
          <a:endParaRPr lang="ru-RU"/>
        </a:p>
      </dgm:t>
    </dgm:pt>
    <dgm:pt modelId="{4611E976-8441-4C39-9A64-D7C22EBA6B16}" type="pres">
      <dgm:prSet presAssocID="{5D75C100-7923-43CF-92FF-791E63A9967A}" presName="vSp" presStyleCnt="0"/>
      <dgm:spPr/>
    </dgm:pt>
    <dgm:pt modelId="{732BFB59-4CA6-4656-9325-B9DAE9F61E06}" type="pres">
      <dgm:prSet presAssocID="{A9E447CF-4469-4A8A-A02A-725555557C07}" presName="horFlow" presStyleCnt="0"/>
      <dgm:spPr/>
    </dgm:pt>
    <dgm:pt modelId="{B5A7E056-EE14-4A16-8907-0C3F8FC47011}" type="pres">
      <dgm:prSet presAssocID="{A9E447CF-4469-4A8A-A02A-725555557C07}" presName="bigChev" presStyleLbl="node1" presStyleIdx="3" presStyleCnt="6" custScaleX="503715"/>
      <dgm:spPr/>
      <dgm:t>
        <a:bodyPr/>
        <a:lstStyle/>
        <a:p>
          <a:endParaRPr lang="ru-RU"/>
        </a:p>
      </dgm:t>
    </dgm:pt>
    <dgm:pt modelId="{12C83A1F-263A-49A1-B79E-A518B68C7434}" type="pres">
      <dgm:prSet presAssocID="{A9E447CF-4469-4A8A-A02A-725555557C07}" presName="vSp" presStyleCnt="0"/>
      <dgm:spPr/>
    </dgm:pt>
    <dgm:pt modelId="{E232FB10-3DD5-4398-AD01-0513D5374F08}" type="pres">
      <dgm:prSet presAssocID="{27316C3D-92CC-459C-8CA7-66E14EC9517C}" presName="horFlow" presStyleCnt="0"/>
      <dgm:spPr/>
    </dgm:pt>
    <dgm:pt modelId="{72E5D943-9F97-429C-AE09-6B6D4721101B}" type="pres">
      <dgm:prSet presAssocID="{27316C3D-92CC-459C-8CA7-66E14EC9517C}" presName="bigChev" presStyleLbl="node1" presStyleIdx="4" presStyleCnt="6" custScaleX="503715"/>
      <dgm:spPr/>
      <dgm:t>
        <a:bodyPr/>
        <a:lstStyle/>
        <a:p>
          <a:endParaRPr lang="ru-RU"/>
        </a:p>
      </dgm:t>
    </dgm:pt>
    <dgm:pt modelId="{4E7DA096-2BC6-4FF6-BA59-74892CBA0C49}" type="pres">
      <dgm:prSet presAssocID="{27316C3D-92CC-459C-8CA7-66E14EC9517C}" presName="vSp" presStyleCnt="0"/>
      <dgm:spPr/>
    </dgm:pt>
    <dgm:pt modelId="{FCB4ADE3-DD49-4840-8054-10791012A70F}" type="pres">
      <dgm:prSet presAssocID="{BC9700B0-2D87-439E-A662-C9C779FEA7A2}" presName="horFlow" presStyleCnt="0"/>
      <dgm:spPr/>
    </dgm:pt>
    <dgm:pt modelId="{1E7F42E2-391E-425A-B217-DCDC0BA4C5DE}" type="pres">
      <dgm:prSet presAssocID="{BC9700B0-2D87-439E-A662-C9C779FEA7A2}" presName="bigChev" presStyleLbl="node1" presStyleIdx="5" presStyleCnt="6" custScaleX="503715"/>
      <dgm:spPr/>
      <dgm:t>
        <a:bodyPr/>
        <a:lstStyle/>
        <a:p>
          <a:endParaRPr lang="ru-RU"/>
        </a:p>
      </dgm:t>
    </dgm:pt>
  </dgm:ptLst>
  <dgm:cxnLst>
    <dgm:cxn modelId="{E9E185C1-2799-49FC-8CAA-60A15CAC7CA4}" srcId="{C8149ADD-886D-4719-8304-D27354168377}" destId="{5D75C100-7923-43CF-92FF-791E63A9967A}" srcOrd="2" destOrd="0" parTransId="{80ACBD5A-BA1E-46AC-BD48-CA3806C6F03A}" sibTransId="{6C722E88-7129-4645-A770-D8D86A02BFE5}"/>
    <dgm:cxn modelId="{14AF514E-19E1-4006-A353-9E22598D61C3}" type="presOf" srcId="{7E04A59D-7113-4478-A238-1CD547D785A1}" destId="{3C381A99-66CD-4815-8700-AFA0ABDC5D88}" srcOrd="0" destOrd="0" presId="urn:microsoft.com/office/officeart/2005/8/layout/lProcess3"/>
    <dgm:cxn modelId="{29467957-FEC8-4532-A362-801EE4B760DE}" srcId="{C8149ADD-886D-4719-8304-D27354168377}" destId="{27316C3D-92CC-459C-8CA7-66E14EC9517C}" srcOrd="4" destOrd="0" parTransId="{9E29E9E7-4C5B-4440-B49C-D87018811036}" sibTransId="{D8F108ED-775B-42FC-BD41-4B0B6F19373C}"/>
    <dgm:cxn modelId="{813C2649-9545-472E-A316-87B7A1408160}" type="presOf" srcId="{139C51EA-8A86-4795-8174-2181F8D299E0}" destId="{7C8CFB6D-CEAA-4FE8-B6C0-896C60052DEF}" srcOrd="0" destOrd="0" presId="urn:microsoft.com/office/officeart/2005/8/layout/lProcess3"/>
    <dgm:cxn modelId="{0884BB4A-0C36-4F8F-AD12-7A483EFB33AD}" type="presOf" srcId="{27316C3D-92CC-459C-8CA7-66E14EC9517C}" destId="{72E5D943-9F97-429C-AE09-6B6D4721101B}" srcOrd="0" destOrd="0" presId="urn:microsoft.com/office/officeart/2005/8/layout/lProcess3"/>
    <dgm:cxn modelId="{55C19C03-1079-4098-94D1-6C3D2CAF825E}" srcId="{C8149ADD-886D-4719-8304-D27354168377}" destId="{139C51EA-8A86-4795-8174-2181F8D299E0}" srcOrd="0" destOrd="0" parTransId="{F3DCE88A-8E40-4A8A-BF74-3A09A8D1AA05}" sibTransId="{D3722202-37EB-4F86-B334-2A94B6DA54EE}"/>
    <dgm:cxn modelId="{CED95E18-8EAF-404B-9DE1-438EBDF8932E}" type="presOf" srcId="{BC9700B0-2D87-439E-A662-C9C779FEA7A2}" destId="{1E7F42E2-391E-425A-B217-DCDC0BA4C5DE}" srcOrd="0" destOrd="0" presId="urn:microsoft.com/office/officeart/2005/8/layout/lProcess3"/>
    <dgm:cxn modelId="{90A022F6-379E-4178-A869-5400DED6CAC2}" srcId="{C8149ADD-886D-4719-8304-D27354168377}" destId="{BC9700B0-2D87-439E-A662-C9C779FEA7A2}" srcOrd="5" destOrd="0" parTransId="{3A4E858C-D658-4A1D-A09B-EAEDDEE47559}" sibTransId="{7C5438DC-F3EE-4AA5-B330-493264A8AD26}"/>
    <dgm:cxn modelId="{8C724E80-CA36-4E92-A7AE-52C4581BC50A}" srcId="{C8149ADD-886D-4719-8304-D27354168377}" destId="{7E04A59D-7113-4478-A238-1CD547D785A1}" srcOrd="1" destOrd="0" parTransId="{29D42532-0227-48E8-914F-827BA64F8BE8}" sibTransId="{8B97256D-A1DB-4466-AEE8-10774F3CD330}"/>
    <dgm:cxn modelId="{95C30FFA-E3CD-4226-82BF-43DB19A2422C}" type="presOf" srcId="{A9E447CF-4469-4A8A-A02A-725555557C07}" destId="{B5A7E056-EE14-4A16-8907-0C3F8FC47011}" srcOrd="0" destOrd="0" presId="urn:microsoft.com/office/officeart/2005/8/layout/lProcess3"/>
    <dgm:cxn modelId="{B6903678-CD97-44DC-AC7E-3B4AF0036F09}" srcId="{C8149ADD-886D-4719-8304-D27354168377}" destId="{A9E447CF-4469-4A8A-A02A-725555557C07}" srcOrd="3" destOrd="0" parTransId="{633C4F85-506A-437C-8F94-0A4BE639A77E}" sibTransId="{90C8615D-D70F-430B-961E-56048CCFFA12}"/>
    <dgm:cxn modelId="{DAA2F863-6CAA-4495-9D2D-6CDA5BFD9946}" type="presOf" srcId="{C8149ADD-886D-4719-8304-D27354168377}" destId="{D9F25DE8-C71C-461F-B93F-3CFD3C289813}" srcOrd="0" destOrd="0" presId="urn:microsoft.com/office/officeart/2005/8/layout/lProcess3"/>
    <dgm:cxn modelId="{A2DE2045-067A-48C0-8FFC-6E8CB8834C6B}" type="presOf" srcId="{5D75C100-7923-43CF-92FF-791E63A9967A}" destId="{A3A1CE58-B61B-4353-B971-BB83FEF3397B}" srcOrd="0" destOrd="0" presId="urn:microsoft.com/office/officeart/2005/8/layout/lProcess3"/>
    <dgm:cxn modelId="{03E979AC-6B9C-4FB8-BA5A-6CF28C451441}" type="presParOf" srcId="{D9F25DE8-C71C-461F-B93F-3CFD3C289813}" destId="{D7F6A0F1-CD39-472B-8FCD-78CF38C11D37}" srcOrd="0" destOrd="0" presId="urn:microsoft.com/office/officeart/2005/8/layout/lProcess3"/>
    <dgm:cxn modelId="{882BC059-20BE-4F0E-9AEA-3E4C3DE63FD4}" type="presParOf" srcId="{D7F6A0F1-CD39-472B-8FCD-78CF38C11D37}" destId="{7C8CFB6D-CEAA-4FE8-B6C0-896C60052DEF}" srcOrd="0" destOrd="0" presId="urn:microsoft.com/office/officeart/2005/8/layout/lProcess3"/>
    <dgm:cxn modelId="{6F24AC06-0361-4463-9BF7-B3F5FB72AB21}" type="presParOf" srcId="{D9F25DE8-C71C-461F-B93F-3CFD3C289813}" destId="{3EE5A716-CC3C-480F-8B6F-753FF6FEE2ED}" srcOrd="1" destOrd="0" presId="urn:microsoft.com/office/officeart/2005/8/layout/lProcess3"/>
    <dgm:cxn modelId="{1A7DFB74-1150-435C-BED6-1C90C42D5EFC}" type="presParOf" srcId="{D9F25DE8-C71C-461F-B93F-3CFD3C289813}" destId="{79D5EDF0-D6D0-4158-8205-362343921B38}" srcOrd="2" destOrd="0" presId="urn:microsoft.com/office/officeart/2005/8/layout/lProcess3"/>
    <dgm:cxn modelId="{D56829BB-0403-47BF-BF0A-91575651C0D7}" type="presParOf" srcId="{79D5EDF0-D6D0-4158-8205-362343921B38}" destId="{3C381A99-66CD-4815-8700-AFA0ABDC5D88}" srcOrd="0" destOrd="0" presId="urn:microsoft.com/office/officeart/2005/8/layout/lProcess3"/>
    <dgm:cxn modelId="{14CB6C63-0CBD-4DD8-9DD5-F1A4B3EE521B}" type="presParOf" srcId="{D9F25DE8-C71C-461F-B93F-3CFD3C289813}" destId="{0E54BE1A-BF91-4CD2-BC0E-654376A93297}" srcOrd="3" destOrd="0" presId="urn:microsoft.com/office/officeart/2005/8/layout/lProcess3"/>
    <dgm:cxn modelId="{9EEE4383-C6F7-479A-BDDF-DEC5C9596826}" type="presParOf" srcId="{D9F25DE8-C71C-461F-B93F-3CFD3C289813}" destId="{065688B8-929A-4381-AF06-9FF3652C0999}" srcOrd="4" destOrd="0" presId="urn:microsoft.com/office/officeart/2005/8/layout/lProcess3"/>
    <dgm:cxn modelId="{1D9C2D36-443E-483B-9CA5-1E1E2775756C}" type="presParOf" srcId="{065688B8-929A-4381-AF06-9FF3652C0999}" destId="{A3A1CE58-B61B-4353-B971-BB83FEF3397B}" srcOrd="0" destOrd="0" presId="urn:microsoft.com/office/officeart/2005/8/layout/lProcess3"/>
    <dgm:cxn modelId="{55AA3B0B-BAF3-46AB-B3BD-52625D0B0D02}" type="presParOf" srcId="{D9F25DE8-C71C-461F-B93F-3CFD3C289813}" destId="{4611E976-8441-4C39-9A64-D7C22EBA6B16}" srcOrd="5" destOrd="0" presId="urn:microsoft.com/office/officeart/2005/8/layout/lProcess3"/>
    <dgm:cxn modelId="{B0DF3FC2-0334-4B43-B8F8-B83F3ED7FDDB}" type="presParOf" srcId="{D9F25DE8-C71C-461F-B93F-3CFD3C289813}" destId="{732BFB59-4CA6-4656-9325-B9DAE9F61E06}" srcOrd="6" destOrd="0" presId="urn:microsoft.com/office/officeart/2005/8/layout/lProcess3"/>
    <dgm:cxn modelId="{8389E853-786E-4053-B871-4AD1D8B26F0D}" type="presParOf" srcId="{732BFB59-4CA6-4656-9325-B9DAE9F61E06}" destId="{B5A7E056-EE14-4A16-8907-0C3F8FC47011}" srcOrd="0" destOrd="0" presId="urn:microsoft.com/office/officeart/2005/8/layout/lProcess3"/>
    <dgm:cxn modelId="{4A5932DD-6E6D-497E-91D8-5CB6DB6C64E8}" type="presParOf" srcId="{D9F25DE8-C71C-461F-B93F-3CFD3C289813}" destId="{12C83A1F-263A-49A1-B79E-A518B68C7434}" srcOrd="7" destOrd="0" presId="urn:microsoft.com/office/officeart/2005/8/layout/lProcess3"/>
    <dgm:cxn modelId="{800BA13A-DA8B-4784-9EE2-87951C26FED1}" type="presParOf" srcId="{D9F25DE8-C71C-461F-B93F-3CFD3C289813}" destId="{E232FB10-3DD5-4398-AD01-0513D5374F08}" srcOrd="8" destOrd="0" presId="urn:microsoft.com/office/officeart/2005/8/layout/lProcess3"/>
    <dgm:cxn modelId="{FF0E44F8-41DB-42BB-8CA3-B5B18AA0A30D}" type="presParOf" srcId="{E232FB10-3DD5-4398-AD01-0513D5374F08}" destId="{72E5D943-9F97-429C-AE09-6B6D4721101B}" srcOrd="0" destOrd="0" presId="urn:microsoft.com/office/officeart/2005/8/layout/lProcess3"/>
    <dgm:cxn modelId="{2965F8FB-3005-4D74-84EF-229A9432F294}" type="presParOf" srcId="{D9F25DE8-C71C-461F-B93F-3CFD3C289813}" destId="{4E7DA096-2BC6-4FF6-BA59-74892CBA0C49}" srcOrd="9" destOrd="0" presId="urn:microsoft.com/office/officeart/2005/8/layout/lProcess3"/>
    <dgm:cxn modelId="{F258D72B-3A8B-4F67-A3C2-7A13674F159D}" type="presParOf" srcId="{D9F25DE8-C71C-461F-B93F-3CFD3C289813}" destId="{FCB4ADE3-DD49-4840-8054-10791012A70F}" srcOrd="10" destOrd="0" presId="urn:microsoft.com/office/officeart/2005/8/layout/lProcess3"/>
    <dgm:cxn modelId="{D05A1D9E-81F0-4C87-9B59-A300392D162F}" type="presParOf" srcId="{FCB4ADE3-DD49-4840-8054-10791012A70F}" destId="{1E7F42E2-391E-425A-B217-DCDC0BA4C5DE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BC1EC2-4B51-47DC-9619-D4807B429114}">
      <dsp:nvSpPr>
        <dsp:cNvPr id="0" name=""/>
        <dsp:cNvSpPr/>
      </dsp:nvSpPr>
      <dsp:spPr>
        <a:xfrm>
          <a:off x="573946" y="1166"/>
          <a:ext cx="10776454" cy="12949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/>
            <a:t>Проанализировать ситуацию, выбрать общую педагогическую стратегию, составить план ее реализации и создания оптимальных условий (материально-технических, кадровых и т.д.)</a:t>
          </a:r>
          <a:endParaRPr lang="ru-RU" sz="2400" kern="1200" dirty="0">
            <a:latin typeface="Cambria" panose="02040503050406030204" pitchFamily="18" charset="0"/>
          </a:endParaRPr>
        </a:p>
      </dsp:txBody>
      <dsp:txXfrm>
        <a:off x="637158" y="64378"/>
        <a:ext cx="10650030" cy="1168488"/>
      </dsp:txXfrm>
    </dsp:sp>
    <dsp:sp modelId="{F0395B66-0503-493D-852E-ED879D56A178}">
      <dsp:nvSpPr>
        <dsp:cNvPr id="0" name=""/>
        <dsp:cNvSpPr/>
      </dsp:nvSpPr>
      <dsp:spPr>
        <a:xfrm>
          <a:off x="573946" y="1299445"/>
          <a:ext cx="10776454" cy="114855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Выбрать технологии формирования ключевых компетенций обучающихся для повышения качества образования;</a:t>
          </a:r>
          <a:endParaRPr lang="ru-RU" sz="2400" kern="1200" dirty="0">
            <a:latin typeface="Cambria" panose="02040503050406030204" pitchFamily="18" charset="0"/>
          </a:endParaRPr>
        </a:p>
      </dsp:txBody>
      <dsp:txXfrm>
        <a:off x="630014" y="1355513"/>
        <a:ext cx="10664318" cy="1036420"/>
      </dsp:txXfrm>
    </dsp:sp>
    <dsp:sp modelId="{8157CEB9-7E98-46E3-A0DB-FBF6D4ED1572}">
      <dsp:nvSpPr>
        <dsp:cNvPr id="0" name=""/>
        <dsp:cNvSpPr/>
      </dsp:nvSpPr>
      <dsp:spPr>
        <a:xfrm>
          <a:off x="573946" y="2451368"/>
          <a:ext cx="10776454" cy="134675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Повысить профессиональную компетентность педагогов и их методическую грамотность через тьюторское сопровождение;</a:t>
          </a:r>
          <a:endParaRPr lang="ru-RU" sz="2400" kern="1200" dirty="0">
            <a:latin typeface="Cambria" panose="02040503050406030204" pitchFamily="18" charset="0"/>
          </a:endParaRPr>
        </a:p>
      </dsp:txBody>
      <dsp:txXfrm>
        <a:off x="639689" y="2517111"/>
        <a:ext cx="10644968" cy="1215268"/>
      </dsp:txXfrm>
    </dsp:sp>
    <dsp:sp modelId="{9E70A57D-B1D0-4209-9C0F-E28144B3636C}">
      <dsp:nvSpPr>
        <dsp:cNvPr id="0" name=""/>
        <dsp:cNvSpPr/>
      </dsp:nvSpPr>
      <dsp:spPr>
        <a:xfrm>
          <a:off x="573946" y="3801489"/>
          <a:ext cx="10776454" cy="134675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Разработать оценочные средства и мониторинг реализации выбранной педагогической стратегии.</a:t>
          </a:r>
        </a:p>
      </dsp:txBody>
      <dsp:txXfrm>
        <a:off x="639689" y="3867232"/>
        <a:ext cx="10644968" cy="12152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EC7666-6203-4EB9-8357-CDC0ECBB221A}">
      <dsp:nvSpPr>
        <dsp:cNvPr id="0" name=""/>
        <dsp:cNvSpPr/>
      </dsp:nvSpPr>
      <dsp:spPr>
        <a:xfrm>
          <a:off x="5003742" y="1602573"/>
          <a:ext cx="2053005" cy="205325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AC65E322-ED06-4563-9179-19E7D1082C80}">
      <dsp:nvSpPr>
        <dsp:cNvPr id="0" name=""/>
        <dsp:cNvSpPr/>
      </dsp:nvSpPr>
      <dsp:spPr>
        <a:xfrm>
          <a:off x="4854044" y="0"/>
          <a:ext cx="2352402" cy="125889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Повышение успеваемости и качества знаний обучающихся;</a:t>
          </a:r>
          <a:endParaRPr lang="ru-RU" sz="18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4854044" y="0"/>
        <a:ext cx="2352402" cy="1258895"/>
      </dsp:txXfrm>
    </dsp:sp>
    <dsp:sp modelId="{48814853-BB54-4886-95EB-DE9B86AB7731}">
      <dsp:nvSpPr>
        <dsp:cNvPr id="0" name=""/>
        <dsp:cNvSpPr/>
      </dsp:nvSpPr>
      <dsp:spPr>
        <a:xfrm>
          <a:off x="5605957" y="1892119"/>
          <a:ext cx="2053005" cy="205325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FDDA450C-F6D5-445A-9458-18CA682D9906}">
      <dsp:nvSpPr>
        <dsp:cNvPr id="0" name=""/>
        <dsp:cNvSpPr/>
      </dsp:nvSpPr>
      <dsp:spPr>
        <a:xfrm>
          <a:off x="7944950" y="638629"/>
          <a:ext cx="2224089" cy="138478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Рост учебных и </a:t>
          </a:r>
          <a:r>
            <a:rPr lang="ru-RU" sz="1800" kern="1200" dirty="0" err="1" smtClean="0">
              <a:latin typeface="Cambria" panose="02040503050406030204" pitchFamily="18" charset="0"/>
              <a:ea typeface="Cambria" panose="02040503050406030204" pitchFamily="18" charset="0"/>
            </a:rPr>
            <a:t>внеучебных</a:t>
          </a:r>
          <a:r>
            <a:rPr lang="ru-RU" sz="18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 достижений обучающихся;</a:t>
          </a:r>
          <a:endParaRPr lang="ru-RU" sz="18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7944950" y="638629"/>
        <a:ext cx="2224089" cy="1384784"/>
      </dsp:txXfrm>
    </dsp:sp>
    <dsp:sp modelId="{0F772CE3-B35D-4956-AC78-7E69B12F6A7B}">
      <dsp:nvSpPr>
        <dsp:cNvPr id="0" name=""/>
        <dsp:cNvSpPr/>
      </dsp:nvSpPr>
      <dsp:spPr>
        <a:xfrm>
          <a:off x="5753945" y="2543597"/>
          <a:ext cx="2053005" cy="205325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B54CB7F1-C017-40A7-BE8E-E6F58060FBEE}">
      <dsp:nvSpPr>
        <dsp:cNvPr id="0" name=""/>
        <dsp:cNvSpPr/>
      </dsp:nvSpPr>
      <dsp:spPr>
        <a:xfrm>
          <a:off x="8337926" y="2491567"/>
          <a:ext cx="2456884" cy="223803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Увеличение численности школьников, охваченных системой </a:t>
          </a:r>
          <a:r>
            <a:rPr lang="ru-RU" sz="1800" kern="1200" dirty="0" err="1" smtClean="0">
              <a:latin typeface="Cambria" panose="02040503050406030204" pitchFamily="18" charset="0"/>
              <a:ea typeface="Cambria" panose="02040503050406030204" pitchFamily="18" charset="0"/>
            </a:rPr>
            <a:t>внутришкольного</a:t>
          </a:r>
          <a:r>
            <a:rPr lang="ru-RU" sz="18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 дополнительного образования;</a:t>
          </a:r>
          <a:endParaRPr lang="ru-RU" sz="18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8337926" y="2491567"/>
        <a:ext cx="2456884" cy="2238032"/>
      </dsp:txXfrm>
    </dsp:sp>
    <dsp:sp modelId="{DB66F3C9-DC47-4DA2-9EC4-B640635C19F5}">
      <dsp:nvSpPr>
        <dsp:cNvPr id="0" name=""/>
        <dsp:cNvSpPr/>
      </dsp:nvSpPr>
      <dsp:spPr>
        <a:xfrm>
          <a:off x="5337356" y="3066038"/>
          <a:ext cx="2053005" cy="205325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CB349342-CDBB-43CF-9DC4-9FAFE40B3F22}">
      <dsp:nvSpPr>
        <dsp:cNvPr id="0" name=""/>
        <dsp:cNvSpPr/>
      </dsp:nvSpPr>
      <dsp:spPr>
        <a:xfrm>
          <a:off x="7501977" y="4941162"/>
          <a:ext cx="2352402" cy="135331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Рост квалификации педагогов;</a:t>
          </a:r>
          <a:endParaRPr lang="ru-RU" sz="18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7501977" y="4941162"/>
        <a:ext cx="2352402" cy="1353312"/>
      </dsp:txXfrm>
    </dsp:sp>
    <dsp:sp modelId="{DB6C6F69-5C42-49DB-92E0-7E7CABA4D325}">
      <dsp:nvSpPr>
        <dsp:cNvPr id="0" name=""/>
        <dsp:cNvSpPr/>
      </dsp:nvSpPr>
      <dsp:spPr>
        <a:xfrm>
          <a:off x="4670129" y="3066038"/>
          <a:ext cx="2053005" cy="205325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7D529E4F-D76A-4594-8A49-A0E91B675589}">
      <dsp:nvSpPr>
        <dsp:cNvPr id="0" name=""/>
        <dsp:cNvSpPr/>
      </dsp:nvSpPr>
      <dsp:spPr>
        <a:xfrm>
          <a:off x="2597457" y="4941162"/>
          <a:ext cx="2352402" cy="135331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Расширение участия заинтересованных лиц в управлении школой - интернатом;</a:t>
          </a:r>
          <a:endParaRPr lang="ru-RU" sz="18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2597457" y="4941162"/>
        <a:ext cx="2352402" cy="1353312"/>
      </dsp:txXfrm>
    </dsp:sp>
    <dsp:sp modelId="{A3851592-473E-4C2F-B664-549AA6F900AC}">
      <dsp:nvSpPr>
        <dsp:cNvPr id="0" name=""/>
        <dsp:cNvSpPr/>
      </dsp:nvSpPr>
      <dsp:spPr>
        <a:xfrm>
          <a:off x="4253540" y="2543597"/>
          <a:ext cx="2053005" cy="205325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398FC3E6-0374-4890-B58D-E51DDAF81631}">
      <dsp:nvSpPr>
        <dsp:cNvPr id="0" name=""/>
        <dsp:cNvSpPr/>
      </dsp:nvSpPr>
      <dsp:spPr>
        <a:xfrm>
          <a:off x="1073254" y="3276490"/>
          <a:ext cx="2181318" cy="147920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Сохранность контингента школы – интерната;</a:t>
          </a:r>
          <a:endParaRPr lang="ru-RU" sz="18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1073254" y="3276490"/>
        <a:ext cx="2181318" cy="1479201"/>
      </dsp:txXfrm>
    </dsp:sp>
    <dsp:sp modelId="{D72E1204-D3C8-451E-869C-CEBDDF76013E}">
      <dsp:nvSpPr>
        <dsp:cNvPr id="0" name=""/>
        <dsp:cNvSpPr/>
      </dsp:nvSpPr>
      <dsp:spPr>
        <a:xfrm>
          <a:off x="4401527" y="1892119"/>
          <a:ext cx="2053005" cy="205325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5C6CDDE6-4934-4955-9CC8-7CC862DA8809}">
      <dsp:nvSpPr>
        <dsp:cNvPr id="0" name=""/>
        <dsp:cNvSpPr/>
      </dsp:nvSpPr>
      <dsp:spPr>
        <a:xfrm>
          <a:off x="1048676" y="265818"/>
          <a:ext cx="2890693" cy="2713429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Положительная динамика участия родителей, социальных партнеров школы – интерната в организуемых образовательных событиях.</a:t>
          </a:r>
          <a:endParaRPr lang="ru-RU" sz="18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1048676" y="265818"/>
        <a:ext cx="2890693" cy="27134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BDDAB6-2563-4A01-9733-5CDDED1C6D1E}">
      <dsp:nvSpPr>
        <dsp:cNvPr id="0" name=""/>
        <dsp:cNvSpPr/>
      </dsp:nvSpPr>
      <dsp:spPr>
        <a:xfrm>
          <a:off x="1799" y="797440"/>
          <a:ext cx="2042805" cy="34645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0DFF09-524A-46BB-84E2-C7B0E7745100}">
      <dsp:nvSpPr>
        <dsp:cNvPr id="0" name=""/>
        <dsp:cNvSpPr/>
      </dsp:nvSpPr>
      <dsp:spPr>
        <a:xfrm>
          <a:off x="205028" y="990507"/>
          <a:ext cx="2042805" cy="34645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Внесение мероприятий контроля по математике и русскому языку в план ВШК 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1" kern="1200" dirty="0" smtClean="0"/>
            <a:t> </a:t>
          </a:r>
          <a:r>
            <a:rPr lang="ru-RU" sz="1400" kern="1200" dirty="0" smtClean="0"/>
            <a:t>(ежемесячно)</a:t>
          </a:r>
          <a:endParaRPr lang="ru-RU" sz="1400" kern="1200" dirty="0"/>
        </a:p>
      </dsp:txBody>
      <dsp:txXfrm>
        <a:off x="264860" y="1050339"/>
        <a:ext cx="1923141" cy="3344871"/>
      </dsp:txXfrm>
    </dsp:sp>
    <dsp:sp modelId="{6103A586-0884-416D-ABB9-E51DFB50D7AC}">
      <dsp:nvSpPr>
        <dsp:cNvPr id="0" name=""/>
        <dsp:cNvSpPr/>
      </dsp:nvSpPr>
      <dsp:spPr>
        <a:xfrm>
          <a:off x="2451063" y="797440"/>
          <a:ext cx="2042805" cy="34645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907E41-A7B6-49A4-AD10-C5B931F8D796}">
      <dsp:nvSpPr>
        <dsp:cNvPr id="0" name=""/>
        <dsp:cNvSpPr/>
      </dsp:nvSpPr>
      <dsp:spPr>
        <a:xfrm>
          <a:off x="2654292" y="990507"/>
          <a:ext cx="2042805" cy="34645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Методические объединения  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(1 раз в четверть)</a:t>
          </a:r>
          <a:endParaRPr lang="ru-RU" sz="1400" kern="1200" dirty="0"/>
        </a:p>
      </dsp:txBody>
      <dsp:txXfrm>
        <a:off x="2714124" y="1050339"/>
        <a:ext cx="1923141" cy="3344871"/>
      </dsp:txXfrm>
    </dsp:sp>
    <dsp:sp modelId="{8CBC4932-5484-4156-B43E-0643027999E0}">
      <dsp:nvSpPr>
        <dsp:cNvPr id="0" name=""/>
        <dsp:cNvSpPr/>
      </dsp:nvSpPr>
      <dsp:spPr>
        <a:xfrm>
          <a:off x="4900326" y="797440"/>
          <a:ext cx="2042805" cy="34645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D41085-CA4E-4242-9C59-2828AEAC9711}">
      <dsp:nvSpPr>
        <dsp:cNvPr id="0" name=""/>
        <dsp:cNvSpPr/>
      </dsp:nvSpPr>
      <dsp:spPr>
        <a:xfrm>
          <a:off x="5103555" y="990507"/>
          <a:ext cx="2042805" cy="34645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Педагогические советы 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(август 2020, январь 2021)</a:t>
          </a:r>
          <a:endParaRPr lang="ru-RU" sz="1400" kern="1200" dirty="0"/>
        </a:p>
      </dsp:txBody>
      <dsp:txXfrm>
        <a:off x="5163387" y="1050339"/>
        <a:ext cx="1923141" cy="3344871"/>
      </dsp:txXfrm>
    </dsp:sp>
    <dsp:sp modelId="{81E3F776-2272-49F5-BA51-8816367838DF}">
      <dsp:nvSpPr>
        <dsp:cNvPr id="0" name=""/>
        <dsp:cNvSpPr/>
      </dsp:nvSpPr>
      <dsp:spPr>
        <a:xfrm>
          <a:off x="7349590" y="797440"/>
          <a:ext cx="2042805" cy="34645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29B37D-A4E2-4B2A-A7C5-EFF3CE748B6F}">
      <dsp:nvSpPr>
        <dsp:cNvPr id="0" name=""/>
        <dsp:cNvSpPr/>
      </dsp:nvSpPr>
      <dsp:spPr>
        <a:xfrm>
          <a:off x="7552819" y="990507"/>
          <a:ext cx="2042805" cy="34645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Курсовая подготовка педагогов –предметников </a:t>
          </a:r>
          <a:endParaRPr lang="ru-RU" sz="1400" kern="1200" dirty="0"/>
        </a:p>
      </dsp:txBody>
      <dsp:txXfrm>
        <a:off x="7612651" y="1050339"/>
        <a:ext cx="1923141" cy="3344871"/>
      </dsp:txXfrm>
    </dsp:sp>
    <dsp:sp modelId="{0B6D918D-38FA-4B3F-A3FF-B2E16C0A7A0B}">
      <dsp:nvSpPr>
        <dsp:cNvPr id="0" name=""/>
        <dsp:cNvSpPr/>
      </dsp:nvSpPr>
      <dsp:spPr>
        <a:xfrm>
          <a:off x="9798853" y="797440"/>
          <a:ext cx="2042805" cy="34645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8E793A-B1E4-42BC-B991-96E350E92B1A}">
      <dsp:nvSpPr>
        <dsp:cNvPr id="0" name=""/>
        <dsp:cNvSpPr/>
      </dsp:nvSpPr>
      <dsp:spPr>
        <a:xfrm>
          <a:off x="10002082" y="990507"/>
          <a:ext cx="2042805" cy="34645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Подготовка ежегодного доклада директора 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Отчет перед общественностью, управляющим советом, учредителем, 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Самообследование</a:t>
          </a:r>
          <a:r>
            <a:rPr lang="ru-RU" sz="1400" kern="1200" dirty="0" smtClean="0"/>
            <a:t> образовательной организации по реализации программы перехода в эффективный режим работы.</a:t>
          </a:r>
          <a:endParaRPr lang="ru-RU" sz="1400" kern="1200" dirty="0"/>
        </a:p>
      </dsp:txBody>
      <dsp:txXfrm>
        <a:off x="10061914" y="1050339"/>
        <a:ext cx="1923141" cy="334487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7D577F-72B3-4E42-9628-98DFE40857B2}">
      <dsp:nvSpPr>
        <dsp:cNvPr id="0" name=""/>
        <dsp:cNvSpPr/>
      </dsp:nvSpPr>
      <dsp:spPr>
        <a:xfrm>
          <a:off x="616018" y="0"/>
          <a:ext cx="10683195" cy="6676996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62C54D-F8DA-4F84-B80D-A8A321E20E96}">
      <dsp:nvSpPr>
        <dsp:cNvPr id="0" name=""/>
        <dsp:cNvSpPr/>
      </dsp:nvSpPr>
      <dsp:spPr>
        <a:xfrm>
          <a:off x="1019693" y="5719925"/>
          <a:ext cx="245713" cy="245713"/>
        </a:xfrm>
        <a:prstGeom prst="ellipse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8F2FC0-5C27-4D3C-8857-332E40B7FD42}">
      <dsp:nvSpPr>
        <dsp:cNvPr id="0" name=""/>
        <dsp:cNvSpPr/>
      </dsp:nvSpPr>
      <dsp:spPr>
        <a:xfrm>
          <a:off x="1174397" y="5491906"/>
          <a:ext cx="4828424" cy="11850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198" tIns="0" rIns="0" bIns="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i="1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Подготовительный</a:t>
          </a:r>
          <a:endParaRPr lang="ru-RU" sz="1800" b="1" kern="1200" dirty="0" smtClean="0">
            <a:latin typeface="Cambria" panose="02040503050406030204" pitchFamily="18" charset="0"/>
            <a:ea typeface="Cambria" panose="02040503050406030204" pitchFamily="18" charset="0"/>
          </a:endParaRP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Сентябрь – октябрь 2020 г</a:t>
          </a:r>
          <a:r>
            <a:rPr lang="ru-RU" sz="1800" kern="1200" dirty="0" smtClean="0"/>
            <a:t>.</a:t>
          </a:r>
        </a:p>
      </dsp:txBody>
      <dsp:txXfrm>
        <a:off x="1174397" y="5491906"/>
        <a:ext cx="4828424" cy="1185090"/>
      </dsp:txXfrm>
    </dsp:sp>
    <dsp:sp modelId="{3B072281-DDAD-4BAE-BF0D-8E549AFAD84F}">
      <dsp:nvSpPr>
        <dsp:cNvPr id="0" name=""/>
        <dsp:cNvSpPr/>
      </dsp:nvSpPr>
      <dsp:spPr>
        <a:xfrm>
          <a:off x="1690535" y="4697130"/>
          <a:ext cx="384595" cy="384595"/>
        </a:xfrm>
        <a:prstGeom prst="ellipse">
          <a:avLst/>
        </a:prstGeom>
        <a:solidFill>
          <a:schemeClr val="accent1">
            <a:shade val="50000"/>
            <a:hueOff val="133703"/>
            <a:satOff val="3582"/>
            <a:lumOff val="157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95508D-6A31-4D8A-B1D1-89E065F60769}">
      <dsp:nvSpPr>
        <dsp:cNvPr id="0" name=""/>
        <dsp:cNvSpPr/>
      </dsp:nvSpPr>
      <dsp:spPr>
        <a:xfrm>
          <a:off x="2160162" y="4763144"/>
          <a:ext cx="3494097" cy="200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789" tIns="0" rIns="0" bIns="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Аналитико-диагностический</a:t>
          </a:r>
          <a:r>
            <a:rPr lang="ru-RU" sz="1800" b="1" kern="1200" dirty="0" smtClean="0">
              <a:latin typeface="Cambria" panose="02040503050406030204" pitchFamily="18" charset="0"/>
              <a:ea typeface="Cambria" panose="02040503050406030204" pitchFamily="18" charset="0"/>
            </a:rPr>
            <a:t> - </a:t>
          </a:r>
          <a:r>
            <a:rPr lang="ru-RU" sz="1800" b="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Ноябрь 2020 г – январь 2021 г.</a:t>
          </a:r>
          <a:endParaRPr lang="ru-RU" sz="1800" b="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2160162" y="4763144"/>
        <a:ext cx="3494097" cy="200704"/>
      </dsp:txXfrm>
    </dsp:sp>
    <dsp:sp modelId="{7932D295-FC7F-4153-B447-A8844D43784A}">
      <dsp:nvSpPr>
        <dsp:cNvPr id="0" name=""/>
        <dsp:cNvSpPr/>
      </dsp:nvSpPr>
      <dsp:spPr>
        <a:xfrm>
          <a:off x="2527972" y="3805811"/>
          <a:ext cx="512793" cy="512793"/>
        </a:xfrm>
        <a:prstGeom prst="ellipse">
          <a:avLst/>
        </a:prstGeom>
        <a:solidFill>
          <a:schemeClr val="accent1">
            <a:shade val="50000"/>
            <a:hueOff val="267407"/>
            <a:satOff val="7164"/>
            <a:lumOff val="315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D86386-362C-4D31-8423-56B717C09382}">
      <dsp:nvSpPr>
        <dsp:cNvPr id="0" name=""/>
        <dsp:cNvSpPr/>
      </dsp:nvSpPr>
      <dsp:spPr>
        <a:xfrm>
          <a:off x="3092233" y="3870785"/>
          <a:ext cx="3508826" cy="14558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1719" tIns="0" rIns="0" bIns="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i="1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Деятельностный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Февраль 2021 г. – апрель 2022 г</a:t>
          </a:r>
          <a:r>
            <a:rPr lang="ru-RU" sz="1800" b="0" kern="1200" dirty="0" smtClean="0"/>
            <a:t>.</a:t>
          </a:r>
          <a:endParaRPr lang="ru-RU" sz="1800" b="0" kern="1200" dirty="0"/>
        </a:p>
      </dsp:txBody>
      <dsp:txXfrm>
        <a:off x="3092233" y="3870785"/>
        <a:ext cx="3508826" cy="1455884"/>
      </dsp:txXfrm>
    </dsp:sp>
    <dsp:sp modelId="{6D017744-5E78-463E-B5A4-D94A9BCA411C}">
      <dsp:nvSpPr>
        <dsp:cNvPr id="0" name=""/>
        <dsp:cNvSpPr/>
      </dsp:nvSpPr>
      <dsp:spPr>
        <a:xfrm>
          <a:off x="3685710" y="2871688"/>
          <a:ext cx="662358" cy="662358"/>
        </a:xfrm>
        <a:prstGeom prst="ellipse">
          <a:avLst/>
        </a:prstGeom>
        <a:solidFill>
          <a:schemeClr val="accent1">
            <a:shade val="50000"/>
            <a:hueOff val="267407"/>
            <a:satOff val="7164"/>
            <a:lumOff val="315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6F71F3-E625-4FCD-99C0-2FD02D92019F}">
      <dsp:nvSpPr>
        <dsp:cNvPr id="0" name=""/>
        <dsp:cNvSpPr/>
      </dsp:nvSpPr>
      <dsp:spPr>
        <a:xfrm>
          <a:off x="4208157" y="2990134"/>
          <a:ext cx="3178720" cy="36229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0970" tIns="0" rIns="0" bIns="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i="1" kern="1200" dirty="0" smtClean="0">
              <a:latin typeface="Cambria" panose="02040503050406030204" pitchFamily="18" charset="0"/>
              <a:ea typeface="Cambria" panose="02040503050406030204" pitchFamily="18" charset="0"/>
            </a:rPr>
            <a:t>Этап промежуточного контроля</a:t>
          </a:r>
          <a:r>
            <a:rPr lang="ru-RU" sz="1800" i="1" kern="1200" dirty="0" smtClean="0">
              <a:latin typeface="Cambria" panose="02040503050406030204" pitchFamily="18" charset="0"/>
              <a:ea typeface="Cambria" panose="02040503050406030204" pitchFamily="18" charset="0"/>
            </a:rPr>
            <a:t> 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Май – июнь 2022 г. </a:t>
          </a:r>
          <a:endParaRPr lang="ru-RU" sz="1800" b="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4208157" y="2990134"/>
        <a:ext cx="3178720" cy="3622979"/>
      </dsp:txXfrm>
    </dsp:sp>
    <dsp:sp modelId="{D75726B3-75FC-4056-A6FC-C89DB2747B1E}">
      <dsp:nvSpPr>
        <dsp:cNvPr id="0" name=""/>
        <dsp:cNvSpPr/>
      </dsp:nvSpPr>
      <dsp:spPr>
        <a:xfrm>
          <a:off x="5529526" y="1914895"/>
          <a:ext cx="843972" cy="843972"/>
        </a:xfrm>
        <a:prstGeom prst="ellipse">
          <a:avLst/>
        </a:prstGeom>
        <a:solidFill>
          <a:schemeClr val="accent1">
            <a:shade val="50000"/>
            <a:hueOff val="133703"/>
            <a:satOff val="3582"/>
            <a:lumOff val="157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998F25-79EA-490B-92E2-64A4DC03FA29}">
      <dsp:nvSpPr>
        <dsp:cNvPr id="0" name=""/>
        <dsp:cNvSpPr/>
      </dsp:nvSpPr>
      <dsp:spPr>
        <a:xfrm>
          <a:off x="6079746" y="2060458"/>
          <a:ext cx="3690958" cy="1065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7203" tIns="0" rIns="0" bIns="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i="1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Практический 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Сентябрь 2022 г. – апрель 2023 г. </a:t>
          </a:r>
          <a:endParaRPr lang="ru-RU" sz="1800" b="0" kern="1200" dirty="0"/>
        </a:p>
      </dsp:txBody>
      <dsp:txXfrm>
        <a:off x="6079746" y="2060458"/>
        <a:ext cx="3690958" cy="10652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CFB6D-CEAA-4FE8-B6C0-896C60052DEF}">
      <dsp:nvSpPr>
        <dsp:cNvPr id="0" name=""/>
        <dsp:cNvSpPr/>
      </dsp:nvSpPr>
      <dsp:spPr>
        <a:xfrm>
          <a:off x="863693" y="1010"/>
          <a:ext cx="9147947" cy="72643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Сбор и анализ информации</a:t>
          </a:r>
          <a:endParaRPr lang="ru-RU" sz="2300" kern="1200" dirty="0"/>
        </a:p>
      </dsp:txBody>
      <dsp:txXfrm>
        <a:off x="1226912" y="1010"/>
        <a:ext cx="8421509" cy="726438"/>
      </dsp:txXfrm>
    </dsp:sp>
    <dsp:sp modelId="{3C381A99-66CD-4815-8700-AFA0ABDC5D88}">
      <dsp:nvSpPr>
        <dsp:cNvPr id="0" name=""/>
        <dsp:cNvSpPr/>
      </dsp:nvSpPr>
      <dsp:spPr>
        <a:xfrm>
          <a:off x="863693" y="829150"/>
          <a:ext cx="9147947" cy="72643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 Формирование рабочей группы проекта, обеспечено включение 100% педагогического коллектива в реализацию программы </a:t>
          </a:r>
          <a:endParaRPr lang="ru-RU" sz="2300" kern="1200" dirty="0"/>
        </a:p>
      </dsp:txBody>
      <dsp:txXfrm>
        <a:off x="1226912" y="829150"/>
        <a:ext cx="8421509" cy="726438"/>
      </dsp:txXfrm>
    </dsp:sp>
    <dsp:sp modelId="{A3A1CE58-B61B-4353-B971-BB83FEF3397B}">
      <dsp:nvSpPr>
        <dsp:cNvPr id="0" name=""/>
        <dsp:cNvSpPr/>
      </dsp:nvSpPr>
      <dsp:spPr>
        <a:xfrm>
          <a:off x="863693" y="1657289"/>
          <a:ext cx="9147947" cy="72643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Разработка и утверждение программы перехода школы - интерната в эффективный режим работы </a:t>
          </a:r>
          <a:endParaRPr lang="ru-RU" sz="2300" kern="1200" dirty="0"/>
        </a:p>
      </dsp:txBody>
      <dsp:txXfrm>
        <a:off x="1226912" y="1657289"/>
        <a:ext cx="8421509" cy="726438"/>
      </dsp:txXfrm>
    </dsp:sp>
    <dsp:sp modelId="{B5A7E056-EE14-4A16-8907-0C3F8FC47011}">
      <dsp:nvSpPr>
        <dsp:cNvPr id="0" name=""/>
        <dsp:cNvSpPr/>
      </dsp:nvSpPr>
      <dsp:spPr>
        <a:xfrm>
          <a:off x="863693" y="2485429"/>
          <a:ext cx="9147947" cy="72643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100% родителей информирование о содержании программы перехода в эффективный режим работы </a:t>
          </a:r>
          <a:endParaRPr lang="ru-RU" sz="2300" kern="1200" dirty="0"/>
        </a:p>
      </dsp:txBody>
      <dsp:txXfrm>
        <a:off x="1226912" y="2485429"/>
        <a:ext cx="8421509" cy="726438"/>
      </dsp:txXfrm>
    </dsp:sp>
    <dsp:sp modelId="{72E5D943-9F97-429C-AE09-6B6D4721101B}">
      <dsp:nvSpPr>
        <dsp:cNvPr id="0" name=""/>
        <dsp:cNvSpPr/>
      </dsp:nvSpPr>
      <dsp:spPr>
        <a:xfrm>
          <a:off x="863693" y="3313569"/>
          <a:ext cx="9147947" cy="72643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Разработка плана общешкольных мероприятий, проектов, образовательных событий на 2020 - 2021 год</a:t>
          </a:r>
          <a:endParaRPr lang="ru-RU" sz="2300" kern="1200" dirty="0"/>
        </a:p>
      </dsp:txBody>
      <dsp:txXfrm>
        <a:off x="1226912" y="3313569"/>
        <a:ext cx="8421509" cy="726438"/>
      </dsp:txXfrm>
    </dsp:sp>
    <dsp:sp modelId="{1E7F42E2-391E-425A-B217-DCDC0BA4C5DE}">
      <dsp:nvSpPr>
        <dsp:cNvPr id="0" name=""/>
        <dsp:cNvSpPr/>
      </dsp:nvSpPr>
      <dsp:spPr>
        <a:xfrm>
          <a:off x="863693" y="4141709"/>
          <a:ext cx="9147947" cy="72643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Внедрение мониторинг начального этапа</a:t>
          </a:r>
          <a:endParaRPr lang="ru-RU" sz="2300" kern="1200" dirty="0"/>
        </a:p>
      </dsp:txBody>
      <dsp:txXfrm>
        <a:off x="1226912" y="4141709"/>
        <a:ext cx="8421509" cy="7264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C159-5D94-437A-8654-7ADC6A51C658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B4AD-AC2F-42C9-A25B-451F962939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45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C159-5D94-437A-8654-7ADC6A51C658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B4AD-AC2F-42C9-A25B-451F962939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220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C159-5D94-437A-8654-7ADC6A51C658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B4AD-AC2F-42C9-A25B-451F962939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100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C159-5D94-437A-8654-7ADC6A51C658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B4AD-AC2F-42C9-A25B-451F962939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200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C159-5D94-437A-8654-7ADC6A51C658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B4AD-AC2F-42C9-A25B-451F962939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602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C159-5D94-437A-8654-7ADC6A51C658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B4AD-AC2F-42C9-A25B-451F962939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650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C159-5D94-437A-8654-7ADC6A51C658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B4AD-AC2F-42C9-A25B-451F962939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352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C159-5D94-437A-8654-7ADC6A51C658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B4AD-AC2F-42C9-A25B-451F962939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909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C159-5D94-437A-8654-7ADC6A51C658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B4AD-AC2F-42C9-A25B-451F962939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306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C159-5D94-437A-8654-7ADC6A51C658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B4AD-AC2F-42C9-A25B-451F962939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168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C159-5D94-437A-8654-7ADC6A51C658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B4AD-AC2F-42C9-A25B-451F962939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831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>
                <a:lumMod val="0"/>
                <a:lumOff val="100000"/>
                <a:alpha val="0"/>
              </a:srgbClr>
            </a:gs>
            <a:gs pos="0">
              <a:srgbClr val="85C2FF"/>
            </a:gs>
            <a:gs pos="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CC159-5D94-437A-8654-7ADC6A51C658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7B4AD-AC2F-42C9-A25B-451F962939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4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&#1050;&#1059;&#1056;&#1057;&#1067;/&#1054;&#1073;&#1086;&#1089;&#1085;&#1086;&#1074;&#1072;&#1085;&#1080;&#1103;%20&#1076;&#1083;&#1103;%20&#1088;&#1072;&#1079;&#1088;&#1072;&#1073;&#1086;&#1090;&#1082;&#1080;%20&#1087;&#1088;&#1086;&#1075;&#1088;&#1072;&#1084;&#1084;&#1099;.docx" TargetMode="External"/><Relationship Id="rId7" Type="http://schemas.openxmlformats.org/officeDocument/2006/relationships/hyperlink" Target="&#1054;&#1078;&#1080;&#1076;&#1072;&#1077;&#1084;&#1099;&#1077;%20&#1088;&#1077;&#1079;&#1091;&#1083;&#1100;&#1090;&#1072;&#1090;&#1099;%20&#1088;&#1077;&#1072;&#1083;&#1080;&#1079;&#1072;&#1094;&#1080;&#1080;%20&#1055;&#1088;&#1086;&#1075;&#1088;&#1072;&#1084;&#1084;&#1099;.docx" TargetMode="External"/><Relationship Id="rId2" Type="http://schemas.openxmlformats.org/officeDocument/2006/relationships/hyperlink" Target="&#1050;&#1059;&#1056;&#1057;&#1067;/&#1053;&#1086;&#1088;&#1084;&#1072;&#1090;&#1080;&#1074;&#1085;&#1072;&#1103;%20&#1073;&#1072;&#1079;&#1072;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4" Type="http://schemas.openxmlformats.org/officeDocument/2006/relationships/hyperlink" Target="&#1050;&#1059;&#1056;&#1057;&#1067;/SWOT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3644" y="1377114"/>
            <a:ext cx="9946234" cy="318966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«Улучшение образовательных результатов как неотъемлемый программный элемент внутренней системы оценки качества образовательной 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организации»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16409" y="5103674"/>
            <a:ext cx="70671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Основные разработчики: 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Аракчеева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Светлана Алексеевна, заместитель директора по УВР</a:t>
            </a:r>
          </a:p>
          <a:p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Кальмус Инга Николаевна, заместитель директора по ВР </a:t>
            </a:r>
          </a:p>
          <a:p>
            <a:r>
              <a:rPr lang="ru-RU" dirty="0" err="1">
                <a:latin typeface="Cambria" panose="02040503050406030204" pitchFamily="18" charset="0"/>
                <a:ea typeface="Cambria" panose="02040503050406030204" pitchFamily="18" charset="0"/>
              </a:rPr>
              <a:t>Веденьев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Максим Петрович, заместитель директора по АХЧ</a:t>
            </a:r>
          </a:p>
          <a:p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Петрова Дарья Александровна, социальный педагог</a:t>
            </a:r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1395" y="167425"/>
            <a:ext cx="932121" cy="840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8841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Карта приоритетов</a:t>
            </a:r>
            <a:endParaRPr lang="ru-RU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Приоритет 1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– Качество результатов образовательной деятельности</a:t>
            </a:r>
          </a:p>
          <a:p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Приоритет 2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– Сотрудничество с родителями и общественностью</a:t>
            </a:r>
          </a:p>
          <a:p>
            <a:pPr marL="0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Поддержка от соискателей на подготовительном этапе : </a:t>
            </a:r>
          </a:p>
          <a:p>
            <a:pPr marL="0" indent="0">
              <a:buNone/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- Организация курсов и семинаров</a:t>
            </a:r>
          </a:p>
          <a:p>
            <a:pPr>
              <a:buFontTx/>
              <a:buChar char="-"/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Методическая помощь в корректировке программы</a:t>
            </a:r>
          </a:p>
          <a:p>
            <a:pPr>
              <a:buFontTx/>
              <a:buChar char="-"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Обеспечить </a:t>
            </a:r>
            <a:r>
              <a:rPr lang="ru-RU" dirty="0" err="1">
                <a:latin typeface="Cambria" panose="02040503050406030204" pitchFamily="18" charset="0"/>
                <a:ea typeface="Cambria" panose="02040503050406030204" pitchFamily="18" charset="0"/>
              </a:rPr>
              <a:t>тьюторское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сопровождение данной инновационной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программы</a:t>
            </a:r>
          </a:p>
          <a:p>
            <a:pPr>
              <a:buFontTx/>
              <a:buChar char="-"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Организация работы опорных школ и инновационных площадок по обмену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опытом учителей русского языка и математики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879" y="0"/>
            <a:ext cx="932121" cy="840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564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Реализация программы</a:t>
            </a:r>
            <a:endParaRPr lang="ru-RU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Подпрограмма 1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- Создание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условий для обеспечения доступного и качественного образования для всех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обучающихся;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Подпрограмма 2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-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Профессиональное развитие педагогического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коллектива;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Подпрограмма 3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-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Обновление учебно-методической и материально-технической базы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школы;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Подпрограмма 4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-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Управление качеством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образования;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879" y="0"/>
            <a:ext cx="932121" cy="840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6900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56845" y="2897746"/>
            <a:ext cx="7765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Спасибо за внимание!</a:t>
            </a:r>
            <a:endParaRPr lang="ru-RU" sz="40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407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0676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Ключевая идея </a:t>
            </a:r>
            <a:r>
              <a:rPr lang="ru-RU" sz="32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Программы повышения образовательных результатов ГИА</a:t>
            </a:r>
            <a:endParaRPr lang="ru-RU" sz="32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2678452"/>
            <a:ext cx="10515600" cy="7096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</a:t>
            </a:r>
            <a:r>
              <a:rPr lang="ru-RU" sz="3200" b="1" dirty="0" smtClean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овышение </a:t>
            </a:r>
            <a:r>
              <a:rPr lang="ru-RU" sz="3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качества образования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838200" y="308008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ЦЕЛЬ ПРОГРАММЫ</a:t>
            </a:r>
            <a:endParaRPr lang="ru-RU" sz="28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Объект 4"/>
          <p:cNvSpPr txBox="1">
            <a:spLocks/>
          </p:cNvSpPr>
          <p:nvPr/>
        </p:nvSpPr>
        <p:spPr>
          <a:xfrm>
            <a:off x="1273398" y="4405651"/>
            <a:ext cx="9645203" cy="2223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Повышение и сохранение образовательных результатов обучающихся школы – интерната по результатам ГИА русского языка и математики</a:t>
            </a:r>
            <a:endParaRPr lang="ru-RU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4624" y="0"/>
            <a:ext cx="933450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4351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53834F04-59D6-46A5-9430-2B8C6B6BCC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115" y="1205345"/>
            <a:ext cx="8635212" cy="3872139"/>
          </a:xfrm>
        </p:spPr>
      </p:pic>
    </p:spTree>
    <p:extLst>
      <p:ext uri="{BB962C8B-B14F-4D97-AF65-F5344CB8AC3E}">
        <p14:creationId xmlns:p14="http://schemas.microsoft.com/office/powerpoint/2010/main" val="3298681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9140" y="-35314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Основные задачи Программы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/>
          </p:nvPr>
        </p:nvGraphicFramePr>
        <p:xfrm>
          <a:off x="55843" y="1127404"/>
          <a:ext cx="11924347" cy="51494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879" y="0"/>
            <a:ext cx="932121" cy="840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3172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Структура Программы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lvl="0" indent="-514350" fontAlgn="base">
              <a:buFont typeface="+mj-lt"/>
              <a:buAutoNum type="arabicPeriod"/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hlinkClick r:id="rId2" action="ppaction://hlinkfile"/>
              </a:rPr>
              <a:t>Нормативно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hlinkClick r:id="rId2" action="ppaction://hlinkfile"/>
              </a:rPr>
              <a:t>– правовая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hlinkClick r:id="rId2" action="ppaction://hlinkfile"/>
              </a:rPr>
              <a:t>база;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lvl="0" indent="-514350" fontAlgn="base">
              <a:buFont typeface="+mj-lt"/>
              <a:buAutoNum type="arabicPeriod"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hlinkClick r:id="rId3" action="ppaction://hlinkfile"/>
              </a:rPr>
              <a:t>Основания разработки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hlinkClick r:id="rId3" action="ppaction://hlinkfile"/>
              </a:rPr>
              <a:t>Программы 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  <a:hlinkClick r:id="rId4" action="ppaction://hlinkfile"/>
              </a:rPr>
              <a:t>SWOT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hlinkClick r:id="rId4" action="ppaction://hlinkfile"/>
              </a:rPr>
              <a:t>-анализ актуального состояния образовательной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hlinkClick r:id="rId4" action="ppaction://hlinkfile"/>
              </a:rPr>
              <a:t>системы;</a:t>
            </a:r>
            <a:endParaRPr lang="ru-RU" dirty="0" smtClean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hlinkClick r:id="rId5" action="ppaction://hlinksldjump"/>
              </a:rPr>
              <a:t>Цели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hlinkClick r:id="rId5" action="ppaction://hlinksldjump"/>
              </a:rPr>
              <a:t>и задачи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hlinkClick r:id="rId5" action="ppaction://hlinksldjump"/>
              </a:rPr>
              <a:t>Программы;</a:t>
            </a:r>
            <a:endParaRPr lang="ru-RU" dirty="0" smtClean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 fontAlgn="base">
              <a:buFont typeface="+mj-lt"/>
              <a:buAutoNum type="arabicPeriod"/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Этапы, сроки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реализации Программы и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hlinkClick r:id="rId6" action="ppaction://hlinksldjump"/>
              </a:rPr>
              <a:t>ожидаемые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hlinkClick r:id="rId6" action="ppaction://hlinksldjump"/>
              </a:rPr>
              <a:t>результаты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  <a:endParaRPr lang="ru-RU" dirty="0" smtClean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 fontAlgn="base">
              <a:buFont typeface="+mj-lt"/>
              <a:buAutoNum type="arabicPeriod"/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Кадровое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материально-техническое обеспечение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реализации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Программы;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ru-RU" dirty="0" smtClean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Риски Программы;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Реализация программы;</a:t>
            </a:r>
            <a:endParaRPr lang="ru-RU" dirty="0" smtClean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hlinkClick r:id="rId7" action="ppaction://hlinkfile"/>
              </a:rPr>
              <a:t>Ожидаемые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hlinkClick r:id="rId7" action="ppaction://hlinkfile"/>
              </a:rPr>
              <a:t>результаты реализации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hlinkClick r:id="rId7" action="ppaction://hlinkfile"/>
              </a:rPr>
              <a:t>Программы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879" y="0"/>
            <a:ext cx="932121" cy="840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9784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6200000">
            <a:off x="-4595018" y="2753835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Ожидаемые результаты</a:t>
            </a:r>
            <a:endParaRPr lang="ru-RU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720775664"/>
              </p:ext>
            </p:extLst>
          </p:nvPr>
        </p:nvGraphicFramePr>
        <p:xfrm>
          <a:off x="510363" y="191384"/>
          <a:ext cx="12036056" cy="6294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879" y="0"/>
            <a:ext cx="932121" cy="840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2924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3892" y="41828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Система организации контроля выполнения </a:t>
            </a: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программы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15165204"/>
              </p:ext>
            </p:extLst>
          </p:nvPr>
        </p:nvGraphicFramePr>
        <p:xfrm>
          <a:off x="1" y="1605516"/>
          <a:ext cx="12046688" cy="5252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5605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724245" y="-93815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Этапы Программы</a:t>
            </a:r>
            <a:endParaRPr lang="ru-RU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1508359"/>
              </p:ext>
            </p:extLst>
          </p:nvPr>
        </p:nvGraphicFramePr>
        <p:xfrm>
          <a:off x="-216196" y="181003"/>
          <a:ext cx="12408196" cy="6676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879" y="0"/>
            <a:ext cx="932121" cy="840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Овал 9"/>
          <p:cNvSpPr/>
          <p:nvPr/>
        </p:nvSpPr>
        <p:spPr>
          <a:xfrm>
            <a:off x="7871182" y="1169831"/>
            <a:ext cx="953841" cy="967313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shade val="50000"/>
              <a:hueOff val="133703"/>
              <a:satOff val="3582"/>
              <a:lumOff val="15781"/>
              <a:alphaOff val="0"/>
            </a:schemeClr>
          </a:fillRef>
          <a:effectRef idx="0">
            <a:schemeClr val="accent1">
              <a:shade val="50000"/>
              <a:hueOff val="133703"/>
              <a:satOff val="3582"/>
              <a:lumOff val="15781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1" name="Группа 10"/>
          <p:cNvGrpSpPr/>
          <p:nvPr/>
        </p:nvGrpSpPr>
        <p:grpSpPr>
          <a:xfrm>
            <a:off x="8484781" y="1471604"/>
            <a:ext cx="3882344" cy="1065266"/>
            <a:chOff x="6079746" y="2060458"/>
            <a:chExt cx="3690958" cy="1065266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6079746" y="2060458"/>
              <a:ext cx="3690958" cy="106526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Прямоугольник 12"/>
            <p:cNvSpPr/>
            <p:nvPr/>
          </p:nvSpPr>
          <p:spPr>
            <a:xfrm>
              <a:off x="6079746" y="2060458"/>
              <a:ext cx="3690958" cy="10652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7203" tIns="0" rIns="0" bIns="0" numCol="1" spcCol="1270" anchor="t" anchorCtr="0">
              <a:noAutofit/>
            </a:bodyPr>
            <a:lstStyle/>
            <a:p>
              <a:pPr lvl="0" algn="l" defTabSz="800100" rtl="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1800" b="1" i="1" kern="1200" dirty="0" smtClean="0">
                  <a:latin typeface="Cambria" panose="02040503050406030204" pitchFamily="18" charset="0"/>
                  <a:ea typeface="Cambria" panose="02040503050406030204" pitchFamily="18" charset="0"/>
                </a:rPr>
                <a:t>Аналитический</a:t>
              </a:r>
            </a:p>
            <a:p>
              <a:pPr lvl="0" algn="l" defTabSz="800100" rtl="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dirty="0" smtClean="0">
                  <a:latin typeface="Cambria" panose="02040503050406030204" pitchFamily="18" charset="0"/>
                  <a:ea typeface="Cambria" panose="02040503050406030204" pitchFamily="18" charset="0"/>
                </a:rPr>
                <a:t>Май </a:t>
              </a:r>
              <a:r>
                <a:rPr lang="ru-RU" sz="1800" b="0" kern="1200" dirty="0" smtClean="0">
                  <a:latin typeface="Cambria" panose="02040503050406030204" pitchFamily="18" charset="0"/>
                  <a:ea typeface="Cambria" panose="02040503050406030204" pitchFamily="18" charset="0"/>
                </a:rPr>
                <a:t>2023 г. – </a:t>
              </a:r>
              <a:r>
                <a:rPr lang="ru-RU" dirty="0" smtClean="0">
                  <a:latin typeface="Cambria" panose="02040503050406030204" pitchFamily="18" charset="0"/>
                  <a:ea typeface="Cambria" panose="02040503050406030204" pitchFamily="18" charset="0"/>
                </a:rPr>
                <a:t>июнь </a:t>
              </a:r>
              <a:r>
                <a:rPr lang="ru-RU" sz="1800" b="0" kern="1200" dirty="0" smtClean="0">
                  <a:latin typeface="Cambria" panose="02040503050406030204" pitchFamily="18" charset="0"/>
                  <a:ea typeface="Cambria" panose="02040503050406030204" pitchFamily="18" charset="0"/>
                </a:rPr>
                <a:t>2023 г. </a:t>
              </a:r>
              <a:endParaRPr lang="ru-RU" sz="1800" b="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640213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814" y="88678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Подготовительный этап</a:t>
            </a:r>
            <a:endParaRPr lang="ru-RU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7283780"/>
              </p:ext>
            </p:extLst>
          </p:nvPr>
        </p:nvGraphicFramePr>
        <p:xfrm>
          <a:off x="478465" y="1307805"/>
          <a:ext cx="10875335" cy="4869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879" y="0"/>
            <a:ext cx="932121" cy="840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219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1944</TotalTime>
  <Words>532</Words>
  <Application>Microsoft Office PowerPoint</Application>
  <PresentationFormat>Широкоэкранный</PresentationFormat>
  <Paragraphs>78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</vt:lpstr>
      <vt:lpstr>Wingdings</vt:lpstr>
      <vt:lpstr>Тема Office</vt:lpstr>
      <vt:lpstr>«Улучшение образовательных результатов как неотъемлемый программный элемент внутренней системы оценки качества образовательной организации»</vt:lpstr>
      <vt:lpstr>Ключевая идея  Программы повышения образовательных результатов ГИА</vt:lpstr>
      <vt:lpstr>Презентация PowerPoint</vt:lpstr>
      <vt:lpstr>Основные задачи Программы</vt:lpstr>
      <vt:lpstr>Структура Программы</vt:lpstr>
      <vt:lpstr>Ожидаемые результаты</vt:lpstr>
      <vt:lpstr>Система организации контроля выполнения программы </vt:lpstr>
      <vt:lpstr>Этапы Программы</vt:lpstr>
      <vt:lpstr>Подготовительный этап</vt:lpstr>
      <vt:lpstr>Карта приоритетов</vt:lpstr>
      <vt:lpstr>Реализация программы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Программы перехода школы в эффективный режим работы</dc:title>
  <dc:creator>Инга Кальмус</dc:creator>
  <cp:lastModifiedBy>Инга Кальмус</cp:lastModifiedBy>
  <cp:revision>42</cp:revision>
  <dcterms:created xsi:type="dcterms:W3CDTF">2020-06-10T08:29:36Z</dcterms:created>
  <dcterms:modified xsi:type="dcterms:W3CDTF">2020-06-19T08:03:26Z</dcterms:modified>
</cp:coreProperties>
</file>