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845576" cy="4000528"/>
          </a:xfrm>
        </p:spPr>
        <p:txBody>
          <a:bodyPr>
            <a:normAutofit/>
          </a:bodyPr>
          <a:lstStyle/>
          <a:p>
            <a:r>
              <a:rPr lang="ru-RU" dirty="0" smtClean="0"/>
              <a:t>Возможности психолого-педагогической диагностики для повышения уровня качества образования в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4294967295"/>
          </p:nvPr>
        </p:nvSpPr>
        <p:spPr>
          <a:xfrm>
            <a:off x="1785918" y="5000636"/>
            <a:ext cx="7358082" cy="150019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800" dirty="0" smtClean="0"/>
              <a:t>Сгибнева Н.Л., заместитель директора по УВР, педагог-психолог СОШ № 10</a:t>
            </a:r>
          </a:p>
          <a:p>
            <a:pPr algn="r">
              <a:buNone/>
            </a:pPr>
            <a:r>
              <a:rPr lang="ru-RU" sz="2800" dirty="0" smtClean="0"/>
              <a:t>Г. Рыбинск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средняя школа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 vert="vert270">
            <a:normAutofit/>
          </a:bodyPr>
          <a:lstStyle/>
          <a:p>
            <a:pPr algn="ctr"/>
            <a:r>
              <a:rPr lang="ru-RU" sz="4000" b="1" dirty="0" smtClean="0"/>
              <a:t>Коммуникативные УУД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Тест школьной тревожности </a:t>
            </a:r>
            <a:r>
              <a:rPr lang="ru-RU" dirty="0" err="1" smtClean="0"/>
              <a:t>Филлипса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«Шкала тревожности» </a:t>
            </a:r>
            <a:r>
              <a:rPr lang="ru-RU" dirty="0" err="1" smtClean="0"/>
              <a:t>Кондаша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Познавательные УУД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Начальная школа</a:t>
            </a:r>
          </a:p>
          <a:p>
            <a:pPr>
              <a:buNone/>
            </a:pPr>
            <a:r>
              <a:rPr lang="ru-RU" dirty="0" smtClean="0"/>
              <a:t>Тест «Развитие»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Основная и средняя</a:t>
            </a:r>
          </a:p>
          <a:p>
            <a:pPr algn="ctr">
              <a:buNone/>
            </a:pPr>
            <a:r>
              <a:rPr lang="ru-RU" dirty="0" smtClean="0"/>
              <a:t>школа</a:t>
            </a:r>
          </a:p>
          <a:p>
            <a:r>
              <a:rPr lang="ru-RU" dirty="0" smtClean="0"/>
              <a:t>Тест «Развитие» (5-7 классы)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ШТУР (8-11 классы)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удовлетворенности родителей образовательным процессом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Безопасность ребенка в школе</a:t>
            </a:r>
          </a:p>
          <a:p>
            <a:endParaRPr lang="ru-RU" dirty="0" smtClean="0"/>
          </a:p>
          <a:p>
            <a:r>
              <a:rPr lang="ru-RU" dirty="0" smtClean="0"/>
              <a:t>Деятельность педагогов</a:t>
            </a:r>
          </a:p>
          <a:p>
            <a:endParaRPr lang="ru-RU" dirty="0" smtClean="0"/>
          </a:p>
          <a:p>
            <a:r>
              <a:rPr lang="ru-RU" dirty="0" smtClean="0"/>
              <a:t>Отношение педагогов к ребенку</a:t>
            </a:r>
          </a:p>
          <a:p>
            <a:endParaRPr lang="ru-RU" dirty="0" smtClean="0"/>
          </a:p>
          <a:p>
            <a:r>
              <a:rPr lang="ru-RU" dirty="0" smtClean="0"/>
              <a:t>Положение ребенка в классе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Диагностика личностного состояния педагогов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Методика «Диагностика профессионального «выгорания» (К. </a:t>
            </a:r>
            <a:r>
              <a:rPr lang="ru-RU" dirty="0" err="1" smtClean="0"/>
              <a:t>Маслач</a:t>
            </a:r>
            <a:r>
              <a:rPr lang="ru-RU" dirty="0" smtClean="0"/>
              <a:t>, С. Джексон, адаптирован Н.Е. Водопьяновой)</a:t>
            </a:r>
          </a:p>
          <a:p>
            <a:pPr>
              <a:buNone/>
            </a:pPr>
            <a:r>
              <a:rPr lang="ru-RU" dirty="0" smtClean="0"/>
              <a:t>Показатели:</a:t>
            </a:r>
          </a:p>
          <a:p>
            <a:r>
              <a:rPr lang="ru-RU" dirty="0" smtClean="0"/>
              <a:t>Эмоциональное истощение</a:t>
            </a:r>
          </a:p>
          <a:p>
            <a:r>
              <a:rPr lang="ru-RU" dirty="0" smtClean="0"/>
              <a:t>Деперсонализация</a:t>
            </a:r>
          </a:p>
          <a:p>
            <a:r>
              <a:rPr lang="ru-RU" dirty="0" smtClean="0"/>
              <a:t>Редукция профессиональных достижений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использования результатов психологической диагностики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Составление рекомендаций и представление их на педагогических советах, МС, МО;</a:t>
            </a:r>
          </a:p>
          <a:p>
            <a:r>
              <a:rPr lang="ru-RU" sz="2800" b="1" dirty="0" smtClean="0"/>
              <a:t>Индивидуальные собеседования психолога с педагогами;</a:t>
            </a:r>
          </a:p>
          <a:p>
            <a:r>
              <a:rPr lang="ru-RU" sz="2800" b="1" dirty="0" smtClean="0"/>
              <a:t>Индивидуальная и групповая работа с учениками ;</a:t>
            </a:r>
          </a:p>
          <a:p>
            <a:r>
              <a:rPr lang="ru-RU" sz="2800" b="1" dirty="0" smtClean="0"/>
              <a:t>Индивидуальные собеседования с родителями;</a:t>
            </a:r>
          </a:p>
          <a:p>
            <a:r>
              <a:rPr lang="ru-RU" sz="2800" b="1" dirty="0" smtClean="0"/>
              <a:t>Групповая работа с родителями;</a:t>
            </a:r>
          </a:p>
          <a:p>
            <a:r>
              <a:rPr lang="ru-RU" sz="2800" b="1" smtClean="0"/>
              <a:t>Подготовка анализа актуальной ситуации для администрации образовательного учреждения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</a:t>
            </a:r>
            <a:r>
              <a:rPr lang="ru-RU" dirty="0" smtClean="0"/>
              <a:t>психологической диагностики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обеспечить контроль уровня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универсальных учебных действий у каждого ученика на разных этапах обучения;</a:t>
            </a:r>
          </a:p>
          <a:p>
            <a:r>
              <a:rPr lang="ru-RU" sz="2400" dirty="0" smtClean="0"/>
              <a:t>определить проблемные зоны в решении задач образования учащихся и выбрать возможные пути их ликвидации;</a:t>
            </a:r>
          </a:p>
          <a:p>
            <a:r>
              <a:rPr lang="ru-RU" sz="2400" dirty="0" smtClean="0"/>
              <a:t> оценить степень эффективности и удовлетворенности родителей образовательным        процессом;</a:t>
            </a:r>
          </a:p>
          <a:p>
            <a:r>
              <a:rPr lang="ru-RU" sz="2400" dirty="0" smtClean="0"/>
              <a:t>выявить общие тенденции эмоционального фона педагогов, как важной составляющей преподавательской деятельности в целом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психологической диагностики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Системности</a:t>
            </a:r>
          </a:p>
          <a:p>
            <a:r>
              <a:rPr lang="ru-RU" sz="3600" dirty="0" smtClean="0"/>
              <a:t>Целостности</a:t>
            </a:r>
          </a:p>
          <a:p>
            <a:r>
              <a:rPr lang="ru-RU" sz="3600" dirty="0" smtClean="0"/>
              <a:t>Целесообразности</a:t>
            </a:r>
          </a:p>
          <a:p>
            <a:r>
              <a:rPr lang="ru-RU" sz="3600" dirty="0" smtClean="0"/>
              <a:t>Своевременности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000108"/>
            <a:ext cx="8686800" cy="3571900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Диагностика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универсальных учебных действий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Начальная школа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/>
        <p:txBody>
          <a:bodyPr vert="vert270">
            <a:normAutofit/>
          </a:bodyPr>
          <a:lstStyle/>
          <a:p>
            <a:pPr algn="ctr"/>
            <a:r>
              <a:rPr lang="ru-RU" sz="6000" b="1" dirty="0" smtClean="0"/>
              <a:t>Личностные</a:t>
            </a:r>
            <a:endParaRPr lang="ru-RU" sz="60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z="3600" dirty="0" smtClean="0"/>
              <a:t>«Лесенка» (Щур В.Г.) </a:t>
            </a:r>
          </a:p>
          <a:p>
            <a:r>
              <a:rPr lang="ru-RU" sz="3600" dirty="0" smtClean="0"/>
              <a:t>Оценка уровня школьной мотивации (Н. </a:t>
            </a:r>
            <a:r>
              <a:rPr lang="ru-RU" sz="3600" dirty="0" err="1" smtClean="0"/>
              <a:t>Лусканова</a:t>
            </a:r>
            <a:r>
              <a:rPr lang="ru-RU" sz="3600" dirty="0" smtClean="0"/>
              <a:t>)</a:t>
            </a:r>
          </a:p>
          <a:p>
            <a:pPr lvl="0"/>
            <a:r>
              <a:rPr lang="ru-RU" sz="3600" dirty="0" smtClean="0"/>
              <a:t>Рисунок школы (А. Баркан)</a:t>
            </a:r>
          </a:p>
          <a:p>
            <a:endParaRPr lang="ru-RU" sz="2800" dirty="0" smtClean="0"/>
          </a:p>
          <a:p>
            <a:pPr lvl="0"/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средняя школа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 vert="vert270">
            <a:normAutofit/>
          </a:bodyPr>
          <a:lstStyle/>
          <a:p>
            <a:pPr algn="ctr"/>
            <a:r>
              <a:rPr lang="ru-RU" sz="6000" b="1" smtClean="0"/>
              <a:t>Личностные</a:t>
            </a:r>
            <a:endParaRPr lang="ru-RU" sz="6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dirty="0" smtClean="0"/>
              <a:t>Тест школьной тревожности </a:t>
            </a:r>
            <a:r>
              <a:rPr lang="ru-RU" dirty="0" err="1" smtClean="0"/>
              <a:t>Филлипса</a:t>
            </a:r>
            <a:endParaRPr lang="ru-RU" dirty="0" smtClean="0"/>
          </a:p>
          <a:p>
            <a:pPr lvl="0"/>
            <a:r>
              <a:rPr lang="ru-RU" dirty="0" smtClean="0"/>
              <a:t>«Шкала тревожности» </a:t>
            </a:r>
            <a:r>
              <a:rPr lang="ru-RU" dirty="0" err="1" smtClean="0"/>
              <a:t>Кондаша</a:t>
            </a:r>
            <a:endParaRPr lang="ru-RU" dirty="0" smtClean="0"/>
          </a:p>
          <a:p>
            <a:pPr lvl="0"/>
            <a:r>
              <a:rPr lang="ru-RU" dirty="0" smtClean="0"/>
              <a:t>Определение доминирующих мотивов учения (анкета)</a:t>
            </a:r>
          </a:p>
          <a:p>
            <a:r>
              <a:rPr lang="ru-RU" dirty="0" smtClean="0"/>
              <a:t>«Кара интересов» (А.Е. </a:t>
            </a:r>
            <a:r>
              <a:rPr lang="ru-RU" dirty="0" err="1" smtClean="0"/>
              <a:t>Голомшток</a:t>
            </a:r>
            <a:r>
              <a:rPr lang="ru-RU" dirty="0" smtClean="0"/>
              <a:t>)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Начальная школа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 vert="vert270">
            <a:normAutofit/>
          </a:bodyPr>
          <a:lstStyle/>
          <a:p>
            <a:pPr algn="ctr"/>
            <a:r>
              <a:rPr lang="ru-RU" sz="6000" b="1" dirty="0" smtClean="0"/>
              <a:t>Регулятивные УУД</a:t>
            </a:r>
            <a:endParaRPr lang="ru-RU" sz="6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Рисунок школы (А. Баркан)</a:t>
            </a:r>
          </a:p>
          <a:p>
            <a:pPr lvl="0"/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«Лесенка» Щур В.Г.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средняя школа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 vert="vert270">
            <a:normAutofit/>
          </a:bodyPr>
          <a:lstStyle/>
          <a:p>
            <a:pPr algn="ctr"/>
            <a:r>
              <a:rPr lang="ru-RU" sz="6000" b="1" dirty="0" smtClean="0"/>
              <a:t>Регулятивные УУД</a:t>
            </a:r>
            <a:endParaRPr lang="ru-RU" sz="6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Тест школьной тревожности </a:t>
            </a:r>
            <a:r>
              <a:rPr lang="ru-RU" dirty="0" err="1" smtClean="0"/>
              <a:t>Филлипса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«Шкала тревожности» </a:t>
            </a:r>
            <a:r>
              <a:rPr lang="ru-RU" dirty="0" err="1" smtClean="0"/>
              <a:t>Кондаша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Начальная школа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 vert="vert270"/>
          <a:lstStyle/>
          <a:p>
            <a:pPr algn="ctr"/>
            <a:r>
              <a:rPr lang="ru-RU" sz="4000" b="1" dirty="0" smtClean="0"/>
              <a:t>Коммуникативные УУД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«Лесенка» Щур В.Г.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Рисунок школы (А. Баркан)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137</TotalTime>
  <Words>318</Words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Возможности психолого-педагогической диагностики для повышения уровня качества образования в школе</vt:lpstr>
      <vt:lpstr>Задачи психологической диагностики</vt:lpstr>
      <vt:lpstr>Принципы психологической диагностики</vt:lpstr>
      <vt:lpstr>Диагностика сформированности универсальных учебных действий</vt:lpstr>
      <vt:lpstr>Начальная школа</vt:lpstr>
      <vt:lpstr>Основная средняя школа</vt:lpstr>
      <vt:lpstr>Начальная школа</vt:lpstr>
      <vt:lpstr>Основная средняя школа</vt:lpstr>
      <vt:lpstr>Начальная школа</vt:lpstr>
      <vt:lpstr>Основная средняя школа</vt:lpstr>
      <vt:lpstr>Познавательные УУД</vt:lpstr>
      <vt:lpstr>Оценка удовлетворенности родителей образовательным процессом</vt:lpstr>
      <vt:lpstr>Диагностика личностного состояния педагогов</vt:lpstr>
      <vt:lpstr>Формы использования результатов психологической диагностики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системы оценки качества образования</dc:title>
  <cp:lastModifiedBy>Sekret</cp:lastModifiedBy>
  <cp:revision>39</cp:revision>
  <dcterms:modified xsi:type="dcterms:W3CDTF">2020-06-16T12:45:26Z</dcterms:modified>
</cp:coreProperties>
</file>