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57" r:id="rId4"/>
    <p:sldId id="276" r:id="rId5"/>
    <p:sldId id="275" r:id="rId6"/>
    <p:sldId id="277" r:id="rId7"/>
    <p:sldId id="278" r:id="rId8"/>
    <p:sldId id="268" r:id="rId9"/>
    <p:sldId id="270" r:id="rId10"/>
    <p:sldId id="271" r:id="rId11"/>
    <p:sldId id="272" r:id="rId12"/>
    <p:sldId id="273" r:id="rId13"/>
    <p:sldId id="274" r:id="rId14"/>
    <p:sldId id="279" r:id="rId15"/>
    <p:sldId id="265" r:id="rId16"/>
    <p:sldId id="267" r:id="rId17"/>
    <p:sldId id="261" r:id="rId18"/>
    <p:sldId id="284" r:id="rId19"/>
    <p:sldId id="285" r:id="rId20"/>
    <p:sldId id="287" r:id="rId21"/>
    <p:sldId id="286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66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1C6AA3-B155-4F69-B79C-2ED06A88491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FBF4B1-3305-48A5-ACE6-FB96897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kokovo-shool@yandex.ru" TargetMode="External"/><Relationship Id="rId2" Type="http://schemas.openxmlformats.org/officeDocument/2006/relationships/hyperlink" Target="http://76308s025.edusite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29552" cy="1285884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Дискуссионная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площадка «Педсовет76.РФ»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«Управление качеством образования: выявление и сопровождение школ с низкими образовательными результатами»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ОО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      эффективно  использовать в образовательном процессе современные технические средства обучения и пособия;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9)       контролировать качество оценивания учащихся (регулярность, объективность, своевременность выставления отметок);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10)     контролировать качество преподавания учебных предметов через промежуточную аттестацию;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11)     учителям-предметникам готовить еженедельный отчёт по отслеживанию динамики учебных достижений обучающихся;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12)     выявлять  пробелы в знаниях у каждого выпускника с использованием кодификатора;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13)     организовать систему открытых уроков для родителей;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14)    провести родительское собрание «Информация об итогах пробных экзаменов»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Декомпозиция первого уровня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Указанные выше цели распределяются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 возможной конкретизацией) по блокам: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     учебная работа – заместителю по учебно-воспитательной работе – цели 5,9,10,13,14;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     воспитательная работа – зам. по воспитательной работе – цели 6,7;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Декомпозиция уровня педагога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 Какие-то цели транслируются в неизменном виде: например, цель 6, так, как она сформулирована, доводится до учителя биологии. А цели 2,3,4 конкретизируются, например: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     учителю математики 11-го класса обеспечить уровень качества знаний по предмету не ниже  50%;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     учителям-предметникам  обеспечить  прохождение ГИА Родионовой Екатериной не ниже 70 баллов;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    обеспечить 100% успеваемость при прохождении ГИА всем обучающимся.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 технологии МВО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Вся работа над постановкой целей пройдет впустую, если исполнение не контролировать, не отмечать исполнение или контролировать не то, что зафиксировано.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МВО очень хорошо дисциплинирует не только рядовых исполнителей, но и руководство, побуждая его тщательно продумывать формулировки и умело распределять цели.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повышения образовательных результатов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959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Разработка программы минимум на март-июнь 2019 г.: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совещание при директоре «Что можно предпринять и изменить в работе педагогов и обучающихся для повышения результатов ГИА»;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проведение пробных экзаменов;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родительское собрание «Информация об итогах пробных экзаменов»;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выявление пробелов в знаниях у каждого выпускника (каждый учитель по своим предметам с использованием кодификатора);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ежемесячный мониторинг индивидуальных достижений обучающихся школы.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деление детей на группы по уровню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данный момент (сильные – слабые); с учётом профессиональной ориентации, например, профиль – база по математике);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еженедельный отчёт учителей-предметников по подготовке обучающихся и динамика;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использование в работе опыта коллег из МОУ СШ № 89 г. Ярославля  и материалов ППК «Управление образовательным процессом по результатам ГИА»</a:t>
            </a:r>
          </a:p>
          <a:p>
            <a:pPr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0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повышения образовательных результатов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профессиональных дефицитов педагогов (участие в анкетировании в онлайн-режиме).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планов самообразования учителями-предметниками.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нормативно-правовых локальных актов школы по вопросам оценивания образовательных  результатов обучающихся.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обучающих семинаров, открытых уроков, обмен опытом с коллегами из других ОО.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Пути повышения образовательных результатов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уроков педагогами.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Конкурсы «Ученик года», «Лучшая тетрадь», «Лучший дневник», смотр-конкурс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200" dirty="0" smtClean="0"/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Чествование хорошистов (линейки, доска почёта, награждения).</a:t>
            </a:r>
            <a:r>
              <a:rPr lang="ru-RU" sz="2200" dirty="0" smtClean="0"/>
              <a:t>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стартовых, рубежных и тематических диагностических контрольных работ и их анализ.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консультаций для обучающихся и их родителей.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индивидуальных занятий по подготовке к ГИА.         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психологических тренингов с привлечением специалистов МЦ «Бригантина» г. Данилова.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4176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результатов ГИА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6" y="1357299"/>
          <a:ext cx="7862916" cy="5435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4"/>
                <a:gridCol w="1859754"/>
                <a:gridCol w="1965729"/>
                <a:gridCol w="1965729"/>
              </a:tblGrid>
              <a:tr h="8321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предмета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703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(П)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4457">
                <a:tc gridSpan="4"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Медалью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«За особые успехи в учении» по итогам ГИА в 2019 году была награждена Родионова Екатерина, набравшая  94 балла на ЕГЭ по литературе, 89 – по русскому языку, 74 – по математике (П), 70 – по обществознанию.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2936"/>
            <a:ext cx="8143932" cy="263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4000" b="1" dirty="0" smtClean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Школа - пространство 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4000" b="1" dirty="0" smtClean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для развития 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4000" b="1" dirty="0" smtClean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личностного потенциала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600" b="1" dirty="0" smtClean="0">
              <a:solidFill>
                <a:srgbClr val="00B050"/>
              </a:solidFill>
              <a:latin typeface="Times New Roman" pitchFamily="18" charset="0"/>
              <a:ea typeface="Fedra Sans Pro Light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928670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«Реализация комплексной программы по развитию личностного потенциала»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28604"/>
            <a:ext cx="7806197" cy="556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ЦЕЛЬ </a:t>
            </a:r>
            <a:r>
              <a:rPr lang="ru-RU" altLang="ru-RU" sz="3200" b="1" dirty="0" smtClean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ПРОЕКТА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200" b="1" dirty="0" smtClean="0">
              <a:latin typeface="Times New Roman" pitchFamily="18" charset="0"/>
              <a:ea typeface="Fedra Sans Pro Light" pitchFamily="34" charset="0"/>
              <a:cs typeface="Times New Roman" pitchFamily="18" charset="0"/>
              <a:sym typeface="Calibri" pitchFamily="34" charset="0"/>
            </a:endParaRPr>
          </a:p>
          <a:p>
            <a:pPr algn="just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личностно-развивающей образовательной среды школы творческого типа с улучшенными показателями по  следующим характеристикам:</a:t>
            </a:r>
          </a:p>
          <a:p>
            <a:pPr algn="just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когерентность</a:t>
            </a:r>
          </a:p>
          <a:p>
            <a:pPr algn="just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интенсивность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эмоциональность</a:t>
            </a:r>
          </a:p>
          <a:p>
            <a:pPr algn="just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осознаваемость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широта</a:t>
            </a:r>
          </a:p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200" b="1" dirty="0">
              <a:solidFill>
                <a:srgbClr val="00B050"/>
              </a:solidFill>
              <a:latin typeface="Segoe UI Light" pitchFamily="34" charset="0"/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8121020" cy="6643710"/>
          </a:xfrm>
        </p:spPr>
        <p:txBody>
          <a:bodyPr>
            <a:normAutofit/>
          </a:bodyPr>
          <a:lstStyle/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школа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46793"/>
            <a:ext cx="5214942" cy="391120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332656"/>
            <a:ext cx="7882630" cy="26677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Скоковская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школа Даниловского района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Ярославской области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85794"/>
            <a:ext cx="8568952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КЛЮЧЕВЫЕ ИДЕИ </a:t>
            </a:r>
            <a:r>
              <a:rPr lang="ru-RU" altLang="ru-RU" sz="3200" b="1" dirty="0" smtClean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ПРОЕКТА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200" b="1" dirty="0" smtClean="0">
              <a:solidFill>
                <a:srgbClr val="00B050"/>
              </a:solidFill>
              <a:latin typeface="Segoe UI Light" pitchFamily="34" charset="0"/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200" b="1" dirty="0" smtClean="0">
              <a:solidFill>
                <a:srgbClr val="00B050"/>
              </a:solidFill>
              <a:latin typeface="Segoe UI Light" pitchFamily="34" charset="0"/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200" b="1" dirty="0" smtClean="0">
              <a:solidFill>
                <a:srgbClr val="00B050"/>
              </a:solidFill>
              <a:latin typeface="Segoe UI Light" pitchFamily="34" charset="0"/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200" b="1" dirty="0">
              <a:solidFill>
                <a:srgbClr val="00B050"/>
              </a:solidFill>
              <a:latin typeface="Segoe UI Light" pitchFamily="34" charset="0"/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285992"/>
            <a:ext cx="72721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1.</a:t>
            </a:r>
            <a:r>
              <a:rPr lang="ru-RU" sz="20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Обновление содержания образовательных программ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Реорганизация системы сопровождения профессионального развития педагога, создание ПОС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Создание службы медиации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Создание Центра образования цифровых  и гуманитарных профилей «Точка роста»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 smtClean="0">
              <a:solidFill>
                <a:srgbClr val="00642D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400" dirty="0" smtClean="0">
              <a:solidFill>
                <a:srgbClr val="00642D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7748934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ПЛАНИРУЕМЫЕ РЕЗУЛЬТАТЫ </a:t>
            </a:r>
            <a:r>
              <a:rPr lang="ru-RU" altLang="ru-RU" sz="3200" b="1" dirty="0" smtClean="0">
                <a:latin typeface="Times New Roman" pitchFamily="18" charset="0"/>
                <a:ea typeface="Fedra Sans Pro Light" pitchFamily="34" charset="0"/>
                <a:cs typeface="Times New Roman" pitchFamily="18" charset="0"/>
                <a:sym typeface="Calibri" pitchFamily="34" charset="0"/>
              </a:rPr>
              <a:t>ПРОЕКТА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положительная динамика образовательных результатов школьников;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развитие эмоционального интеллекта участников образовательного процесса;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повышение статуса школы среди ОО Даниловского района;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активизация работы органов школьного самоуправления;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позитивное  отношение  к школе;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широкие связи с социумом;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увеличение доли активных родителей;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личностно-развивающей  образовательной  среды творческого типа</a:t>
            </a:r>
            <a:endParaRPr lang="ru-RU" altLang="ru-RU" sz="2400" b="1" dirty="0">
              <a:latin typeface="Times New Roman" pitchFamily="18" charset="0"/>
              <a:ea typeface="Fedra Sans Pro Light" pitchFamily="34" charset="0"/>
              <a:cs typeface="Times New Roman" pitchFamily="18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152084 Ярославская область,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Даниловский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район, ул. Колхозная, д. 3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8(48538)34-1-16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http://76308s025.edusite.ru/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skokovo-shool@yandex.ru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Директор школы: Тихомирова Татьяна Владимировна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контингента обучающихся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968552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Количество учащихся  - 124 человека, из них дети с ОВЗ – 22 человека (17.7%),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Проживают за пределами микрорайона школы 99 человек (80%)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Неполные семьи – 26/%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Малообеспеченные семьи / в них детей– 19/20 (15%)/ (16%)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Неблагополучные семьи / в них детей  - 8/12 (6%)/(10%)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Высшее образование у обоих родителей  - 0%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Высшее образование у одного родителя – 19 (15%)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 имеют основного образования  - 0% родителей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Дети, состоящие на учете 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КДНиЗП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ПДН – 3 (0.024%)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Дети, для которых русский язык неродной – 6 (0.48%)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внешнего мониторинга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ОО отнесена к категории ШНСУ и ШНОР.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Lenovo\Desktop\ЛРОС\Новая папка (3)\P113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4104456" cy="3078342"/>
          </a:xfrm>
          <a:prstGeom prst="rect">
            <a:avLst/>
          </a:prstGeom>
          <a:noFill/>
        </p:spPr>
      </p:pic>
      <p:pic>
        <p:nvPicPr>
          <p:cNvPr id="5" name="Picture 2" descr="C:\Users\user\Desktop\P105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53036"/>
            <a:ext cx="4139952" cy="310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87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522590" cy="14127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 развития ОО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(результаты ОГЭ)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9125855"/>
              </p:ext>
            </p:extLst>
          </p:nvPr>
        </p:nvGraphicFramePr>
        <p:xfrm>
          <a:off x="1071536" y="1357299"/>
          <a:ext cx="7862916" cy="518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4"/>
                <a:gridCol w="1859754"/>
                <a:gridCol w="1965729"/>
                <a:gridCol w="1965729"/>
              </a:tblGrid>
              <a:tr h="832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b="1" kern="100" dirty="0">
                          <a:effectLst/>
                          <a:latin typeface="Times New Roman"/>
                          <a:ea typeface="SimSun"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b="1" kern="100">
                          <a:effectLst/>
                          <a:latin typeface="Times New Roman"/>
                          <a:ea typeface="SimSun"/>
                        </a:rPr>
                        <a:t>Средний балл по школе 2018 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b="1" kern="100">
                          <a:effectLst/>
                          <a:latin typeface="Times New Roman"/>
                          <a:ea typeface="SimSun"/>
                        </a:rPr>
                        <a:t>Средний балл по району 2018 г.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b="1" kern="100">
                          <a:effectLst/>
                          <a:latin typeface="Times New Roman"/>
                          <a:ea typeface="SimSun"/>
                        </a:rPr>
                        <a:t>Средний балл по области 2018 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29.8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30.5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Математика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14.08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15.7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Биология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18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22.88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24.4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24.8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24.5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География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20.7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20.9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Химия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24.1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23.5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Физика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21.67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21.4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1064457">
                <a:tc gridSpan="4"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представленных данных позволил сделать вывод, что низкие образовательные результаты могут использоваться как ресурс развития нашей школы.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05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522590" cy="14127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 развития ОО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(результаты ЕГЭ)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3856061"/>
              </p:ext>
            </p:extLst>
          </p:nvPr>
        </p:nvGraphicFramePr>
        <p:xfrm>
          <a:off x="1071536" y="1357299"/>
          <a:ext cx="7862916" cy="533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4"/>
                <a:gridCol w="1859754"/>
                <a:gridCol w="1965729"/>
                <a:gridCol w="1965729"/>
              </a:tblGrid>
              <a:tr h="832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b="1" kern="100" dirty="0">
                          <a:effectLst/>
                          <a:latin typeface="Times New Roman"/>
                          <a:ea typeface="SimSun"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b="1" kern="100" dirty="0">
                          <a:effectLst/>
                          <a:latin typeface="Times New Roman"/>
                          <a:ea typeface="SimSun"/>
                        </a:rPr>
                        <a:t>Средний балл по школе 2018 г.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b="1" kern="100" dirty="0">
                          <a:effectLst/>
                          <a:latin typeface="Times New Roman"/>
                          <a:ea typeface="SimSun"/>
                        </a:rPr>
                        <a:t>Средний балл по району 2018 г.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b="1" kern="100" dirty="0">
                          <a:effectLst/>
                          <a:latin typeface="Times New Roman"/>
                          <a:ea typeface="SimSun"/>
                        </a:rPr>
                        <a:t>Средний балл по области 2018 г.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56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68.8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74.7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Математика (базовый)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4.5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4.4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Математика (профиль)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65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51.9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52.8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Биология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72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48.6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54.7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52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67.7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61.4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История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44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60.6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57.5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70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Химия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49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55.6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57.6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  <a:tr h="492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Информатика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>
                          <a:effectLst/>
                          <a:latin typeface="Times New Roman"/>
                          <a:ea typeface="SimSun"/>
                        </a:rPr>
                        <a:t>73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58.7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  <a:tab pos="1390650" algn="l"/>
                        </a:tabLst>
                      </a:pPr>
                      <a:r>
                        <a:rPr lang="ru-RU" sz="1800" kern="100" dirty="0">
                          <a:effectLst/>
                          <a:latin typeface="Times New Roman"/>
                          <a:ea typeface="SimSun"/>
                        </a:rPr>
                        <a:t>64.5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825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55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ППК «Управление образовательным процессом по результатам ГИА»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marL="82296" indent="0" algn="ctr">
              <a:buNone/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marL="82296" indent="0" algn="ctr"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Разработка «Программы по </a:t>
            </a:r>
            <a:r>
              <a:rPr lang="ru-RU" sz="2800" b="1" dirty="0">
                <a:latin typeface="Times New Roman"/>
                <a:ea typeface="Times New Roman"/>
              </a:rPr>
              <a:t>совершенствованию образовательных результатов Муниципального бюджетного общеобразовательного учреждения  </a:t>
            </a:r>
            <a:r>
              <a:rPr lang="ru-RU" sz="2800" b="1" dirty="0" err="1">
                <a:latin typeface="Times New Roman"/>
                <a:ea typeface="Times New Roman"/>
              </a:rPr>
              <a:t>Скоковской</a:t>
            </a:r>
            <a:r>
              <a:rPr lang="ru-RU" sz="2800" b="1" dirty="0">
                <a:latin typeface="Times New Roman"/>
                <a:ea typeface="Times New Roman"/>
              </a:rPr>
              <a:t> средней школы Даниловского района на </a:t>
            </a:r>
            <a:r>
              <a:rPr lang="ru-RU" sz="2800" b="1" dirty="0" smtClean="0">
                <a:latin typeface="Times New Roman"/>
                <a:ea typeface="Times New Roman"/>
              </a:rPr>
              <a:t>2019-2021 </a:t>
            </a:r>
            <a:r>
              <a:rPr lang="ru-RU" sz="2800" b="1" dirty="0">
                <a:latin typeface="Times New Roman"/>
                <a:ea typeface="Times New Roman"/>
              </a:rPr>
              <a:t>гг</a:t>
            </a:r>
            <a:r>
              <a:rPr lang="ru-RU" sz="2800" b="1" dirty="0" smtClean="0">
                <a:latin typeface="Times New Roman"/>
                <a:ea typeface="Times New Roman"/>
              </a:rPr>
              <a:t>.»</a:t>
            </a:r>
          </a:p>
          <a:p>
            <a:pPr marL="82296" indent="0" algn="ctr">
              <a:buNone/>
            </a:pPr>
            <a:endParaRPr lang="ru-RU" sz="2800" b="1" dirty="0">
              <a:latin typeface="Times New Roman"/>
            </a:endParaRPr>
          </a:p>
          <a:p>
            <a:pPr marL="82296" indent="0" algn="ctr">
              <a:buNone/>
            </a:pPr>
            <a:r>
              <a:rPr lang="ru-RU" sz="2800" b="1" dirty="0" smtClean="0">
                <a:latin typeface="Times New Roman"/>
              </a:rPr>
              <a:t>Работа с применением технологии «Управление по целям»</a:t>
            </a:r>
            <a:endParaRPr lang="ru-RU" sz="28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644008" y="1844823"/>
            <a:ext cx="713810" cy="44116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714876" y="5143512"/>
            <a:ext cx="784678" cy="40145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3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целям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558924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принципы технологии  «Управления по целям» 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MBO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) сформулированы Питером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Друкером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его книге 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(«Практика менеджмента») в 1954 году.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МВО — это философия ориентации на результат, где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выделяется значение достижений и результатов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Усилия обычно сосредоточиваются на изменении и повышении эффективности как сотрудников, так и организации, в целом.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цель МВО как технологии заключается 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ориентации всего персонала организации на достижение определенных результатов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счет принятия и понимания организационных целей каждым сотрудником.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ОО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      сохранить успеваемость на уровне 99%;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      повысить качество знаний по школе в среднем до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      подготовить медалиста;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      создать условия для 100% успеваемости всех обучающихся  при прохождении ГИА;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     организовать семинар для освоения технологии смыслового чтения как стратегии повышения качества образования;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     обеспечить прирост уровня качества знаний по предмету на 5%;     </a:t>
            </a:r>
          </a:p>
          <a:p>
            <a:pPr marL="596646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      применять технологию смыслового чтения в урочной и внеурочной деятельности 100% педагогов;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817</TotalTime>
  <Words>939</Words>
  <Application>Microsoft Office PowerPoint</Application>
  <PresentationFormat>Экран (4:3)</PresentationFormat>
  <Paragraphs>231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    </vt:lpstr>
      <vt:lpstr>Слайд 2</vt:lpstr>
      <vt:lpstr>Краткая характеристика контингента обучающихся</vt:lpstr>
      <vt:lpstr>Результаты внешнего мониторинга</vt:lpstr>
      <vt:lpstr> Ресурс развития ОО  (результаты ОГЭ) </vt:lpstr>
      <vt:lpstr> Ресурс развития ОО  (результаты ЕГЭ) </vt:lpstr>
      <vt:lpstr>Обучение по ППК «Управление образовательным процессом по результатам ГИА»</vt:lpstr>
      <vt:lpstr>Управление по целям</vt:lpstr>
      <vt:lpstr>Постановка целей ОО</vt:lpstr>
      <vt:lpstr>Постановка целей ОО</vt:lpstr>
      <vt:lpstr>Декомпозиция первого уровня</vt:lpstr>
      <vt:lpstr>Слайд 12</vt:lpstr>
      <vt:lpstr>Результативность технологии МВО</vt:lpstr>
      <vt:lpstr>Пути повышения образовательных результатов</vt:lpstr>
      <vt:lpstr>Пути повышения образовательных результатов</vt:lpstr>
      <vt:lpstr>Пути повышения образовательных результатов</vt:lpstr>
      <vt:lpstr>Сравнительный анализ  результатов ГИА</vt:lpstr>
      <vt:lpstr>Слайд 18</vt:lpstr>
      <vt:lpstr>Слайд 19</vt:lpstr>
      <vt:lpstr>Слайд 20</vt:lpstr>
      <vt:lpstr>Слайд 21</vt:lpstr>
      <vt:lpstr>Контакты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Скоковская средняя школа Даниловского района Ярославской области</dc:title>
  <dc:creator>Lenovo</dc:creator>
  <cp:lastModifiedBy>Lenovo</cp:lastModifiedBy>
  <cp:revision>129</cp:revision>
  <dcterms:created xsi:type="dcterms:W3CDTF">2019-09-24T06:56:45Z</dcterms:created>
  <dcterms:modified xsi:type="dcterms:W3CDTF">2020-03-17T12:46:25Z</dcterms:modified>
</cp:coreProperties>
</file>