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70" r:id="rId4"/>
    <p:sldId id="271" r:id="rId5"/>
    <p:sldId id="272" r:id="rId6"/>
    <p:sldId id="269" r:id="rId7"/>
    <p:sldId id="277" r:id="rId8"/>
    <p:sldId id="278" r:id="rId9"/>
    <p:sldId id="280" r:id="rId10"/>
    <p:sldId id="261" r:id="rId11"/>
    <p:sldId id="283" r:id="rId12"/>
    <p:sldId id="274" r:id="rId13"/>
    <p:sldId id="275" r:id="rId14"/>
    <p:sldId id="276" r:id="rId15"/>
    <p:sldId id="260" r:id="rId16"/>
    <p:sldId id="258" r:id="rId17"/>
    <p:sldId id="263" r:id="rId18"/>
    <p:sldId id="266" r:id="rId19"/>
    <p:sldId id="262" r:id="rId20"/>
    <p:sldId id="286" r:id="rId21"/>
    <p:sldId id="285" r:id="rId22"/>
    <p:sldId id="273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96" d="100"/>
          <a:sy n="96" d="100"/>
        </p:scale>
        <p:origin x="12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90;&#1072;&#1090;&#1100;&#1080;\&#1041;&#1088;&#1077;&#1081;&#1090;&#1086;&#1074;&#1086;%20&#1074;%20&#1089;&#1088;&#1072;&#1074;&#1085;&#1077;&#1085;&#1080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I:\&#1080;&#1102;&#1085;&#1100;\&#1064;&#1053;&#1054;&#1056;\&#1088;&#1077;&#1079;-&#1090;&#1099;%202019%20&#1055;&#1055;&#105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0;&#1102;&#1085;&#1100;\&#1064;&#1053;&#1054;&#1056;\&#1088;&#1077;&#1079;-&#1090;&#1099;%202019%20&#1055;&#1055;&#105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90;&#1072;&#1090;&#1100;&#1080;\&#1041;&#1088;&#1077;&#1081;&#1090;&#1086;&#1074;&#1086;%20&#1074;%20&#1089;&#1088;&#1072;&#1074;&#1085;&#1077;&#1085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Головинская сош, ОГЭ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'Головинская сош'!$A$3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'Головинская сош'!$B$2:$D$2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'Головинская сош'!$B$3:$D$3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4-4A8B-AB0C-ECE60B6E6DAD}"/>
            </c:ext>
          </c:extLst>
        </c:ser>
        <c:ser>
          <c:idx val="1"/>
          <c:order val="1"/>
          <c:tx>
            <c:strRef>
              <c:f>'Головинская сош'!$A$4</c:f>
              <c:strCache>
                <c:ptCount val="1"/>
                <c:pt idx="0">
                  <c:v>русския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'Головинская сош'!$B$2:$D$2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'Головинская сош'!$B$4:$D$4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64-4A8B-AB0C-ECE60B6E6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323840"/>
        <c:axId val="76391168"/>
      </c:barChart>
      <c:catAx>
        <c:axId val="763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91168"/>
        <c:crosses val="autoZero"/>
        <c:auto val="1"/>
        <c:lblAlgn val="ctr"/>
        <c:lblOffset val="100"/>
        <c:noMultiLvlLbl val="0"/>
      </c:catAx>
      <c:valAx>
        <c:axId val="763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2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0" i="0" baseline="0">
                <a:effectLst/>
              </a:rPr>
              <a:t>Результаты диагностики "Определение эффективности образовательной среды", июнь 2019 г.</a:t>
            </a:r>
            <a:endParaRPr lang="ru-RU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Лист2!$L$2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Лист2!$L$3:$L$8</c:f>
              <c:numCache>
                <c:formatCode>0.00%</c:formatCode>
                <c:ptCount val="6"/>
                <c:pt idx="0">
                  <c:v>0.33333333333333331</c:v>
                </c:pt>
                <c:pt idx="1">
                  <c:v>0.48888888888888887</c:v>
                </c:pt>
                <c:pt idx="2">
                  <c:v>0.55555555555555558</c:v>
                </c:pt>
                <c:pt idx="3">
                  <c:v>0.4</c:v>
                </c:pt>
                <c:pt idx="4">
                  <c:v>0.53333333333333333</c:v>
                </c:pt>
                <c:pt idx="5">
                  <c:v>0.51111111111111107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E-46B2-BB8D-434720C3F59F}"/>
            </c:ext>
          </c:extLst>
        </c:ser>
        <c:ser>
          <c:idx val="1"/>
          <c:order val="1"/>
          <c:tx>
            <c:strRef>
              <c:f>Лист2!$M$2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Лист2!$M$3:$M$8</c:f>
              <c:numCache>
                <c:formatCode>0.00%</c:formatCode>
                <c:ptCount val="6"/>
                <c:pt idx="0">
                  <c:v>0.55555555555555558</c:v>
                </c:pt>
                <c:pt idx="1">
                  <c:v>0.4</c:v>
                </c:pt>
                <c:pt idx="2">
                  <c:v>0.42222222222222222</c:v>
                </c:pt>
                <c:pt idx="3">
                  <c:v>0.42222222222222222</c:v>
                </c:pt>
                <c:pt idx="4">
                  <c:v>0.35555555555555557</c:v>
                </c:pt>
                <c:pt idx="5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E-46B2-BB8D-434720C3F59F}"/>
            </c:ext>
          </c:extLst>
        </c:ser>
        <c:ser>
          <c:idx val="2"/>
          <c:order val="2"/>
          <c:tx>
            <c:strRef>
              <c:f>Лист2!$N$2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Лист2!$N$3:$N$8</c:f>
              <c:numCache>
                <c:formatCode>0.00%</c:formatCode>
                <c:ptCount val="6"/>
                <c:pt idx="0">
                  <c:v>0.1111111111111111</c:v>
                </c:pt>
                <c:pt idx="1">
                  <c:v>0.1111111111111111</c:v>
                </c:pt>
                <c:pt idx="2">
                  <c:v>2.2222222222222223E-2</c:v>
                </c:pt>
                <c:pt idx="3">
                  <c:v>0.17777777777777778</c:v>
                </c:pt>
                <c:pt idx="4">
                  <c:v>0.1111111111111111</c:v>
                </c:pt>
                <c:pt idx="5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0E-46B2-BB8D-434720C3F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806208"/>
        <c:axId val="223807744"/>
      </c:barChart>
      <c:catAx>
        <c:axId val="223806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807744"/>
        <c:crosses val="autoZero"/>
        <c:auto val="1"/>
        <c:lblAlgn val="ctr"/>
        <c:lblOffset val="100"/>
        <c:noMultiLvlLbl val="0"/>
      </c:catAx>
      <c:valAx>
        <c:axId val="2238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80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СШ №8 Ярославль, ОГЭ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'школа 8 Яр-ль'!$A$3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'школа 8 Яр-ль'!$B$2:$D$2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'школа 8 Яр-ль'!$B$3:$D$3</c:f>
              <c:numCache>
                <c:formatCode>General</c:formatCode>
                <c:ptCount val="3"/>
                <c:pt idx="0">
                  <c:v>3</c:v>
                </c:pt>
                <c:pt idx="1">
                  <c:v>3.4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F-4BA4-B01F-AB72F01BB4A7}"/>
            </c:ext>
          </c:extLst>
        </c:ser>
        <c:ser>
          <c:idx val="1"/>
          <c:order val="1"/>
          <c:tx>
            <c:strRef>
              <c:f>'школа 8 Яр-ль'!$A$4</c:f>
              <c:strCache>
                <c:ptCount val="1"/>
                <c:pt idx="0">
                  <c:v>русския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'школа 8 Яр-ль'!$B$2:$D$2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'школа 8 Яр-ль'!$B$4:$D$4</c:f>
              <c:numCache>
                <c:formatCode>General</c:formatCode>
                <c:ptCount val="3"/>
                <c:pt idx="0">
                  <c:v>3</c:v>
                </c:pt>
                <c:pt idx="1">
                  <c:v>3.4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F-4BA4-B01F-AB72F01BB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21376"/>
        <c:axId val="76431360"/>
      </c:barChart>
      <c:catAx>
        <c:axId val="7642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431360"/>
        <c:crosses val="autoZero"/>
        <c:auto val="1"/>
        <c:lblAlgn val="ctr"/>
        <c:lblOffset val="100"/>
        <c:noMultiLvlLbl val="0"/>
      </c:catAx>
      <c:valAx>
        <c:axId val="7643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42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школа №2 г.Углич, ОГЭ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'школа 2 Углич'!$A$3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'школа 2 Углич'!$B$2:$D$2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'школа 2 Углич'!$B$3:$D$3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7-4D90-A476-E16591B1BE3F}"/>
            </c:ext>
          </c:extLst>
        </c:ser>
        <c:ser>
          <c:idx val="1"/>
          <c:order val="1"/>
          <c:tx>
            <c:strRef>
              <c:f>'школа 2 Углич'!$A$4</c:f>
              <c:strCache>
                <c:ptCount val="1"/>
                <c:pt idx="0">
                  <c:v>русския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'школа 2 Углич'!$B$2:$D$2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'школа 2 Углич'!$B$4:$D$4</c:f>
              <c:numCache>
                <c:formatCode>General</c:formatCode>
                <c:ptCount val="3"/>
                <c:pt idx="0">
                  <c:v>3.5</c:v>
                </c:pt>
                <c:pt idx="1">
                  <c:v>3.6</c:v>
                </c:pt>
                <c:pt idx="2">
                  <c:v>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7-4D90-A476-E16591B1B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61568"/>
        <c:axId val="76463104"/>
      </c:barChart>
      <c:catAx>
        <c:axId val="764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463104"/>
        <c:crosses val="autoZero"/>
        <c:auto val="1"/>
        <c:lblAlgn val="ctr"/>
        <c:lblOffset val="100"/>
        <c:noMultiLvlLbl val="0"/>
      </c:catAx>
      <c:valAx>
        <c:axId val="7646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46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Скоковская сш, Даниловский МР, ОГЭ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'Скоковская сш Дан МР'!$A$3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'Скоковская сш Дан МР'!$B$2:$D$2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'Скоковская сш Дан МР'!$B$3:$D$3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6-4763-A63F-E9ECB213C913}"/>
            </c:ext>
          </c:extLst>
        </c:ser>
        <c:ser>
          <c:idx val="1"/>
          <c:order val="1"/>
          <c:tx>
            <c:strRef>
              <c:f>'Скоковская сш Дан МР'!$A$4</c:f>
              <c:strCache>
                <c:ptCount val="1"/>
                <c:pt idx="0">
                  <c:v>русския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'Скоковская сш Дан МР'!$B$2:$D$2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'Скоковская сш Дан МР'!$B$4:$D$4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6-4763-A63F-E9ECB213C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501760"/>
        <c:axId val="76503296"/>
      </c:barChart>
      <c:catAx>
        <c:axId val="765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03296"/>
        <c:crosses val="autoZero"/>
        <c:auto val="1"/>
        <c:lblAlgn val="ctr"/>
        <c:lblOffset val="100"/>
        <c:noMultiLvlLbl val="0"/>
      </c:catAx>
      <c:valAx>
        <c:axId val="765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0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СШ №8 Ярославль, ЕГЭ</a:t>
            </a:r>
            <a:endParaRPr lang="ru-RU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'школа 8 Яр-ль'!$B$7</c:f>
              <c:strCache>
                <c:ptCount val="1"/>
                <c:pt idx="0">
                  <c:v>2018 (средний балл)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'школа 8 Яр-ль'!$A$8:$A$10</c:f>
              <c:strCache>
                <c:ptCount val="3"/>
                <c:pt idx="0">
                  <c:v>математика, профиль</c:v>
                </c:pt>
                <c:pt idx="1">
                  <c:v>математика, база</c:v>
                </c:pt>
                <c:pt idx="2">
                  <c:v>русския язык</c:v>
                </c:pt>
              </c:strCache>
            </c:strRef>
          </c:cat>
          <c:val>
            <c:numRef>
              <c:f>'школа 8 Яр-ль'!$B$8:$B$10</c:f>
              <c:numCache>
                <c:formatCode>General</c:formatCode>
                <c:ptCount val="3"/>
                <c:pt idx="0">
                  <c:v>34</c:v>
                </c:pt>
                <c:pt idx="1">
                  <c:v>3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8-41D3-B843-A2CCB75D8015}"/>
            </c:ext>
          </c:extLst>
        </c:ser>
        <c:ser>
          <c:idx val="1"/>
          <c:order val="1"/>
          <c:tx>
            <c:strRef>
              <c:f>'школа 8 Яр-ль'!$C$7</c:f>
              <c:strCache>
                <c:ptCount val="1"/>
                <c:pt idx="0">
                  <c:v>2019 (план)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'школа 8 Яр-ль'!$A$8:$A$10</c:f>
              <c:strCache>
                <c:ptCount val="3"/>
                <c:pt idx="0">
                  <c:v>математика, профиль</c:v>
                </c:pt>
                <c:pt idx="1">
                  <c:v>математика, база</c:v>
                </c:pt>
                <c:pt idx="2">
                  <c:v>русския язык</c:v>
                </c:pt>
              </c:strCache>
            </c:strRef>
          </c:cat>
          <c:val>
            <c:numRef>
              <c:f>'школа 8 Яр-ль'!$C$8:$C$10</c:f>
              <c:numCache>
                <c:formatCode>General</c:formatCode>
                <c:ptCount val="3"/>
                <c:pt idx="0">
                  <c:v>40</c:v>
                </c:pt>
                <c:pt idx="1">
                  <c:v>3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8-41D3-B843-A2CCB75D8015}"/>
            </c:ext>
          </c:extLst>
        </c:ser>
        <c:ser>
          <c:idx val="2"/>
          <c:order val="2"/>
          <c:tx>
            <c:strRef>
              <c:f>'школа 8 Яр-ль'!$D$7</c:f>
              <c:strCache>
                <c:ptCount val="1"/>
                <c:pt idx="0">
                  <c:v>2019 (факт)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'школа 8 Яр-ль'!$A$8:$A$10</c:f>
              <c:strCache>
                <c:ptCount val="3"/>
                <c:pt idx="0">
                  <c:v>математика, профиль</c:v>
                </c:pt>
                <c:pt idx="1">
                  <c:v>математика, база</c:v>
                </c:pt>
                <c:pt idx="2">
                  <c:v>русския язык</c:v>
                </c:pt>
              </c:strCache>
            </c:strRef>
          </c:cat>
          <c:val>
            <c:numRef>
              <c:f>'школа 8 Яр-ль'!$D$8:$D$10</c:f>
              <c:numCache>
                <c:formatCode>General</c:formatCode>
                <c:ptCount val="3"/>
                <c:pt idx="0">
                  <c:v>41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28-41D3-B843-A2CCB75D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667520"/>
        <c:axId val="76812672"/>
      </c:barChart>
      <c:catAx>
        <c:axId val="766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12672"/>
        <c:crosses val="autoZero"/>
        <c:auto val="1"/>
        <c:lblAlgn val="ctr"/>
        <c:lblOffset val="100"/>
        <c:noMultiLvlLbl val="0"/>
      </c:catAx>
      <c:valAx>
        <c:axId val="7681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6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СШ №8 Ярославль, ЕГЭ</a:t>
            </a:r>
            <a:endParaRPr lang="ru-RU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'школа 8 Яр-ль'!$B$7</c:f>
              <c:strCache>
                <c:ptCount val="1"/>
                <c:pt idx="0">
                  <c:v>2018 (средний балл)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'школа 8 Яр-ль'!$A$8:$A$10</c:f>
              <c:strCache>
                <c:ptCount val="3"/>
                <c:pt idx="0">
                  <c:v>математика, профиль</c:v>
                </c:pt>
                <c:pt idx="1">
                  <c:v>математика, база</c:v>
                </c:pt>
                <c:pt idx="2">
                  <c:v>русския язык</c:v>
                </c:pt>
              </c:strCache>
            </c:strRef>
          </c:cat>
          <c:val>
            <c:numRef>
              <c:f>'школа 8 Яр-ль'!$B$8:$B$10</c:f>
              <c:numCache>
                <c:formatCode>General</c:formatCode>
                <c:ptCount val="3"/>
                <c:pt idx="0">
                  <c:v>34</c:v>
                </c:pt>
                <c:pt idx="1">
                  <c:v>3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D-4CC9-AB7C-EE36AC31827A}"/>
            </c:ext>
          </c:extLst>
        </c:ser>
        <c:ser>
          <c:idx val="1"/>
          <c:order val="1"/>
          <c:tx>
            <c:strRef>
              <c:f>'школа 8 Яр-ль'!$C$7</c:f>
              <c:strCache>
                <c:ptCount val="1"/>
                <c:pt idx="0">
                  <c:v>2019 (план)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'школа 8 Яр-ль'!$A$8:$A$10</c:f>
              <c:strCache>
                <c:ptCount val="3"/>
                <c:pt idx="0">
                  <c:v>математика, профиль</c:v>
                </c:pt>
                <c:pt idx="1">
                  <c:v>математика, база</c:v>
                </c:pt>
                <c:pt idx="2">
                  <c:v>русския язык</c:v>
                </c:pt>
              </c:strCache>
            </c:strRef>
          </c:cat>
          <c:val>
            <c:numRef>
              <c:f>'школа 8 Яр-ль'!$C$8:$C$10</c:f>
              <c:numCache>
                <c:formatCode>General</c:formatCode>
                <c:ptCount val="3"/>
                <c:pt idx="0">
                  <c:v>40</c:v>
                </c:pt>
                <c:pt idx="1">
                  <c:v>3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D-4CC9-AB7C-EE36AC31827A}"/>
            </c:ext>
          </c:extLst>
        </c:ser>
        <c:ser>
          <c:idx val="2"/>
          <c:order val="2"/>
          <c:tx>
            <c:strRef>
              <c:f>'школа 8 Яр-ль'!$D$7</c:f>
              <c:strCache>
                <c:ptCount val="1"/>
                <c:pt idx="0">
                  <c:v>2019 (факт)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'школа 8 Яр-ль'!$A$8:$A$10</c:f>
              <c:strCache>
                <c:ptCount val="3"/>
                <c:pt idx="0">
                  <c:v>математика, профиль</c:v>
                </c:pt>
                <c:pt idx="1">
                  <c:v>математика, база</c:v>
                </c:pt>
                <c:pt idx="2">
                  <c:v>русския язык</c:v>
                </c:pt>
              </c:strCache>
            </c:strRef>
          </c:cat>
          <c:val>
            <c:numRef>
              <c:f>'школа 8 Яр-ль'!$D$8:$D$10</c:f>
              <c:numCache>
                <c:formatCode>General</c:formatCode>
                <c:ptCount val="3"/>
                <c:pt idx="0">
                  <c:v>41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D-4CC9-AB7C-EE36AC318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35840"/>
        <c:axId val="76837632"/>
      </c:barChart>
      <c:catAx>
        <c:axId val="768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37632"/>
        <c:crosses val="autoZero"/>
        <c:auto val="1"/>
        <c:lblAlgn val="ctr"/>
        <c:lblOffset val="100"/>
        <c:noMultiLvlLbl val="0"/>
      </c:catAx>
      <c:valAx>
        <c:axId val="7683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3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Скоковская сш, Даниловский МР, ЕГЭ</a:t>
            </a:r>
            <a:endParaRPr lang="ru-RU" sz="1400">
              <a:effectLst/>
            </a:endParaRPr>
          </a:p>
        </c:rich>
      </c:tx>
      <c:layout>
        <c:manualLayout>
          <c:xMode val="edge"/>
          <c:yMode val="edge"/>
          <c:x val="0.1734096675415573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'Скоковская сш Дан МР'!$A$8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'Скоковская сш Дан МР'!$B$7:$D$7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'Скоковская сш Дан МР'!$B$8:$D$8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C-4520-A2AB-34E9E80C083F}"/>
            </c:ext>
          </c:extLst>
        </c:ser>
        <c:ser>
          <c:idx val="1"/>
          <c:order val="1"/>
          <c:tx>
            <c:strRef>
              <c:f>'Скоковская сш Дан МР'!$A$9</c:f>
              <c:strCache>
                <c:ptCount val="1"/>
                <c:pt idx="0">
                  <c:v>русския язык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'Скоковская сш Дан МР'!$B$7:$D$7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'Скоковская сш Дан МР'!$B$9:$D$9</c:f>
              <c:numCache>
                <c:formatCode>General</c:formatCode>
                <c:ptCount val="3"/>
                <c:pt idx="0">
                  <c:v>65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C-4520-A2AB-34E9E80C0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84224"/>
        <c:axId val="76890112"/>
      </c:barChart>
      <c:catAx>
        <c:axId val="7688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90112"/>
        <c:crosses val="autoZero"/>
        <c:auto val="1"/>
        <c:lblAlgn val="ctr"/>
        <c:lblOffset val="100"/>
        <c:noMultiLvlLbl val="0"/>
      </c:catAx>
      <c:valAx>
        <c:axId val="7689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8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Дубковская сш, Ярославский МР, ЕГЭ</a:t>
            </a:r>
            <a:endParaRPr lang="ru-RU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'Дубковская сш, Ярославсий МР'!$A$8</c:f>
              <c:strCache>
                <c:ptCount val="1"/>
                <c:pt idx="0">
                  <c:v>математика, профиль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'Дубковская сш, Ярославсий МР'!$B$7:$D$7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'Дубковская сш, Ярославсий МР'!$B$8:$D$8</c:f>
              <c:numCache>
                <c:formatCode>General</c:formatCode>
                <c:ptCount val="3"/>
                <c:pt idx="0">
                  <c:v>38</c:v>
                </c:pt>
                <c:pt idx="1">
                  <c:v>45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D-491A-B622-1E62326F6A5F}"/>
            </c:ext>
          </c:extLst>
        </c:ser>
        <c:ser>
          <c:idx val="1"/>
          <c:order val="1"/>
          <c:tx>
            <c:strRef>
              <c:f>'Дубковская сш, Ярославсий МР'!$A$9</c:f>
              <c:strCache>
                <c:ptCount val="1"/>
                <c:pt idx="0">
                  <c:v>математика, база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'Дубковская сш, Ярославсий МР'!$B$7:$D$7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'Дубковская сш, Ярославсий МР'!$B$9:$D$9</c:f>
              <c:numCache>
                <c:formatCode>General</c:formatCode>
                <c:ptCount val="3"/>
                <c:pt idx="0">
                  <c:v>4</c:v>
                </c:pt>
                <c:pt idx="1">
                  <c:v>4.5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D-491A-B622-1E62326F6A5F}"/>
            </c:ext>
          </c:extLst>
        </c:ser>
        <c:ser>
          <c:idx val="2"/>
          <c:order val="2"/>
          <c:tx>
            <c:strRef>
              <c:f>'Дубковская сш, Ярославсий МР'!$A$10</c:f>
              <c:strCache>
                <c:ptCount val="1"/>
                <c:pt idx="0">
                  <c:v>русския язык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'Дубковская сш, Ярославсий МР'!$B$7:$D$7</c:f>
              <c:strCache>
                <c:ptCount val="3"/>
                <c:pt idx="0">
                  <c:v>2018 (средний балл)</c:v>
                </c:pt>
                <c:pt idx="1">
                  <c:v>2019 (план)</c:v>
                </c:pt>
                <c:pt idx="2">
                  <c:v>2019 (факт)</c:v>
                </c:pt>
              </c:strCache>
            </c:strRef>
          </c:cat>
          <c:val>
            <c:numRef>
              <c:f>'Дубковская сш, Ярославсий МР'!$B$10:$D$10</c:f>
              <c:numCache>
                <c:formatCode>General</c:formatCode>
                <c:ptCount val="3"/>
                <c:pt idx="0">
                  <c:v>64</c:v>
                </c:pt>
                <c:pt idx="1">
                  <c:v>70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D-491A-B622-1E62326F6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929664"/>
        <c:axId val="76931456"/>
      </c:barChart>
      <c:catAx>
        <c:axId val="7692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31456"/>
        <c:crosses val="autoZero"/>
        <c:auto val="1"/>
        <c:lblAlgn val="ctr"/>
        <c:lblOffset val="100"/>
        <c:noMultiLvlLbl val="0"/>
      </c:catAx>
      <c:valAx>
        <c:axId val="769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2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/>
              <a:t>Результаты диагностики "Определение эффективности образовательной среды", ноябрь 2018 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Лист2!$F$3:$F$8</c:f>
              <c:numCache>
                <c:formatCode>0.00%</c:formatCode>
                <c:ptCount val="6"/>
                <c:pt idx="0">
                  <c:v>0.30158730158730157</c:v>
                </c:pt>
                <c:pt idx="1">
                  <c:v>0.30952380952380953</c:v>
                </c:pt>
                <c:pt idx="2">
                  <c:v>0.34126984126984128</c:v>
                </c:pt>
                <c:pt idx="3">
                  <c:v>0.30952380952380953</c:v>
                </c:pt>
                <c:pt idx="4">
                  <c:v>0.42063492063492064</c:v>
                </c:pt>
                <c:pt idx="5">
                  <c:v>0.54761904761904767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6-4D1C-8423-BDA629720C10}"/>
            </c:ext>
          </c:extLst>
        </c:ser>
        <c:ser>
          <c:idx val="1"/>
          <c:order val="1"/>
          <c:tx>
            <c:strRef>
              <c:f>Лист2!$G$2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Лист2!$G$3:$G$8</c:f>
              <c:numCache>
                <c:formatCode>0.00%</c:formatCode>
                <c:ptCount val="6"/>
                <c:pt idx="0">
                  <c:v>0.57936507936507942</c:v>
                </c:pt>
                <c:pt idx="1">
                  <c:v>0.42857142857142855</c:v>
                </c:pt>
                <c:pt idx="2">
                  <c:v>0.42063492063492064</c:v>
                </c:pt>
                <c:pt idx="3">
                  <c:v>0.3968253968253968</c:v>
                </c:pt>
                <c:pt idx="4">
                  <c:v>0.3888888888888889</c:v>
                </c:pt>
                <c:pt idx="5">
                  <c:v>0.3968253968253968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6-4D1C-8423-BDA629720C10}"/>
            </c:ext>
          </c:extLst>
        </c:ser>
        <c:ser>
          <c:idx val="2"/>
          <c:order val="2"/>
          <c:tx>
            <c:strRef>
              <c:f>Лист2!$H$2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Лист2!$H$3:$H$8</c:f>
              <c:numCache>
                <c:formatCode>0.00%</c:formatCode>
                <c:ptCount val="6"/>
                <c:pt idx="0">
                  <c:v>0.11904761904761904</c:v>
                </c:pt>
                <c:pt idx="1">
                  <c:v>0.26190476190476192</c:v>
                </c:pt>
                <c:pt idx="2">
                  <c:v>0.23809523809523808</c:v>
                </c:pt>
                <c:pt idx="3">
                  <c:v>0.29365079365079366</c:v>
                </c:pt>
                <c:pt idx="4">
                  <c:v>0.19047619047619047</c:v>
                </c:pt>
                <c:pt idx="5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6-4D1C-8423-BDA629720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01088"/>
        <c:axId val="77002624"/>
      </c:barChart>
      <c:catAx>
        <c:axId val="770010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02624"/>
        <c:crosses val="autoZero"/>
        <c:auto val="1"/>
        <c:lblAlgn val="ctr"/>
        <c:lblOffset val="100"/>
        <c:noMultiLvlLbl val="0"/>
      </c:catAx>
      <c:valAx>
        <c:axId val="7700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0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73C00-744D-4843-9B24-398CC53834F8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CEA3F-74D3-4C67-B216-7B7ADA3ECE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2014 год</a:t>
          </a:r>
        </a:p>
        <a:p>
          <a:endParaRPr lang="ru-RU" sz="14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Постоянно действующий семинар «Шаги на пути к эффективности»</a:t>
          </a:r>
        </a:p>
        <a:p>
          <a:r>
            <a:rPr lang="ru-RU" sz="1300" dirty="0" smtClean="0">
              <a:latin typeface="Times New Roman" panose="02020603050405020304" pitchFamily="18" charset="0"/>
            </a:rPr>
            <a:t>РИП «Муниципальная модель методического сопровождения разработки и реализации программ развития образовательных организаций, находящихся в трудных социальных контекстах»</a:t>
          </a:r>
          <a:endParaRPr lang="ru-RU" sz="1300" dirty="0"/>
        </a:p>
      </dgm:t>
    </dgm:pt>
    <dgm:pt modelId="{E1CEB730-463F-4541-800B-2D1CC3DF2C51}" type="parTrans" cxnId="{0B21347C-8683-42FB-8906-95BC3FD70016}">
      <dgm:prSet/>
      <dgm:spPr/>
      <dgm:t>
        <a:bodyPr/>
        <a:lstStyle/>
        <a:p>
          <a:endParaRPr lang="ru-RU" sz="1400"/>
        </a:p>
      </dgm:t>
    </dgm:pt>
    <dgm:pt modelId="{9D623598-F05B-4039-8059-EF827D876B5F}" type="sibTrans" cxnId="{0B21347C-8683-42FB-8906-95BC3FD70016}">
      <dgm:prSet/>
      <dgm:spPr/>
      <dgm:t>
        <a:bodyPr/>
        <a:lstStyle/>
        <a:p>
          <a:endParaRPr lang="ru-RU" sz="1400"/>
        </a:p>
      </dgm:t>
    </dgm:pt>
    <dgm:pt modelId="{45407E2B-3F10-4A22-AE19-579BEC38ACC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2015 год</a:t>
          </a:r>
        </a:p>
        <a:p>
          <a:endParaRPr lang="ru-RU" sz="14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Проведено исследование «Оценка эффективности реализации программ перехода школ в эффективный режим работы» (фокус-группы)</a:t>
          </a:r>
          <a:endParaRPr lang="ru-RU" sz="1400" dirty="0"/>
        </a:p>
      </dgm:t>
    </dgm:pt>
    <dgm:pt modelId="{1D8D7FD7-5C9C-4511-B466-73D80C31A709}" type="parTrans" cxnId="{6574964D-5C21-463C-AA94-2F610832FFEC}">
      <dgm:prSet/>
      <dgm:spPr/>
      <dgm:t>
        <a:bodyPr/>
        <a:lstStyle/>
        <a:p>
          <a:endParaRPr lang="ru-RU" sz="1400"/>
        </a:p>
      </dgm:t>
    </dgm:pt>
    <dgm:pt modelId="{F36D1440-E505-4B45-80BA-BADF15F2C58D}" type="sibTrans" cxnId="{6574964D-5C21-463C-AA94-2F610832FFEC}">
      <dgm:prSet/>
      <dgm:spPr/>
      <dgm:t>
        <a:bodyPr/>
        <a:lstStyle/>
        <a:p>
          <a:endParaRPr lang="ru-RU" sz="1400"/>
        </a:p>
      </dgm:t>
    </dgm:pt>
    <dgm:pt modelId="{DCE7CB29-B2A7-4D6B-9A00-AA8FBE1E83D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2016 - 2017 год</a:t>
          </a:r>
        </a:p>
        <a:p>
          <a:endParaRPr lang="ru-RU" sz="14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методического сопровождения профессионального развития педагогов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Тиражирование эффективных практик</a:t>
          </a:r>
          <a:endParaRPr lang="ru-RU" sz="1400" dirty="0"/>
        </a:p>
      </dgm:t>
    </dgm:pt>
    <dgm:pt modelId="{E60B26E3-26DF-42E8-8ED9-A90B10C542E0}" type="parTrans" cxnId="{4D7D5758-35BE-49F0-83DF-6D85C708511F}">
      <dgm:prSet/>
      <dgm:spPr/>
      <dgm:t>
        <a:bodyPr/>
        <a:lstStyle/>
        <a:p>
          <a:endParaRPr lang="ru-RU" sz="1400"/>
        </a:p>
      </dgm:t>
    </dgm:pt>
    <dgm:pt modelId="{2BF67FEE-0AB9-4261-9254-4B0061543519}" type="sibTrans" cxnId="{4D7D5758-35BE-49F0-83DF-6D85C708511F}">
      <dgm:prSet/>
      <dgm:spPr/>
      <dgm:t>
        <a:bodyPr/>
        <a:lstStyle/>
        <a:p>
          <a:endParaRPr lang="ru-RU" sz="1400"/>
        </a:p>
      </dgm:t>
    </dgm:pt>
    <dgm:pt modelId="{247294FA-E78D-4388-9FF3-72301EE81DA2}" type="pres">
      <dgm:prSet presAssocID="{A7473C00-744D-4843-9B24-398CC53834F8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7D7C68-6570-4710-87D1-8849F47E4170}" type="pres">
      <dgm:prSet presAssocID="{7E4CEA3F-74D3-4C67-B216-7B7ADA3ECE1A}" presName="composite" presStyleCnt="0"/>
      <dgm:spPr/>
    </dgm:pt>
    <dgm:pt modelId="{45FD5595-1881-4FD8-81FF-0846A1E589FB}" type="pres">
      <dgm:prSet presAssocID="{7E4CEA3F-74D3-4C67-B216-7B7ADA3ECE1A}" presName="LShape" presStyleLbl="alignNode1" presStyleIdx="0" presStyleCnt="5" custLinFactNeighborX="-3912" custLinFactNeighborY="-15591"/>
      <dgm:spPr/>
    </dgm:pt>
    <dgm:pt modelId="{27ABAA58-527C-41F3-9F75-275348A4D5F5}" type="pres">
      <dgm:prSet presAssocID="{7E4CEA3F-74D3-4C67-B216-7B7ADA3ECE1A}" presName="ParentText" presStyleLbl="revTx" presStyleIdx="0" presStyleCnt="3" custScaleX="126914" custScaleY="124888" custLinFactNeighborX="2096" custLinFactNeighborY="-24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F2B2-4DDA-4EC5-AAAD-E6AAD460016F}" type="pres">
      <dgm:prSet presAssocID="{7E4CEA3F-74D3-4C67-B216-7B7ADA3ECE1A}" presName="Triangle" presStyleLbl="alignNode1" presStyleIdx="1" presStyleCnt="5" custLinFactNeighborX="-12663" custLinFactNeighborY="-73265"/>
      <dgm:spPr/>
    </dgm:pt>
    <dgm:pt modelId="{3073CA18-E7F3-44CD-AF99-652FCBCEF755}" type="pres">
      <dgm:prSet presAssocID="{9D623598-F05B-4039-8059-EF827D876B5F}" presName="sibTrans" presStyleCnt="0"/>
      <dgm:spPr/>
    </dgm:pt>
    <dgm:pt modelId="{5F2BDBDC-9B15-4527-9994-F28CD661BF6F}" type="pres">
      <dgm:prSet presAssocID="{9D623598-F05B-4039-8059-EF827D876B5F}" presName="space" presStyleCnt="0"/>
      <dgm:spPr/>
    </dgm:pt>
    <dgm:pt modelId="{0464C13D-AB16-4354-962A-2CB399F769B3}" type="pres">
      <dgm:prSet presAssocID="{45407E2B-3F10-4A22-AE19-579BEC38ACCD}" presName="composite" presStyleCnt="0"/>
      <dgm:spPr/>
    </dgm:pt>
    <dgm:pt modelId="{4B603916-7074-44D0-9083-500AC4DD12C7}" type="pres">
      <dgm:prSet presAssocID="{45407E2B-3F10-4A22-AE19-579BEC38ACCD}" presName="LShape" presStyleLbl="alignNode1" presStyleIdx="2" presStyleCnt="5" custLinFactNeighborY="18596"/>
      <dgm:spPr/>
    </dgm:pt>
    <dgm:pt modelId="{585937F9-0F06-4DE8-909A-C3A30E06022E}" type="pres">
      <dgm:prSet presAssocID="{45407E2B-3F10-4A22-AE19-579BEC38ACCD}" presName="ParentText" presStyleLbl="revTx" presStyleIdx="1" presStyleCnt="3" custScaleX="106734" custScaleY="114772" custLinFactNeighborX="3527" custLinFactNeighborY="-10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E536F-2554-4E43-9A58-A82A97E3C823}" type="pres">
      <dgm:prSet presAssocID="{45407E2B-3F10-4A22-AE19-579BEC38ACCD}" presName="Triangle" presStyleLbl="alignNode1" presStyleIdx="3" presStyleCnt="5"/>
      <dgm:spPr/>
    </dgm:pt>
    <dgm:pt modelId="{7DF987BB-136F-4F46-8BEB-D2C163E90B62}" type="pres">
      <dgm:prSet presAssocID="{F36D1440-E505-4B45-80BA-BADF15F2C58D}" presName="sibTrans" presStyleCnt="0"/>
      <dgm:spPr/>
    </dgm:pt>
    <dgm:pt modelId="{52161CF1-9A6F-4F41-802E-420E5D41AADA}" type="pres">
      <dgm:prSet presAssocID="{F36D1440-E505-4B45-80BA-BADF15F2C58D}" presName="space" presStyleCnt="0"/>
      <dgm:spPr/>
    </dgm:pt>
    <dgm:pt modelId="{5F75D276-8308-45DF-93D8-7E7EDD368DE9}" type="pres">
      <dgm:prSet presAssocID="{DCE7CB29-B2A7-4D6B-9A00-AA8FBE1E83D7}" presName="composite" presStyleCnt="0"/>
      <dgm:spPr/>
    </dgm:pt>
    <dgm:pt modelId="{1CE7D4D3-7129-4C5F-97CF-4E173DBC65A5}" type="pres">
      <dgm:prSet presAssocID="{DCE7CB29-B2A7-4D6B-9A00-AA8FBE1E83D7}" presName="LShape" presStyleLbl="alignNode1" presStyleIdx="4" presStyleCnt="5" custLinFactNeighborX="12535" custLinFactNeighborY="25638"/>
      <dgm:spPr/>
    </dgm:pt>
    <dgm:pt modelId="{2230290A-5D4D-4D4F-8BE7-99629C45852F}" type="pres">
      <dgm:prSet presAssocID="{DCE7CB29-B2A7-4D6B-9A00-AA8FBE1E83D7}" presName="ParentText" presStyleLbl="revTx" presStyleIdx="2" presStyleCnt="3" custScaleX="119398" custScaleY="99923" custLinFactNeighborX="1827" custLinFactNeighborY="-13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F1A022-2A81-4E19-A1C1-D86EA9554AFE}" type="presOf" srcId="{A7473C00-744D-4843-9B24-398CC53834F8}" destId="{247294FA-E78D-4388-9FF3-72301EE81DA2}" srcOrd="0" destOrd="0" presId="urn:microsoft.com/office/officeart/2009/3/layout/StepUpProcess"/>
    <dgm:cxn modelId="{4D7D5758-35BE-49F0-83DF-6D85C708511F}" srcId="{A7473C00-744D-4843-9B24-398CC53834F8}" destId="{DCE7CB29-B2A7-4D6B-9A00-AA8FBE1E83D7}" srcOrd="2" destOrd="0" parTransId="{E60B26E3-26DF-42E8-8ED9-A90B10C542E0}" sibTransId="{2BF67FEE-0AB9-4261-9254-4B0061543519}"/>
    <dgm:cxn modelId="{0B21347C-8683-42FB-8906-95BC3FD70016}" srcId="{A7473C00-744D-4843-9B24-398CC53834F8}" destId="{7E4CEA3F-74D3-4C67-B216-7B7ADA3ECE1A}" srcOrd="0" destOrd="0" parTransId="{E1CEB730-463F-4541-800B-2D1CC3DF2C51}" sibTransId="{9D623598-F05B-4039-8059-EF827D876B5F}"/>
    <dgm:cxn modelId="{C7DBEFE3-3AA3-4524-976A-5DC4C5DBD509}" type="presOf" srcId="{45407E2B-3F10-4A22-AE19-579BEC38ACCD}" destId="{585937F9-0F06-4DE8-909A-C3A30E06022E}" srcOrd="0" destOrd="0" presId="urn:microsoft.com/office/officeart/2009/3/layout/StepUpProcess"/>
    <dgm:cxn modelId="{D62CE802-1EA3-447E-8DCD-0453C186F114}" type="presOf" srcId="{DCE7CB29-B2A7-4D6B-9A00-AA8FBE1E83D7}" destId="{2230290A-5D4D-4D4F-8BE7-99629C45852F}" srcOrd="0" destOrd="0" presId="urn:microsoft.com/office/officeart/2009/3/layout/StepUpProcess"/>
    <dgm:cxn modelId="{6574964D-5C21-463C-AA94-2F610832FFEC}" srcId="{A7473C00-744D-4843-9B24-398CC53834F8}" destId="{45407E2B-3F10-4A22-AE19-579BEC38ACCD}" srcOrd="1" destOrd="0" parTransId="{1D8D7FD7-5C9C-4511-B466-73D80C31A709}" sibTransId="{F36D1440-E505-4B45-80BA-BADF15F2C58D}"/>
    <dgm:cxn modelId="{DA54AC49-37C9-4DE0-A79A-5B1D962C1153}" type="presOf" srcId="{7E4CEA3F-74D3-4C67-B216-7B7ADA3ECE1A}" destId="{27ABAA58-527C-41F3-9F75-275348A4D5F5}" srcOrd="0" destOrd="0" presId="urn:microsoft.com/office/officeart/2009/3/layout/StepUpProcess"/>
    <dgm:cxn modelId="{9BE1C10F-EB56-464F-870E-1A257C78705A}" type="presParOf" srcId="{247294FA-E78D-4388-9FF3-72301EE81DA2}" destId="{E97D7C68-6570-4710-87D1-8849F47E4170}" srcOrd="0" destOrd="0" presId="urn:microsoft.com/office/officeart/2009/3/layout/StepUpProcess"/>
    <dgm:cxn modelId="{6FA1C2B3-BB8C-4F3C-BAA8-3787F4B335B1}" type="presParOf" srcId="{E97D7C68-6570-4710-87D1-8849F47E4170}" destId="{45FD5595-1881-4FD8-81FF-0846A1E589FB}" srcOrd="0" destOrd="0" presId="urn:microsoft.com/office/officeart/2009/3/layout/StepUpProcess"/>
    <dgm:cxn modelId="{48C62FA3-7E2C-47EE-A031-E6E116476AA2}" type="presParOf" srcId="{E97D7C68-6570-4710-87D1-8849F47E4170}" destId="{27ABAA58-527C-41F3-9F75-275348A4D5F5}" srcOrd="1" destOrd="0" presId="urn:microsoft.com/office/officeart/2009/3/layout/StepUpProcess"/>
    <dgm:cxn modelId="{EC4317D7-1D47-4169-883B-356FE8EE98A5}" type="presParOf" srcId="{E97D7C68-6570-4710-87D1-8849F47E4170}" destId="{DBC9F2B2-4DDA-4EC5-AAAD-E6AAD460016F}" srcOrd="2" destOrd="0" presId="urn:microsoft.com/office/officeart/2009/3/layout/StepUpProcess"/>
    <dgm:cxn modelId="{13F3DD26-3585-451B-8098-A73264918AFF}" type="presParOf" srcId="{247294FA-E78D-4388-9FF3-72301EE81DA2}" destId="{3073CA18-E7F3-44CD-AF99-652FCBCEF755}" srcOrd="1" destOrd="0" presId="urn:microsoft.com/office/officeart/2009/3/layout/StepUpProcess"/>
    <dgm:cxn modelId="{B4D4DE29-1807-4993-8010-8036FCB4789A}" type="presParOf" srcId="{3073CA18-E7F3-44CD-AF99-652FCBCEF755}" destId="{5F2BDBDC-9B15-4527-9994-F28CD661BF6F}" srcOrd="0" destOrd="0" presId="urn:microsoft.com/office/officeart/2009/3/layout/StepUpProcess"/>
    <dgm:cxn modelId="{5199DD01-2416-41A7-8BD8-68E8B4ABBD44}" type="presParOf" srcId="{247294FA-E78D-4388-9FF3-72301EE81DA2}" destId="{0464C13D-AB16-4354-962A-2CB399F769B3}" srcOrd="2" destOrd="0" presId="urn:microsoft.com/office/officeart/2009/3/layout/StepUpProcess"/>
    <dgm:cxn modelId="{703A8743-6C32-4937-872C-BCD950040971}" type="presParOf" srcId="{0464C13D-AB16-4354-962A-2CB399F769B3}" destId="{4B603916-7074-44D0-9083-500AC4DD12C7}" srcOrd="0" destOrd="0" presId="urn:microsoft.com/office/officeart/2009/3/layout/StepUpProcess"/>
    <dgm:cxn modelId="{974030AC-3B17-47EB-AB74-BA98AD67185F}" type="presParOf" srcId="{0464C13D-AB16-4354-962A-2CB399F769B3}" destId="{585937F9-0F06-4DE8-909A-C3A30E06022E}" srcOrd="1" destOrd="0" presId="urn:microsoft.com/office/officeart/2009/3/layout/StepUpProcess"/>
    <dgm:cxn modelId="{85D80B4A-9539-4915-8D4F-9FD3C1A09058}" type="presParOf" srcId="{0464C13D-AB16-4354-962A-2CB399F769B3}" destId="{123E536F-2554-4E43-9A58-A82A97E3C823}" srcOrd="2" destOrd="0" presId="urn:microsoft.com/office/officeart/2009/3/layout/StepUpProcess"/>
    <dgm:cxn modelId="{E531AFE5-3828-4BA3-9191-39815306A440}" type="presParOf" srcId="{247294FA-E78D-4388-9FF3-72301EE81DA2}" destId="{7DF987BB-136F-4F46-8BEB-D2C163E90B62}" srcOrd="3" destOrd="0" presId="urn:microsoft.com/office/officeart/2009/3/layout/StepUpProcess"/>
    <dgm:cxn modelId="{3E24F387-A0A4-4EA0-9207-32766F58A68E}" type="presParOf" srcId="{7DF987BB-136F-4F46-8BEB-D2C163E90B62}" destId="{52161CF1-9A6F-4F41-802E-420E5D41AADA}" srcOrd="0" destOrd="0" presId="urn:microsoft.com/office/officeart/2009/3/layout/StepUpProcess"/>
    <dgm:cxn modelId="{0EC6A407-9E0B-4C3D-9BB1-DB7F0B1898F7}" type="presParOf" srcId="{247294FA-E78D-4388-9FF3-72301EE81DA2}" destId="{5F75D276-8308-45DF-93D8-7E7EDD368DE9}" srcOrd="4" destOrd="0" presId="urn:microsoft.com/office/officeart/2009/3/layout/StepUpProcess"/>
    <dgm:cxn modelId="{64ECA086-7315-4D2D-AC62-D88A02F0FF04}" type="presParOf" srcId="{5F75D276-8308-45DF-93D8-7E7EDD368DE9}" destId="{1CE7D4D3-7129-4C5F-97CF-4E173DBC65A5}" srcOrd="0" destOrd="0" presId="urn:microsoft.com/office/officeart/2009/3/layout/StepUpProcess"/>
    <dgm:cxn modelId="{F7C4CE0E-AFDC-447B-8D0D-3E83CB4DAE02}" type="presParOf" srcId="{5F75D276-8308-45DF-93D8-7E7EDD368DE9}" destId="{2230290A-5D4D-4D4F-8BE7-99629C4585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73C00-744D-4843-9B24-398CC53834F8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CEA3F-74D3-4C67-B216-7B7ADA3ECE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2009 год</a:t>
          </a:r>
        </a:p>
        <a:p>
          <a:endParaRPr lang="ru-RU" sz="14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Включение Ярославской области в проект «Школы, работающие в сложных социальных контекстах: возможности улучшения результатов»</a:t>
          </a:r>
        </a:p>
        <a:p>
          <a:r>
            <a:rPr lang="ru-RU" sz="1300" dirty="0" smtClean="0">
              <a:latin typeface="Times New Roman" panose="02020603050405020304" pitchFamily="18" charset="0"/>
            </a:rPr>
            <a:t>Проведено исследование школ региона (выделено 18 школ)</a:t>
          </a:r>
          <a:endParaRPr lang="ru-RU" sz="1300" dirty="0"/>
        </a:p>
      </dgm:t>
    </dgm:pt>
    <dgm:pt modelId="{E1CEB730-463F-4541-800B-2D1CC3DF2C51}" type="parTrans" cxnId="{0B21347C-8683-42FB-8906-95BC3FD70016}">
      <dgm:prSet/>
      <dgm:spPr/>
      <dgm:t>
        <a:bodyPr/>
        <a:lstStyle/>
        <a:p>
          <a:endParaRPr lang="ru-RU" sz="1400"/>
        </a:p>
      </dgm:t>
    </dgm:pt>
    <dgm:pt modelId="{9D623598-F05B-4039-8059-EF827D876B5F}" type="sibTrans" cxnId="{0B21347C-8683-42FB-8906-95BC3FD70016}">
      <dgm:prSet/>
      <dgm:spPr/>
      <dgm:t>
        <a:bodyPr/>
        <a:lstStyle/>
        <a:p>
          <a:endParaRPr lang="ru-RU" sz="1400"/>
        </a:p>
      </dgm:t>
    </dgm:pt>
    <dgm:pt modelId="{45407E2B-3F10-4A22-AE19-579BEC38ACC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2012 год</a:t>
          </a:r>
        </a:p>
        <a:p>
          <a:endParaRPr lang="ru-RU" sz="14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Региональный проект «Разработка и внедрение региональной стратегии помощи школам, работающим в сложных социальных контекстах и показывающих низкие образовательные результаты».</a:t>
          </a:r>
          <a:endParaRPr lang="ru-RU" sz="1300" dirty="0"/>
        </a:p>
      </dgm:t>
    </dgm:pt>
    <dgm:pt modelId="{1D8D7FD7-5C9C-4511-B466-73D80C31A709}" type="parTrans" cxnId="{6574964D-5C21-463C-AA94-2F610832FFEC}">
      <dgm:prSet/>
      <dgm:spPr/>
      <dgm:t>
        <a:bodyPr/>
        <a:lstStyle/>
        <a:p>
          <a:endParaRPr lang="ru-RU" sz="1400"/>
        </a:p>
      </dgm:t>
    </dgm:pt>
    <dgm:pt modelId="{F36D1440-E505-4B45-80BA-BADF15F2C58D}" type="sibTrans" cxnId="{6574964D-5C21-463C-AA94-2F610832FFEC}">
      <dgm:prSet/>
      <dgm:spPr/>
      <dgm:t>
        <a:bodyPr/>
        <a:lstStyle/>
        <a:p>
          <a:endParaRPr lang="ru-RU" sz="1400"/>
        </a:p>
      </dgm:t>
    </dgm:pt>
    <dgm:pt modelId="{DCE7CB29-B2A7-4D6B-9A00-AA8FBE1E83D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rPr>
            <a:t>2013 год</a:t>
          </a:r>
        </a:p>
        <a:p>
          <a:endParaRPr lang="ru-RU" sz="1400" b="1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r>
            <a:rPr lang="ru-RU" sz="1300" dirty="0" smtClean="0">
              <a:latin typeface="Times New Roman" panose="02020603050405020304" pitchFamily="18" charset="0"/>
              <a:ea typeface="Calibri" panose="020F0502020204030204" pitchFamily="34" charset="0"/>
            </a:rPr>
            <a:t>Обучающиеся профессиональные сообщества (школьные, межшкольные, муниципальные, межрегиональные) – обмен опытом.</a:t>
          </a:r>
        </a:p>
        <a:p>
          <a:r>
            <a:rPr lang="ru-RU" sz="1300" dirty="0" smtClean="0">
              <a:latin typeface="Times New Roman" panose="02020603050405020304" pitchFamily="18" charset="0"/>
            </a:rPr>
            <a:t>Разработка ППК для педагогов школ в ССК</a:t>
          </a:r>
          <a:endParaRPr lang="ru-RU" sz="1300" dirty="0"/>
        </a:p>
      </dgm:t>
    </dgm:pt>
    <dgm:pt modelId="{E60B26E3-26DF-42E8-8ED9-A90B10C542E0}" type="parTrans" cxnId="{4D7D5758-35BE-49F0-83DF-6D85C708511F}">
      <dgm:prSet/>
      <dgm:spPr/>
      <dgm:t>
        <a:bodyPr/>
        <a:lstStyle/>
        <a:p>
          <a:endParaRPr lang="ru-RU" sz="1400"/>
        </a:p>
      </dgm:t>
    </dgm:pt>
    <dgm:pt modelId="{2BF67FEE-0AB9-4261-9254-4B0061543519}" type="sibTrans" cxnId="{4D7D5758-35BE-49F0-83DF-6D85C708511F}">
      <dgm:prSet/>
      <dgm:spPr/>
      <dgm:t>
        <a:bodyPr/>
        <a:lstStyle/>
        <a:p>
          <a:endParaRPr lang="ru-RU" sz="1400"/>
        </a:p>
      </dgm:t>
    </dgm:pt>
    <dgm:pt modelId="{247294FA-E78D-4388-9FF3-72301EE81DA2}" type="pres">
      <dgm:prSet presAssocID="{A7473C00-744D-4843-9B24-398CC53834F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7D7C68-6570-4710-87D1-8849F47E4170}" type="pres">
      <dgm:prSet presAssocID="{7E4CEA3F-74D3-4C67-B216-7B7ADA3ECE1A}" presName="composite" presStyleCnt="0"/>
      <dgm:spPr/>
    </dgm:pt>
    <dgm:pt modelId="{45FD5595-1881-4FD8-81FF-0846A1E589FB}" type="pres">
      <dgm:prSet presAssocID="{7E4CEA3F-74D3-4C67-B216-7B7ADA3ECE1A}" presName="LShape" presStyleLbl="alignNode1" presStyleIdx="0" presStyleCnt="5" custLinFactNeighborX="2356" custLinFactNeighborY="36377"/>
      <dgm:spPr/>
    </dgm:pt>
    <dgm:pt modelId="{27ABAA58-527C-41F3-9F75-275348A4D5F5}" type="pres">
      <dgm:prSet presAssocID="{7E4CEA3F-74D3-4C67-B216-7B7ADA3ECE1A}" presName="ParentText" presStyleLbl="revTx" presStyleIdx="0" presStyleCnt="3" custScaleX="114782" custScaleY="60757" custLinFactNeighborX="9461" custLinFactNeighborY="-175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9F2B2-4DDA-4EC5-AAAD-E6AAD460016F}" type="pres">
      <dgm:prSet presAssocID="{7E4CEA3F-74D3-4C67-B216-7B7ADA3ECE1A}" presName="Triangle" presStyleLbl="alignNode1" presStyleIdx="1" presStyleCnt="5" custLinFactY="55520" custLinFactNeighborX="29726" custLinFactNeighborY="100000"/>
      <dgm:spPr/>
    </dgm:pt>
    <dgm:pt modelId="{3073CA18-E7F3-44CD-AF99-652FCBCEF755}" type="pres">
      <dgm:prSet presAssocID="{9D623598-F05B-4039-8059-EF827D876B5F}" presName="sibTrans" presStyleCnt="0"/>
      <dgm:spPr/>
    </dgm:pt>
    <dgm:pt modelId="{5F2BDBDC-9B15-4527-9994-F28CD661BF6F}" type="pres">
      <dgm:prSet presAssocID="{9D623598-F05B-4039-8059-EF827D876B5F}" presName="space" presStyleCnt="0"/>
      <dgm:spPr/>
    </dgm:pt>
    <dgm:pt modelId="{0464C13D-AB16-4354-962A-2CB399F769B3}" type="pres">
      <dgm:prSet presAssocID="{45407E2B-3F10-4A22-AE19-579BEC38ACCD}" presName="composite" presStyleCnt="0"/>
      <dgm:spPr/>
    </dgm:pt>
    <dgm:pt modelId="{4B603916-7074-44D0-9083-500AC4DD12C7}" type="pres">
      <dgm:prSet presAssocID="{45407E2B-3F10-4A22-AE19-579BEC38ACCD}" presName="LShape" presStyleLbl="alignNode1" presStyleIdx="2" presStyleCnt="5" custLinFactNeighborX="-523" custLinFactNeighborY="45261"/>
      <dgm:spPr/>
    </dgm:pt>
    <dgm:pt modelId="{585937F9-0F06-4DE8-909A-C3A30E06022E}" type="pres">
      <dgm:prSet presAssocID="{45407E2B-3F10-4A22-AE19-579BEC38ACCD}" presName="ParentText" presStyleLbl="revTx" presStyleIdx="1" presStyleCnt="3" custScaleX="121920" custLinFactNeighborX="10686" custLinFactNeighborY="110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E536F-2554-4E43-9A58-A82A97E3C823}" type="pres">
      <dgm:prSet presAssocID="{45407E2B-3F10-4A22-AE19-579BEC38ACCD}" presName="Triangle" presStyleLbl="alignNode1" presStyleIdx="3" presStyleCnt="5" custLinFactY="80689" custLinFactNeighborX="-16895" custLinFactNeighborY="100000"/>
      <dgm:spPr/>
    </dgm:pt>
    <dgm:pt modelId="{7DF987BB-136F-4F46-8BEB-D2C163E90B62}" type="pres">
      <dgm:prSet presAssocID="{F36D1440-E505-4B45-80BA-BADF15F2C58D}" presName="sibTrans" presStyleCnt="0"/>
      <dgm:spPr/>
    </dgm:pt>
    <dgm:pt modelId="{52161CF1-9A6F-4F41-802E-420E5D41AADA}" type="pres">
      <dgm:prSet presAssocID="{F36D1440-E505-4B45-80BA-BADF15F2C58D}" presName="space" presStyleCnt="0"/>
      <dgm:spPr/>
    </dgm:pt>
    <dgm:pt modelId="{5F75D276-8308-45DF-93D8-7E7EDD368DE9}" type="pres">
      <dgm:prSet presAssocID="{DCE7CB29-B2A7-4D6B-9A00-AA8FBE1E83D7}" presName="composite" presStyleCnt="0"/>
      <dgm:spPr/>
    </dgm:pt>
    <dgm:pt modelId="{1CE7D4D3-7129-4C5F-97CF-4E173DBC65A5}" type="pres">
      <dgm:prSet presAssocID="{DCE7CB29-B2A7-4D6B-9A00-AA8FBE1E83D7}" presName="LShape" presStyleLbl="alignNode1" presStyleIdx="4" presStyleCnt="5" custLinFactNeighborX="-695" custLinFactNeighborY="45268"/>
      <dgm:spPr/>
    </dgm:pt>
    <dgm:pt modelId="{2230290A-5D4D-4D4F-8BE7-99629C45852F}" type="pres">
      <dgm:prSet presAssocID="{DCE7CB29-B2A7-4D6B-9A00-AA8FBE1E83D7}" presName="ParentText" presStyleLbl="revTx" presStyleIdx="2" presStyleCnt="3" custLinFactNeighborX="-164" custLinFactNeighborY="8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4964D-5C21-463C-AA94-2F610832FFEC}" srcId="{A7473C00-744D-4843-9B24-398CC53834F8}" destId="{45407E2B-3F10-4A22-AE19-579BEC38ACCD}" srcOrd="1" destOrd="0" parTransId="{1D8D7FD7-5C9C-4511-B466-73D80C31A709}" sibTransId="{F36D1440-E505-4B45-80BA-BADF15F2C58D}"/>
    <dgm:cxn modelId="{54732186-A327-4D19-BD4A-4DADD261B906}" type="presOf" srcId="{45407E2B-3F10-4A22-AE19-579BEC38ACCD}" destId="{585937F9-0F06-4DE8-909A-C3A30E06022E}" srcOrd="0" destOrd="0" presId="urn:microsoft.com/office/officeart/2009/3/layout/StepUpProcess"/>
    <dgm:cxn modelId="{76FBBD2C-5E76-4945-98B4-9D86747CBEE5}" type="presOf" srcId="{A7473C00-744D-4843-9B24-398CC53834F8}" destId="{247294FA-E78D-4388-9FF3-72301EE81DA2}" srcOrd="0" destOrd="0" presId="urn:microsoft.com/office/officeart/2009/3/layout/StepUpProcess"/>
    <dgm:cxn modelId="{7854D3F4-E172-4538-814F-962D42F36589}" type="presOf" srcId="{7E4CEA3F-74D3-4C67-B216-7B7ADA3ECE1A}" destId="{27ABAA58-527C-41F3-9F75-275348A4D5F5}" srcOrd="0" destOrd="0" presId="urn:microsoft.com/office/officeart/2009/3/layout/StepUpProcess"/>
    <dgm:cxn modelId="{0B21347C-8683-42FB-8906-95BC3FD70016}" srcId="{A7473C00-744D-4843-9B24-398CC53834F8}" destId="{7E4CEA3F-74D3-4C67-B216-7B7ADA3ECE1A}" srcOrd="0" destOrd="0" parTransId="{E1CEB730-463F-4541-800B-2D1CC3DF2C51}" sibTransId="{9D623598-F05B-4039-8059-EF827D876B5F}"/>
    <dgm:cxn modelId="{700F184F-CEA4-428F-81F6-B7FFBE72CFF0}" type="presOf" srcId="{DCE7CB29-B2A7-4D6B-9A00-AA8FBE1E83D7}" destId="{2230290A-5D4D-4D4F-8BE7-99629C45852F}" srcOrd="0" destOrd="0" presId="urn:microsoft.com/office/officeart/2009/3/layout/StepUpProcess"/>
    <dgm:cxn modelId="{4D7D5758-35BE-49F0-83DF-6D85C708511F}" srcId="{A7473C00-744D-4843-9B24-398CC53834F8}" destId="{DCE7CB29-B2A7-4D6B-9A00-AA8FBE1E83D7}" srcOrd="2" destOrd="0" parTransId="{E60B26E3-26DF-42E8-8ED9-A90B10C542E0}" sibTransId="{2BF67FEE-0AB9-4261-9254-4B0061543519}"/>
    <dgm:cxn modelId="{84001845-E416-4FAD-B243-B50799AD1B58}" type="presParOf" srcId="{247294FA-E78D-4388-9FF3-72301EE81DA2}" destId="{E97D7C68-6570-4710-87D1-8849F47E4170}" srcOrd="0" destOrd="0" presId="urn:microsoft.com/office/officeart/2009/3/layout/StepUpProcess"/>
    <dgm:cxn modelId="{38C39057-DE99-4B18-B6ED-C93DBEF53676}" type="presParOf" srcId="{E97D7C68-6570-4710-87D1-8849F47E4170}" destId="{45FD5595-1881-4FD8-81FF-0846A1E589FB}" srcOrd="0" destOrd="0" presId="urn:microsoft.com/office/officeart/2009/3/layout/StepUpProcess"/>
    <dgm:cxn modelId="{F3D775C2-E5B9-4BB7-9639-1174A495E979}" type="presParOf" srcId="{E97D7C68-6570-4710-87D1-8849F47E4170}" destId="{27ABAA58-527C-41F3-9F75-275348A4D5F5}" srcOrd="1" destOrd="0" presId="urn:microsoft.com/office/officeart/2009/3/layout/StepUpProcess"/>
    <dgm:cxn modelId="{BAB1BA84-3AB9-403F-913D-D4535D4741D9}" type="presParOf" srcId="{E97D7C68-6570-4710-87D1-8849F47E4170}" destId="{DBC9F2B2-4DDA-4EC5-AAAD-E6AAD460016F}" srcOrd="2" destOrd="0" presId="urn:microsoft.com/office/officeart/2009/3/layout/StepUpProcess"/>
    <dgm:cxn modelId="{15850012-C9F4-47C4-AE3A-3A9D36DC6F89}" type="presParOf" srcId="{247294FA-E78D-4388-9FF3-72301EE81DA2}" destId="{3073CA18-E7F3-44CD-AF99-652FCBCEF755}" srcOrd="1" destOrd="0" presId="urn:microsoft.com/office/officeart/2009/3/layout/StepUpProcess"/>
    <dgm:cxn modelId="{1A91B4E2-1E56-46A0-9856-E69B15530360}" type="presParOf" srcId="{3073CA18-E7F3-44CD-AF99-652FCBCEF755}" destId="{5F2BDBDC-9B15-4527-9994-F28CD661BF6F}" srcOrd="0" destOrd="0" presId="urn:microsoft.com/office/officeart/2009/3/layout/StepUpProcess"/>
    <dgm:cxn modelId="{A112B084-052D-42D5-ABB2-79857F44F0CD}" type="presParOf" srcId="{247294FA-E78D-4388-9FF3-72301EE81DA2}" destId="{0464C13D-AB16-4354-962A-2CB399F769B3}" srcOrd="2" destOrd="0" presId="urn:microsoft.com/office/officeart/2009/3/layout/StepUpProcess"/>
    <dgm:cxn modelId="{8D6E73E1-AA21-406D-9BD4-56AB7E982F27}" type="presParOf" srcId="{0464C13D-AB16-4354-962A-2CB399F769B3}" destId="{4B603916-7074-44D0-9083-500AC4DD12C7}" srcOrd="0" destOrd="0" presId="urn:microsoft.com/office/officeart/2009/3/layout/StepUpProcess"/>
    <dgm:cxn modelId="{6DB8FD17-6672-4F41-806B-DFFCBDEF7874}" type="presParOf" srcId="{0464C13D-AB16-4354-962A-2CB399F769B3}" destId="{585937F9-0F06-4DE8-909A-C3A30E06022E}" srcOrd="1" destOrd="0" presId="urn:microsoft.com/office/officeart/2009/3/layout/StepUpProcess"/>
    <dgm:cxn modelId="{E899702A-8719-4996-ACA6-3CB76B4BED7F}" type="presParOf" srcId="{0464C13D-AB16-4354-962A-2CB399F769B3}" destId="{123E536F-2554-4E43-9A58-A82A97E3C823}" srcOrd="2" destOrd="0" presId="urn:microsoft.com/office/officeart/2009/3/layout/StepUpProcess"/>
    <dgm:cxn modelId="{3DF45C54-4053-4861-A937-408B918057A0}" type="presParOf" srcId="{247294FA-E78D-4388-9FF3-72301EE81DA2}" destId="{7DF987BB-136F-4F46-8BEB-D2C163E90B62}" srcOrd="3" destOrd="0" presId="urn:microsoft.com/office/officeart/2009/3/layout/StepUpProcess"/>
    <dgm:cxn modelId="{F57C1317-7D1A-4A00-B64A-E58BEC7D43A4}" type="presParOf" srcId="{7DF987BB-136F-4F46-8BEB-D2C163E90B62}" destId="{52161CF1-9A6F-4F41-802E-420E5D41AADA}" srcOrd="0" destOrd="0" presId="urn:microsoft.com/office/officeart/2009/3/layout/StepUpProcess"/>
    <dgm:cxn modelId="{FC77AB67-6BD0-41D2-BA08-60E89DE51107}" type="presParOf" srcId="{247294FA-E78D-4388-9FF3-72301EE81DA2}" destId="{5F75D276-8308-45DF-93D8-7E7EDD368DE9}" srcOrd="4" destOrd="0" presId="urn:microsoft.com/office/officeart/2009/3/layout/StepUpProcess"/>
    <dgm:cxn modelId="{A472C10D-30CA-466A-A613-2F45D025A7EC}" type="presParOf" srcId="{5F75D276-8308-45DF-93D8-7E7EDD368DE9}" destId="{1CE7D4D3-7129-4C5F-97CF-4E173DBC65A5}" srcOrd="0" destOrd="0" presId="urn:microsoft.com/office/officeart/2009/3/layout/StepUpProcess"/>
    <dgm:cxn modelId="{4182EA78-7EDA-458C-8051-FBF667C24300}" type="presParOf" srcId="{5F75D276-8308-45DF-93D8-7E7EDD368DE9}" destId="{2230290A-5D4D-4D4F-8BE7-99629C4585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61C9E-0079-408C-BFFD-8FDA90F4411B}" type="doc">
      <dgm:prSet loTypeId="urn:microsoft.com/office/officeart/2005/8/layout/radial5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BC4656E-0B9B-4645-AF3D-2369888EE99C}">
      <dgm:prSet phldrT="[Текст]"/>
      <dgm:spPr/>
      <dgm:t>
        <a:bodyPr/>
        <a:lstStyle/>
        <a:p>
          <a:r>
            <a:rPr lang="ru-RU" dirty="0" smtClean="0"/>
            <a:t>Новые условия для системы ДПО</a:t>
          </a:r>
          <a:endParaRPr lang="ru-RU" dirty="0"/>
        </a:p>
      </dgm:t>
    </dgm:pt>
    <dgm:pt modelId="{FCE08C0A-6C05-432E-8828-F3221D6177D1}" type="parTrans" cxnId="{0E5D6DBA-3951-44DE-B4A0-1216BAFA47DF}">
      <dgm:prSet/>
      <dgm:spPr/>
      <dgm:t>
        <a:bodyPr/>
        <a:lstStyle/>
        <a:p>
          <a:endParaRPr lang="ru-RU"/>
        </a:p>
      </dgm:t>
    </dgm:pt>
    <dgm:pt modelId="{C8FA7199-22FB-4BF2-B90D-502CF3699E1F}" type="sibTrans" cxnId="{0E5D6DBA-3951-44DE-B4A0-1216BAFA47DF}">
      <dgm:prSet/>
      <dgm:spPr/>
      <dgm:t>
        <a:bodyPr/>
        <a:lstStyle/>
        <a:p>
          <a:endParaRPr lang="ru-RU"/>
        </a:p>
      </dgm:t>
    </dgm:pt>
    <dgm:pt modelId="{58770F13-5021-42D1-9CC5-9AE603F4CB79}">
      <dgm:prSet phldrT="[Текст]" custT="1"/>
      <dgm:spPr/>
      <dgm:t>
        <a:bodyPr/>
        <a:lstStyle/>
        <a:p>
          <a:r>
            <a:rPr lang="ru-RU" sz="1600" dirty="0" smtClean="0"/>
            <a:t>«</a:t>
          </a:r>
          <a:r>
            <a:rPr lang="en-US" sz="1600" dirty="0" smtClean="0"/>
            <a:t>Y</a:t>
          </a:r>
          <a:r>
            <a:rPr lang="ru-RU" sz="1600" dirty="0" smtClean="0"/>
            <a:t>»</a:t>
          </a:r>
          <a:r>
            <a:rPr lang="en-US" sz="1600" dirty="0" smtClean="0"/>
            <a:t> </a:t>
          </a:r>
          <a:r>
            <a:rPr lang="ru-RU" sz="1600" dirty="0" smtClean="0"/>
            <a:t>должны научить «</a:t>
          </a:r>
          <a:r>
            <a:rPr lang="en-US" sz="1600" dirty="0" smtClean="0"/>
            <a:t>Z</a:t>
          </a:r>
          <a:r>
            <a:rPr lang="ru-RU" sz="1600" dirty="0" smtClean="0"/>
            <a:t>»</a:t>
          </a:r>
          <a:endParaRPr lang="ru-RU" sz="1600" dirty="0"/>
        </a:p>
      </dgm:t>
    </dgm:pt>
    <dgm:pt modelId="{78EB1205-D06A-415B-BB23-E8DA65E53B0F}" type="parTrans" cxnId="{466E03FD-307C-4FB5-A314-8ADE3E9E9497}">
      <dgm:prSet/>
      <dgm:spPr/>
      <dgm:t>
        <a:bodyPr/>
        <a:lstStyle/>
        <a:p>
          <a:endParaRPr lang="ru-RU"/>
        </a:p>
      </dgm:t>
    </dgm:pt>
    <dgm:pt modelId="{189315CD-F9A8-4BE3-B43C-F74CF43858D4}" type="sibTrans" cxnId="{466E03FD-307C-4FB5-A314-8ADE3E9E9497}">
      <dgm:prSet/>
      <dgm:spPr/>
      <dgm:t>
        <a:bodyPr/>
        <a:lstStyle/>
        <a:p>
          <a:endParaRPr lang="ru-RU"/>
        </a:p>
      </dgm:t>
    </dgm:pt>
    <dgm:pt modelId="{61F54391-3825-4A2F-9B7E-C236E88CC66E}">
      <dgm:prSet phldrT="[Текст]" custT="1"/>
      <dgm:spPr/>
      <dgm:t>
        <a:bodyPr/>
        <a:lstStyle/>
        <a:p>
          <a:r>
            <a:rPr lang="ru-RU" sz="1600" dirty="0" err="1" smtClean="0"/>
            <a:t>Темпоральные</a:t>
          </a:r>
          <a:r>
            <a:rPr lang="ru-RU" sz="1600" dirty="0" smtClean="0"/>
            <a:t> условия жизни</a:t>
          </a:r>
          <a:endParaRPr lang="ru-RU" sz="1600" dirty="0"/>
        </a:p>
      </dgm:t>
    </dgm:pt>
    <dgm:pt modelId="{998FE36E-466A-4F5B-B8C0-99DD68D6ACEE}" type="parTrans" cxnId="{8B725202-26F3-44C5-A5EC-078AA30E9B93}">
      <dgm:prSet/>
      <dgm:spPr/>
      <dgm:t>
        <a:bodyPr/>
        <a:lstStyle/>
        <a:p>
          <a:endParaRPr lang="ru-RU"/>
        </a:p>
      </dgm:t>
    </dgm:pt>
    <dgm:pt modelId="{14F7CABC-671B-47F8-8DA2-D2D6CE405AC9}" type="sibTrans" cxnId="{8B725202-26F3-44C5-A5EC-078AA30E9B93}">
      <dgm:prSet/>
      <dgm:spPr/>
      <dgm:t>
        <a:bodyPr/>
        <a:lstStyle/>
        <a:p>
          <a:endParaRPr lang="ru-RU"/>
        </a:p>
      </dgm:t>
    </dgm:pt>
    <dgm:pt modelId="{164C7796-6631-46B3-902E-8A78ADA441AF}">
      <dgm:prSet phldrT="[Текст]" custT="1"/>
      <dgm:spPr/>
      <dgm:t>
        <a:bodyPr/>
        <a:lstStyle/>
        <a:p>
          <a:r>
            <a:rPr lang="ru-RU" sz="1400" dirty="0" smtClean="0"/>
            <a:t>Изменение технологий взаимоотношения</a:t>
          </a:r>
          <a:endParaRPr lang="ru-RU" sz="1400" dirty="0"/>
        </a:p>
      </dgm:t>
    </dgm:pt>
    <dgm:pt modelId="{CD7A9398-62FC-45E1-84FD-7AEA02AC1E4C}" type="parTrans" cxnId="{3F50A6E3-8017-4C90-BB15-B4DDC83B8C2C}">
      <dgm:prSet/>
      <dgm:spPr/>
      <dgm:t>
        <a:bodyPr/>
        <a:lstStyle/>
        <a:p>
          <a:endParaRPr lang="ru-RU"/>
        </a:p>
      </dgm:t>
    </dgm:pt>
    <dgm:pt modelId="{47551655-2306-4344-9831-164B50B1B5E4}" type="sibTrans" cxnId="{3F50A6E3-8017-4C90-BB15-B4DDC83B8C2C}">
      <dgm:prSet/>
      <dgm:spPr/>
      <dgm:t>
        <a:bodyPr/>
        <a:lstStyle/>
        <a:p>
          <a:endParaRPr lang="ru-RU"/>
        </a:p>
      </dgm:t>
    </dgm:pt>
    <dgm:pt modelId="{E2E106B8-8869-47E5-AC27-91BC1C2E2F34}">
      <dgm:prSet phldrT="[Текст]" custT="1"/>
      <dgm:spPr/>
      <dgm:t>
        <a:bodyPr/>
        <a:lstStyle/>
        <a:p>
          <a:r>
            <a:rPr lang="ru-RU" sz="1600" dirty="0" smtClean="0"/>
            <a:t>Вызовы рынка труда</a:t>
          </a:r>
          <a:endParaRPr lang="ru-RU" sz="1600" dirty="0"/>
        </a:p>
      </dgm:t>
    </dgm:pt>
    <dgm:pt modelId="{017F235E-34FF-4318-903A-96553800D843}" type="parTrans" cxnId="{C5ACB411-33AA-4C41-AEB5-9EC601AAA69D}">
      <dgm:prSet/>
      <dgm:spPr/>
      <dgm:t>
        <a:bodyPr/>
        <a:lstStyle/>
        <a:p>
          <a:endParaRPr lang="ru-RU"/>
        </a:p>
      </dgm:t>
    </dgm:pt>
    <dgm:pt modelId="{92130CC7-341A-41F6-8059-C7D7BA43DD8E}" type="sibTrans" cxnId="{C5ACB411-33AA-4C41-AEB5-9EC601AAA69D}">
      <dgm:prSet/>
      <dgm:spPr/>
      <dgm:t>
        <a:bodyPr/>
        <a:lstStyle/>
        <a:p>
          <a:endParaRPr lang="ru-RU"/>
        </a:p>
      </dgm:t>
    </dgm:pt>
    <dgm:pt modelId="{BDC1A66C-DED2-4E24-BA5E-5EE69EDD430D}">
      <dgm:prSet phldrT="[Текст]" custT="1"/>
      <dgm:spPr/>
      <dgm:t>
        <a:bodyPr/>
        <a:lstStyle/>
        <a:p>
          <a:r>
            <a:rPr lang="ru-RU" sz="1600" dirty="0" smtClean="0"/>
            <a:t>Запрос на индивидуализацию</a:t>
          </a:r>
          <a:endParaRPr lang="ru-RU" sz="1600" dirty="0"/>
        </a:p>
      </dgm:t>
    </dgm:pt>
    <dgm:pt modelId="{25685CBC-F2A2-454A-9E20-012012F0CDE3}" type="parTrans" cxnId="{7D45B680-871F-4144-AFDA-F89F92AD9731}">
      <dgm:prSet/>
      <dgm:spPr/>
      <dgm:t>
        <a:bodyPr/>
        <a:lstStyle/>
        <a:p>
          <a:endParaRPr lang="ru-RU"/>
        </a:p>
      </dgm:t>
    </dgm:pt>
    <dgm:pt modelId="{1562A979-1FAF-479D-8B61-15D8453A3C45}" type="sibTrans" cxnId="{7D45B680-871F-4144-AFDA-F89F92AD9731}">
      <dgm:prSet/>
      <dgm:spPr/>
      <dgm:t>
        <a:bodyPr/>
        <a:lstStyle/>
        <a:p>
          <a:endParaRPr lang="ru-RU"/>
        </a:p>
      </dgm:t>
    </dgm:pt>
    <dgm:pt modelId="{5850DCF1-B43C-4A9E-B287-6B223C84DFE2}">
      <dgm:prSet phldrT="[Текст]" custT="1"/>
      <dgm:spPr/>
      <dgm:t>
        <a:bodyPr/>
        <a:lstStyle/>
        <a:p>
          <a:r>
            <a:rPr lang="ru-RU" sz="1200" dirty="0" smtClean="0"/>
            <a:t>Увеличение количества поставщиков образовательных услуг</a:t>
          </a:r>
          <a:endParaRPr lang="ru-RU" sz="1200" dirty="0"/>
        </a:p>
      </dgm:t>
    </dgm:pt>
    <dgm:pt modelId="{E98FA82F-4341-436D-85C9-71208F98E7CE}" type="parTrans" cxnId="{3C32415D-750B-452F-BDFD-A0C0F94A0874}">
      <dgm:prSet/>
      <dgm:spPr/>
      <dgm:t>
        <a:bodyPr/>
        <a:lstStyle/>
        <a:p>
          <a:endParaRPr lang="ru-RU"/>
        </a:p>
      </dgm:t>
    </dgm:pt>
    <dgm:pt modelId="{5311A857-6748-46A8-BED4-53B1D705728C}" type="sibTrans" cxnId="{3C32415D-750B-452F-BDFD-A0C0F94A0874}">
      <dgm:prSet/>
      <dgm:spPr/>
      <dgm:t>
        <a:bodyPr/>
        <a:lstStyle/>
        <a:p>
          <a:endParaRPr lang="ru-RU"/>
        </a:p>
      </dgm:t>
    </dgm:pt>
    <dgm:pt modelId="{C0C759BB-69F4-4358-B5EE-F7C2E7B60E3E}">
      <dgm:prSet phldrT="[Текст]" custT="1"/>
      <dgm:spPr/>
      <dgm:t>
        <a:bodyPr/>
        <a:lstStyle/>
        <a:p>
          <a:r>
            <a:rPr lang="ru-RU" sz="1400" dirty="0" smtClean="0"/>
            <a:t>Социальное неравенство</a:t>
          </a:r>
          <a:endParaRPr lang="ru-RU" sz="1400" dirty="0"/>
        </a:p>
      </dgm:t>
    </dgm:pt>
    <dgm:pt modelId="{F90AD1FE-FD15-4D04-82C4-E835DB77B03C}" type="parTrans" cxnId="{9AC44C80-415A-4D7E-89DB-28B9E184040F}">
      <dgm:prSet/>
      <dgm:spPr/>
      <dgm:t>
        <a:bodyPr/>
        <a:lstStyle/>
        <a:p>
          <a:endParaRPr lang="ru-RU"/>
        </a:p>
      </dgm:t>
    </dgm:pt>
    <dgm:pt modelId="{647171B1-F778-4B5E-BB86-E84C2A70B081}" type="sibTrans" cxnId="{9AC44C80-415A-4D7E-89DB-28B9E184040F}">
      <dgm:prSet/>
      <dgm:spPr/>
      <dgm:t>
        <a:bodyPr/>
        <a:lstStyle/>
        <a:p>
          <a:endParaRPr lang="ru-RU"/>
        </a:p>
      </dgm:t>
    </dgm:pt>
    <dgm:pt modelId="{62325B02-1C3C-4FDE-970E-75D2E818EF46}">
      <dgm:prSet phldrT="[Текст]" custT="1"/>
      <dgm:spPr/>
      <dgm:t>
        <a:bodyPr/>
        <a:lstStyle/>
        <a:p>
          <a:r>
            <a:rPr lang="ru-RU" sz="1600" dirty="0" smtClean="0"/>
            <a:t>Дефицит кадров</a:t>
          </a:r>
          <a:endParaRPr lang="ru-RU" sz="1600" dirty="0"/>
        </a:p>
      </dgm:t>
    </dgm:pt>
    <dgm:pt modelId="{3C34C1C4-431D-4672-8345-90638B7FB02D}" type="parTrans" cxnId="{80A25FCD-AD81-458E-AF34-6749CA0271A2}">
      <dgm:prSet/>
      <dgm:spPr/>
      <dgm:t>
        <a:bodyPr/>
        <a:lstStyle/>
        <a:p>
          <a:endParaRPr lang="ru-RU"/>
        </a:p>
      </dgm:t>
    </dgm:pt>
    <dgm:pt modelId="{7C8D6FD0-5B67-4BFE-B89B-96FB69498DD2}" type="sibTrans" cxnId="{80A25FCD-AD81-458E-AF34-6749CA0271A2}">
      <dgm:prSet/>
      <dgm:spPr/>
      <dgm:t>
        <a:bodyPr/>
        <a:lstStyle/>
        <a:p>
          <a:endParaRPr lang="ru-RU"/>
        </a:p>
      </dgm:t>
    </dgm:pt>
    <dgm:pt modelId="{D33E219A-07D2-42D6-80A8-9AD2897A1796}">
      <dgm:prSet phldrT="[Текст]" custT="1"/>
      <dgm:spPr/>
      <dgm:t>
        <a:bodyPr/>
        <a:lstStyle/>
        <a:p>
          <a:r>
            <a:rPr lang="ru-RU" sz="1600" dirty="0" err="1" smtClean="0"/>
            <a:t>Цифровизация</a:t>
          </a:r>
          <a:endParaRPr lang="ru-RU" sz="1600" dirty="0"/>
        </a:p>
      </dgm:t>
    </dgm:pt>
    <dgm:pt modelId="{740C9F29-78E1-4B7B-92DC-AC8FE91E453C}" type="sibTrans" cxnId="{88C91A5E-DD0D-4579-87F4-321098450D0D}">
      <dgm:prSet/>
      <dgm:spPr/>
      <dgm:t>
        <a:bodyPr/>
        <a:lstStyle/>
        <a:p>
          <a:endParaRPr lang="ru-RU"/>
        </a:p>
      </dgm:t>
    </dgm:pt>
    <dgm:pt modelId="{85F227A4-8273-4215-8632-6C3BDED318F0}" type="parTrans" cxnId="{88C91A5E-DD0D-4579-87F4-321098450D0D}">
      <dgm:prSet/>
      <dgm:spPr/>
      <dgm:t>
        <a:bodyPr/>
        <a:lstStyle/>
        <a:p>
          <a:endParaRPr lang="ru-RU"/>
        </a:p>
      </dgm:t>
    </dgm:pt>
    <dgm:pt modelId="{E71DEBBD-4C5E-44F1-83D9-7A5C1EDD2156}" type="pres">
      <dgm:prSet presAssocID="{E1061C9E-0079-408C-BFFD-8FDA90F441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AA6D0-4339-450E-8D6A-A9DB00E7FCCD}" type="pres">
      <dgm:prSet presAssocID="{1BC4656E-0B9B-4645-AF3D-2369888EE99C}" presName="centerShape" presStyleLbl="node0" presStyleIdx="0" presStyleCnt="1"/>
      <dgm:spPr/>
      <dgm:t>
        <a:bodyPr/>
        <a:lstStyle/>
        <a:p>
          <a:endParaRPr lang="ru-RU"/>
        </a:p>
      </dgm:t>
    </dgm:pt>
    <dgm:pt modelId="{00B90487-28F9-4939-8C5D-867740E7E2B4}" type="pres">
      <dgm:prSet presAssocID="{85F227A4-8273-4215-8632-6C3BDED318F0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B2ACDB3-0C7C-40AF-8352-393613FEE800}" type="pres">
      <dgm:prSet presAssocID="{85F227A4-8273-4215-8632-6C3BDED318F0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F7F85D4-A729-4F76-B9B2-9C7536B52948}" type="pres">
      <dgm:prSet presAssocID="{D33E219A-07D2-42D6-80A8-9AD2897A179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84DFA-8165-484B-8BA8-703172BB9145}" type="pres">
      <dgm:prSet presAssocID="{78EB1205-D06A-415B-BB23-E8DA65E53B0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5D6C794D-77B8-4BBD-A2F8-2A8B7A27777C}" type="pres">
      <dgm:prSet presAssocID="{78EB1205-D06A-415B-BB23-E8DA65E53B0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F6BD4B33-80E9-43B2-BCBA-EE47EC1A92F8}" type="pres">
      <dgm:prSet presAssocID="{58770F13-5021-42D1-9CC5-9AE603F4CB7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13B7-42B9-42DD-A576-9B3BAF99C7A4}" type="pres">
      <dgm:prSet presAssocID="{998FE36E-466A-4F5B-B8C0-99DD68D6ACEE}" presName="parTrans" presStyleLbl="sibTrans2D1" presStyleIdx="2" presStyleCnt="9"/>
      <dgm:spPr/>
      <dgm:t>
        <a:bodyPr/>
        <a:lstStyle/>
        <a:p>
          <a:endParaRPr lang="ru-RU"/>
        </a:p>
      </dgm:t>
    </dgm:pt>
    <dgm:pt modelId="{EE42FD45-D666-4947-8570-EA28D7E7893E}" type="pres">
      <dgm:prSet presAssocID="{998FE36E-466A-4F5B-B8C0-99DD68D6ACEE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E42114F-479E-4485-BC57-C319FC4DB648}" type="pres">
      <dgm:prSet presAssocID="{61F54391-3825-4A2F-9B7E-C236E88CC6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5AEE9-CDB7-4EDD-AA7F-BB5556D2BB40}" type="pres">
      <dgm:prSet presAssocID="{CD7A9398-62FC-45E1-84FD-7AEA02AC1E4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4B3F8A18-C490-4450-8168-693EAF3A7843}" type="pres">
      <dgm:prSet presAssocID="{CD7A9398-62FC-45E1-84FD-7AEA02AC1E4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AA3D55EC-699A-4095-9A6F-AEC95FE5E570}" type="pres">
      <dgm:prSet presAssocID="{164C7796-6631-46B3-902E-8A78ADA441A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A92B4-AF4A-458A-956F-A83458A8281A}" type="pres">
      <dgm:prSet presAssocID="{017F235E-34FF-4318-903A-96553800D84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6C04B627-EA2F-45F7-B4C7-DB8448223D1C}" type="pres">
      <dgm:prSet presAssocID="{017F235E-34FF-4318-903A-96553800D843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AE20BBF2-D9B2-4822-ACEF-714EA7F5A203}" type="pres">
      <dgm:prSet presAssocID="{E2E106B8-8869-47E5-AC27-91BC1C2E2F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09A22-D558-4D3D-A7AC-D30ED612DD1D}" type="pres">
      <dgm:prSet presAssocID="{25685CBC-F2A2-454A-9E20-012012F0CDE3}" presName="parTrans" presStyleLbl="sibTrans2D1" presStyleIdx="5" presStyleCnt="9"/>
      <dgm:spPr/>
      <dgm:t>
        <a:bodyPr/>
        <a:lstStyle/>
        <a:p>
          <a:endParaRPr lang="ru-RU"/>
        </a:p>
      </dgm:t>
    </dgm:pt>
    <dgm:pt modelId="{348DF824-B52F-4AC9-B1EC-3EA63839014B}" type="pres">
      <dgm:prSet presAssocID="{25685CBC-F2A2-454A-9E20-012012F0CDE3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47A8C7B-BC9B-43D3-A38C-30039A61EBF3}" type="pres">
      <dgm:prSet presAssocID="{BDC1A66C-DED2-4E24-BA5E-5EE69EDD430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849F0-A998-495B-8A70-0020E3A2304D}" type="pres">
      <dgm:prSet presAssocID="{E98FA82F-4341-436D-85C9-71208F98E7CE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03D761D-C2E3-4E48-AF47-CE2FB092EB02}" type="pres">
      <dgm:prSet presAssocID="{E98FA82F-4341-436D-85C9-71208F98E7C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7188AE7-EE47-4EF8-9D82-AE6038C36D4C}" type="pres">
      <dgm:prSet presAssocID="{5850DCF1-B43C-4A9E-B287-6B223C84DFE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DF38-996A-4457-B37C-08D9FE4C2ABF}" type="pres">
      <dgm:prSet presAssocID="{F90AD1FE-FD15-4D04-82C4-E835DB77B03C}" presName="parTrans" presStyleLbl="sibTrans2D1" presStyleIdx="7" presStyleCnt="9"/>
      <dgm:spPr/>
      <dgm:t>
        <a:bodyPr/>
        <a:lstStyle/>
        <a:p>
          <a:endParaRPr lang="ru-RU"/>
        </a:p>
      </dgm:t>
    </dgm:pt>
    <dgm:pt modelId="{16099638-F474-4EA0-B65F-26D1004CF9E0}" type="pres">
      <dgm:prSet presAssocID="{F90AD1FE-FD15-4D04-82C4-E835DB77B03C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F2FF0A00-DC29-4780-B6DD-D14227C998DA}" type="pres">
      <dgm:prSet presAssocID="{C0C759BB-69F4-4358-B5EE-F7C2E7B60E3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2978D-F608-4A8B-8099-DEFB08B156CF}" type="pres">
      <dgm:prSet presAssocID="{3C34C1C4-431D-4672-8345-90638B7FB02D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5FC9974-497F-4197-9595-AFD2B7E4EC8B}" type="pres">
      <dgm:prSet presAssocID="{3C34C1C4-431D-4672-8345-90638B7FB02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E932960-1178-4845-9863-A72F522015C8}" type="pres">
      <dgm:prSet presAssocID="{62325B02-1C3C-4FDE-970E-75D2E818EF4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DA47F-AA5F-496A-91B6-A4A2B371BEC2}" type="presOf" srcId="{78EB1205-D06A-415B-BB23-E8DA65E53B0F}" destId="{F8E84DFA-8165-484B-8BA8-703172BB9145}" srcOrd="0" destOrd="0" presId="urn:microsoft.com/office/officeart/2005/8/layout/radial5"/>
    <dgm:cxn modelId="{3F50A6E3-8017-4C90-BB15-B4DDC83B8C2C}" srcId="{1BC4656E-0B9B-4645-AF3D-2369888EE99C}" destId="{164C7796-6631-46B3-902E-8A78ADA441AF}" srcOrd="3" destOrd="0" parTransId="{CD7A9398-62FC-45E1-84FD-7AEA02AC1E4C}" sibTransId="{47551655-2306-4344-9831-164B50B1B5E4}"/>
    <dgm:cxn modelId="{A6D28E02-76F4-42F1-AF68-2C7E28D91D04}" type="presOf" srcId="{1BC4656E-0B9B-4645-AF3D-2369888EE99C}" destId="{667AA6D0-4339-450E-8D6A-A9DB00E7FCCD}" srcOrd="0" destOrd="0" presId="urn:microsoft.com/office/officeart/2005/8/layout/radial5"/>
    <dgm:cxn modelId="{31ED3352-1928-46A4-8BE9-FD56DFCD245C}" type="presOf" srcId="{E2E106B8-8869-47E5-AC27-91BC1C2E2F34}" destId="{AE20BBF2-D9B2-4822-ACEF-714EA7F5A203}" srcOrd="0" destOrd="0" presId="urn:microsoft.com/office/officeart/2005/8/layout/radial5"/>
    <dgm:cxn modelId="{0AB080F0-B255-43E9-9876-B99C9D08ED39}" type="presOf" srcId="{017F235E-34FF-4318-903A-96553800D843}" destId="{BBDA92B4-AF4A-458A-956F-A83458A8281A}" srcOrd="0" destOrd="0" presId="urn:microsoft.com/office/officeart/2005/8/layout/radial5"/>
    <dgm:cxn modelId="{F085D808-2985-400C-98E0-81278F39F10A}" type="presOf" srcId="{E1061C9E-0079-408C-BFFD-8FDA90F4411B}" destId="{E71DEBBD-4C5E-44F1-83D9-7A5C1EDD2156}" srcOrd="0" destOrd="0" presId="urn:microsoft.com/office/officeart/2005/8/layout/radial5"/>
    <dgm:cxn modelId="{FF615270-A592-4FF9-B300-CB168F3F02DC}" type="presOf" srcId="{3C34C1C4-431D-4672-8345-90638B7FB02D}" destId="{0862978D-F608-4A8B-8099-DEFB08B156CF}" srcOrd="0" destOrd="0" presId="urn:microsoft.com/office/officeart/2005/8/layout/radial5"/>
    <dgm:cxn modelId="{F66E2AE7-3EFF-440A-84BD-612520773788}" type="presOf" srcId="{25685CBC-F2A2-454A-9E20-012012F0CDE3}" destId="{B4609A22-D558-4D3D-A7AC-D30ED612DD1D}" srcOrd="0" destOrd="0" presId="urn:microsoft.com/office/officeart/2005/8/layout/radial5"/>
    <dgm:cxn modelId="{5D49017C-7DB0-410A-B40E-73D93F6C0A5D}" type="presOf" srcId="{C0C759BB-69F4-4358-B5EE-F7C2E7B60E3E}" destId="{F2FF0A00-DC29-4780-B6DD-D14227C998DA}" srcOrd="0" destOrd="0" presId="urn:microsoft.com/office/officeart/2005/8/layout/radial5"/>
    <dgm:cxn modelId="{E09DBA5D-A185-495C-9BEE-533DDAC9A48B}" type="presOf" srcId="{998FE36E-466A-4F5B-B8C0-99DD68D6ACEE}" destId="{EE42FD45-D666-4947-8570-EA28D7E7893E}" srcOrd="1" destOrd="0" presId="urn:microsoft.com/office/officeart/2005/8/layout/radial5"/>
    <dgm:cxn modelId="{EE43B202-02CF-40BD-9024-9F91DC81DF51}" type="presOf" srcId="{CD7A9398-62FC-45E1-84FD-7AEA02AC1E4C}" destId="{4B3F8A18-C490-4450-8168-693EAF3A7843}" srcOrd="1" destOrd="0" presId="urn:microsoft.com/office/officeart/2005/8/layout/radial5"/>
    <dgm:cxn modelId="{9929DF67-C9A5-437B-B92D-A44B7FA7D275}" type="presOf" srcId="{3C34C1C4-431D-4672-8345-90638B7FB02D}" destId="{D5FC9974-497F-4197-9595-AFD2B7E4EC8B}" srcOrd="1" destOrd="0" presId="urn:microsoft.com/office/officeart/2005/8/layout/radial5"/>
    <dgm:cxn modelId="{36D67440-744E-4D31-A571-AB0141C2B7BB}" type="presOf" srcId="{D33E219A-07D2-42D6-80A8-9AD2897A1796}" destId="{7F7F85D4-A729-4F76-B9B2-9C7536B52948}" srcOrd="0" destOrd="0" presId="urn:microsoft.com/office/officeart/2005/8/layout/radial5"/>
    <dgm:cxn modelId="{3C32415D-750B-452F-BDFD-A0C0F94A0874}" srcId="{1BC4656E-0B9B-4645-AF3D-2369888EE99C}" destId="{5850DCF1-B43C-4A9E-B287-6B223C84DFE2}" srcOrd="6" destOrd="0" parTransId="{E98FA82F-4341-436D-85C9-71208F98E7CE}" sibTransId="{5311A857-6748-46A8-BED4-53B1D705728C}"/>
    <dgm:cxn modelId="{C5ACB411-33AA-4C41-AEB5-9EC601AAA69D}" srcId="{1BC4656E-0B9B-4645-AF3D-2369888EE99C}" destId="{E2E106B8-8869-47E5-AC27-91BC1C2E2F34}" srcOrd="4" destOrd="0" parTransId="{017F235E-34FF-4318-903A-96553800D843}" sibTransId="{92130CC7-341A-41F6-8059-C7D7BA43DD8E}"/>
    <dgm:cxn modelId="{5563B5F7-3186-4F91-9297-FB5372B3A1F4}" type="presOf" srcId="{CD7A9398-62FC-45E1-84FD-7AEA02AC1E4C}" destId="{72C5AEE9-CDB7-4EDD-AA7F-BB5556D2BB40}" srcOrd="0" destOrd="0" presId="urn:microsoft.com/office/officeart/2005/8/layout/radial5"/>
    <dgm:cxn modelId="{0767C43F-7BAC-48D7-BA02-684CEFAB7CF4}" type="presOf" srcId="{5850DCF1-B43C-4A9E-B287-6B223C84DFE2}" destId="{07188AE7-EE47-4EF8-9D82-AE6038C36D4C}" srcOrd="0" destOrd="0" presId="urn:microsoft.com/office/officeart/2005/8/layout/radial5"/>
    <dgm:cxn modelId="{0E5D6DBA-3951-44DE-B4A0-1216BAFA47DF}" srcId="{E1061C9E-0079-408C-BFFD-8FDA90F4411B}" destId="{1BC4656E-0B9B-4645-AF3D-2369888EE99C}" srcOrd="0" destOrd="0" parTransId="{FCE08C0A-6C05-432E-8828-F3221D6177D1}" sibTransId="{C8FA7199-22FB-4BF2-B90D-502CF3699E1F}"/>
    <dgm:cxn modelId="{17A4B1CB-4B0E-419B-8755-2FEA77E3D82C}" type="presOf" srcId="{25685CBC-F2A2-454A-9E20-012012F0CDE3}" destId="{348DF824-B52F-4AC9-B1EC-3EA63839014B}" srcOrd="1" destOrd="0" presId="urn:microsoft.com/office/officeart/2005/8/layout/radial5"/>
    <dgm:cxn modelId="{520A31B9-0366-4108-A145-778E83058B31}" type="presOf" srcId="{85F227A4-8273-4215-8632-6C3BDED318F0}" destId="{00B90487-28F9-4939-8C5D-867740E7E2B4}" srcOrd="0" destOrd="0" presId="urn:microsoft.com/office/officeart/2005/8/layout/radial5"/>
    <dgm:cxn modelId="{7D45B680-871F-4144-AFDA-F89F92AD9731}" srcId="{1BC4656E-0B9B-4645-AF3D-2369888EE99C}" destId="{BDC1A66C-DED2-4E24-BA5E-5EE69EDD430D}" srcOrd="5" destOrd="0" parTransId="{25685CBC-F2A2-454A-9E20-012012F0CDE3}" sibTransId="{1562A979-1FAF-479D-8B61-15D8453A3C45}"/>
    <dgm:cxn modelId="{80A25FCD-AD81-458E-AF34-6749CA0271A2}" srcId="{1BC4656E-0B9B-4645-AF3D-2369888EE99C}" destId="{62325B02-1C3C-4FDE-970E-75D2E818EF46}" srcOrd="8" destOrd="0" parTransId="{3C34C1C4-431D-4672-8345-90638B7FB02D}" sibTransId="{7C8D6FD0-5B67-4BFE-B89B-96FB69498DD2}"/>
    <dgm:cxn modelId="{C810BF3E-98F4-4A45-A948-61BAE2133ABF}" type="presOf" srcId="{BDC1A66C-DED2-4E24-BA5E-5EE69EDD430D}" destId="{847A8C7B-BC9B-43D3-A38C-30039A61EBF3}" srcOrd="0" destOrd="0" presId="urn:microsoft.com/office/officeart/2005/8/layout/radial5"/>
    <dgm:cxn modelId="{0153B629-2F23-4116-BDE5-92692182419F}" type="presOf" srcId="{017F235E-34FF-4318-903A-96553800D843}" destId="{6C04B627-EA2F-45F7-B4C7-DB8448223D1C}" srcOrd="1" destOrd="0" presId="urn:microsoft.com/office/officeart/2005/8/layout/radial5"/>
    <dgm:cxn modelId="{9AC44C80-415A-4D7E-89DB-28B9E184040F}" srcId="{1BC4656E-0B9B-4645-AF3D-2369888EE99C}" destId="{C0C759BB-69F4-4358-B5EE-F7C2E7B60E3E}" srcOrd="7" destOrd="0" parTransId="{F90AD1FE-FD15-4D04-82C4-E835DB77B03C}" sibTransId="{647171B1-F778-4B5E-BB86-E84C2A70B081}"/>
    <dgm:cxn modelId="{E5A8C388-5CD2-4658-831D-D9C32D513DE0}" type="presOf" srcId="{58770F13-5021-42D1-9CC5-9AE603F4CB79}" destId="{F6BD4B33-80E9-43B2-BCBA-EE47EC1A92F8}" srcOrd="0" destOrd="0" presId="urn:microsoft.com/office/officeart/2005/8/layout/radial5"/>
    <dgm:cxn modelId="{C900DA2B-B620-4CAB-A43E-2463387F9A41}" type="presOf" srcId="{E98FA82F-4341-436D-85C9-71208F98E7CE}" destId="{0F0849F0-A998-495B-8A70-0020E3A2304D}" srcOrd="0" destOrd="0" presId="urn:microsoft.com/office/officeart/2005/8/layout/radial5"/>
    <dgm:cxn modelId="{31D77CF8-0508-4B40-B650-3CBE4E881C87}" type="presOf" srcId="{62325B02-1C3C-4FDE-970E-75D2E818EF46}" destId="{FE932960-1178-4845-9863-A72F522015C8}" srcOrd="0" destOrd="0" presId="urn:microsoft.com/office/officeart/2005/8/layout/radial5"/>
    <dgm:cxn modelId="{907535C0-8558-4EEF-B209-878735C9807B}" type="presOf" srcId="{78EB1205-D06A-415B-BB23-E8DA65E53B0F}" destId="{5D6C794D-77B8-4BBD-A2F8-2A8B7A27777C}" srcOrd="1" destOrd="0" presId="urn:microsoft.com/office/officeart/2005/8/layout/radial5"/>
    <dgm:cxn modelId="{5BDDEE99-6FB9-4CB8-ABD2-BC7B7070B0A5}" type="presOf" srcId="{998FE36E-466A-4F5B-B8C0-99DD68D6ACEE}" destId="{030513B7-42B9-42DD-A576-9B3BAF99C7A4}" srcOrd="0" destOrd="0" presId="urn:microsoft.com/office/officeart/2005/8/layout/radial5"/>
    <dgm:cxn modelId="{88C91A5E-DD0D-4579-87F4-321098450D0D}" srcId="{1BC4656E-0B9B-4645-AF3D-2369888EE99C}" destId="{D33E219A-07D2-42D6-80A8-9AD2897A1796}" srcOrd="0" destOrd="0" parTransId="{85F227A4-8273-4215-8632-6C3BDED318F0}" sibTransId="{740C9F29-78E1-4B7B-92DC-AC8FE91E453C}"/>
    <dgm:cxn modelId="{EF51D3F2-EA45-4DF3-9B87-EF13B23E6DDF}" type="presOf" srcId="{61F54391-3825-4A2F-9B7E-C236E88CC66E}" destId="{9E42114F-479E-4485-BC57-C319FC4DB648}" srcOrd="0" destOrd="0" presId="urn:microsoft.com/office/officeart/2005/8/layout/radial5"/>
    <dgm:cxn modelId="{C0721F17-F347-4B50-A0AD-A54F2F116FFC}" type="presOf" srcId="{E98FA82F-4341-436D-85C9-71208F98E7CE}" destId="{503D761D-C2E3-4E48-AF47-CE2FB092EB02}" srcOrd="1" destOrd="0" presId="urn:microsoft.com/office/officeart/2005/8/layout/radial5"/>
    <dgm:cxn modelId="{8B725202-26F3-44C5-A5EC-078AA30E9B93}" srcId="{1BC4656E-0B9B-4645-AF3D-2369888EE99C}" destId="{61F54391-3825-4A2F-9B7E-C236E88CC66E}" srcOrd="2" destOrd="0" parTransId="{998FE36E-466A-4F5B-B8C0-99DD68D6ACEE}" sibTransId="{14F7CABC-671B-47F8-8DA2-D2D6CE405AC9}"/>
    <dgm:cxn modelId="{466E03FD-307C-4FB5-A314-8ADE3E9E9497}" srcId="{1BC4656E-0B9B-4645-AF3D-2369888EE99C}" destId="{58770F13-5021-42D1-9CC5-9AE603F4CB79}" srcOrd="1" destOrd="0" parTransId="{78EB1205-D06A-415B-BB23-E8DA65E53B0F}" sibTransId="{189315CD-F9A8-4BE3-B43C-F74CF43858D4}"/>
    <dgm:cxn modelId="{B838D311-CC83-413A-B5A0-F7119AC571BD}" type="presOf" srcId="{F90AD1FE-FD15-4D04-82C4-E835DB77B03C}" destId="{16099638-F474-4EA0-B65F-26D1004CF9E0}" srcOrd="1" destOrd="0" presId="urn:microsoft.com/office/officeart/2005/8/layout/radial5"/>
    <dgm:cxn modelId="{BAC3F31A-7719-48C9-8C2A-634BF0DFB12E}" type="presOf" srcId="{164C7796-6631-46B3-902E-8A78ADA441AF}" destId="{AA3D55EC-699A-4095-9A6F-AEC95FE5E570}" srcOrd="0" destOrd="0" presId="urn:microsoft.com/office/officeart/2005/8/layout/radial5"/>
    <dgm:cxn modelId="{A1701644-5C67-4B59-9F50-B2564A580E43}" type="presOf" srcId="{F90AD1FE-FD15-4D04-82C4-E835DB77B03C}" destId="{4798DF38-996A-4457-B37C-08D9FE4C2ABF}" srcOrd="0" destOrd="0" presId="urn:microsoft.com/office/officeart/2005/8/layout/radial5"/>
    <dgm:cxn modelId="{EB1C66B4-BBD8-4279-8C9A-4F64D0B31A25}" type="presOf" srcId="{85F227A4-8273-4215-8632-6C3BDED318F0}" destId="{8B2ACDB3-0C7C-40AF-8352-393613FEE800}" srcOrd="1" destOrd="0" presId="urn:microsoft.com/office/officeart/2005/8/layout/radial5"/>
    <dgm:cxn modelId="{D1B53E9F-7053-4649-B2D6-30129D894098}" type="presParOf" srcId="{E71DEBBD-4C5E-44F1-83D9-7A5C1EDD2156}" destId="{667AA6D0-4339-450E-8D6A-A9DB00E7FCCD}" srcOrd="0" destOrd="0" presId="urn:microsoft.com/office/officeart/2005/8/layout/radial5"/>
    <dgm:cxn modelId="{8643CD33-B085-4FEC-A8A0-2F00138E5704}" type="presParOf" srcId="{E71DEBBD-4C5E-44F1-83D9-7A5C1EDD2156}" destId="{00B90487-28F9-4939-8C5D-867740E7E2B4}" srcOrd="1" destOrd="0" presId="urn:microsoft.com/office/officeart/2005/8/layout/radial5"/>
    <dgm:cxn modelId="{E9CA7AF7-7EB5-4EAD-BEAD-17ABC540B12A}" type="presParOf" srcId="{00B90487-28F9-4939-8C5D-867740E7E2B4}" destId="{8B2ACDB3-0C7C-40AF-8352-393613FEE800}" srcOrd="0" destOrd="0" presId="urn:microsoft.com/office/officeart/2005/8/layout/radial5"/>
    <dgm:cxn modelId="{F59E85A7-1BA3-424F-B576-77726026696D}" type="presParOf" srcId="{E71DEBBD-4C5E-44F1-83D9-7A5C1EDD2156}" destId="{7F7F85D4-A729-4F76-B9B2-9C7536B52948}" srcOrd="2" destOrd="0" presId="urn:microsoft.com/office/officeart/2005/8/layout/radial5"/>
    <dgm:cxn modelId="{565EF6DB-988E-4F32-BA1E-A95AD7C2342C}" type="presParOf" srcId="{E71DEBBD-4C5E-44F1-83D9-7A5C1EDD2156}" destId="{F8E84DFA-8165-484B-8BA8-703172BB9145}" srcOrd="3" destOrd="0" presId="urn:microsoft.com/office/officeart/2005/8/layout/radial5"/>
    <dgm:cxn modelId="{24923723-FEC3-4873-8D74-15E99E0D88BF}" type="presParOf" srcId="{F8E84DFA-8165-484B-8BA8-703172BB9145}" destId="{5D6C794D-77B8-4BBD-A2F8-2A8B7A27777C}" srcOrd="0" destOrd="0" presId="urn:microsoft.com/office/officeart/2005/8/layout/radial5"/>
    <dgm:cxn modelId="{1B45C26F-D1C6-4509-AC83-81770438E001}" type="presParOf" srcId="{E71DEBBD-4C5E-44F1-83D9-7A5C1EDD2156}" destId="{F6BD4B33-80E9-43B2-BCBA-EE47EC1A92F8}" srcOrd="4" destOrd="0" presId="urn:microsoft.com/office/officeart/2005/8/layout/radial5"/>
    <dgm:cxn modelId="{D21F3520-DC0D-45AB-8883-99DC32F7D7A3}" type="presParOf" srcId="{E71DEBBD-4C5E-44F1-83D9-7A5C1EDD2156}" destId="{030513B7-42B9-42DD-A576-9B3BAF99C7A4}" srcOrd="5" destOrd="0" presId="urn:microsoft.com/office/officeart/2005/8/layout/radial5"/>
    <dgm:cxn modelId="{5F72C76C-8D54-4877-B3C8-A7C542581FF2}" type="presParOf" srcId="{030513B7-42B9-42DD-A576-9B3BAF99C7A4}" destId="{EE42FD45-D666-4947-8570-EA28D7E7893E}" srcOrd="0" destOrd="0" presId="urn:microsoft.com/office/officeart/2005/8/layout/radial5"/>
    <dgm:cxn modelId="{84961204-B722-4E5D-90C5-71BAC9212800}" type="presParOf" srcId="{E71DEBBD-4C5E-44F1-83D9-7A5C1EDD2156}" destId="{9E42114F-479E-4485-BC57-C319FC4DB648}" srcOrd="6" destOrd="0" presId="urn:microsoft.com/office/officeart/2005/8/layout/radial5"/>
    <dgm:cxn modelId="{CEB9F1E9-3121-4AB6-B893-5C208E93001E}" type="presParOf" srcId="{E71DEBBD-4C5E-44F1-83D9-7A5C1EDD2156}" destId="{72C5AEE9-CDB7-4EDD-AA7F-BB5556D2BB40}" srcOrd="7" destOrd="0" presId="urn:microsoft.com/office/officeart/2005/8/layout/radial5"/>
    <dgm:cxn modelId="{F440A2CC-72D3-49DB-9E6E-DD801958F9D8}" type="presParOf" srcId="{72C5AEE9-CDB7-4EDD-AA7F-BB5556D2BB40}" destId="{4B3F8A18-C490-4450-8168-693EAF3A7843}" srcOrd="0" destOrd="0" presId="urn:microsoft.com/office/officeart/2005/8/layout/radial5"/>
    <dgm:cxn modelId="{491DBBB5-8DF4-4941-9320-5DB6B08D6F88}" type="presParOf" srcId="{E71DEBBD-4C5E-44F1-83D9-7A5C1EDD2156}" destId="{AA3D55EC-699A-4095-9A6F-AEC95FE5E570}" srcOrd="8" destOrd="0" presId="urn:microsoft.com/office/officeart/2005/8/layout/radial5"/>
    <dgm:cxn modelId="{0DF5882A-277F-437D-97B0-3A29CD61C79C}" type="presParOf" srcId="{E71DEBBD-4C5E-44F1-83D9-7A5C1EDD2156}" destId="{BBDA92B4-AF4A-458A-956F-A83458A8281A}" srcOrd="9" destOrd="0" presId="urn:microsoft.com/office/officeart/2005/8/layout/radial5"/>
    <dgm:cxn modelId="{AB65368C-B3FF-4FD6-B18B-8B53FBC9D0C1}" type="presParOf" srcId="{BBDA92B4-AF4A-458A-956F-A83458A8281A}" destId="{6C04B627-EA2F-45F7-B4C7-DB8448223D1C}" srcOrd="0" destOrd="0" presId="urn:microsoft.com/office/officeart/2005/8/layout/radial5"/>
    <dgm:cxn modelId="{D8CA82FF-1F71-486C-9AA3-CA1C3677858B}" type="presParOf" srcId="{E71DEBBD-4C5E-44F1-83D9-7A5C1EDD2156}" destId="{AE20BBF2-D9B2-4822-ACEF-714EA7F5A203}" srcOrd="10" destOrd="0" presId="urn:microsoft.com/office/officeart/2005/8/layout/radial5"/>
    <dgm:cxn modelId="{88BC8D0E-3D41-4DB9-A64E-0EA70BA8F4B5}" type="presParOf" srcId="{E71DEBBD-4C5E-44F1-83D9-7A5C1EDD2156}" destId="{B4609A22-D558-4D3D-A7AC-D30ED612DD1D}" srcOrd="11" destOrd="0" presId="urn:microsoft.com/office/officeart/2005/8/layout/radial5"/>
    <dgm:cxn modelId="{7411AD1A-5EB0-4FB1-861F-E2EE1F116405}" type="presParOf" srcId="{B4609A22-D558-4D3D-A7AC-D30ED612DD1D}" destId="{348DF824-B52F-4AC9-B1EC-3EA63839014B}" srcOrd="0" destOrd="0" presId="urn:microsoft.com/office/officeart/2005/8/layout/radial5"/>
    <dgm:cxn modelId="{E18CA5D4-8E07-4F55-9A24-E7F0CA901248}" type="presParOf" srcId="{E71DEBBD-4C5E-44F1-83D9-7A5C1EDD2156}" destId="{847A8C7B-BC9B-43D3-A38C-30039A61EBF3}" srcOrd="12" destOrd="0" presId="urn:microsoft.com/office/officeart/2005/8/layout/radial5"/>
    <dgm:cxn modelId="{007408D4-87C0-40E4-844E-DDCE5D35B284}" type="presParOf" srcId="{E71DEBBD-4C5E-44F1-83D9-7A5C1EDD2156}" destId="{0F0849F0-A998-495B-8A70-0020E3A2304D}" srcOrd="13" destOrd="0" presId="urn:microsoft.com/office/officeart/2005/8/layout/radial5"/>
    <dgm:cxn modelId="{2A3AC819-E2C3-4EE7-8A0D-187A8ED806C7}" type="presParOf" srcId="{0F0849F0-A998-495B-8A70-0020E3A2304D}" destId="{503D761D-C2E3-4E48-AF47-CE2FB092EB02}" srcOrd="0" destOrd="0" presId="urn:microsoft.com/office/officeart/2005/8/layout/radial5"/>
    <dgm:cxn modelId="{593D6C2B-F5D0-4700-A86A-689429038537}" type="presParOf" srcId="{E71DEBBD-4C5E-44F1-83D9-7A5C1EDD2156}" destId="{07188AE7-EE47-4EF8-9D82-AE6038C36D4C}" srcOrd="14" destOrd="0" presId="urn:microsoft.com/office/officeart/2005/8/layout/radial5"/>
    <dgm:cxn modelId="{81827737-31E4-4FF4-99B1-AD3F5438EC4F}" type="presParOf" srcId="{E71DEBBD-4C5E-44F1-83D9-7A5C1EDD2156}" destId="{4798DF38-996A-4457-B37C-08D9FE4C2ABF}" srcOrd="15" destOrd="0" presId="urn:microsoft.com/office/officeart/2005/8/layout/radial5"/>
    <dgm:cxn modelId="{67E653A2-FD39-4E63-BD79-2D997FE45B52}" type="presParOf" srcId="{4798DF38-996A-4457-B37C-08D9FE4C2ABF}" destId="{16099638-F474-4EA0-B65F-26D1004CF9E0}" srcOrd="0" destOrd="0" presId="urn:microsoft.com/office/officeart/2005/8/layout/radial5"/>
    <dgm:cxn modelId="{1ACAF75B-AD19-4777-8938-C54D4F9EF968}" type="presParOf" srcId="{E71DEBBD-4C5E-44F1-83D9-7A5C1EDD2156}" destId="{F2FF0A00-DC29-4780-B6DD-D14227C998DA}" srcOrd="16" destOrd="0" presId="urn:microsoft.com/office/officeart/2005/8/layout/radial5"/>
    <dgm:cxn modelId="{AB48ABCC-E1F3-4109-9A54-E5DDEE15735D}" type="presParOf" srcId="{E71DEBBD-4C5E-44F1-83D9-7A5C1EDD2156}" destId="{0862978D-F608-4A8B-8099-DEFB08B156CF}" srcOrd="17" destOrd="0" presId="urn:microsoft.com/office/officeart/2005/8/layout/radial5"/>
    <dgm:cxn modelId="{C8D9E51E-4024-47EE-8DF1-8A5D36D062DA}" type="presParOf" srcId="{0862978D-F608-4A8B-8099-DEFB08B156CF}" destId="{D5FC9974-497F-4197-9595-AFD2B7E4EC8B}" srcOrd="0" destOrd="0" presId="urn:microsoft.com/office/officeart/2005/8/layout/radial5"/>
    <dgm:cxn modelId="{71090BA9-9AF8-4888-A3F5-6D8FDB7F388E}" type="presParOf" srcId="{E71DEBBD-4C5E-44F1-83D9-7A5C1EDD2156}" destId="{FE932960-1178-4845-9863-A72F522015C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54D5E-8FE3-4BB8-8778-21AC2231A06B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913B88-5D95-4E74-838B-36D782748676}">
      <dgm:prSet phldrT="[Текст]"/>
      <dgm:spPr/>
      <dgm:t>
        <a:bodyPr/>
        <a:lstStyle/>
        <a:p>
          <a:r>
            <a:rPr lang="ru-RU" sz="2200" b="1" dirty="0" smtClean="0"/>
            <a:t>Условия</a:t>
          </a:r>
          <a:endParaRPr lang="ru-RU" sz="2200" b="1" dirty="0"/>
        </a:p>
      </dgm:t>
    </dgm:pt>
    <dgm:pt modelId="{50CD32EC-0E64-40A6-BA0B-086009FA4CF7}" type="parTrans" cxnId="{278BEBF3-1523-4C3C-A8D8-C759895404EB}">
      <dgm:prSet/>
      <dgm:spPr/>
      <dgm:t>
        <a:bodyPr/>
        <a:lstStyle/>
        <a:p>
          <a:endParaRPr lang="ru-RU"/>
        </a:p>
      </dgm:t>
    </dgm:pt>
    <dgm:pt modelId="{4775D301-D37D-47C6-8EC9-092B3A686DD8}" type="sibTrans" cxnId="{278BEBF3-1523-4C3C-A8D8-C759895404EB}">
      <dgm:prSet/>
      <dgm:spPr/>
      <dgm:t>
        <a:bodyPr/>
        <a:lstStyle/>
        <a:p>
          <a:endParaRPr lang="ru-RU"/>
        </a:p>
      </dgm:t>
    </dgm:pt>
    <dgm:pt modelId="{1535476B-E25E-42B4-A659-EF7C4A0F64CA}">
      <dgm:prSet phldrT="[Текст]" custT="1"/>
      <dgm:spPr/>
      <dgm:t>
        <a:bodyPr/>
        <a:lstStyle/>
        <a:p>
          <a:r>
            <a:rPr lang="ru-RU" sz="2000" dirty="0" smtClean="0"/>
            <a:t>Кадры ИРО / ИПК</a:t>
          </a:r>
          <a:endParaRPr lang="ru-RU" sz="2000" dirty="0"/>
        </a:p>
      </dgm:t>
    </dgm:pt>
    <dgm:pt modelId="{3BC8880C-7C0F-471D-8BF5-5471D42867A6}" type="parTrans" cxnId="{748711C6-A7A7-4A3F-A7D6-5DB6C3805EF8}">
      <dgm:prSet/>
      <dgm:spPr/>
      <dgm:t>
        <a:bodyPr/>
        <a:lstStyle/>
        <a:p>
          <a:endParaRPr lang="ru-RU"/>
        </a:p>
      </dgm:t>
    </dgm:pt>
    <dgm:pt modelId="{A793A8FD-1183-4B64-887B-6F7F0CC0C01B}" type="sibTrans" cxnId="{748711C6-A7A7-4A3F-A7D6-5DB6C3805EF8}">
      <dgm:prSet/>
      <dgm:spPr/>
      <dgm:t>
        <a:bodyPr/>
        <a:lstStyle/>
        <a:p>
          <a:endParaRPr lang="ru-RU"/>
        </a:p>
      </dgm:t>
    </dgm:pt>
    <dgm:pt modelId="{CA426E93-13CE-4818-99D5-0218CE42C583}">
      <dgm:prSet phldrT="[Текст]" custT="1"/>
      <dgm:spPr/>
      <dgm:t>
        <a:bodyPr/>
        <a:lstStyle/>
        <a:p>
          <a:r>
            <a:rPr lang="ru-RU" sz="2000" dirty="0" smtClean="0"/>
            <a:t>Материально-технические условия</a:t>
          </a:r>
          <a:endParaRPr lang="ru-RU" sz="2000" dirty="0"/>
        </a:p>
      </dgm:t>
    </dgm:pt>
    <dgm:pt modelId="{351CE60E-8932-44E5-A7BB-F5B52312024B}" type="parTrans" cxnId="{66AF4329-5BEB-479D-9D39-BCCFE6ED536F}">
      <dgm:prSet/>
      <dgm:spPr/>
      <dgm:t>
        <a:bodyPr/>
        <a:lstStyle/>
        <a:p>
          <a:endParaRPr lang="ru-RU"/>
        </a:p>
      </dgm:t>
    </dgm:pt>
    <dgm:pt modelId="{98F10618-BA85-4471-8E31-55A9FC2A068D}" type="sibTrans" cxnId="{66AF4329-5BEB-479D-9D39-BCCFE6ED536F}">
      <dgm:prSet/>
      <dgm:spPr/>
      <dgm:t>
        <a:bodyPr/>
        <a:lstStyle/>
        <a:p>
          <a:endParaRPr lang="ru-RU"/>
        </a:p>
      </dgm:t>
    </dgm:pt>
    <dgm:pt modelId="{0B3805CF-192C-42D0-A7FD-149D52C7726D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sz="2200" b="1" dirty="0" smtClean="0"/>
            <a:t>Программы ДПО</a:t>
          </a:r>
          <a:endParaRPr lang="ru-RU" sz="2200" b="1" dirty="0"/>
        </a:p>
      </dgm:t>
    </dgm:pt>
    <dgm:pt modelId="{C3A9809D-6E54-489C-9F16-E6546314D9F8}" type="parTrans" cxnId="{9B435514-173D-4F9D-856C-1FF05AFF2F86}">
      <dgm:prSet/>
      <dgm:spPr/>
      <dgm:t>
        <a:bodyPr/>
        <a:lstStyle/>
        <a:p>
          <a:endParaRPr lang="ru-RU"/>
        </a:p>
      </dgm:t>
    </dgm:pt>
    <dgm:pt modelId="{E1933E85-6821-4D98-816B-C4BD784E838B}" type="sibTrans" cxnId="{9B435514-173D-4F9D-856C-1FF05AFF2F86}">
      <dgm:prSet/>
      <dgm:spPr/>
      <dgm:t>
        <a:bodyPr/>
        <a:lstStyle/>
        <a:p>
          <a:endParaRPr lang="ru-RU"/>
        </a:p>
      </dgm:t>
    </dgm:pt>
    <dgm:pt modelId="{43A16765-4DAC-4749-8E00-BAC26767753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Актуальность </a:t>
          </a:r>
          <a:endParaRPr lang="ru-RU" sz="2000" dirty="0"/>
        </a:p>
      </dgm:t>
    </dgm:pt>
    <dgm:pt modelId="{3987E941-0C27-4936-8DB1-A7996A91EC7F}" type="parTrans" cxnId="{A7E2428D-01D2-43CE-A1E8-0639A0B09D0E}">
      <dgm:prSet/>
      <dgm:spPr/>
      <dgm:t>
        <a:bodyPr/>
        <a:lstStyle/>
        <a:p>
          <a:endParaRPr lang="ru-RU"/>
        </a:p>
      </dgm:t>
    </dgm:pt>
    <dgm:pt modelId="{087CB5CE-EC65-4E2D-A1EA-36C956603F59}" type="sibTrans" cxnId="{A7E2428D-01D2-43CE-A1E8-0639A0B09D0E}">
      <dgm:prSet/>
      <dgm:spPr/>
      <dgm:t>
        <a:bodyPr/>
        <a:lstStyle/>
        <a:p>
          <a:endParaRPr lang="ru-RU"/>
        </a:p>
      </dgm:t>
    </dgm:pt>
    <dgm:pt modelId="{5873C148-D7F4-4521-AB49-9DCB52B5833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err="1" smtClean="0"/>
            <a:t>Электронность</a:t>
          </a:r>
          <a:r>
            <a:rPr lang="ru-RU" sz="2000" dirty="0" smtClean="0"/>
            <a:t>/ интерактивность</a:t>
          </a:r>
          <a:endParaRPr lang="ru-RU" sz="2000" dirty="0"/>
        </a:p>
      </dgm:t>
    </dgm:pt>
    <dgm:pt modelId="{FFF861EE-CF2F-410B-9693-FCEEF055170A}" type="parTrans" cxnId="{E100F876-C19E-4606-A566-909C8020D1AB}">
      <dgm:prSet/>
      <dgm:spPr/>
      <dgm:t>
        <a:bodyPr/>
        <a:lstStyle/>
        <a:p>
          <a:endParaRPr lang="ru-RU"/>
        </a:p>
      </dgm:t>
    </dgm:pt>
    <dgm:pt modelId="{E36266E6-7E31-4325-955F-5ABA3A66C0AB}" type="sibTrans" cxnId="{E100F876-C19E-4606-A566-909C8020D1AB}">
      <dgm:prSet/>
      <dgm:spPr/>
      <dgm:t>
        <a:bodyPr/>
        <a:lstStyle/>
        <a:p>
          <a:endParaRPr lang="ru-RU"/>
        </a:p>
      </dgm:t>
    </dgm:pt>
    <dgm:pt modelId="{9F785414-7917-483E-8B10-2DD6EE865524}">
      <dgm:prSet phldrT="[Текст]" custT="1"/>
      <dgm:spPr/>
      <dgm:t>
        <a:bodyPr/>
        <a:lstStyle/>
        <a:p>
          <a:r>
            <a:rPr lang="ru-RU" sz="2400" b="1" dirty="0" smtClean="0"/>
            <a:t>Реализация государственной политики</a:t>
          </a:r>
          <a:endParaRPr lang="ru-RU" sz="2400" b="1" dirty="0"/>
        </a:p>
      </dgm:t>
    </dgm:pt>
    <dgm:pt modelId="{CD2FA51A-57AC-4FA6-814F-23FC3162BD9B}" type="parTrans" cxnId="{AE4CE323-440B-41EB-AF49-64AEDE7C2339}">
      <dgm:prSet/>
      <dgm:spPr/>
      <dgm:t>
        <a:bodyPr/>
        <a:lstStyle/>
        <a:p>
          <a:endParaRPr lang="ru-RU"/>
        </a:p>
      </dgm:t>
    </dgm:pt>
    <dgm:pt modelId="{583BC46C-8014-46D3-96BD-94BDDFCC4012}" type="sibTrans" cxnId="{AE4CE323-440B-41EB-AF49-64AEDE7C2339}">
      <dgm:prSet/>
      <dgm:spPr/>
      <dgm:t>
        <a:bodyPr/>
        <a:lstStyle/>
        <a:p>
          <a:endParaRPr lang="ru-RU"/>
        </a:p>
      </dgm:t>
    </dgm:pt>
    <dgm:pt modelId="{4AFA1DFC-CB58-47DE-A252-51FC3C235698}">
      <dgm:prSet phldrT="[Текст]" custT="1"/>
      <dgm:spPr/>
      <dgm:t>
        <a:bodyPr/>
        <a:lstStyle/>
        <a:p>
          <a:r>
            <a:rPr lang="ru-RU" sz="2000" dirty="0" smtClean="0"/>
            <a:t>Федеральные проекты</a:t>
          </a:r>
          <a:endParaRPr lang="ru-RU" sz="2000" dirty="0"/>
        </a:p>
      </dgm:t>
    </dgm:pt>
    <dgm:pt modelId="{1AC361CE-C507-4C03-A04F-8B357B0536A2}" type="parTrans" cxnId="{FB210D00-087F-47C1-9311-78F0B964FD92}">
      <dgm:prSet/>
      <dgm:spPr/>
      <dgm:t>
        <a:bodyPr/>
        <a:lstStyle/>
        <a:p>
          <a:endParaRPr lang="ru-RU"/>
        </a:p>
      </dgm:t>
    </dgm:pt>
    <dgm:pt modelId="{7FDDA56C-53D3-4A8B-9A87-4552D9067336}" type="sibTrans" cxnId="{FB210D00-087F-47C1-9311-78F0B964FD92}">
      <dgm:prSet/>
      <dgm:spPr/>
      <dgm:t>
        <a:bodyPr/>
        <a:lstStyle/>
        <a:p>
          <a:endParaRPr lang="ru-RU"/>
        </a:p>
      </dgm:t>
    </dgm:pt>
    <dgm:pt modelId="{1B4B830F-7E5D-4B8F-959B-C663DC28FB88}">
      <dgm:prSet phldrT="[Текст]" custT="1"/>
      <dgm:spPr/>
      <dgm:t>
        <a:bodyPr/>
        <a:lstStyle/>
        <a:p>
          <a:r>
            <a:rPr lang="ru-RU" sz="2000" dirty="0" smtClean="0"/>
            <a:t>Региональные проекты</a:t>
          </a:r>
          <a:endParaRPr lang="ru-RU" sz="2000" dirty="0"/>
        </a:p>
      </dgm:t>
    </dgm:pt>
    <dgm:pt modelId="{BFDF9164-83A9-452D-A641-98B0539BAF43}" type="parTrans" cxnId="{349EFE31-414B-496D-8CE3-C761BBEDD741}">
      <dgm:prSet/>
      <dgm:spPr/>
      <dgm:t>
        <a:bodyPr/>
        <a:lstStyle/>
        <a:p>
          <a:endParaRPr lang="ru-RU"/>
        </a:p>
      </dgm:t>
    </dgm:pt>
    <dgm:pt modelId="{100B3DE5-5375-4E9D-95D1-59B18EF6A29C}" type="sibTrans" cxnId="{349EFE31-414B-496D-8CE3-C761BBEDD741}">
      <dgm:prSet/>
      <dgm:spPr/>
      <dgm:t>
        <a:bodyPr/>
        <a:lstStyle/>
        <a:p>
          <a:endParaRPr lang="ru-RU"/>
        </a:p>
      </dgm:t>
    </dgm:pt>
    <dgm:pt modelId="{8A607DDA-06D4-460A-9BF2-CD06A0832B75}">
      <dgm:prSet phldrT="[Текст]" custT="1"/>
      <dgm:spPr/>
      <dgm:t>
        <a:bodyPr/>
        <a:lstStyle/>
        <a:p>
          <a:r>
            <a:rPr lang="ru-RU" sz="2000" dirty="0" smtClean="0"/>
            <a:t>Сертификация </a:t>
          </a:r>
          <a:endParaRPr lang="ru-RU" sz="2000" dirty="0"/>
        </a:p>
      </dgm:t>
    </dgm:pt>
    <dgm:pt modelId="{D0C041B7-2435-45D2-AAC7-57B1CD7BD8A7}" type="parTrans" cxnId="{766FA2EA-16A7-4CE7-B9C2-928B55E40751}">
      <dgm:prSet/>
      <dgm:spPr/>
      <dgm:t>
        <a:bodyPr/>
        <a:lstStyle/>
        <a:p>
          <a:endParaRPr lang="ru-RU"/>
        </a:p>
      </dgm:t>
    </dgm:pt>
    <dgm:pt modelId="{E2675090-2033-4003-95E7-B7840883F45A}" type="sibTrans" cxnId="{766FA2EA-16A7-4CE7-B9C2-928B55E40751}">
      <dgm:prSet/>
      <dgm:spPr/>
      <dgm:t>
        <a:bodyPr/>
        <a:lstStyle/>
        <a:p>
          <a:endParaRPr lang="ru-RU"/>
        </a:p>
      </dgm:t>
    </dgm:pt>
    <dgm:pt modelId="{D2953846-2747-49D5-A176-8E0FB8F7700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Сетевая форма реализации</a:t>
          </a:r>
          <a:endParaRPr lang="ru-RU" sz="2000" dirty="0"/>
        </a:p>
      </dgm:t>
    </dgm:pt>
    <dgm:pt modelId="{7DFA26EA-0A15-41E4-A8E5-1112A47E6A17}" type="parTrans" cxnId="{B0BF5356-FE31-4B5C-BE30-A145029FAC6C}">
      <dgm:prSet/>
      <dgm:spPr/>
      <dgm:t>
        <a:bodyPr/>
        <a:lstStyle/>
        <a:p>
          <a:endParaRPr lang="ru-RU"/>
        </a:p>
      </dgm:t>
    </dgm:pt>
    <dgm:pt modelId="{4F2421E2-00E2-4799-8315-1FE315A99F4C}" type="sibTrans" cxnId="{B0BF5356-FE31-4B5C-BE30-A145029FAC6C}">
      <dgm:prSet/>
      <dgm:spPr/>
      <dgm:t>
        <a:bodyPr/>
        <a:lstStyle/>
        <a:p>
          <a:endParaRPr lang="ru-RU"/>
        </a:p>
      </dgm:t>
    </dgm:pt>
    <dgm:pt modelId="{94BAA470-7E41-4B72-AD62-46696417F3A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Модульность </a:t>
          </a:r>
          <a:endParaRPr lang="ru-RU" sz="2000" dirty="0"/>
        </a:p>
      </dgm:t>
    </dgm:pt>
    <dgm:pt modelId="{F91E25DD-AC62-4E11-9B14-B1541767B365}" type="parTrans" cxnId="{F05D19D2-B012-4AF5-9F11-07B7324AE63F}">
      <dgm:prSet/>
      <dgm:spPr/>
      <dgm:t>
        <a:bodyPr/>
        <a:lstStyle/>
        <a:p>
          <a:endParaRPr lang="ru-RU"/>
        </a:p>
      </dgm:t>
    </dgm:pt>
    <dgm:pt modelId="{F0D76329-289C-4E83-9BA5-60483F7BC6CF}" type="sibTrans" cxnId="{F05D19D2-B012-4AF5-9F11-07B7324AE63F}">
      <dgm:prSet/>
      <dgm:spPr/>
      <dgm:t>
        <a:bodyPr/>
        <a:lstStyle/>
        <a:p>
          <a:endParaRPr lang="ru-RU"/>
        </a:p>
      </dgm:t>
    </dgm:pt>
    <dgm:pt modelId="{D93D6129-AA30-44FD-A0B1-331A7E8BEFC7}" type="pres">
      <dgm:prSet presAssocID="{4FC54D5E-8FE3-4BB8-8778-21AC2231A0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6B51A-0A31-40C0-B083-BAD6A18196FB}" type="pres">
      <dgm:prSet presAssocID="{1E913B88-5D95-4E74-838B-36D782748676}" presName="comp" presStyleCnt="0"/>
      <dgm:spPr/>
    </dgm:pt>
    <dgm:pt modelId="{FF26448C-E294-4779-8382-956FCACDEEA5}" type="pres">
      <dgm:prSet presAssocID="{1E913B88-5D95-4E74-838B-36D782748676}" presName="box" presStyleLbl="node1" presStyleIdx="0" presStyleCnt="3"/>
      <dgm:spPr/>
      <dgm:t>
        <a:bodyPr/>
        <a:lstStyle/>
        <a:p>
          <a:endParaRPr lang="ru-RU"/>
        </a:p>
      </dgm:t>
    </dgm:pt>
    <dgm:pt modelId="{7FB9D25A-AF77-4F7E-9402-61F1C202E4B0}" type="pres">
      <dgm:prSet presAssocID="{1E913B88-5D95-4E74-838B-36D782748676}" presName="img" presStyleLbl="fgImgPlace1" presStyleIdx="0" presStyleCnt="3"/>
      <dgm:spPr/>
    </dgm:pt>
    <dgm:pt modelId="{60729B19-5482-478D-AAF7-F26275262C13}" type="pres">
      <dgm:prSet presAssocID="{1E913B88-5D95-4E74-838B-36D78274867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AF8CE-8556-4750-9BB3-D7806ADAC071}" type="pres">
      <dgm:prSet presAssocID="{4775D301-D37D-47C6-8EC9-092B3A686DD8}" presName="spacer" presStyleCnt="0"/>
      <dgm:spPr/>
    </dgm:pt>
    <dgm:pt modelId="{6398591F-2CC1-44E8-A0DE-E7B17E265850}" type="pres">
      <dgm:prSet presAssocID="{0B3805CF-192C-42D0-A7FD-149D52C7726D}" presName="comp" presStyleCnt="0"/>
      <dgm:spPr/>
    </dgm:pt>
    <dgm:pt modelId="{338F8702-8B4B-45FF-82B9-AE271781B84F}" type="pres">
      <dgm:prSet presAssocID="{0B3805CF-192C-42D0-A7FD-149D52C7726D}" presName="box" presStyleLbl="node1" presStyleIdx="1" presStyleCnt="3"/>
      <dgm:spPr/>
      <dgm:t>
        <a:bodyPr/>
        <a:lstStyle/>
        <a:p>
          <a:endParaRPr lang="ru-RU"/>
        </a:p>
      </dgm:t>
    </dgm:pt>
    <dgm:pt modelId="{5A740081-4558-4801-966C-71634A4A4998}" type="pres">
      <dgm:prSet presAssocID="{0B3805CF-192C-42D0-A7FD-149D52C7726D}" presName="img" presStyleLbl="fgImgPlace1" presStyleIdx="1" presStyleCnt="3"/>
      <dgm:spPr/>
    </dgm:pt>
    <dgm:pt modelId="{5596952E-5292-4353-8D99-89B54BC54812}" type="pres">
      <dgm:prSet presAssocID="{0B3805CF-192C-42D0-A7FD-149D52C7726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EB81D-720C-4254-BE86-0ADD0A833B94}" type="pres">
      <dgm:prSet presAssocID="{E1933E85-6821-4D98-816B-C4BD784E838B}" presName="spacer" presStyleCnt="0"/>
      <dgm:spPr/>
    </dgm:pt>
    <dgm:pt modelId="{43E91F73-D61C-46AA-A90A-AE866BCB9DCC}" type="pres">
      <dgm:prSet presAssocID="{9F785414-7917-483E-8B10-2DD6EE865524}" presName="comp" presStyleCnt="0"/>
      <dgm:spPr/>
    </dgm:pt>
    <dgm:pt modelId="{E0F18386-EB6D-495F-AE76-2E34BA002BF1}" type="pres">
      <dgm:prSet presAssocID="{9F785414-7917-483E-8B10-2DD6EE865524}" presName="box" presStyleLbl="node1" presStyleIdx="2" presStyleCnt="3"/>
      <dgm:spPr/>
      <dgm:t>
        <a:bodyPr/>
        <a:lstStyle/>
        <a:p>
          <a:endParaRPr lang="ru-RU"/>
        </a:p>
      </dgm:t>
    </dgm:pt>
    <dgm:pt modelId="{C9EAA05B-6B31-49AD-9A4D-903816CA19A4}" type="pres">
      <dgm:prSet presAssocID="{9F785414-7917-483E-8B10-2DD6EE865524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F847FC-A0AF-43A8-8795-D29AC27CA7F4}" type="pres">
      <dgm:prSet presAssocID="{9F785414-7917-483E-8B10-2DD6EE86552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C393A-B0CB-434E-B778-DF4E205A3C2B}" type="presOf" srcId="{D2953846-2747-49D5-A176-8E0FB8F77004}" destId="{5596952E-5292-4353-8D99-89B54BC54812}" srcOrd="1" destOrd="3" presId="urn:microsoft.com/office/officeart/2005/8/layout/vList4"/>
    <dgm:cxn modelId="{47DF979C-9BE4-48C0-AA41-991284346A2A}" type="presOf" srcId="{94BAA470-7E41-4B72-AD62-46696417F3AB}" destId="{338F8702-8B4B-45FF-82B9-AE271781B84F}" srcOrd="0" destOrd="4" presId="urn:microsoft.com/office/officeart/2005/8/layout/vList4"/>
    <dgm:cxn modelId="{F05D19D2-B012-4AF5-9F11-07B7324AE63F}" srcId="{0B3805CF-192C-42D0-A7FD-149D52C7726D}" destId="{94BAA470-7E41-4B72-AD62-46696417F3AB}" srcOrd="3" destOrd="0" parTransId="{F91E25DD-AC62-4E11-9B14-B1541767B365}" sibTransId="{F0D76329-289C-4E83-9BA5-60483F7BC6CF}"/>
    <dgm:cxn modelId="{4D5F91F1-1EBA-474E-8C59-D83821C092E5}" type="presOf" srcId="{1E913B88-5D95-4E74-838B-36D782748676}" destId="{60729B19-5482-478D-AAF7-F26275262C13}" srcOrd="1" destOrd="0" presId="urn:microsoft.com/office/officeart/2005/8/layout/vList4"/>
    <dgm:cxn modelId="{B7D45480-D66C-4234-9CE4-BD43C28B486A}" type="presOf" srcId="{0B3805CF-192C-42D0-A7FD-149D52C7726D}" destId="{5596952E-5292-4353-8D99-89B54BC54812}" srcOrd="1" destOrd="0" presId="urn:microsoft.com/office/officeart/2005/8/layout/vList4"/>
    <dgm:cxn modelId="{190BCB1A-9003-4495-B919-3FF6D501E1F9}" type="presOf" srcId="{94BAA470-7E41-4B72-AD62-46696417F3AB}" destId="{5596952E-5292-4353-8D99-89B54BC54812}" srcOrd="1" destOrd="4" presId="urn:microsoft.com/office/officeart/2005/8/layout/vList4"/>
    <dgm:cxn modelId="{9B435514-173D-4F9D-856C-1FF05AFF2F86}" srcId="{4FC54D5E-8FE3-4BB8-8778-21AC2231A06B}" destId="{0B3805CF-192C-42D0-A7FD-149D52C7726D}" srcOrd="1" destOrd="0" parTransId="{C3A9809D-6E54-489C-9F16-E6546314D9F8}" sibTransId="{E1933E85-6821-4D98-816B-C4BD784E838B}"/>
    <dgm:cxn modelId="{E43801D7-D05D-45CB-8B59-2522474F8F4F}" type="presOf" srcId="{5873C148-D7F4-4521-AB49-9DCB52B58334}" destId="{338F8702-8B4B-45FF-82B9-AE271781B84F}" srcOrd="0" destOrd="2" presId="urn:microsoft.com/office/officeart/2005/8/layout/vList4"/>
    <dgm:cxn modelId="{7EFA7DDC-D737-4493-AE9C-241D3459E7CC}" type="presOf" srcId="{4FC54D5E-8FE3-4BB8-8778-21AC2231A06B}" destId="{D93D6129-AA30-44FD-A0B1-331A7E8BEFC7}" srcOrd="0" destOrd="0" presId="urn:microsoft.com/office/officeart/2005/8/layout/vList4"/>
    <dgm:cxn modelId="{FB210D00-087F-47C1-9311-78F0B964FD92}" srcId="{9F785414-7917-483E-8B10-2DD6EE865524}" destId="{4AFA1DFC-CB58-47DE-A252-51FC3C235698}" srcOrd="0" destOrd="0" parTransId="{1AC361CE-C507-4C03-A04F-8B357B0536A2}" sibTransId="{7FDDA56C-53D3-4A8B-9A87-4552D9067336}"/>
    <dgm:cxn modelId="{B0BF5356-FE31-4B5C-BE30-A145029FAC6C}" srcId="{0B3805CF-192C-42D0-A7FD-149D52C7726D}" destId="{D2953846-2747-49D5-A176-8E0FB8F77004}" srcOrd="2" destOrd="0" parTransId="{7DFA26EA-0A15-41E4-A8E5-1112A47E6A17}" sibTransId="{4F2421E2-00E2-4799-8315-1FE315A99F4C}"/>
    <dgm:cxn modelId="{AE4CE323-440B-41EB-AF49-64AEDE7C2339}" srcId="{4FC54D5E-8FE3-4BB8-8778-21AC2231A06B}" destId="{9F785414-7917-483E-8B10-2DD6EE865524}" srcOrd="2" destOrd="0" parTransId="{CD2FA51A-57AC-4FA6-814F-23FC3162BD9B}" sibTransId="{583BC46C-8014-46D3-96BD-94BDDFCC4012}"/>
    <dgm:cxn modelId="{A13B7C9D-DA3F-4066-8D12-9B95E3EFE04C}" type="presOf" srcId="{8A607DDA-06D4-460A-9BF2-CD06A0832B75}" destId="{FF26448C-E294-4779-8382-956FCACDEEA5}" srcOrd="0" destOrd="3" presId="urn:microsoft.com/office/officeart/2005/8/layout/vList4"/>
    <dgm:cxn modelId="{CE96C2E7-9002-436E-A089-84F80C69C587}" type="presOf" srcId="{1B4B830F-7E5D-4B8F-959B-C663DC28FB88}" destId="{8EF847FC-A0AF-43A8-8795-D29AC27CA7F4}" srcOrd="1" destOrd="2" presId="urn:microsoft.com/office/officeart/2005/8/layout/vList4"/>
    <dgm:cxn modelId="{5AB36625-0C09-4D1E-A651-6AC91ECAB145}" type="presOf" srcId="{CA426E93-13CE-4818-99D5-0218CE42C583}" destId="{FF26448C-E294-4779-8382-956FCACDEEA5}" srcOrd="0" destOrd="2" presId="urn:microsoft.com/office/officeart/2005/8/layout/vList4"/>
    <dgm:cxn modelId="{21AB1C11-D681-48A0-A2CC-0BF865184FA3}" type="presOf" srcId="{43A16765-4DAC-4749-8E00-BAC267677535}" destId="{5596952E-5292-4353-8D99-89B54BC54812}" srcOrd="1" destOrd="1" presId="urn:microsoft.com/office/officeart/2005/8/layout/vList4"/>
    <dgm:cxn modelId="{511F5490-D240-422B-8123-9E6975FCEE7A}" type="presOf" srcId="{9F785414-7917-483E-8B10-2DD6EE865524}" destId="{8EF847FC-A0AF-43A8-8795-D29AC27CA7F4}" srcOrd="1" destOrd="0" presId="urn:microsoft.com/office/officeart/2005/8/layout/vList4"/>
    <dgm:cxn modelId="{1A12F61C-3E5E-494E-B9E3-BCAE935C1D86}" type="presOf" srcId="{CA426E93-13CE-4818-99D5-0218CE42C583}" destId="{60729B19-5482-478D-AAF7-F26275262C13}" srcOrd="1" destOrd="2" presId="urn:microsoft.com/office/officeart/2005/8/layout/vList4"/>
    <dgm:cxn modelId="{F13FA1A7-7518-465F-93D0-FCCB8E9075E3}" type="presOf" srcId="{1E913B88-5D95-4E74-838B-36D782748676}" destId="{FF26448C-E294-4779-8382-956FCACDEEA5}" srcOrd="0" destOrd="0" presId="urn:microsoft.com/office/officeart/2005/8/layout/vList4"/>
    <dgm:cxn modelId="{278BEBF3-1523-4C3C-A8D8-C759895404EB}" srcId="{4FC54D5E-8FE3-4BB8-8778-21AC2231A06B}" destId="{1E913B88-5D95-4E74-838B-36D782748676}" srcOrd="0" destOrd="0" parTransId="{50CD32EC-0E64-40A6-BA0B-086009FA4CF7}" sibTransId="{4775D301-D37D-47C6-8EC9-092B3A686DD8}"/>
    <dgm:cxn modelId="{766FA2EA-16A7-4CE7-B9C2-928B55E40751}" srcId="{1E913B88-5D95-4E74-838B-36D782748676}" destId="{8A607DDA-06D4-460A-9BF2-CD06A0832B75}" srcOrd="2" destOrd="0" parTransId="{D0C041B7-2435-45D2-AAC7-57B1CD7BD8A7}" sibTransId="{E2675090-2033-4003-95E7-B7840883F45A}"/>
    <dgm:cxn modelId="{96928791-DABD-4CFB-8D10-5B3E1F288C2B}" type="presOf" srcId="{8A607DDA-06D4-460A-9BF2-CD06A0832B75}" destId="{60729B19-5482-478D-AAF7-F26275262C13}" srcOrd="1" destOrd="3" presId="urn:microsoft.com/office/officeart/2005/8/layout/vList4"/>
    <dgm:cxn modelId="{22F5DF61-A7BF-4044-914E-36594DCADA6E}" type="presOf" srcId="{43A16765-4DAC-4749-8E00-BAC267677535}" destId="{338F8702-8B4B-45FF-82B9-AE271781B84F}" srcOrd="0" destOrd="1" presId="urn:microsoft.com/office/officeart/2005/8/layout/vList4"/>
    <dgm:cxn modelId="{748711C6-A7A7-4A3F-A7D6-5DB6C3805EF8}" srcId="{1E913B88-5D95-4E74-838B-36D782748676}" destId="{1535476B-E25E-42B4-A659-EF7C4A0F64CA}" srcOrd="0" destOrd="0" parTransId="{3BC8880C-7C0F-471D-8BF5-5471D42867A6}" sibTransId="{A793A8FD-1183-4B64-887B-6F7F0CC0C01B}"/>
    <dgm:cxn modelId="{2CB52074-D02E-46F0-A632-ACFDB2EF1385}" type="presOf" srcId="{1B4B830F-7E5D-4B8F-959B-C663DC28FB88}" destId="{E0F18386-EB6D-495F-AE76-2E34BA002BF1}" srcOrd="0" destOrd="2" presId="urn:microsoft.com/office/officeart/2005/8/layout/vList4"/>
    <dgm:cxn modelId="{0E2B5EF4-E1DC-413D-81DE-072B46CE1238}" type="presOf" srcId="{4AFA1DFC-CB58-47DE-A252-51FC3C235698}" destId="{E0F18386-EB6D-495F-AE76-2E34BA002BF1}" srcOrd="0" destOrd="1" presId="urn:microsoft.com/office/officeart/2005/8/layout/vList4"/>
    <dgm:cxn modelId="{0A7B6DE8-7B64-4DB3-B08E-A6191368A1C0}" type="presOf" srcId="{D2953846-2747-49D5-A176-8E0FB8F77004}" destId="{338F8702-8B4B-45FF-82B9-AE271781B84F}" srcOrd="0" destOrd="3" presId="urn:microsoft.com/office/officeart/2005/8/layout/vList4"/>
    <dgm:cxn modelId="{E100F876-C19E-4606-A566-909C8020D1AB}" srcId="{0B3805CF-192C-42D0-A7FD-149D52C7726D}" destId="{5873C148-D7F4-4521-AB49-9DCB52B58334}" srcOrd="1" destOrd="0" parTransId="{FFF861EE-CF2F-410B-9693-FCEEF055170A}" sibTransId="{E36266E6-7E31-4325-955F-5ABA3A66C0AB}"/>
    <dgm:cxn modelId="{349EFE31-414B-496D-8CE3-C761BBEDD741}" srcId="{9F785414-7917-483E-8B10-2DD6EE865524}" destId="{1B4B830F-7E5D-4B8F-959B-C663DC28FB88}" srcOrd="1" destOrd="0" parTransId="{BFDF9164-83A9-452D-A641-98B0539BAF43}" sibTransId="{100B3DE5-5375-4E9D-95D1-59B18EF6A29C}"/>
    <dgm:cxn modelId="{888E8C80-32FD-48BA-BD2A-524C7C988DA3}" type="presOf" srcId="{0B3805CF-192C-42D0-A7FD-149D52C7726D}" destId="{338F8702-8B4B-45FF-82B9-AE271781B84F}" srcOrd="0" destOrd="0" presId="urn:microsoft.com/office/officeart/2005/8/layout/vList4"/>
    <dgm:cxn modelId="{452E2312-53AF-4ADB-B92C-D9D3305FDCBA}" type="presOf" srcId="{1535476B-E25E-42B4-A659-EF7C4A0F64CA}" destId="{FF26448C-E294-4779-8382-956FCACDEEA5}" srcOrd="0" destOrd="1" presId="urn:microsoft.com/office/officeart/2005/8/layout/vList4"/>
    <dgm:cxn modelId="{E264FE52-1B45-450E-81A5-2F2E7D40B816}" type="presOf" srcId="{5873C148-D7F4-4521-AB49-9DCB52B58334}" destId="{5596952E-5292-4353-8D99-89B54BC54812}" srcOrd="1" destOrd="2" presId="urn:microsoft.com/office/officeart/2005/8/layout/vList4"/>
    <dgm:cxn modelId="{FF7303CC-C026-4FC7-8459-65F73AA158BF}" type="presOf" srcId="{4AFA1DFC-CB58-47DE-A252-51FC3C235698}" destId="{8EF847FC-A0AF-43A8-8795-D29AC27CA7F4}" srcOrd="1" destOrd="1" presId="urn:microsoft.com/office/officeart/2005/8/layout/vList4"/>
    <dgm:cxn modelId="{66AF4329-5BEB-479D-9D39-BCCFE6ED536F}" srcId="{1E913B88-5D95-4E74-838B-36D782748676}" destId="{CA426E93-13CE-4818-99D5-0218CE42C583}" srcOrd="1" destOrd="0" parTransId="{351CE60E-8932-44E5-A7BB-F5B52312024B}" sibTransId="{98F10618-BA85-4471-8E31-55A9FC2A068D}"/>
    <dgm:cxn modelId="{3A75D571-7687-421B-B7CF-FAC566DF569A}" type="presOf" srcId="{1535476B-E25E-42B4-A659-EF7C4A0F64CA}" destId="{60729B19-5482-478D-AAF7-F26275262C13}" srcOrd="1" destOrd="1" presId="urn:microsoft.com/office/officeart/2005/8/layout/vList4"/>
    <dgm:cxn modelId="{A7E2428D-01D2-43CE-A1E8-0639A0B09D0E}" srcId="{0B3805CF-192C-42D0-A7FD-149D52C7726D}" destId="{43A16765-4DAC-4749-8E00-BAC267677535}" srcOrd="0" destOrd="0" parTransId="{3987E941-0C27-4936-8DB1-A7996A91EC7F}" sibTransId="{087CB5CE-EC65-4E2D-A1EA-36C956603F59}"/>
    <dgm:cxn modelId="{887862AE-E954-4101-B428-4194C533F3A4}" type="presOf" srcId="{9F785414-7917-483E-8B10-2DD6EE865524}" destId="{E0F18386-EB6D-495F-AE76-2E34BA002BF1}" srcOrd="0" destOrd="0" presId="urn:microsoft.com/office/officeart/2005/8/layout/vList4"/>
    <dgm:cxn modelId="{61DEA138-251C-4000-98DF-632C39D4B5B0}" type="presParOf" srcId="{D93D6129-AA30-44FD-A0B1-331A7E8BEFC7}" destId="{00C6B51A-0A31-40C0-B083-BAD6A18196FB}" srcOrd="0" destOrd="0" presId="urn:microsoft.com/office/officeart/2005/8/layout/vList4"/>
    <dgm:cxn modelId="{455E1828-4C0E-4293-9AF6-FFC85F699096}" type="presParOf" srcId="{00C6B51A-0A31-40C0-B083-BAD6A18196FB}" destId="{FF26448C-E294-4779-8382-956FCACDEEA5}" srcOrd="0" destOrd="0" presId="urn:microsoft.com/office/officeart/2005/8/layout/vList4"/>
    <dgm:cxn modelId="{D3193372-82BE-4873-BDED-FA2942309ADD}" type="presParOf" srcId="{00C6B51A-0A31-40C0-B083-BAD6A18196FB}" destId="{7FB9D25A-AF77-4F7E-9402-61F1C202E4B0}" srcOrd="1" destOrd="0" presId="urn:microsoft.com/office/officeart/2005/8/layout/vList4"/>
    <dgm:cxn modelId="{C24E645B-D80B-4A88-8DDE-21998C212D31}" type="presParOf" srcId="{00C6B51A-0A31-40C0-B083-BAD6A18196FB}" destId="{60729B19-5482-478D-AAF7-F26275262C13}" srcOrd="2" destOrd="0" presId="urn:microsoft.com/office/officeart/2005/8/layout/vList4"/>
    <dgm:cxn modelId="{81A2594E-8E28-49FC-A134-05C144B13391}" type="presParOf" srcId="{D93D6129-AA30-44FD-A0B1-331A7E8BEFC7}" destId="{998AF8CE-8556-4750-9BB3-D7806ADAC071}" srcOrd="1" destOrd="0" presId="urn:microsoft.com/office/officeart/2005/8/layout/vList4"/>
    <dgm:cxn modelId="{8B3AC99A-D642-4549-ADC7-127B44C3C3A6}" type="presParOf" srcId="{D93D6129-AA30-44FD-A0B1-331A7E8BEFC7}" destId="{6398591F-2CC1-44E8-A0DE-E7B17E265850}" srcOrd="2" destOrd="0" presId="urn:microsoft.com/office/officeart/2005/8/layout/vList4"/>
    <dgm:cxn modelId="{6D542AE1-87E6-44CA-8AE0-366D5FCD9E22}" type="presParOf" srcId="{6398591F-2CC1-44E8-A0DE-E7B17E265850}" destId="{338F8702-8B4B-45FF-82B9-AE271781B84F}" srcOrd="0" destOrd="0" presId="urn:microsoft.com/office/officeart/2005/8/layout/vList4"/>
    <dgm:cxn modelId="{2A1F0FAE-BE07-4997-B7EF-6E7C4AA97D77}" type="presParOf" srcId="{6398591F-2CC1-44E8-A0DE-E7B17E265850}" destId="{5A740081-4558-4801-966C-71634A4A4998}" srcOrd="1" destOrd="0" presId="urn:microsoft.com/office/officeart/2005/8/layout/vList4"/>
    <dgm:cxn modelId="{8C4A1E7F-0281-4DCC-BA7B-C54F8D441DE6}" type="presParOf" srcId="{6398591F-2CC1-44E8-A0DE-E7B17E265850}" destId="{5596952E-5292-4353-8D99-89B54BC54812}" srcOrd="2" destOrd="0" presId="urn:microsoft.com/office/officeart/2005/8/layout/vList4"/>
    <dgm:cxn modelId="{54E8E3ED-742E-4F0E-9A1D-3A0B92ACC9C4}" type="presParOf" srcId="{D93D6129-AA30-44FD-A0B1-331A7E8BEFC7}" destId="{59FEB81D-720C-4254-BE86-0ADD0A833B94}" srcOrd="3" destOrd="0" presId="urn:microsoft.com/office/officeart/2005/8/layout/vList4"/>
    <dgm:cxn modelId="{B21B0FED-F723-43F0-9C27-322B9E467957}" type="presParOf" srcId="{D93D6129-AA30-44FD-A0B1-331A7E8BEFC7}" destId="{43E91F73-D61C-46AA-A90A-AE866BCB9DCC}" srcOrd="4" destOrd="0" presId="urn:microsoft.com/office/officeart/2005/8/layout/vList4"/>
    <dgm:cxn modelId="{75FBA1CF-7414-49AD-94C9-2EDE5FA5FD32}" type="presParOf" srcId="{43E91F73-D61C-46AA-A90A-AE866BCB9DCC}" destId="{E0F18386-EB6D-495F-AE76-2E34BA002BF1}" srcOrd="0" destOrd="0" presId="urn:microsoft.com/office/officeart/2005/8/layout/vList4"/>
    <dgm:cxn modelId="{B6C07610-C8CA-4A84-A8F2-83DC433F8A2C}" type="presParOf" srcId="{43E91F73-D61C-46AA-A90A-AE866BCB9DCC}" destId="{C9EAA05B-6B31-49AD-9A4D-903816CA19A4}" srcOrd="1" destOrd="0" presId="urn:microsoft.com/office/officeart/2005/8/layout/vList4"/>
    <dgm:cxn modelId="{79A35A8A-C4F4-4AEC-A0B1-10C64B614401}" type="presParOf" srcId="{43E91F73-D61C-46AA-A90A-AE866BCB9DCC}" destId="{8EF847FC-A0AF-43A8-8795-D29AC27CA7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46E1B-84D3-4110-BB4F-0A6F583F841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7587C-E4E7-483C-8405-72F70160F540}">
      <dgm:prSet phldrT="[Текст]" custT="1"/>
      <dgm:spPr/>
      <dgm:t>
        <a:bodyPr/>
        <a:lstStyle/>
        <a:p>
          <a:r>
            <a:rPr lang="ru-RU" sz="1800" b="1" dirty="0" smtClean="0"/>
            <a:t>разработка методики выявления школ, работающих в неблагоприятных социальных условиях</a:t>
          </a:r>
          <a:endParaRPr lang="ru-RU" sz="1800" b="1" dirty="0"/>
        </a:p>
      </dgm:t>
    </dgm:pt>
    <dgm:pt modelId="{9FE33355-1216-4F6C-B5D2-184C61198EF2}" type="parTrans" cxnId="{A0584229-A719-4DC5-8F68-1DB55D4FA767}">
      <dgm:prSet/>
      <dgm:spPr/>
      <dgm:t>
        <a:bodyPr/>
        <a:lstStyle/>
        <a:p>
          <a:endParaRPr lang="ru-RU" sz="1400" b="1"/>
        </a:p>
      </dgm:t>
    </dgm:pt>
    <dgm:pt modelId="{EB1886DD-BCAA-4E42-9D31-4F6FC02E959B}" type="sibTrans" cxnId="{A0584229-A719-4DC5-8F68-1DB55D4FA767}">
      <dgm:prSet/>
      <dgm:spPr/>
      <dgm:t>
        <a:bodyPr/>
        <a:lstStyle/>
        <a:p>
          <a:endParaRPr lang="ru-RU" sz="1400" b="1"/>
        </a:p>
      </dgm:t>
    </dgm:pt>
    <dgm:pt modelId="{FB044BC4-0DDF-4BF7-AB22-C6F2C9AE259A}">
      <dgm:prSet phldrT="[Текст]" custT="1"/>
      <dgm:spPr/>
      <dgm:t>
        <a:bodyPr/>
        <a:lstStyle/>
        <a:p>
          <a:r>
            <a:rPr lang="ru-RU" sz="1800" b="1" dirty="0" smtClean="0"/>
            <a:t>разработка адресных программ развития образовательных организаций с низкими образовательными результатами</a:t>
          </a:r>
          <a:endParaRPr lang="ru-RU" sz="1800" b="1" dirty="0"/>
        </a:p>
      </dgm:t>
    </dgm:pt>
    <dgm:pt modelId="{D1973E09-BD24-4E9C-A033-0AAFEF2D5F22}" type="parTrans" cxnId="{30C25EEF-6432-4526-9F51-50B5966B60EF}">
      <dgm:prSet/>
      <dgm:spPr/>
      <dgm:t>
        <a:bodyPr/>
        <a:lstStyle/>
        <a:p>
          <a:endParaRPr lang="ru-RU" sz="1400" b="1"/>
        </a:p>
      </dgm:t>
    </dgm:pt>
    <dgm:pt modelId="{8DDE76A9-6296-469D-9F27-3FC00FC1979A}" type="sibTrans" cxnId="{30C25EEF-6432-4526-9F51-50B5966B60EF}">
      <dgm:prSet/>
      <dgm:spPr/>
      <dgm:t>
        <a:bodyPr/>
        <a:lstStyle/>
        <a:p>
          <a:endParaRPr lang="ru-RU" sz="1400" b="1"/>
        </a:p>
      </dgm:t>
    </dgm:pt>
    <dgm:pt modelId="{FA24070B-6AFC-4263-961E-DDB771883239}">
      <dgm:prSet phldrT="[Текст]" custT="1"/>
      <dgm:spPr/>
      <dgm:t>
        <a:bodyPr/>
        <a:lstStyle/>
        <a:p>
          <a:r>
            <a:rPr lang="ru-RU" sz="1800" b="1" dirty="0" smtClean="0"/>
            <a:t>обеспечение консультационно-методической поддержки реализации комплексных программ развития «проблемных школ».</a:t>
          </a:r>
          <a:endParaRPr lang="ru-RU" sz="1800" b="1" dirty="0"/>
        </a:p>
      </dgm:t>
    </dgm:pt>
    <dgm:pt modelId="{17CED853-8D0B-4E91-8E0C-55AA20BA620E}" type="parTrans" cxnId="{678F44A8-82BA-490E-AF5A-69264213DC9E}">
      <dgm:prSet/>
      <dgm:spPr/>
      <dgm:t>
        <a:bodyPr/>
        <a:lstStyle/>
        <a:p>
          <a:endParaRPr lang="ru-RU" sz="1400" b="1"/>
        </a:p>
      </dgm:t>
    </dgm:pt>
    <dgm:pt modelId="{DBCDF441-1916-46F4-8410-7154E4A1FE06}" type="sibTrans" cxnId="{678F44A8-82BA-490E-AF5A-69264213DC9E}">
      <dgm:prSet/>
      <dgm:spPr/>
      <dgm:t>
        <a:bodyPr/>
        <a:lstStyle/>
        <a:p>
          <a:endParaRPr lang="ru-RU" sz="1400" b="1"/>
        </a:p>
      </dgm:t>
    </dgm:pt>
    <dgm:pt modelId="{32A68B14-4495-432A-90B3-4AECC8FEC680}">
      <dgm:prSet phldrT="[Текст]" custT="1"/>
      <dgm:spPr/>
      <dgm:t>
        <a:bodyPr/>
        <a:lstStyle/>
        <a:p>
          <a:r>
            <a:rPr lang="ru-RU" sz="1800" b="1" dirty="0" smtClean="0"/>
            <a:t>разработка и реализация мониторинга эффективности управленческих решений, направленных на изменение ситуации в школах с низкими образовательными результатами</a:t>
          </a:r>
          <a:endParaRPr lang="ru-RU" sz="1800" b="1" dirty="0"/>
        </a:p>
      </dgm:t>
    </dgm:pt>
    <dgm:pt modelId="{29F7D9DC-6D2B-483C-B040-F84BBF87DFAC}" type="sibTrans" cxnId="{B36EAADC-336C-4181-ACD8-184C071DEA8E}">
      <dgm:prSet/>
      <dgm:spPr/>
      <dgm:t>
        <a:bodyPr/>
        <a:lstStyle/>
        <a:p>
          <a:endParaRPr lang="ru-RU" sz="1400" b="1"/>
        </a:p>
      </dgm:t>
    </dgm:pt>
    <dgm:pt modelId="{5D3BD01C-57D5-4906-B4D6-84FE738DEDBD}" type="parTrans" cxnId="{B36EAADC-336C-4181-ACD8-184C071DEA8E}">
      <dgm:prSet/>
      <dgm:spPr/>
      <dgm:t>
        <a:bodyPr/>
        <a:lstStyle/>
        <a:p>
          <a:endParaRPr lang="ru-RU" sz="1400" b="1"/>
        </a:p>
      </dgm:t>
    </dgm:pt>
    <dgm:pt modelId="{7F4DFE1A-83F9-4A80-A7C5-2D3980472929}" type="pres">
      <dgm:prSet presAssocID="{88F46E1B-84D3-4110-BB4F-0A6F583F841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3430CF3-DDC4-4B85-9D90-FF96B5A0DB58}" type="pres">
      <dgm:prSet presAssocID="{4177587C-E4E7-483C-8405-72F70160F540}" presName="compNode" presStyleCnt="0"/>
      <dgm:spPr/>
    </dgm:pt>
    <dgm:pt modelId="{AB3BB521-2EF1-4631-957E-BEC010D272CB}" type="pres">
      <dgm:prSet presAssocID="{4177587C-E4E7-483C-8405-72F70160F540}" presName="dummyConnPt" presStyleCnt="0"/>
      <dgm:spPr/>
    </dgm:pt>
    <dgm:pt modelId="{B324BFA5-64AE-4A83-88DA-B8C520C405A8}" type="pres">
      <dgm:prSet presAssocID="{4177587C-E4E7-483C-8405-72F70160F540}" presName="node" presStyleLbl="node1" presStyleIdx="0" presStyleCnt="4" custScaleX="169598" custScaleY="109220" custLinFactNeighborX="-4292" custLinFactNeighborY="-8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636AC-2665-4C4E-87A4-FEAE55DD0325}" type="pres">
      <dgm:prSet presAssocID="{EB1886DD-BCAA-4E42-9D31-4F6FC02E959B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A5B4B2C8-7347-4C86-8459-DB38651C4215}" type="pres">
      <dgm:prSet presAssocID="{FB044BC4-0DDF-4BF7-AB22-C6F2C9AE259A}" presName="compNode" presStyleCnt="0"/>
      <dgm:spPr/>
    </dgm:pt>
    <dgm:pt modelId="{5A66623E-99EF-4549-8EBA-BABCFB63F00C}" type="pres">
      <dgm:prSet presAssocID="{FB044BC4-0DDF-4BF7-AB22-C6F2C9AE259A}" presName="dummyConnPt" presStyleCnt="0"/>
      <dgm:spPr/>
    </dgm:pt>
    <dgm:pt modelId="{1E65E2FB-78E4-45F0-BB1E-ED774545368B}" type="pres">
      <dgm:prSet presAssocID="{FB044BC4-0DDF-4BF7-AB22-C6F2C9AE259A}" presName="node" presStyleLbl="node1" presStyleIdx="1" presStyleCnt="4" custScaleX="186403" custScaleY="180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7075-C8AB-4C1A-AA79-21A148A7E68C}" type="pres">
      <dgm:prSet presAssocID="{8DDE76A9-6296-469D-9F27-3FC00FC1979A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1CBC572F-5311-4F62-B9FC-18669D5BB5A4}" type="pres">
      <dgm:prSet presAssocID="{32A68B14-4495-432A-90B3-4AECC8FEC680}" presName="compNode" presStyleCnt="0"/>
      <dgm:spPr/>
    </dgm:pt>
    <dgm:pt modelId="{EE5D9F85-6508-4D07-87C9-07AF1DDD9829}" type="pres">
      <dgm:prSet presAssocID="{32A68B14-4495-432A-90B3-4AECC8FEC680}" presName="dummyConnPt" presStyleCnt="0"/>
      <dgm:spPr/>
    </dgm:pt>
    <dgm:pt modelId="{1AB829FC-5CB8-478C-B0D2-6120C8B68492}" type="pres">
      <dgm:prSet presAssocID="{32A68B14-4495-432A-90B3-4AECC8FEC680}" presName="node" presStyleLbl="node1" presStyleIdx="2" presStyleCnt="4" custScaleX="173069" custScaleY="186496" custLinFactNeighborX="-2974" custLinFactNeighborY="-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4D89-1E4B-4FA1-8694-94F96425BB1A}" type="pres">
      <dgm:prSet presAssocID="{29F7D9DC-6D2B-483C-B040-F84BBF87DFAC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295F66D3-965E-4BD9-892F-2532BC3CB285}" type="pres">
      <dgm:prSet presAssocID="{FA24070B-6AFC-4263-961E-DDB771883239}" presName="compNode" presStyleCnt="0"/>
      <dgm:spPr/>
    </dgm:pt>
    <dgm:pt modelId="{239DD836-382E-424D-B91E-70B125CC84A6}" type="pres">
      <dgm:prSet presAssocID="{FA24070B-6AFC-4263-961E-DDB771883239}" presName="dummyConnPt" presStyleCnt="0"/>
      <dgm:spPr/>
    </dgm:pt>
    <dgm:pt modelId="{8BD2EAF7-A22E-4BC4-BD77-2E130E0EA7FA}" type="pres">
      <dgm:prSet presAssocID="{FA24070B-6AFC-4263-961E-DDB771883239}" presName="node" presStyleLbl="node1" presStyleIdx="3" presStyleCnt="4" custScaleX="190370" custLinFactNeighborX="-1054" custLinFactNeighborY="-17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78204-7826-4B94-8065-CB922CFF79C4}" type="presOf" srcId="{EB1886DD-BCAA-4E42-9D31-4F6FC02E959B}" destId="{66A636AC-2665-4C4E-87A4-FEAE55DD0325}" srcOrd="0" destOrd="0" presId="urn:microsoft.com/office/officeart/2005/8/layout/bProcess4"/>
    <dgm:cxn modelId="{7D405234-9F60-40B7-BEC4-5F1C33C72BE9}" type="presOf" srcId="{88F46E1B-84D3-4110-BB4F-0A6F583F8412}" destId="{7F4DFE1A-83F9-4A80-A7C5-2D3980472929}" srcOrd="0" destOrd="0" presId="urn:microsoft.com/office/officeart/2005/8/layout/bProcess4"/>
    <dgm:cxn modelId="{B36EAADC-336C-4181-ACD8-184C071DEA8E}" srcId="{88F46E1B-84D3-4110-BB4F-0A6F583F8412}" destId="{32A68B14-4495-432A-90B3-4AECC8FEC680}" srcOrd="2" destOrd="0" parTransId="{5D3BD01C-57D5-4906-B4D6-84FE738DEDBD}" sibTransId="{29F7D9DC-6D2B-483C-B040-F84BBF87DFAC}"/>
    <dgm:cxn modelId="{D5A7387F-A611-439C-9753-CDFC88605FC2}" type="presOf" srcId="{FA24070B-6AFC-4263-961E-DDB771883239}" destId="{8BD2EAF7-A22E-4BC4-BD77-2E130E0EA7FA}" srcOrd="0" destOrd="0" presId="urn:microsoft.com/office/officeart/2005/8/layout/bProcess4"/>
    <dgm:cxn modelId="{A0584229-A719-4DC5-8F68-1DB55D4FA767}" srcId="{88F46E1B-84D3-4110-BB4F-0A6F583F8412}" destId="{4177587C-E4E7-483C-8405-72F70160F540}" srcOrd="0" destOrd="0" parTransId="{9FE33355-1216-4F6C-B5D2-184C61198EF2}" sibTransId="{EB1886DD-BCAA-4E42-9D31-4F6FC02E959B}"/>
    <dgm:cxn modelId="{C7BAAC57-2882-4A3A-AA5B-4D58C94DDF95}" type="presOf" srcId="{8DDE76A9-6296-469D-9F27-3FC00FC1979A}" destId="{31F97075-C8AB-4C1A-AA79-21A148A7E68C}" srcOrd="0" destOrd="0" presId="urn:microsoft.com/office/officeart/2005/8/layout/bProcess4"/>
    <dgm:cxn modelId="{8999683C-37CA-4DBF-8CC1-4E2FD4CAC27C}" type="presOf" srcId="{29F7D9DC-6D2B-483C-B040-F84BBF87DFAC}" destId="{D2374D89-1E4B-4FA1-8694-94F96425BB1A}" srcOrd="0" destOrd="0" presId="urn:microsoft.com/office/officeart/2005/8/layout/bProcess4"/>
    <dgm:cxn modelId="{30C25EEF-6432-4526-9F51-50B5966B60EF}" srcId="{88F46E1B-84D3-4110-BB4F-0A6F583F8412}" destId="{FB044BC4-0DDF-4BF7-AB22-C6F2C9AE259A}" srcOrd="1" destOrd="0" parTransId="{D1973E09-BD24-4E9C-A033-0AAFEF2D5F22}" sibTransId="{8DDE76A9-6296-469D-9F27-3FC00FC1979A}"/>
    <dgm:cxn modelId="{8103C360-76DC-4167-9A91-F60C40E67863}" type="presOf" srcId="{FB044BC4-0DDF-4BF7-AB22-C6F2C9AE259A}" destId="{1E65E2FB-78E4-45F0-BB1E-ED774545368B}" srcOrd="0" destOrd="0" presId="urn:microsoft.com/office/officeart/2005/8/layout/bProcess4"/>
    <dgm:cxn modelId="{93B04F5F-D202-4C68-8B48-E26FAF269B1B}" type="presOf" srcId="{32A68B14-4495-432A-90B3-4AECC8FEC680}" destId="{1AB829FC-5CB8-478C-B0D2-6120C8B68492}" srcOrd="0" destOrd="0" presId="urn:microsoft.com/office/officeart/2005/8/layout/bProcess4"/>
    <dgm:cxn modelId="{DE257350-EC2D-4E76-B4B1-09673ABFA596}" type="presOf" srcId="{4177587C-E4E7-483C-8405-72F70160F540}" destId="{B324BFA5-64AE-4A83-88DA-B8C520C405A8}" srcOrd="0" destOrd="0" presId="urn:microsoft.com/office/officeart/2005/8/layout/bProcess4"/>
    <dgm:cxn modelId="{678F44A8-82BA-490E-AF5A-69264213DC9E}" srcId="{88F46E1B-84D3-4110-BB4F-0A6F583F8412}" destId="{FA24070B-6AFC-4263-961E-DDB771883239}" srcOrd="3" destOrd="0" parTransId="{17CED853-8D0B-4E91-8E0C-55AA20BA620E}" sibTransId="{DBCDF441-1916-46F4-8410-7154E4A1FE06}"/>
    <dgm:cxn modelId="{EFFA16B9-DFA8-4B69-BAC9-C5EF8AADF49C}" type="presParOf" srcId="{7F4DFE1A-83F9-4A80-A7C5-2D3980472929}" destId="{33430CF3-DDC4-4B85-9D90-FF96B5A0DB58}" srcOrd="0" destOrd="0" presId="urn:microsoft.com/office/officeart/2005/8/layout/bProcess4"/>
    <dgm:cxn modelId="{4E597CB0-C5E2-4F4F-B713-B546D9C38FA3}" type="presParOf" srcId="{33430CF3-DDC4-4B85-9D90-FF96B5A0DB58}" destId="{AB3BB521-2EF1-4631-957E-BEC010D272CB}" srcOrd="0" destOrd="0" presId="urn:microsoft.com/office/officeart/2005/8/layout/bProcess4"/>
    <dgm:cxn modelId="{0907ABD5-57EC-45AF-BD65-A0B2CF51444F}" type="presParOf" srcId="{33430CF3-DDC4-4B85-9D90-FF96B5A0DB58}" destId="{B324BFA5-64AE-4A83-88DA-B8C520C405A8}" srcOrd="1" destOrd="0" presId="urn:microsoft.com/office/officeart/2005/8/layout/bProcess4"/>
    <dgm:cxn modelId="{47384FCA-AC8D-4A96-B197-A3F787578AFA}" type="presParOf" srcId="{7F4DFE1A-83F9-4A80-A7C5-2D3980472929}" destId="{66A636AC-2665-4C4E-87A4-FEAE55DD0325}" srcOrd="1" destOrd="0" presId="urn:microsoft.com/office/officeart/2005/8/layout/bProcess4"/>
    <dgm:cxn modelId="{63D8A980-BD9D-40B6-ADD2-AB6A872C8059}" type="presParOf" srcId="{7F4DFE1A-83F9-4A80-A7C5-2D3980472929}" destId="{A5B4B2C8-7347-4C86-8459-DB38651C4215}" srcOrd="2" destOrd="0" presId="urn:microsoft.com/office/officeart/2005/8/layout/bProcess4"/>
    <dgm:cxn modelId="{924AE124-3A96-4912-9A7D-A4AAFD3B420B}" type="presParOf" srcId="{A5B4B2C8-7347-4C86-8459-DB38651C4215}" destId="{5A66623E-99EF-4549-8EBA-BABCFB63F00C}" srcOrd="0" destOrd="0" presId="urn:microsoft.com/office/officeart/2005/8/layout/bProcess4"/>
    <dgm:cxn modelId="{E3EE8BD0-F95C-4F86-BE0F-4F7EA2B83BBD}" type="presParOf" srcId="{A5B4B2C8-7347-4C86-8459-DB38651C4215}" destId="{1E65E2FB-78E4-45F0-BB1E-ED774545368B}" srcOrd="1" destOrd="0" presId="urn:microsoft.com/office/officeart/2005/8/layout/bProcess4"/>
    <dgm:cxn modelId="{61BB53FF-33A1-4889-AAF2-C27083A79E17}" type="presParOf" srcId="{7F4DFE1A-83F9-4A80-A7C5-2D3980472929}" destId="{31F97075-C8AB-4C1A-AA79-21A148A7E68C}" srcOrd="3" destOrd="0" presId="urn:microsoft.com/office/officeart/2005/8/layout/bProcess4"/>
    <dgm:cxn modelId="{57761E83-6512-4165-B39C-871CFDDAA724}" type="presParOf" srcId="{7F4DFE1A-83F9-4A80-A7C5-2D3980472929}" destId="{1CBC572F-5311-4F62-B9FC-18669D5BB5A4}" srcOrd="4" destOrd="0" presId="urn:microsoft.com/office/officeart/2005/8/layout/bProcess4"/>
    <dgm:cxn modelId="{82DA7AED-6BB8-48C8-B5FC-B831951601EA}" type="presParOf" srcId="{1CBC572F-5311-4F62-B9FC-18669D5BB5A4}" destId="{EE5D9F85-6508-4D07-87C9-07AF1DDD9829}" srcOrd="0" destOrd="0" presId="urn:microsoft.com/office/officeart/2005/8/layout/bProcess4"/>
    <dgm:cxn modelId="{A91624D5-95AC-485A-BAD3-7504AA7531CE}" type="presParOf" srcId="{1CBC572F-5311-4F62-B9FC-18669D5BB5A4}" destId="{1AB829FC-5CB8-478C-B0D2-6120C8B68492}" srcOrd="1" destOrd="0" presId="urn:microsoft.com/office/officeart/2005/8/layout/bProcess4"/>
    <dgm:cxn modelId="{5C7AE633-3196-428D-8E96-C1833EB2D778}" type="presParOf" srcId="{7F4DFE1A-83F9-4A80-A7C5-2D3980472929}" destId="{D2374D89-1E4B-4FA1-8694-94F96425BB1A}" srcOrd="5" destOrd="0" presId="urn:microsoft.com/office/officeart/2005/8/layout/bProcess4"/>
    <dgm:cxn modelId="{56816A70-626C-486A-B4C6-123BEBAD3A21}" type="presParOf" srcId="{7F4DFE1A-83F9-4A80-A7C5-2D3980472929}" destId="{295F66D3-965E-4BD9-892F-2532BC3CB285}" srcOrd="6" destOrd="0" presId="urn:microsoft.com/office/officeart/2005/8/layout/bProcess4"/>
    <dgm:cxn modelId="{E45CE675-8459-4E96-A180-49940B631D2A}" type="presParOf" srcId="{295F66D3-965E-4BD9-892F-2532BC3CB285}" destId="{239DD836-382E-424D-B91E-70B125CC84A6}" srcOrd="0" destOrd="0" presId="urn:microsoft.com/office/officeart/2005/8/layout/bProcess4"/>
    <dgm:cxn modelId="{69E0041E-C395-40CD-87A1-968C23BAB0B8}" type="presParOf" srcId="{295F66D3-965E-4BD9-892F-2532BC3CB285}" destId="{8BD2EAF7-A22E-4BC4-BD77-2E130E0EA7F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250CF9-C126-4E1E-93AE-7FDD1F3EF02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D3635B-8AD0-4EEA-A1FC-22E455171047}">
      <dgm:prSet phldrT="[Текст]"/>
      <dgm:spPr/>
      <dgm:t>
        <a:bodyPr/>
        <a:lstStyle/>
        <a:p>
          <a:r>
            <a:rPr lang="ru-RU" dirty="0" smtClean="0"/>
            <a:t>Обоснованная методика работы</a:t>
          </a:r>
          <a:endParaRPr lang="ru-RU" dirty="0"/>
        </a:p>
      </dgm:t>
    </dgm:pt>
    <dgm:pt modelId="{E2EF2F86-BA9B-4F1B-BF18-A8951CAA82C5}" type="parTrans" cxnId="{1E11F04A-F5D3-41F3-B348-87D34E390D5B}">
      <dgm:prSet/>
      <dgm:spPr/>
      <dgm:t>
        <a:bodyPr/>
        <a:lstStyle/>
        <a:p>
          <a:endParaRPr lang="ru-RU"/>
        </a:p>
      </dgm:t>
    </dgm:pt>
    <dgm:pt modelId="{40981A71-24D8-4880-87A8-049DE2A9C538}" type="sibTrans" cxnId="{1E11F04A-F5D3-41F3-B348-87D34E390D5B}">
      <dgm:prSet custT="1"/>
      <dgm:spPr/>
      <dgm:t>
        <a:bodyPr/>
        <a:lstStyle/>
        <a:p>
          <a:r>
            <a:rPr lang="ru-RU" sz="1800" dirty="0" smtClean="0"/>
            <a:t>Управленческие решения по результатам анализа</a:t>
          </a:r>
          <a:endParaRPr lang="ru-RU" sz="1800" dirty="0"/>
        </a:p>
      </dgm:t>
    </dgm:pt>
    <dgm:pt modelId="{9398C09E-5297-435C-B167-D8F83446BC7D}">
      <dgm:prSet phldrT="[Текст]" custT="1"/>
      <dgm:spPr/>
      <dgm:t>
        <a:bodyPr/>
        <a:lstStyle/>
        <a:p>
          <a:r>
            <a:rPr lang="ru-RU" sz="2000" dirty="0" smtClean="0"/>
            <a:t>Региональные показатели</a:t>
          </a:r>
          <a:endParaRPr lang="ru-RU" sz="2000" dirty="0"/>
        </a:p>
      </dgm:t>
    </dgm:pt>
    <dgm:pt modelId="{9436C499-DFE9-49D2-9E89-AF6F6E0ACCC5}" type="parTrans" cxnId="{571F69B3-E51A-4E44-B46F-DEA493FDC700}">
      <dgm:prSet/>
      <dgm:spPr/>
      <dgm:t>
        <a:bodyPr/>
        <a:lstStyle/>
        <a:p>
          <a:endParaRPr lang="ru-RU"/>
        </a:p>
      </dgm:t>
    </dgm:pt>
    <dgm:pt modelId="{18120101-1836-4529-A226-D00A328E0DAB}" type="sibTrans" cxnId="{571F69B3-E51A-4E44-B46F-DEA493FDC700}">
      <dgm:prSet/>
      <dgm:spPr/>
      <dgm:t>
        <a:bodyPr/>
        <a:lstStyle/>
        <a:p>
          <a:r>
            <a:rPr lang="ru-RU" dirty="0" smtClean="0"/>
            <a:t>Мониторинг показателей</a:t>
          </a:r>
          <a:endParaRPr lang="ru-RU" dirty="0"/>
        </a:p>
      </dgm:t>
    </dgm:pt>
    <dgm:pt modelId="{3BADBC1F-831C-4C4B-9011-A7C742963FDB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C00000"/>
              </a:solidFill>
            </a:rPr>
            <a:t>Система работы со </a:t>
          </a:r>
          <a:r>
            <a:rPr lang="ru-RU" sz="3200" b="1" i="1" dirty="0" smtClean="0">
              <a:solidFill>
                <a:srgbClr val="C00000"/>
              </a:solidFill>
            </a:rPr>
            <a:t>ШНОР</a:t>
          </a:r>
          <a:endParaRPr lang="ru-RU" sz="3200" b="1" dirty="0"/>
        </a:p>
      </dgm:t>
    </dgm:pt>
    <dgm:pt modelId="{F82FA718-019C-4002-9271-B3375EBB15E9}" type="parTrans" cxnId="{B0BF5C41-12D3-42B0-A007-8FBD2D3310DA}">
      <dgm:prSet/>
      <dgm:spPr/>
      <dgm:t>
        <a:bodyPr/>
        <a:lstStyle/>
        <a:p>
          <a:endParaRPr lang="ru-RU"/>
        </a:p>
      </dgm:t>
    </dgm:pt>
    <dgm:pt modelId="{0DB78DAD-639E-4E49-9A4D-65B6A7A9EDDD}" type="sibTrans" cxnId="{B0BF5C41-12D3-42B0-A007-8FBD2D3310DA}">
      <dgm:prSet/>
      <dgm:spPr/>
      <dgm:t>
        <a:bodyPr/>
        <a:lstStyle/>
        <a:p>
          <a:endParaRPr lang="ru-RU"/>
        </a:p>
      </dgm:t>
    </dgm:pt>
    <dgm:pt modelId="{C91DE718-4AF9-48BD-BD0B-12CD73E8F5A1}">
      <dgm:prSet phldrT="[Текст]" custT="1"/>
      <dgm:spPr/>
      <dgm:t>
        <a:bodyPr/>
        <a:lstStyle/>
        <a:p>
          <a:r>
            <a:rPr lang="ru-RU" sz="2000" dirty="0" smtClean="0"/>
            <a:t>Анализ мониторинга результатов</a:t>
          </a:r>
          <a:endParaRPr lang="ru-RU" sz="2000" dirty="0"/>
        </a:p>
      </dgm:t>
    </dgm:pt>
    <dgm:pt modelId="{FAFD5E49-2761-4129-8D7B-3130ECD4228E}" type="parTrans" cxnId="{D55F7C88-AF12-4023-A87A-4B210A0A81AB}">
      <dgm:prSet/>
      <dgm:spPr/>
      <dgm:t>
        <a:bodyPr/>
        <a:lstStyle/>
        <a:p>
          <a:endParaRPr lang="ru-RU"/>
        </a:p>
      </dgm:t>
    </dgm:pt>
    <dgm:pt modelId="{DCF25127-3B71-4538-BA7A-BA2ABBB1F4BC}" type="sibTrans" cxnId="{D55F7C88-AF12-4023-A87A-4B210A0A81AB}">
      <dgm:prSet/>
      <dgm:spPr/>
      <dgm:t>
        <a:bodyPr/>
        <a:lstStyle/>
        <a:p>
          <a:r>
            <a:rPr lang="ru-RU" dirty="0" smtClean="0"/>
            <a:t>Адресные рекомендации по результатам анализа</a:t>
          </a:r>
          <a:endParaRPr lang="ru-RU" dirty="0"/>
        </a:p>
      </dgm:t>
    </dgm:pt>
    <dgm:pt modelId="{8D9102F6-36F5-4390-996B-F6B1EE6F2FFA}" type="pres">
      <dgm:prSet presAssocID="{AD250CF9-C126-4E1E-93AE-7FDD1F3EF02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28DE16-030D-4F12-AB22-E1A635E82C86}" type="pres">
      <dgm:prSet presAssocID="{5CD3635B-8AD0-4EEA-A1FC-22E455171047}" presName="composite" presStyleCnt="0"/>
      <dgm:spPr/>
    </dgm:pt>
    <dgm:pt modelId="{223311DA-0FFD-4418-A87B-889C8727525E}" type="pres">
      <dgm:prSet presAssocID="{5CD3635B-8AD0-4EEA-A1FC-22E45517104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ED8BE-DF9E-4A73-B0F4-51CBB12A2054}" type="pres">
      <dgm:prSet presAssocID="{5CD3635B-8AD0-4EEA-A1FC-22E45517104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96177-54F0-45AC-9559-DEAED3129144}" type="pres">
      <dgm:prSet presAssocID="{5CD3635B-8AD0-4EEA-A1FC-22E455171047}" presName="BalanceSpacing" presStyleCnt="0"/>
      <dgm:spPr/>
    </dgm:pt>
    <dgm:pt modelId="{D1088583-A5E2-44B7-B934-19ED9F241E17}" type="pres">
      <dgm:prSet presAssocID="{5CD3635B-8AD0-4EEA-A1FC-22E455171047}" presName="BalanceSpacing1" presStyleCnt="0"/>
      <dgm:spPr/>
    </dgm:pt>
    <dgm:pt modelId="{F617EBD5-9977-4E86-875E-544D2362792F}" type="pres">
      <dgm:prSet presAssocID="{40981A71-24D8-4880-87A8-049DE2A9C538}" presName="Accent1Text" presStyleLbl="node1" presStyleIdx="1" presStyleCnt="6" custLinFactNeighborX="-53539" custLinFactNeighborY="85155"/>
      <dgm:spPr/>
      <dgm:t>
        <a:bodyPr/>
        <a:lstStyle/>
        <a:p>
          <a:endParaRPr lang="ru-RU"/>
        </a:p>
      </dgm:t>
    </dgm:pt>
    <dgm:pt modelId="{9AB827BC-D3F7-4022-8BAD-D73D51B9FDBA}" type="pres">
      <dgm:prSet presAssocID="{40981A71-24D8-4880-87A8-049DE2A9C538}" presName="spaceBetweenRectangles" presStyleCnt="0"/>
      <dgm:spPr/>
    </dgm:pt>
    <dgm:pt modelId="{C083AABC-AED2-4191-995B-B09B2FB1A108}" type="pres">
      <dgm:prSet presAssocID="{9398C09E-5297-435C-B167-D8F83446BC7D}" presName="composite" presStyleCnt="0"/>
      <dgm:spPr/>
    </dgm:pt>
    <dgm:pt modelId="{24805FE7-B8F7-49C7-B983-6159B53366BB}" type="pres">
      <dgm:prSet presAssocID="{9398C09E-5297-435C-B167-D8F83446BC7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8D03C-24E0-4CC1-9608-5175CDC5C09D}" type="pres">
      <dgm:prSet presAssocID="{9398C09E-5297-435C-B167-D8F83446BC7D}" presName="Childtext1" presStyleLbl="revTx" presStyleIdx="1" presStyleCnt="3" custScaleX="106565" custScaleY="142742" custLinFactY="-47622" custLinFactNeighborX="2279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B8E60-160C-48BB-AFF6-721A0AC0FED6}" type="pres">
      <dgm:prSet presAssocID="{9398C09E-5297-435C-B167-D8F83446BC7D}" presName="BalanceSpacing" presStyleCnt="0"/>
      <dgm:spPr/>
    </dgm:pt>
    <dgm:pt modelId="{59B56E6F-8751-4537-B2E8-9D37994832A3}" type="pres">
      <dgm:prSet presAssocID="{9398C09E-5297-435C-B167-D8F83446BC7D}" presName="BalanceSpacing1" presStyleCnt="0"/>
      <dgm:spPr/>
    </dgm:pt>
    <dgm:pt modelId="{9D2BC756-F3D2-4A5F-AAB9-B6F92950B6BD}" type="pres">
      <dgm:prSet presAssocID="{18120101-1836-4529-A226-D00A328E0DAB}" presName="Accent1Text" presStyleLbl="node1" presStyleIdx="3" presStyleCnt="6"/>
      <dgm:spPr/>
      <dgm:t>
        <a:bodyPr/>
        <a:lstStyle/>
        <a:p>
          <a:endParaRPr lang="ru-RU"/>
        </a:p>
      </dgm:t>
    </dgm:pt>
    <dgm:pt modelId="{8B0D790E-9F40-4E30-8779-81A646087EA3}" type="pres">
      <dgm:prSet presAssocID="{18120101-1836-4529-A226-D00A328E0DAB}" presName="spaceBetweenRectangles" presStyleCnt="0"/>
      <dgm:spPr/>
    </dgm:pt>
    <dgm:pt modelId="{807B966D-2A05-4FE9-A113-43C8D0704C45}" type="pres">
      <dgm:prSet presAssocID="{C91DE718-4AF9-48BD-BD0B-12CD73E8F5A1}" presName="composite" presStyleCnt="0"/>
      <dgm:spPr/>
    </dgm:pt>
    <dgm:pt modelId="{7BB34ACF-9A05-4E55-81F7-A34DE8546802}" type="pres">
      <dgm:prSet presAssocID="{C91DE718-4AF9-48BD-BD0B-12CD73E8F5A1}" presName="Parent1" presStyleLbl="node1" presStyleIdx="4" presStyleCnt="6" custScaleY="1047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3AF6D-54D8-4076-BDC8-9DA101308D65}" type="pres">
      <dgm:prSet presAssocID="{C91DE718-4AF9-48BD-BD0B-12CD73E8F5A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40813-591C-4C95-B931-9A6B01E9326D}" type="pres">
      <dgm:prSet presAssocID="{C91DE718-4AF9-48BD-BD0B-12CD73E8F5A1}" presName="BalanceSpacing" presStyleCnt="0"/>
      <dgm:spPr/>
    </dgm:pt>
    <dgm:pt modelId="{88D767F4-4ED4-4F38-B988-5947C2ED5380}" type="pres">
      <dgm:prSet presAssocID="{C91DE718-4AF9-48BD-BD0B-12CD73E8F5A1}" presName="BalanceSpacing1" presStyleCnt="0"/>
      <dgm:spPr/>
    </dgm:pt>
    <dgm:pt modelId="{680DD1E4-DFFE-4E7B-8AF7-BD9569257C59}" type="pres">
      <dgm:prSet presAssocID="{DCF25127-3B71-4538-BA7A-BA2ABBB1F4BC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4BE166FC-7555-4431-8703-B281DCF4E5D6}" type="presOf" srcId="{DCF25127-3B71-4538-BA7A-BA2ABBB1F4BC}" destId="{680DD1E4-DFFE-4E7B-8AF7-BD9569257C59}" srcOrd="0" destOrd="0" presId="urn:microsoft.com/office/officeart/2008/layout/AlternatingHexagons"/>
    <dgm:cxn modelId="{B0BF5C41-12D3-42B0-A007-8FBD2D3310DA}" srcId="{9398C09E-5297-435C-B167-D8F83446BC7D}" destId="{3BADBC1F-831C-4C4B-9011-A7C742963FDB}" srcOrd="0" destOrd="0" parTransId="{F82FA718-019C-4002-9271-B3375EBB15E9}" sibTransId="{0DB78DAD-639E-4E49-9A4D-65B6A7A9EDDD}"/>
    <dgm:cxn modelId="{ADBF7CEA-8DDB-44BF-B147-57A309185781}" type="presOf" srcId="{C91DE718-4AF9-48BD-BD0B-12CD73E8F5A1}" destId="{7BB34ACF-9A05-4E55-81F7-A34DE8546802}" srcOrd="0" destOrd="0" presId="urn:microsoft.com/office/officeart/2008/layout/AlternatingHexagons"/>
    <dgm:cxn modelId="{CABB72A5-62A0-45A0-8683-839A7FC522F9}" type="presOf" srcId="{9398C09E-5297-435C-B167-D8F83446BC7D}" destId="{24805FE7-B8F7-49C7-B983-6159B53366BB}" srcOrd="0" destOrd="0" presId="urn:microsoft.com/office/officeart/2008/layout/AlternatingHexagons"/>
    <dgm:cxn modelId="{6F0B8AC3-1C70-404D-BDAE-BF14A55BBAED}" type="presOf" srcId="{18120101-1836-4529-A226-D00A328E0DAB}" destId="{9D2BC756-F3D2-4A5F-AAB9-B6F92950B6BD}" srcOrd="0" destOrd="0" presId="urn:microsoft.com/office/officeart/2008/layout/AlternatingHexagons"/>
    <dgm:cxn modelId="{1E11F04A-F5D3-41F3-B348-87D34E390D5B}" srcId="{AD250CF9-C126-4E1E-93AE-7FDD1F3EF027}" destId="{5CD3635B-8AD0-4EEA-A1FC-22E455171047}" srcOrd="0" destOrd="0" parTransId="{E2EF2F86-BA9B-4F1B-BF18-A8951CAA82C5}" sibTransId="{40981A71-24D8-4880-87A8-049DE2A9C538}"/>
    <dgm:cxn modelId="{D55F7C88-AF12-4023-A87A-4B210A0A81AB}" srcId="{AD250CF9-C126-4E1E-93AE-7FDD1F3EF027}" destId="{C91DE718-4AF9-48BD-BD0B-12CD73E8F5A1}" srcOrd="2" destOrd="0" parTransId="{FAFD5E49-2761-4129-8D7B-3130ECD4228E}" sibTransId="{DCF25127-3B71-4538-BA7A-BA2ABBB1F4BC}"/>
    <dgm:cxn modelId="{5A4AB277-31A0-4E2E-BEFF-F632EC1CAF9F}" type="presOf" srcId="{40981A71-24D8-4880-87A8-049DE2A9C538}" destId="{F617EBD5-9977-4E86-875E-544D2362792F}" srcOrd="0" destOrd="0" presId="urn:microsoft.com/office/officeart/2008/layout/AlternatingHexagons"/>
    <dgm:cxn modelId="{18D26B1B-7C0E-4092-B156-6A8105DE0A22}" type="presOf" srcId="{5CD3635B-8AD0-4EEA-A1FC-22E455171047}" destId="{223311DA-0FFD-4418-A87B-889C8727525E}" srcOrd="0" destOrd="0" presId="urn:microsoft.com/office/officeart/2008/layout/AlternatingHexagons"/>
    <dgm:cxn modelId="{FFDE7A60-E4B8-4E48-9E4F-B932FE01E3DE}" type="presOf" srcId="{3BADBC1F-831C-4C4B-9011-A7C742963FDB}" destId="{3508D03C-24E0-4CC1-9608-5175CDC5C09D}" srcOrd="0" destOrd="0" presId="urn:microsoft.com/office/officeart/2008/layout/AlternatingHexagons"/>
    <dgm:cxn modelId="{04B4B58E-3960-40CA-A50E-BC6A7C5D18DA}" type="presOf" srcId="{AD250CF9-C126-4E1E-93AE-7FDD1F3EF027}" destId="{8D9102F6-36F5-4390-996B-F6B1EE6F2FFA}" srcOrd="0" destOrd="0" presId="urn:microsoft.com/office/officeart/2008/layout/AlternatingHexagons"/>
    <dgm:cxn modelId="{571F69B3-E51A-4E44-B46F-DEA493FDC700}" srcId="{AD250CF9-C126-4E1E-93AE-7FDD1F3EF027}" destId="{9398C09E-5297-435C-B167-D8F83446BC7D}" srcOrd="1" destOrd="0" parTransId="{9436C499-DFE9-49D2-9E89-AF6F6E0ACCC5}" sibTransId="{18120101-1836-4529-A226-D00A328E0DAB}"/>
    <dgm:cxn modelId="{E1199D25-FA89-4EAA-8BD3-2290C39CD48B}" type="presParOf" srcId="{8D9102F6-36F5-4390-996B-F6B1EE6F2FFA}" destId="{1928DE16-030D-4F12-AB22-E1A635E82C86}" srcOrd="0" destOrd="0" presId="urn:microsoft.com/office/officeart/2008/layout/AlternatingHexagons"/>
    <dgm:cxn modelId="{38A57193-FECE-4BED-8B79-E52FBAB81381}" type="presParOf" srcId="{1928DE16-030D-4F12-AB22-E1A635E82C86}" destId="{223311DA-0FFD-4418-A87B-889C8727525E}" srcOrd="0" destOrd="0" presId="urn:microsoft.com/office/officeart/2008/layout/AlternatingHexagons"/>
    <dgm:cxn modelId="{A07DBC9F-E2F4-4CC3-9DE4-DCDF2D360EA8}" type="presParOf" srcId="{1928DE16-030D-4F12-AB22-E1A635E82C86}" destId="{D6CED8BE-DF9E-4A73-B0F4-51CBB12A2054}" srcOrd="1" destOrd="0" presId="urn:microsoft.com/office/officeart/2008/layout/AlternatingHexagons"/>
    <dgm:cxn modelId="{575AA80E-1037-4FB6-9496-C41E74EF2718}" type="presParOf" srcId="{1928DE16-030D-4F12-AB22-E1A635E82C86}" destId="{C4D96177-54F0-45AC-9559-DEAED3129144}" srcOrd="2" destOrd="0" presId="urn:microsoft.com/office/officeart/2008/layout/AlternatingHexagons"/>
    <dgm:cxn modelId="{47220A20-BA6B-469C-B956-38920E9BEDC4}" type="presParOf" srcId="{1928DE16-030D-4F12-AB22-E1A635E82C86}" destId="{D1088583-A5E2-44B7-B934-19ED9F241E17}" srcOrd="3" destOrd="0" presId="urn:microsoft.com/office/officeart/2008/layout/AlternatingHexagons"/>
    <dgm:cxn modelId="{520F3929-3D9C-4195-A10E-70C5E3EF8AC0}" type="presParOf" srcId="{1928DE16-030D-4F12-AB22-E1A635E82C86}" destId="{F617EBD5-9977-4E86-875E-544D2362792F}" srcOrd="4" destOrd="0" presId="urn:microsoft.com/office/officeart/2008/layout/AlternatingHexagons"/>
    <dgm:cxn modelId="{CA9271B1-AF32-48FF-8202-573A29106282}" type="presParOf" srcId="{8D9102F6-36F5-4390-996B-F6B1EE6F2FFA}" destId="{9AB827BC-D3F7-4022-8BAD-D73D51B9FDBA}" srcOrd="1" destOrd="0" presId="urn:microsoft.com/office/officeart/2008/layout/AlternatingHexagons"/>
    <dgm:cxn modelId="{975B5DF3-35AE-4FBB-BB8E-C7E83323A321}" type="presParOf" srcId="{8D9102F6-36F5-4390-996B-F6B1EE6F2FFA}" destId="{C083AABC-AED2-4191-995B-B09B2FB1A108}" srcOrd="2" destOrd="0" presId="urn:microsoft.com/office/officeart/2008/layout/AlternatingHexagons"/>
    <dgm:cxn modelId="{E5FB6FC0-4EFB-4F50-9D91-9AE2336693AD}" type="presParOf" srcId="{C083AABC-AED2-4191-995B-B09B2FB1A108}" destId="{24805FE7-B8F7-49C7-B983-6159B53366BB}" srcOrd="0" destOrd="0" presId="urn:microsoft.com/office/officeart/2008/layout/AlternatingHexagons"/>
    <dgm:cxn modelId="{4870B00E-473E-4945-8ADD-FA7AACDF4F22}" type="presParOf" srcId="{C083AABC-AED2-4191-995B-B09B2FB1A108}" destId="{3508D03C-24E0-4CC1-9608-5175CDC5C09D}" srcOrd="1" destOrd="0" presId="urn:microsoft.com/office/officeart/2008/layout/AlternatingHexagons"/>
    <dgm:cxn modelId="{B792DD57-76F8-4A1D-80FE-0481ED6DEE1B}" type="presParOf" srcId="{C083AABC-AED2-4191-995B-B09B2FB1A108}" destId="{3E2B8E60-160C-48BB-AFF6-721A0AC0FED6}" srcOrd="2" destOrd="0" presId="urn:microsoft.com/office/officeart/2008/layout/AlternatingHexagons"/>
    <dgm:cxn modelId="{881D1603-413D-4FBC-857A-F86125E3E6A6}" type="presParOf" srcId="{C083AABC-AED2-4191-995B-B09B2FB1A108}" destId="{59B56E6F-8751-4537-B2E8-9D37994832A3}" srcOrd="3" destOrd="0" presId="urn:microsoft.com/office/officeart/2008/layout/AlternatingHexagons"/>
    <dgm:cxn modelId="{01582B9A-9C98-4787-AD25-E81F677697AF}" type="presParOf" srcId="{C083AABC-AED2-4191-995B-B09B2FB1A108}" destId="{9D2BC756-F3D2-4A5F-AAB9-B6F92950B6BD}" srcOrd="4" destOrd="0" presId="urn:microsoft.com/office/officeart/2008/layout/AlternatingHexagons"/>
    <dgm:cxn modelId="{C5CD0F08-CB0A-44D6-AA29-64793C030646}" type="presParOf" srcId="{8D9102F6-36F5-4390-996B-F6B1EE6F2FFA}" destId="{8B0D790E-9F40-4E30-8779-81A646087EA3}" srcOrd="3" destOrd="0" presId="urn:microsoft.com/office/officeart/2008/layout/AlternatingHexagons"/>
    <dgm:cxn modelId="{ABF2F5CD-6745-4A4E-9627-23C5638EAE68}" type="presParOf" srcId="{8D9102F6-36F5-4390-996B-F6B1EE6F2FFA}" destId="{807B966D-2A05-4FE9-A113-43C8D0704C45}" srcOrd="4" destOrd="0" presId="urn:microsoft.com/office/officeart/2008/layout/AlternatingHexagons"/>
    <dgm:cxn modelId="{3D04D9A9-C559-4871-BE31-453CD21B204C}" type="presParOf" srcId="{807B966D-2A05-4FE9-A113-43C8D0704C45}" destId="{7BB34ACF-9A05-4E55-81F7-A34DE8546802}" srcOrd="0" destOrd="0" presId="urn:microsoft.com/office/officeart/2008/layout/AlternatingHexagons"/>
    <dgm:cxn modelId="{4401599D-10B9-4561-A421-8AF6499A6342}" type="presParOf" srcId="{807B966D-2A05-4FE9-A113-43C8D0704C45}" destId="{49D3AF6D-54D8-4076-BDC8-9DA101308D65}" srcOrd="1" destOrd="0" presId="urn:microsoft.com/office/officeart/2008/layout/AlternatingHexagons"/>
    <dgm:cxn modelId="{7B525CDD-18D1-4752-B866-25133D4F4802}" type="presParOf" srcId="{807B966D-2A05-4FE9-A113-43C8D0704C45}" destId="{31240813-591C-4C95-B931-9A6B01E9326D}" srcOrd="2" destOrd="0" presId="urn:microsoft.com/office/officeart/2008/layout/AlternatingHexagons"/>
    <dgm:cxn modelId="{61A6BA16-3BBA-49D3-88FD-789D4FA8FCE8}" type="presParOf" srcId="{807B966D-2A05-4FE9-A113-43C8D0704C45}" destId="{88D767F4-4ED4-4F38-B988-5947C2ED5380}" srcOrd="3" destOrd="0" presId="urn:microsoft.com/office/officeart/2008/layout/AlternatingHexagons"/>
    <dgm:cxn modelId="{95F1AC69-DE78-414C-BBA0-F5B42F2265D8}" type="presParOf" srcId="{807B966D-2A05-4FE9-A113-43C8D0704C45}" destId="{680DD1E4-DFFE-4E7B-8AF7-BD9569257C5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4D0451-DB21-4D59-9686-85093C236DB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C450FF-9A27-4ABA-B0E8-6568B6EB52B4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Федеральный уровень</a:t>
          </a:r>
          <a:endParaRPr lang="ru-RU" b="1" dirty="0"/>
        </a:p>
      </dgm:t>
    </dgm:pt>
    <dgm:pt modelId="{EE21AA0F-43F7-4EDD-BD69-8C60D02DD22D}" type="parTrans" cxnId="{5F6228BE-B266-41EC-BC38-321EE71FEDD1}">
      <dgm:prSet/>
      <dgm:spPr/>
      <dgm:t>
        <a:bodyPr/>
        <a:lstStyle/>
        <a:p>
          <a:endParaRPr lang="ru-RU"/>
        </a:p>
      </dgm:t>
    </dgm:pt>
    <dgm:pt modelId="{C49ECA5A-7041-4870-BE8C-46C2310D42D1}" type="sibTrans" cxnId="{5F6228BE-B266-41EC-BC38-321EE71FEDD1}">
      <dgm:prSet/>
      <dgm:spPr/>
      <dgm:t>
        <a:bodyPr/>
        <a:lstStyle/>
        <a:p>
          <a:endParaRPr lang="ru-RU"/>
        </a:p>
      </dgm:t>
    </dgm:pt>
    <dgm:pt modelId="{4D79A896-FF9E-4CC8-9262-56FBF81ADAC8}">
      <dgm:prSet phldrT="[Текст]" custT="1"/>
      <dgm:spPr/>
      <dgm:t>
        <a:bodyPr/>
        <a:lstStyle/>
        <a:p>
          <a:r>
            <a:rPr lang="ru-RU" sz="1600" b="1" dirty="0" smtClean="0"/>
            <a:t>ЕГЭ</a:t>
          </a:r>
          <a:endParaRPr lang="ru-RU" sz="1600" b="1" dirty="0"/>
        </a:p>
      </dgm:t>
    </dgm:pt>
    <dgm:pt modelId="{3B861FF3-85A2-479A-8E16-B34D3F5AE15A}" type="parTrans" cxnId="{A19F9228-04E4-47F7-9C43-6676928A4AB9}">
      <dgm:prSet/>
      <dgm:spPr/>
      <dgm:t>
        <a:bodyPr/>
        <a:lstStyle/>
        <a:p>
          <a:endParaRPr lang="ru-RU"/>
        </a:p>
      </dgm:t>
    </dgm:pt>
    <dgm:pt modelId="{501A3AEB-6A9B-479E-9939-25F26E5DADFA}" type="sibTrans" cxnId="{A19F9228-04E4-47F7-9C43-6676928A4AB9}">
      <dgm:prSet/>
      <dgm:spPr/>
      <dgm:t>
        <a:bodyPr/>
        <a:lstStyle/>
        <a:p>
          <a:endParaRPr lang="ru-RU"/>
        </a:p>
      </dgm:t>
    </dgm:pt>
    <dgm:pt modelId="{9490B251-DDFF-4939-8B8C-27EA6BC7A264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Региональный уровень</a:t>
          </a:r>
          <a:endParaRPr lang="ru-RU" b="1" dirty="0"/>
        </a:p>
      </dgm:t>
    </dgm:pt>
    <dgm:pt modelId="{C0925D67-9E67-4207-B431-788E53CF3788}" type="parTrans" cxnId="{36070DBD-1EDE-4698-B3EB-5050D642D341}">
      <dgm:prSet/>
      <dgm:spPr/>
      <dgm:t>
        <a:bodyPr/>
        <a:lstStyle/>
        <a:p>
          <a:endParaRPr lang="ru-RU"/>
        </a:p>
      </dgm:t>
    </dgm:pt>
    <dgm:pt modelId="{EBB2A57B-23D8-47C2-BF40-1883D9F27E31}" type="sibTrans" cxnId="{36070DBD-1EDE-4698-B3EB-5050D642D341}">
      <dgm:prSet/>
      <dgm:spPr/>
      <dgm:t>
        <a:bodyPr/>
        <a:lstStyle/>
        <a:p>
          <a:endParaRPr lang="ru-RU"/>
        </a:p>
      </dgm:t>
    </dgm:pt>
    <dgm:pt modelId="{C446FD71-F2B1-40BE-B919-10A390CC4D78}">
      <dgm:prSet phldrT="[Текст]" custT="1"/>
      <dgm:spPr/>
      <dgm:t>
        <a:bodyPr/>
        <a:lstStyle/>
        <a:p>
          <a:r>
            <a:rPr lang="ru-RU" sz="1600" b="1" dirty="0" smtClean="0"/>
            <a:t>Мониторинг ОР</a:t>
          </a:r>
          <a:endParaRPr lang="ru-RU" sz="1600" b="1" dirty="0"/>
        </a:p>
      </dgm:t>
    </dgm:pt>
    <dgm:pt modelId="{505AFD87-757E-4F06-85FC-602476CD0D8D}" type="parTrans" cxnId="{4885940B-C8E7-47FC-B5B4-3B94C58D54A7}">
      <dgm:prSet/>
      <dgm:spPr/>
      <dgm:t>
        <a:bodyPr/>
        <a:lstStyle/>
        <a:p>
          <a:endParaRPr lang="ru-RU"/>
        </a:p>
      </dgm:t>
    </dgm:pt>
    <dgm:pt modelId="{24BFCD10-A86F-4E5C-9BA5-7453D613519B}" type="sibTrans" cxnId="{4885940B-C8E7-47FC-B5B4-3B94C58D54A7}">
      <dgm:prSet/>
      <dgm:spPr/>
      <dgm:t>
        <a:bodyPr/>
        <a:lstStyle/>
        <a:p>
          <a:endParaRPr lang="ru-RU"/>
        </a:p>
      </dgm:t>
    </dgm:pt>
    <dgm:pt modelId="{E98285D2-ABF8-496E-B8DA-DD533566937C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1" dirty="0" smtClean="0"/>
            <a:t>Уровень ОО</a:t>
          </a:r>
          <a:endParaRPr lang="ru-RU" b="1" dirty="0"/>
        </a:p>
      </dgm:t>
    </dgm:pt>
    <dgm:pt modelId="{CDFE7F2F-5D93-4103-8808-DAB8E968140B}" type="parTrans" cxnId="{AFEC2DEE-7EB8-4B5F-A71A-DA8C5FF78E1E}">
      <dgm:prSet/>
      <dgm:spPr/>
      <dgm:t>
        <a:bodyPr/>
        <a:lstStyle/>
        <a:p>
          <a:endParaRPr lang="ru-RU"/>
        </a:p>
      </dgm:t>
    </dgm:pt>
    <dgm:pt modelId="{39DEA0F3-35D2-4EEC-9F02-1EDF7F8216C8}" type="sibTrans" cxnId="{AFEC2DEE-7EB8-4B5F-A71A-DA8C5FF78E1E}">
      <dgm:prSet/>
      <dgm:spPr/>
      <dgm:t>
        <a:bodyPr/>
        <a:lstStyle/>
        <a:p>
          <a:endParaRPr lang="ru-RU"/>
        </a:p>
      </dgm:t>
    </dgm:pt>
    <dgm:pt modelId="{FA685576-DFAB-46A5-B12C-8DA1B6A53463}">
      <dgm:prSet custT="1"/>
      <dgm:spPr/>
      <dgm:t>
        <a:bodyPr/>
        <a:lstStyle/>
        <a:p>
          <a:r>
            <a:rPr lang="ru-RU" sz="1600" b="1" dirty="0" smtClean="0"/>
            <a:t>Промежуточная аттестация,</a:t>
          </a:r>
          <a:endParaRPr lang="ru-RU" sz="1600" b="1" dirty="0"/>
        </a:p>
      </dgm:t>
    </dgm:pt>
    <dgm:pt modelId="{EC409EC6-797D-429F-8194-7B1E6F40E8CE}" type="parTrans" cxnId="{30A208B1-0CF2-43DE-8668-A3209014F1A6}">
      <dgm:prSet/>
      <dgm:spPr/>
      <dgm:t>
        <a:bodyPr/>
        <a:lstStyle/>
        <a:p>
          <a:endParaRPr lang="ru-RU"/>
        </a:p>
      </dgm:t>
    </dgm:pt>
    <dgm:pt modelId="{06A4C3AC-D83F-42DF-9F41-73F4F8B8B647}" type="sibTrans" cxnId="{30A208B1-0CF2-43DE-8668-A3209014F1A6}">
      <dgm:prSet/>
      <dgm:spPr/>
      <dgm:t>
        <a:bodyPr/>
        <a:lstStyle/>
        <a:p>
          <a:endParaRPr lang="ru-RU"/>
        </a:p>
      </dgm:t>
    </dgm:pt>
    <dgm:pt modelId="{32627493-7EC4-4149-9691-2B0B36EA3EA5}">
      <dgm:prSet phldrT="[Текст]" custT="1"/>
      <dgm:spPr/>
      <dgm:t>
        <a:bodyPr/>
        <a:lstStyle/>
        <a:p>
          <a:r>
            <a:rPr lang="ru-RU" sz="1600" b="1" dirty="0" smtClean="0"/>
            <a:t>ОГЭ</a:t>
          </a:r>
          <a:endParaRPr lang="ru-RU" sz="1600" b="1" dirty="0"/>
        </a:p>
      </dgm:t>
    </dgm:pt>
    <dgm:pt modelId="{CCD113B8-BEC7-4361-8ADE-60E8DA537DBD}" type="parTrans" cxnId="{522AAADF-2027-4B47-B2C1-EDB7AD702B0F}">
      <dgm:prSet/>
      <dgm:spPr/>
      <dgm:t>
        <a:bodyPr/>
        <a:lstStyle/>
        <a:p>
          <a:endParaRPr lang="ru-RU"/>
        </a:p>
      </dgm:t>
    </dgm:pt>
    <dgm:pt modelId="{455A1532-0936-49DD-BBE7-97A4EC1B8A51}" type="sibTrans" cxnId="{522AAADF-2027-4B47-B2C1-EDB7AD702B0F}">
      <dgm:prSet/>
      <dgm:spPr/>
      <dgm:t>
        <a:bodyPr/>
        <a:lstStyle/>
        <a:p>
          <a:endParaRPr lang="ru-RU"/>
        </a:p>
      </dgm:t>
    </dgm:pt>
    <dgm:pt modelId="{D78F7042-786A-438D-B162-B122E9593213}">
      <dgm:prSet phldrT="[Текст]" custT="1"/>
      <dgm:spPr/>
      <dgm:t>
        <a:bodyPr/>
        <a:lstStyle/>
        <a:p>
          <a:r>
            <a:rPr lang="ru-RU" sz="1600" b="1" dirty="0" smtClean="0"/>
            <a:t>ВПР</a:t>
          </a:r>
          <a:endParaRPr lang="ru-RU" sz="1600" b="1" dirty="0"/>
        </a:p>
      </dgm:t>
    </dgm:pt>
    <dgm:pt modelId="{66F6E30F-4D73-416A-9C1A-E6465F5A4AC6}" type="parTrans" cxnId="{26263761-BD28-46BB-8027-73BD38ED0AA1}">
      <dgm:prSet/>
      <dgm:spPr/>
      <dgm:t>
        <a:bodyPr/>
        <a:lstStyle/>
        <a:p>
          <a:endParaRPr lang="ru-RU"/>
        </a:p>
      </dgm:t>
    </dgm:pt>
    <dgm:pt modelId="{57F9DCE8-AF59-4F13-A7D2-9FA129B7C5F0}" type="sibTrans" cxnId="{26263761-BD28-46BB-8027-73BD38ED0AA1}">
      <dgm:prSet/>
      <dgm:spPr/>
      <dgm:t>
        <a:bodyPr/>
        <a:lstStyle/>
        <a:p>
          <a:endParaRPr lang="ru-RU"/>
        </a:p>
      </dgm:t>
    </dgm:pt>
    <dgm:pt modelId="{47AB95B0-6B91-4C1D-BF57-C9DA6C2117F6}">
      <dgm:prSet phldrT="[Текст]" custT="1"/>
      <dgm:spPr/>
      <dgm:t>
        <a:bodyPr/>
        <a:lstStyle/>
        <a:p>
          <a:r>
            <a:rPr lang="ru-RU" sz="1600" b="1" dirty="0" smtClean="0"/>
            <a:t>НИКО</a:t>
          </a:r>
          <a:endParaRPr lang="ru-RU" sz="1600" b="1" dirty="0"/>
        </a:p>
      </dgm:t>
    </dgm:pt>
    <dgm:pt modelId="{8292DE48-B127-4429-8CAB-E1D77B504630}" type="parTrans" cxnId="{AC64D397-5C80-42F7-846C-5FE656A519D8}">
      <dgm:prSet/>
      <dgm:spPr/>
      <dgm:t>
        <a:bodyPr/>
        <a:lstStyle/>
        <a:p>
          <a:endParaRPr lang="ru-RU"/>
        </a:p>
      </dgm:t>
    </dgm:pt>
    <dgm:pt modelId="{65B8618D-A272-4DB1-9837-C1D07482A9DC}" type="sibTrans" cxnId="{AC64D397-5C80-42F7-846C-5FE656A519D8}">
      <dgm:prSet/>
      <dgm:spPr/>
      <dgm:t>
        <a:bodyPr/>
        <a:lstStyle/>
        <a:p>
          <a:endParaRPr lang="ru-RU"/>
        </a:p>
      </dgm:t>
    </dgm:pt>
    <dgm:pt modelId="{17EDE736-520C-4EF9-B95A-E64A31849249}">
      <dgm:prSet phldrT="[Текст]" custT="1"/>
      <dgm:spPr/>
      <dgm:t>
        <a:bodyPr/>
        <a:lstStyle/>
        <a:p>
          <a:r>
            <a:rPr lang="ru-RU" sz="1600" b="1" dirty="0" smtClean="0"/>
            <a:t>Олимпиады </a:t>
          </a:r>
          <a:endParaRPr lang="ru-RU" sz="1600" b="1" dirty="0"/>
        </a:p>
      </dgm:t>
    </dgm:pt>
    <dgm:pt modelId="{1CB94982-A585-4DC7-9E7E-9EFD171C9B3C}" type="parTrans" cxnId="{8E237D0E-80E0-4886-8850-FE89BBF6E47C}">
      <dgm:prSet/>
      <dgm:spPr/>
      <dgm:t>
        <a:bodyPr/>
        <a:lstStyle/>
        <a:p>
          <a:endParaRPr lang="ru-RU"/>
        </a:p>
      </dgm:t>
    </dgm:pt>
    <dgm:pt modelId="{26590793-948F-4326-9622-7A4E5A87FA76}" type="sibTrans" cxnId="{8E237D0E-80E0-4886-8850-FE89BBF6E47C}">
      <dgm:prSet/>
      <dgm:spPr/>
      <dgm:t>
        <a:bodyPr/>
        <a:lstStyle/>
        <a:p>
          <a:endParaRPr lang="ru-RU"/>
        </a:p>
      </dgm:t>
    </dgm:pt>
    <dgm:pt modelId="{3AF4E089-62F7-45C3-A23C-16E7BD7EE2EB}">
      <dgm:prSet phldrT="[Текст]" custT="1"/>
      <dgm:spPr/>
      <dgm:t>
        <a:bodyPr/>
        <a:lstStyle/>
        <a:p>
          <a:r>
            <a:rPr lang="ru-RU" sz="1600" b="1" dirty="0" smtClean="0"/>
            <a:t>Олимпиады</a:t>
          </a:r>
          <a:endParaRPr lang="ru-RU" sz="1600" b="1" dirty="0"/>
        </a:p>
      </dgm:t>
    </dgm:pt>
    <dgm:pt modelId="{DBF60227-F048-4469-9534-391541D4D0A9}" type="parTrans" cxnId="{003B1151-0C49-4D37-AD10-D39CEB7B7705}">
      <dgm:prSet/>
      <dgm:spPr/>
      <dgm:t>
        <a:bodyPr/>
        <a:lstStyle/>
        <a:p>
          <a:endParaRPr lang="ru-RU"/>
        </a:p>
      </dgm:t>
    </dgm:pt>
    <dgm:pt modelId="{CBAF7E12-E267-4046-8AA0-C6099103614B}" type="sibTrans" cxnId="{003B1151-0C49-4D37-AD10-D39CEB7B7705}">
      <dgm:prSet/>
      <dgm:spPr/>
      <dgm:t>
        <a:bodyPr/>
        <a:lstStyle/>
        <a:p>
          <a:endParaRPr lang="ru-RU"/>
        </a:p>
      </dgm:t>
    </dgm:pt>
    <dgm:pt modelId="{CCD53C87-5693-4989-9C33-B5EBEA6624EF}">
      <dgm:prSet custT="1"/>
      <dgm:spPr/>
      <dgm:t>
        <a:bodyPr/>
        <a:lstStyle/>
        <a:p>
          <a:r>
            <a:rPr lang="ru-RU" sz="1600" b="1" dirty="0" smtClean="0"/>
            <a:t>Административные контрольные работы</a:t>
          </a:r>
          <a:endParaRPr lang="ru-RU" sz="1600" b="1" dirty="0"/>
        </a:p>
      </dgm:t>
    </dgm:pt>
    <dgm:pt modelId="{9E92DEA6-3DE7-4EB3-99FE-4B46CE012916}" type="parTrans" cxnId="{CED0EF86-312A-4A8E-A424-C06C05759532}">
      <dgm:prSet/>
      <dgm:spPr/>
      <dgm:t>
        <a:bodyPr/>
        <a:lstStyle/>
        <a:p>
          <a:endParaRPr lang="ru-RU"/>
        </a:p>
      </dgm:t>
    </dgm:pt>
    <dgm:pt modelId="{30D2891A-82AA-45C3-A48B-C13FDC32411F}" type="sibTrans" cxnId="{CED0EF86-312A-4A8E-A424-C06C05759532}">
      <dgm:prSet/>
      <dgm:spPr/>
      <dgm:t>
        <a:bodyPr/>
        <a:lstStyle/>
        <a:p>
          <a:endParaRPr lang="ru-RU"/>
        </a:p>
      </dgm:t>
    </dgm:pt>
    <dgm:pt modelId="{6C02B3A6-7A63-4322-A76F-82CA2827FD07}">
      <dgm:prSet custT="1"/>
      <dgm:spPr/>
      <dgm:t>
        <a:bodyPr/>
        <a:lstStyle/>
        <a:p>
          <a:r>
            <a:rPr lang="ru-RU" sz="1600" b="1" dirty="0" smtClean="0"/>
            <a:t>Текущая аттестация, </a:t>
          </a:r>
          <a:endParaRPr lang="ru-RU" sz="1600" b="1" dirty="0"/>
        </a:p>
      </dgm:t>
    </dgm:pt>
    <dgm:pt modelId="{ECFF0C1D-A665-428D-A386-D9E863680BC1}" type="parTrans" cxnId="{215840F8-73DA-4BD5-AC0F-125B0F4B3E1C}">
      <dgm:prSet/>
      <dgm:spPr/>
      <dgm:t>
        <a:bodyPr/>
        <a:lstStyle/>
        <a:p>
          <a:endParaRPr lang="ru-RU"/>
        </a:p>
      </dgm:t>
    </dgm:pt>
    <dgm:pt modelId="{F9D6A3AA-5E5E-4EDA-9F2F-E7D26E8938D0}" type="sibTrans" cxnId="{215840F8-73DA-4BD5-AC0F-125B0F4B3E1C}">
      <dgm:prSet/>
      <dgm:spPr/>
      <dgm:t>
        <a:bodyPr/>
        <a:lstStyle/>
        <a:p>
          <a:endParaRPr lang="ru-RU"/>
        </a:p>
      </dgm:t>
    </dgm:pt>
    <dgm:pt modelId="{7CCAD792-356F-41F0-8E1A-504807332CF4}" type="pres">
      <dgm:prSet presAssocID="{374D0451-DB21-4D59-9686-85093C236D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CFCA6-C9B2-469B-B201-2E1EAA3F7DC2}" type="pres">
      <dgm:prSet presAssocID="{3DC450FF-9A27-4ABA-B0E8-6568B6EB52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126FD-E1FB-4F72-A18E-18E01D906011}" type="pres">
      <dgm:prSet presAssocID="{3DC450FF-9A27-4ABA-B0E8-6568B6EB52B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7A860-1BC5-4F05-B6CA-87FE24225D0D}" type="pres">
      <dgm:prSet presAssocID="{9490B251-DDFF-4939-8B8C-27EA6BC7A2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84DA5-C2A0-4335-95FF-08B772C60931}" type="pres">
      <dgm:prSet presAssocID="{9490B251-DDFF-4939-8B8C-27EA6BC7A26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A818F-3797-4998-BF25-7A12F740742D}" type="pres">
      <dgm:prSet presAssocID="{E98285D2-ABF8-496E-B8DA-DD53356693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9ED81-5071-44BA-B3F3-C23AA46C0D05}" type="pres">
      <dgm:prSet presAssocID="{E98285D2-ABF8-496E-B8DA-DD533566937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4D397-5C80-42F7-846C-5FE656A519D8}" srcId="{3DC450FF-9A27-4ABA-B0E8-6568B6EB52B4}" destId="{47AB95B0-6B91-4C1D-BF57-C9DA6C2117F6}" srcOrd="3" destOrd="0" parTransId="{8292DE48-B127-4429-8CAB-E1D77B504630}" sibTransId="{65B8618D-A272-4DB1-9837-C1D07482A9DC}"/>
    <dgm:cxn modelId="{5F6228BE-B266-41EC-BC38-321EE71FEDD1}" srcId="{374D0451-DB21-4D59-9686-85093C236DB2}" destId="{3DC450FF-9A27-4ABA-B0E8-6568B6EB52B4}" srcOrd="0" destOrd="0" parTransId="{EE21AA0F-43F7-4EDD-BD69-8C60D02DD22D}" sibTransId="{C49ECA5A-7041-4870-BE8C-46C2310D42D1}"/>
    <dgm:cxn modelId="{CED0EF86-312A-4A8E-A424-C06C05759532}" srcId="{E98285D2-ABF8-496E-B8DA-DD533566937C}" destId="{CCD53C87-5693-4989-9C33-B5EBEA6624EF}" srcOrd="2" destOrd="0" parTransId="{9E92DEA6-3DE7-4EB3-99FE-4B46CE012916}" sibTransId="{30D2891A-82AA-45C3-A48B-C13FDC32411F}"/>
    <dgm:cxn modelId="{5E9BA0EF-CE3E-4FAE-A931-DC865B1551D8}" type="presOf" srcId="{6C02B3A6-7A63-4322-A76F-82CA2827FD07}" destId="{F379ED81-5071-44BA-B3F3-C23AA46C0D05}" srcOrd="0" destOrd="1" presId="urn:microsoft.com/office/officeart/2005/8/layout/vList2"/>
    <dgm:cxn modelId="{82B97165-8375-4141-A6F4-8B99FB9D7E02}" type="presOf" srcId="{17EDE736-520C-4EF9-B95A-E64A31849249}" destId="{960126FD-E1FB-4F72-A18E-18E01D906011}" srcOrd="0" destOrd="4" presId="urn:microsoft.com/office/officeart/2005/8/layout/vList2"/>
    <dgm:cxn modelId="{5F7F28A5-3A73-4261-81F0-709C05E4B3D5}" type="presOf" srcId="{3DC450FF-9A27-4ABA-B0E8-6568B6EB52B4}" destId="{2AFCFCA6-C9B2-469B-B201-2E1EAA3F7DC2}" srcOrd="0" destOrd="0" presId="urn:microsoft.com/office/officeart/2005/8/layout/vList2"/>
    <dgm:cxn modelId="{26263761-BD28-46BB-8027-73BD38ED0AA1}" srcId="{3DC450FF-9A27-4ABA-B0E8-6568B6EB52B4}" destId="{D78F7042-786A-438D-B162-B122E9593213}" srcOrd="2" destOrd="0" parTransId="{66F6E30F-4D73-416A-9C1A-E6465F5A4AC6}" sibTransId="{57F9DCE8-AF59-4F13-A7D2-9FA129B7C5F0}"/>
    <dgm:cxn modelId="{4C15FC05-0CC9-4318-97FC-9D6F6DC859B1}" type="presOf" srcId="{4D79A896-FF9E-4CC8-9262-56FBF81ADAC8}" destId="{960126FD-E1FB-4F72-A18E-18E01D906011}" srcOrd="0" destOrd="0" presId="urn:microsoft.com/office/officeart/2005/8/layout/vList2"/>
    <dgm:cxn modelId="{A7BAF260-4C45-42C6-B943-C9F2034D5E17}" type="presOf" srcId="{47AB95B0-6B91-4C1D-BF57-C9DA6C2117F6}" destId="{960126FD-E1FB-4F72-A18E-18E01D906011}" srcOrd="0" destOrd="3" presId="urn:microsoft.com/office/officeart/2005/8/layout/vList2"/>
    <dgm:cxn modelId="{8E237D0E-80E0-4886-8850-FE89BBF6E47C}" srcId="{3DC450FF-9A27-4ABA-B0E8-6568B6EB52B4}" destId="{17EDE736-520C-4EF9-B95A-E64A31849249}" srcOrd="4" destOrd="0" parTransId="{1CB94982-A585-4DC7-9E7E-9EFD171C9B3C}" sibTransId="{26590793-948F-4326-9622-7A4E5A87FA76}"/>
    <dgm:cxn modelId="{4885940B-C8E7-47FC-B5B4-3B94C58D54A7}" srcId="{9490B251-DDFF-4939-8B8C-27EA6BC7A264}" destId="{C446FD71-F2B1-40BE-B919-10A390CC4D78}" srcOrd="0" destOrd="0" parTransId="{505AFD87-757E-4F06-85FC-602476CD0D8D}" sibTransId="{24BFCD10-A86F-4E5C-9BA5-7453D613519B}"/>
    <dgm:cxn modelId="{3E675230-8A88-4009-9D58-FC21DB63F784}" type="presOf" srcId="{32627493-7EC4-4149-9691-2B0B36EA3EA5}" destId="{960126FD-E1FB-4F72-A18E-18E01D906011}" srcOrd="0" destOrd="1" presId="urn:microsoft.com/office/officeart/2005/8/layout/vList2"/>
    <dgm:cxn modelId="{36070DBD-1EDE-4698-B3EB-5050D642D341}" srcId="{374D0451-DB21-4D59-9686-85093C236DB2}" destId="{9490B251-DDFF-4939-8B8C-27EA6BC7A264}" srcOrd="1" destOrd="0" parTransId="{C0925D67-9E67-4207-B431-788E53CF3788}" sibTransId="{EBB2A57B-23D8-47C2-BF40-1883D9F27E31}"/>
    <dgm:cxn modelId="{A9362211-A990-4329-ADBF-ACB97ABBAF5B}" type="presOf" srcId="{3AF4E089-62F7-45C3-A23C-16E7BD7EE2EB}" destId="{4E284DA5-C2A0-4335-95FF-08B772C60931}" srcOrd="0" destOrd="1" presId="urn:microsoft.com/office/officeart/2005/8/layout/vList2"/>
    <dgm:cxn modelId="{ACCE3347-8C65-4586-BE1C-FB435BC5B6B3}" type="presOf" srcId="{D78F7042-786A-438D-B162-B122E9593213}" destId="{960126FD-E1FB-4F72-A18E-18E01D906011}" srcOrd="0" destOrd="2" presId="urn:microsoft.com/office/officeart/2005/8/layout/vList2"/>
    <dgm:cxn modelId="{C00CDC62-BB8D-452B-BC35-773264B5DE77}" type="presOf" srcId="{9490B251-DDFF-4939-8B8C-27EA6BC7A264}" destId="{FD17A860-1BC5-4F05-B6CA-87FE24225D0D}" srcOrd="0" destOrd="0" presId="urn:microsoft.com/office/officeart/2005/8/layout/vList2"/>
    <dgm:cxn modelId="{C4627434-B6AE-4B6A-9C1A-20208D3ACDCC}" type="presOf" srcId="{374D0451-DB21-4D59-9686-85093C236DB2}" destId="{7CCAD792-356F-41F0-8E1A-504807332CF4}" srcOrd="0" destOrd="0" presId="urn:microsoft.com/office/officeart/2005/8/layout/vList2"/>
    <dgm:cxn modelId="{5734AB26-CC87-4B2F-B4B7-CF837FB03538}" type="presOf" srcId="{C446FD71-F2B1-40BE-B919-10A390CC4D78}" destId="{4E284DA5-C2A0-4335-95FF-08B772C60931}" srcOrd="0" destOrd="0" presId="urn:microsoft.com/office/officeart/2005/8/layout/vList2"/>
    <dgm:cxn modelId="{003B1151-0C49-4D37-AD10-D39CEB7B7705}" srcId="{9490B251-DDFF-4939-8B8C-27EA6BC7A264}" destId="{3AF4E089-62F7-45C3-A23C-16E7BD7EE2EB}" srcOrd="1" destOrd="0" parTransId="{DBF60227-F048-4469-9534-391541D4D0A9}" sibTransId="{CBAF7E12-E267-4046-8AA0-C6099103614B}"/>
    <dgm:cxn modelId="{B6E80860-59AB-4E36-BFF0-5AF9046ABE07}" type="presOf" srcId="{E98285D2-ABF8-496E-B8DA-DD533566937C}" destId="{585A818F-3797-4998-BF25-7A12F740742D}" srcOrd="0" destOrd="0" presId="urn:microsoft.com/office/officeart/2005/8/layout/vList2"/>
    <dgm:cxn modelId="{B4450F3B-40DC-442F-9A52-F524C2FB238C}" type="presOf" srcId="{FA685576-DFAB-46A5-B12C-8DA1B6A53463}" destId="{F379ED81-5071-44BA-B3F3-C23AA46C0D05}" srcOrd="0" destOrd="0" presId="urn:microsoft.com/office/officeart/2005/8/layout/vList2"/>
    <dgm:cxn modelId="{215840F8-73DA-4BD5-AC0F-125B0F4B3E1C}" srcId="{E98285D2-ABF8-496E-B8DA-DD533566937C}" destId="{6C02B3A6-7A63-4322-A76F-82CA2827FD07}" srcOrd="1" destOrd="0" parTransId="{ECFF0C1D-A665-428D-A386-D9E863680BC1}" sibTransId="{F9D6A3AA-5E5E-4EDA-9F2F-E7D26E8938D0}"/>
    <dgm:cxn modelId="{AFEC2DEE-7EB8-4B5F-A71A-DA8C5FF78E1E}" srcId="{374D0451-DB21-4D59-9686-85093C236DB2}" destId="{E98285D2-ABF8-496E-B8DA-DD533566937C}" srcOrd="2" destOrd="0" parTransId="{CDFE7F2F-5D93-4103-8808-DAB8E968140B}" sibTransId="{39DEA0F3-35D2-4EEC-9F02-1EDF7F8216C8}"/>
    <dgm:cxn modelId="{30A208B1-0CF2-43DE-8668-A3209014F1A6}" srcId="{E98285D2-ABF8-496E-B8DA-DD533566937C}" destId="{FA685576-DFAB-46A5-B12C-8DA1B6A53463}" srcOrd="0" destOrd="0" parTransId="{EC409EC6-797D-429F-8194-7B1E6F40E8CE}" sibTransId="{06A4C3AC-D83F-42DF-9F41-73F4F8B8B647}"/>
    <dgm:cxn modelId="{522AAADF-2027-4B47-B2C1-EDB7AD702B0F}" srcId="{3DC450FF-9A27-4ABA-B0E8-6568B6EB52B4}" destId="{32627493-7EC4-4149-9691-2B0B36EA3EA5}" srcOrd="1" destOrd="0" parTransId="{CCD113B8-BEC7-4361-8ADE-60E8DA537DBD}" sibTransId="{455A1532-0936-49DD-BBE7-97A4EC1B8A51}"/>
    <dgm:cxn modelId="{5F3647D2-05E2-491C-BC90-7AAE571622A5}" type="presOf" srcId="{CCD53C87-5693-4989-9C33-B5EBEA6624EF}" destId="{F379ED81-5071-44BA-B3F3-C23AA46C0D05}" srcOrd="0" destOrd="2" presId="urn:microsoft.com/office/officeart/2005/8/layout/vList2"/>
    <dgm:cxn modelId="{A19F9228-04E4-47F7-9C43-6676928A4AB9}" srcId="{3DC450FF-9A27-4ABA-B0E8-6568B6EB52B4}" destId="{4D79A896-FF9E-4CC8-9262-56FBF81ADAC8}" srcOrd="0" destOrd="0" parTransId="{3B861FF3-85A2-479A-8E16-B34D3F5AE15A}" sibTransId="{501A3AEB-6A9B-479E-9939-25F26E5DADFA}"/>
    <dgm:cxn modelId="{61EE040A-5D5F-4ACF-95EB-C7D9313C2A36}" type="presParOf" srcId="{7CCAD792-356F-41F0-8E1A-504807332CF4}" destId="{2AFCFCA6-C9B2-469B-B201-2E1EAA3F7DC2}" srcOrd="0" destOrd="0" presId="urn:microsoft.com/office/officeart/2005/8/layout/vList2"/>
    <dgm:cxn modelId="{BCB8CBCD-80A9-408C-852F-A9E7A6C9C4E1}" type="presParOf" srcId="{7CCAD792-356F-41F0-8E1A-504807332CF4}" destId="{960126FD-E1FB-4F72-A18E-18E01D906011}" srcOrd="1" destOrd="0" presId="urn:microsoft.com/office/officeart/2005/8/layout/vList2"/>
    <dgm:cxn modelId="{59247C57-F99C-411F-AC88-9638871503FB}" type="presParOf" srcId="{7CCAD792-356F-41F0-8E1A-504807332CF4}" destId="{FD17A860-1BC5-4F05-B6CA-87FE24225D0D}" srcOrd="2" destOrd="0" presId="urn:microsoft.com/office/officeart/2005/8/layout/vList2"/>
    <dgm:cxn modelId="{A2A61E8F-DB71-4512-B6AC-EEB9D7B11587}" type="presParOf" srcId="{7CCAD792-356F-41F0-8E1A-504807332CF4}" destId="{4E284DA5-C2A0-4335-95FF-08B772C60931}" srcOrd="3" destOrd="0" presId="urn:microsoft.com/office/officeart/2005/8/layout/vList2"/>
    <dgm:cxn modelId="{9EE29D53-6AD7-4959-BBF6-BF11E33BDEE3}" type="presParOf" srcId="{7CCAD792-356F-41F0-8E1A-504807332CF4}" destId="{585A818F-3797-4998-BF25-7A12F740742D}" srcOrd="4" destOrd="0" presId="urn:microsoft.com/office/officeart/2005/8/layout/vList2"/>
    <dgm:cxn modelId="{88366585-DC8A-476D-B7E7-1EC6534C8ACA}" type="presParOf" srcId="{7CCAD792-356F-41F0-8E1A-504807332CF4}" destId="{F379ED81-5071-44BA-B3F3-C23AA46C0D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46E1B-84D3-4110-BB4F-0A6F583F841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7587C-E4E7-483C-8405-72F70160F540}">
      <dgm:prSet phldrT="[Текст]" custT="1"/>
      <dgm:spPr/>
      <dgm:t>
        <a:bodyPr/>
        <a:lstStyle/>
        <a:p>
          <a:r>
            <a:rPr lang="ru-RU" sz="1400" b="1" dirty="0" smtClean="0"/>
            <a:t>Создание региональной инфраструктуры, функционально ориентированной на определение и анализ качества образования в ШНОР и ШНСУ</a:t>
          </a:r>
          <a:endParaRPr lang="ru-RU" sz="1400" b="1" dirty="0"/>
        </a:p>
      </dgm:t>
    </dgm:pt>
    <dgm:pt modelId="{9FE33355-1216-4F6C-B5D2-184C61198EF2}" type="parTrans" cxnId="{A0584229-A719-4DC5-8F68-1DB55D4FA767}">
      <dgm:prSet/>
      <dgm:spPr/>
      <dgm:t>
        <a:bodyPr/>
        <a:lstStyle/>
        <a:p>
          <a:endParaRPr lang="ru-RU" sz="1400" b="1"/>
        </a:p>
      </dgm:t>
    </dgm:pt>
    <dgm:pt modelId="{EB1886DD-BCAA-4E42-9D31-4F6FC02E959B}" type="sibTrans" cxnId="{A0584229-A719-4DC5-8F68-1DB55D4FA767}">
      <dgm:prSet/>
      <dgm:spPr/>
      <dgm:t>
        <a:bodyPr/>
        <a:lstStyle/>
        <a:p>
          <a:endParaRPr lang="ru-RU" sz="1400" b="1"/>
        </a:p>
      </dgm:t>
    </dgm:pt>
    <dgm:pt modelId="{FB044BC4-0DDF-4BF7-AB22-C6F2C9AE259A}">
      <dgm:prSet phldrT="[Текст]" custT="1"/>
      <dgm:spPr/>
      <dgm:t>
        <a:bodyPr/>
        <a:lstStyle/>
        <a:p>
          <a:r>
            <a:rPr lang="ru-RU" sz="1400" b="1" dirty="0" smtClean="0"/>
            <a:t>Проведение идентификации школ области, реализующих программы общего образования</a:t>
          </a:r>
          <a:endParaRPr lang="ru-RU" sz="1400" b="1" dirty="0"/>
        </a:p>
      </dgm:t>
    </dgm:pt>
    <dgm:pt modelId="{D1973E09-BD24-4E9C-A033-0AAFEF2D5F22}" type="parTrans" cxnId="{30C25EEF-6432-4526-9F51-50B5966B60EF}">
      <dgm:prSet/>
      <dgm:spPr/>
      <dgm:t>
        <a:bodyPr/>
        <a:lstStyle/>
        <a:p>
          <a:endParaRPr lang="ru-RU" sz="1400" b="1"/>
        </a:p>
      </dgm:t>
    </dgm:pt>
    <dgm:pt modelId="{8DDE76A9-6296-469D-9F27-3FC00FC1979A}" type="sibTrans" cxnId="{30C25EEF-6432-4526-9F51-50B5966B60EF}">
      <dgm:prSet/>
      <dgm:spPr/>
      <dgm:t>
        <a:bodyPr/>
        <a:lstStyle/>
        <a:p>
          <a:endParaRPr lang="ru-RU" sz="1400" b="1"/>
        </a:p>
      </dgm:t>
    </dgm:pt>
    <dgm:pt modelId="{FA24070B-6AFC-4263-961E-DDB771883239}">
      <dgm:prSet phldrT="[Текст]" custT="1"/>
      <dgm:spPr/>
      <dgm:t>
        <a:bodyPr/>
        <a:lstStyle/>
        <a:p>
          <a:r>
            <a:rPr lang="ru-RU" sz="1400" b="1" dirty="0" smtClean="0"/>
            <a:t>Реализация адресных программ повышения квалификации для руководителей и педагогов ШНОР и ШНСУ</a:t>
          </a:r>
          <a:endParaRPr lang="ru-RU" sz="1400" b="1" dirty="0"/>
        </a:p>
      </dgm:t>
    </dgm:pt>
    <dgm:pt modelId="{17CED853-8D0B-4E91-8E0C-55AA20BA620E}" type="parTrans" cxnId="{678F44A8-82BA-490E-AF5A-69264213DC9E}">
      <dgm:prSet/>
      <dgm:spPr/>
      <dgm:t>
        <a:bodyPr/>
        <a:lstStyle/>
        <a:p>
          <a:endParaRPr lang="ru-RU" sz="1400" b="1"/>
        </a:p>
      </dgm:t>
    </dgm:pt>
    <dgm:pt modelId="{DBCDF441-1916-46F4-8410-7154E4A1FE06}" type="sibTrans" cxnId="{678F44A8-82BA-490E-AF5A-69264213DC9E}">
      <dgm:prSet/>
      <dgm:spPr/>
      <dgm:t>
        <a:bodyPr/>
        <a:lstStyle/>
        <a:p>
          <a:endParaRPr lang="ru-RU" sz="1400" b="1"/>
        </a:p>
      </dgm:t>
    </dgm:pt>
    <dgm:pt modelId="{B1AECB7E-3730-4A61-B5E9-8BE14892D22B}">
      <dgm:prSet phldrT="[Текст]" custT="1"/>
      <dgm:spPr/>
      <dgm:t>
        <a:bodyPr/>
        <a:lstStyle/>
        <a:p>
          <a:r>
            <a:rPr lang="ru-RU" sz="1400" b="1" smtClean="0"/>
            <a:t>Реализация адресных программ повышения квалификации для специалистов муниципальных органов управления образованием</a:t>
          </a:r>
          <a:endParaRPr lang="ru-RU" sz="1400" b="1" dirty="0"/>
        </a:p>
      </dgm:t>
    </dgm:pt>
    <dgm:pt modelId="{476AFD6E-711C-46EA-AC0D-D106BF5F8E1D}" type="parTrans" cxnId="{7913DDCB-3B19-4431-A589-4ADA922312DF}">
      <dgm:prSet/>
      <dgm:spPr/>
      <dgm:t>
        <a:bodyPr/>
        <a:lstStyle/>
        <a:p>
          <a:endParaRPr lang="ru-RU" sz="1400" b="1"/>
        </a:p>
      </dgm:t>
    </dgm:pt>
    <dgm:pt modelId="{5A4F7A0F-682A-4A43-9056-61DE463305C7}" type="sibTrans" cxnId="{7913DDCB-3B19-4431-A589-4ADA922312DF}">
      <dgm:prSet/>
      <dgm:spPr/>
      <dgm:t>
        <a:bodyPr/>
        <a:lstStyle/>
        <a:p>
          <a:endParaRPr lang="ru-RU" sz="1400" b="1"/>
        </a:p>
      </dgm:t>
    </dgm:pt>
    <dgm:pt modelId="{D2EFF5D6-1522-47DD-A182-00F0D21A08D2}">
      <dgm:prSet phldrT="[Текст]" custT="1"/>
      <dgm:spPr/>
      <dgm:t>
        <a:bodyPr/>
        <a:lstStyle/>
        <a:p>
          <a:r>
            <a:rPr lang="ru-RU" sz="1400" b="1" dirty="0" smtClean="0"/>
            <a:t>Подготовка команд муниципальных </a:t>
          </a:r>
          <a:r>
            <a:rPr lang="ru-RU" sz="1400" b="1" dirty="0" err="1" smtClean="0"/>
            <a:t>тьюторов</a:t>
          </a:r>
          <a:endParaRPr lang="ru-RU" sz="1400" b="1" dirty="0"/>
        </a:p>
      </dgm:t>
    </dgm:pt>
    <dgm:pt modelId="{0FA45F82-406D-428B-879D-EBF2D13DF20B}" type="parTrans" cxnId="{68144886-B151-41DC-A8A5-BA6983FF4862}">
      <dgm:prSet/>
      <dgm:spPr/>
      <dgm:t>
        <a:bodyPr/>
        <a:lstStyle/>
        <a:p>
          <a:endParaRPr lang="ru-RU" sz="1400" b="1"/>
        </a:p>
      </dgm:t>
    </dgm:pt>
    <dgm:pt modelId="{070143EF-5CCA-49F2-8C64-FACB27DDE533}" type="sibTrans" cxnId="{68144886-B151-41DC-A8A5-BA6983FF4862}">
      <dgm:prSet/>
      <dgm:spPr/>
      <dgm:t>
        <a:bodyPr/>
        <a:lstStyle/>
        <a:p>
          <a:endParaRPr lang="ru-RU" sz="1400" b="1"/>
        </a:p>
      </dgm:t>
    </dgm:pt>
    <dgm:pt modelId="{FDDB0D52-A0B3-4C2B-AEB4-DD00585F81F6}">
      <dgm:prSet phldrT="[Текст]" custT="1"/>
      <dgm:spPr/>
      <dgm:t>
        <a:bodyPr/>
        <a:lstStyle/>
        <a:p>
          <a:r>
            <a:rPr lang="ru-RU" sz="1400" b="1" dirty="0" smtClean="0"/>
            <a:t>Оказание помощи муниципальным органам управления образованием, базовым школам в решении проблемы повышения качества образования</a:t>
          </a:r>
          <a:endParaRPr lang="ru-RU" sz="1400" b="1" dirty="0"/>
        </a:p>
      </dgm:t>
    </dgm:pt>
    <dgm:pt modelId="{1C77AA7A-B7D9-4F28-AD72-94FE4194D483}" type="parTrans" cxnId="{7AEB253F-442C-423D-9A68-74D2260283BF}">
      <dgm:prSet/>
      <dgm:spPr/>
      <dgm:t>
        <a:bodyPr/>
        <a:lstStyle/>
        <a:p>
          <a:endParaRPr lang="ru-RU" sz="1400" b="1"/>
        </a:p>
      </dgm:t>
    </dgm:pt>
    <dgm:pt modelId="{FE0FADEF-714D-4D23-8B46-22854AA657DC}" type="sibTrans" cxnId="{7AEB253F-442C-423D-9A68-74D2260283BF}">
      <dgm:prSet/>
      <dgm:spPr/>
      <dgm:t>
        <a:bodyPr/>
        <a:lstStyle/>
        <a:p>
          <a:endParaRPr lang="ru-RU" sz="1400" b="1"/>
        </a:p>
      </dgm:t>
    </dgm:pt>
    <dgm:pt modelId="{BBB310D0-DB1B-44EF-A7F6-02077199D784}">
      <dgm:prSet phldrT="[Текст]" custT="1"/>
      <dgm:spPr/>
      <dgm:t>
        <a:bodyPr/>
        <a:lstStyle/>
        <a:p>
          <a:r>
            <a:rPr lang="ru-RU" sz="1400" b="1" dirty="0" smtClean="0"/>
            <a:t>Разработка концепции и модели повышения качества образования в школах с низкими результатами и низким индексом благополучия</a:t>
          </a:r>
          <a:endParaRPr lang="ru-RU" sz="1400" b="1" dirty="0"/>
        </a:p>
      </dgm:t>
    </dgm:pt>
    <dgm:pt modelId="{37DBE027-DAB3-4B65-A372-8ED350D26062}" type="sibTrans" cxnId="{6811ADBF-D5D2-4806-98E1-20C2FF1266FA}">
      <dgm:prSet/>
      <dgm:spPr/>
      <dgm:t>
        <a:bodyPr/>
        <a:lstStyle/>
        <a:p>
          <a:endParaRPr lang="ru-RU" sz="1400" b="1"/>
        </a:p>
      </dgm:t>
    </dgm:pt>
    <dgm:pt modelId="{A66CE896-C8FA-4BDC-932C-33A764302F09}" type="parTrans" cxnId="{6811ADBF-D5D2-4806-98E1-20C2FF1266FA}">
      <dgm:prSet/>
      <dgm:spPr/>
      <dgm:t>
        <a:bodyPr/>
        <a:lstStyle/>
        <a:p>
          <a:endParaRPr lang="ru-RU" sz="1400" b="1"/>
        </a:p>
      </dgm:t>
    </dgm:pt>
    <dgm:pt modelId="{32A68B14-4495-432A-90B3-4AECC8FEC680}">
      <dgm:prSet phldrT="[Текст]" custT="1"/>
      <dgm:spPr/>
      <dgm:t>
        <a:bodyPr/>
        <a:lstStyle/>
        <a:p>
          <a:r>
            <a:rPr lang="ru-RU" sz="1400" b="1" smtClean="0"/>
            <a:t>Разработка региональной, муниципальных, школьных программ повышения эффективности деятельности школ</a:t>
          </a:r>
          <a:endParaRPr lang="ru-RU" sz="1400" b="1" dirty="0"/>
        </a:p>
      </dgm:t>
    </dgm:pt>
    <dgm:pt modelId="{29F7D9DC-6D2B-483C-B040-F84BBF87DFAC}" type="sibTrans" cxnId="{B36EAADC-336C-4181-ACD8-184C071DEA8E}">
      <dgm:prSet/>
      <dgm:spPr/>
      <dgm:t>
        <a:bodyPr/>
        <a:lstStyle/>
        <a:p>
          <a:endParaRPr lang="ru-RU" sz="1400" b="1"/>
        </a:p>
      </dgm:t>
    </dgm:pt>
    <dgm:pt modelId="{5D3BD01C-57D5-4906-B4D6-84FE738DEDBD}" type="parTrans" cxnId="{B36EAADC-336C-4181-ACD8-184C071DEA8E}">
      <dgm:prSet/>
      <dgm:spPr/>
      <dgm:t>
        <a:bodyPr/>
        <a:lstStyle/>
        <a:p>
          <a:endParaRPr lang="ru-RU" sz="1400" b="1"/>
        </a:p>
      </dgm:t>
    </dgm:pt>
    <dgm:pt modelId="{001937E3-91B8-450C-AC93-F9234137D774}">
      <dgm:prSet phldrT="[Текст]" custT="1"/>
      <dgm:spPr/>
      <dgm:t>
        <a:bodyPr/>
        <a:lstStyle/>
        <a:p>
          <a:r>
            <a:rPr lang="ru-RU" sz="1400" b="1" dirty="0" smtClean="0"/>
            <a:t>Распространение лучших образовательных моделей и практик в Ярославской области и в регионах Российской Федерации</a:t>
          </a:r>
          <a:endParaRPr lang="ru-RU" sz="1400" b="1" dirty="0"/>
        </a:p>
      </dgm:t>
    </dgm:pt>
    <dgm:pt modelId="{B3DF8FBC-CB24-42B9-A518-ED6034543340}" type="sibTrans" cxnId="{EFEE4E8C-843A-42DF-8308-0AA28EE4DCFB}">
      <dgm:prSet/>
      <dgm:spPr/>
      <dgm:t>
        <a:bodyPr/>
        <a:lstStyle/>
        <a:p>
          <a:endParaRPr lang="ru-RU" sz="1400" b="1"/>
        </a:p>
      </dgm:t>
    </dgm:pt>
    <dgm:pt modelId="{48B8ABE4-9292-4DAE-AA5C-595C5083FE69}" type="parTrans" cxnId="{EFEE4E8C-843A-42DF-8308-0AA28EE4DCFB}">
      <dgm:prSet/>
      <dgm:spPr/>
      <dgm:t>
        <a:bodyPr/>
        <a:lstStyle/>
        <a:p>
          <a:endParaRPr lang="ru-RU" sz="1400" b="1"/>
        </a:p>
      </dgm:t>
    </dgm:pt>
    <dgm:pt modelId="{7F4DFE1A-83F9-4A80-A7C5-2D3980472929}" type="pres">
      <dgm:prSet presAssocID="{88F46E1B-84D3-4110-BB4F-0A6F583F841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3430CF3-DDC4-4B85-9D90-FF96B5A0DB58}" type="pres">
      <dgm:prSet presAssocID="{4177587C-E4E7-483C-8405-72F70160F540}" presName="compNode" presStyleCnt="0"/>
      <dgm:spPr/>
    </dgm:pt>
    <dgm:pt modelId="{AB3BB521-2EF1-4631-957E-BEC010D272CB}" type="pres">
      <dgm:prSet presAssocID="{4177587C-E4E7-483C-8405-72F70160F540}" presName="dummyConnPt" presStyleCnt="0"/>
      <dgm:spPr/>
    </dgm:pt>
    <dgm:pt modelId="{B324BFA5-64AE-4A83-88DA-B8C520C405A8}" type="pres">
      <dgm:prSet presAssocID="{4177587C-E4E7-483C-8405-72F70160F540}" presName="node" presStyleLbl="node1" presStyleIdx="0" presStyleCnt="9" custScaleX="169598" custScaleY="168735" custLinFactNeighborX="-8852" custLinFactNeighborY="-23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636AC-2665-4C4E-87A4-FEAE55DD0325}" type="pres">
      <dgm:prSet presAssocID="{EB1886DD-BCAA-4E42-9D31-4F6FC02E959B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5B4B2C8-7347-4C86-8459-DB38651C4215}" type="pres">
      <dgm:prSet presAssocID="{FB044BC4-0DDF-4BF7-AB22-C6F2C9AE259A}" presName="compNode" presStyleCnt="0"/>
      <dgm:spPr/>
    </dgm:pt>
    <dgm:pt modelId="{5A66623E-99EF-4549-8EBA-BABCFB63F00C}" type="pres">
      <dgm:prSet presAssocID="{FB044BC4-0DDF-4BF7-AB22-C6F2C9AE259A}" presName="dummyConnPt" presStyleCnt="0"/>
      <dgm:spPr/>
    </dgm:pt>
    <dgm:pt modelId="{1E65E2FB-78E4-45F0-BB1E-ED774545368B}" type="pres">
      <dgm:prSet presAssocID="{FB044BC4-0DDF-4BF7-AB22-C6F2C9AE259A}" presName="node" presStyleLbl="node1" presStyleIdx="1" presStyleCnt="9" custScaleX="186403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7075-C8AB-4C1A-AA79-21A148A7E68C}" type="pres">
      <dgm:prSet presAssocID="{8DDE76A9-6296-469D-9F27-3FC00FC1979A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988B933E-2ECA-4DAE-9A07-DAD105E42A00}" type="pres">
      <dgm:prSet presAssocID="{BBB310D0-DB1B-44EF-A7F6-02077199D784}" presName="compNode" presStyleCnt="0"/>
      <dgm:spPr/>
    </dgm:pt>
    <dgm:pt modelId="{6F261B2C-F42E-49F9-B574-F965F50B6F4B}" type="pres">
      <dgm:prSet presAssocID="{BBB310D0-DB1B-44EF-A7F6-02077199D784}" presName="dummyConnPt" presStyleCnt="0"/>
      <dgm:spPr/>
    </dgm:pt>
    <dgm:pt modelId="{394E3AD1-D583-45AF-9461-F3EE3C96EE13}" type="pres">
      <dgm:prSet presAssocID="{BBB310D0-DB1B-44EF-A7F6-02077199D784}" presName="node" presStyleLbl="node1" presStyleIdx="2" presStyleCnt="9" custScaleX="162226" custScaleY="145763" custLinFactNeighborX="-462" custLinFactNeighborY="25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DD0F8-B2AD-4952-824D-71E33248A62B}" type="pres">
      <dgm:prSet presAssocID="{37DBE027-DAB3-4B65-A372-8ED350D26062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1CBC572F-5311-4F62-B9FC-18669D5BB5A4}" type="pres">
      <dgm:prSet presAssocID="{32A68B14-4495-432A-90B3-4AECC8FEC680}" presName="compNode" presStyleCnt="0"/>
      <dgm:spPr/>
    </dgm:pt>
    <dgm:pt modelId="{EE5D9F85-6508-4D07-87C9-07AF1DDD9829}" type="pres">
      <dgm:prSet presAssocID="{32A68B14-4495-432A-90B3-4AECC8FEC680}" presName="dummyConnPt" presStyleCnt="0"/>
      <dgm:spPr/>
    </dgm:pt>
    <dgm:pt modelId="{1AB829FC-5CB8-478C-B0D2-6120C8B68492}" type="pres">
      <dgm:prSet presAssocID="{32A68B14-4495-432A-90B3-4AECC8FEC680}" presName="node" presStyleLbl="node1" presStyleIdx="3" presStyleCnt="9" custScaleX="173069" custScaleY="186496" custLinFactNeighborX="-18" custLinFactNeighborY="2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4D89-1E4B-4FA1-8694-94F96425BB1A}" type="pres">
      <dgm:prSet presAssocID="{29F7D9DC-6D2B-483C-B040-F84BBF87DFA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95F66D3-965E-4BD9-892F-2532BC3CB285}" type="pres">
      <dgm:prSet presAssocID="{FA24070B-6AFC-4263-961E-DDB771883239}" presName="compNode" presStyleCnt="0"/>
      <dgm:spPr/>
    </dgm:pt>
    <dgm:pt modelId="{239DD836-382E-424D-B91E-70B125CC84A6}" type="pres">
      <dgm:prSet presAssocID="{FA24070B-6AFC-4263-961E-DDB771883239}" presName="dummyConnPt" presStyleCnt="0"/>
      <dgm:spPr/>
    </dgm:pt>
    <dgm:pt modelId="{8BD2EAF7-A22E-4BC4-BD77-2E130E0EA7FA}" type="pres">
      <dgm:prSet presAssocID="{FA24070B-6AFC-4263-961E-DDB771883239}" presName="node" presStyleLbl="node1" presStyleIdx="4" presStyleCnt="9" custScaleX="190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CC933-A93F-428A-B9F9-9565FAE0C2ED}" type="pres">
      <dgm:prSet presAssocID="{DBCDF441-1916-46F4-8410-7154E4A1FE0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B166B79-B8D5-44E1-A1C5-5796CD690764}" type="pres">
      <dgm:prSet presAssocID="{B1AECB7E-3730-4A61-B5E9-8BE14892D22B}" presName="compNode" presStyleCnt="0"/>
      <dgm:spPr/>
    </dgm:pt>
    <dgm:pt modelId="{4F1C78AF-C763-488F-8F72-9F49DDDD9085}" type="pres">
      <dgm:prSet presAssocID="{B1AECB7E-3730-4A61-B5E9-8BE14892D22B}" presName="dummyConnPt" presStyleCnt="0"/>
      <dgm:spPr/>
    </dgm:pt>
    <dgm:pt modelId="{430293EB-31D2-42D3-9F57-0593D37438E7}" type="pres">
      <dgm:prSet presAssocID="{B1AECB7E-3730-4A61-B5E9-8BE14892D22B}" presName="node" presStyleLbl="node1" presStyleIdx="5" presStyleCnt="9" custScaleX="187743" custScaleY="142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B38C2-598B-4094-8746-792AD91D98AE}" type="pres">
      <dgm:prSet presAssocID="{5A4F7A0F-682A-4A43-9056-61DE463305C7}" presName="sibTrans" presStyleLbl="bgSibTrans2D1" presStyleIdx="5" presStyleCnt="8" custAng="290322" custLinFactNeighborX="-1383" custLinFactNeighborY="80220"/>
      <dgm:spPr/>
      <dgm:t>
        <a:bodyPr/>
        <a:lstStyle/>
        <a:p>
          <a:endParaRPr lang="ru-RU"/>
        </a:p>
      </dgm:t>
    </dgm:pt>
    <dgm:pt modelId="{F8255CE4-B1EE-4AA2-9912-16F959C172FC}" type="pres">
      <dgm:prSet presAssocID="{D2EFF5D6-1522-47DD-A182-00F0D21A08D2}" presName="compNode" presStyleCnt="0"/>
      <dgm:spPr/>
    </dgm:pt>
    <dgm:pt modelId="{A35F5A4F-367D-4087-88CB-D2A6A924AF88}" type="pres">
      <dgm:prSet presAssocID="{D2EFF5D6-1522-47DD-A182-00F0D21A08D2}" presName="dummyConnPt" presStyleCnt="0"/>
      <dgm:spPr/>
    </dgm:pt>
    <dgm:pt modelId="{FD47A092-42F0-45B4-804C-D875CAF8C3DC}" type="pres">
      <dgm:prSet presAssocID="{D2EFF5D6-1522-47DD-A182-00F0D21A08D2}" presName="node" presStyleLbl="node1" presStyleIdx="6" presStyleCnt="9" custScaleX="146201" custScaleY="67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7D35-0C35-4D5E-B2F2-E6F8AD2790EE}" type="pres">
      <dgm:prSet presAssocID="{070143EF-5CCA-49F2-8C64-FACB27DDE53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38256AC-E1EA-4FB8-B6CF-527EC75074AC}" type="pres">
      <dgm:prSet presAssocID="{FDDB0D52-A0B3-4C2B-AEB4-DD00585F81F6}" presName="compNode" presStyleCnt="0"/>
      <dgm:spPr/>
    </dgm:pt>
    <dgm:pt modelId="{C22E3A05-3194-42D7-B88E-C21A4F283EC2}" type="pres">
      <dgm:prSet presAssocID="{FDDB0D52-A0B3-4C2B-AEB4-DD00585F81F6}" presName="dummyConnPt" presStyleCnt="0"/>
      <dgm:spPr/>
    </dgm:pt>
    <dgm:pt modelId="{CA99B7CB-B82E-4B47-95A1-3BC5E8DE9905}" type="pres">
      <dgm:prSet presAssocID="{FDDB0D52-A0B3-4C2B-AEB4-DD00585F81F6}" presName="node" presStyleLbl="node1" presStyleIdx="7" presStyleCnt="9" custScaleX="174842" custScaleY="134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96FF5-974A-4692-ADDB-909E94A137DB}" type="pres">
      <dgm:prSet presAssocID="{FE0FADEF-714D-4D23-8B46-22854AA657DC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39F54AB-9222-490A-99E5-B68A4162F591}" type="pres">
      <dgm:prSet presAssocID="{001937E3-91B8-450C-AC93-F9234137D774}" presName="compNode" presStyleCnt="0"/>
      <dgm:spPr/>
    </dgm:pt>
    <dgm:pt modelId="{24799AD6-7335-44BE-961C-A07F5ED6BDBA}" type="pres">
      <dgm:prSet presAssocID="{001937E3-91B8-450C-AC93-F9234137D774}" presName="dummyConnPt" presStyleCnt="0"/>
      <dgm:spPr/>
    </dgm:pt>
    <dgm:pt modelId="{BE9951D3-8798-47A6-9FFA-3EEF8D262AC1}" type="pres">
      <dgm:prSet presAssocID="{001937E3-91B8-450C-AC93-F9234137D774}" presName="node" presStyleLbl="node1" presStyleIdx="8" presStyleCnt="9" custScaleX="151566" custScaleY="168657" custLinFactNeighborX="-1855" custLinFactNeighborY="35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2ADC3-80C0-42EB-868E-AEC5590BB5F7}" type="presOf" srcId="{001937E3-91B8-450C-AC93-F9234137D774}" destId="{BE9951D3-8798-47A6-9FFA-3EEF8D262AC1}" srcOrd="0" destOrd="0" presId="urn:microsoft.com/office/officeart/2005/8/layout/bProcess4"/>
    <dgm:cxn modelId="{6811ADBF-D5D2-4806-98E1-20C2FF1266FA}" srcId="{88F46E1B-84D3-4110-BB4F-0A6F583F8412}" destId="{BBB310D0-DB1B-44EF-A7F6-02077199D784}" srcOrd="2" destOrd="0" parTransId="{A66CE896-C8FA-4BDC-932C-33A764302F09}" sibTransId="{37DBE027-DAB3-4B65-A372-8ED350D26062}"/>
    <dgm:cxn modelId="{51299D53-FED3-4CAA-9795-983FEB669589}" type="presOf" srcId="{FB044BC4-0DDF-4BF7-AB22-C6F2C9AE259A}" destId="{1E65E2FB-78E4-45F0-BB1E-ED774545368B}" srcOrd="0" destOrd="0" presId="urn:microsoft.com/office/officeart/2005/8/layout/bProcess4"/>
    <dgm:cxn modelId="{8E2FD6FD-2A5D-436B-AE9D-6E7857C90BF3}" type="presOf" srcId="{FE0FADEF-714D-4D23-8B46-22854AA657DC}" destId="{08F96FF5-974A-4692-ADDB-909E94A137DB}" srcOrd="0" destOrd="0" presId="urn:microsoft.com/office/officeart/2005/8/layout/bProcess4"/>
    <dgm:cxn modelId="{37E83BC5-99BD-4326-A6DF-5B591833A57D}" type="presOf" srcId="{29F7D9DC-6D2B-483C-B040-F84BBF87DFAC}" destId="{D2374D89-1E4B-4FA1-8694-94F96425BB1A}" srcOrd="0" destOrd="0" presId="urn:microsoft.com/office/officeart/2005/8/layout/bProcess4"/>
    <dgm:cxn modelId="{68144886-B151-41DC-A8A5-BA6983FF4862}" srcId="{88F46E1B-84D3-4110-BB4F-0A6F583F8412}" destId="{D2EFF5D6-1522-47DD-A182-00F0D21A08D2}" srcOrd="6" destOrd="0" parTransId="{0FA45F82-406D-428B-879D-EBF2D13DF20B}" sibTransId="{070143EF-5CCA-49F2-8C64-FACB27DDE533}"/>
    <dgm:cxn modelId="{53E21939-6243-454B-A378-366972701C7A}" type="presOf" srcId="{FDDB0D52-A0B3-4C2B-AEB4-DD00585F81F6}" destId="{CA99B7CB-B82E-4B47-95A1-3BC5E8DE9905}" srcOrd="0" destOrd="0" presId="urn:microsoft.com/office/officeart/2005/8/layout/bProcess4"/>
    <dgm:cxn modelId="{315C3C05-57AC-445E-AB21-B5216F48AD58}" type="presOf" srcId="{32A68B14-4495-432A-90B3-4AECC8FEC680}" destId="{1AB829FC-5CB8-478C-B0D2-6120C8B68492}" srcOrd="0" destOrd="0" presId="urn:microsoft.com/office/officeart/2005/8/layout/bProcess4"/>
    <dgm:cxn modelId="{7913DDCB-3B19-4431-A589-4ADA922312DF}" srcId="{88F46E1B-84D3-4110-BB4F-0A6F583F8412}" destId="{B1AECB7E-3730-4A61-B5E9-8BE14892D22B}" srcOrd="5" destOrd="0" parTransId="{476AFD6E-711C-46EA-AC0D-D106BF5F8E1D}" sibTransId="{5A4F7A0F-682A-4A43-9056-61DE463305C7}"/>
    <dgm:cxn modelId="{5B6BAF24-6E24-4689-A49E-8FAA161BBD53}" type="presOf" srcId="{070143EF-5CCA-49F2-8C64-FACB27DDE533}" destId="{EDE67D35-0C35-4D5E-B2F2-E6F8AD2790EE}" srcOrd="0" destOrd="0" presId="urn:microsoft.com/office/officeart/2005/8/layout/bProcess4"/>
    <dgm:cxn modelId="{EFEE4E8C-843A-42DF-8308-0AA28EE4DCFB}" srcId="{88F46E1B-84D3-4110-BB4F-0A6F583F8412}" destId="{001937E3-91B8-450C-AC93-F9234137D774}" srcOrd="8" destOrd="0" parTransId="{48B8ABE4-9292-4DAE-AA5C-595C5083FE69}" sibTransId="{B3DF8FBC-CB24-42B9-A518-ED6034543340}"/>
    <dgm:cxn modelId="{1BFD8F9A-FFCF-4D5E-AA92-D35867DB7A13}" type="presOf" srcId="{B1AECB7E-3730-4A61-B5E9-8BE14892D22B}" destId="{430293EB-31D2-42D3-9F57-0593D37438E7}" srcOrd="0" destOrd="0" presId="urn:microsoft.com/office/officeart/2005/8/layout/bProcess4"/>
    <dgm:cxn modelId="{35FAF05F-282E-4D46-968D-6C42CCAEBDBD}" type="presOf" srcId="{5A4F7A0F-682A-4A43-9056-61DE463305C7}" destId="{005B38C2-598B-4094-8746-792AD91D98AE}" srcOrd="0" destOrd="0" presId="urn:microsoft.com/office/officeart/2005/8/layout/bProcess4"/>
    <dgm:cxn modelId="{6D18E892-DE62-4D4F-AC58-30DC002A7657}" type="presOf" srcId="{EB1886DD-BCAA-4E42-9D31-4F6FC02E959B}" destId="{66A636AC-2665-4C4E-87A4-FEAE55DD0325}" srcOrd="0" destOrd="0" presId="urn:microsoft.com/office/officeart/2005/8/layout/bProcess4"/>
    <dgm:cxn modelId="{30C25EEF-6432-4526-9F51-50B5966B60EF}" srcId="{88F46E1B-84D3-4110-BB4F-0A6F583F8412}" destId="{FB044BC4-0DDF-4BF7-AB22-C6F2C9AE259A}" srcOrd="1" destOrd="0" parTransId="{D1973E09-BD24-4E9C-A033-0AAFEF2D5F22}" sibTransId="{8DDE76A9-6296-469D-9F27-3FC00FC1979A}"/>
    <dgm:cxn modelId="{838C44B9-B13B-449F-B85F-3ED797689ABF}" type="presOf" srcId="{4177587C-E4E7-483C-8405-72F70160F540}" destId="{B324BFA5-64AE-4A83-88DA-B8C520C405A8}" srcOrd="0" destOrd="0" presId="urn:microsoft.com/office/officeart/2005/8/layout/bProcess4"/>
    <dgm:cxn modelId="{BF1D86A5-164F-4051-A615-4B3261938505}" type="presOf" srcId="{FA24070B-6AFC-4263-961E-DDB771883239}" destId="{8BD2EAF7-A22E-4BC4-BD77-2E130E0EA7FA}" srcOrd="0" destOrd="0" presId="urn:microsoft.com/office/officeart/2005/8/layout/bProcess4"/>
    <dgm:cxn modelId="{678F44A8-82BA-490E-AF5A-69264213DC9E}" srcId="{88F46E1B-84D3-4110-BB4F-0A6F583F8412}" destId="{FA24070B-6AFC-4263-961E-DDB771883239}" srcOrd="4" destOrd="0" parTransId="{17CED853-8D0B-4E91-8E0C-55AA20BA620E}" sibTransId="{DBCDF441-1916-46F4-8410-7154E4A1FE06}"/>
    <dgm:cxn modelId="{A0EF67FE-282B-420B-9E4E-F11C1AFDBC0F}" type="presOf" srcId="{37DBE027-DAB3-4B65-A372-8ED350D26062}" destId="{9BCDD0F8-B2AD-4952-824D-71E33248A62B}" srcOrd="0" destOrd="0" presId="urn:microsoft.com/office/officeart/2005/8/layout/bProcess4"/>
    <dgm:cxn modelId="{700FC373-B02F-41B2-A545-14AEF3B80F3D}" type="presOf" srcId="{88F46E1B-84D3-4110-BB4F-0A6F583F8412}" destId="{7F4DFE1A-83F9-4A80-A7C5-2D3980472929}" srcOrd="0" destOrd="0" presId="urn:microsoft.com/office/officeart/2005/8/layout/bProcess4"/>
    <dgm:cxn modelId="{7AEB253F-442C-423D-9A68-74D2260283BF}" srcId="{88F46E1B-84D3-4110-BB4F-0A6F583F8412}" destId="{FDDB0D52-A0B3-4C2B-AEB4-DD00585F81F6}" srcOrd="7" destOrd="0" parTransId="{1C77AA7A-B7D9-4F28-AD72-94FE4194D483}" sibTransId="{FE0FADEF-714D-4D23-8B46-22854AA657DC}"/>
    <dgm:cxn modelId="{992A335A-EDE0-481C-BA5A-C08AB22BEB92}" type="presOf" srcId="{BBB310D0-DB1B-44EF-A7F6-02077199D784}" destId="{394E3AD1-D583-45AF-9461-F3EE3C96EE13}" srcOrd="0" destOrd="0" presId="urn:microsoft.com/office/officeart/2005/8/layout/bProcess4"/>
    <dgm:cxn modelId="{2A378697-0983-4C00-B478-9EE243FEE863}" type="presOf" srcId="{8DDE76A9-6296-469D-9F27-3FC00FC1979A}" destId="{31F97075-C8AB-4C1A-AA79-21A148A7E68C}" srcOrd="0" destOrd="0" presId="urn:microsoft.com/office/officeart/2005/8/layout/bProcess4"/>
    <dgm:cxn modelId="{B36EAADC-336C-4181-ACD8-184C071DEA8E}" srcId="{88F46E1B-84D3-4110-BB4F-0A6F583F8412}" destId="{32A68B14-4495-432A-90B3-4AECC8FEC680}" srcOrd="3" destOrd="0" parTransId="{5D3BD01C-57D5-4906-B4D6-84FE738DEDBD}" sibTransId="{29F7D9DC-6D2B-483C-B040-F84BBF87DFAC}"/>
    <dgm:cxn modelId="{6EB67834-9F6F-4954-AED9-888759BEF13A}" type="presOf" srcId="{D2EFF5D6-1522-47DD-A182-00F0D21A08D2}" destId="{FD47A092-42F0-45B4-804C-D875CAF8C3DC}" srcOrd="0" destOrd="0" presId="urn:microsoft.com/office/officeart/2005/8/layout/bProcess4"/>
    <dgm:cxn modelId="{A0584229-A719-4DC5-8F68-1DB55D4FA767}" srcId="{88F46E1B-84D3-4110-BB4F-0A6F583F8412}" destId="{4177587C-E4E7-483C-8405-72F70160F540}" srcOrd="0" destOrd="0" parTransId="{9FE33355-1216-4F6C-B5D2-184C61198EF2}" sibTransId="{EB1886DD-BCAA-4E42-9D31-4F6FC02E959B}"/>
    <dgm:cxn modelId="{D2C451DC-B44C-4EFE-93E1-7908B9D58403}" type="presOf" srcId="{DBCDF441-1916-46F4-8410-7154E4A1FE06}" destId="{9F6CC933-A93F-428A-B9F9-9565FAE0C2ED}" srcOrd="0" destOrd="0" presId="urn:microsoft.com/office/officeart/2005/8/layout/bProcess4"/>
    <dgm:cxn modelId="{68080809-DAD0-46D1-8DBA-0B784F9AF4E5}" type="presParOf" srcId="{7F4DFE1A-83F9-4A80-A7C5-2D3980472929}" destId="{33430CF3-DDC4-4B85-9D90-FF96B5A0DB58}" srcOrd="0" destOrd="0" presId="urn:microsoft.com/office/officeart/2005/8/layout/bProcess4"/>
    <dgm:cxn modelId="{2959021F-0B60-461B-A059-50A85F61C25B}" type="presParOf" srcId="{33430CF3-DDC4-4B85-9D90-FF96B5A0DB58}" destId="{AB3BB521-2EF1-4631-957E-BEC010D272CB}" srcOrd="0" destOrd="0" presId="urn:microsoft.com/office/officeart/2005/8/layout/bProcess4"/>
    <dgm:cxn modelId="{0178B822-7ECA-40C9-B293-5D18828D2EFA}" type="presParOf" srcId="{33430CF3-DDC4-4B85-9D90-FF96B5A0DB58}" destId="{B324BFA5-64AE-4A83-88DA-B8C520C405A8}" srcOrd="1" destOrd="0" presId="urn:microsoft.com/office/officeart/2005/8/layout/bProcess4"/>
    <dgm:cxn modelId="{D962F2BC-711A-4B8E-91D2-129AC9363A5F}" type="presParOf" srcId="{7F4DFE1A-83F9-4A80-A7C5-2D3980472929}" destId="{66A636AC-2665-4C4E-87A4-FEAE55DD0325}" srcOrd="1" destOrd="0" presId="urn:microsoft.com/office/officeart/2005/8/layout/bProcess4"/>
    <dgm:cxn modelId="{0B8A3941-5CD3-4111-AAD9-2B822944C766}" type="presParOf" srcId="{7F4DFE1A-83F9-4A80-A7C5-2D3980472929}" destId="{A5B4B2C8-7347-4C86-8459-DB38651C4215}" srcOrd="2" destOrd="0" presId="urn:microsoft.com/office/officeart/2005/8/layout/bProcess4"/>
    <dgm:cxn modelId="{01B71295-A17A-4E78-9AB4-43C6793FF1FA}" type="presParOf" srcId="{A5B4B2C8-7347-4C86-8459-DB38651C4215}" destId="{5A66623E-99EF-4549-8EBA-BABCFB63F00C}" srcOrd="0" destOrd="0" presId="urn:microsoft.com/office/officeart/2005/8/layout/bProcess4"/>
    <dgm:cxn modelId="{B226A25A-4EE6-4959-8D7D-A152D3201653}" type="presParOf" srcId="{A5B4B2C8-7347-4C86-8459-DB38651C4215}" destId="{1E65E2FB-78E4-45F0-BB1E-ED774545368B}" srcOrd="1" destOrd="0" presId="urn:microsoft.com/office/officeart/2005/8/layout/bProcess4"/>
    <dgm:cxn modelId="{252EB223-88C5-4C23-AC3A-F4375BC25201}" type="presParOf" srcId="{7F4DFE1A-83F9-4A80-A7C5-2D3980472929}" destId="{31F97075-C8AB-4C1A-AA79-21A148A7E68C}" srcOrd="3" destOrd="0" presId="urn:microsoft.com/office/officeart/2005/8/layout/bProcess4"/>
    <dgm:cxn modelId="{458FA138-9C45-4DF3-BEBD-D7B511AB7514}" type="presParOf" srcId="{7F4DFE1A-83F9-4A80-A7C5-2D3980472929}" destId="{988B933E-2ECA-4DAE-9A07-DAD105E42A00}" srcOrd="4" destOrd="0" presId="urn:microsoft.com/office/officeart/2005/8/layout/bProcess4"/>
    <dgm:cxn modelId="{0BE791BB-C4A9-4154-B0AC-3523425509A7}" type="presParOf" srcId="{988B933E-2ECA-4DAE-9A07-DAD105E42A00}" destId="{6F261B2C-F42E-49F9-B574-F965F50B6F4B}" srcOrd="0" destOrd="0" presId="urn:microsoft.com/office/officeart/2005/8/layout/bProcess4"/>
    <dgm:cxn modelId="{47B774FB-46CF-4854-8E45-E71BCC47C881}" type="presParOf" srcId="{988B933E-2ECA-4DAE-9A07-DAD105E42A00}" destId="{394E3AD1-D583-45AF-9461-F3EE3C96EE13}" srcOrd="1" destOrd="0" presId="urn:microsoft.com/office/officeart/2005/8/layout/bProcess4"/>
    <dgm:cxn modelId="{806913B1-F5E9-4430-ADF6-2B73694FFEE0}" type="presParOf" srcId="{7F4DFE1A-83F9-4A80-A7C5-2D3980472929}" destId="{9BCDD0F8-B2AD-4952-824D-71E33248A62B}" srcOrd="5" destOrd="0" presId="urn:microsoft.com/office/officeart/2005/8/layout/bProcess4"/>
    <dgm:cxn modelId="{686DA89C-9739-4885-9F02-5FABA08A5F8A}" type="presParOf" srcId="{7F4DFE1A-83F9-4A80-A7C5-2D3980472929}" destId="{1CBC572F-5311-4F62-B9FC-18669D5BB5A4}" srcOrd="6" destOrd="0" presId="urn:microsoft.com/office/officeart/2005/8/layout/bProcess4"/>
    <dgm:cxn modelId="{65591837-1A89-4A9C-AA6E-86C19A3B8B3A}" type="presParOf" srcId="{1CBC572F-5311-4F62-B9FC-18669D5BB5A4}" destId="{EE5D9F85-6508-4D07-87C9-07AF1DDD9829}" srcOrd="0" destOrd="0" presId="urn:microsoft.com/office/officeart/2005/8/layout/bProcess4"/>
    <dgm:cxn modelId="{55F766C3-AEC0-4744-88A5-03B6300BA68E}" type="presParOf" srcId="{1CBC572F-5311-4F62-B9FC-18669D5BB5A4}" destId="{1AB829FC-5CB8-478C-B0D2-6120C8B68492}" srcOrd="1" destOrd="0" presId="urn:microsoft.com/office/officeart/2005/8/layout/bProcess4"/>
    <dgm:cxn modelId="{9A288666-3654-451F-A70E-C791DDACB782}" type="presParOf" srcId="{7F4DFE1A-83F9-4A80-A7C5-2D3980472929}" destId="{D2374D89-1E4B-4FA1-8694-94F96425BB1A}" srcOrd="7" destOrd="0" presId="urn:microsoft.com/office/officeart/2005/8/layout/bProcess4"/>
    <dgm:cxn modelId="{07E768CF-A18A-4CBE-867A-9CC41B0C62F9}" type="presParOf" srcId="{7F4DFE1A-83F9-4A80-A7C5-2D3980472929}" destId="{295F66D3-965E-4BD9-892F-2532BC3CB285}" srcOrd="8" destOrd="0" presId="urn:microsoft.com/office/officeart/2005/8/layout/bProcess4"/>
    <dgm:cxn modelId="{A778AE40-25FC-4BBE-9DB9-A8257D3272D1}" type="presParOf" srcId="{295F66D3-965E-4BD9-892F-2532BC3CB285}" destId="{239DD836-382E-424D-B91E-70B125CC84A6}" srcOrd="0" destOrd="0" presId="urn:microsoft.com/office/officeart/2005/8/layout/bProcess4"/>
    <dgm:cxn modelId="{A88097D6-A850-4603-979C-09E35D70E9FC}" type="presParOf" srcId="{295F66D3-965E-4BD9-892F-2532BC3CB285}" destId="{8BD2EAF7-A22E-4BC4-BD77-2E130E0EA7FA}" srcOrd="1" destOrd="0" presId="urn:microsoft.com/office/officeart/2005/8/layout/bProcess4"/>
    <dgm:cxn modelId="{9C0A2469-567B-4B0E-B788-1121F3487E9A}" type="presParOf" srcId="{7F4DFE1A-83F9-4A80-A7C5-2D3980472929}" destId="{9F6CC933-A93F-428A-B9F9-9565FAE0C2ED}" srcOrd="9" destOrd="0" presId="urn:microsoft.com/office/officeart/2005/8/layout/bProcess4"/>
    <dgm:cxn modelId="{3331F094-3FBB-45E7-ABFD-B24CA0BF2BC8}" type="presParOf" srcId="{7F4DFE1A-83F9-4A80-A7C5-2D3980472929}" destId="{0B166B79-B8D5-44E1-A1C5-5796CD690764}" srcOrd="10" destOrd="0" presId="urn:microsoft.com/office/officeart/2005/8/layout/bProcess4"/>
    <dgm:cxn modelId="{E178AAFB-E053-4BE7-9AA4-AC3639F0A700}" type="presParOf" srcId="{0B166B79-B8D5-44E1-A1C5-5796CD690764}" destId="{4F1C78AF-C763-488F-8F72-9F49DDDD9085}" srcOrd="0" destOrd="0" presId="urn:microsoft.com/office/officeart/2005/8/layout/bProcess4"/>
    <dgm:cxn modelId="{B223FBB9-238D-44B7-B493-06F357BE15A0}" type="presParOf" srcId="{0B166B79-B8D5-44E1-A1C5-5796CD690764}" destId="{430293EB-31D2-42D3-9F57-0593D37438E7}" srcOrd="1" destOrd="0" presId="urn:microsoft.com/office/officeart/2005/8/layout/bProcess4"/>
    <dgm:cxn modelId="{37780069-07B6-4349-9FB8-024250B8A3D8}" type="presParOf" srcId="{7F4DFE1A-83F9-4A80-A7C5-2D3980472929}" destId="{005B38C2-598B-4094-8746-792AD91D98AE}" srcOrd="11" destOrd="0" presId="urn:microsoft.com/office/officeart/2005/8/layout/bProcess4"/>
    <dgm:cxn modelId="{E0B851FB-CC21-4942-8A21-8D34D080AA7F}" type="presParOf" srcId="{7F4DFE1A-83F9-4A80-A7C5-2D3980472929}" destId="{F8255CE4-B1EE-4AA2-9912-16F959C172FC}" srcOrd="12" destOrd="0" presId="urn:microsoft.com/office/officeart/2005/8/layout/bProcess4"/>
    <dgm:cxn modelId="{1586D6DD-DDB6-4E52-B9BC-42A52707DC97}" type="presParOf" srcId="{F8255CE4-B1EE-4AA2-9912-16F959C172FC}" destId="{A35F5A4F-367D-4087-88CB-D2A6A924AF88}" srcOrd="0" destOrd="0" presId="urn:microsoft.com/office/officeart/2005/8/layout/bProcess4"/>
    <dgm:cxn modelId="{D1F11D68-1700-45DD-8F03-D4ECA4B44931}" type="presParOf" srcId="{F8255CE4-B1EE-4AA2-9912-16F959C172FC}" destId="{FD47A092-42F0-45B4-804C-D875CAF8C3DC}" srcOrd="1" destOrd="0" presId="urn:microsoft.com/office/officeart/2005/8/layout/bProcess4"/>
    <dgm:cxn modelId="{9B8D62A5-077B-4042-AE95-E8CD5182015A}" type="presParOf" srcId="{7F4DFE1A-83F9-4A80-A7C5-2D3980472929}" destId="{EDE67D35-0C35-4D5E-B2F2-E6F8AD2790EE}" srcOrd="13" destOrd="0" presId="urn:microsoft.com/office/officeart/2005/8/layout/bProcess4"/>
    <dgm:cxn modelId="{61CE8A84-8D3A-4EE8-B084-3B6AE07FCF9B}" type="presParOf" srcId="{7F4DFE1A-83F9-4A80-A7C5-2D3980472929}" destId="{D38256AC-E1EA-4FB8-B6CF-527EC75074AC}" srcOrd="14" destOrd="0" presId="urn:microsoft.com/office/officeart/2005/8/layout/bProcess4"/>
    <dgm:cxn modelId="{24E055DD-DB27-41FD-9094-EC23C28368EE}" type="presParOf" srcId="{D38256AC-E1EA-4FB8-B6CF-527EC75074AC}" destId="{C22E3A05-3194-42D7-B88E-C21A4F283EC2}" srcOrd="0" destOrd="0" presId="urn:microsoft.com/office/officeart/2005/8/layout/bProcess4"/>
    <dgm:cxn modelId="{926EB58A-2736-4D5D-B91D-2783370E3B9C}" type="presParOf" srcId="{D38256AC-E1EA-4FB8-B6CF-527EC75074AC}" destId="{CA99B7CB-B82E-4B47-95A1-3BC5E8DE9905}" srcOrd="1" destOrd="0" presId="urn:microsoft.com/office/officeart/2005/8/layout/bProcess4"/>
    <dgm:cxn modelId="{7B0DA829-CAC9-40A5-B3AC-5B3B3ABD54A1}" type="presParOf" srcId="{7F4DFE1A-83F9-4A80-A7C5-2D3980472929}" destId="{08F96FF5-974A-4692-ADDB-909E94A137DB}" srcOrd="15" destOrd="0" presId="urn:microsoft.com/office/officeart/2005/8/layout/bProcess4"/>
    <dgm:cxn modelId="{5592E2AE-12D0-4C46-A0EB-226A4D8C916E}" type="presParOf" srcId="{7F4DFE1A-83F9-4A80-A7C5-2D3980472929}" destId="{E39F54AB-9222-490A-99E5-B68A4162F591}" srcOrd="16" destOrd="0" presId="urn:microsoft.com/office/officeart/2005/8/layout/bProcess4"/>
    <dgm:cxn modelId="{A947457E-958D-4B65-9E1F-556B06F7AD1A}" type="presParOf" srcId="{E39F54AB-9222-490A-99E5-B68A4162F591}" destId="{24799AD6-7335-44BE-961C-A07F5ED6BDBA}" srcOrd="0" destOrd="0" presId="urn:microsoft.com/office/officeart/2005/8/layout/bProcess4"/>
    <dgm:cxn modelId="{9C82A1C2-2BBB-49C8-A90F-3B1A7179321C}" type="presParOf" srcId="{E39F54AB-9222-490A-99E5-B68A4162F591}" destId="{BE9951D3-8798-47A6-9FFA-3EEF8D262AC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5595-1881-4FD8-81FF-0846A1E589FB}">
      <dsp:nvSpPr>
        <dsp:cNvPr id="0" name=""/>
        <dsp:cNvSpPr/>
      </dsp:nvSpPr>
      <dsp:spPr>
        <a:xfrm rot="10800000">
          <a:off x="5737624" y="1134048"/>
          <a:ext cx="2219538" cy="13312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AA58-527C-41F3-9F75-275348A4D5F5}">
      <dsp:nvSpPr>
        <dsp:cNvPr id="0" name=""/>
        <dsp:cNvSpPr/>
      </dsp:nvSpPr>
      <dsp:spPr>
        <a:xfrm>
          <a:off x="5592564" y="918245"/>
          <a:ext cx="2540848" cy="21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2014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Постоянно действующий семинар «Шаги на пути к эффективности»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</a:rPr>
            <a:t>РИП «Муниципальная модель методического сопровождения разработки и реализации программ развития образовательных организаций, находящихся в трудных социальных контекстах»</a:t>
          </a:r>
          <a:endParaRPr lang="ru-RU" sz="1300" kern="1200" dirty="0"/>
        </a:p>
      </dsp:txBody>
      <dsp:txXfrm>
        <a:off x="5592564" y="918245"/>
        <a:ext cx="2540848" cy="2189218"/>
      </dsp:txXfrm>
    </dsp:sp>
    <dsp:sp modelId="{DBC9F2B2-4DDA-4EC5-AAAD-E6AAD460016F}">
      <dsp:nvSpPr>
        <dsp:cNvPr id="0" name=""/>
        <dsp:cNvSpPr/>
      </dsp:nvSpPr>
      <dsp:spPr>
        <a:xfrm rot="5400000">
          <a:off x="5772234" y="460128"/>
          <a:ext cx="377321" cy="3773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03916-7074-44D0-9083-500AC4DD12C7}">
      <dsp:nvSpPr>
        <dsp:cNvPr id="0" name=""/>
        <dsp:cNvSpPr/>
      </dsp:nvSpPr>
      <dsp:spPr>
        <a:xfrm rot="10800000">
          <a:off x="3102450" y="853878"/>
          <a:ext cx="2219538" cy="13312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937F9-0F06-4DE8-909A-C3A30E06022E}">
      <dsp:nvSpPr>
        <dsp:cNvPr id="0" name=""/>
        <dsp:cNvSpPr/>
      </dsp:nvSpPr>
      <dsp:spPr>
        <a:xfrm>
          <a:off x="3101215" y="506148"/>
          <a:ext cx="2136840" cy="201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2015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Проведено исследование «Оценка эффективности реализации программ перехода школ в эффективный режим работы» (фокус-группы)</a:t>
          </a:r>
          <a:endParaRPr lang="ru-RU" sz="1400" kern="1200" dirty="0"/>
        </a:p>
      </dsp:txBody>
      <dsp:txXfrm>
        <a:off x="3101215" y="506148"/>
        <a:ext cx="2136840" cy="2011890"/>
      </dsp:txXfrm>
    </dsp:sp>
    <dsp:sp modelId="{123E536F-2554-4E43-9A58-A82A97E3C823}">
      <dsp:nvSpPr>
        <dsp:cNvPr id="0" name=""/>
        <dsp:cNvSpPr/>
      </dsp:nvSpPr>
      <dsp:spPr>
        <a:xfrm rot="5400000">
          <a:off x="3098011" y="1302"/>
          <a:ext cx="377321" cy="3773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7D4D3-7129-4C5F-97CF-4E173DBC65A5}">
      <dsp:nvSpPr>
        <dsp:cNvPr id="0" name=""/>
        <dsp:cNvSpPr/>
      </dsp:nvSpPr>
      <dsp:spPr>
        <a:xfrm rot="10800000">
          <a:off x="611209" y="342499"/>
          <a:ext cx="2219538" cy="13312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0290A-5D4D-4D4F-8BE7-99629C45852F}">
      <dsp:nvSpPr>
        <dsp:cNvPr id="0" name=""/>
        <dsp:cNvSpPr/>
      </dsp:nvSpPr>
      <dsp:spPr>
        <a:xfrm>
          <a:off x="170951" y="0"/>
          <a:ext cx="2390376" cy="1751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2016 - 2017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методического сопровождения профессионального развития педагогов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Тиражирование эффективных практик</a:t>
          </a:r>
          <a:endParaRPr lang="ru-RU" sz="1400" kern="1200" dirty="0"/>
        </a:p>
      </dsp:txBody>
      <dsp:txXfrm>
        <a:off x="170951" y="0"/>
        <a:ext cx="2390376" cy="1751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5595-1881-4FD8-81FF-0846A1E589FB}">
      <dsp:nvSpPr>
        <dsp:cNvPr id="0" name=""/>
        <dsp:cNvSpPr/>
      </dsp:nvSpPr>
      <dsp:spPr>
        <a:xfrm rot="5400000">
          <a:off x="550248" y="1592612"/>
          <a:ext cx="1470968" cy="24476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ABAA58-527C-41F3-9F75-275348A4D5F5}">
      <dsp:nvSpPr>
        <dsp:cNvPr id="0" name=""/>
        <dsp:cNvSpPr/>
      </dsp:nvSpPr>
      <dsp:spPr>
        <a:xfrm>
          <a:off x="292782" y="1829721"/>
          <a:ext cx="2536406" cy="1176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2009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Включение Ярославской области в проект «Школы, работающие в сложных социальных контекстах: возможности улучшения результатов»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</a:rPr>
            <a:t>Проведено исследование школ региона (выделено 18 школ)</a:t>
          </a:r>
          <a:endParaRPr lang="ru-RU" sz="1300" kern="1200" dirty="0"/>
        </a:p>
      </dsp:txBody>
      <dsp:txXfrm>
        <a:off x="292782" y="1829721"/>
        <a:ext cx="2536406" cy="1176853"/>
      </dsp:txXfrm>
    </dsp:sp>
    <dsp:sp modelId="{DBC9F2B2-4DDA-4EC5-AAAD-E6AAD460016F}">
      <dsp:nvSpPr>
        <dsp:cNvPr id="0" name=""/>
        <dsp:cNvSpPr/>
      </dsp:nvSpPr>
      <dsp:spPr>
        <a:xfrm>
          <a:off x="2163802" y="1525737"/>
          <a:ext cx="416935" cy="4169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603916-7074-44D0-9083-500AC4DD12C7}">
      <dsp:nvSpPr>
        <dsp:cNvPr id="0" name=""/>
        <dsp:cNvSpPr/>
      </dsp:nvSpPr>
      <dsp:spPr>
        <a:xfrm rot="5400000">
          <a:off x="3348281" y="1053894"/>
          <a:ext cx="1470968" cy="24476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5937F9-0F06-4DE8-909A-C3A30E06022E}">
      <dsp:nvSpPr>
        <dsp:cNvPr id="0" name=""/>
        <dsp:cNvSpPr/>
      </dsp:nvSpPr>
      <dsp:spPr>
        <a:xfrm>
          <a:off x="3109486" y="1333692"/>
          <a:ext cx="2694139" cy="19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2012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Региональный проект «Разработка и внедрение региональной стратегии помощи школам, работающим в сложных социальных контекстах и показывающих низкие образовательные результаты».</a:t>
          </a:r>
          <a:endParaRPr lang="ru-RU" sz="1300" kern="1200" dirty="0"/>
        </a:p>
      </dsp:txBody>
      <dsp:txXfrm>
        <a:off x="3109486" y="1333692"/>
        <a:ext cx="2694139" cy="1936984"/>
      </dsp:txXfrm>
    </dsp:sp>
    <dsp:sp modelId="{123E536F-2554-4E43-9A58-A82A97E3C823}">
      <dsp:nvSpPr>
        <dsp:cNvPr id="0" name=""/>
        <dsp:cNvSpPr/>
      </dsp:nvSpPr>
      <dsp:spPr>
        <a:xfrm>
          <a:off x="4837924" y="961277"/>
          <a:ext cx="416935" cy="4169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E7D4D3-7129-4C5F-97CF-4E173DBC65A5}">
      <dsp:nvSpPr>
        <dsp:cNvPr id="0" name=""/>
        <dsp:cNvSpPr/>
      </dsp:nvSpPr>
      <dsp:spPr>
        <a:xfrm rot="5400000">
          <a:off x="6212572" y="384598"/>
          <a:ext cx="1470968" cy="244765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30290A-5D4D-4D4F-8BE7-99629C45852F}">
      <dsp:nvSpPr>
        <dsp:cNvPr id="0" name=""/>
        <dsp:cNvSpPr/>
      </dsp:nvSpPr>
      <dsp:spPr>
        <a:xfrm>
          <a:off x="5980418" y="613021"/>
          <a:ext cx="2209759" cy="193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2013 год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ea typeface="Calibri" panose="020F050202020403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Обучающиеся профессиональные сообщества (школьные, межшкольные, муниципальные, межрегиональные) – обмен опытом.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</a:rPr>
            <a:t>Разработка ППК для педагогов школ в ССК</a:t>
          </a:r>
          <a:endParaRPr lang="ru-RU" sz="1300" kern="1200" dirty="0"/>
        </a:p>
      </dsp:txBody>
      <dsp:txXfrm>
        <a:off x="5980418" y="613021"/>
        <a:ext cx="2209759" cy="1936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AA6D0-4339-450E-8D6A-A9DB00E7FCCD}">
      <dsp:nvSpPr>
        <dsp:cNvPr id="0" name=""/>
        <dsp:cNvSpPr/>
      </dsp:nvSpPr>
      <dsp:spPr>
        <a:xfrm>
          <a:off x="3449953" y="2572571"/>
          <a:ext cx="1806814" cy="1806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Новые условия для системы ДПО</a:t>
          </a:r>
          <a:endParaRPr lang="ru-RU" sz="1800" kern="1200" dirty="0"/>
        </a:p>
      </dsp:txBody>
      <dsp:txXfrm>
        <a:off x="3714555" y="2837173"/>
        <a:ext cx="1277610" cy="1277610"/>
      </dsp:txXfrm>
    </dsp:sp>
    <dsp:sp modelId="{00B90487-28F9-4939-8C5D-867740E7E2B4}">
      <dsp:nvSpPr>
        <dsp:cNvPr id="0" name=""/>
        <dsp:cNvSpPr/>
      </dsp:nvSpPr>
      <dsp:spPr>
        <a:xfrm rot="16200000">
          <a:off x="4055963" y="1721119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145182" y="1933201"/>
        <a:ext cx="416356" cy="368591"/>
      </dsp:txXfrm>
    </dsp:sp>
    <dsp:sp modelId="{7F7F85D4-A729-4F76-B9B2-9C7536B52948}">
      <dsp:nvSpPr>
        <dsp:cNvPr id="0" name=""/>
        <dsp:cNvSpPr/>
      </dsp:nvSpPr>
      <dsp:spPr>
        <a:xfrm>
          <a:off x="3630635" y="4865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Цифровизация</a:t>
          </a:r>
          <a:endParaRPr lang="ru-RU" sz="1600" kern="1200" dirty="0"/>
        </a:p>
      </dsp:txBody>
      <dsp:txXfrm>
        <a:off x="3842316" y="216546"/>
        <a:ext cx="1022089" cy="1022089"/>
      </dsp:txXfrm>
    </dsp:sp>
    <dsp:sp modelId="{F8E84DFA-8165-484B-8BA8-703172BB9145}">
      <dsp:nvSpPr>
        <dsp:cNvPr id="0" name=""/>
        <dsp:cNvSpPr/>
      </dsp:nvSpPr>
      <dsp:spPr>
        <a:xfrm rot="18600000">
          <a:off x="4986527" y="2059817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018397" y="2251026"/>
        <a:ext cx="416356" cy="368591"/>
      </dsp:txXfrm>
    </dsp:sp>
    <dsp:sp modelId="{F6BD4B33-80E9-43B2-BCBA-EE47EC1A92F8}">
      <dsp:nvSpPr>
        <dsp:cNvPr id="0" name=""/>
        <dsp:cNvSpPr/>
      </dsp:nvSpPr>
      <dsp:spPr>
        <a:xfrm>
          <a:off x="5397264" y="647865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en-US" sz="1600" kern="1200" dirty="0" smtClean="0"/>
            <a:t>Y</a:t>
          </a:r>
          <a:r>
            <a:rPr lang="ru-RU" sz="1600" kern="1200" dirty="0" smtClean="0"/>
            <a:t>»</a:t>
          </a:r>
          <a:r>
            <a:rPr lang="en-US" sz="1600" kern="1200" dirty="0" smtClean="0"/>
            <a:t> </a:t>
          </a:r>
          <a:r>
            <a:rPr lang="ru-RU" sz="1600" kern="1200" dirty="0" smtClean="0"/>
            <a:t>должны научить «</a:t>
          </a:r>
          <a:r>
            <a:rPr lang="en-US" sz="1600" kern="1200" dirty="0" smtClean="0"/>
            <a:t>Z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5608945" y="859546"/>
        <a:ext cx="1022089" cy="1022089"/>
      </dsp:txXfrm>
    </dsp:sp>
    <dsp:sp modelId="{030513B7-42B9-42DD-A576-9B3BAF99C7A4}">
      <dsp:nvSpPr>
        <dsp:cNvPr id="0" name=""/>
        <dsp:cNvSpPr/>
      </dsp:nvSpPr>
      <dsp:spPr>
        <a:xfrm rot="21000000">
          <a:off x="5481670" y="2917429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483025" y="3055785"/>
        <a:ext cx="416356" cy="368591"/>
      </dsp:txXfrm>
    </dsp:sp>
    <dsp:sp modelId="{9E42114F-479E-4485-BC57-C319FC4DB648}">
      <dsp:nvSpPr>
        <dsp:cNvPr id="0" name=""/>
        <dsp:cNvSpPr/>
      </dsp:nvSpPr>
      <dsp:spPr>
        <a:xfrm>
          <a:off x="6337268" y="2276000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Темпоральные</a:t>
          </a:r>
          <a:r>
            <a:rPr lang="ru-RU" sz="1600" kern="1200" dirty="0" smtClean="0"/>
            <a:t> условия жизни</a:t>
          </a:r>
          <a:endParaRPr lang="ru-RU" sz="1600" kern="1200" dirty="0"/>
        </a:p>
      </dsp:txBody>
      <dsp:txXfrm>
        <a:off x="6548949" y="2487681"/>
        <a:ext cx="1022089" cy="1022089"/>
      </dsp:txXfrm>
    </dsp:sp>
    <dsp:sp modelId="{72C5AEE9-CDB7-4EDD-AA7F-BB5556D2BB40}">
      <dsp:nvSpPr>
        <dsp:cNvPr id="0" name=""/>
        <dsp:cNvSpPr/>
      </dsp:nvSpPr>
      <dsp:spPr>
        <a:xfrm rot="1800000">
          <a:off x="5309709" y="3892670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21662" y="3970924"/>
        <a:ext cx="416356" cy="368591"/>
      </dsp:txXfrm>
    </dsp:sp>
    <dsp:sp modelId="{AA3D55EC-699A-4095-9A6F-AEC95FE5E570}">
      <dsp:nvSpPr>
        <dsp:cNvPr id="0" name=""/>
        <dsp:cNvSpPr/>
      </dsp:nvSpPr>
      <dsp:spPr>
        <a:xfrm>
          <a:off x="6010808" y="4127446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Изменение технологий взаимоотношения</a:t>
          </a:r>
          <a:endParaRPr lang="ru-RU" sz="1400" kern="1200" dirty="0"/>
        </a:p>
      </dsp:txBody>
      <dsp:txXfrm>
        <a:off x="6222489" y="4339127"/>
        <a:ext cx="1022089" cy="1022089"/>
      </dsp:txXfrm>
    </dsp:sp>
    <dsp:sp modelId="{BBDA92B4-AF4A-458A-956F-A83458A8281A}">
      <dsp:nvSpPr>
        <dsp:cNvPr id="0" name=""/>
        <dsp:cNvSpPr/>
      </dsp:nvSpPr>
      <dsp:spPr>
        <a:xfrm rot="4200000">
          <a:off x="4551106" y="4529213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609810" y="4568238"/>
        <a:ext cx="416356" cy="368591"/>
      </dsp:txXfrm>
    </dsp:sp>
    <dsp:sp modelId="{AE20BBF2-D9B2-4822-ACEF-714EA7F5A203}">
      <dsp:nvSpPr>
        <dsp:cNvPr id="0" name=""/>
        <dsp:cNvSpPr/>
      </dsp:nvSpPr>
      <dsp:spPr>
        <a:xfrm>
          <a:off x="4570638" y="5335891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Вызовы рынка труда</a:t>
          </a:r>
          <a:endParaRPr lang="ru-RU" sz="1600" kern="1200" dirty="0"/>
        </a:p>
      </dsp:txBody>
      <dsp:txXfrm>
        <a:off x="4782319" y="5547572"/>
        <a:ext cx="1022089" cy="1022089"/>
      </dsp:txXfrm>
    </dsp:sp>
    <dsp:sp modelId="{B4609A22-D558-4D3D-A7AC-D30ED612DD1D}">
      <dsp:nvSpPr>
        <dsp:cNvPr id="0" name=""/>
        <dsp:cNvSpPr/>
      </dsp:nvSpPr>
      <dsp:spPr>
        <a:xfrm rot="6600000">
          <a:off x="3560820" y="4529213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680554" y="4568238"/>
        <a:ext cx="416356" cy="368591"/>
      </dsp:txXfrm>
    </dsp:sp>
    <dsp:sp modelId="{847A8C7B-BC9B-43D3-A38C-30039A61EBF3}">
      <dsp:nvSpPr>
        <dsp:cNvPr id="0" name=""/>
        <dsp:cNvSpPr/>
      </dsp:nvSpPr>
      <dsp:spPr>
        <a:xfrm>
          <a:off x="2690631" y="5335891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Запрос на индивидуализацию</a:t>
          </a:r>
          <a:endParaRPr lang="ru-RU" sz="1600" kern="1200" dirty="0"/>
        </a:p>
      </dsp:txBody>
      <dsp:txXfrm>
        <a:off x="2902312" y="5547572"/>
        <a:ext cx="1022089" cy="1022089"/>
      </dsp:txXfrm>
    </dsp:sp>
    <dsp:sp modelId="{0F0849F0-A998-495B-8A70-0020E3A2304D}">
      <dsp:nvSpPr>
        <dsp:cNvPr id="0" name=""/>
        <dsp:cNvSpPr/>
      </dsp:nvSpPr>
      <dsp:spPr>
        <a:xfrm rot="9000000">
          <a:off x="2802218" y="3892670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68703" y="3970924"/>
        <a:ext cx="416356" cy="368591"/>
      </dsp:txXfrm>
    </dsp:sp>
    <dsp:sp modelId="{07188AE7-EE47-4EF8-9D82-AE6038C36D4C}">
      <dsp:nvSpPr>
        <dsp:cNvPr id="0" name=""/>
        <dsp:cNvSpPr/>
      </dsp:nvSpPr>
      <dsp:spPr>
        <a:xfrm>
          <a:off x="1250461" y="4127446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Увеличение количества поставщиков образовательных услуг</a:t>
          </a:r>
          <a:endParaRPr lang="ru-RU" sz="1200" kern="1200" dirty="0"/>
        </a:p>
      </dsp:txBody>
      <dsp:txXfrm>
        <a:off x="1462142" y="4339127"/>
        <a:ext cx="1022089" cy="1022089"/>
      </dsp:txXfrm>
    </dsp:sp>
    <dsp:sp modelId="{4798DF38-996A-4457-B37C-08D9FE4C2ABF}">
      <dsp:nvSpPr>
        <dsp:cNvPr id="0" name=""/>
        <dsp:cNvSpPr/>
      </dsp:nvSpPr>
      <dsp:spPr>
        <a:xfrm rot="11400000">
          <a:off x="2630257" y="2917429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807340" y="3055785"/>
        <a:ext cx="416356" cy="368591"/>
      </dsp:txXfrm>
    </dsp:sp>
    <dsp:sp modelId="{F2FF0A00-DC29-4780-B6DD-D14227C998DA}">
      <dsp:nvSpPr>
        <dsp:cNvPr id="0" name=""/>
        <dsp:cNvSpPr/>
      </dsp:nvSpPr>
      <dsp:spPr>
        <a:xfrm>
          <a:off x="924002" y="2276000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 неравенство</a:t>
          </a:r>
          <a:endParaRPr lang="ru-RU" sz="1400" kern="1200" dirty="0"/>
        </a:p>
      </dsp:txBody>
      <dsp:txXfrm>
        <a:off x="1135683" y="2487681"/>
        <a:ext cx="1022089" cy="1022089"/>
      </dsp:txXfrm>
    </dsp:sp>
    <dsp:sp modelId="{0862978D-F608-4A8B-8099-DEFB08B156CF}">
      <dsp:nvSpPr>
        <dsp:cNvPr id="0" name=""/>
        <dsp:cNvSpPr/>
      </dsp:nvSpPr>
      <dsp:spPr>
        <a:xfrm rot="13800000">
          <a:off x="3125399" y="2059817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71967" y="2251026"/>
        <a:ext cx="416356" cy="368591"/>
      </dsp:txXfrm>
    </dsp:sp>
    <dsp:sp modelId="{FE932960-1178-4845-9863-A72F522015C8}">
      <dsp:nvSpPr>
        <dsp:cNvPr id="0" name=""/>
        <dsp:cNvSpPr/>
      </dsp:nvSpPr>
      <dsp:spPr>
        <a:xfrm>
          <a:off x="1864005" y="647865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Дефицит кадров</a:t>
          </a:r>
          <a:endParaRPr lang="ru-RU" sz="1600" kern="1200" dirty="0"/>
        </a:p>
      </dsp:txBody>
      <dsp:txXfrm>
        <a:off x="2075686" y="859546"/>
        <a:ext cx="1022089" cy="1022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6448C-E294-4779-8382-956FCACDEEA5}">
      <dsp:nvSpPr>
        <dsp:cNvPr id="0" name=""/>
        <dsp:cNvSpPr/>
      </dsp:nvSpPr>
      <dsp:spPr>
        <a:xfrm>
          <a:off x="0" y="0"/>
          <a:ext cx="9144000" cy="1706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Условия</a:t>
          </a:r>
          <a:endParaRPr lang="ru-RU" sz="2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Кадры ИРО / ИПК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Материально-технические условия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Сертификация </a:t>
          </a:r>
          <a:endParaRPr lang="ru-RU" sz="2000" kern="1200" dirty="0"/>
        </a:p>
      </dsp:txBody>
      <dsp:txXfrm>
        <a:off x="1999456" y="0"/>
        <a:ext cx="7144543" cy="1706562"/>
      </dsp:txXfrm>
    </dsp:sp>
    <dsp:sp modelId="{7FB9D25A-AF77-4F7E-9402-61F1C202E4B0}">
      <dsp:nvSpPr>
        <dsp:cNvPr id="0" name=""/>
        <dsp:cNvSpPr/>
      </dsp:nvSpPr>
      <dsp:spPr>
        <a:xfrm>
          <a:off x="170656" y="170656"/>
          <a:ext cx="1828800" cy="13652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8702-8B4B-45FF-82B9-AE271781B84F}">
      <dsp:nvSpPr>
        <dsp:cNvPr id="0" name=""/>
        <dsp:cNvSpPr/>
      </dsp:nvSpPr>
      <dsp:spPr>
        <a:xfrm>
          <a:off x="0" y="1877218"/>
          <a:ext cx="9144000" cy="170656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Программы ДПО</a:t>
          </a:r>
          <a:endParaRPr lang="ru-RU" sz="2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Актуальность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/>
            <a:t>Электронность</a:t>
          </a:r>
          <a:r>
            <a:rPr lang="ru-RU" sz="2000" kern="1200" dirty="0" smtClean="0"/>
            <a:t>/ интерактивность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Сетевая форма реализации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Модульность </a:t>
          </a:r>
          <a:endParaRPr lang="ru-RU" sz="2000" kern="1200" dirty="0"/>
        </a:p>
      </dsp:txBody>
      <dsp:txXfrm>
        <a:off x="1999456" y="1877218"/>
        <a:ext cx="7144543" cy="1706562"/>
      </dsp:txXfrm>
    </dsp:sp>
    <dsp:sp modelId="{5A740081-4558-4801-966C-71634A4A4998}">
      <dsp:nvSpPr>
        <dsp:cNvPr id="0" name=""/>
        <dsp:cNvSpPr/>
      </dsp:nvSpPr>
      <dsp:spPr>
        <a:xfrm>
          <a:off x="170656" y="2047875"/>
          <a:ext cx="1828800" cy="13652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18386-EB6D-495F-AE76-2E34BA002BF1}">
      <dsp:nvSpPr>
        <dsp:cNvPr id="0" name=""/>
        <dsp:cNvSpPr/>
      </dsp:nvSpPr>
      <dsp:spPr>
        <a:xfrm>
          <a:off x="0" y="3754437"/>
          <a:ext cx="9144000" cy="170656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Реализация государственной политики</a:t>
          </a:r>
          <a:endParaRPr lang="ru-RU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Федеральные проекты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Региональные проекты</a:t>
          </a:r>
          <a:endParaRPr lang="ru-RU" sz="2000" kern="1200" dirty="0"/>
        </a:p>
      </dsp:txBody>
      <dsp:txXfrm>
        <a:off x="1999456" y="3754437"/>
        <a:ext cx="7144543" cy="1706562"/>
      </dsp:txXfrm>
    </dsp:sp>
    <dsp:sp modelId="{C9EAA05B-6B31-49AD-9A4D-903816CA19A4}">
      <dsp:nvSpPr>
        <dsp:cNvPr id="0" name=""/>
        <dsp:cNvSpPr/>
      </dsp:nvSpPr>
      <dsp:spPr>
        <a:xfrm>
          <a:off x="170656" y="3925093"/>
          <a:ext cx="1828800" cy="13652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636AC-2665-4C4E-87A4-FEAE55DD0325}">
      <dsp:nvSpPr>
        <dsp:cNvPr id="0" name=""/>
        <dsp:cNvSpPr/>
      </dsp:nvSpPr>
      <dsp:spPr>
        <a:xfrm rot="5290853">
          <a:off x="112644" y="1477172"/>
          <a:ext cx="2400495" cy="1925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BFA5-64AE-4A83-88DA-B8C520C405A8}">
      <dsp:nvSpPr>
        <dsp:cNvPr id="0" name=""/>
        <dsp:cNvSpPr/>
      </dsp:nvSpPr>
      <dsp:spPr>
        <a:xfrm>
          <a:off x="90483" y="0"/>
          <a:ext cx="3628698" cy="140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разработка методики выявления школ, работающих в неблагоприятных социальных условиях</a:t>
          </a:r>
          <a:endParaRPr lang="ru-RU" sz="1800" b="1" kern="1200" dirty="0"/>
        </a:p>
      </dsp:txBody>
      <dsp:txXfrm>
        <a:off x="131550" y="41067"/>
        <a:ext cx="3546564" cy="1319980"/>
      </dsp:txXfrm>
    </dsp:sp>
    <dsp:sp modelId="{31F97075-C8AB-4C1A-AA79-21A148A7E68C}">
      <dsp:nvSpPr>
        <dsp:cNvPr id="0" name=""/>
        <dsp:cNvSpPr/>
      </dsp:nvSpPr>
      <dsp:spPr>
        <a:xfrm rot="21559944">
          <a:off x="1367202" y="2649637"/>
          <a:ext cx="4665260" cy="1925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E2FB-78E4-45F0-BB1E-ED774545368B}">
      <dsp:nvSpPr>
        <dsp:cNvPr id="0" name=""/>
        <dsp:cNvSpPr/>
      </dsp:nvSpPr>
      <dsp:spPr>
        <a:xfrm>
          <a:off x="2535" y="1939060"/>
          <a:ext cx="3988256" cy="2322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разработка адресных программ развития образовательных организаций с низкими образовательными результатами</a:t>
          </a:r>
          <a:endParaRPr lang="ru-RU" sz="1800" b="1" kern="1200" dirty="0"/>
        </a:p>
      </dsp:txBody>
      <dsp:txXfrm>
        <a:off x="70561" y="2007086"/>
        <a:ext cx="3852204" cy="2186513"/>
      </dsp:txXfrm>
    </dsp:sp>
    <dsp:sp modelId="{D2374D89-1E4B-4FA1-8694-94F96425BB1A}">
      <dsp:nvSpPr>
        <dsp:cNvPr id="0" name=""/>
        <dsp:cNvSpPr/>
      </dsp:nvSpPr>
      <dsp:spPr>
        <a:xfrm rot="16247923">
          <a:off x="4874944" y="1432475"/>
          <a:ext cx="2347444" cy="19256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829FC-5CB8-478C-B0D2-6120C8B68492}">
      <dsp:nvSpPr>
        <dsp:cNvPr id="0" name=""/>
        <dsp:cNvSpPr/>
      </dsp:nvSpPr>
      <dsp:spPr>
        <a:xfrm>
          <a:off x="4818309" y="1840725"/>
          <a:ext cx="3702963" cy="239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разработка и реализация мониторинга эффективности управленческих решений, направленных на изменение ситуации в школах с низкими образовательными результатами</a:t>
          </a:r>
          <a:endParaRPr lang="ru-RU" sz="1800" b="1" kern="1200" dirty="0"/>
        </a:p>
      </dsp:txBody>
      <dsp:txXfrm>
        <a:off x="4888431" y="1910847"/>
        <a:ext cx="3562719" cy="2253903"/>
      </dsp:txXfrm>
    </dsp:sp>
    <dsp:sp modelId="{8BD2EAF7-A22E-4BC4-BD77-2E130E0EA7FA}">
      <dsp:nvSpPr>
        <dsp:cNvPr id="0" name=""/>
        <dsp:cNvSpPr/>
      </dsp:nvSpPr>
      <dsp:spPr>
        <a:xfrm>
          <a:off x="4674304" y="40518"/>
          <a:ext cx="4073133" cy="128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консультационно-методической поддержки реализации комплексных программ развития «проблемных школ».</a:t>
          </a:r>
          <a:endParaRPr lang="ru-RU" sz="1800" b="1" kern="1200" dirty="0"/>
        </a:p>
      </dsp:txBody>
      <dsp:txXfrm>
        <a:off x="4711904" y="78118"/>
        <a:ext cx="3997933" cy="1208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311DA-0FFD-4418-A87B-889C8727525E}">
      <dsp:nvSpPr>
        <dsp:cNvPr id="0" name=""/>
        <dsp:cNvSpPr/>
      </dsp:nvSpPr>
      <dsp:spPr>
        <a:xfrm rot="5400000">
          <a:off x="3915047" y="157064"/>
          <a:ext cx="2380543" cy="20710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Обоснованная методика работы</a:t>
          </a:r>
          <a:endParaRPr lang="ru-RU" sz="1600" kern="1200" dirty="0"/>
        </a:p>
      </dsp:txBody>
      <dsp:txXfrm rot="-5400000">
        <a:off x="4392524" y="373297"/>
        <a:ext cx="1425589" cy="1638607"/>
      </dsp:txXfrm>
    </dsp:sp>
    <dsp:sp modelId="{D6CED8BE-DF9E-4A73-B0F4-51CBB12A2054}">
      <dsp:nvSpPr>
        <dsp:cNvPr id="0" name=""/>
        <dsp:cNvSpPr/>
      </dsp:nvSpPr>
      <dsp:spPr>
        <a:xfrm>
          <a:off x="6203701" y="478437"/>
          <a:ext cx="2656686" cy="142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7EBD5-9977-4E86-875E-544D2362792F}">
      <dsp:nvSpPr>
        <dsp:cNvPr id="0" name=""/>
        <dsp:cNvSpPr/>
      </dsp:nvSpPr>
      <dsp:spPr>
        <a:xfrm rot="5400000">
          <a:off x="569456" y="2184216"/>
          <a:ext cx="2380543" cy="207107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Управленческие решения по результатам анализа</a:t>
          </a:r>
          <a:endParaRPr lang="ru-RU" sz="1800" kern="1200" dirty="0"/>
        </a:p>
      </dsp:txBody>
      <dsp:txXfrm rot="-5400000">
        <a:off x="1046933" y="2400449"/>
        <a:ext cx="1425589" cy="1638607"/>
      </dsp:txXfrm>
    </dsp:sp>
    <dsp:sp modelId="{24805FE7-B8F7-49C7-B983-6159B53366BB}">
      <dsp:nvSpPr>
        <dsp:cNvPr id="0" name=""/>
        <dsp:cNvSpPr/>
      </dsp:nvSpPr>
      <dsp:spPr>
        <a:xfrm rot="5400000">
          <a:off x="2834579" y="2177669"/>
          <a:ext cx="2380543" cy="207107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Региональные показатели</a:t>
          </a:r>
          <a:endParaRPr lang="ru-RU" sz="2000" kern="1200" dirty="0"/>
        </a:p>
      </dsp:txBody>
      <dsp:txXfrm rot="-5400000">
        <a:off x="3312056" y="2393902"/>
        <a:ext cx="1425589" cy="1638607"/>
      </dsp:txXfrm>
    </dsp:sp>
    <dsp:sp modelId="{3508D03C-24E0-4CC1-9608-5175CDC5C09D}">
      <dsp:nvSpPr>
        <dsp:cNvPr id="0" name=""/>
        <dsp:cNvSpPr/>
      </dsp:nvSpPr>
      <dsp:spPr>
        <a:xfrm>
          <a:off x="834394" y="85272"/>
          <a:ext cx="2739772" cy="2038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C00000"/>
              </a:solidFill>
            </a:rPr>
            <a:t>Система работы со </a:t>
          </a:r>
          <a:r>
            <a:rPr lang="ru-RU" sz="3200" b="1" i="1" kern="1200" dirty="0" smtClean="0">
              <a:solidFill>
                <a:srgbClr val="C00000"/>
              </a:solidFill>
            </a:rPr>
            <a:t>ШНОР</a:t>
          </a:r>
          <a:endParaRPr lang="ru-RU" sz="3200" b="1" kern="1200" dirty="0"/>
        </a:p>
      </dsp:txBody>
      <dsp:txXfrm>
        <a:off x="834394" y="85272"/>
        <a:ext cx="2739772" cy="2038821"/>
      </dsp:txXfrm>
    </dsp:sp>
    <dsp:sp modelId="{9D2BC756-F3D2-4A5F-AAB9-B6F92950B6BD}">
      <dsp:nvSpPr>
        <dsp:cNvPr id="0" name=""/>
        <dsp:cNvSpPr/>
      </dsp:nvSpPr>
      <dsp:spPr>
        <a:xfrm rot="5400000">
          <a:off x="5071337" y="2177669"/>
          <a:ext cx="2380543" cy="20710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Мониторинг показателей</a:t>
          </a:r>
          <a:endParaRPr lang="ru-RU" sz="2100" kern="1200" dirty="0"/>
        </a:p>
      </dsp:txBody>
      <dsp:txXfrm rot="-5400000">
        <a:off x="5548814" y="2393902"/>
        <a:ext cx="1425589" cy="1638607"/>
      </dsp:txXfrm>
    </dsp:sp>
    <dsp:sp modelId="{7BB34ACF-9A05-4E55-81F7-A34DE8546802}">
      <dsp:nvSpPr>
        <dsp:cNvPr id="0" name=""/>
        <dsp:cNvSpPr/>
      </dsp:nvSpPr>
      <dsp:spPr>
        <a:xfrm rot="5400000">
          <a:off x="3858949" y="4254372"/>
          <a:ext cx="2492738" cy="207107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мониторинга результатов</a:t>
          </a:r>
          <a:endParaRPr lang="ru-RU" sz="2000" kern="1200" dirty="0"/>
        </a:p>
      </dsp:txBody>
      <dsp:txXfrm rot="-5400000">
        <a:off x="4385765" y="4423858"/>
        <a:ext cx="1439105" cy="1732102"/>
      </dsp:txXfrm>
    </dsp:sp>
    <dsp:sp modelId="{49D3AF6D-54D8-4076-BDC8-9DA101308D65}">
      <dsp:nvSpPr>
        <dsp:cNvPr id="0" name=""/>
        <dsp:cNvSpPr/>
      </dsp:nvSpPr>
      <dsp:spPr>
        <a:xfrm>
          <a:off x="6203701" y="4575746"/>
          <a:ext cx="2656686" cy="142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DD1E4-DFFE-4E7B-8AF7-BD9569257C59}">
      <dsp:nvSpPr>
        <dsp:cNvPr id="0" name=""/>
        <dsp:cNvSpPr/>
      </dsp:nvSpPr>
      <dsp:spPr>
        <a:xfrm rot="5400000">
          <a:off x="1678288" y="4254372"/>
          <a:ext cx="2380543" cy="20710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Адресные рекомендации по результатам анализа</a:t>
          </a:r>
          <a:endParaRPr lang="ru-RU" sz="1700" kern="1200" dirty="0"/>
        </a:p>
      </dsp:txBody>
      <dsp:txXfrm rot="-5400000">
        <a:off x="2155765" y="4470605"/>
        <a:ext cx="1425589" cy="1638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FCA6-C9B2-469B-B201-2E1EAA3F7DC2}">
      <dsp:nvSpPr>
        <dsp:cNvPr id="0" name=""/>
        <dsp:cNvSpPr/>
      </dsp:nvSpPr>
      <dsp:spPr>
        <a:xfrm>
          <a:off x="0" y="13221"/>
          <a:ext cx="3186427" cy="43173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Федеральный уровень</a:t>
          </a:r>
          <a:endParaRPr lang="ru-RU" sz="1800" b="1" kern="1200" dirty="0"/>
        </a:p>
      </dsp:txBody>
      <dsp:txXfrm>
        <a:off x="21075" y="34296"/>
        <a:ext cx="3144277" cy="389580"/>
      </dsp:txXfrm>
    </dsp:sp>
    <dsp:sp modelId="{960126FD-E1FB-4F72-A18E-18E01D906011}">
      <dsp:nvSpPr>
        <dsp:cNvPr id="0" name=""/>
        <dsp:cNvSpPr/>
      </dsp:nvSpPr>
      <dsp:spPr>
        <a:xfrm>
          <a:off x="0" y="444951"/>
          <a:ext cx="3186427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6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ЕГЭ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ОГЭ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ВПР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НИКО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Олимпиады </a:t>
          </a:r>
          <a:endParaRPr lang="ru-RU" sz="1600" b="1" kern="1200" dirty="0"/>
        </a:p>
      </dsp:txBody>
      <dsp:txXfrm>
        <a:off x="0" y="444951"/>
        <a:ext cx="3186427" cy="1378620"/>
      </dsp:txXfrm>
    </dsp:sp>
    <dsp:sp modelId="{FD17A860-1BC5-4F05-B6CA-87FE24225D0D}">
      <dsp:nvSpPr>
        <dsp:cNvPr id="0" name=""/>
        <dsp:cNvSpPr/>
      </dsp:nvSpPr>
      <dsp:spPr>
        <a:xfrm>
          <a:off x="0" y="1823572"/>
          <a:ext cx="3186427" cy="4317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Региональный уровень</a:t>
          </a:r>
          <a:endParaRPr lang="ru-RU" sz="1800" b="1" kern="1200" dirty="0"/>
        </a:p>
      </dsp:txBody>
      <dsp:txXfrm>
        <a:off x="21075" y="1844647"/>
        <a:ext cx="3144277" cy="389580"/>
      </dsp:txXfrm>
    </dsp:sp>
    <dsp:sp modelId="{4E284DA5-C2A0-4335-95FF-08B772C60931}">
      <dsp:nvSpPr>
        <dsp:cNvPr id="0" name=""/>
        <dsp:cNvSpPr/>
      </dsp:nvSpPr>
      <dsp:spPr>
        <a:xfrm>
          <a:off x="0" y="2255302"/>
          <a:ext cx="3186427" cy="54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6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Мониторинг ОР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Олимпиады</a:t>
          </a:r>
          <a:endParaRPr lang="ru-RU" sz="1600" b="1" kern="1200" dirty="0"/>
        </a:p>
      </dsp:txBody>
      <dsp:txXfrm>
        <a:off x="0" y="2255302"/>
        <a:ext cx="3186427" cy="540270"/>
      </dsp:txXfrm>
    </dsp:sp>
    <dsp:sp modelId="{585A818F-3797-4998-BF25-7A12F740742D}">
      <dsp:nvSpPr>
        <dsp:cNvPr id="0" name=""/>
        <dsp:cNvSpPr/>
      </dsp:nvSpPr>
      <dsp:spPr>
        <a:xfrm>
          <a:off x="0" y="2795572"/>
          <a:ext cx="3186427" cy="4317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 ОО</a:t>
          </a:r>
          <a:endParaRPr lang="ru-RU" sz="1800" b="1" kern="1200" dirty="0"/>
        </a:p>
      </dsp:txBody>
      <dsp:txXfrm>
        <a:off x="21075" y="2816647"/>
        <a:ext cx="3144277" cy="389580"/>
      </dsp:txXfrm>
    </dsp:sp>
    <dsp:sp modelId="{F379ED81-5071-44BA-B3F3-C23AA46C0D05}">
      <dsp:nvSpPr>
        <dsp:cNvPr id="0" name=""/>
        <dsp:cNvSpPr/>
      </dsp:nvSpPr>
      <dsp:spPr>
        <a:xfrm>
          <a:off x="0" y="3227302"/>
          <a:ext cx="3186427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6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Промежуточная аттестация,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Текущая аттестация,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Административные контрольные работы</a:t>
          </a:r>
          <a:endParaRPr lang="ru-RU" sz="1600" b="1" kern="1200" dirty="0"/>
        </a:p>
      </dsp:txBody>
      <dsp:txXfrm>
        <a:off x="0" y="3227302"/>
        <a:ext cx="3186427" cy="1043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636AC-2665-4C4E-87A4-FEAE55DD0325}">
      <dsp:nvSpPr>
        <dsp:cNvPr id="0" name=""/>
        <dsp:cNvSpPr/>
      </dsp:nvSpPr>
      <dsp:spPr>
        <a:xfrm rot="5151551">
          <a:off x="77758" y="1392861"/>
          <a:ext cx="1526686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BFA5-64AE-4A83-88DA-B8C520C405A8}">
      <dsp:nvSpPr>
        <dsp:cNvPr id="0" name=""/>
        <dsp:cNvSpPr/>
      </dsp:nvSpPr>
      <dsp:spPr>
        <a:xfrm>
          <a:off x="0" y="193796"/>
          <a:ext cx="2408235" cy="143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региональной инфраструктуры, функционально ориентированной на определение и анализ качества образования в ШНОР и ШНСУ</a:t>
          </a:r>
          <a:endParaRPr lang="ru-RU" sz="1400" b="1" kern="1200" dirty="0"/>
        </a:p>
      </dsp:txBody>
      <dsp:txXfrm>
        <a:off x="42106" y="235902"/>
        <a:ext cx="2324023" cy="1353376"/>
      </dsp:txXfrm>
    </dsp:sp>
    <dsp:sp modelId="{31F97075-C8AB-4C1A-AA79-21A148A7E68C}">
      <dsp:nvSpPr>
        <dsp:cNvPr id="0" name=""/>
        <dsp:cNvSpPr/>
      </dsp:nvSpPr>
      <dsp:spPr>
        <a:xfrm rot="5415944">
          <a:off x="191119" y="2864126"/>
          <a:ext cx="1414504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E2FB-78E4-45F0-BB1E-ED774545368B}">
      <dsp:nvSpPr>
        <dsp:cNvPr id="0" name=""/>
        <dsp:cNvSpPr/>
      </dsp:nvSpPr>
      <dsp:spPr>
        <a:xfrm>
          <a:off x="1298" y="2044953"/>
          <a:ext cx="2646860" cy="78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Проведение идентификации школ области, реализующих программы общего образования</a:t>
          </a:r>
          <a:endParaRPr lang="ru-RU" sz="1400" b="1" kern="1200" dirty="0"/>
        </a:p>
      </dsp:txBody>
      <dsp:txXfrm>
        <a:off x="24163" y="2067818"/>
        <a:ext cx="2601130" cy="734947"/>
      </dsp:txXfrm>
    </dsp:sp>
    <dsp:sp modelId="{9BCDD0F8-B2AD-4952-824D-71E33248A62B}">
      <dsp:nvSpPr>
        <dsp:cNvPr id="0" name=""/>
        <dsp:cNvSpPr/>
      </dsp:nvSpPr>
      <dsp:spPr>
        <a:xfrm rot="21387965">
          <a:off x="896822" y="3478499"/>
          <a:ext cx="3151184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E3AD1-D583-45AF-9461-F3EE3C96EE13}">
      <dsp:nvSpPr>
        <dsp:cNvPr id="0" name=""/>
        <dsp:cNvSpPr/>
      </dsp:nvSpPr>
      <dsp:spPr>
        <a:xfrm>
          <a:off x="166390" y="3235762"/>
          <a:ext cx="2303555" cy="1241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концепции и модели повышения качества образования в школах с низкими результатами и низким индексом благополучия</a:t>
          </a:r>
          <a:endParaRPr lang="ru-RU" sz="1400" b="1" kern="1200" dirty="0"/>
        </a:p>
      </dsp:txBody>
      <dsp:txXfrm>
        <a:off x="202763" y="3272135"/>
        <a:ext cx="2230809" cy="1169125"/>
      </dsp:txXfrm>
    </dsp:sp>
    <dsp:sp modelId="{D2374D89-1E4B-4FA1-8694-94F96425BB1A}">
      <dsp:nvSpPr>
        <dsp:cNvPr id="0" name=""/>
        <dsp:cNvSpPr/>
      </dsp:nvSpPr>
      <dsp:spPr>
        <a:xfrm rot="16200551">
          <a:off x="3247101" y="2572475"/>
          <a:ext cx="1596076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829FC-5CB8-478C-B0D2-6120C8B68492}">
      <dsp:nvSpPr>
        <dsp:cNvPr id="0" name=""/>
        <dsp:cNvSpPr/>
      </dsp:nvSpPr>
      <dsp:spPr>
        <a:xfrm>
          <a:off x="3239326" y="2862572"/>
          <a:ext cx="2457522" cy="158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Разработка региональной, муниципальных, школьных программ повышения эффективности деятельности школ</a:t>
          </a:r>
          <a:endParaRPr lang="ru-RU" sz="1400" b="1" kern="1200" dirty="0"/>
        </a:p>
      </dsp:txBody>
      <dsp:txXfrm>
        <a:off x="3285864" y="2909110"/>
        <a:ext cx="2364446" cy="1495832"/>
      </dsp:txXfrm>
    </dsp:sp>
    <dsp:sp modelId="{9F6CC933-A93F-428A-B9F9-9565FAE0C2ED}">
      <dsp:nvSpPr>
        <dsp:cNvPr id="0" name=""/>
        <dsp:cNvSpPr/>
      </dsp:nvSpPr>
      <dsp:spPr>
        <a:xfrm rot="16200000">
          <a:off x="3425190" y="1148534"/>
          <a:ext cx="1240152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2EAF7-A22E-4BC4-BD77-2E130E0EA7FA}">
      <dsp:nvSpPr>
        <dsp:cNvPr id="0" name=""/>
        <dsp:cNvSpPr/>
      </dsp:nvSpPr>
      <dsp:spPr>
        <a:xfrm>
          <a:off x="3116748" y="1626613"/>
          <a:ext cx="2703190" cy="851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Реализация адресных программ повышения квалификации для руководителей и педагогов ШНОР и ШНСУ</a:t>
          </a:r>
          <a:endParaRPr lang="ru-RU" sz="1400" b="1" kern="1200" dirty="0"/>
        </a:p>
      </dsp:txBody>
      <dsp:txXfrm>
        <a:off x="3141702" y="1651567"/>
        <a:ext cx="2653282" cy="802072"/>
      </dsp:txXfrm>
    </dsp:sp>
    <dsp:sp modelId="{005B38C2-598B-4094-8746-792AD91D98AE}">
      <dsp:nvSpPr>
        <dsp:cNvPr id="0" name=""/>
        <dsp:cNvSpPr/>
      </dsp:nvSpPr>
      <dsp:spPr>
        <a:xfrm rot="21532135">
          <a:off x="3999980" y="467251"/>
          <a:ext cx="3068444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293EB-31D2-42D3-9F57-0593D37438E7}">
      <dsp:nvSpPr>
        <dsp:cNvPr id="0" name=""/>
        <dsp:cNvSpPr/>
      </dsp:nvSpPr>
      <dsp:spPr>
        <a:xfrm>
          <a:off x="3135399" y="197136"/>
          <a:ext cx="2665888" cy="1216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Реализация адресных программ повышения квалификации для специалистов муниципальных органов управления образованием</a:t>
          </a:r>
          <a:endParaRPr lang="ru-RU" sz="1400" b="1" kern="1200" dirty="0"/>
        </a:p>
      </dsp:txBody>
      <dsp:txXfrm>
        <a:off x="3171029" y="232766"/>
        <a:ext cx="2594628" cy="1145222"/>
      </dsp:txXfrm>
    </dsp:sp>
    <dsp:sp modelId="{EDE67D35-0C35-4D5E-B2F2-E6F8AD2790EE}">
      <dsp:nvSpPr>
        <dsp:cNvPr id="0" name=""/>
        <dsp:cNvSpPr/>
      </dsp:nvSpPr>
      <dsp:spPr>
        <a:xfrm rot="5400000">
          <a:off x="6571418" y="742527"/>
          <a:ext cx="1070765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A092-42F0-45B4-804C-D875CAF8C3DC}">
      <dsp:nvSpPr>
        <dsp:cNvPr id="0" name=""/>
        <dsp:cNvSpPr/>
      </dsp:nvSpPr>
      <dsp:spPr>
        <a:xfrm>
          <a:off x="6491874" y="197136"/>
          <a:ext cx="2076005" cy="578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команд муниципальных </a:t>
          </a:r>
          <a:r>
            <a:rPr lang="ru-RU" sz="1400" b="1" kern="1200" dirty="0" err="1" smtClean="0"/>
            <a:t>тьюторов</a:t>
          </a:r>
          <a:endParaRPr lang="ru-RU" sz="1400" b="1" kern="1200" dirty="0"/>
        </a:p>
      </dsp:txBody>
      <dsp:txXfrm>
        <a:off x="6508810" y="214072"/>
        <a:ext cx="2042133" cy="544349"/>
      </dsp:txXfrm>
    </dsp:sp>
    <dsp:sp modelId="{08F96FF5-974A-4692-ADDB-909E94A137DB}">
      <dsp:nvSpPr>
        <dsp:cNvPr id="0" name=""/>
        <dsp:cNvSpPr/>
      </dsp:nvSpPr>
      <dsp:spPr>
        <a:xfrm rot="5450394">
          <a:off x="6195165" y="2184138"/>
          <a:ext cx="1796929" cy="1277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9B7CB-B82E-4B47-95A1-3BC5E8DE9905}">
      <dsp:nvSpPr>
        <dsp:cNvPr id="0" name=""/>
        <dsp:cNvSpPr/>
      </dsp:nvSpPr>
      <dsp:spPr>
        <a:xfrm>
          <a:off x="6288528" y="988353"/>
          <a:ext cx="2482698" cy="1149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Оказание помощи муниципальным органам управления образованием, базовым школам в решении проблемы повышения качества образования</a:t>
          </a:r>
          <a:endParaRPr lang="ru-RU" sz="1400" b="1" kern="1200" dirty="0"/>
        </a:p>
      </dsp:txBody>
      <dsp:txXfrm>
        <a:off x="6322185" y="1022010"/>
        <a:ext cx="2415384" cy="1081819"/>
      </dsp:txXfrm>
    </dsp:sp>
    <dsp:sp modelId="{BE9951D3-8798-47A6-9FFA-3EEF8D262AC1}">
      <dsp:nvSpPr>
        <dsp:cNvPr id="0" name=""/>
        <dsp:cNvSpPr/>
      </dsp:nvSpPr>
      <dsp:spPr>
        <a:xfrm>
          <a:off x="6427443" y="2650037"/>
          <a:ext cx="2152186" cy="1436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Распространение лучших образовательных моделей и практик в Ярославской области и в регионах Российской Федерации</a:t>
          </a:r>
          <a:endParaRPr lang="ru-RU" sz="1400" b="1" kern="1200" dirty="0"/>
        </a:p>
      </dsp:txBody>
      <dsp:txXfrm>
        <a:off x="6469529" y="2692123"/>
        <a:ext cx="2068014" cy="135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78E6-C6E1-4099-8E06-FEA07BE0F88B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A83A-1320-4FCB-901C-D684E939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AD91-6A05-4AF1-8C97-96E35D566F71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7C1C-19B7-4F98-A358-32E9B92D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1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80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Техника</a:t>
            </a:r>
            <a:r>
              <a:rPr lang="ru-RU" baseline="0" dirty="0" smtClean="0"/>
              <a:t> «Карта согласия»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4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0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Происходят изменения в образовательной среде. В связи с этим меняется и фокус изменений.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Случившиеся изменения</a:t>
            </a:r>
            <a:r>
              <a:rPr lang="ru-RU" baseline="0" dirty="0" smtClean="0"/>
              <a:t> являются новыми условиями для системы ДПО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9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0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Рекомендации по развитию региональных инструментов управления качеством образования,</a:t>
            </a:r>
            <a:r>
              <a:rPr lang="ru-RU" baseline="0" dirty="0" smtClean="0"/>
              <a:t> где одним из механизмов является развитие системы работы со ШНОР и ШНСУ.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Методологическая схема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0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Ресурсы. Определение своих ресурсов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2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7C1C-19B7-4F98-A358-32E9B92D46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4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710" y="116632"/>
            <a:ext cx="758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ГАУ ДПО ЯО «Институт развития образования»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51920" y="3886200"/>
            <a:ext cx="4392488" cy="12709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Золотарева А.В., ректор, доктор </a:t>
            </a:r>
            <a:r>
              <a:rPr lang="ru-RU" dirty="0" err="1" smtClean="0"/>
              <a:t>пед.наук</a:t>
            </a:r>
            <a:r>
              <a:rPr lang="ru-RU" dirty="0" smtClean="0"/>
              <a:t>, профессор</a:t>
            </a:r>
          </a:p>
          <a:p>
            <a:r>
              <a:rPr lang="ru-RU" dirty="0" smtClean="0"/>
              <a:t>Уланова Г.А., проректор</a:t>
            </a:r>
            <a:endParaRPr lang="ru-RU" dirty="0"/>
          </a:p>
        </p:txBody>
      </p:sp>
      <p:sp>
        <p:nvSpPr>
          <p:cNvPr id="7" name="Заголовок 6"/>
          <p:cNvSpPr txBox="1">
            <a:spLocks noGrp="1"/>
          </p:cNvSpPr>
          <p:nvPr>
            <p:ph type="ctrTitle"/>
          </p:nvPr>
        </p:nvSpPr>
        <p:spPr>
          <a:xfrm>
            <a:off x="685800" y="506463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Выявление и сопровождение школ с низкими образовательными результатами.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Опыт ГАУ ДПО ЯО ИРО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5892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19 марта 2020</a:t>
            </a:r>
            <a:endParaRPr lang="ru-RU" dirty="0" smtClean="0"/>
          </a:p>
          <a:p>
            <a:pPr algn="ctr"/>
            <a:r>
              <a:rPr lang="ru-RU" dirty="0" smtClean="0"/>
              <a:t>Ярославль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75656" y="1782108"/>
            <a:ext cx="6552728" cy="3820756"/>
            <a:chOff x="0" y="0"/>
            <a:chExt cx="4716714" cy="2462359"/>
          </a:xfrm>
        </p:grpSpPr>
        <p:sp>
          <p:nvSpPr>
            <p:cNvPr id="5" name="Пятно 1 4"/>
            <p:cNvSpPr/>
            <p:nvPr/>
          </p:nvSpPr>
          <p:spPr>
            <a:xfrm>
              <a:off x="357809" y="954156"/>
              <a:ext cx="1418590" cy="113284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6-конечная звезда 5"/>
            <p:cNvSpPr/>
            <p:nvPr/>
          </p:nvSpPr>
          <p:spPr>
            <a:xfrm>
              <a:off x="3180522" y="1001864"/>
              <a:ext cx="1536192" cy="1155801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329733" y="787179"/>
              <a:ext cx="21946" cy="1675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353587" y="143123"/>
              <a:ext cx="1953514" cy="709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0" y="31805"/>
              <a:ext cx="2347823" cy="826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2019632" y="1669774"/>
              <a:ext cx="1016813" cy="21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олилиния 10"/>
            <p:cNvSpPr/>
            <p:nvPr/>
          </p:nvSpPr>
          <p:spPr>
            <a:xfrm>
              <a:off x="826936" y="0"/>
              <a:ext cx="2633472" cy="833933"/>
            </a:xfrm>
            <a:custGeom>
              <a:avLst/>
              <a:gdLst>
                <a:gd name="connsiteX0" fmla="*/ 0 w 2633472"/>
                <a:gd name="connsiteY0" fmla="*/ 665683 h 833933"/>
                <a:gd name="connsiteX1" fmla="*/ 14631 w 2633472"/>
                <a:gd name="connsiteY1" fmla="*/ 599846 h 833933"/>
                <a:gd name="connsiteX2" fmla="*/ 21946 w 2633472"/>
                <a:gd name="connsiteY2" fmla="*/ 577901 h 833933"/>
                <a:gd name="connsiteX3" fmla="*/ 43892 w 2633472"/>
                <a:gd name="connsiteY3" fmla="*/ 555955 h 833933"/>
                <a:gd name="connsiteX4" fmla="*/ 58522 w 2633472"/>
                <a:gd name="connsiteY4" fmla="*/ 526694 h 833933"/>
                <a:gd name="connsiteX5" fmla="*/ 65837 w 2633472"/>
                <a:gd name="connsiteY5" fmla="*/ 497433 h 833933"/>
                <a:gd name="connsiteX6" fmla="*/ 80468 w 2633472"/>
                <a:gd name="connsiteY6" fmla="*/ 482803 h 833933"/>
                <a:gd name="connsiteX7" fmla="*/ 87783 w 2633472"/>
                <a:gd name="connsiteY7" fmla="*/ 460857 h 833933"/>
                <a:gd name="connsiteX8" fmla="*/ 109728 w 2633472"/>
                <a:gd name="connsiteY8" fmla="*/ 424281 h 833933"/>
                <a:gd name="connsiteX9" fmla="*/ 124359 w 2633472"/>
                <a:gd name="connsiteY9" fmla="*/ 358445 h 833933"/>
                <a:gd name="connsiteX10" fmla="*/ 146304 w 2633472"/>
                <a:gd name="connsiteY10" fmla="*/ 292608 h 833933"/>
                <a:gd name="connsiteX11" fmla="*/ 153620 w 2633472"/>
                <a:gd name="connsiteY11" fmla="*/ 270662 h 833933"/>
                <a:gd name="connsiteX12" fmla="*/ 175565 w 2633472"/>
                <a:gd name="connsiteY12" fmla="*/ 212141 h 833933"/>
                <a:gd name="connsiteX13" fmla="*/ 204826 w 2633472"/>
                <a:gd name="connsiteY13" fmla="*/ 190195 h 833933"/>
                <a:gd name="connsiteX14" fmla="*/ 219456 w 2633472"/>
                <a:gd name="connsiteY14" fmla="*/ 160934 h 833933"/>
                <a:gd name="connsiteX15" fmla="*/ 256032 w 2633472"/>
                <a:gd name="connsiteY15" fmla="*/ 124358 h 833933"/>
                <a:gd name="connsiteX16" fmla="*/ 277978 w 2633472"/>
                <a:gd name="connsiteY16" fmla="*/ 87782 h 833933"/>
                <a:gd name="connsiteX17" fmla="*/ 292608 w 2633472"/>
                <a:gd name="connsiteY17" fmla="*/ 65837 h 833933"/>
                <a:gd name="connsiteX18" fmla="*/ 329184 w 2633472"/>
                <a:gd name="connsiteY18" fmla="*/ 36576 h 833933"/>
                <a:gd name="connsiteX19" fmla="*/ 672999 w 2633472"/>
                <a:gd name="connsiteY19" fmla="*/ 43891 h 833933"/>
                <a:gd name="connsiteX20" fmla="*/ 694944 w 2633472"/>
                <a:gd name="connsiteY20" fmla="*/ 51206 h 833933"/>
                <a:gd name="connsiteX21" fmla="*/ 775412 w 2633472"/>
                <a:gd name="connsiteY21" fmla="*/ 58521 h 833933"/>
                <a:gd name="connsiteX22" fmla="*/ 841248 w 2633472"/>
                <a:gd name="connsiteY22" fmla="*/ 65837 h 833933"/>
                <a:gd name="connsiteX23" fmla="*/ 914400 w 2633472"/>
                <a:gd name="connsiteY23" fmla="*/ 87782 h 833933"/>
                <a:gd name="connsiteX24" fmla="*/ 1089965 w 2633472"/>
                <a:gd name="connsiteY24" fmla="*/ 102413 h 833933"/>
                <a:gd name="connsiteX25" fmla="*/ 1331367 w 2633472"/>
                <a:gd name="connsiteY25" fmla="*/ 117043 h 833933"/>
                <a:gd name="connsiteX26" fmla="*/ 1499616 w 2633472"/>
                <a:gd name="connsiteY26" fmla="*/ 109728 h 833933"/>
                <a:gd name="connsiteX27" fmla="*/ 1638605 w 2633472"/>
                <a:gd name="connsiteY27" fmla="*/ 58521 h 833933"/>
                <a:gd name="connsiteX28" fmla="*/ 1799540 w 2633472"/>
                <a:gd name="connsiteY28" fmla="*/ 21945 h 833933"/>
                <a:gd name="connsiteX29" fmla="*/ 1850746 w 2633472"/>
                <a:gd name="connsiteY29" fmla="*/ 14630 h 833933"/>
                <a:gd name="connsiteX30" fmla="*/ 1938528 w 2633472"/>
                <a:gd name="connsiteY30" fmla="*/ 0 h 833933"/>
                <a:gd name="connsiteX31" fmla="*/ 1989735 w 2633472"/>
                <a:gd name="connsiteY31" fmla="*/ 14630 h 833933"/>
                <a:gd name="connsiteX32" fmla="*/ 2018996 w 2633472"/>
                <a:gd name="connsiteY32" fmla="*/ 43891 h 833933"/>
                <a:gd name="connsiteX33" fmla="*/ 2026311 w 2633472"/>
                <a:gd name="connsiteY33" fmla="*/ 65837 h 833933"/>
                <a:gd name="connsiteX34" fmla="*/ 2033626 w 2633472"/>
                <a:gd name="connsiteY34" fmla="*/ 95097 h 833933"/>
                <a:gd name="connsiteX35" fmla="*/ 2048256 w 2633472"/>
                <a:gd name="connsiteY35" fmla="*/ 109728 h 833933"/>
                <a:gd name="connsiteX36" fmla="*/ 2077517 w 2633472"/>
                <a:gd name="connsiteY36" fmla="*/ 153619 h 833933"/>
                <a:gd name="connsiteX37" fmla="*/ 2092148 w 2633472"/>
                <a:gd name="connsiteY37" fmla="*/ 175565 h 833933"/>
                <a:gd name="connsiteX38" fmla="*/ 2114093 w 2633472"/>
                <a:gd name="connsiteY38" fmla="*/ 197510 h 833933"/>
                <a:gd name="connsiteX39" fmla="*/ 2157984 w 2633472"/>
                <a:gd name="connsiteY39" fmla="*/ 270662 h 833933"/>
                <a:gd name="connsiteX40" fmla="*/ 2201876 w 2633472"/>
                <a:gd name="connsiteY40" fmla="*/ 307238 h 833933"/>
                <a:gd name="connsiteX41" fmla="*/ 2245767 w 2633472"/>
                <a:gd name="connsiteY41" fmla="*/ 365760 h 833933"/>
                <a:gd name="connsiteX42" fmla="*/ 2260397 w 2633472"/>
                <a:gd name="connsiteY42" fmla="*/ 387705 h 833933"/>
                <a:gd name="connsiteX43" fmla="*/ 2296973 w 2633472"/>
                <a:gd name="connsiteY43" fmla="*/ 424281 h 833933"/>
                <a:gd name="connsiteX44" fmla="*/ 2311604 w 2633472"/>
                <a:gd name="connsiteY44" fmla="*/ 438912 h 833933"/>
                <a:gd name="connsiteX45" fmla="*/ 2318919 w 2633472"/>
                <a:gd name="connsiteY45" fmla="*/ 460857 h 833933"/>
                <a:gd name="connsiteX46" fmla="*/ 2348180 w 2633472"/>
                <a:gd name="connsiteY46" fmla="*/ 490118 h 833933"/>
                <a:gd name="connsiteX47" fmla="*/ 2362810 w 2633472"/>
                <a:gd name="connsiteY47" fmla="*/ 504749 h 833933"/>
                <a:gd name="connsiteX48" fmla="*/ 2406701 w 2633472"/>
                <a:gd name="connsiteY48" fmla="*/ 534009 h 833933"/>
                <a:gd name="connsiteX49" fmla="*/ 2465223 w 2633472"/>
                <a:gd name="connsiteY49" fmla="*/ 585216 h 833933"/>
                <a:gd name="connsiteX50" fmla="*/ 2516429 w 2633472"/>
                <a:gd name="connsiteY50" fmla="*/ 658368 h 833933"/>
                <a:gd name="connsiteX51" fmla="*/ 2531060 w 2633472"/>
                <a:gd name="connsiteY51" fmla="*/ 680313 h 833933"/>
                <a:gd name="connsiteX52" fmla="*/ 2545690 w 2633472"/>
                <a:gd name="connsiteY52" fmla="*/ 694944 h 833933"/>
                <a:gd name="connsiteX53" fmla="*/ 2560320 w 2633472"/>
                <a:gd name="connsiteY53" fmla="*/ 716889 h 833933"/>
                <a:gd name="connsiteX54" fmla="*/ 2582266 w 2633472"/>
                <a:gd name="connsiteY54" fmla="*/ 760781 h 833933"/>
                <a:gd name="connsiteX55" fmla="*/ 2604212 w 2633472"/>
                <a:gd name="connsiteY55" fmla="*/ 775411 h 833933"/>
                <a:gd name="connsiteX56" fmla="*/ 2611527 w 2633472"/>
                <a:gd name="connsiteY56" fmla="*/ 797357 h 833933"/>
                <a:gd name="connsiteX57" fmla="*/ 2626157 w 2633472"/>
                <a:gd name="connsiteY57" fmla="*/ 819302 h 833933"/>
                <a:gd name="connsiteX58" fmla="*/ 2633472 w 2633472"/>
                <a:gd name="connsiteY58" fmla="*/ 833933 h 83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633472" h="833933">
                  <a:moveTo>
                    <a:pt x="0" y="665683"/>
                  </a:moveTo>
                  <a:cubicBezTo>
                    <a:pt x="5027" y="640550"/>
                    <a:pt x="7746" y="623944"/>
                    <a:pt x="14631" y="599846"/>
                  </a:cubicBezTo>
                  <a:cubicBezTo>
                    <a:pt x="16749" y="592432"/>
                    <a:pt x="17669" y="584317"/>
                    <a:pt x="21946" y="577901"/>
                  </a:cubicBezTo>
                  <a:cubicBezTo>
                    <a:pt x="27685" y="569293"/>
                    <a:pt x="36577" y="563270"/>
                    <a:pt x="43892" y="555955"/>
                  </a:cubicBezTo>
                  <a:cubicBezTo>
                    <a:pt x="48769" y="546201"/>
                    <a:pt x="54693" y="536905"/>
                    <a:pt x="58522" y="526694"/>
                  </a:cubicBezTo>
                  <a:cubicBezTo>
                    <a:pt x="62052" y="517280"/>
                    <a:pt x="61341" y="506425"/>
                    <a:pt x="65837" y="497433"/>
                  </a:cubicBezTo>
                  <a:cubicBezTo>
                    <a:pt x="68921" y="491264"/>
                    <a:pt x="75591" y="487680"/>
                    <a:pt x="80468" y="482803"/>
                  </a:cubicBezTo>
                  <a:cubicBezTo>
                    <a:pt x="82906" y="475488"/>
                    <a:pt x="84335" y="467754"/>
                    <a:pt x="87783" y="460857"/>
                  </a:cubicBezTo>
                  <a:cubicBezTo>
                    <a:pt x="94141" y="448140"/>
                    <a:pt x="104946" y="437671"/>
                    <a:pt x="109728" y="424281"/>
                  </a:cubicBezTo>
                  <a:cubicBezTo>
                    <a:pt x="117289" y="403110"/>
                    <a:pt x="118567" y="380167"/>
                    <a:pt x="124359" y="358445"/>
                  </a:cubicBezTo>
                  <a:cubicBezTo>
                    <a:pt x="124361" y="358438"/>
                    <a:pt x="142645" y="303584"/>
                    <a:pt x="146304" y="292608"/>
                  </a:cubicBezTo>
                  <a:cubicBezTo>
                    <a:pt x="148743" y="285293"/>
                    <a:pt x="151750" y="278143"/>
                    <a:pt x="153620" y="270662"/>
                  </a:cubicBezTo>
                  <a:cubicBezTo>
                    <a:pt x="158393" y="251568"/>
                    <a:pt x="162064" y="227892"/>
                    <a:pt x="175565" y="212141"/>
                  </a:cubicBezTo>
                  <a:cubicBezTo>
                    <a:pt x="183500" y="202884"/>
                    <a:pt x="195072" y="197510"/>
                    <a:pt x="204826" y="190195"/>
                  </a:cubicBezTo>
                  <a:cubicBezTo>
                    <a:pt x="209703" y="180441"/>
                    <a:pt x="212761" y="169542"/>
                    <a:pt x="219456" y="160934"/>
                  </a:cubicBezTo>
                  <a:cubicBezTo>
                    <a:pt x="230042" y="147324"/>
                    <a:pt x="256032" y="124358"/>
                    <a:pt x="256032" y="124358"/>
                  </a:cubicBezTo>
                  <a:cubicBezTo>
                    <a:pt x="268737" y="86248"/>
                    <a:pt x="255027" y="116472"/>
                    <a:pt x="277978" y="87782"/>
                  </a:cubicBezTo>
                  <a:cubicBezTo>
                    <a:pt x="283470" y="80917"/>
                    <a:pt x="287116" y="72702"/>
                    <a:pt x="292608" y="65837"/>
                  </a:cubicBezTo>
                  <a:cubicBezTo>
                    <a:pt x="304521" y="50946"/>
                    <a:pt x="312889" y="47439"/>
                    <a:pt x="329184" y="36576"/>
                  </a:cubicBezTo>
                  <a:lnTo>
                    <a:pt x="672999" y="43891"/>
                  </a:lnTo>
                  <a:cubicBezTo>
                    <a:pt x="680704" y="44199"/>
                    <a:pt x="687311" y="50116"/>
                    <a:pt x="694944" y="51206"/>
                  </a:cubicBezTo>
                  <a:cubicBezTo>
                    <a:pt x="721607" y="55015"/>
                    <a:pt x="748612" y="55841"/>
                    <a:pt x="775412" y="58521"/>
                  </a:cubicBezTo>
                  <a:cubicBezTo>
                    <a:pt x="797383" y="60718"/>
                    <a:pt x="819303" y="63398"/>
                    <a:pt x="841248" y="65837"/>
                  </a:cubicBezTo>
                  <a:cubicBezTo>
                    <a:pt x="862885" y="73049"/>
                    <a:pt x="895261" y="84194"/>
                    <a:pt x="914400" y="87782"/>
                  </a:cubicBezTo>
                  <a:cubicBezTo>
                    <a:pt x="951308" y="94702"/>
                    <a:pt x="1066715" y="101004"/>
                    <a:pt x="1089965" y="102413"/>
                  </a:cubicBezTo>
                  <a:cubicBezTo>
                    <a:pt x="1398679" y="121124"/>
                    <a:pt x="1060666" y="98997"/>
                    <a:pt x="1331367" y="117043"/>
                  </a:cubicBezTo>
                  <a:cubicBezTo>
                    <a:pt x="1387450" y="114605"/>
                    <a:pt x="1444471" y="120232"/>
                    <a:pt x="1499616" y="109728"/>
                  </a:cubicBezTo>
                  <a:cubicBezTo>
                    <a:pt x="1548118" y="100489"/>
                    <a:pt x="1590027" y="67353"/>
                    <a:pt x="1638605" y="58521"/>
                  </a:cubicBezTo>
                  <a:cubicBezTo>
                    <a:pt x="1877280" y="15127"/>
                    <a:pt x="1559323" y="75327"/>
                    <a:pt x="1799540" y="21945"/>
                  </a:cubicBezTo>
                  <a:cubicBezTo>
                    <a:pt x="1816371" y="18205"/>
                    <a:pt x="1833739" y="17464"/>
                    <a:pt x="1850746" y="14630"/>
                  </a:cubicBezTo>
                  <a:cubicBezTo>
                    <a:pt x="1979105" y="-6763"/>
                    <a:pt x="1771180" y="23906"/>
                    <a:pt x="1938528" y="0"/>
                  </a:cubicBezTo>
                  <a:cubicBezTo>
                    <a:pt x="1941587" y="765"/>
                    <a:pt x="1984084" y="10594"/>
                    <a:pt x="1989735" y="14630"/>
                  </a:cubicBezTo>
                  <a:cubicBezTo>
                    <a:pt x="2000959" y="22647"/>
                    <a:pt x="2018996" y="43891"/>
                    <a:pt x="2018996" y="43891"/>
                  </a:cubicBezTo>
                  <a:cubicBezTo>
                    <a:pt x="2021434" y="51206"/>
                    <a:pt x="2024193" y="58423"/>
                    <a:pt x="2026311" y="65837"/>
                  </a:cubicBezTo>
                  <a:cubicBezTo>
                    <a:pt x="2029073" y="75504"/>
                    <a:pt x="2029130" y="86105"/>
                    <a:pt x="2033626" y="95097"/>
                  </a:cubicBezTo>
                  <a:cubicBezTo>
                    <a:pt x="2036710" y="101266"/>
                    <a:pt x="2044118" y="104210"/>
                    <a:pt x="2048256" y="109728"/>
                  </a:cubicBezTo>
                  <a:cubicBezTo>
                    <a:pt x="2058806" y="123795"/>
                    <a:pt x="2067763" y="138989"/>
                    <a:pt x="2077517" y="153619"/>
                  </a:cubicBezTo>
                  <a:cubicBezTo>
                    <a:pt x="2082394" y="160934"/>
                    <a:pt x="2085931" y="169348"/>
                    <a:pt x="2092148" y="175565"/>
                  </a:cubicBezTo>
                  <a:cubicBezTo>
                    <a:pt x="2099463" y="182880"/>
                    <a:pt x="2108080" y="189092"/>
                    <a:pt x="2114093" y="197510"/>
                  </a:cubicBezTo>
                  <a:cubicBezTo>
                    <a:pt x="2130106" y="219927"/>
                    <a:pt x="2133127" y="254090"/>
                    <a:pt x="2157984" y="270662"/>
                  </a:cubicBezTo>
                  <a:cubicBezTo>
                    <a:pt x="2188538" y="291032"/>
                    <a:pt x="2173713" y="279076"/>
                    <a:pt x="2201876" y="307238"/>
                  </a:cubicBezTo>
                  <a:cubicBezTo>
                    <a:pt x="2228520" y="360527"/>
                    <a:pt x="2201402" y="314000"/>
                    <a:pt x="2245767" y="365760"/>
                  </a:cubicBezTo>
                  <a:cubicBezTo>
                    <a:pt x="2251488" y="372435"/>
                    <a:pt x="2254608" y="381089"/>
                    <a:pt x="2260397" y="387705"/>
                  </a:cubicBezTo>
                  <a:cubicBezTo>
                    <a:pt x="2271751" y="400681"/>
                    <a:pt x="2284781" y="412089"/>
                    <a:pt x="2296973" y="424281"/>
                  </a:cubicBezTo>
                  <a:lnTo>
                    <a:pt x="2311604" y="438912"/>
                  </a:lnTo>
                  <a:cubicBezTo>
                    <a:pt x="2314042" y="446227"/>
                    <a:pt x="2314437" y="454583"/>
                    <a:pt x="2318919" y="460857"/>
                  </a:cubicBezTo>
                  <a:cubicBezTo>
                    <a:pt x="2326937" y="472081"/>
                    <a:pt x="2338426" y="480364"/>
                    <a:pt x="2348180" y="490118"/>
                  </a:cubicBezTo>
                  <a:cubicBezTo>
                    <a:pt x="2353057" y="494995"/>
                    <a:pt x="2357071" y="500923"/>
                    <a:pt x="2362810" y="504749"/>
                  </a:cubicBezTo>
                  <a:lnTo>
                    <a:pt x="2406701" y="534009"/>
                  </a:lnTo>
                  <a:cubicBezTo>
                    <a:pt x="2432081" y="550929"/>
                    <a:pt x="2443830" y="556691"/>
                    <a:pt x="2465223" y="585216"/>
                  </a:cubicBezTo>
                  <a:cubicBezTo>
                    <a:pt x="2497722" y="628550"/>
                    <a:pt x="2480399" y="604325"/>
                    <a:pt x="2516429" y="658368"/>
                  </a:cubicBezTo>
                  <a:cubicBezTo>
                    <a:pt x="2521306" y="665683"/>
                    <a:pt x="2524844" y="674096"/>
                    <a:pt x="2531060" y="680313"/>
                  </a:cubicBezTo>
                  <a:cubicBezTo>
                    <a:pt x="2535937" y="685190"/>
                    <a:pt x="2541382" y="689558"/>
                    <a:pt x="2545690" y="694944"/>
                  </a:cubicBezTo>
                  <a:cubicBezTo>
                    <a:pt x="2551182" y="701809"/>
                    <a:pt x="2556388" y="709026"/>
                    <a:pt x="2560320" y="716889"/>
                  </a:cubicBezTo>
                  <a:cubicBezTo>
                    <a:pt x="2572218" y="740684"/>
                    <a:pt x="2561305" y="739820"/>
                    <a:pt x="2582266" y="760781"/>
                  </a:cubicBezTo>
                  <a:cubicBezTo>
                    <a:pt x="2588483" y="766998"/>
                    <a:pt x="2596897" y="770534"/>
                    <a:pt x="2604212" y="775411"/>
                  </a:cubicBezTo>
                  <a:cubicBezTo>
                    <a:pt x="2606650" y="782726"/>
                    <a:pt x="2608079" y="790460"/>
                    <a:pt x="2611527" y="797357"/>
                  </a:cubicBezTo>
                  <a:cubicBezTo>
                    <a:pt x="2615459" y="805220"/>
                    <a:pt x="2621634" y="811763"/>
                    <a:pt x="2626157" y="819302"/>
                  </a:cubicBezTo>
                  <a:cubicBezTo>
                    <a:pt x="2628962" y="823978"/>
                    <a:pt x="2631034" y="829056"/>
                    <a:pt x="2633472" y="83393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94165" y="2472559"/>
            <a:ext cx="115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прошлое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4291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будущее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17090" y="935432"/>
            <a:ext cx="135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настоящее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42114" y="395686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71345" y="4037757"/>
            <a:ext cx="63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17" name="Овал 16"/>
          <p:cNvSpPr/>
          <p:nvPr/>
        </p:nvSpPr>
        <p:spPr>
          <a:xfrm>
            <a:off x="3876728" y="119675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3767133" y="1483350"/>
            <a:ext cx="507221" cy="3547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310195" y="935432"/>
            <a:ext cx="38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?!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63710" y="116632"/>
            <a:ext cx="758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ГАУ ДПО ЯО «Институт развития образования»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1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«У меня есть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(те ресурсы, которые человек черпает извне – люди, опыт отношений)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«Я есть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(внутренние источники личности человека, включающие убеждения, установки, отношения, чувства –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Я-концепция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«Я могу, я способен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(это навыки, приобретенные в процессе социализации, коммуникации)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«Я принадлежу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…»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(принадлежность к организации)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s.pfst.net/2015.12/79704363413aa3fff121bf1e3014faee764015c28a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909638"/>
            <a:ext cx="39020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1730375" y="65088"/>
            <a:ext cx="54673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002060"/>
                </a:solidFill>
              </a:rPr>
              <a:t>Скрининг</a:t>
            </a:r>
          </a:p>
        </p:txBody>
      </p:sp>
      <p:pic>
        <p:nvPicPr>
          <p:cNvPr id="5124" name="Picture 6" descr="http://www.olympiandatabase.com/fileadmin/images/Diverse/icons/olympic_athle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391636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457200" y="5486400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002060"/>
                </a:solidFill>
              </a:rPr>
              <a:t>Выявление проблем и дефицитов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6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1757363" y="65088"/>
            <a:ext cx="7413625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 err="1">
                <a:solidFill>
                  <a:srgbClr val="002060"/>
                </a:solidFill>
              </a:rPr>
              <a:t>Лего</a:t>
            </a:r>
            <a:r>
              <a:rPr lang="ru-RU" altLang="ru-RU" sz="3600" b="1" i="1" dirty="0">
                <a:solidFill>
                  <a:srgbClr val="002060"/>
                </a:solidFill>
              </a:rPr>
              <a:t>-конструктор программ повышения квалификации и адресной педагогической поддержки</a:t>
            </a:r>
          </a:p>
        </p:txBody>
      </p:sp>
      <p:pic>
        <p:nvPicPr>
          <p:cNvPr id="6147" name="Picture 2" descr="https://s3-eu-west-1.amazonaws.com/wi-ebay-pictures/EBAY/29/71/73/371792635455_images.linnlive.com_77dca71428179695685c111df45eb924_028c80e3-f06a-4b1d-91dc-8a0865cf8b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3644"/>
            <a:ext cx="19843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appliftonews.ru/img/podcast/179713.jpg?1430839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Заголовок 1"/>
          <p:cNvSpPr txBox="1">
            <a:spLocks/>
          </p:cNvSpPr>
          <p:nvPr/>
        </p:nvSpPr>
        <p:spPr bwMode="auto">
          <a:xfrm>
            <a:off x="2857500" y="2890838"/>
            <a:ext cx="240823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ППК</a:t>
            </a:r>
          </a:p>
        </p:txBody>
      </p:sp>
      <p:sp>
        <p:nvSpPr>
          <p:cNvPr id="6150" name="Заголовок 1"/>
          <p:cNvSpPr txBox="1">
            <a:spLocks/>
          </p:cNvSpPr>
          <p:nvPr/>
        </p:nvSpPr>
        <p:spPr bwMode="auto">
          <a:xfrm>
            <a:off x="2827338" y="5330825"/>
            <a:ext cx="24066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ППК</a:t>
            </a:r>
          </a:p>
        </p:txBody>
      </p:sp>
      <p:sp>
        <p:nvSpPr>
          <p:cNvPr id="6151" name="Заголовок 1"/>
          <p:cNvSpPr txBox="1">
            <a:spLocks/>
          </p:cNvSpPr>
          <p:nvPr/>
        </p:nvSpPr>
        <p:spPr bwMode="auto">
          <a:xfrm>
            <a:off x="4514850" y="3503613"/>
            <a:ext cx="28003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Частнометодическая  часть</a:t>
            </a:r>
          </a:p>
        </p:txBody>
      </p:sp>
      <p:sp>
        <p:nvSpPr>
          <p:cNvPr id="6152" name="Заголовок 1"/>
          <p:cNvSpPr txBox="1">
            <a:spLocks/>
          </p:cNvSpPr>
          <p:nvPr/>
        </p:nvSpPr>
        <p:spPr bwMode="auto">
          <a:xfrm>
            <a:off x="4495800" y="2816225"/>
            <a:ext cx="30702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</a:rPr>
              <a:t>Общетеоретическая часть</a:t>
            </a:r>
          </a:p>
        </p:txBody>
      </p:sp>
      <p:pic>
        <p:nvPicPr>
          <p:cNvPr id="6153" name="Picture 6" descr="http://www.olympiandatabase.com/fileadmin/images/Diverse/icons/olympic_athle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720975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http://www.olympiandatabase.com/fileadmin/images/Diverse/icons/olympic_athle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414588"/>
            <a:ext cx="10906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810000"/>
            <a:ext cx="13366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810000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810000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811588"/>
            <a:ext cx="13350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3811588"/>
            <a:ext cx="13366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787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-598488" y="532606"/>
            <a:ext cx="2406651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 dirty="0">
                <a:solidFill>
                  <a:srgbClr val="002060"/>
                </a:solidFill>
              </a:rPr>
              <a:t>ППК</a:t>
            </a:r>
          </a:p>
        </p:txBody>
      </p:sp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1076325" y="1128713"/>
            <a:ext cx="28003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</a:rPr>
              <a:t>Частнометодическая  часть</a:t>
            </a:r>
          </a:p>
        </p:txBody>
      </p:sp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1039813" y="201613"/>
            <a:ext cx="30702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002060"/>
                </a:solidFill>
              </a:rPr>
              <a:t>Общетеоретическая часть</a:t>
            </a:r>
          </a:p>
        </p:txBody>
      </p:sp>
      <p:pic>
        <p:nvPicPr>
          <p:cNvPr id="7173" name="Picture 6" descr="http://www.olympiandatabase.com/fileadmin/images/Diverse/icons/olympic_athle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63500"/>
            <a:ext cx="1089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09750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785938"/>
            <a:ext cx="13366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785938"/>
            <a:ext cx="13366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787525"/>
            <a:ext cx="13366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1787525"/>
            <a:ext cx="133508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http://www.kneeguru.co.uk/sites/default/files/users/user1/image_05c_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397375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Заголовок 1"/>
          <p:cNvSpPr txBox="1">
            <a:spLocks/>
          </p:cNvSpPr>
          <p:nvPr/>
        </p:nvSpPr>
        <p:spPr bwMode="auto">
          <a:xfrm>
            <a:off x="4951413" y="3708400"/>
            <a:ext cx="422433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Мастер-класс</a:t>
            </a:r>
          </a:p>
        </p:txBody>
      </p:sp>
      <p:pic>
        <p:nvPicPr>
          <p:cNvPr id="7181" name="Picture 4" descr="https://cdn0.iconfinder.com/data/icons/business-human-resources-icons/516/Office_Interview_Meeting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397375"/>
            <a:ext cx="351313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Заголовок 1"/>
          <p:cNvSpPr txBox="1">
            <a:spLocks/>
          </p:cNvSpPr>
          <p:nvPr/>
        </p:nvSpPr>
        <p:spPr bwMode="auto">
          <a:xfrm>
            <a:off x="0" y="3708400"/>
            <a:ext cx="49514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</a:rPr>
              <a:t>Супервизия опыта</a:t>
            </a:r>
          </a:p>
        </p:txBody>
      </p:sp>
      <p:pic>
        <p:nvPicPr>
          <p:cNvPr id="7183" name="Picture 6" descr="https://api.icons8.com/download/53f1b67ff3613797dab4b517357211e6d0b70378/iOS7/PNG/512/Logos/ms_project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1073150"/>
            <a:ext cx="10207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6" descr="https://www.freeiconspng.com/uploads/download-link-for-eps--svg-or-file-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20750"/>
            <a:ext cx="13350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Заголовок 1"/>
          <p:cNvSpPr txBox="1">
            <a:spLocks/>
          </p:cNvSpPr>
          <p:nvPr/>
        </p:nvSpPr>
        <p:spPr bwMode="auto">
          <a:xfrm>
            <a:off x="6172200" y="331788"/>
            <a:ext cx="31718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002060"/>
                </a:solidFill>
              </a:rPr>
              <a:t>Проектное решение в ОО</a:t>
            </a:r>
          </a:p>
        </p:txBody>
      </p:sp>
      <p:cxnSp>
        <p:nvCxnSpPr>
          <p:cNvPr id="7186" name="Прямая со стрелкой 2"/>
          <p:cNvCxnSpPr>
            <a:cxnSpLocks noChangeShapeType="1"/>
            <a:stCxn id="7178" idx="2"/>
          </p:cNvCxnSpPr>
          <p:nvPr/>
        </p:nvCxnSpPr>
        <p:spPr bwMode="auto">
          <a:xfrm flipH="1">
            <a:off x="2632075" y="3122613"/>
            <a:ext cx="1785938" cy="585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7" name="Прямая со стрелкой 4"/>
          <p:cNvCxnSpPr>
            <a:cxnSpLocks noChangeShapeType="1"/>
            <a:stCxn id="7178" idx="2"/>
            <a:endCxn id="7180" idx="0"/>
          </p:cNvCxnSpPr>
          <p:nvPr/>
        </p:nvCxnSpPr>
        <p:spPr bwMode="auto">
          <a:xfrm>
            <a:off x="4418013" y="3122613"/>
            <a:ext cx="2646362" cy="585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3" y="-17094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2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cs typeface="Aharoni" pitchFamily="2" charset="-79"/>
              </a:rPr>
              <a:t>3:2:1</a:t>
            </a:r>
            <a:endParaRPr lang="ru-RU" b="1" dirty="0">
              <a:solidFill>
                <a:srgbClr val="0000FF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840760" cy="388843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7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УПРАВЛЕНЧЕСКИХ МОМЕНТА, КОТОРЫЕ ДАЛИ ПОЛОЖИТЕЛЬНУЮ ДИНАМИКУ ПО ИТОГАМ РЕАЛИЗАЦИИ ПРОГРАММЫ</a:t>
            </a:r>
          </a:p>
          <a:p>
            <a:pPr algn="just">
              <a:lnSpc>
                <a:spcPct val="150000"/>
              </a:lnSpc>
            </a:pPr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7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УПРАВЛЕНЧЕСКИХ ПРИЕМА-НАХОДКИ, КОТОРЫЕ ВЫ СОХРАНИТЕ НА СЛЕДУЮЩИЙ ГОД</a:t>
            </a:r>
          </a:p>
          <a:p>
            <a:pPr algn="just">
              <a:lnSpc>
                <a:spcPct val="150000"/>
              </a:lnSpc>
            </a:pPr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9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«ХОЛОСТОЙ» ВЫСТРЕЛ – УПРАВЛЕНЧЕСКОЕ РЕШЕНИЕ, КОТОРОЕ НЕ ДАЛО ПОЛОЖИТЕЛЬНОЙ ДИНАМИКИ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63710" y="116632"/>
            <a:ext cx="758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ППК «Управление образовательным процессом по результатам ГИА»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</p:spTree>
    <p:extLst>
      <p:ext uri="{BB962C8B-B14F-4D97-AF65-F5344CB8AC3E}">
        <p14:creationId xmlns:p14="http://schemas.microsoft.com/office/powerpoint/2010/main" val="34732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6632"/>
            <a:ext cx="758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763688" y="56518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Первые </a:t>
            </a:r>
            <a:r>
              <a:rPr lang="ru-RU" sz="2400" b="1" dirty="0" smtClean="0"/>
              <a:t>итоги. Результаты ОГЭ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95434"/>
              </p:ext>
            </p:extLst>
          </p:nvPr>
        </p:nvGraphicFramePr>
        <p:xfrm>
          <a:off x="178028" y="1032528"/>
          <a:ext cx="4213952" cy="272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34046"/>
              </p:ext>
            </p:extLst>
          </p:nvPr>
        </p:nvGraphicFramePr>
        <p:xfrm>
          <a:off x="4391980" y="10840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813680"/>
              </p:ext>
            </p:extLst>
          </p:nvPr>
        </p:nvGraphicFramePr>
        <p:xfrm>
          <a:off x="178028" y="3759540"/>
          <a:ext cx="42471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365914"/>
              </p:ext>
            </p:extLst>
          </p:nvPr>
        </p:nvGraphicFramePr>
        <p:xfrm>
          <a:off x="4516998" y="3810901"/>
          <a:ext cx="4355152" cy="248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3710" y="116632"/>
            <a:ext cx="758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ППК «Управление образовательным процессом по результатам ГИА»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648071"/>
          </a:xfrm>
        </p:spPr>
        <p:txBody>
          <a:bodyPr>
            <a:normAutofit/>
          </a:bodyPr>
          <a:lstStyle/>
          <a:p>
            <a:r>
              <a:rPr lang="ru-RU" sz="2400" b="1" dirty="0"/>
              <a:t>Первые </a:t>
            </a:r>
            <a:r>
              <a:rPr lang="ru-RU" sz="2400" b="1" dirty="0" smtClean="0"/>
              <a:t>итоги. Результаты ЕГЭ</a:t>
            </a:r>
            <a:endParaRPr lang="ru-RU" sz="2400" b="1" dirty="0">
              <a:solidFill>
                <a:srgbClr val="0000FF"/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710" y="116632"/>
            <a:ext cx="758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ППК «Управление образовательным процессом по результатам ГИА»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476511"/>
              </p:ext>
            </p:extLst>
          </p:nvPr>
        </p:nvGraphicFramePr>
        <p:xfrm>
          <a:off x="1" y="12151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204631"/>
              </p:ext>
            </p:extLst>
          </p:nvPr>
        </p:nvGraphicFramePr>
        <p:xfrm>
          <a:off x="4420349" y="12304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778596"/>
              </p:ext>
            </p:extLst>
          </p:nvPr>
        </p:nvGraphicFramePr>
        <p:xfrm>
          <a:off x="179512" y="3973696"/>
          <a:ext cx="4240837" cy="276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18838"/>
              </p:ext>
            </p:extLst>
          </p:nvPr>
        </p:nvGraphicFramePr>
        <p:xfrm>
          <a:off x="4572000" y="40864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22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Первые итоги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256474"/>
              </p:ext>
            </p:extLst>
          </p:nvPr>
        </p:nvGraphicFramePr>
        <p:xfrm>
          <a:off x="3770" y="3702670"/>
          <a:ext cx="4474840" cy="31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317934"/>
              </p:ext>
            </p:extLst>
          </p:nvPr>
        </p:nvGraphicFramePr>
        <p:xfrm>
          <a:off x="4499992" y="9087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65742"/>
              </p:ext>
            </p:extLst>
          </p:nvPr>
        </p:nvGraphicFramePr>
        <p:xfrm>
          <a:off x="4716016" y="3933056"/>
          <a:ext cx="4427984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Интенсивность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Эмоционально-психологический климат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Удовлетворенность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Демократичность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Содействие формированию познавательной мотивации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Удовлетворенность качеством образовательных услуг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162880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 не только образовательные…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473147"/>
            <a:ext cx="8214742" cy="93962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ОБЕСПЕЧЕНИЕ УЧЕБНОГО УСПЕХА КАЖДОГО УЧАЩЕГОСЯ ПОСРЕДСТВОМ: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63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u="sng" dirty="0"/>
              <a:t>внедрения инструментов комплексного мониторинга </a:t>
            </a:r>
            <a:r>
              <a:rPr lang="ru-RU" sz="1600" u="sng" dirty="0" err="1"/>
              <a:t>неуспешности</a:t>
            </a:r>
            <a:r>
              <a:rPr lang="ru-RU" sz="1600" u="sng" dirty="0"/>
              <a:t> </a:t>
            </a:r>
            <a:r>
              <a:rPr lang="ru-RU" sz="1600" dirty="0"/>
              <a:t>на школьном уровне, в том числе </a:t>
            </a:r>
            <a:r>
              <a:rPr lang="ru-RU" sz="1600" u="sng" dirty="0"/>
              <a:t>включения в штат школ педагогического работника</a:t>
            </a:r>
            <a:r>
              <a:rPr lang="ru-RU" sz="1600" dirty="0"/>
              <a:t>, в обязанности которого входит выявление учащихся с рисками или  актуальной ситуации школьной </a:t>
            </a:r>
            <a:r>
              <a:rPr lang="ru-RU" sz="1600" dirty="0" err="1"/>
              <a:t>неуспешности</a:t>
            </a:r>
            <a:r>
              <a:rPr lang="ru-RU" sz="1600" dirty="0"/>
              <a:t>, разработка индивидуальной программы сопровождения, оказание непосредственной помощи и координация работы всех учителей;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u="sng" dirty="0"/>
              <a:t>включения учащихся в «подтягивающие» занятия по основным предметам </a:t>
            </a:r>
            <a:r>
              <a:rPr lang="ru-RU" sz="1600" dirty="0"/>
              <a:t>и дополнительную подготовку к экзаменам (в том числе с использованием онлайн-курсов) на базе школ и университетов;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u="sng" dirty="0"/>
              <a:t>организации специальных курсов </a:t>
            </a:r>
            <a:r>
              <a:rPr lang="ru-RU" sz="1600" dirty="0"/>
              <a:t>и летних школ в каникулярное время 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u="sng" dirty="0"/>
              <a:t>развития навыков самоорганизации и саморегулирования</a:t>
            </a:r>
            <a:r>
              <a:rPr lang="ru-RU" sz="1600" dirty="0"/>
              <a:t>, умения учиться, постановки и достижения индивидуальных целей;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u="sng" dirty="0"/>
              <a:t>предоставления возможности участия детей с рисками </a:t>
            </a:r>
            <a:r>
              <a:rPr lang="ru-RU" sz="1600" u="sng" dirty="0" err="1"/>
              <a:t>неуспешности</a:t>
            </a:r>
            <a:r>
              <a:rPr lang="ru-RU" sz="1600" u="sng" dirty="0"/>
              <a:t> в коррекционных программах (психологи, дефектологи и др.) </a:t>
            </a:r>
            <a:r>
              <a:rPr lang="ru-RU" sz="1600" dirty="0"/>
              <a:t>на базе школ или специализированных центров;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u="sng" dirty="0"/>
              <a:t>обучения учителей специальным стратегиям </a:t>
            </a:r>
            <a:r>
              <a:rPr lang="ru-RU" sz="1600" dirty="0"/>
              <a:t>работы с отстающими учениками;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u="sng" dirty="0"/>
              <a:t>привлечения к работе со школьниками с рисками </a:t>
            </a:r>
            <a:r>
              <a:rPr lang="ru-RU" sz="1600" dirty="0"/>
              <a:t>образовательной </a:t>
            </a:r>
            <a:r>
              <a:rPr lang="ru-RU" sz="1600" dirty="0" err="1"/>
              <a:t>неуспешности</a:t>
            </a:r>
            <a:r>
              <a:rPr lang="ru-RU" sz="1600" dirty="0"/>
              <a:t> наставников (успешных профессионалов в различных областях деятельности);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99592" y="260648"/>
            <a:ext cx="771520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ППК «Управление образовательным процессом по результатам ГИА»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</p:spTree>
    <p:extLst>
      <p:ext uri="{BB962C8B-B14F-4D97-AF65-F5344CB8AC3E}">
        <p14:creationId xmlns:p14="http://schemas.microsoft.com/office/powerpoint/2010/main" val="30478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2862557"/>
              </p:ext>
            </p:extLst>
          </p:nvPr>
        </p:nvGraphicFramePr>
        <p:xfrm>
          <a:off x="810230" y="153754"/>
          <a:ext cx="8225825" cy="353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50903713"/>
              </p:ext>
            </p:extLst>
          </p:nvPr>
        </p:nvGraphicFramePr>
        <p:xfrm>
          <a:off x="810230" y="3038475"/>
          <a:ext cx="8198039" cy="35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652" y="2504311"/>
            <a:ext cx="2228850" cy="2308324"/>
          </a:xfrm>
          <a:prstGeom prst="rect">
            <a:avLst/>
          </a:prstGeom>
          <a:noFill/>
          <a:ln w="1905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помощи ШНОР и ШНСУ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перевода школ в эффективный режим работы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федеральном проекте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образовательной эффективности школ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198109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7" y="2666976"/>
            <a:ext cx="388843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развития проекта в Ярославской области </a:t>
            </a:r>
            <a:endParaRPr lang="ru-RU" sz="30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14821222">
            <a:off x="4117826" y="5595452"/>
            <a:ext cx="408830" cy="1842391"/>
          </a:xfrm>
          <a:prstGeom prst="curvedRightArrow">
            <a:avLst/>
          </a:prstGeom>
          <a:solidFill>
            <a:srgbClr val="A52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2292052">
            <a:off x="516990" y="94181"/>
            <a:ext cx="586481" cy="1842391"/>
          </a:xfrm>
          <a:prstGeom prst="curvedRightArrow">
            <a:avLst/>
          </a:prstGeom>
          <a:solidFill>
            <a:srgbClr val="A52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8532176">
            <a:off x="7045713" y="-340966"/>
            <a:ext cx="942814" cy="3741224"/>
          </a:xfrm>
          <a:prstGeom prst="curvedRightArrow">
            <a:avLst/>
          </a:prstGeom>
          <a:solidFill>
            <a:srgbClr val="A52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4450428">
            <a:off x="7206615" y="4113566"/>
            <a:ext cx="1257085" cy="3024679"/>
          </a:xfrm>
          <a:prstGeom prst="curvedRightArrow">
            <a:avLst/>
          </a:prstGeom>
          <a:solidFill>
            <a:srgbClr val="A52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</p:spTree>
    <p:extLst>
      <p:ext uri="{BB962C8B-B14F-4D97-AF65-F5344CB8AC3E}">
        <p14:creationId xmlns:p14="http://schemas.microsoft.com/office/powerpoint/2010/main" val="29105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консультационно-методической поддержки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Организация сопровождения ОО,</a:t>
            </a:r>
          </a:p>
          <a:p>
            <a:r>
              <a:rPr lang="ru-RU" dirty="0" smtClean="0"/>
              <a:t>Участие школ в мероприятиях ИРО (межрегиональная итоговая конференция, Межрегиональные видеоконференции),</a:t>
            </a:r>
          </a:p>
          <a:p>
            <a:r>
              <a:rPr lang="ru-RU" dirty="0" smtClean="0"/>
              <a:t>Участие в международном образовательном форуме </a:t>
            </a:r>
            <a:r>
              <a:rPr lang="ru-RU" dirty="0" err="1" smtClean="0"/>
              <a:t>ПроеКТОриЯ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Участие в проектах (благотворительный фонд Сбербанка),</a:t>
            </a:r>
          </a:p>
          <a:p>
            <a:r>
              <a:rPr lang="ru-RU" dirty="0" smtClean="0"/>
              <a:t>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</p:spTree>
    <p:extLst>
      <p:ext uri="{BB962C8B-B14F-4D97-AF65-F5344CB8AC3E}">
        <p14:creationId xmlns:p14="http://schemas.microsoft.com/office/powerpoint/2010/main" val="49679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43000" y="188640"/>
            <a:ext cx="6723366" cy="5040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23907" y="847809"/>
            <a:ext cx="8396565" cy="997015"/>
            <a:chOff x="64766" y="815046"/>
            <a:chExt cx="8835880" cy="142616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62237" y="815046"/>
              <a:ext cx="8638409" cy="14261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							 </a:t>
              </a:r>
              <a:r>
                <a:rPr lang="ru-RU" dirty="0">
                  <a:solidFill>
                    <a:schemeClr val="tx1"/>
                  </a:solidFill>
                </a:rPr>
                <a:t>и </a:t>
              </a:r>
              <a:r>
                <a:rPr lang="ru-RU" dirty="0" smtClean="0">
                  <a:solidFill>
                    <a:schemeClr val="tx1"/>
                  </a:solidFill>
                </a:rPr>
                <a:t>уровня ресурсного </a:t>
              </a:r>
              <a:r>
                <a:rPr lang="ru-RU" dirty="0">
                  <a:solidFill>
                    <a:schemeClr val="tx1"/>
                  </a:solidFill>
                </a:rPr>
                <a:t>обеспечения школ с низкими результатами и школ, функционирующих в неблагоприятных социальных условиях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4766" y="815046"/>
              <a:ext cx="7510569" cy="5551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образовательных результатов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7504" y="1940814"/>
            <a:ext cx="6976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5051936"/>
              </p:ext>
            </p:extLst>
          </p:nvPr>
        </p:nvGraphicFramePr>
        <p:xfrm>
          <a:off x="185738" y="2380366"/>
          <a:ext cx="8772525" cy="447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</p:spTree>
    <p:extLst>
      <p:ext uri="{BB962C8B-B14F-4D97-AF65-F5344CB8AC3E}">
        <p14:creationId xmlns:p14="http://schemas.microsoft.com/office/powerpoint/2010/main" val="2170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06" y="3286720"/>
            <a:ext cx="8229600" cy="9319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5400"/>
            <a:ext cx="8614728" cy="1100000"/>
          </a:xfrm>
          <a:prstGeom prst="rect">
            <a:avLst/>
          </a:prstGeom>
        </p:spPr>
      </p:pic>
      <p:pic>
        <p:nvPicPr>
          <p:cNvPr id="4" name="Рисунок 3" descr="http://www.edu54.ru/upload/iblock/773/9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rend-academy.vip/wp-content/uploads/2018/03/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1787"/>
            <a:ext cx="1979613" cy="17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1475656" y="4077072"/>
            <a:ext cx="6400800" cy="6853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Приглашаем к сотрудничеству!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4941168"/>
            <a:ext cx="5119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Контактная информация:</a:t>
            </a:r>
          </a:p>
          <a:p>
            <a:r>
              <a:rPr lang="ru-RU" dirty="0"/>
              <a:t>Россия г. Ярославль, ул. Богдановича, 16 </a:t>
            </a:r>
          </a:p>
          <a:p>
            <a:r>
              <a:rPr lang="ru-RU" dirty="0"/>
              <a:t>Тел.: +7 (4852) </a:t>
            </a:r>
            <a:r>
              <a:rPr lang="ru-RU" dirty="0" smtClean="0"/>
              <a:t>23-06-53 </a:t>
            </a:r>
            <a:endParaRPr lang="ru-RU" dirty="0"/>
          </a:p>
          <a:p>
            <a:r>
              <a:rPr lang="ru-RU" dirty="0"/>
              <a:t>Сайт: www.iro.yar.ru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ulanova</a:t>
            </a:r>
            <a:r>
              <a:rPr lang="ru-RU" dirty="0"/>
              <a:t>@iro.yar.ru</a:t>
            </a:r>
          </a:p>
        </p:txBody>
      </p:sp>
    </p:spTree>
    <p:extLst>
      <p:ext uri="{BB962C8B-B14F-4D97-AF65-F5344CB8AC3E}">
        <p14:creationId xmlns:p14="http://schemas.microsoft.com/office/powerpoint/2010/main" val="10801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6360" y="1630730"/>
            <a:ext cx="4547648" cy="4908103"/>
            <a:chOff x="1303334" y="332657"/>
            <a:chExt cx="6437017" cy="628225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03334" y="332657"/>
              <a:ext cx="6437017" cy="6265758"/>
              <a:chOff x="1303334" y="332657"/>
              <a:chExt cx="6437017" cy="6265758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303334" y="332657"/>
                <a:ext cx="6437017" cy="6265758"/>
                <a:chOff x="1167433" y="909783"/>
                <a:chExt cx="5760640" cy="5688631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1167433" y="909783"/>
                  <a:ext cx="5760640" cy="5688631"/>
                </a:xfrm>
                <a:prstGeom prst="ellipse">
                  <a:avLst/>
                </a:prstGeom>
                <a:solidFill>
                  <a:srgbClr val="D4F4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1979712" y="1746873"/>
                  <a:ext cx="4136082" cy="4105645"/>
                </a:xfrm>
                <a:prstGeom prst="ellipse">
                  <a:avLst/>
                </a:prstGeom>
                <a:solidFill>
                  <a:srgbClr val="AFEB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2715605" y="2503551"/>
                  <a:ext cx="2664296" cy="2592288"/>
                </a:xfrm>
                <a:prstGeom prst="ellipse">
                  <a:avLst/>
                </a:prstGeom>
                <a:solidFill>
                  <a:srgbClr val="65D9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33CC33"/>
                    </a:solidFill>
                  </a:endParaRPr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3548506" y="3308313"/>
                  <a:ext cx="998493" cy="982763"/>
                </a:xfrm>
                <a:prstGeom prst="ellipse">
                  <a:avLst/>
                </a:prstGeom>
                <a:solidFill>
                  <a:srgbClr val="2BAB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3CC33"/>
                    </a:solidFill>
                  </a:endParaRPr>
                </a:p>
              </p:txBody>
            </p:sp>
          </p:grp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521842" y="395832"/>
                <a:ext cx="0" cy="791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4521842" y="1383312"/>
                <a:ext cx="0" cy="595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4522755" y="2204864"/>
                <a:ext cx="1858" cy="707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4523684" y="4121906"/>
                <a:ext cx="1229" cy="6614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521842" y="5039795"/>
                <a:ext cx="0" cy="595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4519984" y="5865945"/>
                <a:ext cx="1858" cy="707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175099" y="3518259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6122798" y="3523282"/>
                <a:ext cx="5682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6977041" y="3528234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203848" y="3523282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268735" y="3523282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403648" y="3515757"/>
                <a:ext cx="64501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3914945" y="3211313"/>
              <a:ext cx="1266506" cy="393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u="sng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РЕБЁНОК</a:t>
              </a:r>
              <a:endParaRPr lang="ru-RU" sz="1400" b="1" u="sng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2762725">
              <a:off x="3635712" y="2860386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219913"/>
                </a:avLst>
              </a:prstTxWarp>
              <a:spAutoFit/>
            </a:bodyPr>
            <a:lstStyle/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Методический</a:t>
              </a:r>
            </a:p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совет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19207207">
              <a:off x="3677494" y="3269221"/>
              <a:ext cx="2358890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Творческие</a:t>
              </a:r>
            </a:p>
            <a:p>
              <a:pPr algn="ctr"/>
              <a:r>
                <a:rPr lang="ru-RU" sz="19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группы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2295516">
              <a:off x="3096020" y="3355411"/>
              <a:ext cx="2358889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Школьные</a:t>
              </a:r>
            </a:p>
            <a:p>
              <a:pPr algn="ctr"/>
              <a:r>
                <a:rPr lang="ru-RU" sz="1900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КОУЧи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724765">
              <a:off x="3211284" y="2919323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19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Школьная</a:t>
              </a:r>
              <a:endParaRPr lang="ru-RU" sz="1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команда </a:t>
              </a:r>
            </a:p>
            <a:p>
              <a:pPr algn="ctr"/>
              <a:r>
                <a:rPr lang="ru-RU" sz="1900" b="0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проекта</a:t>
              </a:r>
              <a:endParaRPr lang="ru-RU" sz="19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62725">
              <a:off x="4313194" y="2127556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28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ММС</a:t>
              </a:r>
              <a:endParaRPr lang="ru-RU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18724765">
              <a:off x="2477628" y="2179010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190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Муниципальная</a:t>
              </a:r>
              <a:endParaRPr lang="ru-RU" sz="19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19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команда проекта</a:t>
              </a:r>
              <a:endParaRPr lang="ru-RU" sz="19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910948">
              <a:off x="2478871" y="3930792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0720683"/>
                </a:avLst>
              </a:prstTxWarp>
              <a:spAutoFit/>
            </a:bodyPr>
            <a:lstStyle/>
            <a:p>
              <a:pPr algn="ctr"/>
              <a:r>
                <a:rPr lang="ru-RU" sz="240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МРЦ,</a:t>
              </a:r>
              <a:endParaRPr lang="ru-RU" sz="19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19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муниципальные </a:t>
              </a:r>
              <a:r>
                <a:rPr lang="ru-RU" sz="1900" dirty="0" err="1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КОУЧи</a:t>
              </a:r>
              <a:endParaRPr lang="ru-RU" sz="19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rot="18952528">
              <a:off x="4420114" y="3999122"/>
              <a:ext cx="2358890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b="0" cap="none" spc="0" dirty="0" smtClean="0">
                  <a:ln w="0"/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МИП</a:t>
              </a:r>
              <a:endParaRPr lang="ru-RU" sz="2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18724765">
              <a:off x="1837856" y="1628866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240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Региональная</a:t>
              </a:r>
              <a:endParaRPr lang="ru-RU" sz="24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2400" b="0" cap="none" spc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команда проекта</a:t>
              </a:r>
              <a:endParaRPr lang="ru-RU" sz="24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2762725">
              <a:off x="5017420" y="1514503"/>
              <a:ext cx="2325196" cy="928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80321"/>
                </a:avLst>
              </a:prstTxWarp>
              <a:spAutoFit/>
            </a:bodyPr>
            <a:lstStyle/>
            <a:p>
              <a:pPr algn="ctr"/>
              <a:r>
                <a:rPr lang="ru-RU" sz="3200" b="0" cap="none" spc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ИРО, МКС МС</a:t>
              </a:r>
              <a:endParaRPr lang="ru-RU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 rot="18661676">
              <a:off x="4996143" y="4704992"/>
              <a:ext cx="2358890" cy="9153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3600" b="0" cap="none" spc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РИП</a:t>
              </a:r>
              <a:endParaRPr lang="ru-RU" sz="36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rot="2869391">
              <a:off x="1238974" y="4055802"/>
              <a:ext cx="3623174" cy="14950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809878"/>
                </a:avLst>
              </a:prstTxWarp>
              <a:spAutoFit/>
            </a:bodyPr>
            <a:lstStyle/>
            <a:p>
              <a:pPr algn="ctr"/>
              <a:r>
                <a:rPr lang="ru-RU" sz="320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Региональные </a:t>
              </a:r>
              <a:r>
                <a:rPr lang="ru-RU" sz="3200" dirty="0" err="1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КОУЧи</a:t>
              </a:r>
              <a:endParaRPr lang="ru-RU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644008" y="1680087"/>
            <a:ext cx="4305259" cy="4813258"/>
            <a:chOff x="1331640" y="116632"/>
            <a:chExt cx="6696744" cy="6624736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331640" y="116632"/>
              <a:ext cx="6696744" cy="6624736"/>
              <a:chOff x="1979712" y="1746873"/>
              <a:chExt cx="4136082" cy="4105645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1979712" y="1746873"/>
                <a:ext cx="4136082" cy="4105645"/>
              </a:xfrm>
              <a:prstGeom prst="ellipse">
                <a:avLst/>
              </a:prstGeom>
              <a:solidFill>
                <a:srgbClr val="AFEB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3CC33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2715605" y="2503551"/>
                <a:ext cx="2664296" cy="2592288"/>
              </a:xfrm>
              <a:prstGeom prst="ellipse">
                <a:avLst/>
              </a:prstGeom>
              <a:solidFill>
                <a:srgbClr val="65D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33CC33"/>
                  </a:solidFill>
                </a:endParaRPr>
              </a:p>
            </p:txBody>
          </p:sp>
          <p:sp>
            <p:nvSpPr>
              <p:cNvPr id="46" name="Овал 45">
                <a:hlinkClick r:id="rId3" action="ppaction://hlinksldjump"/>
              </p:cNvPr>
              <p:cNvSpPr/>
              <p:nvPr/>
            </p:nvSpPr>
            <p:spPr>
              <a:xfrm>
                <a:off x="3548506" y="3308313"/>
                <a:ext cx="998493" cy="982763"/>
              </a:xfrm>
              <a:prstGeom prst="ellipse">
                <a:avLst/>
              </a:prstGeom>
              <a:solidFill>
                <a:srgbClr val="2BA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3CC33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870208" y="3061447"/>
              <a:ext cx="1618135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301681"/>
                </a:avLst>
              </a:prstTxWarp>
              <a:spAutoFit/>
            </a:bodyPr>
            <a:lstStyle/>
            <a:p>
              <a:pPr algn="ctr"/>
              <a:r>
                <a:rPr lang="ru-RU" sz="2400" b="1" u="sng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РЕБЁНОК</a:t>
              </a:r>
            </a:p>
          </p:txBody>
        </p:sp>
        <p:sp>
          <p:nvSpPr>
            <p:cNvPr id="39" name="TextBox 38">
              <a:hlinkClick r:id="rId4" action="ppaction://hlinksldjump"/>
            </p:cNvPr>
            <p:cNvSpPr txBox="1"/>
            <p:nvPr/>
          </p:nvSpPr>
          <p:spPr>
            <a:xfrm>
              <a:off x="4034871" y="3151851"/>
              <a:ext cx="1396343" cy="58477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600" i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Улучшение</a:t>
              </a:r>
            </a:p>
            <a:p>
              <a:pPr algn="ctr"/>
              <a:r>
                <a:rPr lang="ru-RU" sz="1600" i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результатов</a:t>
              </a:r>
            </a:p>
          </p:txBody>
        </p:sp>
        <p:sp>
          <p:nvSpPr>
            <p:cNvPr id="40" name="TextBox 39">
              <a:hlinkClick r:id="rId5" action="ppaction://hlinksldjump"/>
            </p:cNvPr>
            <p:cNvSpPr txBox="1"/>
            <p:nvPr/>
          </p:nvSpPr>
          <p:spPr>
            <a:xfrm>
              <a:off x="3263372" y="2149978"/>
              <a:ext cx="2592288" cy="9281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3600" b="1" spc="300" dirty="0">
                  <a:solidFill>
                    <a:srgbClr val="117947"/>
                  </a:solidFill>
                </a:rPr>
                <a:t>ПЕДАГОГ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51062" y="4000133"/>
              <a:ext cx="2856423" cy="70788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400" i="1" dirty="0">
                  <a:solidFill>
                    <a:srgbClr val="117947"/>
                  </a:solidFill>
                </a:rPr>
                <a:t>Улучшение</a:t>
              </a:r>
            </a:p>
            <a:p>
              <a:pPr algn="ctr"/>
              <a:r>
                <a:rPr lang="ru-RU" sz="2400" i="1" dirty="0">
                  <a:solidFill>
                    <a:srgbClr val="117947"/>
                  </a:solidFill>
                </a:rPr>
                <a:t>качества преподавания</a:t>
              </a:r>
            </a:p>
          </p:txBody>
        </p:sp>
        <p:sp>
          <p:nvSpPr>
            <p:cNvPr id="42" name="TextBox 41">
              <a:hlinkClick r:id="rId6" action="ppaction://hlinksldjump"/>
            </p:cNvPr>
            <p:cNvSpPr txBox="1"/>
            <p:nvPr/>
          </p:nvSpPr>
          <p:spPr>
            <a:xfrm>
              <a:off x="1979712" y="1063378"/>
              <a:ext cx="5688632" cy="107032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145911"/>
                </a:avLst>
              </a:prstTxWarp>
              <a:spAutoFit/>
            </a:bodyPr>
            <a:lstStyle/>
            <a:p>
              <a:pPr algn="ctr"/>
              <a:r>
                <a:rPr lang="ru-RU" sz="3600" b="1" spc="300" dirty="0">
                  <a:solidFill>
                    <a:srgbClr val="135513"/>
                  </a:solidFill>
                </a:rPr>
                <a:t>РУКОВОДИТЕЛЬ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63372" y="5177736"/>
              <a:ext cx="2856423" cy="70788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800" i="1" dirty="0">
                  <a:solidFill>
                    <a:srgbClr val="135513"/>
                  </a:solidFill>
                </a:rPr>
                <a:t>Улучшение</a:t>
              </a:r>
            </a:p>
            <a:p>
              <a:pPr algn="ctr"/>
              <a:r>
                <a:rPr lang="ru-RU" sz="2800" i="1" dirty="0">
                  <a:solidFill>
                    <a:srgbClr val="135513"/>
                  </a:solidFill>
                </a:rPr>
                <a:t>качества управления</a:t>
              </a:r>
            </a:p>
          </p:txBody>
        </p:sp>
      </p:grpSp>
      <p:sp>
        <p:nvSpPr>
          <p:cNvPr id="47" name="Овальная выноска 46"/>
          <p:cNvSpPr/>
          <p:nvPr/>
        </p:nvSpPr>
        <p:spPr>
          <a:xfrm rot="1425207">
            <a:off x="1648529" y="321336"/>
            <a:ext cx="2875862" cy="762489"/>
          </a:xfrm>
          <a:prstGeom prst="wedgeEllipseCallout">
            <a:avLst>
              <a:gd name="adj1" fmla="val 18891"/>
              <a:gd name="adj2" fmla="val 12147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СРЕДА ИЗМЕНЕНИЙ</a:t>
            </a:r>
            <a:endParaRPr lang="ru-RU" sz="2400" b="1" dirty="0"/>
          </a:p>
        </p:txBody>
      </p:sp>
      <p:sp>
        <p:nvSpPr>
          <p:cNvPr id="48" name="Овальная выноска 47"/>
          <p:cNvSpPr/>
          <p:nvPr/>
        </p:nvSpPr>
        <p:spPr>
          <a:xfrm rot="567506">
            <a:off x="6306798" y="223573"/>
            <a:ext cx="2788801" cy="819773"/>
          </a:xfrm>
          <a:prstGeom prst="wedgeEllipseCallout">
            <a:avLst>
              <a:gd name="adj1" fmla="val -31781"/>
              <a:gd name="adj2" fmla="val 18153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ФОКУС ИЗМЕНЕНИЙ</a:t>
            </a:r>
            <a:endParaRPr lang="ru-RU" sz="2400" b="1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1" y="11089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94710"/>
              </p:ext>
            </p:extLst>
          </p:nvPr>
        </p:nvGraphicFramePr>
        <p:xfrm>
          <a:off x="-30266" y="71790"/>
          <a:ext cx="8706722" cy="678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7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Необходимые изменения в ИРО/ ИПК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7975087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1920695" cy="14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17465" y="3608113"/>
            <a:ext cx="1266690" cy="1139519"/>
            <a:chOff x="1824" y="633"/>
            <a:chExt cx="2834" cy="2849"/>
          </a:xfrm>
        </p:grpSpPr>
        <p:sp>
          <p:nvSpPr>
            <p:cNvPr id="1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89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43000" y="1"/>
            <a:ext cx="6723366" cy="57518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работы со школами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6711" y="602327"/>
            <a:ext cx="8208912" cy="997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solidFill>
                  <a:srgbClr val="C00000"/>
                </a:solidFill>
              </a:rPr>
              <a:t>повышение </a:t>
            </a:r>
            <a:r>
              <a:rPr lang="ru-RU" sz="2400" b="1" dirty="0">
                <a:solidFill>
                  <a:srgbClr val="C00000"/>
                </a:solidFill>
              </a:rPr>
              <a:t>качества образования </a:t>
            </a:r>
            <a:r>
              <a:rPr lang="ru-RU" dirty="0">
                <a:solidFill>
                  <a:schemeClr val="tx1"/>
                </a:solidFill>
              </a:rPr>
              <a:t>в школах, работающих в неблагоприятных социальных условиях и показывающих низкие образовательные результаты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983" y="1940814"/>
            <a:ext cx="200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8926551"/>
              </p:ext>
            </p:extLst>
          </p:nvPr>
        </p:nvGraphicFramePr>
        <p:xfrm>
          <a:off x="185738" y="2380366"/>
          <a:ext cx="8772525" cy="447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" y="1"/>
            <a:ext cx="611559" cy="575183"/>
          </a:xfrm>
          <a:prstGeom prst="rect">
            <a:avLst/>
          </a:prstGeom>
          <a:solidFill>
            <a:srgbClr val="FFE0C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12700">
            <a:contourClr>
              <a:srgbClr val="EEA28A"/>
            </a:contourClr>
          </a:sp3d>
        </p:spPr>
      </p:pic>
    </p:spTree>
    <p:extLst>
      <p:ext uri="{BB962C8B-B14F-4D97-AF65-F5344CB8AC3E}">
        <p14:creationId xmlns:p14="http://schemas.microsoft.com/office/powerpoint/2010/main" val="22031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9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9939499"/>
              </p:ext>
            </p:extLst>
          </p:nvPr>
        </p:nvGraphicFramePr>
        <p:xfrm>
          <a:off x="-6820" y="319392"/>
          <a:ext cx="9150820" cy="653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54749568"/>
              </p:ext>
            </p:extLst>
          </p:nvPr>
        </p:nvGraphicFramePr>
        <p:xfrm>
          <a:off x="179511" y="2204864"/>
          <a:ext cx="3186427" cy="428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463" y="163027"/>
            <a:ext cx="8377537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Идентификация школ с низкими образовательными результатами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6954" y="1117134"/>
            <a:ext cx="8963614" cy="703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Под </a:t>
            </a:r>
            <a:r>
              <a:rPr lang="ru-RU" sz="1600" b="1" dirty="0" smtClean="0">
                <a:solidFill>
                  <a:srgbClr val="002060"/>
                </a:solidFill>
              </a:rPr>
              <a:t>ШНОР </a:t>
            </a:r>
            <a:r>
              <a:rPr lang="ru-RU" sz="1600" dirty="0" smtClean="0">
                <a:solidFill>
                  <a:srgbClr val="002060"/>
                </a:solidFill>
              </a:rPr>
              <a:t>понимаются </a:t>
            </a:r>
            <a:r>
              <a:rPr lang="ru-RU" sz="1600" dirty="0">
                <a:solidFill>
                  <a:srgbClr val="002060"/>
                </a:solidFill>
              </a:rPr>
              <a:t>школы, которые в течение продолжительного периода демонстрирует по определенным показателям учебные результаты </a:t>
            </a:r>
            <a:r>
              <a:rPr lang="ru-RU" sz="1600" dirty="0" smtClean="0">
                <a:solidFill>
                  <a:srgbClr val="002060"/>
                </a:solidFill>
              </a:rPr>
              <a:t>хуже, чем </a:t>
            </a:r>
            <a:r>
              <a:rPr lang="ru-RU" sz="1600" dirty="0">
                <a:solidFill>
                  <a:srgbClr val="002060"/>
                </a:solidFill>
              </a:rPr>
              <a:t>все школы в данном кластере.</a:t>
            </a: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07904" y="1965435"/>
            <a:ext cx="5159411" cy="311437"/>
          </a:xfrm>
          <a:solidFill>
            <a:schemeClr val="accent1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0" algn="ctr"/>
            <a:r>
              <a:rPr lang="ru-RU" sz="2000" b="1" dirty="0" smtClean="0">
                <a:solidFill>
                  <a:srgbClr val="A32D35"/>
                </a:solidFill>
              </a:rPr>
              <a:t>Подходы к кластеризации школ в ЯО</a:t>
            </a:r>
            <a:endParaRPr lang="ru-RU" sz="2000" dirty="0">
              <a:solidFill>
                <a:srgbClr val="A32D35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491880" y="2420888"/>
            <a:ext cx="2016223" cy="4326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rgbClr val="A52C36"/>
                </a:solidFill>
              </a:rPr>
              <a:t>Основания для кластеризации</a:t>
            </a:r>
            <a:endParaRPr lang="ru-RU" sz="2000" dirty="0" smtClean="0">
              <a:solidFill>
                <a:srgbClr val="A52C36"/>
              </a:solidFill>
            </a:endParaRPr>
          </a:p>
          <a:p>
            <a:r>
              <a:rPr lang="ru-RU" sz="1800" dirty="0" smtClean="0"/>
              <a:t>Муниципальная / частная</a:t>
            </a:r>
          </a:p>
          <a:p>
            <a:r>
              <a:rPr lang="ru-RU" sz="1800" dirty="0" smtClean="0"/>
              <a:t>Городская / сельская / поселковая</a:t>
            </a:r>
          </a:p>
          <a:p>
            <a:r>
              <a:rPr lang="ru-RU" sz="1800" dirty="0" smtClean="0"/>
              <a:t>Профильная / непрофильная / вечерняя</a:t>
            </a:r>
          </a:p>
          <a:p>
            <a:r>
              <a:rPr lang="ru-RU" sz="1800" dirty="0" smtClean="0"/>
              <a:t>Численность контингента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652121" y="2420888"/>
            <a:ext cx="3491880" cy="4326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rgbClr val="A52C36"/>
                </a:solidFill>
              </a:rPr>
              <a:t>Кластерные группы</a:t>
            </a:r>
          </a:p>
          <a:p>
            <a:r>
              <a:rPr lang="ru-RU" sz="1800" dirty="0" smtClean="0"/>
              <a:t>Лицеи, гимназии, школы с углубленным изучением отдельных предметов</a:t>
            </a:r>
          </a:p>
          <a:p>
            <a:r>
              <a:rPr lang="ru-RU" sz="1800" dirty="0" smtClean="0"/>
              <a:t>Вечерние школы</a:t>
            </a:r>
          </a:p>
          <a:p>
            <a:r>
              <a:rPr lang="ru-RU" sz="1800" dirty="0" smtClean="0"/>
              <a:t>Большие городские школы с численностью более 350 чел.</a:t>
            </a:r>
          </a:p>
          <a:p>
            <a:r>
              <a:rPr lang="ru-RU" sz="1800" dirty="0" smtClean="0"/>
              <a:t>Малые городские школы с численностью менее 350 чел.</a:t>
            </a:r>
          </a:p>
          <a:p>
            <a:r>
              <a:rPr lang="ru-RU" sz="1800" dirty="0" smtClean="0"/>
              <a:t>Поселковые школы</a:t>
            </a:r>
          </a:p>
          <a:p>
            <a:r>
              <a:rPr lang="ru-RU" sz="1800" dirty="0" smtClean="0"/>
              <a:t>Сельские школы</a:t>
            </a:r>
          </a:p>
          <a:p>
            <a:r>
              <a:rPr lang="ru-RU" sz="1800" dirty="0" smtClean="0"/>
              <a:t>Негосударственные школы (православные гимназии)</a:t>
            </a:r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6488668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52C36"/>
                </a:solidFill>
              </a:rPr>
              <a:t>Материалы </a:t>
            </a:r>
            <a:r>
              <a:rPr lang="ru-RU" dirty="0" err="1" smtClean="0">
                <a:solidFill>
                  <a:srgbClr val="A52C36"/>
                </a:solidFill>
              </a:rPr>
              <a:t>ЦОиККО</a:t>
            </a:r>
            <a:r>
              <a:rPr lang="ru-RU" dirty="0" smtClean="0">
                <a:solidFill>
                  <a:srgbClr val="A52C36"/>
                </a:solidFill>
              </a:rPr>
              <a:t> Ярославской области</a:t>
            </a:r>
            <a:endParaRPr lang="ru-RU" dirty="0">
              <a:solidFill>
                <a:srgbClr val="A52C36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9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0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19088"/>
              </p:ext>
            </p:extLst>
          </p:nvPr>
        </p:nvGraphicFramePr>
        <p:xfrm>
          <a:off x="-1" y="918583"/>
          <a:ext cx="9252522" cy="593941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4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Способ вычисления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Использование в критерии отбора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Источник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Вычисляется как среднее значение всех относительных баллов* школы по результатам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ЕГЭ, ОГЭ по русскому языку и математике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за 2014, 2015, 2016 годы.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*относительный балл вычисляется как отношение среднего балла школы по предмету к среднему по региону</a:t>
                      </a: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25% школ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с самыми низкими значениями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Базы данных 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ЦОиККО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, содержащие результаты ЕГЭ и ОГЭ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Вычисляется как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процент учащихся, продолживших обучение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в той же школе при переходе на старшую ступень образования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Показатель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школы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не превышает 60% 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Региональная база данных «Автоматизированная система информационного обеспечения управления образовательным процессом (АСИОУ)»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+mn-lt"/>
                        </a:rPr>
                        <a:t>Вычисляется как </a:t>
                      </a: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разность среднего балла </a:t>
                      </a:r>
                      <a:r>
                        <a:rPr lang="ru-RU" sz="1600" kern="1200" dirty="0" smtClean="0">
                          <a:effectLst/>
                          <a:latin typeface="+mn-lt"/>
                        </a:rPr>
                        <a:t>по региону по ОГЭ и ЕГЭ и среднего балла школы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+mn-lt"/>
                        </a:rPr>
                        <a:t>Показатель отличается более чем на </a:t>
                      </a:r>
                      <a:r>
                        <a:rPr lang="ru-RU" sz="1600" b="1" kern="1200" dirty="0" smtClean="0">
                          <a:effectLst/>
                          <a:latin typeface="+mn-lt"/>
                        </a:rPr>
                        <a:t>20 баллов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Базы данных 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ЦОиККО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Вычисляется как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процент учащихся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школы, принимавших участие в региональных и всероссийских олимпиадах за последние 3 года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Показатель 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школы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не превышает 0,5%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Региональная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база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данных «Одаренные дети»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(«Центр телекоммуникаций»)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314" marR="31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1"/>
            <a:ext cx="8208912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и критерии отбора </a:t>
            </a: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ШНОР в Ярославской области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9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5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1428</Words>
  <Application>Microsoft Office PowerPoint</Application>
  <PresentationFormat>Экран (4:3)</PresentationFormat>
  <Paragraphs>269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Aharoni</vt:lpstr>
      <vt:lpstr>Arial</vt:lpstr>
      <vt:lpstr>Calibri</vt:lpstr>
      <vt:lpstr>Times New Roman</vt:lpstr>
      <vt:lpstr>Тема Office</vt:lpstr>
      <vt:lpstr>Выявление и сопровождение школ с низкими образовательными результатами.  Опыт ГАУ ДПО ЯО ИРО</vt:lpstr>
      <vt:lpstr>Презентация PowerPoint</vt:lpstr>
      <vt:lpstr>Презентация PowerPoint</vt:lpstr>
      <vt:lpstr>Презентация PowerPoint</vt:lpstr>
      <vt:lpstr>Необходимые изменения в ИРО/ ИПК</vt:lpstr>
      <vt:lpstr>Презентация PowerPoint</vt:lpstr>
      <vt:lpstr>Презентация PowerPoint</vt:lpstr>
      <vt:lpstr>Подходы к кластеризации школ в ЯО</vt:lpstr>
      <vt:lpstr>Презентация PowerPoint</vt:lpstr>
      <vt:lpstr>Презентация PowerPoint</vt:lpstr>
      <vt:lpstr>Ресурсы</vt:lpstr>
      <vt:lpstr>Презентация PowerPoint</vt:lpstr>
      <vt:lpstr>Презентация PowerPoint</vt:lpstr>
      <vt:lpstr>Презентация PowerPoint</vt:lpstr>
      <vt:lpstr>3:2:1</vt:lpstr>
      <vt:lpstr>Презентация PowerPoint</vt:lpstr>
      <vt:lpstr>Первые итоги. Результаты ЕГЭ</vt:lpstr>
      <vt:lpstr>Первые итоги</vt:lpstr>
      <vt:lpstr>ОБЕСПЕЧЕНИЕ УЧЕБНОГО УСПЕХА КАЖДОГО УЧАЩЕГОСЯ ПОСРЕДСТВОМ:</vt:lpstr>
      <vt:lpstr>Обеспечение консультационно-методической поддержки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3:2:1</dc:title>
  <dc:creator>Ольга Витальевна Пополитова</dc:creator>
  <cp:lastModifiedBy>Галина Александровна Уланова</cp:lastModifiedBy>
  <cp:revision>47</cp:revision>
  <cp:lastPrinted>2019-11-05T06:08:03Z</cp:lastPrinted>
  <dcterms:created xsi:type="dcterms:W3CDTF">2019-06-18T14:07:15Z</dcterms:created>
  <dcterms:modified xsi:type="dcterms:W3CDTF">2020-03-18T13:22:54Z</dcterms:modified>
</cp:coreProperties>
</file>