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2"/>
  </p:notesMasterIdLst>
  <p:sldIdLst>
    <p:sldId id="257" r:id="rId2"/>
    <p:sldId id="312" r:id="rId3"/>
    <p:sldId id="313" r:id="rId4"/>
    <p:sldId id="270" r:id="rId5"/>
    <p:sldId id="307" r:id="rId6"/>
    <p:sldId id="308" r:id="rId7"/>
    <p:sldId id="309" r:id="rId8"/>
    <p:sldId id="310" r:id="rId9"/>
    <p:sldId id="311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828FE9-A81F-4558-958D-258119B0B796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C3EB53-D2C5-4DF0-9DA3-F0A9BE273A86}">
      <dgm:prSet phldrT="[Текст]" phldr="1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600" dirty="0"/>
        </a:p>
      </dgm:t>
    </dgm:pt>
    <dgm:pt modelId="{13697B74-CFD3-46BF-901E-6D1FBAB0A626}" type="parTrans" cxnId="{CC1DC239-DF0A-438D-AA01-71CF3DE93308}">
      <dgm:prSet/>
      <dgm:spPr/>
      <dgm:t>
        <a:bodyPr/>
        <a:lstStyle/>
        <a:p>
          <a:endParaRPr lang="ru-RU" sz="1600"/>
        </a:p>
      </dgm:t>
    </dgm:pt>
    <dgm:pt modelId="{668430C3-06BB-4E6F-9162-EE315337A45F}" type="sibTrans" cxnId="{CC1DC239-DF0A-438D-AA01-71CF3DE93308}">
      <dgm:prSet/>
      <dgm:spPr/>
      <dgm:t>
        <a:bodyPr/>
        <a:lstStyle/>
        <a:p>
          <a:endParaRPr lang="ru-RU" sz="1600"/>
        </a:p>
      </dgm:t>
    </dgm:pt>
    <dgm:pt modelId="{1C9DD28A-264B-4E1D-AAB0-1F40BA3E8F9B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dirty="0" smtClean="0"/>
            <a:t>Слабая психолого-педагогическая подготовка учителей (недостаточные метапредметные компетенции)</a:t>
          </a:r>
          <a:endParaRPr lang="ru-RU" sz="1600" b="1" dirty="0"/>
        </a:p>
      </dgm:t>
    </dgm:pt>
    <dgm:pt modelId="{64215FC3-6092-401F-ADB4-57DD70EF34A1}" type="parTrans" cxnId="{2AD25B26-F615-4F55-B2A7-5CE4D4565F08}">
      <dgm:prSet/>
      <dgm:spPr/>
      <dgm:t>
        <a:bodyPr/>
        <a:lstStyle/>
        <a:p>
          <a:endParaRPr lang="ru-RU" sz="1600"/>
        </a:p>
      </dgm:t>
    </dgm:pt>
    <dgm:pt modelId="{06DA005A-016B-4315-8003-3EC918CA16E4}" type="sibTrans" cxnId="{2AD25B26-F615-4F55-B2A7-5CE4D4565F08}">
      <dgm:prSet/>
      <dgm:spPr/>
      <dgm:t>
        <a:bodyPr/>
        <a:lstStyle/>
        <a:p>
          <a:endParaRPr lang="ru-RU" sz="1600"/>
        </a:p>
      </dgm:t>
    </dgm:pt>
    <dgm:pt modelId="{293EE471-9D1F-42E2-8FF4-175570B5B56C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dirty="0" smtClean="0"/>
            <a:t>Отсутствие системы сопровождения профессионального развития педагогов</a:t>
          </a:r>
          <a:endParaRPr lang="ru-RU" sz="1600" b="1" dirty="0"/>
        </a:p>
      </dgm:t>
    </dgm:pt>
    <dgm:pt modelId="{3ACCB193-9288-45CC-B5F5-0978346BDA4A}" type="parTrans" cxnId="{0A9239F7-3E60-4A61-A94F-9000D6C37D45}">
      <dgm:prSet/>
      <dgm:spPr/>
      <dgm:t>
        <a:bodyPr/>
        <a:lstStyle/>
        <a:p>
          <a:endParaRPr lang="ru-RU" sz="1600"/>
        </a:p>
      </dgm:t>
    </dgm:pt>
    <dgm:pt modelId="{9554116A-7542-495B-ACB0-C83B74F25865}" type="sibTrans" cxnId="{0A9239F7-3E60-4A61-A94F-9000D6C37D45}">
      <dgm:prSet/>
      <dgm:spPr/>
      <dgm:t>
        <a:bodyPr/>
        <a:lstStyle/>
        <a:p>
          <a:endParaRPr lang="ru-RU" sz="1600"/>
        </a:p>
      </dgm:t>
    </dgm:pt>
    <dgm:pt modelId="{88499D5C-D8F6-41A7-AD99-67F7BC9B1E6C}">
      <dgm:prSet custT="1"/>
      <dgm:spPr/>
      <dgm:t>
        <a:bodyPr/>
        <a:lstStyle/>
        <a:p>
          <a:endParaRPr lang="ru-RU" sz="1600"/>
        </a:p>
      </dgm:t>
    </dgm:pt>
    <dgm:pt modelId="{17DE0DCB-096C-4BCA-983A-B5776D2E3A2B}" type="parTrans" cxnId="{E4A27F01-A60A-4116-A95C-298A955520D7}">
      <dgm:prSet/>
      <dgm:spPr/>
      <dgm:t>
        <a:bodyPr/>
        <a:lstStyle/>
        <a:p>
          <a:endParaRPr lang="ru-RU" sz="1600"/>
        </a:p>
      </dgm:t>
    </dgm:pt>
    <dgm:pt modelId="{B935148A-7DAF-4FD2-AD17-2FD9B244F7F9}" type="sibTrans" cxnId="{E4A27F01-A60A-4116-A95C-298A955520D7}">
      <dgm:prSet/>
      <dgm:spPr/>
      <dgm:t>
        <a:bodyPr/>
        <a:lstStyle/>
        <a:p>
          <a:endParaRPr lang="ru-RU" sz="1600"/>
        </a:p>
      </dgm:t>
    </dgm:pt>
    <dgm:pt modelId="{A96B859C-8271-406A-8671-8DB82A56CD9B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dirty="0" smtClean="0"/>
            <a:t>Слабая методическая подготовка учителей (недостаточные технологические компетенции)  </a:t>
          </a:r>
          <a:endParaRPr lang="ru-RU" sz="1600" b="1" dirty="0"/>
        </a:p>
      </dgm:t>
    </dgm:pt>
    <dgm:pt modelId="{E6C3181B-D765-473D-B30E-F5826FD67662}" type="parTrans" cxnId="{E45B95A5-3AD4-4DB8-9343-8951C73EE2EB}">
      <dgm:prSet/>
      <dgm:spPr/>
      <dgm:t>
        <a:bodyPr/>
        <a:lstStyle/>
        <a:p>
          <a:endParaRPr lang="ru-RU" sz="1600"/>
        </a:p>
      </dgm:t>
    </dgm:pt>
    <dgm:pt modelId="{CFF20686-4DC1-4E43-AB8A-7F213FDC4AE1}" type="sibTrans" cxnId="{E45B95A5-3AD4-4DB8-9343-8951C73EE2EB}">
      <dgm:prSet/>
      <dgm:spPr/>
      <dgm:t>
        <a:bodyPr/>
        <a:lstStyle/>
        <a:p>
          <a:endParaRPr lang="ru-RU" sz="1600"/>
        </a:p>
      </dgm:t>
    </dgm:pt>
    <dgm:pt modelId="{0455DF64-95EC-48DE-83EC-21EBC4B52DDF}">
      <dgm:prSet custT="1"/>
      <dgm:spPr/>
      <dgm:t>
        <a:bodyPr/>
        <a:lstStyle/>
        <a:p>
          <a:endParaRPr lang="ru-RU" sz="1600"/>
        </a:p>
      </dgm:t>
    </dgm:pt>
    <dgm:pt modelId="{4F099540-7903-4F3A-90D2-EB695B23148B}" type="sibTrans" cxnId="{C2801A2C-C790-4FF8-90D9-EFDFA2AFB027}">
      <dgm:prSet/>
      <dgm:spPr/>
      <dgm:t>
        <a:bodyPr/>
        <a:lstStyle/>
        <a:p>
          <a:endParaRPr lang="ru-RU" sz="1600"/>
        </a:p>
      </dgm:t>
    </dgm:pt>
    <dgm:pt modelId="{08FA44B4-D26A-4384-8D02-ED90A76D38BB}" type="parTrans" cxnId="{C2801A2C-C790-4FF8-90D9-EFDFA2AFB027}">
      <dgm:prSet/>
      <dgm:spPr/>
      <dgm:t>
        <a:bodyPr/>
        <a:lstStyle/>
        <a:p>
          <a:endParaRPr lang="ru-RU" sz="1600"/>
        </a:p>
      </dgm:t>
    </dgm:pt>
    <dgm:pt modelId="{8B112BB2-FC41-4A2B-9587-F31BB62ED64A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dirty="0" smtClean="0"/>
            <a:t>Слабая предметная подготовка учителей (недостаточные предметные компетенции)</a:t>
          </a:r>
          <a:endParaRPr lang="ru-RU" sz="1600" b="1" dirty="0"/>
        </a:p>
      </dgm:t>
    </dgm:pt>
    <dgm:pt modelId="{E56440B9-5C93-493D-ABE7-580FD6DB76B6}" type="sibTrans" cxnId="{23057ABF-A08C-4DA8-8AC0-BD074F2CD14A}">
      <dgm:prSet/>
      <dgm:spPr/>
      <dgm:t>
        <a:bodyPr/>
        <a:lstStyle/>
        <a:p>
          <a:endParaRPr lang="ru-RU" sz="1600"/>
        </a:p>
      </dgm:t>
    </dgm:pt>
    <dgm:pt modelId="{BB63E90D-C617-4FC4-86E9-6435E6A70D69}" type="parTrans" cxnId="{23057ABF-A08C-4DA8-8AC0-BD074F2CD14A}">
      <dgm:prSet/>
      <dgm:spPr/>
      <dgm:t>
        <a:bodyPr/>
        <a:lstStyle/>
        <a:p>
          <a:endParaRPr lang="ru-RU" sz="1600"/>
        </a:p>
      </dgm:t>
    </dgm:pt>
    <dgm:pt modelId="{DB51F130-D65A-4125-8AED-C5C14B067B85}">
      <dgm:prSet phldrT="[Текст]" phldr="1" custT="1"/>
      <dgm:spPr/>
      <dgm:t>
        <a:bodyPr/>
        <a:lstStyle/>
        <a:p>
          <a:endParaRPr lang="ru-RU" sz="1600" dirty="0"/>
        </a:p>
      </dgm:t>
    </dgm:pt>
    <dgm:pt modelId="{CDC7F618-52EA-415C-A6D0-06F68A1E780D}" type="sibTrans" cxnId="{F7A388C0-70C3-4303-9B11-9FC95796A813}">
      <dgm:prSet/>
      <dgm:spPr/>
      <dgm:t>
        <a:bodyPr/>
        <a:lstStyle/>
        <a:p>
          <a:endParaRPr lang="ru-RU" sz="1600"/>
        </a:p>
      </dgm:t>
    </dgm:pt>
    <dgm:pt modelId="{857B89DA-A369-42AE-AAE8-83471268B806}" type="parTrans" cxnId="{F7A388C0-70C3-4303-9B11-9FC95796A813}">
      <dgm:prSet/>
      <dgm:spPr/>
      <dgm:t>
        <a:bodyPr/>
        <a:lstStyle/>
        <a:p>
          <a:endParaRPr lang="ru-RU" sz="1600"/>
        </a:p>
      </dgm:t>
    </dgm:pt>
    <dgm:pt modelId="{CF863C11-664F-4EBA-87A0-E5874F1BF91C}" type="pres">
      <dgm:prSet presAssocID="{33828FE9-A81F-4558-958D-258119B0B7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82D3FA-7E0F-48B7-A467-E3A81F5E767F}" type="pres">
      <dgm:prSet presAssocID="{DB51F130-D65A-4125-8AED-C5C14B067B85}" presName="composite" presStyleCnt="0"/>
      <dgm:spPr/>
    </dgm:pt>
    <dgm:pt modelId="{CEF78A87-FF14-49B0-9B0D-785A9614BB46}" type="pres">
      <dgm:prSet presAssocID="{DB51F130-D65A-4125-8AED-C5C14B067B8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E9701-6D59-4039-8A65-84A5D59CA457}" type="pres">
      <dgm:prSet presAssocID="{DB51F130-D65A-4125-8AED-C5C14B067B8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CD8A2-9A7A-424B-ACEC-5CA33F82DE31}" type="pres">
      <dgm:prSet presAssocID="{CDC7F618-52EA-415C-A6D0-06F68A1E780D}" presName="sp" presStyleCnt="0"/>
      <dgm:spPr/>
    </dgm:pt>
    <dgm:pt modelId="{04F9FEC8-019D-4FF4-B35E-F22DC91D8DC2}" type="pres">
      <dgm:prSet presAssocID="{EFC3EB53-D2C5-4DF0-9DA3-F0A9BE273A86}" presName="composite" presStyleCnt="0"/>
      <dgm:spPr/>
    </dgm:pt>
    <dgm:pt modelId="{05D7C9EC-6948-452E-A18A-2378E3C1CA88}" type="pres">
      <dgm:prSet presAssocID="{EFC3EB53-D2C5-4DF0-9DA3-F0A9BE273A8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CD470-3B7C-46B5-8670-0E3127F5CE9D}" type="pres">
      <dgm:prSet presAssocID="{EFC3EB53-D2C5-4DF0-9DA3-F0A9BE273A86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287B6-EB53-4F18-A516-688ECCA262FD}" type="pres">
      <dgm:prSet presAssocID="{668430C3-06BB-4E6F-9162-EE315337A45F}" presName="sp" presStyleCnt="0"/>
      <dgm:spPr/>
    </dgm:pt>
    <dgm:pt modelId="{940F465E-B68D-4758-BD27-EB2E983F76CE}" type="pres">
      <dgm:prSet presAssocID="{88499D5C-D8F6-41A7-AD99-67F7BC9B1E6C}" presName="composite" presStyleCnt="0"/>
      <dgm:spPr/>
    </dgm:pt>
    <dgm:pt modelId="{D62AFB83-C3B0-479B-84BB-9242AD75617B}" type="pres">
      <dgm:prSet presAssocID="{88499D5C-D8F6-41A7-AD99-67F7BC9B1E6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D28DB-3DCF-46BC-AE4B-5336EC2E5904}" type="pres">
      <dgm:prSet presAssocID="{88499D5C-D8F6-41A7-AD99-67F7BC9B1E6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E939C-8A53-481D-B767-A9A1BCAC8D26}" type="pres">
      <dgm:prSet presAssocID="{B935148A-7DAF-4FD2-AD17-2FD9B244F7F9}" presName="sp" presStyleCnt="0"/>
      <dgm:spPr/>
    </dgm:pt>
    <dgm:pt modelId="{87609BA4-9A5C-484D-A38B-55643FC1F90C}" type="pres">
      <dgm:prSet presAssocID="{0455DF64-95EC-48DE-83EC-21EBC4B52DDF}" presName="composite" presStyleCnt="0"/>
      <dgm:spPr/>
    </dgm:pt>
    <dgm:pt modelId="{1EF67C4F-04BF-4371-B7F8-E87CD7BE7925}" type="pres">
      <dgm:prSet presAssocID="{0455DF64-95EC-48DE-83EC-21EBC4B52DD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982AE-DEFB-4820-A294-A45E742FCE13}" type="pres">
      <dgm:prSet presAssocID="{0455DF64-95EC-48DE-83EC-21EBC4B52DD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1DC239-DF0A-438D-AA01-71CF3DE93308}" srcId="{33828FE9-A81F-4558-958D-258119B0B796}" destId="{EFC3EB53-D2C5-4DF0-9DA3-F0A9BE273A86}" srcOrd="1" destOrd="0" parTransId="{13697B74-CFD3-46BF-901E-6D1FBAB0A626}" sibTransId="{668430C3-06BB-4E6F-9162-EE315337A45F}"/>
    <dgm:cxn modelId="{06ED57BB-0210-4EC0-9465-16F418AB3E8F}" type="presOf" srcId="{1C9DD28A-264B-4E1D-AAB0-1F40BA3E8F9B}" destId="{DBBCD470-3B7C-46B5-8670-0E3127F5CE9D}" srcOrd="0" destOrd="0" presId="urn:microsoft.com/office/officeart/2005/8/layout/chevron2"/>
    <dgm:cxn modelId="{F7A388C0-70C3-4303-9B11-9FC95796A813}" srcId="{33828FE9-A81F-4558-958D-258119B0B796}" destId="{DB51F130-D65A-4125-8AED-C5C14B067B85}" srcOrd="0" destOrd="0" parTransId="{857B89DA-A369-42AE-AAE8-83471268B806}" sibTransId="{CDC7F618-52EA-415C-A6D0-06F68A1E780D}"/>
    <dgm:cxn modelId="{2AD25B26-F615-4F55-B2A7-5CE4D4565F08}" srcId="{EFC3EB53-D2C5-4DF0-9DA3-F0A9BE273A86}" destId="{1C9DD28A-264B-4E1D-AAB0-1F40BA3E8F9B}" srcOrd="0" destOrd="0" parTransId="{64215FC3-6092-401F-ADB4-57DD70EF34A1}" sibTransId="{06DA005A-016B-4315-8003-3EC918CA16E4}"/>
    <dgm:cxn modelId="{8F9EA581-78F2-48A5-A48A-BC2D5927DDB7}" type="presOf" srcId="{293EE471-9D1F-42E2-8FF4-175570B5B56C}" destId="{4F8982AE-DEFB-4820-A294-A45E742FCE13}" srcOrd="0" destOrd="0" presId="urn:microsoft.com/office/officeart/2005/8/layout/chevron2"/>
    <dgm:cxn modelId="{A87F3FD2-DC34-461D-BEAF-C50D5C4F9B35}" type="presOf" srcId="{A96B859C-8271-406A-8671-8DB82A56CD9B}" destId="{C12D28DB-3DCF-46BC-AE4B-5336EC2E5904}" srcOrd="0" destOrd="0" presId="urn:microsoft.com/office/officeart/2005/8/layout/chevron2"/>
    <dgm:cxn modelId="{E90AA7A3-EBE5-4C76-9A19-0E8BBAB170A4}" type="presOf" srcId="{EFC3EB53-D2C5-4DF0-9DA3-F0A9BE273A86}" destId="{05D7C9EC-6948-452E-A18A-2378E3C1CA88}" srcOrd="0" destOrd="0" presId="urn:microsoft.com/office/officeart/2005/8/layout/chevron2"/>
    <dgm:cxn modelId="{C2801A2C-C790-4FF8-90D9-EFDFA2AFB027}" srcId="{33828FE9-A81F-4558-958D-258119B0B796}" destId="{0455DF64-95EC-48DE-83EC-21EBC4B52DDF}" srcOrd="3" destOrd="0" parTransId="{08FA44B4-D26A-4384-8D02-ED90A76D38BB}" sibTransId="{4F099540-7903-4F3A-90D2-EB695B23148B}"/>
    <dgm:cxn modelId="{23057ABF-A08C-4DA8-8AC0-BD074F2CD14A}" srcId="{DB51F130-D65A-4125-8AED-C5C14B067B85}" destId="{8B112BB2-FC41-4A2B-9587-F31BB62ED64A}" srcOrd="0" destOrd="0" parTransId="{BB63E90D-C617-4FC4-86E9-6435E6A70D69}" sibTransId="{E56440B9-5C93-493D-ABE7-580FD6DB76B6}"/>
    <dgm:cxn modelId="{C36714BC-C333-4FC2-8E99-CA9AF2129EEF}" type="presOf" srcId="{88499D5C-D8F6-41A7-AD99-67F7BC9B1E6C}" destId="{D62AFB83-C3B0-479B-84BB-9242AD75617B}" srcOrd="0" destOrd="0" presId="urn:microsoft.com/office/officeart/2005/8/layout/chevron2"/>
    <dgm:cxn modelId="{E4A27F01-A60A-4116-A95C-298A955520D7}" srcId="{33828FE9-A81F-4558-958D-258119B0B796}" destId="{88499D5C-D8F6-41A7-AD99-67F7BC9B1E6C}" srcOrd="2" destOrd="0" parTransId="{17DE0DCB-096C-4BCA-983A-B5776D2E3A2B}" sibTransId="{B935148A-7DAF-4FD2-AD17-2FD9B244F7F9}"/>
    <dgm:cxn modelId="{DBA43015-736D-4ECD-AB54-795563E0152F}" type="presOf" srcId="{8B112BB2-FC41-4A2B-9587-F31BB62ED64A}" destId="{A74E9701-6D59-4039-8A65-84A5D59CA457}" srcOrd="0" destOrd="0" presId="urn:microsoft.com/office/officeart/2005/8/layout/chevron2"/>
    <dgm:cxn modelId="{0A9239F7-3E60-4A61-A94F-9000D6C37D45}" srcId="{0455DF64-95EC-48DE-83EC-21EBC4B52DDF}" destId="{293EE471-9D1F-42E2-8FF4-175570B5B56C}" srcOrd="0" destOrd="0" parTransId="{3ACCB193-9288-45CC-B5F5-0978346BDA4A}" sibTransId="{9554116A-7542-495B-ACB0-C83B74F25865}"/>
    <dgm:cxn modelId="{404AF4B5-74AA-4773-885D-C9F8D178017F}" type="presOf" srcId="{33828FE9-A81F-4558-958D-258119B0B796}" destId="{CF863C11-664F-4EBA-87A0-E5874F1BF91C}" srcOrd="0" destOrd="0" presId="urn:microsoft.com/office/officeart/2005/8/layout/chevron2"/>
    <dgm:cxn modelId="{A003E0A1-5995-41F7-806A-04D84DC2C589}" type="presOf" srcId="{0455DF64-95EC-48DE-83EC-21EBC4B52DDF}" destId="{1EF67C4F-04BF-4371-B7F8-E87CD7BE7925}" srcOrd="0" destOrd="0" presId="urn:microsoft.com/office/officeart/2005/8/layout/chevron2"/>
    <dgm:cxn modelId="{D6C06CFF-8DE8-4F6B-AEC0-89C2C8C81882}" type="presOf" srcId="{DB51F130-D65A-4125-8AED-C5C14B067B85}" destId="{CEF78A87-FF14-49B0-9B0D-785A9614BB46}" srcOrd="0" destOrd="0" presId="urn:microsoft.com/office/officeart/2005/8/layout/chevron2"/>
    <dgm:cxn modelId="{E45B95A5-3AD4-4DB8-9343-8951C73EE2EB}" srcId="{88499D5C-D8F6-41A7-AD99-67F7BC9B1E6C}" destId="{A96B859C-8271-406A-8671-8DB82A56CD9B}" srcOrd="0" destOrd="0" parTransId="{E6C3181B-D765-473D-B30E-F5826FD67662}" sibTransId="{CFF20686-4DC1-4E43-AB8A-7F213FDC4AE1}"/>
    <dgm:cxn modelId="{683DDE6B-2C2B-47A8-B02A-85AEDFE7BE05}" type="presParOf" srcId="{CF863C11-664F-4EBA-87A0-E5874F1BF91C}" destId="{7882D3FA-7E0F-48B7-A467-E3A81F5E767F}" srcOrd="0" destOrd="0" presId="urn:microsoft.com/office/officeart/2005/8/layout/chevron2"/>
    <dgm:cxn modelId="{D67A13E2-ED02-4D4F-945A-E734895B5ECB}" type="presParOf" srcId="{7882D3FA-7E0F-48B7-A467-E3A81F5E767F}" destId="{CEF78A87-FF14-49B0-9B0D-785A9614BB46}" srcOrd="0" destOrd="0" presId="urn:microsoft.com/office/officeart/2005/8/layout/chevron2"/>
    <dgm:cxn modelId="{BCEA87DD-5ED7-4C1B-BEAE-6A865DCF21A7}" type="presParOf" srcId="{7882D3FA-7E0F-48B7-A467-E3A81F5E767F}" destId="{A74E9701-6D59-4039-8A65-84A5D59CA457}" srcOrd="1" destOrd="0" presId="urn:microsoft.com/office/officeart/2005/8/layout/chevron2"/>
    <dgm:cxn modelId="{AF031A0E-64D2-41FE-BD45-B5E190E04B09}" type="presParOf" srcId="{CF863C11-664F-4EBA-87A0-E5874F1BF91C}" destId="{29ECD8A2-9A7A-424B-ACEC-5CA33F82DE31}" srcOrd="1" destOrd="0" presId="urn:microsoft.com/office/officeart/2005/8/layout/chevron2"/>
    <dgm:cxn modelId="{9C82072F-BC2D-4B1B-B9C1-680FFD27A473}" type="presParOf" srcId="{CF863C11-664F-4EBA-87A0-E5874F1BF91C}" destId="{04F9FEC8-019D-4FF4-B35E-F22DC91D8DC2}" srcOrd="2" destOrd="0" presId="urn:microsoft.com/office/officeart/2005/8/layout/chevron2"/>
    <dgm:cxn modelId="{760C0588-9425-43DB-ACB6-2F69D9DAC358}" type="presParOf" srcId="{04F9FEC8-019D-4FF4-B35E-F22DC91D8DC2}" destId="{05D7C9EC-6948-452E-A18A-2378E3C1CA88}" srcOrd="0" destOrd="0" presId="urn:microsoft.com/office/officeart/2005/8/layout/chevron2"/>
    <dgm:cxn modelId="{D2589111-11BB-4DF2-8A40-639FE49D11C1}" type="presParOf" srcId="{04F9FEC8-019D-4FF4-B35E-F22DC91D8DC2}" destId="{DBBCD470-3B7C-46B5-8670-0E3127F5CE9D}" srcOrd="1" destOrd="0" presId="urn:microsoft.com/office/officeart/2005/8/layout/chevron2"/>
    <dgm:cxn modelId="{BD03B0EF-C7CE-4F77-A3EF-18A2278F4FB1}" type="presParOf" srcId="{CF863C11-664F-4EBA-87A0-E5874F1BF91C}" destId="{800287B6-EB53-4F18-A516-688ECCA262FD}" srcOrd="3" destOrd="0" presId="urn:microsoft.com/office/officeart/2005/8/layout/chevron2"/>
    <dgm:cxn modelId="{62C0FF5A-E7E6-4D41-B090-FAA2FB7B372F}" type="presParOf" srcId="{CF863C11-664F-4EBA-87A0-E5874F1BF91C}" destId="{940F465E-B68D-4758-BD27-EB2E983F76CE}" srcOrd="4" destOrd="0" presId="urn:microsoft.com/office/officeart/2005/8/layout/chevron2"/>
    <dgm:cxn modelId="{73B0113C-3463-4FF1-893F-F1BE0284BD1D}" type="presParOf" srcId="{940F465E-B68D-4758-BD27-EB2E983F76CE}" destId="{D62AFB83-C3B0-479B-84BB-9242AD75617B}" srcOrd="0" destOrd="0" presId="urn:microsoft.com/office/officeart/2005/8/layout/chevron2"/>
    <dgm:cxn modelId="{39296505-A994-4E5B-9CBF-D190B12F700D}" type="presParOf" srcId="{940F465E-B68D-4758-BD27-EB2E983F76CE}" destId="{C12D28DB-3DCF-46BC-AE4B-5336EC2E5904}" srcOrd="1" destOrd="0" presId="urn:microsoft.com/office/officeart/2005/8/layout/chevron2"/>
    <dgm:cxn modelId="{AE8C2959-052D-44A0-947E-C9A62876B1C6}" type="presParOf" srcId="{CF863C11-664F-4EBA-87A0-E5874F1BF91C}" destId="{F7CE939C-8A53-481D-B767-A9A1BCAC8D26}" srcOrd="5" destOrd="0" presId="urn:microsoft.com/office/officeart/2005/8/layout/chevron2"/>
    <dgm:cxn modelId="{A1623519-F770-4D18-AF95-1DBC8A0679FA}" type="presParOf" srcId="{CF863C11-664F-4EBA-87A0-E5874F1BF91C}" destId="{87609BA4-9A5C-484D-A38B-55643FC1F90C}" srcOrd="6" destOrd="0" presId="urn:microsoft.com/office/officeart/2005/8/layout/chevron2"/>
    <dgm:cxn modelId="{900F788E-C88B-44BC-BAC2-AF0A05072691}" type="presParOf" srcId="{87609BA4-9A5C-484D-A38B-55643FC1F90C}" destId="{1EF67C4F-04BF-4371-B7F8-E87CD7BE7925}" srcOrd="0" destOrd="0" presId="urn:microsoft.com/office/officeart/2005/8/layout/chevron2"/>
    <dgm:cxn modelId="{F47F8ED5-AFDC-4605-9487-7DE8BDF9A4BF}" type="presParOf" srcId="{87609BA4-9A5C-484D-A38B-55643FC1F90C}" destId="{4F8982AE-DEFB-4820-A294-A45E742FCE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BA1042-2D3E-4842-BECE-FBD9E4E8314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459AA6-8056-46D8-92E4-A8F8C519C909}">
      <dgm:prSet phldrT="[Текст]" custT="1"/>
      <dgm:spPr>
        <a:solidFill>
          <a:schemeClr val="accent2">
            <a:lumMod val="40000"/>
            <a:lumOff val="60000"/>
          </a:schemeClr>
        </a:solidFill>
        <a:effectLst>
          <a:innerShdw blurRad="114300">
            <a:prstClr val="black"/>
          </a:inn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rgbClr val="002060"/>
              </a:solidFill>
            </a:rPr>
            <a:t>Использование комплекса оценочных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rgbClr val="002060"/>
              </a:solidFill>
            </a:rPr>
            <a:t>процедур</a:t>
          </a:r>
          <a:endParaRPr lang="ru-RU" sz="1400" b="1" dirty="0">
            <a:solidFill>
              <a:srgbClr val="002060"/>
            </a:solidFill>
          </a:endParaRPr>
        </a:p>
      </dgm:t>
    </dgm:pt>
    <dgm:pt modelId="{1DFEFD95-4BFF-42D6-9B99-DBBA34E7E30C}" type="parTrans" cxnId="{A8CE2038-6382-4DA4-A432-38E19DE59EF3}">
      <dgm:prSet/>
      <dgm:spPr/>
      <dgm:t>
        <a:bodyPr/>
        <a:lstStyle/>
        <a:p>
          <a:endParaRPr lang="ru-RU" sz="1400"/>
        </a:p>
      </dgm:t>
    </dgm:pt>
    <dgm:pt modelId="{9F7715E8-F3BC-4DD1-A477-33C20B4DCF2F}" type="sibTrans" cxnId="{A8CE2038-6382-4DA4-A432-38E19DE59EF3}">
      <dgm:prSet/>
      <dgm:spPr/>
      <dgm:t>
        <a:bodyPr/>
        <a:lstStyle/>
        <a:p>
          <a:endParaRPr lang="ru-RU" sz="1400"/>
        </a:p>
      </dgm:t>
    </dgm:pt>
    <dgm:pt modelId="{0CAA31D8-4283-4E71-9EB6-B4D8590A266D}">
      <dgm:prSet phldrT="[Текст]" custT="1"/>
      <dgm:spPr>
        <a:solidFill>
          <a:schemeClr val="accent2">
            <a:lumMod val="40000"/>
            <a:lumOff val="60000"/>
          </a:schemeClr>
        </a:solidFill>
        <a:effectLst>
          <a:innerShdw blurRad="114300">
            <a:prstClr val="black"/>
          </a:innerShdw>
        </a:effectLst>
      </dgm:spPr>
      <dgm:t>
        <a:bodyPr/>
        <a:lstStyle/>
        <a:p>
          <a:pPr algn="ctr"/>
          <a:r>
            <a:rPr lang="ru-RU" sz="1400" b="1" dirty="0" smtClean="0">
              <a:solidFill>
                <a:srgbClr val="002060"/>
              </a:solidFill>
            </a:rPr>
            <a:t>Использование комплекса форм и программ повышения квалификации </a:t>
          </a:r>
          <a:endParaRPr lang="ru-RU" sz="1400" b="1" dirty="0">
            <a:solidFill>
              <a:srgbClr val="002060"/>
            </a:solidFill>
          </a:endParaRPr>
        </a:p>
      </dgm:t>
    </dgm:pt>
    <dgm:pt modelId="{A627760D-5B3F-4A9B-AA6F-8A87A51579C3}" type="parTrans" cxnId="{C5514F2C-4A5E-42A4-9A2D-B4CCB7FCC7D3}">
      <dgm:prSet/>
      <dgm:spPr/>
      <dgm:t>
        <a:bodyPr/>
        <a:lstStyle/>
        <a:p>
          <a:endParaRPr lang="ru-RU" sz="1400"/>
        </a:p>
      </dgm:t>
    </dgm:pt>
    <dgm:pt modelId="{420EE33B-243A-4D84-9305-177AE1099B82}" type="sibTrans" cxnId="{C5514F2C-4A5E-42A4-9A2D-B4CCB7FCC7D3}">
      <dgm:prSet/>
      <dgm:spPr/>
      <dgm:t>
        <a:bodyPr/>
        <a:lstStyle/>
        <a:p>
          <a:endParaRPr lang="ru-RU" sz="1400"/>
        </a:p>
      </dgm:t>
    </dgm:pt>
    <dgm:pt modelId="{3B76653A-E6B7-4181-AF62-B423D9156BAD}" type="pres">
      <dgm:prSet presAssocID="{5BBA1042-2D3E-4842-BECE-FBD9E4E8314C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13F6E5C-9D40-4D04-9A5A-D7BDDC9ADA92}" type="pres">
      <dgm:prSet presAssocID="{5BBA1042-2D3E-4842-BECE-FBD9E4E8314C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FC303C-A004-4166-B432-350E519B4B15}" type="pres">
      <dgm:prSet presAssocID="{5BBA1042-2D3E-4842-BECE-FBD9E4E8314C}" presName="LeftNode" presStyleLbl="bgImgPlace1" presStyleIdx="0" presStyleCnt="2" custScaleX="768182" custScaleY="139443" custLinFactX="-370959" custLinFactNeighborX="-400000" custLinFactNeighborY="-40424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DA384CFB-C2BB-4684-A106-6F1620729DE9}" type="pres">
      <dgm:prSet presAssocID="{5BBA1042-2D3E-4842-BECE-FBD9E4E8314C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283F5-ED81-408A-92B1-5F8C1680B43B}" type="pres">
      <dgm:prSet presAssocID="{5BBA1042-2D3E-4842-BECE-FBD9E4E8314C}" presName="RightNode" presStyleLbl="bgImgPlace1" presStyleIdx="1" presStyleCnt="2" custScaleX="802201" custScaleY="139940" custLinFactX="229972" custLinFactNeighborX="300000" custLinFactNeighborY="-5263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C17FC7A-51F9-49BD-9F3F-12D03297933C}" type="pres">
      <dgm:prSet presAssocID="{5BBA1042-2D3E-4842-BECE-FBD9E4E8314C}" presName="TopArrow" presStyleLbl="node1" presStyleIdx="0" presStyleCnt="2" custScaleX="394914" custScaleY="392056" custLinFactNeighborX="-33013" custLinFactNeighborY="0"/>
      <dgm:spPr>
        <a:prstGeom prst="quadArrow">
          <a:avLst/>
        </a:prstGeom>
        <a:solidFill>
          <a:srgbClr val="87394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21F7BE0-6F73-48BF-A148-0A70B6308827}" type="pres">
      <dgm:prSet presAssocID="{5BBA1042-2D3E-4842-BECE-FBD9E4E8314C}" presName="BottomArrow" presStyleLbl="node1" presStyleIdx="1" presStyleCnt="2" custScaleY="13755" custLinFactX="312543" custLinFactNeighborX="400000" custLinFactNeighborY="35766"/>
      <dgm:spPr/>
    </dgm:pt>
  </dgm:ptLst>
  <dgm:cxnLst>
    <dgm:cxn modelId="{4B468EDD-D2C7-4DD7-A6BC-D711746BAC2C}" type="presOf" srcId="{5BBA1042-2D3E-4842-BECE-FBD9E4E8314C}" destId="{3B76653A-E6B7-4181-AF62-B423D9156BAD}" srcOrd="0" destOrd="0" presId="urn:microsoft.com/office/officeart/2009/layout/ReverseList"/>
    <dgm:cxn modelId="{3BC81D05-41AC-4DE6-A2FE-4F250E0C9B34}" type="presOf" srcId="{0CAA31D8-4283-4E71-9EB6-B4D8590A266D}" destId="{431283F5-ED81-408A-92B1-5F8C1680B43B}" srcOrd="1" destOrd="0" presId="urn:microsoft.com/office/officeart/2009/layout/ReverseList"/>
    <dgm:cxn modelId="{C5514F2C-4A5E-42A4-9A2D-B4CCB7FCC7D3}" srcId="{5BBA1042-2D3E-4842-BECE-FBD9E4E8314C}" destId="{0CAA31D8-4283-4E71-9EB6-B4D8590A266D}" srcOrd="1" destOrd="0" parTransId="{A627760D-5B3F-4A9B-AA6F-8A87A51579C3}" sibTransId="{420EE33B-243A-4D84-9305-177AE1099B82}"/>
    <dgm:cxn modelId="{7CA63A92-4093-4AAB-B0E9-10BDFAC1A880}" type="presOf" srcId="{0CAA31D8-4283-4E71-9EB6-B4D8590A266D}" destId="{DA384CFB-C2BB-4684-A106-6F1620729DE9}" srcOrd="0" destOrd="0" presId="urn:microsoft.com/office/officeart/2009/layout/ReverseList"/>
    <dgm:cxn modelId="{0DDF9832-660B-4F37-891C-05BC74B8D578}" type="presOf" srcId="{8B459AA6-8056-46D8-92E4-A8F8C519C909}" destId="{E2FC303C-A004-4166-B432-350E519B4B15}" srcOrd="1" destOrd="0" presId="urn:microsoft.com/office/officeart/2009/layout/ReverseList"/>
    <dgm:cxn modelId="{3F0BF86A-149F-4E82-B817-4B677D2D118E}" type="presOf" srcId="{8B459AA6-8056-46D8-92E4-A8F8C519C909}" destId="{713F6E5C-9D40-4D04-9A5A-D7BDDC9ADA92}" srcOrd="0" destOrd="0" presId="urn:microsoft.com/office/officeart/2009/layout/ReverseList"/>
    <dgm:cxn modelId="{A8CE2038-6382-4DA4-A432-38E19DE59EF3}" srcId="{5BBA1042-2D3E-4842-BECE-FBD9E4E8314C}" destId="{8B459AA6-8056-46D8-92E4-A8F8C519C909}" srcOrd="0" destOrd="0" parTransId="{1DFEFD95-4BFF-42D6-9B99-DBBA34E7E30C}" sibTransId="{9F7715E8-F3BC-4DD1-A477-33C20B4DCF2F}"/>
    <dgm:cxn modelId="{FE54FBA4-4D5B-42A3-AE09-57C54E5A9861}" type="presParOf" srcId="{3B76653A-E6B7-4181-AF62-B423D9156BAD}" destId="{713F6E5C-9D40-4D04-9A5A-D7BDDC9ADA92}" srcOrd="0" destOrd="0" presId="urn:microsoft.com/office/officeart/2009/layout/ReverseList"/>
    <dgm:cxn modelId="{3AABE476-6896-4DCB-A563-5AE65D9877BC}" type="presParOf" srcId="{3B76653A-E6B7-4181-AF62-B423D9156BAD}" destId="{E2FC303C-A004-4166-B432-350E519B4B15}" srcOrd="1" destOrd="0" presId="urn:microsoft.com/office/officeart/2009/layout/ReverseList"/>
    <dgm:cxn modelId="{120B62A2-B190-4E8E-A799-448E9015BECD}" type="presParOf" srcId="{3B76653A-E6B7-4181-AF62-B423D9156BAD}" destId="{DA384CFB-C2BB-4684-A106-6F1620729DE9}" srcOrd="2" destOrd="0" presId="urn:microsoft.com/office/officeart/2009/layout/ReverseList"/>
    <dgm:cxn modelId="{BBF9F686-5BCC-4261-A2E9-EB92E50C181C}" type="presParOf" srcId="{3B76653A-E6B7-4181-AF62-B423D9156BAD}" destId="{431283F5-ED81-408A-92B1-5F8C1680B43B}" srcOrd="3" destOrd="0" presId="urn:microsoft.com/office/officeart/2009/layout/ReverseList"/>
    <dgm:cxn modelId="{C09D7EB0-E5EF-4449-AD8A-F94B4EEE3435}" type="presParOf" srcId="{3B76653A-E6B7-4181-AF62-B423D9156BAD}" destId="{CC17FC7A-51F9-49BD-9F3F-12D03297933C}" srcOrd="4" destOrd="0" presId="urn:microsoft.com/office/officeart/2009/layout/ReverseList"/>
    <dgm:cxn modelId="{0ADB327B-4575-4C21-BC5B-2E2F156BD7AD}" type="presParOf" srcId="{3B76653A-E6B7-4181-AF62-B423D9156BAD}" destId="{421F7BE0-6F73-48BF-A148-0A70B6308827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B4A18B-C52F-461F-B3C0-847672D809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F1FC53-855B-4180-8880-B461E0B8CA84}">
      <dgm:prSet phldrT="[Текст]" custT="1"/>
      <dgm:spPr/>
      <dgm:t>
        <a:bodyPr/>
        <a:lstStyle/>
        <a:p>
          <a:r>
            <a:rPr lang="ru-RU" sz="2800" dirty="0" smtClean="0"/>
            <a:t>Формирование группы</a:t>
          </a:r>
          <a:endParaRPr lang="ru-RU" sz="2800" dirty="0"/>
        </a:p>
      </dgm:t>
    </dgm:pt>
    <dgm:pt modelId="{4B37ACAB-8957-406C-BB66-69A68F7EB080}" type="parTrans" cxnId="{9605001D-54A3-47EA-9F02-514CCDB633D4}">
      <dgm:prSet/>
      <dgm:spPr/>
      <dgm:t>
        <a:bodyPr/>
        <a:lstStyle/>
        <a:p>
          <a:endParaRPr lang="ru-RU"/>
        </a:p>
      </dgm:t>
    </dgm:pt>
    <dgm:pt modelId="{3FD6EA18-5CA2-4A6A-B9DE-FDE57E6FA309}" type="sibTrans" cxnId="{9605001D-54A3-47EA-9F02-514CCDB633D4}">
      <dgm:prSet/>
      <dgm:spPr/>
      <dgm:t>
        <a:bodyPr/>
        <a:lstStyle/>
        <a:p>
          <a:endParaRPr lang="ru-RU"/>
        </a:p>
      </dgm:t>
    </dgm:pt>
    <dgm:pt modelId="{B93B2E45-EF07-4012-8FBC-715BC26BC7D5}">
      <dgm:prSet phldrT="[Текст]" custT="1"/>
      <dgm:spPr/>
      <dgm:t>
        <a:bodyPr/>
        <a:lstStyle/>
        <a:p>
          <a:r>
            <a:rPr lang="ru-RU" sz="2000" dirty="0" smtClean="0"/>
            <a:t>Основание - данные </a:t>
          </a:r>
          <a:r>
            <a:rPr lang="ru-RU" sz="2000" dirty="0" err="1" smtClean="0"/>
            <a:t>ЦОиККО</a:t>
          </a:r>
          <a:endParaRPr lang="ru-RU" sz="2000" dirty="0"/>
        </a:p>
      </dgm:t>
    </dgm:pt>
    <dgm:pt modelId="{17CC22FF-6A82-44DC-BBD4-7D76F7A220C5}" type="parTrans" cxnId="{DD4FC250-0DAF-406E-BD73-14150229DD6F}">
      <dgm:prSet/>
      <dgm:spPr/>
      <dgm:t>
        <a:bodyPr/>
        <a:lstStyle/>
        <a:p>
          <a:endParaRPr lang="ru-RU"/>
        </a:p>
      </dgm:t>
    </dgm:pt>
    <dgm:pt modelId="{E6C5F559-1C66-42E3-8C5F-CE3B53AB303B}" type="sibTrans" cxnId="{DD4FC250-0DAF-406E-BD73-14150229DD6F}">
      <dgm:prSet/>
      <dgm:spPr/>
      <dgm:t>
        <a:bodyPr/>
        <a:lstStyle/>
        <a:p>
          <a:endParaRPr lang="ru-RU"/>
        </a:p>
      </dgm:t>
    </dgm:pt>
    <dgm:pt modelId="{A6C90059-475E-41F9-AFB1-A5B8A8B6CEC2}">
      <dgm:prSet phldrT="[Текст]" custT="1"/>
      <dgm:spPr/>
      <dgm:t>
        <a:bodyPr/>
        <a:lstStyle/>
        <a:p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«Держатель» программы Центр образовательного менеджмента ИРО. Особенности: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E16AD-7E87-44C1-BF1D-529F5D12B250}" type="parTrans" cxnId="{6E66B0B3-6422-4C97-9477-2A86015F78B6}">
      <dgm:prSet/>
      <dgm:spPr/>
      <dgm:t>
        <a:bodyPr/>
        <a:lstStyle/>
        <a:p>
          <a:endParaRPr lang="ru-RU"/>
        </a:p>
      </dgm:t>
    </dgm:pt>
    <dgm:pt modelId="{B3BB0664-00A9-4D21-AD2F-F44B7EFAAAB1}" type="sibTrans" cxnId="{6E66B0B3-6422-4C97-9477-2A86015F78B6}">
      <dgm:prSet/>
      <dgm:spPr/>
      <dgm:t>
        <a:bodyPr/>
        <a:lstStyle/>
        <a:p>
          <a:endParaRPr lang="ru-RU"/>
        </a:p>
      </dgm:t>
    </dgm:pt>
    <dgm:pt modelId="{B8219883-FADA-4421-A5FC-21A0ADABED04}">
      <dgm:prSet phldrT="[Текст]" custT="1"/>
      <dgm:spPr/>
      <dgm:t>
        <a:bodyPr/>
        <a:lstStyle/>
        <a:p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Межкафедральная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4062D8-D944-4539-9794-3E9E6D817E0C}" type="parTrans" cxnId="{D263E42C-36DF-416A-8427-520622D02858}">
      <dgm:prSet/>
      <dgm:spPr/>
      <dgm:t>
        <a:bodyPr/>
        <a:lstStyle/>
        <a:p>
          <a:endParaRPr lang="ru-RU"/>
        </a:p>
      </dgm:t>
    </dgm:pt>
    <dgm:pt modelId="{6D6765E4-8549-4458-A1FE-4579DEF98873}" type="sibTrans" cxnId="{D263E42C-36DF-416A-8427-520622D02858}">
      <dgm:prSet/>
      <dgm:spPr/>
      <dgm:t>
        <a:bodyPr/>
        <a:lstStyle/>
        <a:p>
          <a:endParaRPr lang="ru-RU"/>
        </a:p>
      </dgm:t>
    </dgm:pt>
    <dgm:pt modelId="{57BC44E1-9B5B-4BCE-BFE5-8C83A911DD39}">
      <dgm:prSet phldrT="[Текст]" custT="1"/>
      <dgm:spPr/>
      <dgm:t>
        <a:bodyPr/>
        <a:lstStyle/>
        <a:p>
          <a:r>
            <a:rPr lang="ru-RU" sz="2000" dirty="0" smtClean="0"/>
            <a:t>Департамент образования</a:t>
          </a:r>
          <a:endParaRPr lang="ru-RU" sz="2000" dirty="0"/>
        </a:p>
      </dgm:t>
    </dgm:pt>
    <dgm:pt modelId="{B895BFFE-4457-4E0F-AFA0-ED918A551A27}" type="parTrans" cxnId="{89E89CB6-DCC9-49B3-AA32-F14283E4A58C}">
      <dgm:prSet/>
      <dgm:spPr/>
      <dgm:t>
        <a:bodyPr/>
        <a:lstStyle/>
        <a:p>
          <a:endParaRPr lang="ru-RU"/>
        </a:p>
      </dgm:t>
    </dgm:pt>
    <dgm:pt modelId="{8C50C757-8771-48C0-9944-8C8790C35F3D}" type="sibTrans" cxnId="{89E89CB6-DCC9-49B3-AA32-F14283E4A58C}">
      <dgm:prSet/>
      <dgm:spPr/>
      <dgm:t>
        <a:bodyPr/>
        <a:lstStyle/>
        <a:p>
          <a:endParaRPr lang="ru-RU"/>
        </a:p>
      </dgm:t>
    </dgm:pt>
    <dgm:pt modelId="{55212169-BDCA-4BB9-91F6-512F3879C575}">
      <dgm:prSet phldrT="[Текст]" custT="1"/>
      <dgm:spPr/>
      <dgm:t>
        <a:bodyPr/>
        <a:lstStyle/>
        <a:p>
          <a:r>
            <a:rPr lang="ru-RU" sz="2000" dirty="0" smtClean="0"/>
            <a:t>ОО, в течении 3-х лет последние в своем кластере</a:t>
          </a:r>
          <a:endParaRPr lang="ru-RU" sz="2000" dirty="0"/>
        </a:p>
      </dgm:t>
    </dgm:pt>
    <dgm:pt modelId="{293B48F2-4784-4523-9AC3-712E252BABE5}" type="parTrans" cxnId="{66BACE58-7A69-4A20-A3CC-76E659BD03E3}">
      <dgm:prSet/>
      <dgm:spPr/>
      <dgm:t>
        <a:bodyPr/>
        <a:lstStyle/>
        <a:p>
          <a:endParaRPr lang="ru-RU"/>
        </a:p>
      </dgm:t>
    </dgm:pt>
    <dgm:pt modelId="{A8CFAC5A-EC6E-43E7-89F3-20DB26F3D999}" type="sibTrans" cxnId="{66BACE58-7A69-4A20-A3CC-76E659BD03E3}">
      <dgm:prSet/>
      <dgm:spPr/>
      <dgm:t>
        <a:bodyPr/>
        <a:lstStyle/>
        <a:p>
          <a:endParaRPr lang="ru-RU"/>
        </a:p>
      </dgm:t>
    </dgm:pt>
    <dgm:pt modelId="{80B5A114-0467-4FF9-A715-B85A3D27FEC0}">
      <dgm:prSet phldrT="[Текст]" custT="1"/>
      <dgm:spPr/>
      <dgm:t>
        <a:bodyPr/>
        <a:lstStyle/>
        <a:p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ЦОиККО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2CC647-9C72-4D33-849F-F69FA7C50E25}" type="parTrans" cxnId="{DB9FFE94-4C34-4DD5-B353-B27E05480EB9}">
      <dgm:prSet/>
      <dgm:spPr/>
      <dgm:t>
        <a:bodyPr/>
        <a:lstStyle/>
        <a:p>
          <a:endParaRPr lang="ru-RU"/>
        </a:p>
      </dgm:t>
    </dgm:pt>
    <dgm:pt modelId="{3D4CDB8B-13A6-49FE-BE90-43BDF0FE9E28}" type="sibTrans" cxnId="{DB9FFE94-4C34-4DD5-B353-B27E05480EB9}">
      <dgm:prSet/>
      <dgm:spPr/>
      <dgm:t>
        <a:bodyPr/>
        <a:lstStyle/>
        <a:p>
          <a:endParaRPr lang="ru-RU"/>
        </a:p>
      </dgm:t>
    </dgm:pt>
    <dgm:pt modelId="{2347E1BD-68B9-4647-8824-9F7031C1F68E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Руководители городских и региональных методических объединений учителей-предметников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30DE5B-6B56-4159-AF01-6BF8A92B66E5}" type="parTrans" cxnId="{400C99EE-5CB6-4B93-9C74-A1EB00F12429}">
      <dgm:prSet/>
      <dgm:spPr/>
      <dgm:t>
        <a:bodyPr/>
        <a:lstStyle/>
        <a:p>
          <a:endParaRPr lang="ru-RU"/>
        </a:p>
      </dgm:t>
    </dgm:pt>
    <dgm:pt modelId="{4138D90F-9972-484D-8A89-5AB8EED2236C}" type="sibTrans" cxnId="{400C99EE-5CB6-4B93-9C74-A1EB00F12429}">
      <dgm:prSet/>
      <dgm:spPr/>
      <dgm:t>
        <a:bodyPr/>
        <a:lstStyle/>
        <a:p>
          <a:endParaRPr lang="ru-RU"/>
        </a:p>
      </dgm:t>
    </dgm:pt>
    <dgm:pt modelId="{CE4D9541-5A30-4458-95E5-D2741579BDC5}">
      <dgm:prSet custT="1"/>
      <dgm:spPr/>
      <dgm:t>
        <a:bodyPr/>
        <a:lstStyle/>
        <a:p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Практико-ориентированность курса, ритмичность занятий (1 раз в неделю)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6FF564-1A50-430F-855F-6DE7DC70B92C}" type="parTrans" cxnId="{E97E6BFA-5E2C-4F85-BF3D-198DA8C097FD}">
      <dgm:prSet/>
      <dgm:spPr/>
      <dgm:t>
        <a:bodyPr/>
        <a:lstStyle/>
        <a:p>
          <a:endParaRPr lang="ru-RU"/>
        </a:p>
      </dgm:t>
    </dgm:pt>
    <dgm:pt modelId="{4DF7A181-41CB-48D4-BEDC-179617B8CE76}" type="sibTrans" cxnId="{E97E6BFA-5E2C-4F85-BF3D-198DA8C097FD}">
      <dgm:prSet/>
      <dgm:spPr/>
      <dgm:t>
        <a:bodyPr/>
        <a:lstStyle/>
        <a:p>
          <a:endParaRPr lang="ru-RU"/>
        </a:p>
      </dgm:t>
    </dgm:pt>
    <dgm:pt modelId="{1814B0B7-E0C0-439E-B20C-C79B2219F3C3}">
      <dgm:prSet custT="1"/>
      <dgm:spPr/>
      <dgm:t>
        <a:bodyPr/>
        <a:lstStyle/>
        <a:p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Использование ресурсов ИРО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3A85DF-AFE3-4190-BCEB-FAFCBA242D3E}" type="parTrans" cxnId="{BE552BBC-58E4-41B2-A128-FFA8918DFE84}">
      <dgm:prSet/>
      <dgm:spPr/>
      <dgm:t>
        <a:bodyPr/>
        <a:lstStyle/>
        <a:p>
          <a:endParaRPr lang="ru-RU"/>
        </a:p>
      </dgm:t>
    </dgm:pt>
    <dgm:pt modelId="{4DB04014-EF04-4F7B-A341-D85004DE70F4}" type="sibTrans" cxnId="{BE552BBC-58E4-41B2-A128-FFA8918DFE84}">
      <dgm:prSet/>
      <dgm:spPr/>
      <dgm:t>
        <a:bodyPr/>
        <a:lstStyle/>
        <a:p>
          <a:endParaRPr lang="ru-RU"/>
        </a:p>
      </dgm:t>
    </dgm:pt>
    <dgm:pt modelId="{592D270C-7074-4780-9329-EDEB7738AF09}" type="pres">
      <dgm:prSet presAssocID="{B5B4A18B-C52F-461F-B3C0-847672D809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FB9549-F2AA-43BF-919C-D5E763BE29A3}" type="pres">
      <dgm:prSet presAssocID="{F5F1FC53-855B-4180-8880-B461E0B8CA84}" presName="parentText" presStyleLbl="node1" presStyleIdx="0" presStyleCnt="4" custScaleY="626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FA565-BBA7-4746-ADFA-408090492034}" type="pres">
      <dgm:prSet presAssocID="{F5F1FC53-855B-4180-8880-B461E0B8CA8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102E2-C3D5-4F05-9F97-302C4AAA09A8}" type="pres">
      <dgm:prSet presAssocID="{A6C90059-475E-41F9-AFB1-A5B8A8B6CEC2}" presName="parentText" presStyleLbl="node1" presStyleIdx="1" presStyleCnt="4" custScaleY="747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63897-661B-4C96-BFA2-D67DF1297A4C}" type="pres">
      <dgm:prSet presAssocID="{A6C90059-475E-41F9-AFB1-A5B8A8B6CEC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C1610-DC9A-4FD4-81FD-3BE49B82C77F}" type="pres">
      <dgm:prSet presAssocID="{CE4D9541-5A30-4458-95E5-D2741579BDC5}" presName="parentText" presStyleLbl="node1" presStyleIdx="2" presStyleCnt="4" custScaleY="926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09E7B-50F1-4735-AAED-9E98008B2293}" type="pres">
      <dgm:prSet presAssocID="{4DF7A181-41CB-48D4-BEDC-179617B8CE76}" presName="spacer" presStyleCnt="0"/>
      <dgm:spPr/>
    </dgm:pt>
    <dgm:pt modelId="{32A4F8B3-BB39-4940-9418-EE0C5C80A021}" type="pres">
      <dgm:prSet presAssocID="{1814B0B7-E0C0-439E-B20C-C79B2219F3C3}" presName="parentText" presStyleLbl="node1" presStyleIdx="3" presStyleCnt="4" custLinFactY="25868" custLinFactNeighborX="9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66B0B3-6422-4C97-9477-2A86015F78B6}" srcId="{B5B4A18B-C52F-461F-B3C0-847672D809E4}" destId="{A6C90059-475E-41F9-AFB1-A5B8A8B6CEC2}" srcOrd="1" destOrd="0" parTransId="{C2CE16AD-7E87-44C1-BF1D-529F5D12B250}" sibTransId="{B3BB0664-00A9-4D21-AD2F-F44B7EFAAAB1}"/>
    <dgm:cxn modelId="{E7460C03-930F-4B89-BA6E-BDB2F29B920B}" type="presOf" srcId="{80B5A114-0467-4FF9-A715-B85A3D27FEC0}" destId="{CD363897-661B-4C96-BFA2-D67DF1297A4C}" srcOrd="0" destOrd="1" presId="urn:microsoft.com/office/officeart/2005/8/layout/vList2"/>
    <dgm:cxn modelId="{DD4FC250-0DAF-406E-BD73-14150229DD6F}" srcId="{F5F1FC53-855B-4180-8880-B461E0B8CA84}" destId="{B93B2E45-EF07-4012-8FBC-715BC26BC7D5}" srcOrd="1" destOrd="0" parTransId="{17CC22FF-6A82-44DC-BBD4-7D76F7A220C5}" sibTransId="{E6C5F559-1C66-42E3-8C5F-CE3B53AB303B}"/>
    <dgm:cxn modelId="{89E89CB6-DCC9-49B3-AA32-F14283E4A58C}" srcId="{F5F1FC53-855B-4180-8880-B461E0B8CA84}" destId="{57BC44E1-9B5B-4BCE-BFE5-8C83A911DD39}" srcOrd="0" destOrd="0" parTransId="{B895BFFE-4457-4E0F-AFA0-ED918A551A27}" sibTransId="{8C50C757-8771-48C0-9944-8C8790C35F3D}"/>
    <dgm:cxn modelId="{71D37931-12ED-4DA0-9860-3CB27DF6555E}" type="presOf" srcId="{1814B0B7-E0C0-439E-B20C-C79B2219F3C3}" destId="{32A4F8B3-BB39-4940-9418-EE0C5C80A021}" srcOrd="0" destOrd="0" presId="urn:microsoft.com/office/officeart/2005/8/layout/vList2"/>
    <dgm:cxn modelId="{92470986-747A-43CA-A0F4-BEAA12547B75}" type="presOf" srcId="{B8219883-FADA-4421-A5FC-21A0ADABED04}" destId="{CD363897-661B-4C96-BFA2-D67DF1297A4C}" srcOrd="0" destOrd="0" presId="urn:microsoft.com/office/officeart/2005/8/layout/vList2"/>
    <dgm:cxn modelId="{E97E6BFA-5E2C-4F85-BF3D-198DA8C097FD}" srcId="{B5B4A18B-C52F-461F-B3C0-847672D809E4}" destId="{CE4D9541-5A30-4458-95E5-D2741579BDC5}" srcOrd="2" destOrd="0" parTransId="{A86FF564-1A50-430F-855F-6DE7DC70B92C}" sibTransId="{4DF7A181-41CB-48D4-BEDC-179617B8CE76}"/>
    <dgm:cxn modelId="{9605001D-54A3-47EA-9F02-514CCDB633D4}" srcId="{B5B4A18B-C52F-461F-B3C0-847672D809E4}" destId="{F5F1FC53-855B-4180-8880-B461E0B8CA84}" srcOrd="0" destOrd="0" parTransId="{4B37ACAB-8957-406C-BB66-69A68F7EB080}" sibTransId="{3FD6EA18-5CA2-4A6A-B9DE-FDE57E6FA309}"/>
    <dgm:cxn modelId="{67CA5E07-40DB-4E71-9003-A47392BC5375}" type="presOf" srcId="{A6C90059-475E-41F9-AFB1-A5B8A8B6CEC2}" destId="{1FE102E2-C3D5-4F05-9F97-302C4AAA09A8}" srcOrd="0" destOrd="0" presId="urn:microsoft.com/office/officeart/2005/8/layout/vList2"/>
    <dgm:cxn modelId="{65232117-B471-4ECC-9F74-C63C925CE336}" type="presOf" srcId="{F5F1FC53-855B-4180-8880-B461E0B8CA84}" destId="{19FB9549-F2AA-43BF-919C-D5E763BE29A3}" srcOrd="0" destOrd="0" presId="urn:microsoft.com/office/officeart/2005/8/layout/vList2"/>
    <dgm:cxn modelId="{692AEAD9-AFB5-4718-96FA-1E631453DB3E}" type="presOf" srcId="{B93B2E45-EF07-4012-8FBC-715BC26BC7D5}" destId="{8EBFA565-BBA7-4746-ADFA-408090492034}" srcOrd="0" destOrd="1" presId="urn:microsoft.com/office/officeart/2005/8/layout/vList2"/>
    <dgm:cxn modelId="{D263E42C-36DF-416A-8427-520622D02858}" srcId="{A6C90059-475E-41F9-AFB1-A5B8A8B6CEC2}" destId="{B8219883-FADA-4421-A5FC-21A0ADABED04}" srcOrd="0" destOrd="0" parTransId="{E14062D8-D944-4539-9794-3E9E6D817E0C}" sibTransId="{6D6765E4-8549-4458-A1FE-4579DEF98873}"/>
    <dgm:cxn modelId="{ACA5A120-F1AC-4405-8B2F-FF7F96ABA504}" type="presOf" srcId="{55212169-BDCA-4BB9-91F6-512F3879C575}" destId="{8EBFA565-BBA7-4746-ADFA-408090492034}" srcOrd="0" destOrd="2" presId="urn:microsoft.com/office/officeart/2005/8/layout/vList2"/>
    <dgm:cxn modelId="{400C99EE-5CB6-4B93-9C74-A1EB00F12429}" srcId="{A6C90059-475E-41F9-AFB1-A5B8A8B6CEC2}" destId="{2347E1BD-68B9-4647-8824-9F7031C1F68E}" srcOrd="2" destOrd="0" parTransId="{2230DE5B-6B56-4159-AF01-6BF8A92B66E5}" sibTransId="{4138D90F-9972-484D-8A89-5AB8EED2236C}"/>
    <dgm:cxn modelId="{854FE9FC-78E9-4449-9958-6A6CA8E1A08B}" type="presOf" srcId="{2347E1BD-68B9-4647-8824-9F7031C1F68E}" destId="{CD363897-661B-4C96-BFA2-D67DF1297A4C}" srcOrd="0" destOrd="2" presId="urn:microsoft.com/office/officeart/2005/8/layout/vList2"/>
    <dgm:cxn modelId="{DB9FFE94-4C34-4DD5-B353-B27E05480EB9}" srcId="{A6C90059-475E-41F9-AFB1-A5B8A8B6CEC2}" destId="{80B5A114-0467-4FF9-A715-B85A3D27FEC0}" srcOrd="1" destOrd="0" parTransId="{742CC647-9C72-4D33-849F-F69FA7C50E25}" sibTransId="{3D4CDB8B-13A6-49FE-BE90-43BDF0FE9E28}"/>
    <dgm:cxn modelId="{077A0D38-6DA1-4E7E-A329-C886250F53BC}" type="presOf" srcId="{CE4D9541-5A30-4458-95E5-D2741579BDC5}" destId="{EC2C1610-DC9A-4FD4-81FD-3BE49B82C77F}" srcOrd="0" destOrd="0" presId="urn:microsoft.com/office/officeart/2005/8/layout/vList2"/>
    <dgm:cxn modelId="{66BACE58-7A69-4A20-A3CC-76E659BD03E3}" srcId="{F5F1FC53-855B-4180-8880-B461E0B8CA84}" destId="{55212169-BDCA-4BB9-91F6-512F3879C575}" srcOrd="2" destOrd="0" parTransId="{293B48F2-4784-4523-9AC3-712E252BABE5}" sibTransId="{A8CFAC5A-EC6E-43E7-89F3-20DB26F3D999}"/>
    <dgm:cxn modelId="{65FA87C7-5A90-4B69-BCD5-38C0575FFE3C}" type="presOf" srcId="{57BC44E1-9B5B-4BCE-BFE5-8C83A911DD39}" destId="{8EBFA565-BBA7-4746-ADFA-408090492034}" srcOrd="0" destOrd="0" presId="urn:microsoft.com/office/officeart/2005/8/layout/vList2"/>
    <dgm:cxn modelId="{BE552BBC-58E4-41B2-A128-FFA8918DFE84}" srcId="{B5B4A18B-C52F-461F-B3C0-847672D809E4}" destId="{1814B0B7-E0C0-439E-B20C-C79B2219F3C3}" srcOrd="3" destOrd="0" parTransId="{5B3A85DF-AFE3-4190-BCEB-FAFCBA242D3E}" sibTransId="{4DB04014-EF04-4F7B-A341-D85004DE70F4}"/>
    <dgm:cxn modelId="{E2C22C82-4421-4058-9882-F5D062C5E36B}" type="presOf" srcId="{B5B4A18B-C52F-461F-B3C0-847672D809E4}" destId="{592D270C-7074-4780-9329-EDEB7738AF09}" srcOrd="0" destOrd="0" presId="urn:microsoft.com/office/officeart/2005/8/layout/vList2"/>
    <dgm:cxn modelId="{75A84F02-4615-4291-B3F0-762C969DF929}" type="presParOf" srcId="{592D270C-7074-4780-9329-EDEB7738AF09}" destId="{19FB9549-F2AA-43BF-919C-D5E763BE29A3}" srcOrd="0" destOrd="0" presId="urn:microsoft.com/office/officeart/2005/8/layout/vList2"/>
    <dgm:cxn modelId="{36255C7C-60EC-4614-A847-3406F0EE6E4B}" type="presParOf" srcId="{592D270C-7074-4780-9329-EDEB7738AF09}" destId="{8EBFA565-BBA7-4746-ADFA-408090492034}" srcOrd="1" destOrd="0" presId="urn:microsoft.com/office/officeart/2005/8/layout/vList2"/>
    <dgm:cxn modelId="{0FF3B3B9-D91D-4AC7-B775-35AE294DA200}" type="presParOf" srcId="{592D270C-7074-4780-9329-EDEB7738AF09}" destId="{1FE102E2-C3D5-4F05-9F97-302C4AAA09A8}" srcOrd="2" destOrd="0" presId="urn:microsoft.com/office/officeart/2005/8/layout/vList2"/>
    <dgm:cxn modelId="{110D79DD-3EA6-48E5-961E-49BA506DB053}" type="presParOf" srcId="{592D270C-7074-4780-9329-EDEB7738AF09}" destId="{CD363897-661B-4C96-BFA2-D67DF1297A4C}" srcOrd="3" destOrd="0" presId="urn:microsoft.com/office/officeart/2005/8/layout/vList2"/>
    <dgm:cxn modelId="{689D5404-16E0-47F8-83E5-0E7510776B5B}" type="presParOf" srcId="{592D270C-7074-4780-9329-EDEB7738AF09}" destId="{EC2C1610-DC9A-4FD4-81FD-3BE49B82C77F}" srcOrd="4" destOrd="0" presId="urn:microsoft.com/office/officeart/2005/8/layout/vList2"/>
    <dgm:cxn modelId="{0CFA9DA7-9C6A-4E37-943F-8A461D5A7190}" type="presParOf" srcId="{592D270C-7074-4780-9329-EDEB7738AF09}" destId="{6C309E7B-50F1-4735-AAED-9E98008B2293}" srcOrd="5" destOrd="0" presId="urn:microsoft.com/office/officeart/2005/8/layout/vList2"/>
    <dgm:cxn modelId="{DBD5DC14-DE49-4F59-A108-99F335A94835}" type="presParOf" srcId="{592D270C-7074-4780-9329-EDEB7738AF09}" destId="{32A4F8B3-BB39-4940-9418-EE0C5C80A02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1F0544-54BB-4674-BF4D-04E23710B50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A0FC8B-AB1B-49B2-A967-6CD1E3CD9AB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Психолого-педагогическое сопровождение управленческих команд </a:t>
          </a:r>
          <a:endParaRPr lang="ru-RU" sz="2400" dirty="0"/>
        </a:p>
      </dgm:t>
    </dgm:pt>
    <dgm:pt modelId="{C1F4B0BA-EE4C-4324-BDA9-5E762E6CFEFF}" type="parTrans" cxnId="{87488657-7200-4AFF-89BB-8AF853FAA0CB}">
      <dgm:prSet/>
      <dgm:spPr/>
      <dgm:t>
        <a:bodyPr/>
        <a:lstStyle/>
        <a:p>
          <a:endParaRPr lang="ru-RU"/>
        </a:p>
      </dgm:t>
    </dgm:pt>
    <dgm:pt modelId="{C163AB49-BAC3-44FD-AECD-2CE472BFD12C}" type="sibTrans" cxnId="{87488657-7200-4AFF-89BB-8AF853FAA0CB}">
      <dgm:prSet/>
      <dgm:spPr/>
      <dgm:t>
        <a:bodyPr/>
        <a:lstStyle/>
        <a:p>
          <a:endParaRPr lang="ru-RU"/>
        </a:p>
      </dgm:t>
    </dgm:pt>
    <dgm:pt modelId="{777D66C9-44F1-4F00-964E-98FE5911FD8D}">
      <dgm:prSet phldrT="[Текст]" custT="1"/>
      <dgm:spPr/>
      <dgm:t>
        <a:bodyPr/>
        <a:lstStyle/>
        <a:p>
          <a:r>
            <a:rPr lang="ru-RU" sz="2800" dirty="0" smtClean="0"/>
            <a:t> Поддержка в процессе обучения </a:t>
          </a:r>
        </a:p>
        <a:p>
          <a:r>
            <a:rPr lang="ru-RU" sz="2800" dirty="0" smtClean="0"/>
            <a:t>«Вы не одни!»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9CA216-CE8C-4429-9CC9-2B914ACF5304}" type="parTrans" cxnId="{7E85C3A8-7182-419B-A67D-7CF697E91BC1}">
      <dgm:prSet/>
      <dgm:spPr/>
      <dgm:t>
        <a:bodyPr/>
        <a:lstStyle/>
        <a:p>
          <a:endParaRPr lang="ru-RU"/>
        </a:p>
      </dgm:t>
    </dgm:pt>
    <dgm:pt modelId="{571C4D85-3B10-41ED-8A97-42EB22558968}" type="sibTrans" cxnId="{7E85C3A8-7182-419B-A67D-7CF697E91BC1}">
      <dgm:prSet/>
      <dgm:spPr/>
      <dgm:t>
        <a:bodyPr/>
        <a:lstStyle/>
        <a:p>
          <a:endParaRPr lang="ru-RU"/>
        </a:p>
      </dgm:t>
    </dgm:pt>
    <dgm:pt modelId="{8294532C-28ED-43F8-81F6-F53CA62AD127}">
      <dgm:prSet phldrT="[Текст]" custT="1"/>
      <dgm:spPr/>
      <dgm:t>
        <a:bodyPr/>
        <a:lstStyle/>
        <a:p>
          <a:r>
            <a:rPr lang="ru-RU" sz="2800" dirty="0" smtClean="0"/>
            <a:t>Пошаговое написание итогового продукта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A7EC19-346A-4A2B-BC0C-CE680482DE61}" type="parTrans" cxnId="{30C623AD-04E8-4AE7-8FB6-44E02EE25117}">
      <dgm:prSet/>
      <dgm:spPr/>
      <dgm:t>
        <a:bodyPr/>
        <a:lstStyle/>
        <a:p>
          <a:endParaRPr lang="ru-RU"/>
        </a:p>
      </dgm:t>
    </dgm:pt>
    <dgm:pt modelId="{7922ACF4-A957-4B52-8E5C-1E4CA812D134}" type="sibTrans" cxnId="{30C623AD-04E8-4AE7-8FB6-44E02EE25117}">
      <dgm:prSet/>
      <dgm:spPr/>
      <dgm:t>
        <a:bodyPr/>
        <a:lstStyle/>
        <a:p>
          <a:endParaRPr lang="ru-RU"/>
        </a:p>
      </dgm:t>
    </dgm:pt>
    <dgm:pt modelId="{6E2BE357-F490-477A-9210-039A78E863E4}">
      <dgm:prSet phldrT="[Текст]" custT="1"/>
      <dgm:spPr/>
      <dgm:t>
        <a:bodyPr/>
        <a:lstStyle/>
        <a:p>
          <a:r>
            <a:rPr lang="ru-RU" sz="2800" dirty="0" smtClean="0"/>
            <a:t>Сопровождение реализации программ</a:t>
          </a:r>
          <a:endParaRPr lang="ru-RU" sz="2800" dirty="0"/>
        </a:p>
      </dgm:t>
    </dgm:pt>
    <dgm:pt modelId="{CE28E0F0-367F-4863-983E-2F7E764C353D}" type="parTrans" cxnId="{9BD871B2-025A-42B8-9024-D109FFFCF35B}">
      <dgm:prSet/>
      <dgm:spPr/>
      <dgm:t>
        <a:bodyPr/>
        <a:lstStyle/>
        <a:p>
          <a:endParaRPr lang="ru-RU"/>
        </a:p>
      </dgm:t>
    </dgm:pt>
    <dgm:pt modelId="{DBF92AF5-6F0A-458F-B8E2-AEF80978E003}" type="sibTrans" cxnId="{9BD871B2-025A-42B8-9024-D109FFFCF35B}">
      <dgm:prSet/>
      <dgm:spPr/>
      <dgm:t>
        <a:bodyPr/>
        <a:lstStyle/>
        <a:p>
          <a:endParaRPr lang="ru-RU"/>
        </a:p>
      </dgm:t>
    </dgm:pt>
    <dgm:pt modelId="{AFD9A42A-454B-4F21-88D5-7B076B006A49}" type="pres">
      <dgm:prSet presAssocID="{691F0544-54BB-4674-BF4D-04E23710B50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6565D1-0197-46AA-8FD4-7F4F59EE1101}" type="pres">
      <dgm:prSet presAssocID="{54A0FC8B-AB1B-49B2-A967-6CD1E3CD9AB9}" presName="root1" presStyleCnt="0"/>
      <dgm:spPr/>
    </dgm:pt>
    <dgm:pt modelId="{7C6A9F96-A299-4FD8-AAEA-793F852983B1}" type="pres">
      <dgm:prSet presAssocID="{54A0FC8B-AB1B-49B2-A967-6CD1E3CD9AB9}" presName="LevelOneTextNode" presStyleLbl="node0" presStyleIdx="0" presStyleCnt="1" custScaleX="157230" custScaleY="145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AAE10F-CFF9-4AF7-9DCB-A352FC5B8E9C}" type="pres">
      <dgm:prSet presAssocID="{54A0FC8B-AB1B-49B2-A967-6CD1E3CD9AB9}" presName="level2hierChild" presStyleCnt="0"/>
      <dgm:spPr/>
    </dgm:pt>
    <dgm:pt modelId="{2C530E78-3347-42C1-A631-0FC0F200209F}" type="pres">
      <dgm:prSet presAssocID="{1D9CA216-CE8C-4429-9CC9-2B914ACF530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C356CD9-C038-4E02-A8C3-D0AA652E5DD0}" type="pres">
      <dgm:prSet presAssocID="{1D9CA216-CE8C-4429-9CC9-2B914ACF530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70B2DE3-1867-4DBD-9386-4A755585DD61}" type="pres">
      <dgm:prSet presAssocID="{777D66C9-44F1-4F00-964E-98FE5911FD8D}" presName="root2" presStyleCnt="0"/>
      <dgm:spPr/>
    </dgm:pt>
    <dgm:pt modelId="{A5978EF6-C298-4041-8B17-C39DC5F88D0C}" type="pres">
      <dgm:prSet presAssocID="{777D66C9-44F1-4F00-964E-98FE5911FD8D}" presName="LevelTwoTextNode" presStyleLbl="node2" presStyleIdx="0" presStyleCnt="3" custScaleX="257040" custScaleY="129085" custLinFactNeighborX="-1838" custLinFactNeighborY="-453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B7551D-0444-420E-907C-C41B50DB2C64}" type="pres">
      <dgm:prSet presAssocID="{777D66C9-44F1-4F00-964E-98FE5911FD8D}" presName="level3hierChild" presStyleCnt="0"/>
      <dgm:spPr/>
    </dgm:pt>
    <dgm:pt modelId="{D8D1D3F7-BC94-4575-A8A6-096735C2E762}" type="pres">
      <dgm:prSet presAssocID="{A6A7EC19-346A-4A2B-BC0C-CE680482DE6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F024A0BC-9F8F-49E9-BAEC-695A56AAFF09}" type="pres">
      <dgm:prSet presAssocID="{A6A7EC19-346A-4A2B-BC0C-CE680482DE6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02C4644-B993-46E0-B73E-153E235C0CF0}" type="pres">
      <dgm:prSet presAssocID="{8294532C-28ED-43F8-81F6-F53CA62AD127}" presName="root2" presStyleCnt="0"/>
      <dgm:spPr/>
    </dgm:pt>
    <dgm:pt modelId="{2718B6A6-D88A-4A0C-BB75-C99227AA2B63}" type="pres">
      <dgm:prSet presAssocID="{8294532C-28ED-43F8-81F6-F53CA62AD127}" presName="LevelTwoTextNode" presStyleLbl="node2" presStyleIdx="1" presStyleCnt="3" custScaleX="257689" custScaleY="119343" custLinFactNeighborX="1025" custLinFactNeighborY="-22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5E94ED-6A41-4397-A3A1-E5396DBFEAD1}" type="pres">
      <dgm:prSet presAssocID="{8294532C-28ED-43F8-81F6-F53CA62AD127}" presName="level3hierChild" presStyleCnt="0"/>
      <dgm:spPr/>
    </dgm:pt>
    <dgm:pt modelId="{0C58097B-AAC8-486E-946F-67542C9A43D9}" type="pres">
      <dgm:prSet presAssocID="{CE28E0F0-367F-4863-983E-2F7E764C353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A3F743F-E70A-4DF8-AB2A-1AB6F14B9C18}" type="pres">
      <dgm:prSet presAssocID="{CE28E0F0-367F-4863-983E-2F7E764C353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1FFF2ED-CBD6-459C-A62A-73BEC00FA81B}" type="pres">
      <dgm:prSet presAssocID="{6E2BE357-F490-477A-9210-039A78E863E4}" presName="root2" presStyleCnt="0"/>
      <dgm:spPr/>
    </dgm:pt>
    <dgm:pt modelId="{7AAF52A3-478D-4143-9B1C-BA96E3CEDDF2}" type="pres">
      <dgm:prSet presAssocID="{6E2BE357-F490-477A-9210-039A78E863E4}" presName="LevelTwoTextNode" presStyleLbl="node2" presStyleIdx="2" presStyleCnt="3" custScaleX="258944" custScaleY="117911" custLinFactNeighborX="1025" custLinFactNeighborY="506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F5AC51-9F12-41BC-9286-253F5CB1049C}" type="pres">
      <dgm:prSet presAssocID="{6E2BE357-F490-477A-9210-039A78E863E4}" presName="level3hierChild" presStyleCnt="0"/>
      <dgm:spPr/>
    </dgm:pt>
  </dgm:ptLst>
  <dgm:cxnLst>
    <dgm:cxn modelId="{A4A7E8FB-64F2-4950-B2B4-F85304076695}" type="presOf" srcId="{777D66C9-44F1-4F00-964E-98FE5911FD8D}" destId="{A5978EF6-C298-4041-8B17-C39DC5F88D0C}" srcOrd="0" destOrd="0" presId="urn:microsoft.com/office/officeart/2008/layout/HorizontalMultiLevelHierarchy"/>
    <dgm:cxn modelId="{0A3A5368-8432-4F70-9782-AC55E54D9D70}" type="presOf" srcId="{CE28E0F0-367F-4863-983E-2F7E764C353D}" destId="{6A3F743F-E70A-4DF8-AB2A-1AB6F14B9C18}" srcOrd="1" destOrd="0" presId="urn:microsoft.com/office/officeart/2008/layout/HorizontalMultiLevelHierarchy"/>
    <dgm:cxn modelId="{9BD871B2-025A-42B8-9024-D109FFFCF35B}" srcId="{54A0FC8B-AB1B-49B2-A967-6CD1E3CD9AB9}" destId="{6E2BE357-F490-477A-9210-039A78E863E4}" srcOrd="2" destOrd="0" parTransId="{CE28E0F0-367F-4863-983E-2F7E764C353D}" sibTransId="{DBF92AF5-6F0A-458F-B8E2-AEF80978E003}"/>
    <dgm:cxn modelId="{3411B012-33B2-4500-9828-16DA5FF1406A}" type="presOf" srcId="{54A0FC8B-AB1B-49B2-A967-6CD1E3CD9AB9}" destId="{7C6A9F96-A299-4FD8-AAEA-793F852983B1}" srcOrd="0" destOrd="0" presId="urn:microsoft.com/office/officeart/2008/layout/HorizontalMultiLevelHierarchy"/>
    <dgm:cxn modelId="{0427DE1F-6EE3-4153-9104-23AFF7E003C7}" type="presOf" srcId="{1D9CA216-CE8C-4429-9CC9-2B914ACF5304}" destId="{2C530E78-3347-42C1-A631-0FC0F200209F}" srcOrd="0" destOrd="0" presId="urn:microsoft.com/office/officeart/2008/layout/HorizontalMultiLevelHierarchy"/>
    <dgm:cxn modelId="{87488657-7200-4AFF-89BB-8AF853FAA0CB}" srcId="{691F0544-54BB-4674-BF4D-04E23710B503}" destId="{54A0FC8B-AB1B-49B2-A967-6CD1E3CD9AB9}" srcOrd="0" destOrd="0" parTransId="{C1F4B0BA-EE4C-4324-BDA9-5E762E6CFEFF}" sibTransId="{C163AB49-BAC3-44FD-AECD-2CE472BFD12C}"/>
    <dgm:cxn modelId="{57432558-3562-4019-A7D6-B137F35D9144}" type="presOf" srcId="{A6A7EC19-346A-4A2B-BC0C-CE680482DE61}" destId="{F024A0BC-9F8F-49E9-BAEC-695A56AAFF09}" srcOrd="1" destOrd="0" presId="urn:microsoft.com/office/officeart/2008/layout/HorizontalMultiLevelHierarchy"/>
    <dgm:cxn modelId="{81E3049D-43D6-4264-ABC9-FF37A973FA91}" type="presOf" srcId="{8294532C-28ED-43F8-81F6-F53CA62AD127}" destId="{2718B6A6-D88A-4A0C-BB75-C99227AA2B63}" srcOrd="0" destOrd="0" presId="urn:microsoft.com/office/officeart/2008/layout/HorizontalMultiLevelHierarchy"/>
    <dgm:cxn modelId="{07F4F3C1-CE45-4498-ABBE-233F0E81D11D}" type="presOf" srcId="{1D9CA216-CE8C-4429-9CC9-2B914ACF5304}" destId="{1C356CD9-C038-4E02-A8C3-D0AA652E5DD0}" srcOrd="1" destOrd="0" presId="urn:microsoft.com/office/officeart/2008/layout/HorizontalMultiLevelHierarchy"/>
    <dgm:cxn modelId="{A0EFE5F8-C0BB-4E4E-ABC2-CC8316D16202}" type="presOf" srcId="{691F0544-54BB-4674-BF4D-04E23710B503}" destId="{AFD9A42A-454B-4F21-88D5-7B076B006A49}" srcOrd="0" destOrd="0" presId="urn:microsoft.com/office/officeart/2008/layout/HorizontalMultiLevelHierarchy"/>
    <dgm:cxn modelId="{122E9C28-B858-4D9F-9D0A-508D91AEF776}" type="presOf" srcId="{A6A7EC19-346A-4A2B-BC0C-CE680482DE61}" destId="{D8D1D3F7-BC94-4575-A8A6-096735C2E762}" srcOrd="0" destOrd="0" presId="urn:microsoft.com/office/officeart/2008/layout/HorizontalMultiLevelHierarchy"/>
    <dgm:cxn modelId="{7E85C3A8-7182-419B-A67D-7CF697E91BC1}" srcId="{54A0FC8B-AB1B-49B2-A967-6CD1E3CD9AB9}" destId="{777D66C9-44F1-4F00-964E-98FE5911FD8D}" srcOrd="0" destOrd="0" parTransId="{1D9CA216-CE8C-4429-9CC9-2B914ACF5304}" sibTransId="{571C4D85-3B10-41ED-8A97-42EB22558968}"/>
    <dgm:cxn modelId="{EDAEF028-4DF4-42F5-81E8-96F34B516649}" type="presOf" srcId="{CE28E0F0-367F-4863-983E-2F7E764C353D}" destId="{0C58097B-AAC8-486E-946F-67542C9A43D9}" srcOrd="0" destOrd="0" presId="urn:microsoft.com/office/officeart/2008/layout/HorizontalMultiLevelHierarchy"/>
    <dgm:cxn modelId="{30C623AD-04E8-4AE7-8FB6-44E02EE25117}" srcId="{54A0FC8B-AB1B-49B2-A967-6CD1E3CD9AB9}" destId="{8294532C-28ED-43F8-81F6-F53CA62AD127}" srcOrd="1" destOrd="0" parTransId="{A6A7EC19-346A-4A2B-BC0C-CE680482DE61}" sibTransId="{7922ACF4-A957-4B52-8E5C-1E4CA812D134}"/>
    <dgm:cxn modelId="{3B4682E9-577F-4F70-851C-BD67B92F9875}" type="presOf" srcId="{6E2BE357-F490-477A-9210-039A78E863E4}" destId="{7AAF52A3-478D-4143-9B1C-BA96E3CEDDF2}" srcOrd="0" destOrd="0" presId="urn:microsoft.com/office/officeart/2008/layout/HorizontalMultiLevelHierarchy"/>
    <dgm:cxn modelId="{98189E98-3727-41F4-810E-E32C4C37818F}" type="presParOf" srcId="{AFD9A42A-454B-4F21-88D5-7B076B006A49}" destId="{E26565D1-0197-46AA-8FD4-7F4F59EE1101}" srcOrd="0" destOrd="0" presId="urn:microsoft.com/office/officeart/2008/layout/HorizontalMultiLevelHierarchy"/>
    <dgm:cxn modelId="{AC39E647-FE2A-4B64-A275-766FDDDFAB81}" type="presParOf" srcId="{E26565D1-0197-46AA-8FD4-7F4F59EE1101}" destId="{7C6A9F96-A299-4FD8-AAEA-793F852983B1}" srcOrd="0" destOrd="0" presId="urn:microsoft.com/office/officeart/2008/layout/HorizontalMultiLevelHierarchy"/>
    <dgm:cxn modelId="{F8A1EF17-05D5-4AD7-A86A-C16074107BD3}" type="presParOf" srcId="{E26565D1-0197-46AA-8FD4-7F4F59EE1101}" destId="{92AAE10F-CFF9-4AF7-9DCB-A352FC5B8E9C}" srcOrd="1" destOrd="0" presId="urn:microsoft.com/office/officeart/2008/layout/HorizontalMultiLevelHierarchy"/>
    <dgm:cxn modelId="{5F3FC5CB-D9ED-4557-A764-CCD5AF014DC7}" type="presParOf" srcId="{92AAE10F-CFF9-4AF7-9DCB-A352FC5B8E9C}" destId="{2C530E78-3347-42C1-A631-0FC0F200209F}" srcOrd="0" destOrd="0" presId="urn:microsoft.com/office/officeart/2008/layout/HorizontalMultiLevelHierarchy"/>
    <dgm:cxn modelId="{D7D275B7-D37C-4996-B96E-12CA6CEC806C}" type="presParOf" srcId="{2C530E78-3347-42C1-A631-0FC0F200209F}" destId="{1C356CD9-C038-4E02-A8C3-D0AA652E5DD0}" srcOrd="0" destOrd="0" presId="urn:microsoft.com/office/officeart/2008/layout/HorizontalMultiLevelHierarchy"/>
    <dgm:cxn modelId="{608DD486-B2BB-4C3F-BAA5-4A8EEAC32EE7}" type="presParOf" srcId="{92AAE10F-CFF9-4AF7-9DCB-A352FC5B8E9C}" destId="{D70B2DE3-1867-4DBD-9386-4A755585DD61}" srcOrd="1" destOrd="0" presId="urn:microsoft.com/office/officeart/2008/layout/HorizontalMultiLevelHierarchy"/>
    <dgm:cxn modelId="{10F88F9E-6625-4E11-9222-A4BEC0D5AB6A}" type="presParOf" srcId="{D70B2DE3-1867-4DBD-9386-4A755585DD61}" destId="{A5978EF6-C298-4041-8B17-C39DC5F88D0C}" srcOrd="0" destOrd="0" presId="urn:microsoft.com/office/officeart/2008/layout/HorizontalMultiLevelHierarchy"/>
    <dgm:cxn modelId="{78CE6C17-2720-4F41-8620-BF7FCB4111A9}" type="presParOf" srcId="{D70B2DE3-1867-4DBD-9386-4A755585DD61}" destId="{41B7551D-0444-420E-907C-C41B50DB2C64}" srcOrd="1" destOrd="0" presId="urn:microsoft.com/office/officeart/2008/layout/HorizontalMultiLevelHierarchy"/>
    <dgm:cxn modelId="{CB9C6EA2-5B5C-4B2F-8565-76B3E70428A0}" type="presParOf" srcId="{92AAE10F-CFF9-4AF7-9DCB-A352FC5B8E9C}" destId="{D8D1D3F7-BC94-4575-A8A6-096735C2E762}" srcOrd="2" destOrd="0" presId="urn:microsoft.com/office/officeart/2008/layout/HorizontalMultiLevelHierarchy"/>
    <dgm:cxn modelId="{C8D95444-DA04-4A43-964B-99FAEBE42C00}" type="presParOf" srcId="{D8D1D3F7-BC94-4575-A8A6-096735C2E762}" destId="{F024A0BC-9F8F-49E9-BAEC-695A56AAFF09}" srcOrd="0" destOrd="0" presId="urn:microsoft.com/office/officeart/2008/layout/HorizontalMultiLevelHierarchy"/>
    <dgm:cxn modelId="{E3AD0EDF-26E8-4056-8FC6-C3B29DD63D95}" type="presParOf" srcId="{92AAE10F-CFF9-4AF7-9DCB-A352FC5B8E9C}" destId="{A02C4644-B993-46E0-B73E-153E235C0CF0}" srcOrd="3" destOrd="0" presId="urn:microsoft.com/office/officeart/2008/layout/HorizontalMultiLevelHierarchy"/>
    <dgm:cxn modelId="{B3939972-AF03-4223-A6C6-A7AAB1AD5ECC}" type="presParOf" srcId="{A02C4644-B993-46E0-B73E-153E235C0CF0}" destId="{2718B6A6-D88A-4A0C-BB75-C99227AA2B63}" srcOrd="0" destOrd="0" presId="urn:microsoft.com/office/officeart/2008/layout/HorizontalMultiLevelHierarchy"/>
    <dgm:cxn modelId="{2C9727A6-236D-466F-9D26-8BD19EE42EE9}" type="presParOf" srcId="{A02C4644-B993-46E0-B73E-153E235C0CF0}" destId="{C85E94ED-6A41-4397-A3A1-E5396DBFEAD1}" srcOrd="1" destOrd="0" presId="urn:microsoft.com/office/officeart/2008/layout/HorizontalMultiLevelHierarchy"/>
    <dgm:cxn modelId="{DA038A87-1B11-4DD2-AC9C-BA4155E44118}" type="presParOf" srcId="{92AAE10F-CFF9-4AF7-9DCB-A352FC5B8E9C}" destId="{0C58097B-AAC8-486E-946F-67542C9A43D9}" srcOrd="4" destOrd="0" presId="urn:microsoft.com/office/officeart/2008/layout/HorizontalMultiLevelHierarchy"/>
    <dgm:cxn modelId="{E4C245AF-892F-45B1-BB86-03865350D24D}" type="presParOf" srcId="{0C58097B-AAC8-486E-946F-67542C9A43D9}" destId="{6A3F743F-E70A-4DF8-AB2A-1AB6F14B9C18}" srcOrd="0" destOrd="0" presId="urn:microsoft.com/office/officeart/2008/layout/HorizontalMultiLevelHierarchy"/>
    <dgm:cxn modelId="{68AF9C88-1013-4657-AC0B-DE6B91FB6766}" type="presParOf" srcId="{92AAE10F-CFF9-4AF7-9DCB-A352FC5B8E9C}" destId="{D1FFF2ED-CBD6-459C-A62A-73BEC00FA81B}" srcOrd="5" destOrd="0" presId="urn:microsoft.com/office/officeart/2008/layout/HorizontalMultiLevelHierarchy"/>
    <dgm:cxn modelId="{1885E03B-ED63-4092-B294-03B7FAA4A917}" type="presParOf" srcId="{D1FFF2ED-CBD6-459C-A62A-73BEC00FA81B}" destId="{7AAF52A3-478D-4143-9B1C-BA96E3CEDDF2}" srcOrd="0" destOrd="0" presId="urn:microsoft.com/office/officeart/2008/layout/HorizontalMultiLevelHierarchy"/>
    <dgm:cxn modelId="{33DDC380-1FC9-4D1A-9419-BFDFEAB27C39}" type="presParOf" srcId="{D1FFF2ED-CBD6-459C-A62A-73BEC00FA81B}" destId="{B5F5AC51-9F12-41BC-9286-253F5CB1049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8EC582-E498-43C0-BD5D-F81B99EA78BA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B5BEC8-5AB1-4944-B9D9-1A2C2A602719}">
      <dgm:prSet phldrT="[Текст]" custT="1"/>
      <dgm:spPr>
        <a:solidFill>
          <a:schemeClr val="bg2">
            <a:alpha val="40000"/>
          </a:schemeClr>
        </a:solidFill>
      </dgm:spPr>
      <dgm:t>
        <a:bodyPr/>
        <a:lstStyle/>
        <a:p>
          <a:pPr algn="just"/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    Обязательное условие – наличие краткосрочного плана     действий (март-июнь)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5972FB-AA32-4D04-8FAF-1107D7FB047F}" type="parTrans" cxnId="{70603567-3E80-4CE8-B95A-ED3D1CF2560E}">
      <dgm:prSet/>
      <dgm:spPr/>
      <dgm:t>
        <a:bodyPr/>
        <a:lstStyle/>
        <a:p>
          <a:endParaRPr lang="ru-RU"/>
        </a:p>
      </dgm:t>
    </dgm:pt>
    <dgm:pt modelId="{E3C311E6-D5F7-4329-8A88-9F87CD0333A0}" type="sibTrans" cxnId="{70603567-3E80-4CE8-B95A-ED3D1CF2560E}">
      <dgm:prSet/>
      <dgm:spPr/>
      <dgm:t>
        <a:bodyPr/>
        <a:lstStyle/>
        <a:p>
          <a:endParaRPr lang="ru-RU"/>
        </a:p>
      </dgm:t>
    </dgm:pt>
    <dgm:pt modelId="{29453A50-E28A-4CE4-91B5-E73087049CD2}">
      <dgm:prSet phldrT="[Текст]" custT="1"/>
      <dgm:spPr>
        <a:solidFill>
          <a:schemeClr val="bg2">
            <a:alpha val="40000"/>
          </a:schemeClr>
        </a:solidFill>
      </dgm:spPr>
      <dgm:t>
        <a:bodyPr/>
        <a:lstStyle/>
        <a:p>
          <a:pPr algn="just"/>
          <a:r>
            <a:rPr lang="ru-RU" sz="2400" dirty="0" smtClean="0"/>
            <a:t>Снижение численности учащихся, имеющих низкую мотивацию к обучению, повышенный уровень тревожности, низкую самооценку, а также учащихся, ведущих асоциальный образ жизни</a:t>
          </a:r>
          <a:endParaRPr lang="ru-RU" sz="2400" dirty="0"/>
        </a:p>
      </dgm:t>
    </dgm:pt>
    <dgm:pt modelId="{2157FA6A-7FE8-466E-949E-AEB776CF9EEA}" type="parTrans" cxnId="{604AFE89-0433-4F29-AD9F-E0C2B20BB4CC}">
      <dgm:prSet/>
      <dgm:spPr/>
      <dgm:t>
        <a:bodyPr/>
        <a:lstStyle/>
        <a:p>
          <a:endParaRPr lang="ru-RU"/>
        </a:p>
      </dgm:t>
    </dgm:pt>
    <dgm:pt modelId="{C2172C4E-7621-4B22-BDD5-0D34C8CD58EC}" type="sibTrans" cxnId="{604AFE89-0433-4F29-AD9F-E0C2B20BB4CC}">
      <dgm:prSet/>
      <dgm:spPr/>
      <dgm:t>
        <a:bodyPr/>
        <a:lstStyle/>
        <a:p>
          <a:endParaRPr lang="ru-RU"/>
        </a:p>
      </dgm:t>
    </dgm:pt>
    <dgm:pt modelId="{BB6D9153-F4B7-4845-8B0F-DB9C9141DAE2}">
      <dgm:prSet phldrT="[Текст]" custT="1"/>
      <dgm:spPr>
        <a:solidFill>
          <a:schemeClr val="bg2">
            <a:alpha val="40000"/>
          </a:schemeClr>
        </a:solidFill>
      </dgm:spPr>
      <dgm:t>
        <a:bodyPr/>
        <a:lstStyle/>
        <a:p>
          <a:pPr algn="just"/>
          <a:r>
            <a:rPr lang="ru-RU" sz="2400" dirty="0" smtClean="0"/>
            <a:t>   Публичная защита Программы</a:t>
          </a:r>
          <a:endParaRPr lang="ru-RU" sz="2400" dirty="0"/>
        </a:p>
      </dgm:t>
    </dgm:pt>
    <dgm:pt modelId="{B80E6BF7-91EF-4BFA-AD50-F18B65496454}" type="parTrans" cxnId="{1C71611D-4A88-4A0D-9CFC-EF817BE64BC5}">
      <dgm:prSet/>
      <dgm:spPr/>
      <dgm:t>
        <a:bodyPr/>
        <a:lstStyle/>
        <a:p>
          <a:endParaRPr lang="ru-RU"/>
        </a:p>
      </dgm:t>
    </dgm:pt>
    <dgm:pt modelId="{43DE55BA-B5BF-49B8-A9AF-8351AF803AC8}" type="sibTrans" cxnId="{1C71611D-4A88-4A0D-9CFC-EF817BE64BC5}">
      <dgm:prSet/>
      <dgm:spPr/>
      <dgm:t>
        <a:bodyPr/>
        <a:lstStyle/>
        <a:p>
          <a:endParaRPr lang="ru-RU"/>
        </a:p>
      </dgm:t>
    </dgm:pt>
    <dgm:pt modelId="{284D2853-86D2-4159-919E-CC4AB325AE41}">
      <dgm:prSet custT="1"/>
      <dgm:spPr>
        <a:solidFill>
          <a:schemeClr val="bg2">
            <a:alpha val="40000"/>
          </a:schemeClr>
        </a:solidFill>
      </dgm:spPr>
      <dgm:t>
        <a:bodyPr/>
        <a:lstStyle/>
        <a:p>
          <a:r>
            <a:rPr lang="ru-RU" sz="2400" dirty="0" smtClean="0"/>
            <a:t>Мониторинг реализации Программы </a:t>
          </a:r>
          <a:endParaRPr lang="ru-RU" sz="2400" dirty="0"/>
        </a:p>
      </dgm:t>
    </dgm:pt>
    <dgm:pt modelId="{A0A69C12-7B34-4702-B77D-7BA089E31609}" type="parTrans" cxnId="{BA61C9C8-4C0C-46A4-A571-859CAA8EBC31}">
      <dgm:prSet/>
      <dgm:spPr/>
      <dgm:t>
        <a:bodyPr/>
        <a:lstStyle/>
        <a:p>
          <a:endParaRPr lang="ru-RU"/>
        </a:p>
      </dgm:t>
    </dgm:pt>
    <dgm:pt modelId="{50C041AE-05D8-4B83-8174-7CD5D31D7E24}" type="sibTrans" cxnId="{BA61C9C8-4C0C-46A4-A571-859CAA8EBC31}">
      <dgm:prSet/>
      <dgm:spPr/>
      <dgm:t>
        <a:bodyPr/>
        <a:lstStyle/>
        <a:p>
          <a:endParaRPr lang="ru-RU"/>
        </a:p>
      </dgm:t>
    </dgm:pt>
    <dgm:pt modelId="{6671FFB5-1BFC-46EC-9CCF-04EB633A47A2}" type="pres">
      <dgm:prSet presAssocID="{F38EC582-E498-43C0-BD5D-F81B99EA78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EAE581-90AB-4114-BD8A-B38EB5A15EBA}" type="pres">
      <dgm:prSet presAssocID="{72B5BEC8-5AB1-4944-B9D9-1A2C2A602719}" presName="composite" presStyleCnt="0"/>
      <dgm:spPr/>
    </dgm:pt>
    <dgm:pt modelId="{64C2406F-0115-42A5-A2CF-91D4EB7C0B29}" type="pres">
      <dgm:prSet presAssocID="{72B5BEC8-5AB1-4944-B9D9-1A2C2A602719}" presName="rect1" presStyleLbl="trAlignAcc1" presStyleIdx="0" presStyleCnt="4" custScaleX="165517" custScaleY="52324" custLinFactNeighborX="1246" custLinFactNeighborY="-17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CF4D0-217A-4AC5-9A80-EF47806424E8}" type="pres">
      <dgm:prSet presAssocID="{72B5BEC8-5AB1-4944-B9D9-1A2C2A602719}" presName="rect2" presStyleLbl="fgImgPlace1" presStyleIdx="0" presStyleCnt="4" custScaleX="67081" custScaleY="47385" custLinFactX="-56017" custLinFactNeighborX="-100000" custLinFactNeighborY="-19588"/>
      <dgm:spPr>
        <a:solidFill>
          <a:schemeClr val="accent1"/>
        </a:solidFill>
      </dgm:spPr>
    </dgm:pt>
    <dgm:pt modelId="{465E6905-6031-44C9-B8A5-CF8448DAAB0E}" type="pres">
      <dgm:prSet presAssocID="{E3C311E6-D5F7-4329-8A88-9F87CD0333A0}" presName="sibTrans" presStyleCnt="0"/>
      <dgm:spPr/>
    </dgm:pt>
    <dgm:pt modelId="{24702EE2-5DDD-4DC5-AB75-9DAB7A751298}" type="pres">
      <dgm:prSet presAssocID="{29453A50-E28A-4CE4-91B5-E73087049CD2}" presName="composite" presStyleCnt="0"/>
      <dgm:spPr/>
    </dgm:pt>
    <dgm:pt modelId="{8ED7F477-15D3-4634-B3C4-1B6707B7FE9F}" type="pres">
      <dgm:prSet presAssocID="{29453A50-E28A-4CE4-91B5-E73087049CD2}" presName="rect1" presStyleLbl="trAlignAcc1" presStyleIdx="1" presStyleCnt="4" custScaleX="162313" custLinFactNeighborX="2750" custLinFactNeighborY="-28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FA25B-443D-44A7-A6BE-D2CF3669F380}" type="pres">
      <dgm:prSet presAssocID="{29453A50-E28A-4CE4-91B5-E73087049CD2}" presName="rect2" presStyleLbl="fgImgPlace1" presStyleIdx="1" presStyleCnt="4" custScaleX="74168" custScaleY="83409" custLinFactX="-56017" custLinFactNeighborX="-100000" custLinFactNeighborY="-25891"/>
      <dgm:spPr>
        <a:solidFill>
          <a:schemeClr val="accent1"/>
        </a:solidFill>
      </dgm:spPr>
    </dgm:pt>
    <dgm:pt modelId="{12A79C71-F116-47A9-B4D8-0F4FC74326D4}" type="pres">
      <dgm:prSet presAssocID="{C2172C4E-7621-4B22-BDD5-0D34C8CD58EC}" presName="sibTrans" presStyleCnt="0"/>
      <dgm:spPr/>
    </dgm:pt>
    <dgm:pt modelId="{80A06A63-3791-4299-8F8B-83E91C968252}" type="pres">
      <dgm:prSet presAssocID="{BB6D9153-F4B7-4845-8B0F-DB9C9141DAE2}" presName="composite" presStyleCnt="0"/>
      <dgm:spPr/>
    </dgm:pt>
    <dgm:pt modelId="{1732E0BB-E87C-4355-990F-0F78E5BA95E1}" type="pres">
      <dgm:prSet presAssocID="{BB6D9153-F4B7-4845-8B0F-DB9C9141DAE2}" presName="rect1" presStyleLbl="trAlignAcc1" presStyleIdx="2" presStyleCnt="4" custScaleX="167632" custScaleY="48756" custLinFactNeighborX="852" custLinFactNeighborY="-53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7E1D9-32D6-484F-B0A7-D774F3325049}" type="pres">
      <dgm:prSet presAssocID="{BB6D9153-F4B7-4845-8B0F-DB9C9141DAE2}" presName="rect2" presStyleLbl="fgImgPlace1" presStyleIdx="2" presStyleCnt="4" custScaleX="74168" custScaleY="63188" custLinFactX="-52687" custLinFactNeighborX="-100000" custLinFactNeighborY="-47436"/>
      <dgm:spPr>
        <a:solidFill>
          <a:schemeClr val="accent1"/>
        </a:solidFill>
      </dgm:spPr>
    </dgm:pt>
    <dgm:pt modelId="{028045C5-827E-4219-AC41-0577A76E2F75}" type="pres">
      <dgm:prSet presAssocID="{43DE55BA-B5BF-49B8-A9AF-8351AF803AC8}" presName="sibTrans" presStyleCnt="0"/>
      <dgm:spPr/>
    </dgm:pt>
    <dgm:pt modelId="{7AB63382-BFA3-4876-9FCC-1239A78EBC55}" type="pres">
      <dgm:prSet presAssocID="{284D2853-86D2-4159-919E-CC4AB325AE41}" presName="composite" presStyleCnt="0"/>
      <dgm:spPr/>
    </dgm:pt>
    <dgm:pt modelId="{61C39DA2-594E-4CA1-91D4-0D73A7425163}" type="pres">
      <dgm:prSet presAssocID="{284D2853-86D2-4159-919E-CC4AB325AE41}" presName="rect1" presStyleLbl="trAlignAcc1" presStyleIdx="3" presStyleCnt="4" custScaleX="169694" custScaleY="45375" custLinFactNeighborX="188" custLinFactNeighborY="-63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F1842-6124-4E20-ADBC-75C4C5254A3C}" type="pres">
      <dgm:prSet presAssocID="{284D2853-86D2-4159-919E-CC4AB325AE41}" presName="rect2" presStyleLbl="fgImgPlace1" presStyleIdx="3" presStyleCnt="4" custScaleX="69701" custScaleY="54791" custLinFactX="-52886" custLinFactNeighborX="-100000" custLinFactNeighborY="-57941"/>
      <dgm:spPr>
        <a:solidFill>
          <a:schemeClr val="accent1"/>
        </a:solidFill>
      </dgm:spPr>
    </dgm:pt>
  </dgm:ptLst>
  <dgm:cxnLst>
    <dgm:cxn modelId="{F78DCE69-12A8-433C-B031-8A1FB69EC1AE}" type="presOf" srcId="{BB6D9153-F4B7-4845-8B0F-DB9C9141DAE2}" destId="{1732E0BB-E87C-4355-990F-0F78E5BA95E1}" srcOrd="0" destOrd="0" presId="urn:microsoft.com/office/officeart/2008/layout/PictureStrips"/>
    <dgm:cxn modelId="{70603567-3E80-4CE8-B95A-ED3D1CF2560E}" srcId="{F38EC582-E498-43C0-BD5D-F81B99EA78BA}" destId="{72B5BEC8-5AB1-4944-B9D9-1A2C2A602719}" srcOrd="0" destOrd="0" parTransId="{255972FB-AA32-4D04-8FAF-1107D7FB047F}" sibTransId="{E3C311E6-D5F7-4329-8A88-9F87CD0333A0}"/>
    <dgm:cxn modelId="{D97AD1A7-749D-4EBF-8289-01D810832AE9}" type="presOf" srcId="{284D2853-86D2-4159-919E-CC4AB325AE41}" destId="{61C39DA2-594E-4CA1-91D4-0D73A7425163}" srcOrd="0" destOrd="0" presId="urn:microsoft.com/office/officeart/2008/layout/PictureStrips"/>
    <dgm:cxn modelId="{1CF91663-36B8-413A-B6E0-CF233180AC0C}" type="presOf" srcId="{F38EC582-E498-43C0-BD5D-F81B99EA78BA}" destId="{6671FFB5-1BFC-46EC-9CCF-04EB633A47A2}" srcOrd="0" destOrd="0" presId="urn:microsoft.com/office/officeart/2008/layout/PictureStrips"/>
    <dgm:cxn modelId="{604AFE89-0433-4F29-AD9F-E0C2B20BB4CC}" srcId="{F38EC582-E498-43C0-BD5D-F81B99EA78BA}" destId="{29453A50-E28A-4CE4-91B5-E73087049CD2}" srcOrd="1" destOrd="0" parTransId="{2157FA6A-7FE8-466E-949E-AEB776CF9EEA}" sibTransId="{C2172C4E-7621-4B22-BDD5-0D34C8CD58EC}"/>
    <dgm:cxn modelId="{2C7638E1-42A4-436A-91A5-33F9B26E270C}" type="presOf" srcId="{72B5BEC8-5AB1-4944-B9D9-1A2C2A602719}" destId="{64C2406F-0115-42A5-A2CF-91D4EB7C0B29}" srcOrd="0" destOrd="0" presId="urn:microsoft.com/office/officeart/2008/layout/PictureStrips"/>
    <dgm:cxn modelId="{1C71611D-4A88-4A0D-9CFC-EF817BE64BC5}" srcId="{F38EC582-E498-43C0-BD5D-F81B99EA78BA}" destId="{BB6D9153-F4B7-4845-8B0F-DB9C9141DAE2}" srcOrd="2" destOrd="0" parTransId="{B80E6BF7-91EF-4BFA-AD50-F18B65496454}" sibTransId="{43DE55BA-B5BF-49B8-A9AF-8351AF803AC8}"/>
    <dgm:cxn modelId="{BA61C9C8-4C0C-46A4-A571-859CAA8EBC31}" srcId="{F38EC582-E498-43C0-BD5D-F81B99EA78BA}" destId="{284D2853-86D2-4159-919E-CC4AB325AE41}" srcOrd="3" destOrd="0" parTransId="{A0A69C12-7B34-4702-B77D-7BA089E31609}" sibTransId="{50C041AE-05D8-4B83-8174-7CD5D31D7E24}"/>
    <dgm:cxn modelId="{E4662699-31E0-4E5B-B519-37B3B0883964}" type="presOf" srcId="{29453A50-E28A-4CE4-91B5-E73087049CD2}" destId="{8ED7F477-15D3-4634-B3C4-1B6707B7FE9F}" srcOrd="0" destOrd="0" presId="urn:microsoft.com/office/officeart/2008/layout/PictureStrips"/>
    <dgm:cxn modelId="{783BB5AB-A105-4998-A95B-067F868822CB}" type="presParOf" srcId="{6671FFB5-1BFC-46EC-9CCF-04EB633A47A2}" destId="{D1EAE581-90AB-4114-BD8A-B38EB5A15EBA}" srcOrd="0" destOrd="0" presId="urn:microsoft.com/office/officeart/2008/layout/PictureStrips"/>
    <dgm:cxn modelId="{CB0418C5-8DA1-407A-9703-BC3D5D0B9FF5}" type="presParOf" srcId="{D1EAE581-90AB-4114-BD8A-B38EB5A15EBA}" destId="{64C2406F-0115-42A5-A2CF-91D4EB7C0B29}" srcOrd="0" destOrd="0" presId="urn:microsoft.com/office/officeart/2008/layout/PictureStrips"/>
    <dgm:cxn modelId="{54693ADC-DA99-44D7-ACF2-B2FE8DEA4E19}" type="presParOf" srcId="{D1EAE581-90AB-4114-BD8A-B38EB5A15EBA}" destId="{492CF4D0-217A-4AC5-9A80-EF47806424E8}" srcOrd="1" destOrd="0" presId="urn:microsoft.com/office/officeart/2008/layout/PictureStrips"/>
    <dgm:cxn modelId="{B99650BB-706D-40AD-8DF2-191FC4380A9D}" type="presParOf" srcId="{6671FFB5-1BFC-46EC-9CCF-04EB633A47A2}" destId="{465E6905-6031-44C9-B8A5-CF8448DAAB0E}" srcOrd="1" destOrd="0" presId="urn:microsoft.com/office/officeart/2008/layout/PictureStrips"/>
    <dgm:cxn modelId="{1416CBE5-9403-4A87-A6F4-CCCB8F6CD8AF}" type="presParOf" srcId="{6671FFB5-1BFC-46EC-9CCF-04EB633A47A2}" destId="{24702EE2-5DDD-4DC5-AB75-9DAB7A751298}" srcOrd="2" destOrd="0" presId="urn:microsoft.com/office/officeart/2008/layout/PictureStrips"/>
    <dgm:cxn modelId="{3EBE6BA2-0BE7-483E-BD85-EFB588C4713F}" type="presParOf" srcId="{24702EE2-5DDD-4DC5-AB75-9DAB7A751298}" destId="{8ED7F477-15D3-4634-B3C4-1B6707B7FE9F}" srcOrd="0" destOrd="0" presId="urn:microsoft.com/office/officeart/2008/layout/PictureStrips"/>
    <dgm:cxn modelId="{42C143BE-294E-4498-8732-FBCADAA4B6DB}" type="presParOf" srcId="{24702EE2-5DDD-4DC5-AB75-9DAB7A751298}" destId="{28DFA25B-443D-44A7-A6BE-D2CF3669F380}" srcOrd="1" destOrd="0" presId="urn:microsoft.com/office/officeart/2008/layout/PictureStrips"/>
    <dgm:cxn modelId="{A051EEE4-15C4-4FA2-8064-400ED53EABAA}" type="presParOf" srcId="{6671FFB5-1BFC-46EC-9CCF-04EB633A47A2}" destId="{12A79C71-F116-47A9-B4D8-0F4FC74326D4}" srcOrd="3" destOrd="0" presId="urn:microsoft.com/office/officeart/2008/layout/PictureStrips"/>
    <dgm:cxn modelId="{0E9C06FC-1868-4275-8394-16DB7F30C1E5}" type="presParOf" srcId="{6671FFB5-1BFC-46EC-9CCF-04EB633A47A2}" destId="{80A06A63-3791-4299-8F8B-83E91C968252}" srcOrd="4" destOrd="0" presId="urn:microsoft.com/office/officeart/2008/layout/PictureStrips"/>
    <dgm:cxn modelId="{BDCEB7FF-672F-4BF0-85C0-48FDC033343B}" type="presParOf" srcId="{80A06A63-3791-4299-8F8B-83E91C968252}" destId="{1732E0BB-E87C-4355-990F-0F78E5BA95E1}" srcOrd="0" destOrd="0" presId="urn:microsoft.com/office/officeart/2008/layout/PictureStrips"/>
    <dgm:cxn modelId="{50FC7733-1FE7-4828-B1AF-7CD5090FD5E0}" type="presParOf" srcId="{80A06A63-3791-4299-8F8B-83E91C968252}" destId="{EC27E1D9-32D6-484F-B0A7-D774F3325049}" srcOrd="1" destOrd="0" presId="urn:microsoft.com/office/officeart/2008/layout/PictureStrips"/>
    <dgm:cxn modelId="{7F47918A-D522-49A5-94EC-0B41FAD8C3D8}" type="presParOf" srcId="{6671FFB5-1BFC-46EC-9CCF-04EB633A47A2}" destId="{028045C5-827E-4219-AC41-0577A76E2F75}" srcOrd="5" destOrd="0" presId="urn:microsoft.com/office/officeart/2008/layout/PictureStrips"/>
    <dgm:cxn modelId="{2283A4B8-2808-452B-9EFB-958C5BDF5D48}" type="presParOf" srcId="{6671FFB5-1BFC-46EC-9CCF-04EB633A47A2}" destId="{7AB63382-BFA3-4876-9FCC-1239A78EBC55}" srcOrd="6" destOrd="0" presId="urn:microsoft.com/office/officeart/2008/layout/PictureStrips"/>
    <dgm:cxn modelId="{461A958E-DBCB-4789-ADAD-9FAD404B0BAF}" type="presParOf" srcId="{7AB63382-BFA3-4876-9FCC-1239A78EBC55}" destId="{61C39DA2-594E-4CA1-91D4-0D73A7425163}" srcOrd="0" destOrd="0" presId="urn:microsoft.com/office/officeart/2008/layout/PictureStrips"/>
    <dgm:cxn modelId="{8A314451-226B-4C24-8597-ADE5444B4599}" type="presParOf" srcId="{7AB63382-BFA3-4876-9FCC-1239A78EBC55}" destId="{070F1842-6124-4E20-ADBC-75C4C5254A3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78A87-FF14-49B0-9B0D-785A9614BB46}">
      <dsp:nvSpPr>
        <dsp:cNvPr id="0" name=""/>
        <dsp:cNvSpPr/>
      </dsp:nvSpPr>
      <dsp:spPr>
        <a:xfrm rot="5400000">
          <a:off x="-176761" y="177353"/>
          <a:ext cx="1178413" cy="82488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2" y="413036"/>
        <a:ext cx="824889" cy="353524"/>
      </dsp:txXfrm>
    </dsp:sp>
    <dsp:sp modelId="{A74E9701-6D59-4039-8A65-84A5D59CA457}">
      <dsp:nvSpPr>
        <dsp:cNvPr id="0" name=""/>
        <dsp:cNvSpPr/>
      </dsp:nvSpPr>
      <dsp:spPr>
        <a:xfrm rot="5400000">
          <a:off x="4420156" y="-3594676"/>
          <a:ext cx="765968" cy="7956503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Слабая предметная подготовка учителей (недостаточные предметные компетенции)</a:t>
          </a:r>
          <a:endParaRPr lang="ru-RU" sz="1600" b="1" kern="1200" dirty="0"/>
        </a:p>
      </dsp:txBody>
      <dsp:txXfrm rot="-5400000">
        <a:off x="824889" y="37982"/>
        <a:ext cx="7919112" cy="691186"/>
      </dsp:txXfrm>
    </dsp:sp>
    <dsp:sp modelId="{05D7C9EC-6948-452E-A18A-2378E3C1CA88}">
      <dsp:nvSpPr>
        <dsp:cNvPr id="0" name=""/>
        <dsp:cNvSpPr/>
      </dsp:nvSpPr>
      <dsp:spPr>
        <a:xfrm rot="5400000">
          <a:off x="-176761" y="1207983"/>
          <a:ext cx="1178413" cy="824889"/>
        </a:xfrm>
        <a:prstGeom prst="chevron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2" y="1443666"/>
        <a:ext cx="824889" cy="353524"/>
      </dsp:txXfrm>
    </dsp:sp>
    <dsp:sp modelId="{DBBCD470-3B7C-46B5-8670-0E3127F5CE9D}">
      <dsp:nvSpPr>
        <dsp:cNvPr id="0" name=""/>
        <dsp:cNvSpPr/>
      </dsp:nvSpPr>
      <dsp:spPr>
        <a:xfrm rot="5400000">
          <a:off x="4420156" y="-2564045"/>
          <a:ext cx="765968" cy="7956503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Слабая психолого-педагогическая подготовка учителей (недостаточные метапредметные компетенции)</a:t>
          </a:r>
          <a:endParaRPr lang="ru-RU" sz="1600" b="1" kern="1200" dirty="0"/>
        </a:p>
      </dsp:txBody>
      <dsp:txXfrm rot="-5400000">
        <a:off x="824889" y="1068613"/>
        <a:ext cx="7919112" cy="691186"/>
      </dsp:txXfrm>
    </dsp:sp>
    <dsp:sp modelId="{D62AFB83-C3B0-479B-84BB-9242AD75617B}">
      <dsp:nvSpPr>
        <dsp:cNvPr id="0" name=""/>
        <dsp:cNvSpPr/>
      </dsp:nvSpPr>
      <dsp:spPr>
        <a:xfrm rot="5400000">
          <a:off x="-176761" y="2238614"/>
          <a:ext cx="1178413" cy="82488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2" y="2474297"/>
        <a:ext cx="824889" cy="353524"/>
      </dsp:txXfrm>
    </dsp:sp>
    <dsp:sp modelId="{C12D28DB-3DCF-46BC-AE4B-5336EC2E5904}">
      <dsp:nvSpPr>
        <dsp:cNvPr id="0" name=""/>
        <dsp:cNvSpPr/>
      </dsp:nvSpPr>
      <dsp:spPr>
        <a:xfrm rot="5400000">
          <a:off x="4420156" y="-1533415"/>
          <a:ext cx="765968" cy="7956503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Слабая методическая подготовка учителей (недостаточные технологические компетенции)  </a:t>
          </a:r>
          <a:endParaRPr lang="ru-RU" sz="1600" b="1" kern="1200" dirty="0"/>
        </a:p>
      </dsp:txBody>
      <dsp:txXfrm rot="-5400000">
        <a:off x="824889" y="2099243"/>
        <a:ext cx="7919112" cy="691186"/>
      </dsp:txXfrm>
    </dsp:sp>
    <dsp:sp modelId="{1EF67C4F-04BF-4371-B7F8-E87CD7BE7925}">
      <dsp:nvSpPr>
        <dsp:cNvPr id="0" name=""/>
        <dsp:cNvSpPr/>
      </dsp:nvSpPr>
      <dsp:spPr>
        <a:xfrm rot="5400000">
          <a:off x="-176761" y="3269244"/>
          <a:ext cx="1178413" cy="82488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2" y="3504927"/>
        <a:ext cx="824889" cy="353524"/>
      </dsp:txXfrm>
    </dsp:sp>
    <dsp:sp modelId="{4F8982AE-DEFB-4820-A294-A45E742FCE13}">
      <dsp:nvSpPr>
        <dsp:cNvPr id="0" name=""/>
        <dsp:cNvSpPr/>
      </dsp:nvSpPr>
      <dsp:spPr>
        <a:xfrm rot="5400000">
          <a:off x="4420156" y="-502785"/>
          <a:ext cx="765968" cy="7956503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Отсутствие системы сопровождения профессионального развития педагогов</a:t>
          </a:r>
          <a:endParaRPr lang="ru-RU" sz="1600" b="1" kern="1200" dirty="0"/>
        </a:p>
      </dsp:txBody>
      <dsp:txXfrm rot="-5400000">
        <a:off x="824889" y="3129873"/>
        <a:ext cx="7919112" cy="691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C303C-A004-4166-B432-350E519B4B15}">
      <dsp:nvSpPr>
        <dsp:cNvPr id="0" name=""/>
        <dsp:cNvSpPr/>
      </dsp:nvSpPr>
      <dsp:spPr>
        <a:xfrm rot="16200000">
          <a:off x="986697" y="-906169"/>
          <a:ext cx="833873" cy="28072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88900" rIns="80010" bIns="8890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Использование комплекса оценочных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процедур</a:t>
          </a:r>
          <a:endParaRPr lang="ru-RU" sz="1400" b="1" kern="1200" dirty="0">
            <a:solidFill>
              <a:srgbClr val="002060"/>
            </a:solidFill>
          </a:endParaRPr>
        </a:p>
      </dsp:txBody>
      <dsp:txXfrm rot="5400000">
        <a:off x="40713" y="121243"/>
        <a:ext cx="2766555" cy="752445"/>
      </dsp:txXfrm>
    </dsp:sp>
    <dsp:sp modelId="{431283F5-ED81-408A-92B1-5F8C1680B43B}">
      <dsp:nvSpPr>
        <dsp:cNvPr id="0" name=""/>
        <dsp:cNvSpPr/>
      </dsp:nvSpPr>
      <dsp:spPr>
        <a:xfrm rot="5400000">
          <a:off x="5722511" y="-1041339"/>
          <a:ext cx="836845" cy="2931589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8900" rIns="53340" bIns="8890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Использование комплекса форм и программ повышения квалификации </a:t>
          </a:r>
          <a:endParaRPr lang="ru-RU" sz="1400" b="1" kern="1200" dirty="0">
            <a:solidFill>
              <a:srgbClr val="002060"/>
            </a:solidFill>
          </a:endParaRPr>
        </a:p>
      </dsp:txBody>
      <dsp:txXfrm rot="-5400000">
        <a:off x="4675140" y="46891"/>
        <a:ext cx="2890730" cy="755127"/>
      </dsp:txXfrm>
    </dsp:sp>
    <dsp:sp modelId="{CC17FC7A-51F9-49BD-9F3F-12D03297933C}">
      <dsp:nvSpPr>
        <dsp:cNvPr id="0" name=""/>
        <dsp:cNvSpPr/>
      </dsp:nvSpPr>
      <dsp:spPr>
        <a:xfrm>
          <a:off x="3132650" y="-283781"/>
          <a:ext cx="1508718" cy="1497727"/>
        </a:xfrm>
        <a:prstGeom prst="quadArrow">
          <a:avLst/>
        </a:prstGeom>
        <a:solidFill>
          <a:srgbClr val="87394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F7BE0-6F73-48BF-A148-0A70B6308827}">
      <dsp:nvSpPr>
        <dsp:cNvPr id="0" name=""/>
        <dsp:cNvSpPr/>
      </dsp:nvSpPr>
      <dsp:spPr>
        <a:xfrm rot="10800000">
          <a:off x="6544293" y="986955"/>
          <a:ext cx="382037" cy="5254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B9549-F2AA-43BF-919C-D5E763BE29A3}">
      <dsp:nvSpPr>
        <dsp:cNvPr id="0" name=""/>
        <dsp:cNvSpPr/>
      </dsp:nvSpPr>
      <dsp:spPr>
        <a:xfrm>
          <a:off x="0" y="16665"/>
          <a:ext cx="8229600" cy="598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Формирование группы</a:t>
          </a:r>
          <a:endParaRPr lang="ru-RU" sz="2800" kern="1200" dirty="0"/>
        </a:p>
      </dsp:txBody>
      <dsp:txXfrm>
        <a:off x="29200" y="45865"/>
        <a:ext cx="8171200" cy="539760"/>
      </dsp:txXfrm>
    </dsp:sp>
    <dsp:sp modelId="{8EBFA565-BBA7-4746-ADFA-408090492034}">
      <dsp:nvSpPr>
        <dsp:cNvPr id="0" name=""/>
        <dsp:cNvSpPr/>
      </dsp:nvSpPr>
      <dsp:spPr>
        <a:xfrm>
          <a:off x="0" y="614826"/>
          <a:ext cx="8229600" cy="1029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Департамент образования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Основание - данные </a:t>
          </a:r>
          <a:r>
            <a:rPr lang="ru-RU" sz="2000" kern="1200" dirty="0" err="1" smtClean="0"/>
            <a:t>ЦОиККО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ОО, в течении 3-х лет последние в своем кластере</a:t>
          </a:r>
          <a:endParaRPr lang="ru-RU" sz="2000" kern="1200" dirty="0"/>
        </a:p>
      </dsp:txBody>
      <dsp:txXfrm>
        <a:off x="0" y="614826"/>
        <a:ext cx="8229600" cy="1029307"/>
      </dsp:txXfrm>
    </dsp:sp>
    <dsp:sp modelId="{1FE102E2-C3D5-4F05-9F97-302C4AAA09A8}">
      <dsp:nvSpPr>
        <dsp:cNvPr id="0" name=""/>
        <dsp:cNvSpPr/>
      </dsp:nvSpPr>
      <dsp:spPr>
        <a:xfrm>
          <a:off x="0" y="1644133"/>
          <a:ext cx="8229600" cy="7138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«Держатель» программы Центр образовательного менеджмента ИРО. Особенности: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848" y="1678981"/>
        <a:ext cx="8159904" cy="644176"/>
      </dsp:txXfrm>
    </dsp:sp>
    <dsp:sp modelId="{CD363897-661B-4C96-BFA2-D67DF1297A4C}">
      <dsp:nvSpPr>
        <dsp:cNvPr id="0" name=""/>
        <dsp:cNvSpPr/>
      </dsp:nvSpPr>
      <dsp:spPr>
        <a:xfrm>
          <a:off x="0" y="2358006"/>
          <a:ext cx="8229600" cy="1240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Межкафедральная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ЦОиККО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Руководители городских и региональных методических объединений учителей-предметников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358006"/>
        <a:ext cx="8229600" cy="1240447"/>
      </dsp:txXfrm>
    </dsp:sp>
    <dsp:sp modelId="{EC2C1610-DC9A-4FD4-81FD-3BE49B82C77F}">
      <dsp:nvSpPr>
        <dsp:cNvPr id="0" name=""/>
        <dsp:cNvSpPr/>
      </dsp:nvSpPr>
      <dsp:spPr>
        <a:xfrm>
          <a:off x="0" y="3598454"/>
          <a:ext cx="8229600" cy="8842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Практико-ориентированность курса, ритмичность занятий (1 раз в неделю)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166" y="3641620"/>
        <a:ext cx="8143268" cy="797920"/>
      </dsp:txXfrm>
    </dsp:sp>
    <dsp:sp modelId="{32A4F8B3-BB39-4940-9418-EE0C5C80A021}">
      <dsp:nvSpPr>
        <dsp:cNvPr id="0" name=""/>
        <dsp:cNvSpPr/>
      </dsp:nvSpPr>
      <dsp:spPr>
        <a:xfrm>
          <a:off x="0" y="4646252"/>
          <a:ext cx="8229600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Использование ресурсов ИРО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06" y="4692858"/>
        <a:ext cx="8136388" cy="8615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8097B-AAC8-486E-946F-67542C9A43D9}">
      <dsp:nvSpPr>
        <dsp:cNvPr id="0" name=""/>
        <dsp:cNvSpPr/>
      </dsp:nvSpPr>
      <dsp:spPr>
        <a:xfrm>
          <a:off x="1209734" y="3096344"/>
          <a:ext cx="507111" cy="1532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555" y="0"/>
              </a:lnTo>
              <a:lnTo>
                <a:pt x="253555" y="1532191"/>
              </a:lnTo>
              <a:lnTo>
                <a:pt x="507111" y="1532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22942" y="3822091"/>
        <a:ext cx="80696" cy="80696"/>
      </dsp:txXfrm>
    </dsp:sp>
    <dsp:sp modelId="{D8D1D3F7-BC94-4575-A8A6-096735C2E762}">
      <dsp:nvSpPr>
        <dsp:cNvPr id="0" name=""/>
        <dsp:cNvSpPr/>
      </dsp:nvSpPr>
      <dsp:spPr>
        <a:xfrm>
          <a:off x="1209734" y="3050624"/>
          <a:ext cx="5288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4402" y="45720"/>
              </a:lnTo>
              <a:lnTo>
                <a:pt x="264402" y="71239"/>
              </a:lnTo>
              <a:lnTo>
                <a:pt x="528804" y="712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60901" y="3083108"/>
        <a:ext cx="26470" cy="26470"/>
      </dsp:txXfrm>
    </dsp:sp>
    <dsp:sp modelId="{2C530E78-3347-42C1-A631-0FC0F200209F}">
      <dsp:nvSpPr>
        <dsp:cNvPr id="0" name=""/>
        <dsp:cNvSpPr/>
      </dsp:nvSpPr>
      <dsp:spPr>
        <a:xfrm>
          <a:off x="1209734" y="1647044"/>
          <a:ext cx="456796" cy="1449299"/>
        </a:xfrm>
        <a:custGeom>
          <a:avLst/>
          <a:gdLst/>
          <a:ahLst/>
          <a:cxnLst/>
          <a:rect l="0" t="0" r="0" b="0"/>
          <a:pathLst>
            <a:path>
              <a:moveTo>
                <a:pt x="0" y="1449299"/>
              </a:moveTo>
              <a:lnTo>
                <a:pt x="228398" y="1449299"/>
              </a:lnTo>
              <a:lnTo>
                <a:pt x="228398" y="0"/>
              </a:lnTo>
              <a:lnTo>
                <a:pt x="45679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00143" y="2333704"/>
        <a:ext cx="75979" cy="75979"/>
      </dsp:txXfrm>
    </dsp:sp>
    <dsp:sp modelId="{7C6A9F96-A299-4FD8-AAEA-793F852983B1}">
      <dsp:nvSpPr>
        <dsp:cNvPr id="0" name=""/>
        <dsp:cNvSpPr/>
      </dsp:nvSpPr>
      <dsp:spPr>
        <a:xfrm rot="16200000">
          <a:off x="-2326925" y="2493520"/>
          <a:ext cx="5867673" cy="120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Психолого-педагогическое сопровождение управленческих команд </a:t>
          </a:r>
          <a:endParaRPr lang="ru-RU" sz="2400" kern="1200" dirty="0"/>
        </a:p>
      </dsp:txBody>
      <dsp:txXfrm>
        <a:off x="-2326925" y="2493520"/>
        <a:ext cx="5867673" cy="1205647"/>
      </dsp:txXfrm>
    </dsp:sp>
    <dsp:sp modelId="{A5978EF6-C298-4041-8B17-C39DC5F88D0C}">
      <dsp:nvSpPr>
        <dsp:cNvPr id="0" name=""/>
        <dsp:cNvSpPr/>
      </dsp:nvSpPr>
      <dsp:spPr>
        <a:xfrm>
          <a:off x="1666530" y="1152128"/>
          <a:ext cx="6464866" cy="9898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 Поддержка в процессе обучения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«Вы не одни!»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66530" y="1152128"/>
        <a:ext cx="6464866" cy="989830"/>
      </dsp:txXfrm>
    </dsp:sp>
    <dsp:sp modelId="{2718B6A6-D88A-4A0C-BB75-C99227AA2B63}">
      <dsp:nvSpPr>
        <dsp:cNvPr id="0" name=""/>
        <dsp:cNvSpPr/>
      </dsp:nvSpPr>
      <dsp:spPr>
        <a:xfrm>
          <a:off x="1738538" y="2664299"/>
          <a:ext cx="6481189" cy="915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Пошаговое написание итогового продукта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38538" y="2664299"/>
        <a:ext cx="6481189" cy="915128"/>
      </dsp:txXfrm>
    </dsp:sp>
    <dsp:sp modelId="{7AAF52A3-478D-4143-9B1C-BA96E3CEDDF2}">
      <dsp:nvSpPr>
        <dsp:cNvPr id="0" name=""/>
        <dsp:cNvSpPr/>
      </dsp:nvSpPr>
      <dsp:spPr>
        <a:xfrm>
          <a:off x="1716845" y="4176461"/>
          <a:ext cx="6512754" cy="904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Сопровождение реализации программ</a:t>
          </a:r>
          <a:endParaRPr lang="ru-RU" sz="2800" kern="1200" dirty="0"/>
        </a:p>
      </dsp:txBody>
      <dsp:txXfrm>
        <a:off x="1716845" y="4176461"/>
        <a:ext cx="6512754" cy="9041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2406F-0115-42A5-A2CF-91D4EB7C0B29}">
      <dsp:nvSpPr>
        <dsp:cNvPr id="0" name=""/>
        <dsp:cNvSpPr/>
      </dsp:nvSpPr>
      <dsp:spPr>
        <a:xfrm>
          <a:off x="241671" y="144019"/>
          <a:ext cx="8355423" cy="825423"/>
        </a:xfrm>
        <a:prstGeom prst="rect">
          <a:avLst/>
        </a:prstGeom>
        <a:solidFill>
          <a:schemeClr val="bg2"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8509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    Обязательное условие – наличие краткосрочного плана     действий (март-июнь)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671" y="144019"/>
        <a:ext cx="8355423" cy="825423"/>
      </dsp:txXfrm>
    </dsp:sp>
    <dsp:sp modelId="{492CF4D0-217A-4AC5-9A80-EF47806424E8}">
      <dsp:nvSpPr>
        <dsp:cNvPr id="0" name=""/>
        <dsp:cNvSpPr/>
      </dsp:nvSpPr>
      <dsp:spPr>
        <a:xfrm>
          <a:off x="81022" y="0"/>
          <a:ext cx="740753" cy="78488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7F477-15D3-4634-B3C4-1B6707B7FE9F}">
      <dsp:nvSpPr>
        <dsp:cNvPr id="0" name=""/>
        <dsp:cNvSpPr/>
      </dsp:nvSpPr>
      <dsp:spPr>
        <a:xfrm>
          <a:off x="398464" y="1071786"/>
          <a:ext cx="8193683" cy="1577523"/>
        </a:xfrm>
        <a:prstGeom prst="rect">
          <a:avLst/>
        </a:prstGeom>
        <a:solidFill>
          <a:schemeClr val="bg2"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8509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Снижение численности учащихся, имеющих низкую мотивацию к обучению, повышенный уровень тревожности, низкую самооценку, а также учащихся, ведущих асоциальный образ жизни</a:t>
          </a:r>
          <a:endParaRPr lang="ru-RU" sz="2400" kern="1200" dirty="0"/>
        </a:p>
      </dsp:txBody>
      <dsp:txXfrm>
        <a:off x="398464" y="1071786"/>
        <a:ext cx="8193683" cy="1577523"/>
      </dsp:txXfrm>
    </dsp:sp>
    <dsp:sp modelId="{28DFA25B-443D-44A7-A6BE-D2CF3669F380}">
      <dsp:nvSpPr>
        <dsp:cNvPr id="0" name=""/>
        <dsp:cNvSpPr/>
      </dsp:nvSpPr>
      <dsp:spPr>
        <a:xfrm>
          <a:off x="41893" y="1003089"/>
          <a:ext cx="819012" cy="1381586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2E0BB-E87C-4355-990F-0F78E5BA95E1}">
      <dsp:nvSpPr>
        <dsp:cNvPr id="0" name=""/>
        <dsp:cNvSpPr/>
      </dsp:nvSpPr>
      <dsp:spPr>
        <a:xfrm>
          <a:off x="168398" y="2770078"/>
          <a:ext cx="8462190" cy="769137"/>
        </a:xfrm>
        <a:prstGeom prst="rect">
          <a:avLst/>
        </a:prstGeom>
        <a:solidFill>
          <a:schemeClr val="bg2"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8509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  Публичная защита Программы</a:t>
          </a:r>
          <a:endParaRPr lang="ru-RU" sz="2400" kern="1200" dirty="0"/>
        </a:p>
      </dsp:txBody>
      <dsp:txXfrm>
        <a:off x="168398" y="2770078"/>
        <a:ext cx="8462190" cy="769137"/>
      </dsp:txXfrm>
    </dsp:sp>
    <dsp:sp modelId="{EC27E1D9-32D6-484F-B0A7-D774F3325049}">
      <dsp:nvSpPr>
        <dsp:cNvPr id="0" name=""/>
        <dsp:cNvSpPr/>
      </dsp:nvSpPr>
      <dsp:spPr>
        <a:xfrm>
          <a:off x="78665" y="2494738"/>
          <a:ext cx="819012" cy="104664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39DA2-594E-4CA1-91D4-0D73A7425163}">
      <dsp:nvSpPr>
        <dsp:cNvPr id="0" name=""/>
        <dsp:cNvSpPr/>
      </dsp:nvSpPr>
      <dsp:spPr>
        <a:xfrm>
          <a:off x="82833" y="3843325"/>
          <a:ext cx="8566281" cy="715801"/>
        </a:xfrm>
        <a:prstGeom prst="rect">
          <a:avLst/>
        </a:prstGeom>
        <a:solidFill>
          <a:schemeClr val="bg2"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850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Мониторинг реализации Программы </a:t>
          </a:r>
          <a:endParaRPr lang="ru-RU" sz="2400" kern="1200" dirty="0"/>
        </a:p>
      </dsp:txBody>
      <dsp:txXfrm>
        <a:off x="82833" y="3843325"/>
        <a:ext cx="8566281" cy="715801"/>
      </dsp:txXfrm>
    </dsp:sp>
    <dsp:sp modelId="{070F1842-6124-4E20-ADBC-75C4C5254A3C}">
      <dsp:nvSpPr>
        <dsp:cNvPr id="0" name=""/>
        <dsp:cNvSpPr/>
      </dsp:nvSpPr>
      <dsp:spPr>
        <a:xfrm>
          <a:off x="101131" y="3597590"/>
          <a:ext cx="769684" cy="907558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614B4-11A7-4122-9090-B926B939A75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6AC37-734D-410B-9819-D61083F2F7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9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onstantinova@iro.yar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konstantinova@iro.yar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257176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ПОДХОДАХ В ОРГАНИЗАЦИИ И ПРОВЕДЕНИИ 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ППК «УПРАВЛЕНИЕ ОБРАЗОВАТЕЛЬНЫМ ПРОЦЕССОМ ПО РЕЗУЛЬТАТАМ ГОСУДАРСТВЕННОЙ ИТОГОВОЙ АТТЕСТАЦИИ»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241376" y="10602"/>
            <a:ext cx="7902624" cy="1008112"/>
          </a:xfrm>
          <a:prstGeom prst="rect">
            <a:avLst/>
          </a:prstGeom>
          <a:ln>
            <a:noFill/>
          </a:ln>
        </p:spPr>
      </p:pic>
      <p:pic>
        <p:nvPicPr>
          <p:cNvPr id="8" name="Рисунок 11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5440320"/>
            <a:ext cx="9144000" cy="1417680"/>
          </a:xfrm>
          <a:prstGeom prst="rect">
            <a:avLst/>
          </a:prstGeom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113584" y="5157192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Пополитова Ольга Витальевна, </a:t>
            </a:r>
            <a:endParaRPr lang="ru-RU" altLang="ru-RU" dirty="0" smtClean="0">
              <a:solidFill>
                <a:srgbClr val="002060"/>
              </a:solidFill>
            </a:endParaRPr>
          </a:p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д</a:t>
            </a:r>
            <a:r>
              <a:rPr lang="ru-RU" altLang="ru-RU" dirty="0" smtClean="0">
                <a:solidFill>
                  <a:srgbClr val="002060"/>
                </a:solidFill>
              </a:rPr>
              <a:t>оцент Центра образовательного менеджмента, </a:t>
            </a:r>
            <a:r>
              <a:rPr lang="ru-RU" altLang="ru-RU" dirty="0">
                <a:solidFill>
                  <a:srgbClr val="002060"/>
                </a:solidFill>
              </a:rPr>
              <a:t>к.п.н.</a:t>
            </a:r>
            <a:endParaRPr lang="ru-RU" altLang="ru-RU" dirty="0" smtClean="0">
              <a:hlinkClick r:id="rId4"/>
            </a:endParaRPr>
          </a:p>
          <a:p>
            <a:pPr algn="r">
              <a:defRPr/>
            </a:pPr>
            <a:r>
              <a:rPr lang="en-US" altLang="ru-RU" dirty="0" smtClean="0">
                <a:solidFill>
                  <a:srgbClr val="002060"/>
                </a:solidFill>
                <a:hlinkClick r:id="rId4"/>
              </a:rPr>
              <a:t>popolitova@iro.yar.ru</a:t>
            </a:r>
            <a:endParaRPr lang="en-US" altLang="ru-RU" dirty="0">
              <a:solidFill>
                <a:srgbClr val="002060"/>
              </a:solidFill>
            </a:endParaRPr>
          </a:p>
          <a:p>
            <a:pPr algn="r">
              <a:defRPr/>
            </a:pPr>
            <a:r>
              <a:rPr lang="ru-RU" altLang="ru-RU" dirty="0" smtClean="0">
                <a:solidFill>
                  <a:srgbClr val="002060"/>
                </a:solidFill>
              </a:rPr>
              <a:t>Тел</a:t>
            </a:r>
            <a:r>
              <a:rPr lang="ru-RU" altLang="ru-RU" dirty="0">
                <a:solidFill>
                  <a:srgbClr val="002060"/>
                </a:solidFill>
              </a:rPr>
              <a:t>. </a:t>
            </a:r>
            <a:r>
              <a:rPr lang="ru-RU" altLang="ru-RU" dirty="0" smtClean="0">
                <a:solidFill>
                  <a:srgbClr val="002060"/>
                </a:solidFill>
              </a:rPr>
              <a:t>8 (4852)23-05-79</a:t>
            </a:r>
            <a:endParaRPr lang="ru-RU" alt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01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60D7F-2E5B-45E4-B7D0-CDB7EC4434A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1699" cy="916885"/>
          </a:xfrm>
          <a:prstGeom prst="rect">
            <a:avLst/>
          </a:prstGeom>
        </p:spPr>
      </p:pic>
      <p:pic>
        <p:nvPicPr>
          <p:cNvPr id="6" name="Рисунок 11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5440320"/>
            <a:ext cx="9144000" cy="1417680"/>
          </a:xfrm>
          <a:prstGeom prst="rect">
            <a:avLst/>
          </a:prstGeom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275856" y="4701656"/>
            <a:ext cx="57606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Пополитова Ольга Витальевна, </a:t>
            </a:r>
            <a:endParaRPr lang="ru-RU" altLang="ru-RU" dirty="0" smtClean="0">
              <a:solidFill>
                <a:srgbClr val="002060"/>
              </a:solidFill>
            </a:endParaRPr>
          </a:p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д</a:t>
            </a:r>
            <a:r>
              <a:rPr lang="ru-RU" altLang="ru-RU" dirty="0" smtClean="0">
                <a:solidFill>
                  <a:srgbClr val="002060"/>
                </a:solidFill>
              </a:rPr>
              <a:t>оцент Центра образовательного менеджмента, </a:t>
            </a:r>
            <a:r>
              <a:rPr lang="ru-RU" altLang="ru-RU" dirty="0" err="1" smtClean="0">
                <a:solidFill>
                  <a:srgbClr val="002060"/>
                </a:solidFill>
              </a:rPr>
              <a:t>канд.пед.н</a:t>
            </a:r>
            <a:r>
              <a:rPr lang="ru-RU" altLang="ru-RU" dirty="0" smtClean="0">
                <a:solidFill>
                  <a:srgbClr val="002060"/>
                </a:solidFill>
              </a:rPr>
              <a:t>. </a:t>
            </a:r>
            <a:endParaRPr lang="ru-RU" altLang="ru-RU" dirty="0" smtClean="0">
              <a:hlinkClick r:id="rId4"/>
            </a:endParaRPr>
          </a:p>
          <a:p>
            <a:pPr algn="r">
              <a:defRPr/>
            </a:pPr>
            <a:r>
              <a:rPr lang="en-US" altLang="ru-RU" dirty="0" smtClean="0">
                <a:solidFill>
                  <a:srgbClr val="002060"/>
                </a:solidFill>
                <a:hlinkClick r:id="rId4"/>
              </a:rPr>
              <a:t>popolitova@iro.yar.ru</a:t>
            </a:r>
            <a:endParaRPr lang="en-US" altLang="ru-RU" dirty="0">
              <a:solidFill>
                <a:srgbClr val="002060"/>
              </a:solidFill>
            </a:endParaRPr>
          </a:p>
          <a:p>
            <a:pPr algn="r">
              <a:defRPr/>
            </a:pPr>
            <a:r>
              <a:rPr lang="ru-RU" altLang="ru-RU" dirty="0" smtClean="0">
                <a:solidFill>
                  <a:srgbClr val="002060"/>
                </a:solidFill>
              </a:rPr>
              <a:t>Тел</a:t>
            </a:r>
            <a:r>
              <a:rPr lang="ru-RU" altLang="ru-RU" dirty="0">
                <a:solidFill>
                  <a:srgbClr val="002060"/>
                </a:solidFill>
              </a:rPr>
              <a:t>. </a:t>
            </a:r>
            <a:r>
              <a:rPr lang="ru-RU" altLang="ru-RU" dirty="0" smtClean="0">
                <a:solidFill>
                  <a:srgbClr val="002060"/>
                </a:solidFill>
              </a:rPr>
              <a:t>8 (4852)23-05-79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24814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53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войная стрелка влево/вправо 4"/>
          <p:cNvSpPr/>
          <p:nvPr/>
        </p:nvSpPr>
        <p:spPr>
          <a:xfrm rot="1957316">
            <a:off x="3611983" y="3133172"/>
            <a:ext cx="2448272" cy="1162003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950886" y="4149080"/>
            <a:ext cx="381642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683568" y="1556792"/>
            <a:ext cx="4032448" cy="15841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566510" y="432532"/>
            <a:ext cx="67687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ШНОР</a:t>
            </a:r>
          </a:p>
          <a:p>
            <a:endParaRPr lang="ru-RU" dirty="0"/>
          </a:p>
          <a:p>
            <a:endParaRPr lang="ru-RU" dirty="0" smtClean="0"/>
          </a:p>
          <a:p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ПРИГОВОР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/>
              <a:t>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3600" dirty="0" smtClean="0"/>
              <a:t> или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РЕСУРС?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949280"/>
            <a:ext cx="8083742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 вечный вопрос: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ДЕЛАТЬ?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763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/>
          </p:nvPr>
        </p:nvGraphicFramePr>
        <p:xfrm>
          <a:off x="82769" y="1460938"/>
          <a:ext cx="8781393" cy="4271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24793" y="101473"/>
            <a:ext cx="7630788" cy="80791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ПРИЧИНЫ НИЗКИХ ОБРАЗОВАТЕЛЬНЫХ РЕЗУЛЬТАТОВ ШКОЛЬНИКОВ  </a:t>
            </a:r>
            <a:endParaRPr lang="ru-RU" sz="24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Схема 7"/>
          <p:cNvGraphicFramePr/>
          <p:nvPr>
            <p:extLst/>
          </p:nvPr>
        </p:nvGraphicFramePr>
        <p:xfrm>
          <a:off x="551006" y="5644055"/>
          <a:ext cx="8088498" cy="930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41530" y="5937848"/>
            <a:ext cx="575441" cy="3000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500" b="1" dirty="0">
                <a:solidFill>
                  <a:schemeClr val="bg1"/>
                </a:solidFill>
              </a:rPr>
              <a:t>360*</a:t>
            </a:r>
            <a:endParaRPr lang="ru-RU" sz="15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916832"/>
            <a:ext cx="504056" cy="288032"/>
          </a:xfrm>
          <a:prstGeom prst="rect">
            <a:avLst/>
          </a:prstGeom>
          <a:solidFill>
            <a:srgbClr val="2E6EBC"/>
          </a:solidFill>
          <a:ln>
            <a:solidFill>
              <a:srgbClr val="2E6E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996952"/>
            <a:ext cx="504056" cy="288032"/>
          </a:xfrm>
          <a:prstGeom prst="rect">
            <a:avLst/>
          </a:prstGeom>
          <a:solidFill>
            <a:srgbClr val="2E6EBC"/>
          </a:solidFill>
          <a:ln>
            <a:solidFill>
              <a:srgbClr val="2E6E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2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402" y="4509120"/>
            <a:ext cx="3254226" cy="203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72" y="1340768"/>
            <a:ext cx="8733656" cy="381642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предполагает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перспективный переход школы в качественно новое состояние 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имеет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своей целью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</a:p>
          <a:p>
            <a:pPr>
              <a:lnSpc>
                <a:spcPct val="170000"/>
              </a:lnSpc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азвитие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 за счёт притока внешних ресурсов, а за счёт развития внутреннего потенциала самой школы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Другими словами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эта программа призвана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запускать и сопровождать такие механизмы, которые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 результативность вне зависимости от материально-технической оснащенности школы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      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пола учеников, их этнической принадлежности,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доходов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семей и т.д. </a:t>
            </a:r>
          </a:p>
          <a:p>
            <a:pPr>
              <a:lnSpc>
                <a:spcPct val="170000"/>
              </a:lnSpc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404664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ПРОГРАММА РАБОТЫ ШКОЛЫ ПО УЛУЧШЕНИЮ ОБРАЗОВАТЕЛЬНЫХ РЕЗУЛЬТАТОВ</a:t>
            </a:r>
            <a:endParaRPr lang="ru-RU" sz="200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0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ППК «УПРАВЛЕНИЕ ОБРАЗОВАТЕЛЬНЫМ ПРОЦЕССОМ ПО РЕЗУЛЬТАТАМ ГИА»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901541"/>
              </p:ext>
            </p:extLst>
          </p:nvPr>
        </p:nvGraphicFramePr>
        <p:xfrm>
          <a:off x="462756" y="996380"/>
          <a:ext cx="8229600" cy="5600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90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0008484"/>
              </p:ext>
            </p:extLst>
          </p:nvPr>
        </p:nvGraphicFramePr>
        <p:xfrm>
          <a:off x="457200" y="332656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678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ТЕСТИНГ «СФОРМИРОВАННОСТЬ ОБЩИХ ПРОФЕССИОНАЛЬНЫХ КОМПЕТЕНЦИЙ ПЕДАГОГОВ»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40768"/>
            <a:ext cx="9144000" cy="18722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3717032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Каждая образовательная организация имела возможность пройти данное тестирование. Это позволило каждому учителю получить индивидуальные результаты с рекомендациями, а управленческой команде иметь целостную картинку о ситуации в ОО и спланировать методическую работу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5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МЕТОДИЧЕСКАЯ ПОДДЕРЖКА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848" y="1196752"/>
            <a:ext cx="8229600" cy="53294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Стажировка на базовой площадке ЦОМ – школе, в течении ряда лет показывающей стабильные результаты ГИА</a:t>
            </a:r>
          </a:p>
          <a:p>
            <a:r>
              <a:rPr lang="ru-RU" dirty="0" smtClean="0"/>
              <a:t>Методический прием-апробирование-рефлексия</a:t>
            </a:r>
          </a:p>
          <a:p>
            <a:r>
              <a:rPr lang="ru-RU" dirty="0" smtClean="0"/>
              <a:t>Обучение на курсах (улучшение результатов ГИА) </a:t>
            </a:r>
            <a:r>
              <a:rPr lang="ru-RU" dirty="0" smtClean="0"/>
              <a:t>учителей</a:t>
            </a:r>
            <a:r>
              <a:rPr lang="ru-RU" dirty="0" smtClean="0"/>
              <a:t> </a:t>
            </a:r>
            <a:r>
              <a:rPr lang="ru-RU" dirty="0" smtClean="0"/>
              <a:t>математики и русского языка</a:t>
            </a:r>
          </a:p>
          <a:p>
            <a:r>
              <a:rPr lang="ru-RU" dirty="0" smtClean="0"/>
              <a:t>Мастер-класс о работе с                    информационными и                      образовательными ресурсами ИРО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9160"/>
            <a:ext cx="1657053" cy="165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19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3735882"/>
              </p:ext>
            </p:extLst>
          </p:nvPr>
        </p:nvGraphicFramePr>
        <p:xfrm>
          <a:off x="215516" y="1340768"/>
          <a:ext cx="8712968" cy="5815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26064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Итоговый продукт - ПРОГРАММА РАБОТЫ ШКОЛЫ ПО УЛУЧШЕНИЮ ОБРАЗОВАТЕЛЬНЫХ РЕЗУЛЬТАТОВ</a:t>
            </a:r>
            <a:endParaRPr lang="ru-RU" sz="200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086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402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 ПОДХОДАХ В ОРГАНИЗАЦИИ И ПРОВЕДЕНИИ  ППК «УПРАВЛЕНИЕ ОБРАЗОВАТЕЛЬНЫМ ПРОЦЕССОМ ПО РЕЗУЛЬТАТАМ ГОСУДАРСТВЕННОЙ ИТОГОВОЙ АТТЕСТАЦИИ»</vt:lpstr>
      <vt:lpstr>Презентация PowerPoint</vt:lpstr>
      <vt:lpstr>Презентация PowerPoint</vt:lpstr>
      <vt:lpstr>Презентация PowerPoint</vt:lpstr>
      <vt:lpstr>ППК «УПРАВЛЕНИЕ ОБРАЗОВАТЕЛЬНЫМ ПРОЦЕССОМ ПО РЕЗУЛЬТАТАМ ГИА»</vt:lpstr>
      <vt:lpstr>Презентация PowerPoint</vt:lpstr>
      <vt:lpstr>ТЕСТИНГ «СФОРМИРОВАННОСТЬ ОБЩИХ ПРОФЕССИОНАЛЬНЫХ КОМПЕТЕНЦИЙ ПЕДАГОГОВ»</vt:lpstr>
      <vt:lpstr>МЕТОДИЧЕСКАЯ ПОДДЕРЖКА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ПРОГРАММЫ ПОВЫШЕНИЯ ЭФФЕКТИВНОСТИ ШКОЛЫ, ФУНКЦИОНИРУЮЩЕЙ  В  НЕБЛАГОПРИЯТНЫХ СОЦИАЛЬНЫХ УСЛОВИЯХ</dc:title>
  <dc:creator>Ольга Витальевна Пополитова</dc:creator>
  <cp:lastModifiedBy>Ольга Витальевна Пополитова</cp:lastModifiedBy>
  <cp:revision>75</cp:revision>
  <dcterms:created xsi:type="dcterms:W3CDTF">2018-09-14T15:47:11Z</dcterms:created>
  <dcterms:modified xsi:type="dcterms:W3CDTF">2020-03-17T06:03:29Z</dcterms:modified>
</cp:coreProperties>
</file>