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Default Extension="png" ContentType="image/png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quickStyle2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94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826EE2F-FE5B-4018-B907-381F1EC0F281}" type="doc">
      <dgm:prSet loTypeId="urn:microsoft.com/office/officeart/2005/8/layout/arrow2" loCatId="process" qsTypeId="urn:microsoft.com/office/officeart/2005/8/quickstyle/3d2" qsCatId="3D" csTypeId="urn:microsoft.com/office/officeart/2005/8/colors/colorful5" csCatId="colorful" phldr="1"/>
      <dgm:spPr/>
    </dgm:pt>
    <dgm:pt modelId="{44A85299-C2A9-485C-8E2B-71C1A56930F3}">
      <dgm:prSet phldrT="[Текст]"/>
      <dgm:spPr/>
      <dgm:t>
        <a:bodyPr/>
        <a:lstStyle/>
        <a:p>
          <a:r>
            <a:rPr lang="ru-RU" dirty="0" smtClean="0"/>
            <a:t>Низкие образовательные результаты</a:t>
          </a:r>
          <a:endParaRPr lang="ru-RU" dirty="0"/>
        </a:p>
      </dgm:t>
    </dgm:pt>
    <dgm:pt modelId="{4DCFF26A-EAB2-40F4-8E14-16F55DEFA0C8}" type="parTrans" cxnId="{E50056FB-02F2-4437-A4A6-84D5322CE064}">
      <dgm:prSet/>
      <dgm:spPr/>
      <dgm:t>
        <a:bodyPr/>
        <a:lstStyle/>
        <a:p>
          <a:endParaRPr lang="ru-RU"/>
        </a:p>
      </dgm:t>
    </dgm:pt>
    <dgm:pt modelId="{29FD7B80-1739-47AE-874A-13AFD22EEE15}" type="sibTrans" cxnId="{E50056FB-02F2-4437-A4A6-84D5322CE064}">
      <dgm:prSet/>
      <dgm:spPr/>
      <dgm:t>
        <a:bodyPr/>
        <a:lstStyle/>
        <a:p>
          <a:endParaRPr lang="ru-RU"/>
        </a:p>
      </dgm:t>
    </dgm:pt>
    <dgm:pt modelId="{E694E8F2-092D-450B-837D-8A7BB908C839}">
      <dgm:prSet phldrT="[Текст]"/>
      <dgm:spPr/>
      <dgm:t>
        <a:bodyPr/>
        <a:lstStyle/>
        <a:p>
          <a:r>
            <a:rPr lang="ru-RU" dirty="0" smtClean="0"/>
            <a:t>Диагностика  дефицитов образовательной организации</a:t>
          </a:r>
          <a:endParaRPr lang="ru-RU" dirty="0"/>
        </a:p>
      </dgm:t>
    </dgm:pt>
    <dgm:pt modelId="{F1689188-9B5F-446D-8918-39CC351BB829}" type="parTrans" cxnId="{120A3F91-3176-4FE4-B637-16B7AF24338F}">
      <dgm:prSet/>
      <dgm:spPr/>
      <dgm:t>
        <a:bodyPr/>
        <a:lstStyle/>
        <a:p>
          <a:endParaRPr lang="ru-RU"/>
        </a:p>
      </dgm:t>
    </dgm:pt>
    <dgm:pt modelId="{747F122A-79E1-4D9D-9AF6-14E2E9D47CAC}" type="sibTrans" cxnId="{120A3F91-3176-4FE4-B637-16B7AF24338F}">
      <dgm:prSet/>
      <dgm:spPr/>
      <dgm:t>
        <a:bodyPr/>
        <a:lstStyle/>
        <a:p>
          <a:endParaRPr lang="ru-RU"/>
        </a:p>
      </dgm:t>
    </dgm:pt>
    <dgm:pt modelId="{BC2D34E9-3A83-4184-BB53-289E1951324A}">
      <dgm:prSet phldrT="[Текст]"/>
      <dgm:spPr/>
      <dgm:t>
        <a:bodyPr/>
        <a:lstStyle/>
        <a:p>
          <a:r>
            <a:rPr lang="ru-RU" dirty="0" smtClean="0"/>
            <a:t>Программа работы школы над повышением образовательных результатов</a:t>
          </a:r>
          <a:endParaRPr lang="ru-RU" dirty="0"/>
        </a:p>
      </dgm:t>
    </dgm:pt>
    <dgm:pt modelId="{8BC6CE0C-2A1D-4829-8F07-20805E6C84BE}" type="parTrans" cxnId="{F7D87F30-3434-4754-B872-C9D687FCBD0B}">
      <dgm:prSet/>
      <dgm:spPr/>
      <dgm:t>
        <a:bodyPr/>
        <a:lstStyle/>
        <a:p>
          <a:endParaRPr lang="ru-RU"/>
        </a:p>
      </dgm:t>
    </dgm:pt>
    <dgm:pt modelId="{665608DD-7789-4EFC-A3AE-64D82B5E2A36}" type="sibTrans" cxnId="{F7D87F30-3434-4754-B872-C9D687FCBD0B}">
      <dgm:prSet/>
      <dgm:spPr/>
      <dgm:t>
        <a:bodyPr/>
        <a:lstStyle/>
        <a:p>
          <a:endParaRPr lang="ru-RU"/>
        </a:p>
      </dgm:t>
    </dgm:pt>
    <dgm:pt modelId="{4CFD5D36-35CA-44AC-AE56-586657484CC9}" type="pres">
      <dgm:prSet presAssocID="{2826EE2F-FE5B-4018-B907-381F1EC0F281}" presName="arrowDiagram" presStyleCnt="0">
        <dgm:presLayoutVars>
          <dgm:chMax val="5"/>
          <dgm:dir/>
          <dgm:resizeHandles val="exact"/>
        </dgm:presLayoutVars>
      </dgm:prSet>
      <dgm:spPr/>
    </dgm:pt>
    <dgm:pt modelId="{4821983B-4E7A-4BEB-B963-62E77379A2FE}" type="pres">
      <dgm:prSet presAssocID="{2826EE2F-FE5B-4018-B907-381F1EC0F281}" presName="arrow" presStyleLbl="bgShp" presStyleIdx="0" presStyleCnt="1" custLinFactNeighborY="8706"/>
      <dgm:spPr/>
    </dgm:pt>
    <dgm:pt modelId="{29B31099-38BF-4D57-ACD5-6A7621F609A0}" type="pres">
      <dgm:prSet presAssocID="{2826EE2F-FE5B-4018-B907-381F1EC0F281}" presName="arrowDiagram3" presStyleCnt="0"/>
      <dgm:spPr/>
    </dgm:pt>
    <dgm:pt modelId="{93DA66F3-8E1C-427F-9057-2F941CBC48C0}" type="pres">
      <dgm:prSet presAssocID="{44A85299-C2A9-485C-8E2B-71C1A56930F3}" presName="bullet3a" presStyleLbl="node1" presStyleIdx="0" presStyleCnt="3" custLinFactX="47267" custLinFactNeighborX="100000" custLinFactNeighborY="75903"/>
      <dgm:spPr/>
    </dgm:pt>
    <dgm:pt modelId="{F6EF885E-361B-4F57-87EC-0B20007F422D}" type="pres">
      <dgm:prSet presAssocID="{44A85299-C2A9-485C-8E2B-71C1A56930F3}" presName="textBox3a" presStyleLbl="revTx" presStyleIdx="0" presStyleCnt="3" custLinFactNeighborX="-49445" custLinFactNeighborY="-5804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662F461-5E6B-4841-898D-42F8E11B8D88}" type="pres">
      <dgm:prSet presAssocID="{E694E8F2-092D-450B-837D-8A7BB908C839}" presName="bullet3b" presStyleLbl="node1" presStyleIdx="1" presStyleCnt="3" custLinFactNeighborX="50352" custLinFactNeighborY="86914"/>
      <dgm:spPr/>
    </dgm:pt>
    <dgm:pt modelId="{A784A10F-3E48-4DB1-98EC-810705992D7A}" type="pres">
      <dgm:prSet presAssocID="{E694E8F2-092D-450B-837D-8A7BB908C839}" presName="textBox3b" presStyleLbl="revTx" presStyleIdx="1" presStyleCnt="3" custLinFactNeighborX="-61915" custLinFactNeighborY="-3743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7CB26A-EDCE-4802-8A25-284CF6B7090F}" type="pres">
      <dgm:prSet presAssocID="{BC2D34E9-3A83-4184-BB53-289E1951324A}" presName="bullet3c" presStyleLbl="node1" presStyleIdx="2" presStyleCnt="3" custLinFactNeighborX="44088" custLinFactNeighborY="56595"/>
      <dgm:spPr/>
    </dgm:pt>
    <dgm:pt modelId="{57B12E98-1BFC-4A70-853F-2AC252B83285}" type="pres">
      <dgm:prSet presAssocID="{BC2D34E9-3A83-4184-BB53-289E1951324A}" presName="textBox3c" presStyleLbl="revTx" presStyleIdx="2" presStyleCnt="3" custLinFactNeighborX="-70472" custLinFactNeighborY="-304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7D87F30-3434-4754-B872-C9D687FCBD0B}" srcId="{2826EE2F-FE5B-4018-B907-381F1EC0F281}" destId="{BC2D34E9-3A83-4184-BB53-289E1951324A}" srcOrd="2" destOrd="0" parTransId="{8BC6CE0C-2A1D-4829-8F07-20805E6C84BE}" sibTransId="{665608DD-7789-4EFC-A3AE-64D82B5E2A36}"/>
    <dgm:cxn modelId="{C7A49645-0DA3-47E7-B30D-5F81AEA9423C}" type="presOf" srcId="{44A85299-C2A9-485C-8E2B-71C1A56930F3}" destId="{F6EF885E-361B-4F57-87EC-0B20007F422D}" srcOrd="0" destOrd="0" presId="urn:microsoft.com/office/officeart/2005/8/layout/arrow2"/>
    <dgm:cxn modelId="{C9D9C7B1-B93D-4924-AA46-B22B57487617}" type="presOf" srcId="{2826EE2F-FE5B-4018-B907-381F1EC0F281}" destId="{4CFD5D36-35CA-44AC-AE56-586657484CC9}" srcOrd="0" destOrd="0" presId="urn:microsoft.com/office/officeart/2005/8/layout/arrow2"/>
    <dgm:cxn modelId="{120A3F91-3176-4FE4-B637-16B7AF24338F}" srcId="{2826EE2F-FE5B-4018-B907-381F1EC0F281}" destId="{E694E8F2-092D-450B-837D-8A7BB908C839}" srcOrd="1" destOrd="0" parTransId="{F1689188-9B5F-446D-8918-39CC351BB829}" sibTransId="{747F122A-79E1-4D9D-9AF6-14E2E9D47CAC}"/>
    <dgm:cxn modelId="{DB90E88C-D514-446B-B7A3-E4DFC83F925D}" type="presOf" srcId="{BC2D34E9-3A83-4184-BB53-289E1951324A}" destId="{57B12E98-1BFC-4A70-853F-2AC252B83285}" srcOrd="0" destOrd="0" presId="urn:microsoft.com/office/officeart/2005/8/layout/arrow2"/>
    <dgm:cxn modelId="{D3908118-F8D1-487B-BBDF-E2697173C37F}" type="presOf" srcId="{E694E8F2-092D-450B-837D-8A7BB908C839}" destId="{A784A10F-3E48-4DB1-98EC-810705992D7A}" srcOrd="0" destOrd="0" presId="urn:microsoft.com/office/officeart/2005/8/layout/arrow2"/>
    <dgm:cxn modelId="{E50056FB-02F2-4437-A4A6-84D5322CE064}" srcId="{2826EE2F-FE5B-4018-B907-381F1EC0F281}" destId="{44A85299-C2A9-485C-8E2B-71C1A56930F3}" srcOrd="0" destOrd="0" parTransId="{4DCFF26A-EAB2-40F4-8E14-16F55DEFA0C8}" sibTransId="{29FD7B80-1739-47AE-874A-13AFD22EEE15}"/>
    <dgm:cxn modelId="{050E1AB1-1301-4185-A351-72B01B4D687A}" type="presParOf" srcId="{4CFD5D36-35CA-44AC-AE56-586657484CC9}" destId="{4821983B-4E7A-4BEB-B963-62E77379A2FE}" srcOrd="0" destOrd="0" presId="urn:microsoft.com/office/officeart/2005/8/layout/arrow2"/>
    <dgm:cxn modelId="{131A4309-E5F0-4957-9710-4E3B3242F85D}" type="presParOf" srcId="{4CFD5D36-35CA-44AC-AE56-586657484CC9}" destId="{29B31099-38BF-4D57-ACD5-6A7621F609A0}" srcOrd="1" destOrd="0" presId="urn:microsoft.com/office/officeart/2005/8/layout/arrow2"/>
    <dgm:cxn modelId="{8BA40CC6-ED0B-4068-8B66-131A016BF2DB}" type="presParOf" srcId="{29B31099-38BF-4D57-ACD5-6A7621F609A0}" destId="{93DA66F3-8E1C-427F-9057-2F941CBC48C0}" srcOrd="0" destOrd="0" presId="urn:microsoft.com/office/officeart/2005/8/layout/arrow2"/>
    <dgm:cxn modelId="{9AAA555C-E224-43B6-8F66-51C15311B250}" type="presParOf" srcId="{29B31099-38BF-4D57-ACD5-6A7621F609A0}" destId="{F6EF885E-361B-4F57-87EC-0B20007F422D}" srcOrd="1" destOrd="0" presId="urn:microsoft.com/office/officeart/2005/8/layout/arrow2"/>
    <dgm:cxn modelId="{7393E8CA-D66A-4124-8BCF-7184D0D0A7A8}" type="presParOf" srcId="{29B31099-38BF-4D57-ACD5-6A7621F609A0}" destId="{B662F461-5E6B-4841-898D-42F8E11B8D88}" srcOrd="2" destOrd="0" presId="urn:microsoft.com/office/officeart/2005/8/layout/arrow2"/>
    <dgm:cxn modelId="{315DC2F1-A7D7-4393-ADBE-831FE662F7F6}" type="presParOf" srcId="{29B31099-38BF-4D57-ACD5-6A7621F609A0}" destId="{A784A10F-3E48-4DB1-98EC-810705992D7A}" srcOrd="3" destOrd="0" presId="urn:microsoft.com/office/officeart/2005/8/layout/arrow2"/>
    <dgm:cxn modelId="{6F29D5D9-EE8C-4F42-BAA5-4B8B36B241D2}" type="presParOf" srcId="{29B31099-38BF-4D57-ACD5-6A7621F609A0}" destId="{5D7CB26A-EDCE-4802-8A25-284CF6B7090F}" srcOrd="4" destOrd="0" presId="urn:microsoft.com/office/officeart/2005/8/layout/arrow2"/>
    <dgm:cxn modelId="{3A32585B-7A5E-401A-825B-44A684391C8B}" type="presParOf" srcId="{29B31099-38BF-4D57-ACD5-6A7621F609A0}" destId="{57B12E98-1BFC-4A70-853F-2AC252B83285}" srcOrd="5" destOrd="0" presId="urn:microsoft.com/office/officeart/2005/8/layout/arrow2"/>
  </dgm:cxnLst>
  <dgm:bg/>
  <dgm:whole/>
  <dgm:extLst>
    <a:ext uri="http://schemas.microsoft.com/office/drawing/2008/diagram">
      <dsp:dataModelExt xmlns=""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660F2CF-3830-462C-9E91-93CD82BFA6FA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4093E6F-6F73-495F-88E0-3B9B171246F7}">
      <dgm:prSet phldrT="[Текст]" custT="1"/>
      <dgm:spPr>
        <a:scene3d>
          <a:camera prst="orthographicFront"/>
          <a:lightRig rig="threePt" dir="t"/>
        </a:scene3d>
        <a:sp3d extrusionH="76200">
          <a:bevelT/>
          <a:extrusionClr>
            <a:srgbClr val="99FF66"/>
          </a:extrusionClr>
        </a:sp3d>
      </dgm:spPr>
      <dgm:t>
        <a:bodyPr/>
        <a:lstStyle/>
        <a:p>
          <a:r>
            <a:rPr lang="ru-RU" sz="2400" dirty="0">
              <a:latin typeface="Times New Roman" pitchFamily="18" charset="0"/>
              <a:cs typeface="Times New Roman" pitchFamily="18" charset="0"/>
            </a:rPr>
            <a:t>Мониторинг 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  <a:p>
          <a:r>
            <a:rPr lang="ru-RU" sz="1200" dirty="0">
              <a:latin typeface="Times New Roman" pitchFamily="18" charset="0"/>
              <a:cs typeface="Times New Roman" pitchFamily="18" charset="0"/>
            </a:rPr>
            <a:t>Программы работы школы над повышением образовательных результатов</a:t>
          </a:r>
        </a:p>
      </dgm:t>
    </dgm:pt>
    <dgm:pt modelId="{B3F99DD2-EE66-4F34-835A-ABC2CF1BD873}" type="parTrans" cxnId="{AB6F3279-4CCE-4F8C-96D6-55DFC98D984E}">
      <dgm:prSet/>
      <dgm:spPr/>
      <dgm:t>
        <a:bodyPr/>
        <a:lstStyle/>
        <a:p>
          <a:endParaRPr lang="ru-RU"/>
        </a:p>
      </dgm:t>
    </dgm:pt>
    <dgm:pt modelId="{2548A008-D20F-41AC-A575-32FE05A4A14C}" type="sibTrans" cxnId="{AB6F3279-4CCE-4F8C-96D6-55DFC98D984E}">
      <dgm:prSet/>
      <dgm:spPr/>
      <dgm:t>
        <a:bodyPr/>
        <a:lstStyle/>
        <a:p>
          <a:endParaRPr lang="ru-RU"/>
        </a:p>
      </dgm:t>
    </dgm:pt>
    <dgm:pt modelId="{3A93EBE5-8457-4E47-A3F5-74ADE1F3732E}">
      <dgm:prSet phldrT="[Текст]" custT="1"/>
      <dgm:spPr>
        <a:scene3d>
          <a:camera prst="orthographicFront"/>
          <a:lightRig rig="threePt" dir="t"/>
        </a:scene3d>
        <a:sp3d extrusionH="76200">
          <a:bevelT/>
          <a:extrusionClr>
            <a:srgbClr val="99FF66"/>
          </a:extrusionClr>
        </a:sp3d>
      </dgm:spPr>
      <dgm:t>
        <a:bodyPr/>
        <a:lstStyle/>
        <a:p>
          <a:r>
            <a:rPr lang="ru-RU" sz="1400" dirty="0">
              <a:latin typeface="Times New Roman" pitchFamily="18" charset="0"/>
              <a:cs typeface="Times New Roman" pitchFamily="18" charset="0"/>
            </a:rPr>
            <a:t>Жесткий (на статистических данных, регламентах сбора и обработки информации</a:t>
          </a:r>
          <a:r>
            <a:rPr lang="ru-RU" sz="1400" dirty="0"/>
            <a:t>)</a:t>
          </a:r>
        </a:p>
      </dgm:t>
    </dgm:pt>
    <dgm:pt modelId="{D1E59BE1-DB40-4EA7-AC5D-F86F8CAF1E87}" type="parTrans" cxnId="{16D066E5-5317-4592-A199-CEA1008BB1B8}">
      <dgm:prSet/>
      <dgm:spPr>
        <a:scene3d>
          <a:camera prst="orthographicFront"/>
          <a:lightRig rig="threePt" dir="t"/>
        </a:scene3d>
        <a:sp3d extrusionH="76200">
          <a:bevelT/>
          <a:extrusionClr>
            <a:srgbClr val="99FF66"/>
          </a:extrusionClr>
        </a:sp3d>
      </dgm:spPr>
      <dgm:t>
        <a:bodyPr/>
        <a:lstStyle/>
        <a:p>
          <a:endParaRPr lang="ru-RU"/>
        </a:p>
      </dgm:t>
    </dgm:pt>
    <dgm:pt modelId="{CF3B5461-40CF-4B82-98BB-B34D23023A9A}" type="sibTrans" cxnId="{16D066E5-5317-4592-A199-CEA1008BB1B8}">
      <dgm:prSet/>
      <dgm:spPr/>
      <dgm:t>
        <a:bodyPr/>
        <a:lstStyle/>
        <a:p>
          <a:endParaRPr lang="ru-RU"/>
        </a:p>
      </dgm:t>
    </dgm:pt>
    <dgm:pt modelId="{73C383C0-F329-458A-99A4-96A6B33E9CF6}">
      <dgm:prSet phldrT="[Текст]"/>
      <dgm:spPr>
        <a:scene3d>
          <a:camera prst="orthographicFront"/>
          <a:lightRig rig="threePt" dir="t"/>
        </a:scene3d>
        <a:sp3d extrusionH="76200">
          <a:bevelT/>
          <a:extrusionClr>
            <a:srgbClr val="99FF66"/>
          </a:extrusionClr>
        </a:sp3d>
      </dgm:spPr>
      <dgm:t>
        <a:bodyPr/>
        <a:lstStyle/>
        <a:p>
          <a:r>
            <a:rPr lang="ru-RU">
              <a:latin typeface="Times New Roman" pitchFamily="18" charset="0"/>
              <a:cs typeface="Times New Roman" pitchFamily="18" charset="0"/>
            </a:rPr>
            <a:t>индикаторы (показатели) внешних и внутренних условий деятельности школы </a:t>
          </a:r>
        </a:p>
      </dgm:t>
    </dgm:pt>
    <dgm:pt modelId="{68E54F2E-B163-459E-B124-957E4EDE1301}" type="parTrans" cxnId="{664291DB-E87C-4FB8-9C31-7802FFD78843}">
      <dgm:prSet/>
      <dgm:spPr>
        <a:scene3d>
          <a:camera prst="orthographicFront"/>
          <a:lightRig rig="threePt" dir="t"/>
        </a:scene3d>
        <a:sp3d extrusionH="76200">
          <a:bevelT/>
          <a:extrusionClr>
            <a:srgbClr val="99FF66"/>
          </a:extrusionClr>
        </a:sp3d>
      </dgm:spPr>
      <dgm:t>
        <a:bodyPr/>
        <a:lstStyle/>
        <a:p>
          <a:endParaRPr lang="ru-RU"/>
        </a:p>
      </dgm:t>
    </dgm:pt>
    <dgm:pt modelId="{6FC9725B-E6B9-4413-8E23-576C872289C7}" type="sibTrans" cxnId="{664291DB-E87C-4FB8-9C31-7802FFD78843}">
      <dgm:prSet/>
      <dgm:spPr/>
      <dgm:t>
        <a:bodyPr/>
        <a:lstStyle/>
        <a:p>
          <a:endParaRPr lang="ru-RU"/>
        </a:p>
      </dgm:t>
    </dgm:pt>
    <dgm:pt modelId="{1B1735C2-84F1-4E8B-8C81-CA7C0B614144}">
      <dgm:prSet phldrT="[Текст]"/>
      <dgm:spPr>
        <a:scene3d>
          <a:camera prst="orthographicFront"/>
          <a:lightRig rig="threePt" dir="t"/>
        </a:scene3d>
        <a:sp3d extrusionH="76200">
          <a:bevelT/>
          <a:extrusionClr>
            <a:srgbClr val="99FF66"/>
          </a:extrusionClr>
        </a:sp3d>
      </dgm:spPr>
      <dgm:t>
        <a:bodyPr/>
        <a:lstStyle/>
        <a:p>
          <a:r>
            <a:rPr lang="ru-RU">
              <a:latin typeface="Times New Roman" pitchFamily="18" charset="0"/>
              <a:cs typeface="Times New Roman" pitchFamily="18" charset="0"/>
            </a:rPr>
            <a:t>индикаторы (показатели) образовательной деятельности</a:t>
          </a:r>
        </a:p>
      </dgm:t>
    </dgm:pt>
    <dgm:pt modelId="{A7B3D9A1-A611-4B41-B4C6-036B1DF5368C}" type="parTrans" cxnId="{0DF29806-74B6-4B04-B56D-669A3F4D55B9}">
      <dgm:prSet/>
      <dgm:spPr>
        <a:scene3d>
          <a:camera prst="orthographicFront"/>
          <a:lightRig rig="threePt" dir="t"/>
        </a:scene3d>
        <a:sp3d extrusionH="76200">
          <a:bevelT/>
          <a:extrusionClr>
            <a:srgbClr val="99FF66"/>
          </a:extrusionClr>
        </a:sp3d>
      </dgm:spPr>
      <dgm:t>
        <a:bodyPr/>
        <a:lstStyle/>
        <a:p>
          <a:endParaRPr lang="ru-RU"/>
        </a:p>
      </dgm:t>
    </dgm:pt>
    <dgm:pt modelId="{3A85EF36-7904-4301-8889-B5CF2B72A12F}" type="sibTrans" cxnId="{0DF29806-74B6-4B04-B56D-669A3F4D55B9}">
      <dgm:prSet/>
      <dgm:spPr/>
      <dgm:t>
        <a:bodyPr/>
        <a:lstStyle/>
        <a:p>
          <a:endParaRPr lang="ru-RU"/>
        </a:p>
      </dgm:t>
    </dgm:pt>
    <dgm:pt modelId="{CFF5E96D-D73A-46D2-95AA-89828DBA41AA}">
      <dgm:prSet phldrT="[Текст]" custT="1"/>
      <dgm:spPr>
        <a:scene3d>
          <a:camera prst="orthographicFront"/>
          <a:lightRig rig="threePt" dir="t"/>
        </a:scene3d>
        <a:sp3d extrusionH="76200">
          <a:bevelT/>
          <a:extrusionClr>
            <a:srgbClr val="99FF66"/>
          </a:extrusionClr>
        </a:sp3d>
      </dgm:spPr>
      <dgm:t>
        <a:bodyPr/>
        <a:lstStyle/>
        <a:p>
          <a:r>
            <a:rPr lang="ru-RU" sz="1400" dirty="0">
              <a:latin typeface="Times New Roman" pitchFamily="18" charset="0"/>
              <a:cs typeface="Times New Roman" pitchFamily="18" charset="0"/>
            </a:rPr>
            <a:t>Мягкий (на уникальных показателях и шкалах, контекстных данных)</a:t>
          </a:r>
        </a:p>
      </dgm:t>
    </dgm:pt>
    <dgm:pt modelId="{B160ADF3-F557-46D5-8575-E6E7868BD088}" type="parTrans" cxnId="{0C342725-643F-497E-AF24-4DCF4F2D5F95}">
      <dgm:prSet/>
      <dgm:spPr>
        <a:scene3d>
          <a:camera prst="orthographicFront"/>
          <a:lightRig rig="threePt" dir="t"/>
        </a:scene3d>
        <a:sp3d extrusionH="76200">
          <a:bevelT/>
          <a:extrusionClr>
            <a:srgbClr val="99FF66"/>
          </a:extrusionClr>
        </a:sp3d>
      </dgm:spPr>
      <dgm:t>
        <a:bodyPr/>
        <a:lstStyle/>
        <a:p>
          <a:endParaRPr lang="ru-RU"/>
        </a:p>
      </dgm:t>
    </dgm:pt>
    <dgm:pt modelId="{0BAEB9D4-4AB3-402F-B144-BE2D1B46B343}" type="sibTrans" cxnId="{0C342725-643F-497E-AF24-4DCF4F2D5F95}">
      <dgm:prSet/>
      <dgm:spPr/>
      <dgm:t>
        <a:bodyPr/>
        <a:lstStyle/>
        <a:p>
          <a:endParaRPr lang="ru-RU"/>
        </a:p>
      </dgm:t>
    </dgm:pt>
    <dgm:pt modelId="{E0F4D865-D01C-4C9C-B903-E004B475C368}">
      <dgm:prSet phldrT="[Текст]"/>
      <dgm:spPr>
        <a:scene3d>
          <a:camera prst="orthographicFront"/>
          <a:lightRig rig="threePt" dir="t"/>
        </a:scene3d>
        <a:sp3d extrusionH="76200">
          <a:bevelT/>
          <a:extrusionClr>
            <a:srgbClr val="99FF66"/>
          </a:extrusionClr>
        </a:sp3d>
      </dgm:spPr>
      <dgm:t>
        <a:bodyPr/>
        <a:lstStyle/>
        <a:p>
          <a:r>
            <a:rPr lang="ru-RU">
              <a:latin typeface="Times New Roman" pitchFamily="18" charset="0"/>
              <a:cs typeface="Times New Roman" pitchFamily="18" charset="0"/>
            </a:rPr>
            <a:t>индикаторы (показатели) образовательных результатов</a:t>
          </a:r>
        </a:p>
      </dgm:t>
    </dgm:pt>
    <dgm:pt modelId="{84A5D40B-8315-4CA4-A4B2-E5324D625EC6}" type="parTrans" cxnId="{17575295-F693-465A-942E-AE56EB13BA4B}">
      <dgm:prSet/>
      <dgm:spPr>
        <a:scene3d>
          <a:camera prst="orthographicFront"/>
          <a:lightRig rig="threePt" dir="t"/>
        </a:scene3d>
        <a:sp3d extrusionH="76200">
          <a:bevelT/>
          <a:extrusionClr>
            <a:srgbClr val="99FF66"/>
          </a:extrusionClr>
        </a:sp3d>
      </dgm:spPr>
      <dgm:t>
        <a:bodyPr/>
        <a:lstStyle/>
        <a:p>
          <a:endParaRPr lang="ru-RU"/>
        </a:p>
      </dgm:t>
    </dgm:pt>
    <dgm:pt modelId="{56B2189C-B5B0-4138-98B0-787814ED0B59}" type="sibTrans" cxnId="{17575295-F693-465A-942E-AE56EB13BA4B}">
      <dgm:prSet/>
      <dgm:spPr/>
      <dgm:t>
        <a:bodyPr/>
        <a:lstStyle/>
        <a:p>
          <a:endParaRPr lang="ru-RU"/>
        </a:p>
      </dgm:t>
    </dgm:pt>
    <dgm:pt modelId="{95892523-BB66-4788-8B78-57FC850B66BA}" type="pres">
      <dgm:prSet presAssocID="{2660F2CF-3830-462C-9E91-93CD82BFA6F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18ACF37A-F096-48BD-923C-60D4F849F88B}" type="pres">
      <dgm:prSet presAssocID="{34093E6F-6F73-495F-88E0-3B9B171246F7}" presName="hierRoot1" presStyleCnt="0"/>
      <dgm:spPr>
        <a:scene3d>
          <a:camera prst="orthographicFront"/>
          <a:lightRig rig="threePt" dir="t"/>
        </a:scene3d>
        <a:sp3d extrusionH="76200">
          <a:bevelT/>
          <a:extrusionClr>
            <a:srgbClr val="99FF66"/>
          </a:extrusionClr>
        </a:sp3d>
      </dgm:spPr>
    </dgm:pt>
    <dgm:pt modelId="{4FFC13AC-3BB7-426F-B0EF-B6B33727414A}" type="pres">
      <dgm:prSet presAssocID="{34093E6F-6F73-495F-88E0-3B9B171246F7}" presName="composite" presStyleCnt="0"/>
      <dgm:spPr>
        <a:scene3d>
          <a:camera prst="orthographicFront"/>
          <a:lightRig rig="threePt" dir="t"/>
        </a:scene3d>
        <a:sp3d extrusionH="76200">
          <a:bevelT/>
          <a:extrusionClr>
            <a:srgbClr val="99FF66"/>
          </a:extrusionClr>
        </a:sp3d>
      </dgm:spPr>
    </dgm:pt>
    <dgm:pt modelId="{9BE2695B-0370-4C89-80F8-0E00C4004878}" type="pres">
      <dgm:prSet presAssocID="{34093E6F-6F73-495F-88E0-3B9B171246F7}" presName="background" presStyleLbl="node0" presStyleIdx="0" presStyleCnt="1"/>
      <dgm:spPr>
        <a:solidFill>
          <a:srgbClr val="FFC000"/>
        </a:solidFill>
        <a:scene3d>
          <a:camera prst="orthographicFront"/>
          <a:lightRig rig="threePt" dir="t"/>
        </a:scene3d>
        <a:sp3d extrusionH="76200">
          <a:bevelT/>
          <a:extrusionClr>
            <a:srgbClr val="99FF66"/>
          </a:extrusionClr>
        </a:sp3d>
      </dgm:spPr>
      <dgm:t>
        <a:bodyPr/>
        <a:lstStyle/>
        <a:p>
          <a:endParaRPr lang="ru-RU"/>
        </a:p>
      </dgm:t>
    </dgm:pt>
    <dgm:pt modelId="{CAB00B25-F765-48C2-AF49-53680BD7D3FB}" type="pres">
      <dgm:prSet presAssocID="{34093E6F-6F73-495F-88E0-3B9B171246F7}" presName="text" presStyleLbl="fgAcc0" presStyleIdx="0" presStyleCnt="1" custScaleX="178715" custScaleY="123453" custLinFactNeighborX="-2207" custLinFactNeighborY="-3266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437F446-163A-47DD-A56F-C48B7C487824}" type="pres">
      <dgm:prSet presAssocID="{34093E6F-6F73-495F-88E0-3B9B171246F7}" presName="hierChild2" presStyleCnt="0"/>
      <dgm:spPr>
        <a:scene3d>
          <a:camera prst="orthographicFront"/>
          <a:lightRig rig="threePt" dir="t"/>
        </a:scene3d>
        <a:sp3d extrusionH="76200">
          <a:bevelT/>
          <a:extrusionClr>
            <a:srgbClr val="99FF66"/>
          </a:extrusionClr>
        </a:sp3d>
      </dgm:spPr>
    </dgm:pt>
    <dgm:pt modelId="{323A7A9E-1F16-481A-8912-070DED76A27C}" type="pres">
      <dgm:prSet presAssocID="{D1E59BE1-DB40-4EA7-AC5D-F86F8CAF1E87}" presName="Name10" presStyleLbl="parChTrans1D2" presStyleIdx="0" presStyleCnt="2"/>
      <dgm:spPr/>
      <dgm:t>
        <a:bodyPr/>
        <a:lstStyle/>
        <a:p>
          <a:endParaRPr lang="ru-RU"/>
        </a:p>
      </dgm:t>
    </dgm:pt>
    <dgm:pt modelId="{100DECB5-2246-4399-AC3F-55BBB74A5A28}" type="pres">
      <dgm:prSet presAssocID="{3A93EBE5-8457-4E47-A3F5-74ADE1F3732E}" presName="hierRoot2" presStyleCnt="0"/>
      <dgm:spPr>
        <a:scene3d>
          <a:camera prst="orthographicFront"/>
          <a:lightRig rig="threePt" dir="t"/>
        </a:scene3d>
        <a:sp3d extrusionH="76200">
          <a:bevelT/>
          <a:extrusionClr>
            <a:srgbClr val="99FF66"/>
          </a:extrusionClr>
        </a:sp3d>
      </dgm:spPr>
    </dgm:pt>
    <dgm:pt modelId="{FA2F4E84-3ED0-4544-8220-9BB86AC6D2F8}" type="pres">
      <dgm:prSet presAssocID="{3A93EBE5-8457-4E47-A3F5-74ADE1F3732E}" presName="composite2" presStyleCnt="0"/>
      <dgm:spPr>
        <a:scene3d>
          <a:camera prst="orthographicFront"/>
          <a:lightRig rig="threePt" dir="t"/>
        </a:scene3d>
        <a:sp3d extrusionH="76200">
          <a:bevelT/>
          <a:extrusionClr>
            <a:srgbClr val="99FF66"/>
          </a:extrusionClr>
        </a:sp3d>
      </dgm:spPr>
    </dgm:pt>
    <dgm:pt modelId="{92EA67A8-5F38-409B-80B1-B88D411C2536}" type="pres">
      <dgm:prSet presAssocID="{3A93EBE5-8457-4E47-A3F5-74ADE1F3732E}" presName="background2" presStyleLbl="node2" presStyleIdx="0" presStyleCnt="2"/>
      <dgm:spPr>
        <a:solidFill>
          <a:srgbClr val="9999FF"/>
        </a:solidFill>
        <a:scene3d>
          <a:camera prst="orthographicFront"/>
          <a:lightRig rig="threePt" dir="t"/>
        </a:scene3d>
        <a:sp3d extrusionH="76200">
          <a:bevelT/>
          <a:extrusionClr>
            <a:srgbClr val="99FF66"/>
          </a:extrusionClr>
        </a:sp3d>
      </dgm:spPr>
      <dgm:t>
        <a:bodyPr/>
        <a:lstStyle/>
        <a:p>
          <a:endParaRPr lang="ru-RU"/>
        </a:p>
      </dgm:t>
    </dgm:pt>
    <dgm:pt modelId="{BBB29CBC-865A-4532-8326-23DB25984DED}" type="pres">
      <dgm:prSet presAssocID="{3A93EBE5-8457-4E47-A3F5-74ADE1F3732E}" presName="text2" presStyleLbl="fgAcc2" presStyleIdx="0" presStyleCnt="2" custScaleX="167725" custLinFactNeighborX="441" custLinFactNeighborY="-1598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5A5D4AF-2C18-4F7D-9B67-74475E9610AC}" type="pres">
      <dgm:prSet presAssocID="{3A93EBE5-8457-4E47-A3F5-74ADE1F3732E}" presName="hierChild3" presStyleCnt="0"/>
      <dgm:spPr>
        <a:scene3d>
          <a:camera prst="orthographicFront"/>
          <a:lightRig rig="threePt" dir="t"/>
        </a:scene3d>
        <a:sp3d extrusionH="76200">
          <a:bevelT/>
          <a:extrusionClr>
            <a:srgbClr val="99FF66"/>
          </a:extrusionClr>
        </a:sp3d>
      </dgm:spPr>
    </dgm:pt>
    <dgm:pt modelId="{866FDF9C-75A0-4AE6-AF59-F87471DCD1C2}" type="pres">
      <dgm:prSet presAssocID="{68E54F2E-B163-459E-B124-957E4EDE1301}" presName="Name17" presStyleLbl="parChTrans1D3" presStyleIdx="0" presStyleCnt="3"/>
      <dgm:spPr/>
      <dgm:t>
        <a:bodyPr/>
        <a:lstStyle/>
        <a:p>
          <a:endParaRPr lang="ru-RU"/>
        </a:p>
      </dgm:t>
    </dgm:pt>
    <dgm:pt modelId="{31ED4C3F-545F-4B4B-A2AD-CFFE46936CED}" type="pres">
      <dgm:prSet presAssocID="{73C383C0-F329-458A-99A4-96A6B33E9CF6}" presName="hierRoot3" presStyleCnt="0"/>
      <dgm:spPr>
        <a:scene3d>
          <a:camera prst="orthographicFront"/>
          <a:lightRig rig="threePt" dir="t"/>
        </a:scene3d>
        <a:sp3d extrusionH="76200">
          <a:bevelT/>
          <a:extrusionClr>
            <a:srgbClr val="99FF66"/>
          </a:extrusionClr>
        </a:sp3d>
      </dgm:spPr>
    </dgm:pt>
    <dgm:pt modelId="{BC63B4D8-CC8C-4676-A9AF-0943C7C27A08}" type="pres">
      <dgm:prSet presAssocID="{73C383C0-F329-458A-99A4-96A6B33E9CF6}" presName="composite3" presStyleCnt="0"/>
      <dgm:spPr>
        <a:scene3d>
          <a:camera prst="orthographicFront"/>
          <a:lightRig rig="threePt" dir="t"/>
        </a:scene3d>
        <a:sp3d extrusionH="76200">
          <a:bevelT/>
          <a:extrusionClr>
            <a:srgbClr val="99FF66"/>
          </a:extrusionClr>
        </a:sp3d>
      </dgm:spPr>
    </dgm:pt>
    <dgm:pt modelId="{4EEE083D-C02B-430A-93CA-573B8FB7C497}" type="pres">
      <dgm:prSet presAssocID="{73C383C0-F329-458A-99A4-96A6B33E9CF6}" presName="background3" presStyleLbl="node3" presStyleIdx="0" presStyleCnt="3"/>
      <dgm:spPr>
        <a:solidFill>
          <a:srgbClr val="EE7BFD"/>
        </a:solidFill>
        <a:scene3d>
          <a:camera prst="orthographicFront"/>
          <a:lightRig rig="threePt" dir="t"/>
        </a:scene3d>
        <a:sp3d extrusionH="76200">
          <a:bevelT/>
          <a:extrusionClr>
            <a:srgbClr val="99FF66"/>
          </a:extrusionClr>
        </a:sp3d>
      </dgm:spPr>
    </dgm:pt>
    <dgm:pt modelId="{68FB88E2-F479-4EAC-852C-1DED8E760EB4}" type="pres">
      <dgm:prSet presAssocID="{73C383C0-F329-458A-99A4-96A6B33E9CF6}" presName="text3" presStyleLbl="fgAcc3" presStyleIdx="0" presStyleCnt="3" custLinFactNeighborX="17743" custLinFactNeighborY="-354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033BDE8-B860-4204-B985-8745614A4F13}" type="pres">
      <dgm:prSet presAssocID="{73C383C0-F329-458A-99A4-96A6B33E9CF6}" presName="hierChild4" presStyleCnt="0"/>
      <dgm:spPr>
        <a:scene3d>
          <a:camera prst="orthographicFront"/>
          <a:lightRig rig="threePt" dir="t"/>
        </a:scene3d>
        <a:sp3d extrusionH="76200">
          <a:bevelT/>
          <a:extrusionClr>
            <a:srgbClr val="99FF66"/>
          </a:extrusionClr>
        </a:sp3d>
      </dgm:spPr>
    </dgm:pt>
    <dgm:pt modelId="{0F51E182-C44B-42B7-8B90-4638B37848CC}" type="pres">
      <dgm:prSet presAssocID="{A7B3D9A1-A611-4B41-B4C6-036B1DF5368C}" presName="Name17" presStyleLbl="parChTrans1D3" presStyleIdx="1" presStyleCnt="3"/>
      <dgm:spPr/>
      <dgm:t>
        <a:bodyPr/>
        <a:lstStyle/>
        <a:p>
          <a:endParaRPr lang="ru-RU"/>
        </a:p>
      </dgm:t>
    </dgm:pt>
    <dgm:pt modelId="{C5BB78C9-438D-40C1-8610-C5956D3A99F7}" type="pres">
      <dgm:prSet presAssocID="{1B1735C2-84F1-4E8B-8C81-CA7C0B614144}" presName="hierRoot3" presStyleCnt="0"/>
      <dgm:spPr>
        <a:scene3d>
          <a:camera prst="orthographicFront"/>
          <a:lightRig rig="threePt" dir="t"/>
        </a:scene3d>
        <a:sp3d extrusionH="76200">
          <a:bevelT/>
          <a:extrusionClr>
            <a:srgbClr val="99FF66"/>
          </a:extrusionClr>
        </a:sp3d>
      </dgm:spPr>
    </dgm:pt>
    <dgm:pt modelId="{149F8D2B-729D-4FFC-831F-2B056FCC9770}" type="pres">
      <dgm:prSet presAssocID="{1B1735C2-84F1-4E8B-8C81-CA7C0B614144}" presName="composite3" presStyleCnt="0"/>
      <dgm:spPr>
        <a:scene3d>
          <a:camera prst="orthographicFront"/>
          <a:lightRig rig="threePt" dir="t"/>
        </a:scene3d>
        <a:sp3d extrusionH="76200">
          <a:bevelT/>
          <a:extrusionClr>
            <a:srgbClr val="99FF66"/>
          </a:extrusionClr>
        </a:sp3d>
      </dgm:spPr>
    </dgm:pt>
    <dgm:pt modelId="{7282E768-537A-4B9B-9E8E-CC8765666DC3}" type="pres">
      <dgm:prSet presAssocID="{1B1735C2-84F1-4E8B-8C81-CA7C0B614144}" presName="background3" presStyleLbl="node3" presStyleIdx="1" presStyleCnt="3"/>
      <dgm:spPr>
        <a:solidFill>
          <a:srgbClr val="EE7BFD"/>
        </a:solidFill>
        <a:scene3d>
          <a:camera prst="orthographicFront"/>
          <a:lightRig rig="threePt" dir="t"/>
        </a:scene3d>
        <a:sp3d extrusionH="76200">
          <a:bevelT/>
          <a:extrusionClr>
            <a:srgbClr val="99FF66"/>
          </a:extrusionClr>
        </a:sp3d>
      </dgm:spPr>
    </dgm:pt>
    <dgm:pt modelId="{99590D6A-7FB2-4B8B-95C7-7C8A86645D6A}" type="pres">
      <dgm:prSet presAssocID="{1B1735C2-84F1-4E8B-8C81-CA7C0B614144}" presName="text3" presStyleLbl="fgAcc3" presStyleIdx="1" presStyleCnt="3" custLinFactNeighborX="23393" custLinFactNeighborY="-417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AC2DCB3-A9DC-4555-8B89-908A6B7F47FC}" type="pres">
      <dgm:prSet presAssocID="{1B1735C2-84F1-4E8B-8C81-CA7C0B614144}" presName="hierChild4" presStyleCnt="0"/>
      <dgm:spPr>
        <a:scene3d>
          <a:camera prst="orthographicFront"/>
          <a:lightRig rig="threePt" dir="t"/>
        </a:scene3d>
        <a:sp3d extrusionH="76200">
          <a:bevelT/>
          <a:extrusionClr>
            <a:srgbClr val="99FF66"/>
          </a:extrusionClr>
        </a:sp3d>
      </dgm:spPr>
    </dgm:pt>
    <dgm:pt modelId="{9AADA7F6-49D3-420F-B8E8-80D5B9BD334E}" type="pres">
      <dgm:prSet presAssocID="{B160ADF3-F557-46D5-8575-E6E7868BD088}" presName="Name10" presStyleLbl="parChTrans1D2" presStyleIdx="1" presStyleCnt="2"/>
      <dgm:spPr/>
      <dgm:t>
        <a:bodyPr/>
        <a:lstStyle/>
        <a:p>
          <a:endParaRPr lang="ru-RU"/>
        </a:p>
      </dgm:t>
    </dgm:pt>
    <dgm:pt modelId="{FEDA01D7-433D-4464-8950-C976D1CCC7E6}" type="pres">
      <dgm:prSet presAssocID="{CFF5E96D-D73A-46D2-95AA-89828DBA41AA}" presName="hierRoot2" presStyleCnt="0"/>
      <dgm:spPr>
        <a:scene3d>
          <a:camera prst="orthographicFront"/>
          <a:lightRig rig="threePt" dir="t"/>
        </a:scene3d>
        <a:sp3d extrusionH="76200">
          <a:bevelT/>
          <a:extrusionClr>
            <a:srgbClr val="99FF66"/>
          </a:extrusionClr>
        </a:sp3d>
      </dgm:spPr>
    </dgm:pt>
    <dgm:pt modelId="{9B95C3BF-C931-4752-BCAB-8E99E2AA2362}" type="pres">
      <dgm:prSet presAssocID="{CFF5E96D-D73A-46D2-95AA-89828DBA41AA}" presName="composite2" presStyleCnt="0"/>
      <dgm:spPr>
        <a:scene3d>
          <a:camera prst="orthographicFront"/>
          <a:lightRig rig="threePt" dir="t"/>
        </a:scene3d>
        <a:sp3d extrusionH="76200">
          <a:bevelT/>
          <a:extrusionClr>
            <a:srgbClr val="99FF66"/>
          </a:extrusionClr>
        </a:sp3d>
      </dgm:spPr>
    </dgm:pt>
    <dgm:pt modelId="{269B6CFA-4810-4682-ADBE-58EA16D71465}" type="pres">
      <dgm:prSet presAssocID="{CFF5E96D-D73A-46D2-95AA-89828DBA41AA}" presName="background2" presStyleLbl="node2" presStyleIdx="1" presStyleCnt="2"/>
      <dgm:spPr>
        <a:solidFill>
          <a:srgbClr val="9999FF"/>
        </a:solidFill>
        <a:scene3d>
          <a:camera prst="orthographicFront"/>
          <a:lightRig rig="threePt" dir="t"/>
        </a:scene3d>
        <a:sp3d extrusionH="76200">
          <a:bevelT/>
          <a:extrusionClr>
            <a:srgbClr val="99FF66"/>
          </a:extrusionClr>
        </a:sp3d>
      </dgm:spPr>
      <dgm:t>
        <a:bodyPr/>
        <a:lstStyle/>
        <a:p>
          <a:endParaRPr lang="ru-RU"/>
        </a:p>
      </dgm:t>
    </dgm:pt>
    <dgm:pt modelId="{D151C293-5893-41E6-AD4F-A70EEDC9ECDB}" type="pres">
      <dgm:prSet presAssocID="{CFF5E96D-D73A-46D2-95AA-89828DBA41AA}" presName="text2" presStyleLbl="fgAcc2" presStyleIdx="1" presStyleCnt="2" custScaleX="183881" custLinFactNeighborX="25" custLinFactNeighborY="-416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31C24BB-3293-4846-90CC-D77A65044996}" type="pres">
      <dgm:prSet presAssocID="{CFF5E96D-D73A-46D2-95AA-89828DBA41AA}" presName="hierChild3" presStyleCnt="0"/>
      <dgm:spPr>
        <a:scene3d>
          <a:camera prst="orthographicFront"/>
          <a:lightRig rig="threePt" dir="t"/>
        </a:scene3d>
        <a:sp3d extrusionH="76200">
          <a:bevelT/>
          <a:extrusionClr>
            <a:srgbClr val="99FF66"/>
          </a:extrusionClr>
        </a:sp3d>
      </dgm:spPr>
    </dgm:pt>
    <dgm:pt modelId="{D034F9DB-0333-414B-B64D-4F0BECB362BD}" type="pres">
      <dgm:prSet presAssocID="{84A5D40B-8315-4CA4-A4B2-E5324D625EC6}" presName="Name17" presStyleLbl="parChTrans1D3" presStyleIdx="2" presStyleCnt="3"/>
      <dgm:spPr/>
      <dgm:t>
        <a:bodyPr/>
        <a:lstStyle/>
        <a:p>
          <a:endParaRPr lang="ru-RU"/>
        </a:p>
      </dgm:t>
    </dgm:pt>
    <dgm:pt modelId="{FFE300A1-339D-4F32-A5EC-FEA1AE875DA0}" type="pres">
      <dgm:prSet presAssocID="{E0F4D865-D01C-4C9C-B903-E004B475C368}" presName="hierRoot3" presStyleCnt="0"/>
      <dgm:spPr>
        <a:scene3d>
          <a:camera prst="orthographicFront"/>
          <a:lightRig rig="threePt" dir="t"/>
        </a:scene3d>
        <a:sp3d extrusionH="76200">
          <a:bevelT/>
          <a:extrusionClr>
            <a:srgbClr val="99FF66"/>
          </a:extrusionClr>
        </a:sp3d>
      </dgm:spPr>
    </dgm:pt>
    <dgm:pt modelId="{7971F7B4-5487-4FAF-A685-4DB85541FE96}" type="pres">
      <dgm:prSet presAssocID="{E0F4D865-D01C-4C9C-B903-E004B475C368}" presName="composite3" presStyleCnt="0"/>
      <dgm:spPr>
        <a:scene3d>
          <a:camera prst="orthographicFront"/>
          <a:lightRig rig="threePt" dir="t"/>
        </a:scene3d>
        <a:sp3d extrusionH="76200">
          <a:bevelT/>
          <a:extrusionClr>
            <a:srgbClr val="99FF66"/>
          </a:extrusionClr>
        </a:sp3d>
      </dgm:spPr>
    </dgm:pt>
    <dgm:pt modelId="{FB3D9838-0C32-4D69-B00C-47FFE6AB1746}" type="pres">
      <dgm:prSet presAssocID="{E0F4D865-D01C-4C9C-B903-E004B475C368}" presName="background3" presStyleLbl="node3" presStyleIdx="2" presStyleCnt="3"/>
      <dgm:spPr>
        <a:solidFill>
          <a:srgbClr val="EE7BFD"/>
        </a:solidFill>
        <a:scene3d>
          <a:camera prst="orthographicFront"/>
          <a:lightRig rig="threePt" dir="t"/>
        </a:scene3d>
        <a:sp3d extrusionH="76200">
          <a:bevelT/>
          <a:extrusionClr>
            <a:srgbClr val="99FF66"/>
          </a:extrusionClr>
        </a:sp3d>
      </dgm:spPr>
    </dgm:pt>
    <dgm:pt modelId="{57960625-20D4-443C-8A5B-4829E0311A32}" type="pres">
      <dgm:prSet presAssocID="{E0F4D865-D01C-4C9C-B903-E004B475C368}" presName="text3" presStyleLbl="fgAcc3" presStyleIdx="2" presStyleCnt="3" custLinFactNeighborX="16331" custLinFactNeighborY="-486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E199AAC-2F51-4B02-82BD-98BED0FF9A49}" type="pres">
      <dgm:prSet presAssocID="{E0F4D865-D01C-4C9C-B903-E004B475C368}" presName="hierChild4" presStyleCnt="0"/>
      <dgm:spPr>
        <a:scene3d>
          <a:camera prst="orthographicFront"/>
          <a:lightRig rig="threePt" dir="t"/>
        </a:scene3d>
        <a:sp3d extrusionH="76200">
          <a:bevelT/>
          <a:extrusionClr>
            <a:srgbClr val="99FF66"/>
          </a:extrusionClr>
        </a:sp3d>
      </dgm:spPr>
    </dgm:pt>
  </dgm:ptLst>
  <dgm:cxnLst>
    <dgm:cxn modelId="{0DF29806-74B6-4B04-B56D-669A3F4D55B9}" srcId="{3A93EBE5-8457-4E47-A3F5-74ADE1F3732E}" destId="{1B1735C2-84F1-4E8B-8C81-CA7C0B614144}" srcOrd="1" destOrd="0" parTransId="{A7B3D9A1-A611-4B41-B4C6-036B1DF5368C}" sibTransId="{3A85EF36-7904-4301-8889-B5CF2B72A12F}"/>
    <dgm:cxn modelId="{89977AD8-6CA6-45A7-805F-4E3BF6830BD8}" type="presOf" srcId="{84A5D40B-8315-4CA4-A4B2-E5324D625EC6}" destId="{D034F9DB-0333-414B-B64D-4F0BECB362BD}" srcOrd="0" destOrd="0" presId="urn:microsoft.com/office/officeart/2005/8/layout/hierarchy1"/>
    <dgm:cxn modelId="{20BB0949-DA02-47D6-9BC3-9409D24C61DD}" type="presOf" srcId="{73C383C0-F329-458A-99A4-96A6B33E9CF6}" destId="{68FB88E2-F479-4EAC-852C-1DED8E760EB4}" srcOrd="0" destOrd="0" presId="urn:microsoft.com/office/officeart/2005/8/layout/hierarchy1"/>
    <dgm:cxn modelId="{08FBA22E-EADB-4F4C-95B3-7FFF558724CC}" type="presOf" srcId="{1B1735C2-84F1-4E8B-8C81-CA7C0B614144}" destId="{99590D6A-7FB2-4B8B-95C7-7C8A86645D6A}" srcOrd="0" destOrd="0" presId="urn:microsoft.com/office/officeart/2005/8/layout/hierarchy1"/>
    <dgm:cxn modelId="{5FB1DB60-1EB1-40F5-AE05-3E04738CE016}" type="presOf" srcId="{A7B3D9A1-A611-4B41-B4C6-036B1DF5368C}" destId="{0F51E182-C44B-42B7-8B90-4638B37848CC}" srcOrd="0" destOrd="0" presId="urn:microsoft.com/office/officeart/2005/8/layout/hierarchy1"/>
    <dgm:cxn modelId="{00951A84-8C06-4F1E-9EEE-A9F524FD151A}" type="presOf" srcId="{3A93EBE5-8457-4E47-A3F5-74ADE1F3732E}" destId="{BBB29CBC-865A-4532-8326-23DB25984DED}" srcOrd="0" destOrd="0" presId="urn:microsoft.com/office/officeart/2005/8/layout/hierarchy1"/>
    <dgm:cxn modelId="{1E2AB002-1453-4F81-B84E-F19D37B8DF0F}" type="presOf" srcId="{68E54F2E-B163-459E-B124-957E4EDE1301}" destId="{866FDF9C-75A0-4AE6-AF59-F87471DCD1C2}" srcOrd="0" destOrd="0" presId="urn:microsoft.com/office/officeart/2005/8/layout/hierarchy1"/>
    <dgm:cxn modelId="{2285BEB3-84A6-4E65-89D3-F1288B74B3DC}" type="presOf" srcId="{E0F4D865-D01C-4C9C-B903-E004B475C368}" destId="{57960625-20D4-443C-8A5B-4829E0311A32}" srcOrd="0" destOrd="0" presId="urn:microsoft.com/office/officeart/2005/8/layout/hierarchy1"/>
    <dgm:cxn modelId="{1D6C520C-6CCB-4CE2-8202-C364F34F090E}" type="presOf" srcId="{CFF5E96D-D73A-46D2-95AA-89828DBA41AA}" destId="{D151C293-5893-41E6-AD4F-A70EEDC9ECDB}" srcOrd="0" destOrd="0" presId="urn:microsoft.com/office/officeart/2005/8/layout/hierarchy1"/>
    <dgm:cxn modelId="{E43CBB3E-6C26-4624-81D0-6577680CCB4A}" type="presOf" srcId="{2660F2CF-3830-462C-9E91-93CD82BFA6FA}" destId="{95892523-BB66-4788-8B78-57FC850B66BA}" srcOrd="0" destOrd="0" presId="urn:microsoft.com/office/officeart/2005/8/layout/hierarchy1"/>
    <dgm:cxn modelId="{0C342725-643F-497E-AF24-4DCF4F2D5F95}" srcId="{34093E6F-6F73-495F-88E0-3B9B171246F7}" destId="{CFF5E96D-D73A-46D2-95AA-89828DBA41AA}" srcOrd="1" destOrd="0" parTransId="{B160ADF3-F557-46D5-8575-E6E7868BD088}" sibTransId="{0BAEB9D4-4AB3-402F-B144-BE2D1B46B343}"/>
    <dgm:cxn modelId="{B2DFA0E4-E99C-40D7-A265-80F72E59A7DF}" type="presOf" srcId="{34093E6F-6F73-495F-88E0-3B9B171246F7}" destId="{CAB00B25-F765-48C2-AF49-53680BD7D3FB}" srcOrd="0" destOrd="0" presId="urn:microsoft.com/office/officeart/2005/8/layout/hierarchy1"/>
    <dgm:cxn modelId="{DAD1A88B-8783-4B6C-BDEC-BBF8FFA93AC0}" type="presOf" srcId="{B160ADF3-F557-46D5-8575-E6E7868BD088}" destId="{9AADA7F6-49D3-420F-B8E8-80D5B9BD334E}" srcOrd="0" destOrd="0" presId="urn:microsoft.com/office/officeart/2005/8/layout/hierarchy1"/>
    <dgm:cxn modelId="{16D066E5-5317-4592-A199-CEA1008BB1B8}" srcId="{34093E6F-6F73-495F-88E0-3B9B171246F7}" destId="{3A93EBE5-8457-4E47-A3F5-74ADE1F3732E}" srcOrd="0" destOrd="0" parTransId="{D1E59BE1-DB40-4EA7-AC5D-F86F8CAF1E87}" sibTransId="{CF3B5461-40CF-4B82-98BB-B34D23023A9A}"/>
    <dgm:cxn modelId="{17575295-F693-465A-942E-AE56EB13BA4B}" srcId="{CFF5E96D-D73A-46D2-95AA-89828DBA41AA}" destId="{E0F4D865-D01C-4C9C-B903-E004B475C368}" srcOrd="0" destOrd="0" parTransId="{84A5D40B-8315-4CA4-A4B2-E5324D625EC6}" sibTransId="{56B2189C-B5B0-4138-98B0-787814ED0B59}"/>
    <dgm:cxn modelId="{664291DB-E87C-4FB8-9C31-7802FFD78843}" srcId="{3A93EBE5-8457-4E47-A3F5-74ADE1F3732E}" destId="{73C383C0-F329-458A-99A4-96A6B33E9CF6}" srcOrd="0" destOrd="0" parTransId="{68E54F2E-B163-459E-B124-957E4EDE1301}" sibTransId="{6FC9725B-E6B9-4413-8E23-576C872289C7}"/>
    <dgm:cxn modelId="{AB6F3279-4CCE-4F8C-96D6-55DFC98D984E}" srcId="{2660F2CF-3830-462C-9E91-93CD82BFA6FA}" destId="{34093E6F-6F73-495F-88E0-3B9B171246F7}" srcOrd="0" destOrd="0" parTransId="{B3F99DD2-EE66-4F34-835A-ABC2CF1BD873}" sibTransId="{2548A008-D20F-41AC-A575-32FE05A4A14C}"/>
    <dgm:cxn modelId="{D6D26418-F8FB-4348-A39F-101453572751}" type="presOf" srcId="{D1E59BE1-DB40-4EA7-AC5D-F86F8CAF1E87}" destId="{323A7A9E-1F16-481A-8912-070DED76A27C}" srcOrd="0" destOrd="0" presId="urn:microsoft.com/office/officeart/2005/8/layout/hierarchy1"/>
    <dgm:cxn modelId="{D0C5F694-525F-4D8E-94A2-432E336EC34C}" type="presParOf" srcId="{95892523-BB66-4788-8B78-57FC850B66BA}" destId="{18ACF37A-F096-48BD-923C-60D4F849F88B}" srcOrd="0" destOrd="0" presId="urn:microsoft.com/office/officeart/2005/8/layout/hierarchy1"/>
    <dgm:cxn modelId="{1108EFD2-11CF-40ED-A925-3C2DCA4DC64F}" type="presParOf" srcId="{18ACF37A-F096-48BD-923C-60D4F849F88B}" destId="{4FFC13AC-3BB7-426F-B0EF-B6B33727414A}" srcOrd="0" destOrd="0" presId="urn:microsoft.com/office/officeart/2005/8/layout/hierarchy1"/>
    <dgm:cxn modelId="{C956B33A-2142-474D-AF01-A16B813DC9F5}" type="presParOf" srcId="{4FFC13AC-3BB7-426F-B0EF-B6B33727414A}" destId="{9BE2695B-0370-4C89-80F8-0E00C4004878}" srcOrd="0" destOrd="0" presId="urn:microsoft.com/office/officeart/2005/8/layout/hierarchy1"/>
    <dgm:cxn modelId="{85B03844-2D10-4806-82E9-B17272A1AF53}" type="presParOf" srcId="{4FFC13AC-3BB7-426F-B0EF-B6B33727414A}" destId="{CAB00B25-F765-48C2-AF49-53680BD7D3FB}" srcOrd="1" destOrd="0" presId="urn:microsoft.com/office/officeart/2005/8/layout/hierarchy1"/>
    <dgm:cxn modelId="{0E844B07-4984-473C-8D54-89E65B17CE88}" type="presParOf" srcId="{18ACF37A-F096-48BD-923C-60D4F849F88B}" destId="{0437F446-163A-47DD-A56F-C48B7C487824}" srcOrd="1" destOrd="0" presId="urn:microsoft.com/office/officeart/2005/8/layout/hierarchy1"/>
    <dgm:cxn modelId="{465197BF-AD3A-44F1-BE33-9A964F3235B5}" type="presParOf" srcId="{0437F446-163A-47DD-A56F-C48B7C487824}" destId="{323A7A9E-1F16-481A-8912-070DED76A27C}" srcOrd="0" destOrd="0" presId="urn:microsoft.com/office/officeart/2005/8/layout/hierarchy1"/>
    <dgm:cxn modelId="{4EA854BD-0333-4D66-8B1D-844AE4FCB246}" type="presParOf" srcId="{0437F446-163A-47DD-A56F-C48B7C487824}" destId="{100DECB5-2246-4399-AC3F-55BBB74A5A28}" srcOrd="1" destOrd="0" presId="urn:microsoft.com/office/officeart/2005/8/layout/hierarchy1"/>
    <dgm:cxn modelId="{A5399179-3A6C-4CD9-8099-0C9FAF84CE5B}" type="presParOf" srcId="{100DECB5-2246-4399-AC3F-55BBB74A5A28}" destId="{FA2F4E84-3ED0-4544-8220-9BB86AC6D2F8}" srcOrd="0" destOrd="0" presId="urn:microsoft.com/office/officeart/2005/8/layout/hierarchy1"/>
    <dgm:cxn modelId="{0AC8F643-57AA-45E4-82E3-C1013EA19776}" type="presParOf" srcId="{FA2F4E84-3ED0-4544-8220-9BB86AC6D2F8}" destId="{92EA67A8-5F38-409B-80B1-B88D411C2536}" srcOrd="0" destOrd="0" presId="urn:microsoft.com/office/officeart/2005/8/layout/hierarchy1"/>
    <dgm:cxn modelId="{FDBB7737-FB33-4FE0-A186-E3CE333168F0}" type="presParOf" srcId="{FA2F4E84-3ED0-4544-8220-9BB86AC6D2F8}" destId="{BBB29CBC-865A-4532-8326-23DB25984DED}" srcOrd="1" destOrd="0" presId="urn:microsoft.com/office/officeart/2005/8/layout/hierarchy1"/>
    <dgm:cxn modelId="{3152CE9D-AE40-4D9B-AE7F-A5D0E288FB6E}" type="presParOf" srcId="{100DECB5-2246-4399-AC3F-55BBB74A5A28}" destId="{65A5D4AF-2C18-4F7D-9B67-74475E9610AC}" srcOrd="1" destOrd="0" presId="urn:microsoft.com/office/officeart/2005/8/layout/hierarchy1"/>
    <dgm:cxn modelId="{E8098AD7-4137-4173-B8A0-199BFC775265}" type="presParOf" srcId="{65A5D4AF-2C18-4F7D-9B67-74475E9610AC}" destId="{866FDF9C-75A0-4AE6-AF59-F87471DCD1C2}" srcOrd="0" destOrd="0" presId="urn:microsoft.com/office/officeart/2005/8/layout/hierarchy1"/>
    <dgm:cxn modelId="{8973A08E-1ADF-4939-9381-B0317596772D}" type="presParOf" srcId="{65A5D4AF-2C18-4F7D-9B67-74475E9610AC}" destId="{31ED4C3F-545F-4B4B-A2AD-CFFE46936CED}" srcOrd="1" destOrd="0" presId="urn:microsoft.com/office/officeart/2005/8/layout/hierarchy1"/>
    <dgm:cxn modelId="{70D4F9BE-F991-4569-97D6-98CAFF40ACCD}" type="presParOf" srcId="{31ED4C3F-545F-4B4B-A2AD-CFFE46936CED}" destId="{BC63B4D8-CC8C-4676-A9AF-0943C7C27A08}" srcOrd="0" destOrd="0" presId="urn:microsoft.com/office/officeart/2005/8/layout/hierarchy1"/>
    <dgm:cxn modelId="{1341FA5C-DE8F-4EB0-8C0D-A1258E535E69}" type="presParOf" srcId="{BC63B4D8-CC8C-4676-A9AF-0943C7C27A08}" destId="{4EEE083D-C02B-430A-93CA-573B8FB7C497}" srcOrd="0" destOrd="0" presId="urn:microsoft.com/office/officeart/2005/8/layout/hierarchy1"/>
    <dgm:cxn modelId="{D943D16F-DBA3-4168-A12F-AF77798E5FC7}" type="presParOf" srcId="{BC63B4D8-CC8C-4676-A9AF-0943C7C27A08}" destId="{68FB88E2-F479-4EAC-852C-1DED8E760EB4}" srcOrd="1" destOrd="0" presId="urn:microsoft.com/office/officeart/2005/8/layout/hierarchy1"/>
    <dgm:cxn modelId="{6E739A0F-DF75-4731-BA3D-1BB1981797CA}" type="presParOf" srcId="{31ED4C3F-545F-4B4B-A2AD-CFFE46936CED}" destId="{4033BDE8-B860-4204-B985-8745614A4F13}" srcOrd="1" destOrd="0" presId="urn:microsoft.com/office/officeart/2005/8/layout/hierarchy1"/>
    <dgm:cxn modelId="{27650828-8F50-4A7F-A23C-34B27EB54AB8}" type="presParOf" srcId="{65A5D4AF-2C18-4F7D-9B67-74475E9610AC}" destId="{0F51E182-C44B-42B7-8B90-4638B37848CC}" srcOrd="2" destOrd="0" presId="urn:microsoft.com/office/officeart/2005/8/layout/hierarchy1"/>
    <dgm:cxn modelId="{E80E02F6-97C7-42AD-B07F-DCA281A5023C}" type="presParOf" srcId="{65A5D4AF-2C18-4F7D-9B67-74475E9610AC}" destId="{C5BB78C9-438D-40C1-8610-C5956D3A99F7}" srcOrd="3" destOrd="0" presId="urn:microsoft.com/office/officeart/2005/8/layout/hierarchy1"/>
    <dgm:cxn modelId="{2B40343A-430F-45E9-BE84-EF3912F4EE93}" type="presParOf" srcId="{C5BB78C9-438D-40C1-8610-C5956D3A99F7}" destId="{149F8D2B-729D-4FFC-831F-2B056FCC9770}" srcOrd="0" destOrd="0" presId="urn:microsoft.com/office/officeart/2005/8/layout/hierarchy1"/>
    <dgm:cxn modelId="{147E166F-841B-4CF8-8EF5-52971D41A71B}" type="presParOf" srcId="{149F8D2B-729D-4FFC-831F-2B056FCC9770}" destId="{7282E768-537A-4B9B-9E8E-CC8765666DC3}" srcOrd="0" destOrd="0" presId="urn:microsoft.com/office/officeart/2005/8/layout/hierarchy1"/>
    <dgm:cxn modelId="{4F6414C4-6240-45D8-B8CC-6C879B64EC85}" type="presParOf" srcId="{149F8D2B-729D-4FFC-831F-2B056FCC9770}" destId="{99590D6A-7FB2-4B8B-95C7-7C8A86645D6A}" srcOrd="1" destOrd="0" presId="urn:microsoft.com/office/officeart/2005/8/layout/hierarchy1"/>
    <dgm:cxn modelId="{0DF5BDB0-3A89-431F-B08E-E75534DBAB31}" type="presParOf" srcId="{C5BB78C9-438D-40C1-8610-C5956D3A99F7}" destId="{CAC2DCB3-A9DC-4555-8B89-908A6B7F47FC}" srcOrd="1" destOrd="0" presId="urn:microsoft.com/office/officeart/2005/8/layout/hierarchy1"/>
    <dgm:cxn modelId="{D1C44F90-02DD-4F5B-9C64-708F9798C7B4}" type="presParOf" srcId="{0437F446-163A-47DD-A56F-C48B7C487824}" destId="{9AADA7F6-49D3-420F-B8E8-80D5B9BD334E}" srcOrd="2" destOrd="0" presId="urn:microsoft.com/office/officeart/2005/8/layout/hierarchy1"/>
    <dgm:cxn modelId="{F0C8B7AF-6284-4CB9-81F4-1E24925FB71A}" type="presParOf" srcId="{0437F446-163A-47DD-A56F-C48B7C487824}" destId="{FEDA01D7-433D-4464-8950-C976D1CCC7E6}" srcOrd="3" destOrd="0" presId="urn:microsoft.com/office/officeart/2005/8/layout/hierarchy1"/>
    <dgm:cxn modelId="{CD229001-D22F-4249-BBF0-6D04E19CAF50}" type="presParOf" srcId="{FEDA01D7-433D-4464-8950-C976D1CCC7E6}" destId="{9B95C3BF-C931-4752-BCAB-8E99E2AA2362}" srcOrd="0" destOrd="0" presId="urn:microsoft.com/office/officeart/2005/8/layout/hierarchy1"/>
    <dgm:cxn modelId="{1BB76811-0B95-48DB-8203-A910B5EA66AA}" type="presParOf" srcId="{9B95C3BF-C931-4752-BCAB-8E99E2AA2362}" destId="{269B6CFA-4810-4682-ADBE-58EA16D71465}" srcOrd="0" destOrd="0" presId="urn:microsoft.com/office/officeart/2005/8/layout/hierarchy1"/>
    <dgm:cxn modelId="{62EA01A3-B430-402C-9F76-56D1C3CFEB2C}" type="presParOf" srcId="{9B95C3BF-C931-4752-BCAB-8E99E2AA2362}" destId="{D151C293-5893-41E6-AD4F-A70EEDC9ECDB}" srcOrd="1" destOrd="0" presId="urn:microsoft.com/office/officeart/2005/8/layout/hierarchy1"/>
    <dgm:cxn modelId="{BAD6EB7B-C2F8-4E51-8754-B705231333A1}" type="presParOf" srcId="{FEDA01D7-433D-4464-8950-C976D1CCC7E6}" destId="{431C24BB-3293-4846-90CC-D77A65044996}" srcOrd="1" destOrd="0" presId="urn:microsoft.com/office/officeart/2005/8/layout/hierarchy1"/>
    <dgm:cxn modelId="{ABC7967D-476F-48C5-83F5-BE051A814156}" type="presParOf" srcId="{431C24BB-3293-4846-90CC-D77A65044996}" destId="{D034F9DB-0333-414B-B64D-4F0BECB362BD}" srcOrd="0" destOrd="0" presId="urn:microsoft.com/office/officeart/2005/8/layout/hierarchy1"/>
    <dgm:cxn modelId="{CA135D3F-7E47-4F75-80AD-41F3A683D3B5}" type="presParOf" srcId="{431C24BB-3293-4846-90CC-D77A65044996}" destId="{FFE300A1-339D-4F32-A5EC-FEA1AE875DA0}" srcOrd="1" destOrd="0" presId="urn:microsoft.com/office/officeart/2005/8/layout/hierarchy1"/>
    <dgm:cxn modelId="{B4891515-66F5-4094-A946-79AFDD53022B}" type="presParOf" srcId="{FFE300A1-339D-4F32-A5EC-FEA1AE875DA0}" destId="{7971F7B4-5487-4FAF-A685-4DB85541FE96}" srcOrd="0" destOrd="0" presId="urn:microsoft.com/office/officeart/2005/8/layout/hierarchy1"/>
    <dgm:cxn modelId="{6A26D444-DB9D-406E-B7DD-9C421D219909}" type="presParOf" srcId="{7971F7B4-5487-4FAF-A685-4DB85541FE96}" destId="{FB3D9838-0C32-4D69-B00C-47FFE6AB1746}" srcOrd="0" destOrd="0" presId="urn:microsoft.com/office/officeart/2005/8/layout/hierarchy1"/>
    <dgm:cxn modelId="{8FC765C9-74D2-4002-B445-EB20FE2524EF}" type="presParOf" srcId="{7971F7B4-5487-4FAF-A685-4DB85541FE96}" destId="{57960625-20D4-443C-8A5B-4829E0311A32}" srcOrd="1" destOrd="0" presId="urn:microsoft.com/office/officeart/2005/8/layout/hierarchy1"/>
    <dgm:cxn modelId="{C62A67CB-7810-4F21-A3C4-3599ED3A8BAB}" type="presParOf" srcId="{FFE300A1-339D-4F32-A5EC-FEA1AE875DA0}" destId="{CE199AAC-2F51-4B02-82BD-98BED0FF9A49}" srcOrd="1" destOrd="0" presId="urn:microsoft.com/office/officeart/2005/8/layout/hierarchy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821983B-4E7A-4BEB-B963-62E77379A2FE}">
      <dsp:nvSpPr>
        <dsp:cNvPr id="0" name=""/>
        <dsp:cNvSpPr/>
      </dsp:nvSpPr>
      <dsp:spPr>
        <a:xfrm>
          <a:off x="0" y="950969"/>
          <a:ext cx="8784976" cy="5490610"/>
        </a:xfrm>
        <a:prstGeom prst="swooshArrow">
          <a:avLst>
            <a:gd name="adj1" fmla="val 25000"/>
            <a:gd name="adj2" fmla="val 25000"/>
          </a:avLst>
        </a:prstGeom>
        <a:gradFill rotWithShape="0">
          <a:gsLst>
            <a:gs pos="0">
              <a:schemeClr val="accent5">
                <a:tint val="4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tint val="4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tint val="4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1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93DA66F3-8E1C-427F-9057-2F941CBC48C0}">
      <dsp:nvSpPr>
        <dsp:cNvPr id="0" name=""/>
        <dsp:cNvSpPr/>
      </dsp:nvSpPr>
      <dsp:spPr>
        <a:xfrm>
          <a:off x="1452063" y="4438473"/>
          <a:ext cx="228409" cy="228409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6EF885E-361B-4F57-87EC-0B20007F422D}">
      <dsp:nvSpPr>
        <dsp:cNvPr id="0" name=""/>
        <dsp:cNvSpPr/>
      </dsp:nvSpPr>
      <dsp:spPr>
        <a:xfrm>
          <a:off x="217807" y="3458337"/>
          <a:ext cx="2046899" cy="15867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029" tIns="0" rIns="0" bIns="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Низкие образовательные результаты</a:t>
          </a:r>
          <a:endParaRPr lang="ru-RU" sz="1900" kern="1200" dirty="0"/>
        </a:p>
      </dsp:txBody>
      <dsp:txXfrm>
        <a:off x="217807" y="3458337"/>
        <a:ext cx="2046899" cy="1586786"/>
      </dsp:txXfrm>
    </dsp:sp>
    <dsp:sp modelId="{B662F461-5E6B-4841-898D-42F8E11B8D88}">
      <dsp:nvSpPr>
        <dsp:cNvPr id="0" name=""/>
        <dsp:cNvSpPr/>
      </dsp:nvSpPr>
      <dsp:spPr>
        <a:xfrm>
          <a:off x="3339744" y="3131618"/>
          <a:ext cx="412893" cy="412893"/>
        </a:xfrm>
        <a:prstGeom prst="ellipse">
          <a:avLst/>
        </a:prstGeom>
        <a:gradFill rotWithShape="0">
          <a:gsLst>
            <a:gs pos="0">
              <a:schemeClr val="accent5">
                <a:hueOff val="-4966938"/>
                <a:satOff val="19906"/>
                <a:lumOff val="4314"/>
                <a:alphaOff val="0"/>
                <a:shade val="51000"/>
                <a:satMod val="130000"/>
              </a:schemeClr>
            </a:gs>
            <a:gs pos="80000">
              <a:schemeClr val="accent5">
                <a:hueOff val="-4966938"/>
                <a:satOff val="19906"/>
                <a:lumOff val="4314"/>
                <a:alphaOff val="0"/>
                <a:shade val="93000"/>
                <a:satMod val="130000"/>
              </a:schemeClr>
            </a:gs>
            <a:gs pos="100000">
              <a:schemeClr val="accent5">
                <a:hueOff val="-4966938"/>
                <a:satOff val="19906"/>
                <a:lumOff val="431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784A10F-3E48-4DB1-98EC-810705992D7A}">
      <dsp:nvSpPr>
        <dsp:cNvPr id="0" name=""/>
        <dsp:cNvSpPr/>
      </dsp:nvSpPr>
      <dsp:spPr>
        <a:xfrm>
          <a:off x="2032878" y="1861059"/>
          <a:ext cx="2108394" cy="29868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8784" tIns="0" rIns="0" bIns="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Диагностика  дефицитов образовательной организации</a:t>
          </a:r>
          <a:endParaRPr lang="ru-RU" sz="1900" kern="1200" dirty="0"/>
        </a:p>
      </dsp:txBody>
      <dsp:txXfrm>
        <a:off x="2032878" y="1861059"/>
        <a:ext cx="2108394" cy="2986891"/>
      </dsp:txXfrm>
    </dsp:sp>
    <dsp:sp modelId="{5D7CB26A-EDCE-4802-8A25-284CF6B7090F}">
      <dsp:nvSpPr>
        <dsp:cNvPr id="0" name=""/>
        <dsp:cNvSpPr/>
      </dsp:nvSpPr>
      <dsp:spPr>
        <a:xfrm>
          <a:off x="5808250" y="2187779"/>
          <a:ext cx="571023" cy="571023"/>
        </a:xfrm>
        <a:prstGeom prst="ellipse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shade val="51000"/>
                <a:satMod val="130000"/>
              </a:schemeClr>
            </a:gs>
            <a:gs pos="80000">
              <a:schemeClr val="accent5">
                <a:hueOff val="-9933876"/>
                <a:satOff val="39811"/>
                <a:lumOff val="8628"/>
                <a:alphaOff val="0"/>
                <a:shade val="93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7B12E98-1BFC-4A70-853F-2AC252B83285}">
      <dsp:nvSpPr>
        <dsp:cNvPr id="0" name=""/>
        <dsp:cNvSpPr/>
      </dsp:nvSpPr>
      <dsp:spPr>
        <a:xfrm>
          <a:off x="4356181" y="989835"/>
          <a:ext cx="2108394" cy="38159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2573" tIns="0" rIns="0" bIns="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Программа работы школы над повышением образовательных результатов</a:t>
          </a:r>
          <a:endParaRPr lang="ru-RU" sz="1900" kern="1200" dirty="0"/>
        </a:p>
      </dsp:txBody>
      <dsp:txXfrm>
        <a:off x="4356181" y="989835"/>
        <a:ext cx="2108394" cy="3815973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034F9DB-0333-414B-B64D-4F0BECB362BD}">
      <dsp:nvSpPr>
        <dsp:cNvPr id="0" name=""/>
        <dsp:cNvSpPr/>
      </dsp:nvSpPr>
      <dsp:spPr>
        <a:xfrm>
          <a:off x="5886802" y="3583725"/>
          <a:ext cx="310460" cy="5453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8940"/>
              </a:lnTo>
              <a:lnTo>
                <a:pt x="310460" y="368940"/>
              </a:lnTo>
              <a:lnTo>
                <a:pt x="310460" y="54532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 extrusionH="76200">
          <a:bevelT/>
          <a:extrusionClr>
            <a:srgbClr val="99FF66"/>
          </a:extrusionClr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ADA7F6-49D3-420F-B8E8-80D5B9BD334E}">
      <dsp:nvSpPr>
        <dsp:cNvPr id="0" name=""/>
        <dsp:cNvSpPr/>
      </dsp:nvSpPr>
      <dsp:spPr>
        <a:xfrm>
          <a:off x="4036041" y="1476413"/>
          <a:ext cx="1850760" cy="8982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21913"/>
              </a:lnTo>
              <a:lnTo>
                <a:pt x="1850760" y="721913"/>
              </a:lnTo>
              <a:lnTo>
                <a:pt x="1850760" y="89829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 extrusionH="76200">
          <a:bevelT/>
          <a:extrusionClr>
            <a:srgbClr val="99FF66"/>
          </a:extrusionClr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51E182-C44B-42B7-8B90-4638B37848CC}">
      <dsp:nvSpPr>
        <dsp:cNvPr id="0" name=""/>
        <dsp:cNvSpPr/>
      </dsp:nvSpPr>
      <dsp:spPr>
        <a:xfrm>
          <a:off x="2124392" y="3440855"/>
          <a:ext cx="1600531" cy="6965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20212"/>
              </a:lnTo>
              <a:lnTo>
                <a:pt x="1600531" y="520212"/>
              </a:lnTo>
              <a:lnTo>
                <a:pt x="1600531" y="69659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 extrusionH="76200">
          <a:bevelT/>
          <a:extrusionClr>
            <a:srgbClr val="99FF66"/>
          </a:extrusionClr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6FDF9C-75A0-4AE6-AF59-F87471DCD1C2}">
      <dsp:nvSpPr>
        <dsp:cNvPr id="0" name=""/>
        <dsp:cNvSpPr/>
      </dsp:nvSpPr>
      <dsp:spPr>
        <a:xfrm>
          <a:off x="1290282" y="3440855"/>
          <a:ext cx="834109" cy="704162"/>
        </a:xfrm>
        <a:custGeom>
          <a:avLst/>
          <a:gdLst/>
          <a:ahLst/>
          <a:cxnLst/>
          <a:rect l="0" t="0" r="0" b="0"/>
          <a:pathLst>
            <a:path>
              <a:moveTo>
                <a:pt x="834109" y="0"/>
              </a:moveTo>
              <a:lnTo>
                <a:pt x="834109" y="527781"/>
              </a:lnTo>
              <a:lnTo>
                <a:pt x="0" y="527781"/>
              </a:lnTo>
              <a:lnTo>
                <a:pt x="0" y="70416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 extrusionH="76200">
          <a:bevelT/>
          <a:extrusionClr>
            <a:srgbClr val="99FF66"/>
          </a:extrusionClr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3A7A9E-1F16-481A-8912-070DED76A27C}">
      <dsp:nvSpPr>
        <dsp:cNvPr id="0" name=""/>
        <dsp:cNvSpPr/>
      </dsp:nvSpPr>
      <dsp:spPr>
        <a:xfrm>
          <a:off x="2124392" y="1476413"/>
          <a:ext cx="1911649" cy="755424"/>
        </a:xfrm>
        <a:custGeom>
          <a:avLst/>
          <a:gdLst/>
          <a:ahLst/>
          <a:cxnLst/>
          <a:rect l="0" t="0" r="0" b="0"/>
          <a:pathLst>
            <a:path>
              <a:moveTo>
                <a:pt x="1911649" y="0"/>
              </a:moveTo>
              <a:lnTo>
                <a:pt x="1911649" y="579043"/>
              </a:lnTo>
              <a:lnTo>
                <a:pt x="0" y="579043"/>
              </a:lnTo>
              <a:lnTo>
                <a:pt x="0" y="75542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 extrusionH="76200">
          <a:bevelT/>
          <a:extrusionClr>
            <a:srgbClr val="99FF66"/>
          </a:extrusionClr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E2695B-0370-4C89-80F8-0E00C4004878}">
      <dsp:nvSpPr>
        <dsp:cNvPr id="0" name=""/>
        <dsp:cNvSpPr/>
      </dsp:nvSpPr>
      <dsp:spPr>
        <a:xfrm>
          <a:off x="2334706" y="-16155"/>
          <a:ext cx="3402670" cy="1492568"/>
        </a:xfrm>
        <a:prstGeom prst="roundRect">
          <a:avLst>
            <a:gd name="adj" fmla="val 10000"/>
          </a:avLst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 extrusionH="76200">
          <a:bevelT/>
          <a:extrusionClr>
            <a:srgbClr val="99FF66"/>
          </a:extrusion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B00B25-F765-48C2-AF49-53680BD7D3FB}">
      <dsp:nvSpPr>
        <dsp:cNvPr id="0" name=""/>
        <dsp:cNvSpPr/>
      </dsp:nvSpPr>
      <dsp:spPr>
        <a:xfrm>
          <a:off x="2546258" y="184819"/>
          <a:ext cx="3402670" cy="14925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 extrusionH="76200">
          <a:bevelT/>
          <a:extrusionClr>
            <a:srgbClr val="99FF66"/>
          </a:extrusion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>
              <a:latin typeface="Times New Roman" pitchFamily="18" charset="0"/>
              <a:cs typeface="Times New Roman" pitchFamily="18" charset="0"/>
            </a:rPr>
            <a:t>Мониторинг 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>
              <a:latin typeface="Times New Roman" pitchFamily="18" charset="0"/>
              <a:cs typeface="Times New Roman" pitchFamily="18" charset="0"/>
            </a:rPr>
            <a:t>Программы работы школы над повышением образовательных результатов</a:t>
          </a:r>
        </a:p>
      </dsp:txBody>
      <dsp:txXfrm>
        <a:off x="2546258" y="184819"/>
        <a:ext cx="3402670" cy="1492568"/>
      </dsp:txXfrm>
    </dsp:sp>
    <dsp:sp modelId="{92EA67A8-5F38-409B-80B1-B88D411C2536}">
      <dsp:nvSpPr>
        <dsp:cNvPr id="0" name=""/>
        <dsp:cNvSpPr/>
      </dsp:nvSpPr>
      <dsp:spPr>
        <a:xfrm>
          <a:off x="527680" y="2231838"/>
          <a:ext cx="3193424" cy="1209017"/>
        </a:xfrm>
        <a:prstGeom prst="roundRect">
          <a:avLst>
            <a:gd name="adj" fmla="val 10000"/>
          </a:avLst>
        </a:prstGeom>
        <a:solidFill>
          <a:srgbClr val="9999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 extrusionH="76200">
          <a:bevelT/>
          <a:extrusionClr>
            <a:srgbClr val="99FF66"/>
          </a:extrusion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B29CBC-865A-4532-8326-23DB25984DED}">
      <dsp:nvSpPr>
        <dsp:cNvPr id="0" name=""/>
        <dsp:cNvSpPr/>
      </dsp:nvSpPr>
      <dsp:spPr>
        <a:xfrm>
          <a:off x="739231" y="2432812"/>
          <a:ext cx="3193424" cy="12090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 extrusionH="76200">
          <a:bevelT/>
          <a:extrusionClr>
            <a:srgbClr val="99FF66"/>
          </a:extrusion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Жесткий (на статистических данных, регламентах сбора и обработки информации</a:t>
          </a:r>
          <a:r>
            <a:rPr lang="ru-RU" sz="1400" kern="1200" dirty="0"/>
            <a:t>)</a:t>
          </a:r>
        </a:p>
      </dsp:txBody>
      <dsp:txXfrm>
        <a:off x="739231" y="2432812"/>
        <a:ext cx="3193424" cy="1209017"/>
      </dsp:txXfrm>
    </dsp:sp>
    <dsp:sp modelId="{4EEE083D-C02B-430A-93CA-573B8FB7C497}">
      <dsp:nvSpPr>
        <dsp:cNvPr id="0" name=""/>
        <dsp:cNvSpPr/>
      </dsp:nvSpPr>
      <dsp:spPr>
        <a:xfrm>
          <a:off x="338300" y="4145018"/>
          <a:ext cx="1903964" cy="1209017"/>
        </a:xfrm>
        <a:prstGeom prst="roundRect">
          <a:avLst>
            <a:gd name="adj" fmla="val 10000"/>
          </a:avLst>
        </a:prstGeom>
        <a:solidFill>
          <a:srgbClr val="EE7BFD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 extrusionH="76200">
          <a:bevelT/>
          <a:extrusionClr>
            <a:srgbClr val="99FF66"/>
          </a:extrusion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FB88E2-F479-4EAC-852C-1DED8E760EB4}">
      <dsp:nvSpPr>
        <dsp:cNvPr id="0" name=""/>
        <dsp:cNvSpPr/>
      </dsp:nvSpPr>
      <dsp:spPr>
        <a:xfrm>
          <a:off x="549851" y="4345992"/>
          <a:ext cx="1903964" cy="12090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 extrusionH="76200">
          <a:bevelT/>
          <a:extrusionClr>
            <a:srgbClr val="99FF66"/>
          </a:extrusion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>
              <a:latin typeface="Times New Roman" pitchFamily="18" charset="0"/>
              <a:cs typeface="Times New Roman" pitchFamily="18" charset="0"/>
            </a:rPr>
            <a:t>индикаторы (показатели) внешних и внутренних условий деятельности школы </a:t>
          </a:r>
        </a:p>
      </dsp:txBody>
      <dsp:txXfrm>
        <a:off x="549851" y="4345992"/>
        <a:ext cx="1903964" cy="1209017"/>
      </dsp:txXfrm>
    </dsp:sp>
    <dsp:sp modelId="{7282E768-537A-4B9B-9E8E-CC8765666DC3}">
      <dsp:nvSpPr>
        <dsp:cNvPr id="0" name=""/>
        <dsp:cNvSpPr/>
      </dsp:nvSpPr>
      <dsp:spPr>
        <a:xfrm>
          <a:off x="2772941" y="4137449"/>
          <a:ext cx="1903964" cy="1209017"/>
        </a:xfrm>
        <a:prstGeom prst="roundRect">
          <a:avLst>
            <a:gd name="adj" fmla="val 10000"/>
          </a:avLst>
        </a:prstGeom>
        <a:solidFill>
          <a:srgbClr val="EE7BFD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 extrusionH="76200">
          <a:bevelT/>
          <a:extrusionClr>
            <a:srgbClr val="99FF66"/>
          </a:extrusion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590D6A-7FB2-4B8B-95C7-7C8A86645D6A}">
      <dsp:nvSpPr>
        <dsp:cNvPr id="0" name=""/>
        <dsp:cNvSpPr/>
      </dsp:nvSpPr>
      <dsp:spPr>
        <a:xfrm>
          <a:off x="2984493" y="4338423"/>
          <a:ext cx="1903964" cy="12090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 extrusionH="76200">
          <a:bevelT/>
          <a:extrusionClr>
            <a:srgbClr val="99FF66"/>
          </a:extrusion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>
              <a:latin typeface="Times New Roman" pitchFamily="18" charset="0"/>
              <a:cs typeface="Times New Roman" pitchFamily="18" charset="0"/>
            </a:rPr>
            <a:t>индикаторы (показатели) образовательной деятельности</a:t>
          </a:r>
        </a:p>
      </dsp:txBody>
      <dsp:txXfrm>
        <a:off x="2984493" y="4338423"/>
        <a:ext cx="1903964" cy="1209017"/>
      </dsp:txXfrm>
    </dsp:sp>
    <dsp:sp modelId="{269B6CFA-4810-4682-ADBE-58EA16D71465}">
      <dsp:nvSpPr>
        <dsp:cNvPr id="0" name=""/>
        <dsp:cNvSpPr/>
      </dsp:nvSpPr>
      <dsp:spPr>
        <a:xfrm>
          <a:off x="4136287" y="2374707"/>
          <a:ext cx="3501029" cy="1209017"/>
        </a:xfrm>
        <a:prstGeom prst="roundRect">
          <a:avLst>
            <a:gd name="adj" fmla="val 10000"/>
          </a:avLst>
        </a:prstGeom>
        <a:solidFill>
          <a:srgbClr val="9999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 extrusionH="76200">
          <a:bevelT/>
          <a:extrusionClr>
            <a:srgbClr val="99FF66"/>
          </a:extrusion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51C293-5893-41E6-AD4F-A70EEDC9ECDB}">
      <dsp:nvSpPr>
        <dsp:cNvPr id="0" name=""/>
        <dsp:cNvSpPr/>
      </dsp:nvSpPr>
      <dsp:spPr>
        <a:xfrm>
          <a:off x="4347839" y="2575681"/>
          <a:ext cx="3501029" cy="12090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 extrusionH="76200">
          <a:bevelT/>
          <a:extrusionClr>
            <a:srgbClr val="99FF66"/>
          </a:extrusion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>
              <a:latin typeface="Times New Roman" pitchFamily="18" charset="0"/>
              <a:cs typeface="Times New Roman" pitchFamily="18" charset="0"/>
            </a:rPr>
            <a:t>Мягкий (на уникальных показателях и шкалах, контекстных данных)</a:t>
          </a:r>
        </a:p>
      </dsp:txBody>
      <dsp:txXfrm>
        <a:off x="4347839" y="2575681"/>
        <a:ext cx="3501029" cy="1209017"/>
      </dsp:txXfrm>
    </dsp:sp>
    <dsp:sp modelId="{FB3D9838-0C32-4D69-B00C-47FFE6AB1746}">
      <dsp:nvSpPr>
        <dsp:cNvPr id="0" name=""/>
        <dsp:cNvSpPr/>
      </dsp:nvSpPr>
      <dsp:spPr>
        <a:xfrm>
          <a:off x="5245280" y="4129046"/>
          <a:ext cx="1903964" cy="1209017"/>
        </a:xfrm>
        <a:prstGeom prst="roundRect">
          <a:avLst>
            <a:gd name="adj" fmla="val 10000"/>
          </a:avLst>
        </a:prstGeom>
        <a:solidFill>
          <a:srgbClr val="EE7BFD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 extrusionH="76200">
          <a:bevelT/>
          <a:extrusionClr>
            <a:srgbClr val="99FF66"/>
          </a:extrusion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960625-20D4-443C-8A5B-4829E0311A32}">
      <dsp:nvSpPr>
        <dsp:cNvPr id="0" name=""/>
        <dsp:cNvSpPr/>
      </dsp:nvSpPr>
      <dsp:spPr>
        <a:xfrm>
          <a:off x="5456831" y="4330020"/>
          <a:ext cx="1903964" cy="12090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 extrusionH="76200">
          <a:bevelT/>
          <a:extrusionClr>
            <a:srgbClr val="99FF66"/>
          </a:extrusion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>
              <a:latin typeface="Times New Roman" pitchFamily="18" charset="0"/>
              <a:cs typeface="Times New Roman" pitchFamily="18" charset="0"/>
            </a:rPr>
            <a:t>индикаторы (показатели) образовательных результатов</a:t>
          </a:r>
        </a:p>
      </dsp:txBody>
      <dsp:txXfrm>
        <a:off x="5456831" y="4330020"/>
        <a:ext cx="1903964" cy="12090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21C5B3-496F-4760-BA91-2C3E7F711EA1}" type="datetimeFigureOut">
              <a:rPr lang="ru-RU" smtClean="0"/>
              <a:pPr/>
              <a:t>18.03.2020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592993-679B-469B-8F13-EF9805F200B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92993-679B-469B-8F13-EF9805F200B2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CAEDF-A98D-417E-9614-DEB365268E29}" type="datetimeFigureOut">
              <a:rPr lang="ru-RU" smtClean="0"/>
              <a:pPr/>
              <a:t>18.03.2020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78878-9662-4689-8859-FFF4E0E741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CAEDF-A98D-417E-9614-DEB365268E29}" type="datetimeFigureOut">
              <a:rPr lang="ru-RU" smtClean="0"/>
              <a:pPr/>
              <a:t>18.03.2020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78878-9662-4689-8859-FFF4E0E741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CAEDF-A98D-417E-9614-DEB365268E29}" type="datetimeFigureOut">
              <a:rPr lang="ru-RU" smtClean="0"/>
              <a:pPr/>
              <a:t>18.03.2020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78878-9662-4689-8859-FFF4E0E741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CAEDF-A98D-417E-9614-DEB365268E29}" type="datetimeFigureOut">
              <a:rPr lang="ru-RU" smtClean="0"/>
              <a:pPr/>
              <a:t>18.03.2020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78878-9662-4689-8859-FFF4E0E741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CAEDF-A98D-417E-9614-DEB365268E29}" type="datetimeFigureOut">
              <a:rPr lang="ru-RU" smtClean="0"/>
              <a:pPr/>
              <a:t>18.03.2020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78878-9662-4689-8859-FFF4E0E741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CAEDF-A98D-417E-9614-DEB365268E29}" type="datetimeFigureOut">
              <a:rPr lang="ru-RU" smtClean="0"/>
              <a:pPr/>
              <a:t>18.03.2020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78878-9662-4689-8859-FFF4E0E741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CAEDF-A98D-417E-9614-DEB365268E29}" type="datetimeFigureOut">
              <a:rPr lang="ru-RU" smtClean="0"/>
              <a:pPr/>
              <a:t>18.03.2020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78878-9662-4689-8859-FFF4E0E741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CAEDF-A98D-417E-9614-DEB365268E29}" type="datetimeFigureOut">
              <a:rPr lang="ru-RU" smtClean="0"/>
              <a:pPr/>
              <a:t>18.03.2020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78878-9662-4689-8859-FFF4E0E741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CAEDF-A98D-417E-9614-DEB365268E29}" type="datetimeFigureOut">
              <a:rPr lang="ru-RU" smtClean="0"/>
              <a:pPr/>
              <a:t>18.03.2020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78878-9662-4689-8859-FFF4E0E741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CAEDF-A98D-417E-9614-DEB365268E29}" type="datetimeFigureOut">
              <a:rPr lang="ru-RU" smtClean="0"/>
              <a:pPr/>
              <a:t>18.03.2020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78878-9662-4689-8859-FFF4E0E741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CAEDF-A98D-417E-9614-DEB365268E29}" type="datetimeFigureOut">
              <a:rPr lang="ru-RU" smtClean="0"/>
              <a:pPr/>
              <a:t>18.03.2020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78878-9662-4689-8859-FFF4E0E741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ECAEDF-A98D-417E-9614-DEB365268E29}" type="datetimeFigureOut">
              <a:rPr lang="ru-RU" smtClean="0"/>
              <a:pPr/>
              <a:t>18.03.2020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378878-9662-4689-8859-FFF4E0E741D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1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11" Type="http://schemas.microsoft.com/office/2007/relationships/diagramDrawing" Target="../diagrams/drawing1.xml"/><Relationship Id="rId5" Type="http://schemas.openxmlformats.org/officeDocument/2006/relationships/diagramLayout" Target="../diagrams/layout1.xml"/><Relationship Id="rId10" Type="http://schemas.openxmlformats.org/officeDocument/2006/relationships/image" Target="../media/image4.png"/><Relationship Id="rId4" Type="http://schemas.openxmlformats.org/officeDocument/2006/relationships/diagramData" Target="../diagrams/data1.xml"/><Relationship Id="rId9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yarsch07@yandex.r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628801"/>
            <a:ext cx="7772400" cy="1971650"/>
          </a:xfrm>
        </p:spPr>
        <p:txBody>
          <a:bodyPr>
            <a:normAutofit fontScale="90000"/>
          </a:bodyPr>
          <a:lstStyle/>
          <a:p>
            <a:r>
              <a:rPr lang="ru-RU" b="1" cap="small" dirty="0"/>
              <a:t>Проектирование Программы работы школы над повышением образовательных результатов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83768" y="5517232"/>
            <a:ext cx="6400800" cy="985664"/>
          </a:xfrm>
        </p:spPr>
        <p:txBody>
          <a:bodyPr>
            <a:normAutofit/>
          </a:bodyPr>
          <a:lstStyle/>
          <a:p>
            <a:pPr algn="l"/>
            <a:r>
              <a:rPr lang="ru-RU" sz="1400" dirty="0" smtClean="0"/>
              <a:t>Муниципальное общеобразовательное учреждение «Средняя школа № 7</a:t>
            </a:r>
            <a:r>
              <a:rPr lang="ru-RU" sz="1400" dirty="0" smtClean="0"/>
              <a:t>»</a:t>
            </a:r>
          </a:p>
          <a:p>
            <a:pPr algn="l"/>
            <a:r>
              <a:rPr lang="ru-RU" sz="1400" dirty="0" smtClean="0"/>
              <a:t>Директор школы: Быкова Елена Михайловна</a:t>
            </a:r>
            <a:endParaRPr lang="ru-RU" sz="14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07504" y="116632"/>
            <a:ext cx="8928992" cy="662473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8" name="Picture 8" descr="https://pbs.twimg.com/media/DNI55GOWsAAi6oO.jpg:lar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120" y="3429000"/>
            <a:ext cx="2304678" cy="1536077"/>
          </a:xfrm>
          <a:prstGeom prst="rect">
            <a:avLst/>
          </a:prstGeom>
          <a:noFill/>
        </p:spPr>
      </p:pic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179512" y="188640"/>
          <a:ext cx="8784976" cy="64415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10246" name="Picture 6" descr="https://clip.cookdiary.net/sites/default/files/wallpaper/notice-clipart/210890/notice-clipart-performance-monitoring-210890-8341444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411760" y="4149080"/>
            <a:ext cx="2736304" cy="1496726"/>
          </a:xfrm>
          <a:prstGeom prst="rect">
            <a:avLst/>
          </a:prstGeom>
          <a:noFill/>
        </p:spPr>
      </p:pic>
      <p:sp>
        <p:nvSpPr>
          <p:cNvPr id="13" name="Скругленный прямоугольник 12"/>
          <p:cNvSpPr/>
          <p:nvPr/>
        </p:nvSpPr>
        <p:spPr>
          <a:xfrm>
            <a:off x="107504" y="116632"/>
            <a:ext cx="8928992" cy="662473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54" name="Picture 14" descr="https://avatars.mds.yandex.net/get-zen_doc/1866101/pub_5e01c8ee5ba2b500b5a3808d_5e01c9f3118d7f00bee14cf5/scale_1200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862262" y="0"/>
            <a:ext cx="2281737" cy="1412776"/>
          </a:xfrm>
          <a:prstGeom prst="rect">
            <a:avLst/>
          </a:prstGeom>
          <a:noFill/>
        </p:spPr>
      </p:pic>
      <p:pic>
        <p:nvPicPr>
          <p:cNvPr id="10242" name="Picture 2" descr="https://avatars.mds.yandex.net/get-pdb/2186514/9f479bff-d1c5-4445-b31e-d8d13134a8b3/s1200?webp=false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" y="5013176"/>
            <a:ext cx="1288024" cy="16561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/>
              <a:t>План работы по преодолению дефицитов качества школьных процессов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412776"/>
          <a:ext cx="8229600" cy="51137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2552"/>
                <a:gridCol w="3168352"/>
                <a:gridCol w="3178696"/>
              </a:tblGrid>
              <a:tr h="352363">
                <a:tc>
                  <a:txBody>
                    <a:bodyPr/>
                    <a:lstStyle/>
                    <a:p>
                      <a:pPr indent="11303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Приоритет 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310" marR="26035" marT="5715" marB="0"/>
                </a:tc>
                <a:tc>
                  <a:txBody>
                    <a:bodyPr/>
                    <a:lstStyle/>
                    <a:p>
                      <a:pPr indent="2286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Вид работ 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310" marR="26035" marT="5715" marB="0"/>
                </a:tc>
                <a:tc>
                  <a:txBody>
                    <a:bodyPr/>
                    <a:lstStyle/>
                    <a:p>
                      <a:pPr indent="2286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Планируемый результат 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310" marR="26035" marT="5715" marB="0"/>
                </a:tc>
              </a:tr>
              <a:tr h="787272">
                <a:tc rowSpan="5">
                  <a:txBody>
                    <a:bodyPr/>
                    <a:lstStyle/>
                    <a:p>
                      <a:pPr indent="11303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1. Повышение уровня профессионализма учителей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310" marR="26035" marT="5715" marB="0"/>
                </a:tc>
                <a:tc>
                  <a:txBody>
                    <a:bodyPr/>
                    <a:lstStyle/>
                    <a:p>
                      <a:pPr indent="2286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1.Проведение диагностики на выявление профессиональных дефицитов педагогов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310" marR="26035" marT="5715" marB="0"/>
                </a:tc>
                <a:tc>
                  <a:txBody>
                    <a:bodyPr/>
                    <a:lstStyle/>
                    <a:p>
                      <a:pPr indent="2286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Результаты диагностики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310" marR="26035" marT="5715" marB="0"/>
                </a:tc>
              </a:tr>
              <a:tr h="5517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2286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3.Создание методического плана-заказа на обучение на учебный год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310" marR="26035" marT="5715" marB="0"/>
                </a:tc>
                <a:tc>
                  <a:txBody>
                    <a:bodyPr/>
                    <a:lstStyle/>
                    <a:p>
                      <a:pPr indent="2286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Методический план-заказ 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310" marR="26035" marT="5715" marB="0"/>
                </a:tc>
              </a:tr>
              <a:tr h="10521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2286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5.Организация условий для возможности трансляции полученного опыта.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310" marR="26035" marT="5715" marB="0"/>
                </a:tc>
                <a:tc>
                  <a:txBody>
                    <a:bodyPr/>
                    <a:lstStyle/>
                    <a:p>
                      <a:pPr indent="2286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Увеличение количества выступлений по итогам обучения на семинарах, педсоветах, совещаниях/в уч. год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310" marR="26035" marT="5715" marB="0"/>
                </a:tc>
              </a:tr>
              <a:tr h="10521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2286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6. Организация условий для участия педагога в методической, инновационной деятельности, в совместных проектах 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310" marR="26035" marT="5715" marB="0"/>
                </a:tc>
                <a:tc>
                  <a:txBody>
                    <a:bodyPr/>
                    <a:lstStyle/>
                    <a:p>
                      <a:pPr indent="2286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Увеличение числа педагогов, вовлеченных в инновационную деятельность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310" marR="26035" marT="5715" marB="0"/>
                </a:tc>
              </a:tr>
              <a:tr h="13169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2286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8.Организация условий для участия школьников в предметных и метапредметные конкурсах, олимпиадах, проектах.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310" marR="26035" marT="5715" marB="0"/>
                </a:tc>
                <a:tc>
                  <a:txBody>
                    <a:bodyPr/>
                    <a:lstStyle/>
                    <a:p>
                      <a:pPr indent="2286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Рост числа учащихся, участвующих в предметных и </a:t>
                      </a:r>
                      <a:r>
                        <a:rPr lang="ru-RU" sz="1600" dirty="0" err="1">
                          <a:latin typeface="Times New Roman"/>
                          <a:ea typeface="Times New Roman"/>
                          <a:cs typeface="Times New Roman"/>
                        </a:rPr>
                        <a:t>метапредметные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конкурсах, олимпиадах, проектах. Рост результативности участия.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310" marR="26035" marT="5715" marB="0"/>
                </a:tc>
              </a:tr>
            </a:tbl>
          </a:graphicData>
        </a:graphic>
      </p:graphicFrame>
      <p:sp>
        <p:nvSpPr>
          <p:cNvPr id="5" name="Скругленный прямоугольник 4"/>
          <p:cNvSpPr/>
          <p:nvPr/>
        </p:nvSpPr>
        <p:spPr>
          <a:xfrm>
            <a:off x="107504" y="116632"/>
            <a:ext cx="8928992" cy="662473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/>
              <a:t>План работы по преодолению дефицитов качества школьных процессов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1" y="1412776"/>
          <a:ext cx="8291264" cy="50794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1753"/>
                <a:gridCol w="3593648"/>
                <a:gridCol w="2655863"/>
              </a:tblGrid>
              <a:tr h="360040">
                <a:tc>
                  <a:txBody>
                    <a:bodyPr/>
                    <a:lstStyle/>
                    <a:p>
                      <a:pPr indent="11303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Приоритет 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310" marR="26035" marT="5715" marB="0"/>
                </a:tc>
                <a:tc>
                  <a:txBody>
                    <a:bodyPr/>
                    <a:lstStyle/>
                    <a:p>
                      <a:pPr indent="2286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Вид работ 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310" marR="26035" marT="5715" marB="0"/>
                </a:tc>
                <a:tc>
                  <a:txBody>
                    <a:bodyPr/>
                    <a:lstStyle/>
                    <a:p>
                      <a:pPr indent="2286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Планируемый результат 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310" marR="26035" marT="5715" marB="0"/>
                </a:tc>
              </a:tr>
              <a:tr h="804425">
                <a:tc rowSpan="4">
                  <a:txBody>
                    <a:bodyPr/>
                    <a:lstStyle/>
                    <a:p>
                      <a:pPr indent="11303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3. Совершенствование информационно-образовательной среды школы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310" marR="26035" marT="5715" marB="0"/>
                </a:tc>
                <a:tc>
                  <a:txBody>
                    <a:bodyPr/>
                    <a:lstStyle/>
                    <a:p>
                      <a:pPr indent="2286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1.Провести анкетирование, опрос всех членов школьного сообщества на предмет определения уровня </a:t>
                      </a: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IT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-компетентности и притязаний.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310" marR="26035" marT="5715" marB="0"/>
                </a:tc>
                <a:tc>
                  <a:txBody>
                    <a:bodyPr/>
                    <a:lstStyle/>
                    <a:p>
                      <a:pPr indent="2286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Результаты диагностики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310" marR="26035" marT="5715" marB="0"/>
                </a:tc>
              </a:tr>
              <a:tr h="6651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2286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81075" algn="l"/>
                        </a:tabLs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4.Оснащение рабочих мест оборудованием, программными разработками.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indent="2286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81075" algn="l"/>
                        </a:tabLs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Инструктивно-методическое совещание с работниками по информированию и демонстрации алгоритмов.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310" marR="26035" marT="5715" marB="0"/>
                </a:tc>
                <a:tc>
                  <a:txBody>
                    <a:bodyPr/>
                    <a:lstStyle/>
                    <a:p>
                      <a:pPr indent="2286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Увеличение числа педагогов, пользующихся услугами обучающих платформ 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310" marR="26035" marT="5715" marB="0"/>
                </a:tc>
              </a:tr>
              <a:tr h="74461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2286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5.Разработка соответствующих локальных актов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310" marR="26035" marT="5715" marB="0"/>
                </a:tc>
                <a:tc>
                  <a:txBody>
                    <a:bodyPr/>
                    <a:lstStyle/>
                    <a:p>
                      <a:pPr indent="2286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Отслеживание требований локальных актов заместителями директора. 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310" marR="26035" marT="5715" marB="0"/>
                </a:tc>
              </a:tr>
              <a:tr h="10750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2286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7.Семинары по обмену опытом.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indent="2286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Знакомство с информацией в сети Интернет.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indent="2286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Выбор подходящих решений, консультантов.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310" marR="26035" marT="5715" marB="0"/>
                </a:tc>
                <a:tc>
                  <a:txBody>
                    <a:bodyPr/>
                    <a:lstStyle/>
                    <a:p>
                      <a:pPr indent="2286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Применение лучших решений в практике школы.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310" marR="26035" marT="5715" marB="0"/>
                </a:tc>
              </a:tr>
            </a:tbl>
          </a:graphicData>
        </a:graphic>
      </p:graphicFrame>
      <p:sp>
        <p:nvSpPr>
          <p:cNvPr id="5" name="Скругленный прямоугольник 4"/>
          <p:cNvSpPr/>
          <p:nvPr/>
        </p:nvSpPr>
        <p:spPr>
          <a:xfrm>
            <a:off x="107504" y="116632"/>
            <a:ext cx="8928992" cy="662473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628801"/>
            <a:ext cx="7772400" cy="1971650"/>
          </a:xfrm>
        </p:spPr>
        <p:txBody>
          <a:bodyPr>
            <a:normAutofit fontScale="90000"/>
          </a:bodyPr>
          <a:lstStyle/>
          <a:p>
            <a:r>
              <a:rPr lang="ru-RU" b="1" cap="small" dirty="0"/>
              <a:t>Проектирование Программы работы школы над повышением образовательных результатов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07504" y="116632"/>
            <a:ext cx="8928992" cy="662473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/>
              <a:t>Планирование мероприятий мониторинга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340768"/>
          <a:ext cx="8229600" cy="49433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8696"/>
                <a:gridCol w="5050904"/>
              </a:tblGrid>
              <a:tr h="403269">
                <a:tc>
                  <a:txBody>
                    <a:bodyPr/>
                    <a:lstStyle/>
                    <a:p>
                      <a:pPr indent="901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Основные информационные блоки мониторинга по источникам информации.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901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Деятельность/ мероприятие мониторинга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3269">
                <a:tc rowSpan="4">
                  <a:txBody>
                    <a:bodyPr/>
                    <a:lstStyle/>
                    <a:p>
                      <a:pPr indent="901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Анализ школьной документации, статистических данных.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85750" lvl="1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1.1.  Результаты 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обучения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326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1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1.2.  Контингент 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учащихся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326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1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1.3.   Обучение 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и преподавание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326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1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1.4.     …..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3269">
                <a:tc>
                  <a:txBody>
                    <a:bodyPr/>
                    <a:lstStyle/>
                    <a:p>
                      <a:pPr indent="901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Данные анкетирования семей и классных руководителей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901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Составление расширенного социального паспорта школы 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3269">
                <a:tc rowSpan="4">
                  <a:txBody>
                    <a:bodyPr/>
                    <a:lstStyle/>
                    <a:p>
                      <a:pPr indent="901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indent="901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Данные опросов 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901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1.1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. Анкета 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для учащегося «Что я делал чаще всего на уроках»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326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901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1.2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. Анкета 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для учащегося «Как я чувствую себя на уроках»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326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901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1.3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. Анкета 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для учащегося «Что я думаю о школе»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326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901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1.4. 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  ……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Скругленный прямоугольник 4"/>
          <p:cNvSpPr/>
          <p:nvPr/>
        </p:nvSpPr>
        <p:spPr>
          <a:xfrm>
            <a:off x="107504" y="116632"/>
            <a:ext cx="8928992" cy="662473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755576" y="404664"/>
          <a:ext cx="7848872" cy="5976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Скругленный прямоугольник 4"/>
          <p:cNvSpPr/>
          <p:nvPr/>
        </p:nvSpPr>
        <p:spPr>
          <a:xfrm>
            <a:off x="107504" y="116632"/>
            <a:ext cx="8928992" cy="662473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Алгоритм управленческих </a:t>
            </a:r>
            <a:r>
              <a:rPr lang="ru-RU" sz="2800" dirty="0"/>
              <a:t>действий по проектированию программы работы школы над повышением образовательных результатов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916832"/>
            <a:ext cx="8229600" cy="4525963"/>
          </a:xfrm>
        </p:spPr>
        <p:txBody>
          <a:bodyPr/>
          <a:lstStyle/>
          <a:p>
            <a:r>
              <a:rPr lang="ru-RU" b="1" dirty="0"/>
              <a:t>Этап 1. </a:t>
            </a:r>
            <a:r>
              <a:rPr lang="ru-RU" dirty="0"/>
              <a:t>Предварительный этап подготовки.</a:t>
            </a:r>
          </a:p>
          <a:p>
            <a:r>
              <a:rPr lang="ru-RU" b="1" dirty="0"/>
              <a:t>Этап 2. </a:t>
            </a:r>
            <a:r>
              <a:rPr lang="ru-RU" dirty="0"/>
              <a:t>Диагностика. </a:t>
            </a:r>
          </a:p>
          <a:p>
            <a:r>
              <a:rPr lang="ru-RU" b="1" dirty="0"/>
              <a:t>Этап 3. </a:t>
            </a:r>
            <a:r>
              <a:rPr lang="ru-RU" dirty="0"/>
              <a:t>Создание Программы улучшений. </a:t>
            </a:r>
          </a:p>
          <a:p>
            <a:r>
              <a:rPr lang="ru-RU" b="1" dirty="0"/>
              <a:t>Этап 4. </a:t>
            </a:r>
            <a:r>
              <a:rPr lang="ru-RU" dirty="0"/>
              <a:t>Создание плана мониторинга Программы работы школы над повышением образовательных результатов.</a:t>
            </a:r>
          </a:p>
          <a:p>
            <a:r>
              <a:rPr lang="ru-RU" b="1" dirty="0"/>
              <a:t>Этап 5. </a:t>
            </a:r>
            <a:r>
              <a:rPr lang="ru-RU" dirty="0"/>
              <a:t>Анализ результатов.</a:t>
            </a:r>
          </a:p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07504" y="116632"/>
            <a:ext cx="8928992" cy="662473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916832"/>
            <a:ext cx="8229600" cy="4525963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4800" b="1" dirty="0" smtClean="0">
                <a:solidFill>
                  <a:schemeClr val="accent1">
                    <a:lumMod val="75000"/>
                  </a:schemeClr>
                </a:solidFill>
              </a:rPr>
              <a:t>Спасибо за внимание!</a:t>
            </a:r>
          </a:p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r>
              <a:rPr lang="ru-RU" sz="2000" dirty="0" smtClean="0"/>
              <a:t>Муниципальное общеобразовательное учреждение </a:t>
            </a:r>
            <a:endParaRPr lang="ru-RU" sz="2000" dirty="0" smtClean="0"/>
          </a:p>
          <a:p>
            <a:pPr algn="ctr">
              <a:buNone/>
            </a:pPr>
            <a:r>
              <a:rPr lang="ru-RU" sz="2000" dirty="0" smtClean="0"/>
              <a:t>«</a:t>
            </a:r>
            <a:r>
              <a:rPr lang="ru-RU" sz="2000" dirty="0" smtClean="0"/>
              <a:t>Средняя школа № 7»</a:t>
            </a:r>
          </a:p>
          <a:p>
            <a:pPr algn="ctr">
              <a:buNone/>
            </a:pPr>
            <a:r>
              <a:rPr lang="en-US" sz="1800" b="1" dirty="0" smtClean="0">
                <a:hlinkClick r:id="rId2"/>
              </a:rPr>
              <a:t>yarsch07@yandex.ru</a:t>
            </a:r>
            <a:endParaRPr lang="en-US" sz="1800" b="1" dirty="0" smtClean="0"/>
          </a:p>
          <a:p>
            <a:pPr algn="ctr">
              <a:buNone/>
            </a:pPr>
            <a:r>
              <a:rPr lang="ru-RU" sz="2000" dirty="0" smtClean="0"/>
              <a:t>Тел. </a:t>
            </a:r>
            <a:r>
              <a:rPr lang="en-US" sz="2000" dirty="0" smtClean="0"/>
              <a:t>72-89-42</a:t>
            </a:r>
            <a:endParaRPr lang="ru-RU" sz="2000" dirty="0"/>
          </a:p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07504" y="116632"/>
            <a:ext cx="8928992" cy="662473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480</Words>
  <Application>Microsoft Office PowerPoint</Application>
  <PresentationFormat>Экран (4:3)</PresentationFormat>
  <Paragraphs>77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Проектирование Программы работы школы над повышением образовательных результатов </vt:lpstr>
      <vt:lpstr>Слайд 2</vt:lpstr>
      <vt:lpstr>План работы по преодолению дефицитов качества школьных процессов</vt:lpstr>
      <vt:lpstr>План работы по преодолению дефицитов качества школьных процессов</vt:lpstr>
      <vt:lpstr>Проектирование Программы работы школы над повышением образовательных результатов </vt:lpstr>
      <vt:lpstr>Планирование мероприятий мониторинга</vt:lpstr>
      <vt:lpstr>Слайд 7</vt:lpstr>
      <vt:lpstr>Алгоритм управленческих действий по проектированию программы работы школы над повышением образовательных результатов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Проектирование Программы работы школы над повышением образовательных результатов</dc:title>
  <dc:creator>House</dc:creator>
  <cp:lastModifiedBy>Директор</cp:lastModifiedBy>
  <cp:revision>9</cp:revision>
  <dcterms:created xsi:type="dcterms:W3CDTF">2020-03-17T13:44:58Z</dcterms:created>
  <dcterms:modified xsi:type="dcterms:W3CDTF">2020-03-18T13:42:38Z</dcterms:modified>
</cp:coreProperties>
</file>