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5" r:id="rId4"/>
  </p:sldMasterIdLst>
  <p:notesMasterIdLst>
    <p:notesMasterId r:id="rId27"/>
  </p:notesMasterIdLst>
  <p:handoutMasterIdLst>
    <p:handoutMasterId r:id="rId28"/>
  </p:handoutMasterIdLst>
  <p:sldIdLst>
    <p:sldId id="755" r:id="rId5"/>
    <p:sldId id="736" r:id="rId6"/>
    <p:sldId id="763" r:id="rId7"/>
    <p:sldId id="766" r:id="rId8"/>
    <p:sldId id="764" r:id="rId9"/>
    <p:sldId id="788" r:id="rId10"/>
    <p:sldId id="784" r:id="rId11"/>
    <p:sldId id="785" r:id="rId12"/>
    <p:sldId id="783" r:id="rId13"/>
    <p:sldId id="771" r:id="rId14"/>
    <p:sldId id="757" r:id="rId15"/>
    <p:sldId id="768" r:id="rId16"/>
    <p:sldId id="773" r:id="rId17"/>
    <p:sldId id="776" r:id="rId18"/>
    <p:sldId id="777" r:id="rId19"/>
    <p:sldId id="787" r:id="rId20"/>
    <p:sldId id="765" r:id="rId21"/>
    <p:sldId id="770" r:id="rId22"/>
    <p:sldId id="782" r:id="rId23"/>
    <p:sldId id="786" r:id="rId24"/>
    <p:sldId id="789" r:id="rId25"/>
    <p:sldId id="767" r:id="rId26"/>
  </p:sldIdLst>
  <p:sldSz cx="9144000" cy="5143500" type="screen16x9"/>
  <p:notesSz cx="6761163" cy="9942513"/>
  <p:custDataLst>
    <p:tags r:id="rId29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4351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8703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8305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7740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7175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66108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60461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54812" algn="l" defTabSz="788703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14CEBE97-3F1A-400F-8376-CF863E6AC9B0}">
          <p14:sldIdLst>
            <p14:sldId id="723"/>
            <p14:sldId id="755"/>
            <p14:sldId id="736"/>
            <p14:sldId id="763"/>
            <p14:sldId id="766"/>
            <p14:sldId id="764"/>
            <p14:sldId id="788"/>
            <p14:sldId id="784"/>
            <p14:sldId id="785"/>
            <p14:sldId id="783"/>
            <p14:sldId id="771"/>
            <p14:sldId id="757"/>
            <p14:sldId id="768"/>
            <p14:sldId id="773"/>
            <p14:sldId id="776"/>
            <p14:sldId id="777"/>
            <p14:sldId id="787"/>
            <p14:sldId id="765"/>
            <p14:sldId id="770"/>
            <p14:sldId id="782"/>
            <p14:sldId id="786"/>
            <p14:sldId id="767"/>
            <p14:sldId id="789"/>
            <p14:sldId id="781"/>
          </p14:sldIdLst>
        </p14:section>
        <p14:section name="Раздел без заголовка" id="{F8806998-372D-416D-9708-4800AB382FE1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1564">
          <p15:clr>
            <a:srgbClr val="A4A3A4"/>
          </p15:clr>
        </p15:guide>
        <p15:guide id="2" pos="3062">
          <p15:clr>
            <a:srgbClr val="A4A3A4"/>
          </p15:clr>
        </p15:guide>
        <p15:guide id="3" orient="horz" pos="1519">
          <p15:clr>
            <a:srgbClr val="A4A3A4"/>
          </p15:clr>
        </p15:guide>
        <p15:guide id="4" orient="horz" pos="1176">
          <p15:clr>
            <a:srgbClr val="A4A3A4"/>
          </p15:clr>
        </p15:guide>
        <p15:guide id="5" orient="horz" pos="1142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итров Иван" initials="ХИ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60000"/>
    <a:srgbClr val="53808B"/>
    <a:srgbClr val="B5CD8F"/>
    <a:srgbClr val="55829D"/>
    <a:srgbClr val="5A9485"/>
    <a:srgbClr val="6B8537"/>
    <a:srgbClr val="5C928F"/>
    <a:srgbClr val="598295"/>
    <a:srgbClr val="0F4E06"/>
    <a:srgbClr val="16750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8224" autoAdjust="0"/>
  </p:normalViewPr>
  <p:slideViewPr>
    <p:cSldViewPr snapToGrid="0">
      <p:cViewPr>
        <p:scale>
          <a:sx n="110" d="100"/>
          <a:sy n="110" d="100"/>
        </p:scale>
        <p:origin x="408" y="-522"/>
      </p:cViewPr>
      <p:guideLst>
        <p:guide orient="horz" pos="1564"/>
        <p:guide orient="horz" pos="1519"/>
        <p:guide orient="horz" pos="1176"/>
        <p:guide orient="horz" pos="1142"/>
        <p:guide pos="306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89" d="100"/>
        <a:sy n="89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A66707-054C-47FF-B39D-45EF32410E8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E899571-1FC3-433A-AD64-2D69C016B17B}">
      <dgm:prSet phldrT="[Текст]"/>
      <dgm:spPr/>
      <dgm:t>
        <a:bodyPr/>
        <a:lstStyle/>
        <a:p>
          <a:r>
            <a:rPr lang="ru-RU" b="1" dirty="0" smtClean="0">
              <a:solidFill>
                <a:srgbClr val="860000"/>
              </a:solidFill>
            </a:rPr>
            <a:t>СТИМУЛИРОВАНИЕ</a:t>
          </a:r>
        </a:p>
        <a:p>
          <a:r>
            <a:rPr lang="ru-RU" b="1" dirty="0" smtClean="0">
              <a:solidFill>
                <a:srgbClr val="860000"/>
              </a:solidFill>
            </a:rPr>
            <a:t> (≠ мотивирование)</a:t>
          </a:r>
          <a:endParaRPr lang="ru-RU" b="1" dirty="0">
            <a:solidFill>
              <a:srgbClr val="860000"/>
            </a:solidFill>
          </a:endParaRPr>
        </a:p>
      </dgm:t>
    </dgm:pt>
    <dgm:pt modelId="{0D054A1F-3FAA-4B3C-A631-C9A33EAD7ECB}" type="parTrans" cxnId="{39E3867C-3135-445F-AFA0-F02D8762745A}">
      <dgm:prSet/>
      <dgm:spPr/>
      <dgm:t>
        <a:bodyPr/>
        <a:lstStyle/>
        <a:p>
          <a:endParaRPr lang="ru-RU"/>
        </a:p>
      </dgm:t>
    </dgm:pt>
    <dgm:pt modelId="{CF96A61F-7DCB-4C7F-8397-97F66DA25834}" type="sibTrans" cxnId="{39E3867C-3135-445F-AFA0-F02D8762745A}">
      <dgm:prSet/>
      <dgm:spPr/>
      <dgm:t>
        <a:bodyPr/>
        <a:lstStyle/>
        <a:p>
          <a:endParaRPr lang="ru-RU"/>
        </a:p>
      </dgm:t>
    </dgm:pt>
    <dgm:pt modelId="{06B6FD9B-227C-4C1F-92E2-4971D1EE23AD}">
      <dgm:prSet phldrT="[Текст]"/>
      <dgm:spPr/>
      <dgm:t>
        <a:bodyPr/>
        <a:lstStyle/>
        <a:p>
          <a:r>
            <a:rPr lang="ru-RU" b="1" dirty="0" smtClean="0">
              <a:solidFill>
                <a:srgbClr val="860000"/>
              </a:solidFill>
            </a:rPr>
            <a:t>Материальное</a:t>
          </a:r>
          <a:endParaRPr lang="ru-RU" b="1" dirty="0">
            <a:solidFill>
              <a:srgbClr val="860000"/>
            </a:solidFill>
          </a:endParaRPr>
        </a:p>
      </dgm:t>
    </dgm:pt>
    <dgm:pt modelId="{1F0B4DA9-842A-4267-9BA6-80EF6D864A21}" type="parTrans" cxnId="{DD644778-BC17-4A95-B68A-36D99507275A}">
      <dgm:prSet/>
      <dgm:spPr/>
      <dgm:t>
        <a:bodyPr/>
        <a:lstStyle/>
        <a:p>
          <a:endParaRPr lang="ru-RU"/>
        </a:p>
      </dgm:t>
    </dgm:pt>
    <dgm:pt modelId="{92C5D9CC-50C9-4578-AA5C-AE752B31FABB}" type="sibTrans" cxnId="{DD644778-BC17-4A95-B68A-36D99507275A}">
      <dgm:prSet/>
      <dgm:spPr/>
      <dgm:t>
        <a:bodyPr/>
        <a:lstStyle/>
        <a:p>
          <a:endParaRPr lang="ru-RU"/>
        </a:p>
      </dgm:t>
    </dgm:pt>
    <dgm:pt modelId="{EFF3F0E3-8DFB-4161-A301-C8307693F5FF}">
      <dgm:prSet phldrT="[Текст]"/>
      <dgm:spPr/>
      <dgm:t>
        <a:bodyPr/>
        <a:lstStyle/>
        <a:p>
          <a:r>
            <a:rPr lang="ru-RU" b="1" dirty="0" smtClean="0">
              <a:solidFill>
                <a:srgbClr val="860000"/>
              </a:solidFill>
            </a:rPr>
            <a:t>Оплата труда </a:t>
          </a:r>
          <a:r>
            <a:rPr lang="ru-RU" b="0" dirty="0" smtClean="0">
              <a:solidFill>
                <a:srgbClr val="860000"/>
              </a:solidFill>
            </a:rPr>
            <a:t>(постоянная, временная)</a:t>
          </a:r>
          <a:endParaRPr lang="ru-RU" b="0" dirty="0">
            <a:solidFill>
              <a:srgbClr val="860000"/>
            </a:solidFill>
          </a:endParaRPr>
        </a:p>
      </dgm:t>
    </dgm:pt>
    <dgm:pt modelId="{D2393C46-3B5A-4DCC-8841-046F02EB1635}" type="parTrans" cxnId="{23388816-B189-4998-890E-C9B5BD7F9819}">
      <dgm:prSet/>
      <dgm:spPr/>
      <dgm:t>
        <a:bodyPr/>
        <a:lstStyle/>
        <a:p>
          <a:endParaRPr lang="ru-RU"/>
        </a:p>
      </dgm:t>
    </dgm:pt>
    <dgm:pt modelId="{95AC399F-2313-4DED-8FBF-361872BF2634}" type="sibTrans" cxnId="{23388816-B189-4998-890E-C9B5BD7F9819}">
      <dgm:prSet/>
      <dgm:spPr/>
      <dgm:t>
        <a:bodyPr/>
        <a:lstStyle/>
        <a:p>
          <a:endParaRPr lang="ru-RU"/>
        </a:p>
      </dgm:t>
    </dgm:pt>
    <dgm:pt modelId="{7D83F502-5E23-4DA3-AFEE-9D2937298BC4}">
      <dgm:prSet phldrT="[Текст]"/>
      <dgm:spPr/>
      <dgm:t>
        <a:bodyPr/>
        <a:lstStyle/>
        <a:p>
          <a:r>
            <a:rPr lang="ru-RU" b="1" dirty="0" smtClean="0">
              <a:solidFill>
                <a:srgbClr val="860000"/>
              </a:solidFill>
            </a:rPr>
            <a:t>Социальный пакет</a:t>
          </a:r>
        </a:p>
        <a:p>
          <a:r>
            <a:rPr lang="ru-RU" b="1" dirty="0" smtClean="0">
              <a:solidFill>
                <a:srgbClr val="860000"/>
              </a:solidFill>
            </a:rPr>
            <a:t> </a:t>
          </a:r>
          <a:r>
            <a:rPr lang="ru-RU" b="0" dirty="0" smtClean="0">
              <a:solidFill>
                <a:srgbClr val="860000"/>
              </a:solidFill>
            </a:rPr>
            <a:t>(оплата отдыха, учебы)</a:t>
          </a:r>
          <a:endParaRPr lang="ru-RU" b="0" dirty="0">
            <a:solidFill>
              <a:srgbClr val="860000"/>
            </a:solidFill>
          </a:endParaRPr>
        </a:p>
      </dgm:t>
    </dgm:pt>
    <dgm:pt modelId="{34F90836-901C-4953-AB0C-621C6FE0971E}" type="parTrans" cxnId="{A75FFCCD-A759-4077-8380-6349955F77E7}">
      <dgm:prSet/>
      <dgm:spPr/>
      <dgm:t>
        <a:bodyPr/>
        <a:lstStyle/>
        <a:p>
          <a:endParaRPr lang="ru-RU"/>
        </a:p>
      </dgm:t>
    </dgm:pt>
    <dgm:pt modelId="{8F10638E-A545-4932-A062-45DA73466A0A}" type="sibTrans" cxnId="{A75FFCCD-A759-4077-8380-6349955F77E7}">
      <dgm:prSet/>
      <dgm:spPr/>
      <dgm:t>
        <a:bodyPr/>
        <a:lstStyle/>
        <a:p>
          <a:endParaRPr lang="ru-RU"/>
        </a:p>
      </dgm:t>
    </dgm:pt>
    <dgm:pt modelId="{7260FCB7-A085-4695-9D6D-3494B5B9AE0A}">
      <dgm:prSet phldrT="[Текст]"/>
      <dgm:spPr/>
      <dgm:t>
        <a:bodyPr/>
        <a:lstStyle/>
        <a:p>
          <a:r>
            <a:rPr lang="ru-RU" b="1" dirty="0" err="1" smtClean="0">
              <a:solidFill>
                <a:srgbClr val="860000"/>
              </a:solidFill>
            </a:rPr>
            <a:t>Не-материальное</a:t>
          </a:r>
          <a:endParaRPr lang="ru-RU" b="1" dirty="0">
            <a:solidFill>
              <a:srgbClr val="860000"/>
            </a:solidFill>
          </a:endParaRPr>
        </a:p>
      </dgm:t>
    </dgm:pt>
    <dgm:pt modelId="{074FB427-9B5C-4AB5-8CA0-80F4CCC8C014}" type="parTrans" cxnId="{D64EA613-C441-448E-B147-9C7340FCB3B9}">
      <dgm:prSet/>
      <dgm:spPr/>
      <dgm:t>
        <a:bodyPr/>
        <a:lstStyle/>
        <a:p>
          <a:endParaRPr lang="ru-RU"/>
        </a:p>
      </dgm:t>
    </dgm:pt>
    <dgm:pt modelId="{15953525-4F34-4422-8491-07524D68F4C4}" type="sibTrans" cxnId="{D64EA613-C441-448E-B147-9C7340FCB3B9}">
      <dgm:prSet/>
      <dgm:spPr/>
      <dgm:t>
        <a:bodyPr/>
        <a:lstStyle/>
        <a:p>
          <a:endParaRPr lang="ru-RU"/>
        </a:p>
      </dgm:t>
    </dgm:pt>
    <dgm:pt modelId="{F98B6D14-F590-4917-AEE5-EB96286F810A}">
      <dgm:prSet phldrT="[Текст]"/>
      <dgm:spPr/>
      <dgm:t>
        <a:bodyPr/>
        <a:lstStyle/>
        <a:p>
          <a:r>
            <a:rPr lang="ru-RU" b="1" dirty="0" smtClean="0">
              <a:solidFill>
                <a:srgbClr val="860000"/>
              </a:solidFill>
            </a:rPr>
            <a:t>Формализованное</a:t>
          </a:r>
        </a:p>
        <a:p>
          <a:r>
            <a:rPr lang="ru-RU" b="0" dirty="0" smtClean="0">
              <a:solidFill>
                <a:srgbClr val="860000"/>
              </a:solidFill>
            </a:rPr>
            <a:t>(грамоты, звания)</a:t>
          </a:r>
          <a:endParaRPr lang="ru-RU" b="0" dirty="0">
            <a:solidFill>
              <a:srgbClr val="860000"/>
            </a:solidFill>
          </a:endParaRPr>
        </a:p>
      </dgm:t>
    </dgm:pt>
    <dgm:pt modelId="{8D2F77BF-DC19-4B3C-9CBF-8175553F6B79}" type="parTrans" cxnId="{E3EA83E8-B8FF-4274-A0DF-C270C215601F}">
      <dgm:prSet/>
      <dgm:spPr/>
      <dgm:t>
        <a:bodyPr/>
        <a:lstStyle/>
        <a:p>
          <a:endParaRPr lang="ru-RU"/>
        </a:p>
      </dgm:t>
    </dgm:pt>
    <dgm:pt modelId="{E9D32952-76FB-40FA-88BC-639C6B975641}" type="sibTrans" cxnId="{E3EA83E8-B8FF-4274-A0DF-C270C215601F}">
      <dgm:prSet/>
      <dgm:spPr/>
      <dgm:t>
        <a:bodyPr/>
        <a:lstStyle/>
        <a:p>
          <a:endParaRPr lang="ru-RU"/>
        </a:p>
      </dgm:t>
    </dgm:pt>
    <dgm:pt modelId="{3D6A6206-9935-4235-B2F3-EE5B73B29C0A}">
      <dgm:prSet/>
      <dgm:spPr/>
      <dgm:t>
        <a:bodyPr/>
        <a:lstStyle/>
        <a:p>
          <a:r>
            <a:rPr lang="ru-RU" b="1" dirty="0" err="1" smtClean="0">
              <a:solidFill>
                <a:srgbClr val="860000"/>
              </a:solidFill>
            </a:rPr>
            <a:t>Не-формализованное</a:t>
          </a:r>
          <a:endParaRPr lang="ru-RU" b="1" dirty="0" smtClean="0">
            <a:solidFill>
              <a:srgbClr val="860000"/>
            </a:solidFill>
          </a:endParaRPr>
        </a:p>
        <a:p>
          <a:r>
            <a:rPr lang="ru-RU" b="0" dirty="0" smtClean="0">
              <a:solidFill>
                <a:srgbClr val="860000"/>
              </a:solidFill>
            </a:rPr>
            <a:t>(поддержка лояльности </a:t>
          </a:r>
        </a:p>
        <a:p>
          <a:r>
            <a:rPr lang="ru-RU" b="0" dirty="0" smtClean="0">
              <a:solidFill>
                <a:srgbClr val="860000"/>
              </a:solidFill>
            </a:rPr>
            <a:t>к организации)</a:t>
          </a:r>
          <a:endParaRPr lang="ru-RU" b="0" dirty="0">
            <a:solidFill>
              <a:srgbClr val="860000"/>
            </a:solidFill>
          </a:endParaRPr>
        </a:p>
      </dgm:t>
    </dgm:pt>
    <dgm:pt modelId="{E4192A97-866F-45AC-BCBC-0A2F122EEBC4}" type="parTrans" cxnId="{DA60CD5F-279B-41A0-AD75-863EAFA92B91}">
      <dgm:prSet/>
      <dgm:spPr/>
      <dgm:t>
        <a:bodyPr/>
        <a:lstStyle/>
        <a:p>
          <a:endParaRPr lang="ru-RU"/>
        </a:p>
      </dgm:t>
    </dgm:pt>
    <dgm:pt modelId="{EC67B503-82C4-45F6-BE7F-0248DB243A4F}" type="sibTrans" cxnId="{DA60CD5F-279B-41A0-AD75-863EAFA92B91}">
      <dgm:prSet/>
      <dgm:spPr/>
      <dgm:t>
        <a:bodyPr/>
        <a:lstStyle/>
        <a:p>
          <a:endParaRPr lang="ru-RU"/>
        </a:p>
      </dgm:t>
    </dgm:pt>
    <dgm:pt modelId="{2593556E-80BC-4987-A3CD-ADA207F9DF54}" type="pres">
      <dgm:prSet presAssocID="{E8A66707-054C-47FF-B39D-45EF32410E8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8A09881-D0F9-440E-9BC0-FBEEAE9686E1}" type="pres">
      <dgm:prSet presAssocID="{8E899571-1FC3-433A-AD64-2D69C016B17B}" presName="hierRoot1" presStyleCnt="0"/>
      <dgm:spPr/>
    </dgm:pt>
    <dgm:pt modelId="{9EADE97A-81F3-4DBA-90AA-A6364C7EAB68}" type="pres">
      <dgm:prSet presAssocID="{8E899571-1FC3-433A-AD64-2D69C016B17B}" presName="composite" presStyleCnt="0"/>
      <dgm:spPr/>
    </dgm:pt>
    <dgm:pt modelId="{A07202E8-3D7A-442E-82CA-E5DF629A8EC7}" type="pres">
      <dgm:prSet presAssocID="{8E899571-1FC3-433A-AD64-2D69C016B17B}" presName="background" presStyleLbl="node0" presStyleIdx="0" presStyleCnt="1"/>
      <dgm:spPr/>
    </dgm:pt>
    <dgm:pt modelId="{36802118-569A-4ABD-9729-DD23AAA79CF4}" type="pres">
      <dgm:prSet presAssocID="{8E899571-1FC3-433A-AD64-2D69C016B17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419FA0-2233-4F8C-A313-40519CA07837}" type="pres">
      <dgm:prSet presAssocID="{8E899571-1FC3-433A-AD64-2D69C016B17B}" presName="hierChild2" presStyleCnt="0"/>
      <dgm:spPr/>
    </dgm:pt>
    <dgm:pt modelId="{5FD9F6CF-B32D-4FA6-BF21-8F6A5F676A9C}" type="pres">
      <dgm:prSet presAssocID="{1F0B4DA9-842A-4267-9BA6-80EF6D864A2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399383D-C66B-41C7-9728-79D06A6F9B74}" type="pres">
      <dgm:prSet presAssocID="{06B6FD9B-227C-4C1F-92E2-4971D1EE23AD}" presName="hierRoot2" presStyleCnt="0"/>
      <dgm:spPr/>
    </dgm:pt>
    <dgm:pt modelId="{E9065A8A-F21C-4FE5-812A-7DB6DDAF6D4D}" type="pres">
      <dgm:prSet presAssocID="{06B6FD9B-227C-4C1F-92E2-4971D1EE23AD}" presName="composite2" presStyleCnt="0"/>
      <dgm:spPr/>
    </dgm:pt>
    <dgm:pt modelId="{E753C76B-7FD3-462B-833B-454EA5AAEB47}" type="pres">
      <dgm:prSet presAssocID="{06B6FD9B-227C-4C1F-92E2-4971D1EE23AD}" presName="background2" presStyleLbl="node2" presStyleIdx="0" presStyleCnt="2"/>
      <dgm:spPr/>
    </dgm:pt>
    <dgm:pt modelId="{FFE1358D-2B87-4A6B-BCAB-AF7245FE5B82}" type="pres">
      <dgm:prSet presAssocID="{06B6FD9B-227C-4C1F-92E2-4971D1EE23A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02D219-0ED9-472D-9BB2-5C891BF3C4E3}" type="pres">
      <dgm:prSet presAssocID="{06B6FD9B-227C-4C1F-92E2-4971D1EE23AD}" presName="hierChild3" presStyleCnt="0"/>
      <dgm:spPr/>
    </dgm:pt>
    <dgm:pt modelId="{37CD4651-62E1-4BDF-9CEB-43BB3BBC1B2F}" type="pres">
      <dgm:prSet presAssocID="{D2393C46-3B5A-4DCC-8841-046F02EB1635}" presName="Name17" presStyleLbl="parChTrans1D3" presStyleIdx="0" presStyleCnt="4"/>
      <dgm:spPr/>
      <dgm:t>
        <a:bodyPr/>
        <a:lstStyle/>
        <a:p>
          <a:endParaRPr lang="ru-RU"/>
        </a:p>
      </dgm:t>
    </dgm:pt>
    <dgm:pt modelId="{E12817AB-CB23-4405-9FFE-2D52D2A65D2E}" type="pres">
      <dgm:prSet presAssocID="{EFF3F0E3-8DFB-4161-A301-C8307693F5FF}" presName="hierRoot3" presStyleCnt="0"/>
      <dgm:spPr/>
    </dgm:pt>
    <dgm:pt modelId="{02BF6884-8CFD-4BA0-946F-75E45DD2F4B4}" type="pres">
      <dgm:prSet presAssocID="{EFF3F0E3-8DFB-4161-A301-C8307693F5FF}" presName="composite3" presStyleCnt="0"/>
      <dgm:spPr/>
    </dgm:pt>
    <dgm:pt modelId="{B730EA6F-2B64-4A26-A7DC-C071B595071D}" type="pres">
      <dgm:prSet presAssocID="{EFF3F0E3-8DFB-4161-A301-C8307693F5FF}" presName="background3" presStyleLbl="node3" presStyleIdx="0" presStyleCnt="4"/>
      <dgm:spPr/>
    </dgm:pt>
    <dgm:pt modelId="{29C39395-D353-4974-A4C0-CA4660EA28A1}" type="pres">
      <dgm:prSet presAssocID="{EFF3F0E3-8DFB-4161-A301-C8307693F5FF}" presName="text3" presStyleLbl="fgAcc3" presStyleIdx="0" presStyleCnt="4" custScaleX="1236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D3D0CF-F8D5-41E1-9BAC-487C806C6FD7}" type="pres">
      <dgm:prSet presAssocID="{EFF3F0E3-8DFB-4161-A301-C8307693F5FF}" presName="hierChild4" presStyleCnt="0"/>
      <dgm:spPr/>
    </dgm:pt>
    <dgm:pt modelId="{E4C95B19-962D-4661-9C81-54663D76B706}" type="pres">
      <dgm:prSet presAssocID="{34F90836-901C-4953-AB0C-621C6FE0971E}" presName="Name17" presStyleLbl="parChTrans1D3" presStyleIdx="1" presStyleCnt="4"/>
      <dgm:spPr/>
      <dgm:t>
        <a:bodyPr/>
        <a:lstStyle/>
        <a:p>
          <a:endParaRPr lang="ru-RU"/>
        </a:p>
      </dgm:t>
    </dgm:pt>
    <dgm:pt modelId="{FD8870F5-BE4B-4B7B-B461-FBC7B7A4EB10}" type="pres">
      <dgm:prSet presAssocID="{7D83F502-5E23-4DA3-AFEE-9D2937298BC4}" presName="hierRoot3" presStyleCnt="0"/>
      <dgm:spPr/>
    </dgm:pt>
    <dgm:pt modelId="{0E2B0E85-3156-4E9A-A6DE-2C31E7CAE346}" type="pres">
      <dgm:prSet presAssocID="{7D83F502-5E23-4DA3-AFEE-9D2937298BC4}" presName="composite3" presStyleCnt="0"/>
      <dgm:spPr/>
    </dgm:pt>
    <dgm:pt modelId="{B204BAEC-FB74-42ED-A7E8-BD9E8FD8B6B9}" type="pres">
      <dgm:prSet presAssocID="{7D83F502-5E23-4DA3-AFEE-9D2937298BC4}" presName="background3" presStyleLbl="node3" presStyleIdx="1" presStyleCnt="4"/>
      <dgm:spPr/>
    </dgm:pt>
    <dgm:pt modelId="{6C62C3F4-1C17-40EF-84ED-EA485CDECBA1}" type="pres">
      <dgm:prSet presAssocID="{7D83F502-5E23-4DA3-AFEE-9D2937298BC4}" presName="text3" presStyleLbl="fgAcc3" presStyleIdx="1" presStyleCnt="4" custScaleX="1300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87AA73-9DBD-47D5-9679-05570EC9B7EC}" type="pres">
      <dgm:prSet presAssocID="{7D83F502-5E23-4DA3-AFEE-9D2937298BC4}" presName="hierChild4" presStyleCnt="0"/>
      <dgm:spPr/>
    </dgm:pt>
    <dgm:pt modelId="{F01F374A-EF5C-404D-9324-CA9CC5A40725}" type="pres">
      <dgm:prSet presAssocID="{074FB427-9B5C-4AB5-8CA0-80F4CCC8C014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12028FF-5311-4BBA-BE3C-9847F825C294}" type="pres">
      <dgm:prSet presAssocID="{7260FCB7-A085-4695-9D6D-3494B5B9AE0A}" presName="hierRoot2" presStyleCnt="0"/>
      <dgm:spPr/>
    </dgm:pt>
    <dgm:pt modelId="{BB9D4356-100F-4787-84A2-348ADCCA781C}" type="pres">
      <dgm:prSet presAssocID="{7260FCB7-A085-4695-9D6D-3494B5B9AE0A}" presName="composite2" presStyleCnt="0"/>
      <dgm:spPr/>
    </dgm:pt>
    <dgm:pt modelId="{72B0E023-C2EA-4109-8822-085EFFF00A91}" type="pres">
      <dgm:prSet presAssocID="{7260FCB7-A085-4695-9D6D-3494B5B9AE0A}" presName="background2" presStyleLbl="node2" presStyleIdx="1" presStyleCnt="2"/>
      <dgm:spPr/>
    </dgm:pt>
    <dgm:pt modelId="{EA119F77-1935-40D9-8DE8-CFA5269F5A06}" type="pres">
      <dgm:prSet presAssocID="{7260FCB7-A085-4695-9D6D-3494B5B9AE0A}" presName="text2" presStyleLbl="fgAcc2" presStyleIdx="1" presStyleCnt="2" custScaleX="1386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9B0CC9-6DBC-459D-8B10-79C1A01DA060}" type="pres">
      <dgm:prSet presAssocID="{7260FCB7-A085-4695-9D6D-3494B5B9AE0A}" presName="hierChild3" presStyleCnt="0"/>
      <dgm:spPr/>
    </dgm:pt>
    <dgm:pt modelId="{3967267F-73D2-48BC-AC78-D0374F0C1471}" type="pres">
      <dgm:prSet presAssocID="{8D2F77BF-DC19-4B3C-9CBF-8175553F6B79}" presName="Name17" presStyleLbl="parChTrans1D3" presStyleIdx="2" presStyleCnt="4"/>
      <dgm:spPr/>
      <dgm:t>
        <a:bodyPr/>
        <a:lstStyle/>
        <a:p>
          <a:endParaRPr lang="ru-RU"/>
        </a:p>
      </dgm:t>
    </dgm:pt>
    <dgm:pt modelId="{C6FD45BE-7F5A-40B4-8D93-57BBDD9A5219}" type="pres">
      <dgm:prSet presAssocID="{F98B6D14-F590-4917-AEE5-EB96286F810A}" presName="hierRoot3" presStyleCnt="0"/>
      <dgm:spPr/>
    </dgm:pt>
    <dgm:pt modelId="{36AF4333-8560-4BDB-996D-6CD279AE1504}" type="pres">
      <dgm:prSet presAssocID="{F98B6D14-F590-4917-AEE5-EB96286F810A}" presName="composite3" presStyleCnt="0"/>
      <dgm:spPr/>
    </dgm:pt>
    <dgm:pt modelId="{B516616F-9496-4635-A100-4EE9E01EAB64}" type="pres">
      <dgm:prSet presAssocID="{F98B6D14-F590-4917-AEE5-EB96286F810A}" presName="background3" presStyleLbl="node3" presStyleIdx="2" presStyleCnt="4"/>
      <dgm:spPr/>
    </dgm:pt>
    <dgm:pt modelId="{36AD8379-8403-4A99-AF73-A0AA08EB2F54}" type="pres">
      <dgm:prSet presAssocID="{F98B6D14-F590-4917-AEE5-EB96286F810A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3E099F-BDB6-4D21-8613-EDD93D3F865C}" type="pres">
      <dgm:prSet presAssocID="{F98B6D14-F590-4917-AEE5-EB96286F810A}" presName="hierChild4" presStyleCnt="0"/>
      <dgm:spPr/>
    </dgm:pt>
    <dgm:pt modelId="{4303CB08-FF95-4656-A24B-02CDBAE20E67}" type="pres">
      <dgm:prSet presAssocID="{E4192A97-866F-45AC-BCBC-0A2F122EEBC4}" presName="Name17" presStyleLbl="parChTrans1D3" presStyleIdx="3" presStyleCnt="4"/>
      <dgm:spPr/>
      <dgm:t>
        <a:bodyPr/>
        <a:lstStyle/>
        <a:p>
          <a:endParaRPr lang="ru-RU"/>
        </a:p>
      </dgm:t>
    </dgm:pt>
    <dgm:pt modelId="{B393B0F4-B5A2-4E40-975C-93406AD542F1}" type="pres">
      <dgm:prSet presAssocID="{3D6A6206-9935-4235-B2F3-EE5B73B29C0A}" presName="hierRoot3" presStyleCnt="0"/>
      <dgm:spPr/>
    </dgm:pt>
    <dgm:pt modelId="{46AD5E13-1A16-40F9-AFBA-3FC7897E182E}" type="pres">
      <dgm:prSet presAssocID="{3D6A6206-9935-4235-B2F3-EE5B73B29C0A}" presName="composite3" presStyleCnt="0"/>
      <dgm:spPr/>
    </dgm:pt>
    <dgm:pt modelId="{DDD5D2B4-4D57-4929-A5AC-23B9880BD27C}" type="pres">
      <dgm:prSet presAssocID="{3D6A6206-9935-4235-B2F3-EE5B73B29C0A}" presName="background3" presStyleLbl="node3" presStyleIdx="3" presStyleCnt="4"/>
      <dgm:spPr/>
    </dgm:pt>
    <dgm:pt modelId="{4CAD5538-EF5F-40B3-B5BC-DBF814DF165D}" type="pres">
      <dgm:prSet presAssocID="{3D6A6206-9935-4235-B2F3-EE5B73B29C0A}" presName="text3" presStyleLbl="fgAcc3" presStyleIdx="3" presStyleCnt="4" custScaleX="1364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DD6D340-A204-4C50-ADE6-B0DCF6137C66}" type="pres">
      <dgm:prSet presAssocID="{3D6A6206-9935-4235-B2F3-EE5B73B29C0A}" presName="hierChild4" presStyleCnt="0"/>
      <dgm:spPr/>
    </dgm:pt>
  </dgm:ptLst>
  <dgm:cxnLst>
    <dgm:cxn modelId="{A75FFCCD-A759-4077-8380-6349955F77E7}" srcId="{06B6FD9B-227C-4C1F-92E2-4971D1EE23AD}" destId="{7D83F502-5E23-4DA3-AFEE-9D2937298BC4}" srcOrd="1" destOrd="0" parTransId="{34F90836-901C-4953-AB0C-621C6FE0971E}" sibTransId="{8F10638E-A545-4932-A062-45DA73466A0A}"/>
    <dgm:cxn modelId="{A8CC282D-EBCA-4402-8370-C366727012B9}" type="presOf" srcId="{D2393C46-3B5A-4DCC-8841-046F02EB1635}" destId="{37CD4651-62E1-4BDF-9CEB-43BB3BBC1B2F}" srcOrd="0" destOrd="0" presId="urn:microsoft.com/office/officeart/2005/8/layout/hierarchy1"/>
    <dgm:cxn modelId="{E3E8842D-1E18-48BC-A717-D599717F01D1}" type="presOf" srcId="{8E899571-1FC3-433A-AD64-2D69C016B17B}" destId="{36802118-569A-4ABD-9729-DD23AAA79CF4}" srcOrd="0" destOrd="0" presId="urn:microsoft.com/office/officeart/2005/8/layout/hierarchy1"/>
    <dgm:cxn modelId="{A00D4986-4DEA-4D91-B622-EC98C133F2F0}" type="presOf" srcId="{7260FCB7-A085-4695-9D6D-3494B5B9AE0A}" destId="{EA119F77-1935-40D9-8DE8-CFA5269F5A06}" srcOrd="0" destOrd="0" presId="urn:microsoft.com/office/officeart/2005/8/layout/hierarchy1"/>
    <dgm:cxn modelId="{CD3B07F2-54BC-47E8-8DB8-E94D5D4FF7EC}" type="presOf" srcId="{EFF3F0E3-8DFB-4161-A301-C8307693F5FF}" destId="{29C39395-D353-4974-A4C0-CA4660EA28A1}" srcOrd="0" destOrd="0" presId="urn:microsoft.com/office/officeart/2005/8/layout/hierarchy1"/>
    <dgm:cxn modelId="{DD644778-BC17-4A95-B68A-36D99507275A}" srcId="{8E899571-1FC3-433A-AD64-2D69C016B17B}" destId="{06B6FD9B-227C-4C1F-92E2-4971D1EE23AD}" srcOrd="0" destOrd="0" parTransId="{1F0B4DA9-842A-4267-9BA6-80EF6D864A21}" sibTransId="{92C5D9CC-50C9-4578-AA5C-AE752B31FABB}"/>
    <dgm:cxn modelId="{E2115BEF-1D24-4B8C-9E15-C587B85A9E0D}" type="presOf" srcId="{E8A66707-054C-47FF-B39D-45EF32410E8A}" destId="{2593556E-80BC-4987-A3CD-ADA207F9DF54}" srcOrd="0" destOrd="0" presId="urn:microsoft.com/office/officeart/2005/8/layout/hierarchy1"/>
    <dgm:cxn modelId="{DA60CD5F-279B-41A0-AD75-863EAFA92B91}" srcId="{7260FCB7-A085-4695-9D6D-3494B5B9AE0A}" destId="{3D6A6206-9935-4235-B2F3-EE5B73B29C0A}" srcOrd="1" destOrd="0" parTransId="{E4192A97-866F-45AC-BCBC-0A2F122EEBC4}" sibTransId="{EC67B503-82C4-45F6-BE7F-0248DB243A4F}"/>
    <dgm:cxn modelId="{39E3867C-3135-445F-AFA0-F02D8762745A}" srcId="{E8A66707-054C-47FF-B39D-45EF32410E8A}" destId="{8E899571-1FC3-433A-AD64-2D69C016B17B}" srcOrd="0" destOrd="0" parTransId="{0D054A1F-3FAA-4B3C-A631-C9A33EAD7ECB}" sibTransId="{CF96A61F-7DCB-4C7F-8397-97F66DA25834}"/>
    <dgm:cxn modelId="{D64EA613-C441-448E-B147-9C7340FCB3B9}" srcId="{8E899571-1FC3-433A-AD64-2D69C016B17B}" destId="{7260FCB7-A085-4695-9D6D-3494B5B9AE0A}" srcOrd="1" destOrd="0" parTransId="{074FB427-9B5C-4AB5-8CA0-80F4CCC8C014}" sibTransId="{15953525-4F34-4422-8491-07524D68F4C4}"/>
    <dgm:cxn modelId="{7B32ED7B-352D-4251-BA86-45E0B77B4FF6}" type="presOf" srcId="{074FB427-9B5C-4AB5-8CA0-80F4CCC8C014}" destId="{F01F374A-EF5C-404D-9324-CA9CC5A40725}" srcOrd="0" destOrd="0" presId="urn:microsoft.com/office/officeart/2005/8/layout/hierarchy1"/>
    <dgm:cxn modelId="{E3EA83E8-B8FF-4274-A0DF-C270C215601F}" srcId="{7260FCB7-A085-4695-9D6D-3494B5B9AE0A}" destId="{F98B6D14-F590-4917-AEE5-EB96286F810A}" srcOrd="0" destOrd="0" parTransId="{8D2F77BF-DC19-4B3C-9CBF-8175553F6B79}" sibTransId="{E9D32952-76FB-40FA-88BC-639C6B975641}"/>
    <dgm:cxn modelId="{29E207D6-5DEB-4C05-9798-293B4CF297EA}" type="presOf" srcId="{06B6FD9B-227C-4C1F-92E2-4971D1EE23AD}" destId="{FFE1358D-2B87-4A6B-BCAB-AF7245FE5B82}" srcOrd="0" destOrd="0" presId="urn:microsoft.com/office/officeart/2005/8/layout/hierarchy1"/>
    <dgm:cxn modelId="{EAC18EF7-308A-40ED-A410-33F5901C7DCF}" type="presOf" srcId="{34F90836-901C-4953-AB0C-621C6FE0971E}" destId="{E4C95B19-962D-4661-9C81-54663D76B706}" srcOrd="0" destOrd="0" presId="urn:microsoft.com/office/officeart/2005/8/layout/hierarchy1"/>
    <dgm:cxn modelId="{2916CF00-3233-4D64-9D10-FD64C81B3675}" type="presOf" srcId="{3D6A6206-9935-4235-B2F3-EE5B73B29C0A}" destId="{4CAD5538-EF5F-40B3-B5BC-DBF814DF165D}" srcOrd="0" destOrd="0" presId="urn:microsoft.com/office/officeart/2005/8/layout/hierarchy1"/>
    <dgm:cxn modelId="{B57F39EA-1B00-4454-BDF9-3C7337E7D939}" type="presOf" srcId="{E4192A97-866F-45AC-BCBC-0A2F122EEBC4}" destId="{4303CB08-FF95-4656-A24B-02CDBAE20E67}" srcOrd="0" destOrd="0" presId="urn:microsoft.com/office/officeart/2005/8/layout/hierarchy1"/>
    <dgm:cxn modelId="{F3741873-E17D-4AAA-9BED-0E3AE669C9C5}" type="presOf" srcId="{7D83F502-5E23-4DA3-AFEE-9D2937298BC4}" destId="{6C62C3F4-1C17-40EF-84ED-EA485CDECBA1}" srcOrd="0" destOrd="0" presId="urn:microsoft.com/office/officeart/2005/8/layout/hierarchy1"/>
    <dgm:cxn modelId="{33969DCB-48BE-4530-8450-E877AC843F11}" type="presOf" srcId="{F98B6D14-F590-4917-AEE5-EB96286F810A}" destId="{36AD8379-8403-4A99-AF73-A0AA08EB2F54}" srcOrd="0" destOrd="0" presId="urn:microsoft.com/office/officeart/2005/8/layout/hierarchy1"/>
    <dgm:cxn modelId="{FB07B2F6-DBF7-4BE7-9DE3-8DEB432771AA}" type="presOf" srcId="{1F0B4DA9-842A-4267-9BA6-80EF6D864A21}" destId="{5FD9F6CF-B32D-4FA6-BF21-8F6A5F676A9C}" srcOrd="0" destOrd="0" presId="urn:microsoft.com/office/officeart/2005/8/layout/hierarchy1"/>
    <dgm:cxn modelId="{23388816-B189-4998-890E-C9B5BD7F9819}" srcId="{06B6FD9B-227C-4C1F-92E2-4971D1EE23AD}" destId="{EFF3F0E3-8DFB-4161-A301-C8307693F5FF}" srcOrd="0" destOrd="0" parTransId="{D2393C46-3B5A-4DCC-8841-046F02EB1635}" sibTransId="{95AC399F-2313-4DED-8FBF-361872BF2634}"/>
    <dgm:cxn modelId="{4215A8CC-6403-4CC2-82DF-F91355528407}" type="presOf" srcId="{8D2F77BF-DC19-4B3C-9CBF-8175553F6B79}" destId="{3967267F-73D2-48BC-AC78-D0374F0C1471}" srcOrd="0" destOrd="0" presId="urn:microsoft.com/office/officeart/2005/8/layout/hierarchy1"/>
    <dgm:cxn modelId="{DE429D4D-902D-4D17-AA2B-2EA91307FE59}" type="presParOf" srcId="{2593556E-80BC-4987-A3CD-ADA207F9DF54}" destId="{C8A09881-D0F9-440E-9BC0-FBEEAE9686E1}" srcOrd="0" destOrd="0" presId="urn:microsoft.com/office/officeart/2005/8/layout/hierarchy1"/>
    <dgm:cxn modelId="{AB8F5F12-AF57-4D49-AB13-18C2327B5470}" type="presParOf" srcId="{C8A09881-D0F9-440E-9BC0-FBEEAE9686E1}" destId="{9EADE97A-81F3-4DBA-90AA-A6364C7EAB68}" srcOrd="0" destOrd="0" presId="urn:microsoft.com/office/officeart/2005/8/layout/hierarchy1"/>
    <dgm:cxn modelId="{C4A1DB3A-52C4-47B0-86DC-7396D0F3E634}" type="presParOf" srcId="{9EADE97A-81F3-4DBA-90AA-A6364C7EAB68}" destId="{A07202E8-3D7A-442E-82CA-E5DF629A8EC7}" srcOrd="0" destOrd="0" presId="urn:microsoft.com/office/officeart/2005/8/layout/hierarchy1"/>
    <dgm:cxn modelId="{117CC873-EAB0-4E49-9267-0334110D55EF}" type="presParOf" srcId="{9EADE97A-81F3-4DBA-90AA-A6364C7EAB68}" destId="{36802118-569A-4ABD-9729-DD23AAA79CF4}" srcOrd="1" destOrd="0" presId="urn:microsoft.com/office/officeart/2005/8/layout/hierarchy1"/>
    <dgm:cxn modelId="{E67C313F-9C1B-4877-9A04-F8652CFFE8E0}" type="presParOf" srcId="{C8A09881-D0F9-440E-9BC0-FBEEAE9686E1}" destId="{AA419FA0-2233-4F8C-A313-40519CA07837}" srcOrd="1" destOrd="0" presId="urn:microsoft.com/office/officeart/2005/8/layout/hierarchy1"/>
    <dgm:cxn modelId="{B2E17AD6-CA32-46F0-9E38-680A3A349056}" type="presParOf" srcId="{AA419FA0-2233-4F8C-A313-40519CA07837}" destId="{5FD9F6CF-B32D-4FA6-BF21-8F6A5F676A9C}" srcOrd="0" destOrd="0" presId="urn:microsoft.com/office/officeart/2005/8/layout/hierarchy1"/>
    <dgm:cxn modelId="{6B3FA9A6-EDA2-498D-A7EE-1D8324600016}" type="presParOf" srcId="{AA419FA0-2233-4F8C-A313-40519CA07837}" destId="{F399383D-C66B-41C7-9728-79D06A6F9B74}" srcOrd="1" destOrd="0" presId="urn:microsoft.com/office/officeart/2005/8/layout/hierarchy1"/>
    <dgm:cxn modelId="{232C83F4-622E-4610-B2B2-59A3A72DF78E}" type="presParOf" srcId="{F399383D-C66B-41C7-9728-79D06A6F9B74}" destId="{E9065A8A-F21C-4FE5-812A-7DB6DDAF6D4D}" srcOrd="0" destOrd="0" presId="urn:microsoft.com/office/officeart/2005/8/layout/hierarchy1"/>
    <dgm:cxn modelId="{530CA456-7AFA-4549-855A-CB6E93305136}" type="presParOf" srcId="{E9065A8A-F21C-4FE5-812A-7DB6DDAF6D4D}" destId="{E753C76B-7FD3-462B-833B-454EA5AAEB47}" srcOrd="0" destOrd="0" presId="urn:microsoft.com/office/officeart/2005/8/layout/hierarchy1"/>
    <dgm:cxn modelId="{D330CB36-A01C-4AC3-820A-36B34633B392}" type="presParOf" srcId="{E9065A8A-F21C-4FE5-812A-7DB6DDAF6D4D}" destId="{FFE1358D-2B87-4A6B-BCAB-AF7245FE5B82}" srcOrd="1" destOrd="0" presId="urn:microsoft.com/office/officeart/2005/8/layout/hierarchy1"/>
    <dgm:cxn modelId="{57E7327E-9D4B-494D-A646-A482896BFB56}" type="presParOf" srcId="{F399383D-C66B-41C7-9728-79D06A6F9B74}" destId="{D202D219-0ED9-472D-9BB2-5C891BF3C4E3}" srcOrd="1" destOrd="0" presId="urn:microsoft.com/office/officeart/2005/8/layout/hierarchy1"/>
    <dgm:cxn modelId="{B58E6EE1-2F24-41EC-89EA-BC2393504925}" type="presParOf" srcId="{D202D219-0ED9-472D-9BB2-5C891BF3C4E3}" destId="{37CD4651-62E1-4BDF-9CEB-43BB3BBC1B2F}" srcOrd="0" destOrd="0" presId="urn:microsoft.com/office/officeart/2005/8/layout/hierarchy1"/>
    <dgm:cxn modelId="{65D2E010-6891-40DC-8124-126A000FFDEE}" type="presParOf" srcId="{D202D219-0ED9-472D-9BB2-5C891BF3C4E3}" destId="{E12817AB-CB23-4405-9FFE-2D52D2A65D2E}" srcOrd="1" destOrd="0" presId="urn:microsoft.com/office/officeart/2005/8/layout/hierarchy1"/>
    <dgm:cxn modelId="{EA6087B7-D46F-4897-8122-975DE5E8F253}" type="presParOf" srcId="{E12817AB-CB23-4405-9FFE-2D52D2A65D2E}" destId="{02BF6884-8CFD-4BA0-946F-75E45DD2F4B4}" srcOrd="0" destOrd="0" presId="urn:microsoft.com/office/officeart/2005/8/layout/hierarchy1"/>
    <dgm:cxn modelId="{3A8E3E24-D6E1-4641-8020-25C67A2A410E}" type="presParOf" srcId="{02BF6884-8CFD-4BA0-946F-75E45DD2F4B4}" destId="{B730EA6F-2B64-4A26-A7DC-C071B595071D}" srcOrd="0" destOrd="0" presId="urn:microsoft.com/office/officeart/2005/8/layout/hierarchy1"/>
    <dgm:cxn modelId="{85A5E627-2CD9-40E8-A2CB-38A15BDAFCF7}" type="presParOf" srcId="{02BF6884-8CFD-4BA0-946F-75E45DD2F4B4}" destId="{29C39395-D353-4974-A4C0-CA4660EA28A1}" srcOrd="1" destOrd="0" presId="urn:microsoft.com/office/officeart/2005/8/layout/hierarchy1"/>
    <dgm:cxn modelId="{192C2074-B11C-469C-9DBD-AEB777A7B37A}" type="presParOf" srcId="{E12817AB-CB23-4405-9FFE-2D52D2A65D2E}" destId="{2DD3D0CF-F8D5-41E1-9BAC-487C806C6FD7}" srcOrd="1" destOrd="0" presId="urn:microsoft.com/office/officeart/2005/8/layout/hierarchy1"/>
    <dgm:cxn modelId="{E0B703C0-C126-4752-94ED-053117836528}" type="presParOf" srcId="{D202D219-0ED9-472D-9BB2-5C891BF3C4E3}" destId="{E4C95B19-962D-4661-9C81-54663D76B706}" srcOrd="2" destOrd="0" presId="urn:microsoft.com/office/officeart/2005/8/layout/hierarchy1"/>
    <dgm:cxn modelId="{F745D674-23EE-4892-A920-CF63242CF410}" type="presParOf" srcId="{D202D219-0ED9-472D-9BB2-5C891BF3C4E3}" destId="{FD8870F5-BE4B-4B7B-B461-FBC7B7A4EB10}" srcOrd="3" destOrd="0" presId="urn:microsoft.com/office/officeart/2005/8/layout/hierarchy1"/>
    <dgm:cxn modelId="{AB085DCB-A024-4997-9562-316781639F7C}" type="presParOf" srcId="{FD8870F5-BE4B-4B7B-B461-FBC7B7A4EB10}" destId="{0E2B0E85-3156-4E9A-A6DE-2C31E7CAE346}" srcOrd="0" destOrd="0" presId="urn:microsoft.com/office/officeart/2005/8/layout/hierarchy1"/>
    <dgm:cxn modelId="{13137806-CC5D-4C2C-9143-19D5C785F128}" type="presParOf" srcId="{0E2B0E85-3156-4E9A-A6DE-2C31E7CAE346}" destId="{B204BAEC-FB74-42ED-A7E8-BD9E8FD8B6B9}" srcOrd="0" destOrd="0" presId="urn:microsoft.com/office/officeart/2005/8/layout/hierarchy1"/>
    <dgm:cxn modelId="{BFD193C3-05C5-4F89-8B05-0A961C9FD07B}" type="presParOf" srcId="{0E2B0E85-3156-4E9A-A6DE-2C31E7CAE346}" destId="{6C62C3F4-1C17-40EF-84ED-EA485CDECBA1}" srcOrd="1" destOrd="0" presId="urn:microsoft.com/office/officeart/2005/8/layout/hierarchy1"/>
    <dgm:cxn modelId="{4BB67CAE-BF95-4FAD-956F-C44C91A07DB6}" type="presParOf" srcId="{FD8870F5-BE4B-4B7B-B461-FBC7B7A4EB10}" destId="{6F87AA73-9DBD-47D5-9679-05570EC9B7EC}" srcOrd="1" destOrd="0" presId="urn:microsoft.com/office/officeart/2005/8/layout/hierarchy1"/>
    <dgm:cxn modelId="{B92CD185-F859-4A8C-9588-7886021B7A2D}" type="presParOf" srcId="{AA419FA0-2233-4F8C-A313-40519CA07837}" destId="{F01F374A-EF5C-404D-9324-CA9CC5A40725}" srcOrd="2" destOrd="0" presId="urn:microsoft.com/office/officeart/2005/8/layout/hierarchy1"/>
    <dgm:cxn modelId="{29051F7B-A6BA-4451-A74B-E662A0A088A6}" type="presParOf" srcId="{AA419FA0-2233-4F8C-A313-40519CA07837}" destId="{812028FF-5311-4BBA-BE3C-9847F825C294}" srcOrd="3" destOrd="0" presId="urn:microsoft.com/office/officeart/2005/8/layout/hierarchy1"/>
    <dgm:cxn modelId="{5C1BA88D-15B6-471A-BE5B-FE6D1AF33D71}" type="presParOf" srcId="{812028FF-5311-4BBA-BE3C-9847F825C294}" destId="{BB9D4356-100F-4787-84A2-348ADCCA781C}" srcOrd="0" destOrd="0" presId="urn:microsoft.com/office/officeart/2005/8/layout/hierarchy1"/>
    <dgm:cxn modelId="{C2A7D75F-9691-4C76-B34E-F39A20A354B4}" type="presParOf" srcId="{BB9D4356-100F-4787-84A2-348ADCCA781C}" destId="{72B0E023-C2EA-4109-8822-085EFFF00A91}" srcOrd="0" destOrd="0" presId="urn:microsoft.com/office/officeart/2005/8/layout/hierarchy1"/>
    <dgm:cxn modelId="{9FAE6578-2173-4006-B71A-3AD223AE164A}" type="presParOf" srcId="{BB9D4356-100F-4787-84A2-348ADCCA781C}" destId="{EA119F77-1935-40D9-8DE8-CFA5269F5A06}" srcOrd="1" destOrd="0" presId="urn:microsoft.com/office/officeart/2005/8/layout/hierarchy1"/>
    <dgm:cxn modelId="{1E5F5E7B-554B-45DE-B30D-4F26ED77D3FE}" type="presParOf" srcId="{812028FF-5311-4BBA-BE3C-9847F825C294}" destId="{F99B0CC9-6DBC-459D-8B10-79C1A01DA060}" srcOrd="1" destOrd="0" presId="urn:microsoft.com/office/officeart/2005/8/layout/hierarchy1"/>
    <dgm:cxn modelId="{3A832621-1519-4A31-B8D6-B9EE9DDBF73A}" type="presParOf" srcId="{F99B0CC9-6DBC-459D-8B10-79C1A01DA060}" destId="{3967267F-73D2-48BC-AC78-D0374F0C1471}" srcOrd="0" destOrd="0" presId="urn:microsoft.com/office/officeart/2005/8/layout/hierarchy1"/>
    <dgm:cxn modelId="{16FC30C5-457C-4D2C-9DD2-BCBE3F17A3F5}" type="presParOf" srcId="{F99B0CC9-6DBC-459D-8B10-79C1A01DA060}" destId="{C6FD45BE-7F5A-40B4-8D93-57BBDD9A5219}" srcOrd="1" destOrd="0" presId="urn:microsoft.com/office/officeart/2005/8/layout/hierarchy1"/>
    <dgm:cxn modelId="{D7BAEBA5-6B8F-4BA2-AF09-FD2652F03D47}" type="presParOf" srcId="{C6FD45BE-7F5A-40B4-8D93-57BBDD9A5219}" destId="{36AF4333-8560-4BDB-996D-6CD279AE1504}" srcOrd="0" destOrd="0" presId="urn:microsoft.com/office/officeart/2005/8/layout/hierarchy1"/>
    <dgm:cxn modelId="{DC6BFEAD-CBE0-446D-84EC-54E8C9FEB623}" type="presParOf" srcId="{36AF4333-8560-4BDB-996D-6CD279AE1504}" destId="{B516616F-9496-4635-A100-4EE9E01EAB64}" srcOrd="0" destOrd="0" presId="urn:microsoft.com/office/officeart/2005/8/layout/hierarchy1"/>
    <dgm:cxn modelId="{294A8967-4ABE-40F8-9470-195FD5013DE0}" type="presParOf" srcId="{36AF4333-8560-4BDB-996D-6CD279AE1504}" destId="{36AD8379-8403-4A99-AF73-A0AA08EB2F54}" srcOrd="1" destOrd="0" presId="urn:microsoft.com/office/officeart/2005/8/layout/hierarchy1"/>
    <dgm:cxn modelId="{EEA23B13-95C0-4D09-B316-B5AE8BBD4289}" type="presParOf" srcId="{C6FD45BE-7F5A-40B4-8D93-57BBDD9A5219}" destId="{D33E099F-BDB6-4D21-8613-EDD93D3F865C}" srcOrd="1" destOrd="0" presId="urn:microsoft.com/office/officeart/2005/8/layout/hierarchy1"/>
    <dgm:cxn modelId="{3250734B-AA2D-44E9-B5E4-9A576F622749}" type="presParOf" srcId="{F99B0CC9-6DBC-459D-8B10-79C1A01DA060}" destId="{4303CB08-FF95-4656-A24B-02CDBAE20E67}" srcOrd="2" destOrd="0" presId="urn:microsoft.com/office/officeart/2005/8/layout/hierarchy1"/>
    <dgm:cxn modelId="{0B160680-AF17-4220-8386-8FA4D05B9453}" type="presParOf" srcId="{F99B0CC9-6DBC-459D-8B10-79C1A01DA060}" destId="{B393B0F4-B5A2-4E40-975C-93406AD542F1}" srcOrd="3" destOrd="0" presId="urn:microsoft.com/office/officeart/2005/8/layout/hierarchy1"/>
    <dgm:cxn modelId="{BFD78F39-A99F-4742-AF3B-EC423911C9E5}" type="presParOf" srcId="{B393B0F4-B5A2-4E40-975C-93406AD542F1}" destId="{46AD5E13-1A16-40F9-AFBA-3FC7897E182E}" srcOrd="0" destOrd="0" presId="urn:microsoft.com/office/officeart/2005/8/layout/hierarchy1"/>
    <dgm:cxn modelId="{93F3A47C-85D0-4BCE-BD74-6EB84B0D313D}" type="presParOf" srcId="{46AD5E13-1A16-40F9-AFBA-3FC7897E182E}" destId="{DDD5D2B4-4D57-4929-A5AC-23B9880BD27C}" srcOrd="0" destOrd="0" presId="urn:microsoft.com/office/officeart/2005/8/layout/hierarchy1"/>
    <dgm:cxn modelId="{39944532-2665-46FE-9336-5DCB64638142}" type="presParOf" srcId="{46AD5E13-1A16-40F9-AFBA-3FC7897E182E}" destId="{4CAD5538-EF5F-40B3-B5BC-DBF814DF165D}" srcOrd="1" destOrd="0" presId="urn:microsoft.com/office/officeart/2005/8/layout/hierarchy1"/>
    <dgm:cxn modelId="{AC04D72F-56AC-470C-9790-525A42ACCAEF}" type="presParOf" srcId="{B393B0F4-B5A2-4E40-975C-93406AD542F1}" destId="{6DD6D340-A204-4C50-ADE6-B0DCF6137C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D772DB-32E3-4358-9EC4-24EE32594C7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D39060-ED6E-4F08-87A8-EABC59683542}">
      <dgm:prSet phldrT="[Текст]"/>
      <dgm:spPr>
        <a:solidFill>
          <a:schemeClr val="bg1"/>
        </a:solidFill>
      </dgm:spPr>
      <dgm:t>
        <a:bodyPr/>
        <a:lstStyle/>
        <a:p>
          <a:r>
            <a:rPr lang="ru-RU" b="1" dirty="0" smtClean="0">
              <a:solidFill>
                <a:srgbClr val="FF0000"/>
              </a:solidFill>
            </a:rPr>
            <a:t>Ошибки</a:t>
          </a:r>
        </a:p>
        <a:p>
          <a:r>
            <a:rPr lang="ru-RU" b="1" dirty="0" smtClean="0">
              <a:solidFill>
                <a:srgbClr val="FF0000"/>
              </a:solidFill>
            </a:rPr>
            <a:t>мотивирования</a:t>
          </a:r>
          <a:endParaRPr lang="ru-RU" b="1" dirty="0">
            <a:solidFill>
              <a:srgbClr val="FF0000"/>
            </a:solidFill>
          </a:endParaRPr>
        </a:p>
      </dgm:t>
    </dgm:pt>
    <dgm:pt modelId="{2E0C82A4-0FDE-4D82-8833-503E3023C463}" type="parTrans" cxnId="{AA745BE2-549A-4482-9E76-10F3F0515C8E}">
      <dgm:prSet/>
      <dgm:spPr/>
      <dgm:t>
        <a:bodyPr/>
        <a:lstStyle/>
        <a:p>
          <a:endParaRPr lang="ru-RU"/>
        </a:p>
      </dgm:t>
    </dgm:pt>
    <dgm:pt modelId="{F33C8602-7BDB-4A7F-A2AC-F53BFF869A46}" type="sibTrans" cxnId="{AA745BE2-549A-4482-9E76-10F3F0515C8E}">
      <dgm:prSet/>
      <dgm:spPr/>
      <dgm:t>
        <a:bodyPr/>
        <a:lstStyle/>
        <a:p>
          <a:endParaRPr lang="ru-RU"/>
        </a:p>
      </dgm:t>
    </dgm:pt>
    <dgm:pt modelId="{DEECEDF9-C11B-448D-A84A-23477090B5E8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5400" dirty="0" smtClean="0">
              <a:solidFill>
                <a:srgbClr val="860000"/>
              </a:solidFill>
            </a:rPr>
            <a:t>Не тому</a:t>
          </a:r>
          <a:endParaRPr lang="ru-RU" sz="5400" dirty="0">
            <a:solidFill>
              <a:srgbClr val="860000"/>
            </a:solidFill>
          </a:endParaRPr>
        </a:p>
      </dgm:t>
    </dgm:pt>
    <dgm:pt modelId="{D949E5DA-89E3-4D5D-91D1-64B709E59506}" type="parTrans" cxnId="{A534604E-18FB-4E2A-9F64-E78B5E2EA7EB}">
      <dgm:prSet/>
      <dgm:spPr/>
      <dgm:t>
        <a:bodyPr/>
        <a:lstStyle/>
        <a:p>
          <a:endParaRPr lang="ru-RU"/>
        </a:p>
      </dgm:t>
    </dgm:pt>
    <dgm:pt modelId="{ECEB7557-AE8D-418E-8E83-BA701D1F417F}" type="sibTrans" cxnId="{A534604E-18FB-4E2A-9F64-E78B5E2EA7EB}">
      <dgm:prSet/>
      <dgm:spPr/>
      <dgm:t>
        <a:bodyPr/>
        <a:lstStyle/>
        <a:p>
          <a:endParaRPr lang="ru-RU"/>
        </a:p>
      </dgm:t>
    </dgm:pt>
    <dgm:pt modelId="{F7B424F9-A17B-48E5-9577-55BBA5EFD208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5400" dirty="0" smtClean="0">
              <a:solidFill>
                <a:srgbClr val="860000"/>
              </a:solidFill>
            </a:rPr>
            <a:t>Не то</a:t>
          </a:r>
          <a:endParaRPr lang="ru-RU" sz="5400" dirty="0">
            <a:solidFill>
              <a:srgbClr val="860000"/>
            </a:solidFill>
          </a:endParaRPr>
        </a:p>
      </dgm:t>
    </dgm:pt>
    <dgm:pt modelId="{D26C6C00-DEF2-4E41-8313-26D29379D4D9}" type="parTrans" cxnId="{D92757E4-24F4-4BD0-94AE-FABB0406C1ED}">
      <dgm:prSet/>
      <dgm:spPr/>
      <dgm:t>
        <a:bodyPr/>
        <a:lstStyle/>
        <a:p>
          <a:endParaRPr lang="ru-RU"/>
        </a:p>
      </dgm:t>
    </dgm:pt>
    <dgm:pt modelId="{6D88B426-09C7-430A-98A1-915FE16B7EB1}" type="sibTrans" cxnId="{D92757E4-24F4-4BD0-94AE-FABB0406C1ED}">
      <dgm:prSet/>
      <dgm:spPr/>
      <dgm:t>
        <a:bodyPr/>
        <a:lstStyle/>
        <a:p>
          <a:endParaRPr lang="ru-RU"/>
        </a:p>
      </dgm:t>
    </dgm:pt>
    <dgm:pt modelId="{C6098FC4-69D3-4A09-994A-254394055058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4800" dirty="0" smtClean="0">
              <a:solidFill>
                <a:srgbClr val="860000"/>
              </a:solidFill>
            </a:rPr>
            <a:t>Не тогда</a:t>
          </a:r>
          <a:endParaRPr lang="ru-RU" sz="4800" dirty="0">
            <a:solidFill>
              <a:srgbClr val="860000"/>
            </a:solidFill>
          </a:endParaRPr>
        </a:p>
      </dgm:t>
    </dgm:pt>
    <dgm:pt modelId="{0AA3EE36-0B2A-4B05-8431-7135812FB110}" type="parTrans" cxnId="{8705B2BD-7458-4C2B-AAFD-8D55EC5B863E}">
      <dgm:prSet/>
      <dgm:spPr/>
      <dgm:t>
        <a:bodyPr/>
        <a:lstStyle/>
        <a:p>
          <a:endParaRPr lang="ru-RU"/>
        </a:p>
      </dgm:t>
    </dgm:pt>
    <dgm:pt modelId="{BA8A0FD1-91DC-4BF9-AA94-FFCAD02F4356}" type="sibTrans" cxnId="{8705B2BD-7458-4C2B-AAFD-8D55EC5B863E}">
      <dgm:prSet/>
      <dgm:spPr/>
      <dgm:t>
        <a:bodyPr/>
        <a:lstStyle/>
        <a:p>
          <a:endParaRPr lang="ru-RU"/>
        </a:p>
      </dgm:t>
    </dgm:pt>
    <dgm:pt modelId="{47A26A77-0A27-4C68-96B7-C83BB9F5CA3A}">
      <dgm:prSet phldrT="[Текст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ru-RU" sz="4800" dirty="0" smtClean="0">
              <a:solidFill>
                <a:srgbClr val="860000"/>
              </a:solidFill>
            </a:rPr>
            <a:t>Не там</a:t>
          </a:r>
          <a:endParaRPr lang="ru-RU" sz="4800" dirty="0">
            <a:solidFill>
              <a:srgbClr val="860000"/>
            </a:solidFill>
          </a:endParaRPr>
        </a:p>
      </dgm:t>
    </dgm:pt>
    <dgm:pt modelId="{AE085DB1-AE09-4521-B376-F467E906F4BC}" type="parTrans" cxnId="{AE4243A7-1B92-412A-BE3C-9B1E3DDDB5E7}">
      <dgm:prSet/>
      <dgm:spPr/>
      <dgm:t>
        <a:bodyPr/>
        <a:lstStyle/>
        <a:p>
          <a:endParaRPr lang="ru-RU"/>
        </a:p>
      </dgm:t>
    </dgm:pt>
    <dgm:pt modelId="{ED6176A8-73CF-4AB6-A523-289C02309FD8}" type="sibTrans" cxnId="{AE4243A7-1B92-412A-BE3C-9B1E3DDDB5E7}">
      <dgm:prSet/>
      <dgm:spPr/>
      <dgm:t>
        <a:bodyPr/>
        <a:lstStyle/>
        <a:p>
          <a:endParaRPr lang="ru-RU"/>
        </a:p>
      </dgm:t>
    </dgm:pt>
    <dgm:pt modelId="{7DB0EDB5-2C60-4267-ADD5-EA77D45712DC}" type="pres">
      <dgm:prSet presAssocID="{21D772DB-32E3-4358-9EC4-24EE32594C75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78DBFB-09EE-403D-A1AE-69C3E833474D}" type="pres">
      <dgm:prSet presAssocID="{21D772DB-32E3-4358-9EC4-24EE32594C75}" presName="matrix" presStyleCnt="0"/>
      <dgm:spPr/>
    </dgm:pt>
    <dgm:pt modelId="{89229570-AE78-4F55-A9F9-15C6C1B34A85}" type="pres">
      <dgm:prSet presAssocID="{21D772DB-32E3-4358-9EC4-24EE32594C75}" presName="tile1" presStyleLbl="node1" presStyleIdx="0" presStyleCnt="4"/>
      <dgm:spPr/>
      <dgm:t>
        <a:bodyPr/>
        <a:lstStyle/>
        <a:p>
          <a:endParaRPr lang="ru-RU"/>
        </a:p>
      </dgm:t>
    </dgm:pt>
    <dgm:pt modelId="{DB84153D-F9CA-446F-85DC-82420800DF21}" type="pres">
      <dgm:prSet presAssocID="{21D772DB-32E3-4358-9EC4-24EE32594C7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11813-E75D-4FA3-9A7F-3337766ADBFB}" type="pres">
      <dgm:prSet presAssocID="{21D772DB-32E3-4358-9EC4-24EE32594C75}" presName="tile2" presStyleLbl="node1" presStyleIdx="1" presStyleCnt="4" custLinFactNeighborX="-3714" custLinFactNeighborY="429"/>
      <dgm:spPr/>
      <dgm:t>
        <a:bodyPr/>
        <a:lstStyle/>
        <a:p>
          <a:endParaRPr lang="ru-RU"/>
        </a:p>
      </dgm:t>
    </dgm:pt>
    <dgm:pt modelId="{8FC0D1AD-1BD4-42D6-845B-6FA222E86F58}" type="pres">
      <dgm:prSet presAssocID="{21D772DB-32E3-4358-9EC4-24EE32594C7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9DDA39-E703-431D-BF45-2DB4E6D97BCF}" type="pres">
      <dgm:prSet presAssocID="{21D772DB-32E3-4358-9EC4-24EE32594C75}" presName="tile3" presStyleLbl="node1" presStyleIdx="2" presStyleCnt="4"/>
      <dgm:spPr/>
      <dgm:t>
        <a:bodyPr/>
        <a:lstStyle/>
        <a:p>
          <a:endParaRPr lang="ru-RU"/>
        </a:p>
      </dgm:t>
    </dgm:pt>
    <dgm:pt modelId="{493F63AD-6BB7-476E-9EB3-E840241EF553}" type="pres">
      <dgm:prSet presAssocID="{21D772DB-32E3-4358-9EC4-24EE32594C7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D8296C-7D61-4B79-A790-C18FF93F72BD}" type="pres">
      <dgm:prSet presAssocID="{21D772DB-32E3-4358-9EC4-24EE32594C75}" presName="tile4" presStyleLbl="node1" presStyleIdx="3" presStyleCnt="4" custLinFactNeighborX="6000" custLinFactNeighborY="1286"/>
      <dgm:spPr/>
      <dgm:t>
        <a:bodyPr/>
        <a:lstStyle/>
        <a:p>
          <a:endParaRPr lang="ru-RU"/>
        </a:p>
      </dgm:t>
    </dgm:pt>
    <dgm:pt modelId="{2062638F-D1D2-45A1-A968-D0C77977C46E}" type="pres">
      <dgm:prSet presAssocID="{21D772DB-32E3-4358-9EC4-24EE32594C7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F1A57-2DA0-42CD-9AC4-EB2DAC1251CE}" type="pres">
      <dgm:prSet presAssocID="{21D772DB-32E3-4358-9EC4-24EE32594C75}" presName="centerTile" presStyleLbl="fgShp" presStyleIdx="0" presStyleCnt="1" custScaleX="250476" custScaleY="18632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2DCAA2B3-356E-45E2-96E1-524DE5D3E0EB}" type="presOf" srcId="{C6098FC4-69D3-4A09-994A-254394055058}" destId="{493F63AD-6BB7-476E-9EB3-E840241EF553}" srcOrd="1" destOrd="0" presId="urn:microsoft.com/office/officeart/2005/8/layout/matrix1"/>
    <dgm:cxn modelId="{22E7BE83-6FA8-4B46-B4D5-A8AC34338289}" type="presOf" srcId="{DEECEDF9-C11B-448D-A84A-23477090B5E8}" destId="{89229570-AE78-4F55-A9F9-15C6C1B34A85}" srcOrd="0" destOrd="0" presId="urn:microsoft.com/office/officeart/2005/8/layout/matrix1"/>
    <dgm:cxn modelId="{AE4243A7-1B92-412A-BE3C-9B1E3DDDB5E7}" srcId="{42D39060-ED6E-4F08-87A8-EABC59683542}" destId="{47A26A77-0A27-4C68-96B7-C83BB9F5CA3A}" srcOrd="3" destOrd="0" parTransId="{AE085DB1-AE09-4521-B376-F467E906F4BC}" sibTransId="{ED6176A8-73CF-4AB6-A523-289C02309FD8}"/>
    <dgm:cxn modelId="{5C914F3C-34E7-4311-BD26-1FE7720C2306}" type="presOf" srcId="{21D772DB-32E3-4358-9EC4-24EE32594C75}" destId="{7DB0EDB5-2C60-4267-ADD5-EA77D45712DC}" srcOrd="0" destOrd="0" presId="urn:microsoft.com/office/officeart/2005/8/layout/matrix1"/>
    <dgm:cxn modelId="{BF3395AD-0007-4345-BCAF-C5DDBDFD8FE9}" type="presOf" srcId="{42D39060-ED6E-4F08-87A8-EABC59683542}" destId="{C1CF1A57-2DA0-42CD-9AC4-EB2DAC1251CE}" srcOrd="0" destOrd="0" presId="urn:microsoft.com/office/officeart/2005/8/layout/matrix1"/>
    <dgm:cxn modelId="{A534604E-18FB-4E2A-9F64-E78B5E2EA7EB}" srcId="{42D39060-ED6E-4F08-87A8-EABC59683542}" destId="{DEECEDF9-C11B-448D-A84A-23477090B5E8}" srcOrd="0" destOrd="0" parTransId="{D949E5DA-89E3-4D5D-91D1-64B709E59506}" sibTransId="{ECEB7557-AE8D-418E-8E83-BA701D1F417F}"/>
    <dgm:cxn modelId="{D92757E4-24F4-4BD0-94AE-FABB0406C1ED}" srcId="{42D39060-ED6E-4F08-87A8-EABC59683542}" destId="{F7B424F9-A17B-48E5-9577-55BBA5EFD208}" srcOrd="1" destOrd="0" parTransId="{D26C6C00-DEF2-4E41-8313-26D29379D4D9}" sibTransId="{6D88B426-09C7-430A-98A1-915FE16B7EB1}"/>
    <dgm:cxn modelId="{EACB26A2-BBF4-43AE-A612-18DDA6515444}" type="presOf" srcId="{47A26A77-0A27-4C68-96B7-C83BB9F5CA3A}" destId="{16D8296C-7D61-4B79-A790-C18FF93F72BD}" srcOrd="0" destOrd="0" presId="urn:microsoft.com/office/officeart/2005/8/layout/matrix1"/>
    <dgm:cxn modelId="{DB67590D-A3FF-4838-A87B-395F9BE02953}" type="presOf" srcId="{F7B424F9-A17B-48E5-9577-55BBA5EFD208}" destId="{F6011813-E75D-4FA3-9A7F-3337766ADBFB}" srcOrd="0" destOrd="0" presId="urn:microsoft.com/office/officeart/2005/8/layout/matrix1"/>
    <dgm:cxn modelId="{48A8A476-398F-4CE5-B3F1-0ED39E56D91F}" type="presOf" srcId="{F7B424F9-A17B-48E5-9577-55BBA5EFD208}" destId="{8FC0D1AD-1BD4-42D6-845B-6FA222E86F58}" srcOrd="1" destOrd="0" presId="urn:microsoft.com/office/officeart/2005/8/layout/matrix1"/>
    <dgm:cxn modelId="{FE78114C-C322-4645-B4D7-14F6750CD88C}" type="presOf" srcId="{DEECEDF9-C11B-448D-A84A-23477090B5E8}" destId="{DB84153D-F9CA-446F-85DC-82420800DF21}" srcOrd="1" destOrd="0" presId="urn:microsoft.com/office/officeart/2005/8/layout/matrix1"/>
    <dgm:cxn modelId="{BBF8865E-304C-4214-B52F-999BC32F9779}" type="presOf" srcId="{C6098FC4-69D3-4A09-994A-254394055058}" destId="{839DDA39-E703-431D-BF45-2DB4E6D97BCF}" srcOrd="0" destOrd="0" presId="urn:microsoft.com/office/officeart/2005/8/layout/matrix1"/>
    <dgm:cxn modelId="{56115957-545D-4146-8753-5A5CA02968AC}" type="presOf" srcId="{47A26A77-0A27-4C68-96B7-C83BB9F5CA3A}" destId="{2062638F-D1D2-45A1-A968-D0C77977C46E}" srcOrd="1" destOrd="0" presId="urn:microsoft.com/office/officeart/2005/8/layout/matrix1"/>
    <dgm:cxn modelId="{8705B2BD-7458-4C2B-AAFD-8D55EC5B863E}" srcId="{42D39060-ED6E-4F08-87A8-EABC59683542}" destId="{C6098FC4-69D3-4A09-994A-254394055058}" srcOrd="2" destOrd="0" parTransId="{0AA3EE36-0B2A-4B05-8431-7135812FB110}" sibTransId="{BA8A0FD1-91DC-4BF9-AA94-FFCAD02F4356}"/>
    <dgm:cxn modelId="{AA745BE2-549A-4482-9E76-10F3F0515C8E}" srcId="{21D772DB-32E3-4358-9EC4-24EE32594C75}" destId="{42D39060-ED6E-4F08-87A8-EABC59683542}" srcOrd="0" destOrd="0" parTransId="{2E0C82A4-0FDE-4D82-8833-503E3023C463}" sibTransId="{F33C8602-7BDB-4A7F-A2AC-F53BFF869A46}"/>
    <dgm:cxn modelId="{FC19FB61-C531-4EF0-84C5-FD316395332E}" type="presParOf" srcId="{7DB0EDB5-2C60-4267-ADD5-EA77D45712DC}" destId="{A778DBFB-09EE-403D-A1AE-69C3E833474D}" srcOrd="0" destOrd="0" presId="urn:microsoft.com/office/officeart/2005/8/layout/matrix1"/>
    <dgm:cxn modelId="{4EC561AA-0170-4C1D-91A0-97E3730B1D62}" type="presParOf" srcId="{A778DBFB-09EE-403D-A1AE-69C3E833474D}" destId="{89229570-AE78-4F55-A9F9-15C6C1B34A85}" srcOrd="0" destOrd="0" presId="urn:microsoft.com/office/officeart/2005/8/layout/matrix1"/>
    <dgm:cxn modelId="{3940D636-C77B-4104-8E40-127C32D39B5A}" type="presParOf" srcId="{A778DBFB-09EE-403D-A1AE-69C3E833474D}" destId="{DB84153D-F9CA-446F-85DC-82420800DF21}" srcOrd="1" destOrd="0" presId="urn:microsoft.com/office/officeart/2005/8/layout/matrix1"/>
    <dgm:cxn modelId="{55EC1820-F6C0-4C6B-9E2C-3260DC571194}" type="presParOf" srcId="{A778DBFB-09EE-403D-A1AE-69C3E833474D}" destId="{F6011813-E75D-4FA3-9A7F-3337766ADBFB}" srcOrd="2" destOrd="0" presId="urn:microsoft.com/office/officeart/2005/8/layout/matrix1"/>
    <dgm:cxn modelId="{DCA3F3FE-3C8C-43B7-8933-BBBE7E781766}" type="presParOf" srcId="{A778DBFB-09EE-403D-A1AE-69C3E833474D}" destId="{8FC0D1AD-1BD4-42D6-845B-6FA222E86F58}" srcOrd="3" destOrd="0" presId="urn:microsoft.com/office/officeart/2005/8/layout/matrix1"/>
    <dgm:cxn modelId="{BDF68BA4-55B3-47C5-AAE9-7E19BBED223C}" type="presParOf" srcId="{A778DBFB-09EE-403D-A1AE-69C3E833474D}" destId="{839DDA39-E703-431D-BF45-2DB4E6D97BCF}" srcOrd="4" destOrd="0" presId="urn:microsoft.com/office/officeart/2005/8/layout/matrix1"/>
    <dgm:cxn modelId="{D08792EF-8455-40FA-BB0A-C2DA95CAD643}" type="presParOf" srcId="{A778DBFB-09EE-403D-A1AE-69C3E833474D}" destId="{493F63AD-6BB7-476E-9EB3-E840241EF553}" srcOrd="5" destOrd="0" presId="urn:microsoft.com/office/officeart/2005/8/layout/matrix1"/>
    <dgm:cxn modelId="{C1D32AB0-FFC1-488C-A3AD-80E4D5C06783}" type="presParOf" srcId="{A778DBFB-09EE-403D-A1AE-69C3E833474D}" destId="{16D8296C-7D61-4B79-A790-C18FF93F72BD}" srcOrd="6" destOrd="0" presId="urn:microsoft.com/office/officeart/2005/8/layout/matrix1"/>
    <dgm:cxn modelId="{56A4FDD0-AEDC-4BD1-AE72-FB7103F0D1C9}" type="presParOf" srcId="{A778DBFB-09EE-403D-A1AE-69C3E833474D}" destId="{2062638F-D1D2-45A1-A968-D0C77977C46E}" srcOrd="7" destOrd="0" presId="urn:microsoft.com/office/officeart/2005/8/layout/matrix1"/>
    <dgm:cxn modelId="{707BE5FF-04D4-4BF3-8D42-B3498AD5BD30}" type="presParOf" srcId="{7DB0EDB5-2C60-4267-ADD5-EA77D45712DC}" destId="{C1CF1A57-2DA0-42CD-9AC4-EB2DAC1251CE}" srcOrd="1" destOrd="0" presId="urn:microsoft.com/office/officeart/2005/8/layout/matrix1"/>
  </dgm:cxnLst>
  <dgm:bg>
    <a:solidFill>
      <a:schemeClr val="accent2">
        <a:lumMod val="40000"/>
        <a:lumOff val="60000"/>
      </a:schemeClr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3CB08-FF95-4656-A24B-02CDBAE20E67}">
      <dsp:nvSpPr>
        <dsp:cNvPr id="0" name=""/>
        <dsp:cNvSpPr/>
      </dsp:nvSpPr>
      <dsp:spPr>
        <a:xfrm>
          <a:off x="6881303" y="2598644"/>
          <a:ext cx="983493" cy="46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964"/>
              </a:lnTo>
              <a:lnTo>
                <a:pt x="983493" y="318964"/>
              </a:lnTo>
              <a:lnTo>
                <a:pt x="983493" y="4680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67267F-73D2-48BC-AC78-D0374F0C1471}">
      <dsp:nvSpPr>
        <dsp:cNvPr id="0" name=""/>
        <dsp:cNvSpPr/>
      </dsp:nvSpPr>
      <dsp:spPr>
        <a:xfrm>
          <a:off x="5604191" y="2598644"/>
          <a:ext cx="1277111" cy="468053"/>
        </a:xfrm>
        <a:custGeom>
          <a:avLst/>
          <a:gdLst/>
          <a:ahLst/>
          <a:cxnLst/>
          <a:rect l="0" t="0" r="0" b="0"/>
          <a:pathLst>
            <a:path>
              <a:moveTo>
                <a:pt x="1277111" y="0"/>
              </a:moveTo>
              <a:lnTo>
                <a:pt x="1277111" y="318964"/>
              </a:lnTo>
              <a:lnTo>
                <a:pt x="0" y="318964"/>
              </a:lnTo>
              <a:lnTo>
                <a:pt x="0" y="4680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F374A-EF5C-404D-9324-CA9CC5A40725}">
      <dsp:nvSpPr>
        <dsp:cNvPr id="0" name=""/>
        <dsp:cNvSpPr/>
      </dsp:nvSpPr>
      <dsp:spPr>
        <a:xfrm>
          <a:off x="4707176" y="1108652"/>
          <a:ext cx="2174126" cy="46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964"/>
              </a:lnTo>
              <a:lnTo>
                <a:pt x="2174126" y="318964"/>
              </a:lnTo>
              <a:lnTo>
                <a:pt x="2174126" y="4680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95B19-962D-4661-9C81-54663D76B706}">
      <dsp:nvSpPr>
        <dsp:cNvPr id="0" name=""/>
        <dsp:cNvSpPr/>
      </dsp:nvSpPr>
      <dsp:spPr>
        <a:xfrm>
          <a:off x="2221986" y="2598644"/>
          <a:ext cx="1173413" cy="4680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964"/>
              </a:lnTo>
              <a:lnTo>
                <a:pt x="1173413" y="318964"/>
              </a:lnTo>
              <a:lnTo>
                <a:pt x="1173413" y="4680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CD4651-62E1-4BDF-9CEB-43BB3BBC1B2F}">
      <dsp:nvSpPr>
        <dsp:cNvPr id="0" name=""/>
        <dsp:cNvSpPr/>
      </dsp:nvSpPr>
      <dsp:spPr>
        <a:xfrm>
          <a:off x="996687" y="2598644"/>
          <a:ext cx="1225298" cy="468053"/>
        </a:xfrm>
        <a:custGeom>
          <a:avLst/>
          <a:gdLst/>
          <a:ahLst/>
          <a:cxnLst/>
          <a:rect l="0" t="0" r="0" b="0"/>
          <a:pathLst>
            <a:path>
              <a:moveTo>
                <a:pt x="1225298" y="0"/>
              </a:moveTo>
              <a:lnTo>
                <a:pt x="1225298" y="318964"/>
              </a:lnTo>
              <a:lnTo>
                <a:pt x="0" y="318964"/>
              </a:lnTo>
              <a:lnTo>
                <a:pt x="0" y="46805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D9F6CF-B32D-4FA6-BF21-8F6A5F676A9C}">
      <dsp:nvSpPr>
        <dsp:cNvPr id="0" name=""/>
        <dsp:cNvSpPr/>
      </dsp:nvSpPr>
      <dsp:spPr>
        <a:xfrm>
          <a:off x="2221986" y="1108652"/>
          <a:ext cx="2485190" cy="468053"/>
        </a:xfrm>
        <a:custGeom>
          <a:avLst/>
          <a:gdLst/>
          <a:ahLst/>
          <a:cxnLst/>
          <a:rect l="0" t="0" r="0" b="0"/>
          <a:pathLst>
            <a:path>
              <a:moveTo>
                <a:pt x="2485190" y="0"/>
              </a:moveTo>
              <a:lnTo>
                <a:pt x="2485190" y="318964"/>
              </a:lnTo>
              <a:lnTo>
                <a:pt x="0" y="318964"/>
              </a:lnTo>
              <a:lnTo>
                <a:pt x="0" y="46805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7202E8-3D7A-442E-82CA-E5DF629A8EC7}">
      <dsp:nvSpPr>
        <dsp:cNvPr id="0" name=""/>
        <dsp:cNvSpPr/>
      </dsp:nvSpPr>
      <dsp:spPr>
        <a:xfrm>
          <a:off x="3902500" y="86713"/>
          <a:ext cx="1609352" cy="1021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802118-569A-4ABD-9729-DD23AAA79CF4}">
      <dsp:nvSpPr>
        <dsp:cNvPr id="0" name=""/>
        <dsp:cNvSpPr/>
      </dsp:nvSpPr>
      <dsp:spPr>
        <a:xfrm>
          <a:off x="4081317" y="256589"/>
          <a:ext cx="1609352" cy="1021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860000"/>
              </a:solidFill>
            </a:rPr>
            <a:t>СТИМУЛИРОВАНИЕ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860000"/>
              </a:solidFill>
            </a:rPr>
            <a:t> (≠ мотивирование)</a:t>
          </a:r>
          <a:endParaRPr lang="ru-RU" sz="1300" b="1" kern="1200" dirty="0">
            <a:solidFill>
              <a:srgbClr val="860000"/>
            </a:solidFill>
          </a:endParaRPr>
        </a:p>
      </dsp:txBody>
      <dsp:txXfrm>
        <a:off x="4111249" y="286521"/>
        <a:ext cx="1549488" cy="962075"/>
      </dsp:txXfrm>
    </dsp:sp>
    <dsp:sp modelId="{E753C76B-7FD3-462B-833B-454EA5AAEB47}">
      <dsp:nvSpPr>
        <dsp:cNvPr id="0" name=""/>
        <dsp:cNvSpPr/>
      </dsp:nvSpPr>
      <dsp:spPr>
        <a:xfrm>
          <a:off x="1417309" y="1576705"/>
          <a:ext cx="1609352" cy="1021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E1358D-2B87-4A6B-BCAB-AF7245FE5B82}">
      <dsp:nvSpPr>
        <dsp:cNvPr id="0" name=""/>
        <dsp:cNvSpPr/>
      </dsp:nvSpPr>
      <dsp:spPr>
        <a:xfrm>
          <a:off x="1596126" y="1746582"/>
          <a:ext cx="1609352" cy="1021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860000"/>
              </a:solidFill>
            </a:rPr>
            <a:t>Материальное</a:t>
          </a:r>
          <a:endParaRPr lang="ru-RU" sz="1300" b="1" kern="1200" dirty="0">
            <a:solidFill>
              <a:srgbClr val="860000"/>
            </a:solidFill>
          </a:endParaRPr>
        </a:p>
      </dsp:txBody>
      <dsp:txXfrm>
        <a:off x="1626058" y="1776514"/>
        <a:ext cx="1549488" cy="962075"/>
      </dsp:txXfrm>
    </dsp:sp>
    <dsp:sp modelId="{B730EA6F-2B64-4A26-A7DC-C071B595071D}">
      <dsp:nvSpPr>
        <dsp:cNvPr id="0" name=""/>
        <dsp:cNvSpPr/>
      </dsp:nvSpPr>
      <dsp:spPr>
        <a:xfrm>
          <a:off x="2091" y="3066698"/>
          <a:ext cx="1989192" cy="1021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39395-D353-4974-A4C0-CA4660EA28A1}">
      <dsp:nvSpPr>
        <dsp:cNvPr id="0" name=""/>
        <dsp:cNvSpPr/>
      </dsp:nvSpPr>
      <dsp:spPr>
        <a:xfrm>
          <a:off x="180908" y="3236574"/>
          <a:ext cx="1989192" cy="1021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860000"/>
              </a:solidFill>
            </a:rPr>
            <a:t>Оплата труда </a:t>
          </a:r>
          <a:r>
            <a:rPr lang="ru-RU" sz="1300" b="0" kern="1200" dirty="0" smtClean="0">
              <a:solidFill>
                <a:srgbClr val="860000"/>
              </a:solidFill>
            </a:rPr>
            <a:t>(постоянная, временная)</a:t>
          </a:r>
          <a:endParaRPr lang="ru-RU" sz="1300" b="0" kern="1200" dirty="0">
            <a:solidFill>
              <a:srgbClr val="860000"/>
            </a:solidFill>
          </a:endParaRPr>
        </a:p>
      </dsp:txBody>
      <dsp:txXfrm>
        <a:off x="210840" y="3266506"/>
        <a:ext cx="1929328" cy="962075"/>
      </dsp:txXfrm>
    </dsp:sp>
    <dsp:sp modelId="{B204BAEC-FB74-42ED-A7E8-BD9E8FD8B6B9}">
      <dsp:nvSpPr>
        <dsp:cNvPr id="0" name=""/>
        <dsp:cNvSpPr/>
      </dsp:nvSpPr>
      <dsp:spPr>
        <a:xfrm>
          <a:off x="2348917" y="3066698"/>
          <a:ext cx="2092963" cy="1021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62C3F4-1C17-40EF-84ED-EA485CDECBA1}">
      <dsp:nvSpPr>
        <dsp:cNvPr id="0" name=""/>
        <dsp:cNvSpPr/>
      </dsp:nvSpPr>
      <dsp:spPr>
        <a:xfrm>
          <a:off x="2527734" y="3236574"/>
          <a:ext cx="2092963" cy="1021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860000"/>
              </a:solidFill>
            </a:rPr>
            <a:t>Социальный пакет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860000"/>
              </a:solidFill>
            </a:rPr>
            <a:t> </a:t>
          </a:r>
          <a:r>
            <a:rPr lang="ru-RU" sz="1300" b="0" kern="1200" dirty="0" smtClean="0">
              <a:solidFill>
                <a:srgbClr val="860000"/>
              </a:solidFill>
            </a:rPr>
            <a:t>(оплата отдыха, учебы)</a:t>
          </a:r>
          <a:endParaRPr lang="ru-RU" sz="1300" b="0" kern="1200" dirty="0">
            <a:solidFill>
              <a:srgbClr val="860000"/>
            </a:solidFill>
          </a:endParaRPr>
        </a:p>
      </dsp:txBody>
      <dsp:txXfrm>
        <a:off x="2557666" y="3266506"/>
        <a:ext cx="2033099" cy="962075"/>
      </dsp:txXfrm>
    </dsp:sp>
    <dsp:sp modelId="{72B0E023-C2EA-4109-8822-085EFFF00A91}">
      <dsp:nvSpPr>
        <dsp:cNvPr id="0" name=""/>
        <dsp:cNvSpPr/>
      </dsp:nvSpPr>
      <dsp:spPr>
        <a:xfrm>
          <a:off x="5765563" y="1576705"/>
          <a:ext cx="2231480" cy="1021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119F77-1935-40D9-8DE8-CFA5269F5A06}">
      <dsp:nvSpPr>
        <dsp:cNvPr id="0" name=""/>
        <dsp:cNvSpPr/>
      </dsp:nvSpPr>
      <dsp:spPr>
        <a:xfrm>
          <a:off x="5944380" y="1746582"/>
          <a:ext cx="2231480" cy="1021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err="1" smtClean="0">
              <a:solidFill>
                <a:srgbClr val="860000"/>
              </a:solidFill>
            </a:rPr>
            <a:t>Не-материальное</a:t>
          </a:r>
          <a:endParaRPr lang="ru-RU" sz="1300" b="1" kern="1200" dirty="0">
            <a:solidFill>
              <a:srgbClr val="860000"/>
            </a:solidFill>
          </a:endParaRPr>
        </a:p>
      </dsp:txBody>
      <dsp:txXfrm>
        <a:off x="5974312" y="1776514"/>
        <a:ext cx="2171616" cy="962075"/>
      </dsp:txXfrm>
    </dsp:sp>
    <dsp:sp modelId="{B516616F-9496-4635-A100-4EE9E01EAB64}">
      <dsp:nvSpPr>
        <dsp:cNvPr id="0" name=""/>
        <dsp:cNvSpPr/>
      </dsp:nvSpPr>
      <dsp:spPr>
        <a:xfrm>
          <a:off x="4799515" y="3066698"/>
          <a:ext cx="1609352" cy="1021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AD8379-8403-4A99-AF73-A0AA08EB2F54}">
      <dsp:nvSpPr>
        <dsp:cNvPr id="0" name=""/>
        <dsp:cNvSpPr/>
      </dsp:nvSpPr>
      <dsp:spPr>
        <a:xfrm>
          <a:off x="4978332" y="3236574"/>
          <a:ext cx="1609352" cy="1021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860000"/>
              </a:solidFill>
            </a:rPr>
            <a:t>Формализованное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solidFill>
                <a:srgbClr val="860000"/>
              </a:solidFill>
            </a:rPr>
            <a:t>(грамоты, звания)</a:t>
          </a:r>
          <a:endParaRPr lang="ru-RU" sz="1300" b="0" kern="1200" dirty="0">
            <a:solidFill>
              <a:srgbClr val="860000"/>
            </a:solidFill>
          </a:endParaRPr>
        </a:p>
      </dsp:txBody>
      <dsp:txXfrm>
        <a:off x="5008264" y="3266506"/>
        <a:ext cx="1549488" cy="962075"/>
      </dsp:txXfrm>
    </dsp:sp>
    <dsp:sp modelId="{DDD5D2B4-4D57-4929-A5AC-23B9880BD27C}">
      <dsp:nvSpPr>
        <dsp:cNvPr id="0" name=""/>
        <dsp:cNvSpPr/>
      </dsp:nvSpPr>
      <dsp:spPr>
        <a:xfrm>
          <a:off x="6766502" y="3066698"/>
          <a:ext cx="2196589" cy="10219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D5538-EF5F-40B3-B5BC-DBF814DF165D}">
      <dsp:nvSpPr>
        <dsp:cNvPr id="0" name=""/>
        <dsp:cNvSpPr/>
      </dsp:nvSpPr>
      <dsp:spPr>
        <a:xfrm>
          <a:off x="6945319" y="3236574"/>
          <a:ext cx="2196589" cy="10219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err="1" smtClean="0">
              <a:solidFill>
                <a:srgbClr val="860000"/>
              </a:solidFill>
            </a:rPr>
            <a:t>Не-формализованное</a:t>
          </a:r>
          <a:endParaRPr lang="ru-RU" sz="1300" b="1" kern="1200" dirty="0" smtClean="0">
            <a:solidFill>
              <a:srgbClr val="860000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solidFill>
                <a:srgbClr val="860000"/>
              </a:solidFill>
            </a:rPr>
            <a:t>(поддержка лояльности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0" kern="1200" dirty="0" smtClean="0">
              <a:solidFill>
                <a:srgbClr val="860000"/>
              </a:solidFill>
            </a:rPr>
            <a:t>к организации)</a:t>
          </a:r>
          <a:endParaRPr lang="ru-RU" sz="1300" b="0" kern="1200" dirty="0">
            <a:solidFill>
              <a:srgbClr val="860000"/>
            </a:solidFill>
          </a:endParaRPr>
        </a:p>
      </dsp:txBody>
      <dsp:txXfrm>
        <a:off x="6975251" y="3266506"/>
        <a:ext cx="2136725" cy="9620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229570-AE78-4F55-A9F9-15C6C1B34A85}">
      <dsp:nvSpPr>
        <dsp:cNvPr id="0" name=""/>
        <dsp:cNvSpPr/>
      </dsp:nvSpPr>
      <dsp:spPr>
        <a:xfrm rot="16200000">
          <a:off x="947873" y="-947873"/>
          <a:ext cx="2541269" cy="4437016"/>
        </a:xfrm>
        <a:prstGeom prst="round1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solidFill>
                <a:srgbClr val="860000"/>
              </a:solidFill>
            </a:rPr>
            <a:t>Не тому</a:t>
          </a:r>
          <a:endParaRPr lang="ru-RU" sz="5400" kern="1200" dirty="0">
            <a:solidFill>
              <a:srgbClr val="860000"/>
            </a:solidFill>
          </a:endParaRPr>
        </a:p>
      </dsp:txBody>
      <dsp:txXfrm rot="5400000">
        <a:off x="0" y="0"/>
        <a:ext cx="4437016" cy="1905952"/>
      </dsp:txXfrm>
    </dsp:sp>
    <dsp:sp modelId="{F6011813-E75D-4FA3-9A7F-3337766ADBFB}">
      <dsp:nvSpPr>
        <dsp:cNvPr id="0" name=""/>
        <dsp:cNvSpPr/>
      </dsp:nvSpPr>
      <dsp:spPr>
        <a:xfrm>
          <a:off x="4272225" y="10902"/>
          <a:ext cx="4437016" cy="2541269"/>
        </a:xfrm>
        <a:prstGeom prst="round1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solidFill>
                <a:srgbClr val="860000"/>
              </a:solidFill>
            </a:rPr>
            <a:t>Не то</a:t>
          </a:r>
          <a:endParaRPr lang="ru-RU" sz="5400" kern="1200" dirty="0">
            <a:solidFill>
              <a:srgbClr val="860000"/>
            </a:solidFill>
          </a:endParaRPr>
        </a:p>
      </dsp:txBody>
      <dsp:txXfrm>
        <a:off x="4272225" y="10902"/>
        <a:ext cx="4437016" cy="1905952"/>
      </dsp:txXfrm>
    </dsp:sp>
    <dsp:sp modelId="{839DDA39-E703-431D-BF45-2DB4E6D97BCF}">
      <dsp:nvSpPr>
        <dsp:cNvPr id="0" name=""/>
        <dsp:cNvSpPr/>
      </dsp:nvSpPr>
      <dsp:spPr>
        <a:xfrm rot="10800000">
          <a:off x="0" y="2541269"/>
          <a:ext cx="4437016" cy="2541269"/>
        </a:xfrm>
        <a:prstGeom prst="round1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860000"/>
              </a:solidFill>
            </a:rPr>
            <a:t>Не тогда</a:t>
          </a:r>
          <a:endParaRPr lang="ru-RU" sz="4800" kern="1200" dirty="0">
            <a:solidFill>
              <a:srgbClr val="860000"/>
            </a:solidFill>
          </a:endParaRPr>
        </a:p>
      </dsp:txBody>
      <dsp:txXfrm rot="10800000">
        <a:off x="0" y="3176586"/>
        <a:ext cx="4437016" cy="1905952"/>
      </dsp:txXfrm>
    </dsp:sp>
    <dsp:sp modelId="{16D8296C-7D61-4B79-A790-C18FF93F72BD}">
      <dsp:nvSpPr>
        <dsp:cNvPr id="0" name=""/>
        <dsp:cNvSpPr/>
      </dsp:nvSpPr>
      <dsp:spPr>
        <a:xfrm rot="5400000">
          <a:off x="5384890" y="1593396"/>
          <a:ext cx="2541269" cy="4437016"/>
        </a:xfrm>
        <a:prstGeom prst="round1Rect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1376" tIns="341376" rIns="341376" bIns="341376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800" kern="1200" dirty="0" smtClean="0">
              <a:solidFill>
                <a:srgbClr val="860000"/>
              </a:solidFill>
            </a:rPr>
            <a:t>Не там</a:t>
          </a:r>
          <a:endParaRPr lang="ru-RU" sz="4800" kern="1200" dirty="0">
            <a:solidFill>
              <a:srgbClr val="860000"/>
            </a:solidFill>
          </a:endParaRPr>
        </a:p>
      </dsp:txBody>
      <dsp:txXfrm rot="-5400000">
        <a:off x="4437016" y="3176586"/>
        <a:ext cx="4437016" cy="1905952"/>
      </dsp:txXfrm>
    </dsp:sp>
    <dsp:sp modelId="{C1CF1A57-2DA0-42CD-9AC4-EB2DAC1251CE}">
      <dsp:nvSpPr>
        <dsp:cNvPr id="0" name=""/>
        <dsp:cNvSpPr/>
      </dsp:nvSpPr>
      <dsp:spPr>
        <a:xfrm>
          <a:off x="1102918" y="1357533"/>
          <a:ext cx="6668196" cy="2367472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b="1" kern="1200" dirty="0" smtClean="0">
              <a:solidFill>
                <a:srgbClr val="FF0000"/>
              </a:solidFill>
            </a:rPr>
            <a:t>Ошибки</a:t>
          </a:r>
        </a:p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200" b="1" kern="1200" dirty="0" smtClean="0">
              <a:solidFill>
                <a:srgbClr val="FF0000"/>
              </a:solidFill>
            </a:rPr>
            <a:t>мотивирования</a:t>
          </a:r>
          <a:endParaRPr lang="ru-RU" sz="5200" b="1" kern="1200" dirty="0">
            <a:solidFill>
              <a:srgbClr val="FF0000"/>
            </a:solidFill>
          </a:endParaRPr>
        </a:p>
      </dsp:txBody>
      <dsp:txXfrm>
        <a:off x="1218488" y="1473103"/>
        <a:ext cx="6437056" cy="21363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547365A-8293-4B12-99DF-AFFC10CAF6C9}" type="datetimeFigureOut">
              <a:rPr lang="ru-RU"/>
              <a:pPr>
                <a:defRPr/>
              </a:pPr>
              <a:t>11.02.2020</a:t>
            </a:fld>
            <a:endParaRPr lang="ru-RU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021" tIns="46512" rIns="93021" bIns="465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0E4410D-BD23-4EAE-9D8B-5D195CFF79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2160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3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29605" y="1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F2C6C29-B573-4FFB-8B8B-3CB1F0FAEB6E}" type="datetimeFigureOut">
              <a:rPr lang="ru-RU"/>
              <a:pPr>
                <a:defRPr/>
              </a:pPr>
              <a:t>11.02.2020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6675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4" tIns="46518" rIns="93034" bIns="4651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5155" y="4723462"/>
            <a:ext cx="5410869" cy="447324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3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29605" y="9443694"/>
            <a:ext cx="2929944" cy="497206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330" tIns="45665" rIns="91330" bIns="45665" numCol="1" anchor="b" anchorCtr="0" compatLnSpc="1">
            <a:prstTxWarp prst="textNoShape">
              <a:avLst/>
            </a:prstTxWarp>
          </a:bodyPr>
          <a:lstStyle>
            <a:lvl1pPr algn="r" defTabSz="914199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FEF3FD3-3BBE-47D0-8998-C4A0EE1790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17320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4351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8870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8305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77406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7175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66108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60461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54812" algn="l" defTabSz="788703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389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389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389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6675" y="746125"/>
            <a:ext cx="6627813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EF3FD3-3BBE-47D0-8998-C4A0EE17906E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389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8" y="1597826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8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4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8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83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77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7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66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60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548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44B-E04E-48C9-B83C-6E58FC85265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D75A7-AE15-403E-8097-5663A8A9A8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075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BCA2E-FBC4-40C1-A3CD-7A3AD84FCB31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95F28-F84C-4EB8-9AB7-BFF236670CB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61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48500" y="205985"/>
            <a:ext cx="2187575" cy="43767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85779" y="205985"/>
            <a:ext cx="6410325" cy="43767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2E9FE-595F-4EF8-B698-286D707EA78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5CD5-CE60-40FB-B485-FF00057082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0492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5310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049FA-E064-4AFE-A8CF-00310002579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31596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3305182"/>
            <a:ext cx="7772400" cy="1021556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180041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943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8870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18305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57740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97175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36610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7604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315481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BCF3E-BD4C-4030-8F1E-51A8F5A4525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85315-E6AB-4B7D-A47F-8BEA61C6A3F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099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577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37125" y="1196580"/>
            <a:ext cx="4298950" cy="338613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418B9-2FDC-4633-837C-A8430F7CDFD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2D664D-CAF7-4520-BF3A-E06C23C6071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861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4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4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5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4351" indent="0">
              <a:buNone/>
              <a:defRPr sz="1700" b="1"/>
            </a:lvl2pPr>
            <a:lvl3pPr marL="788703" indent="0">
              <a:buNone/>
              <a:defRPr sz="1600" b="1"/>
            </a:lvl3pPr>
            <a:lvl4pPr marL="1183054" indent="0">
              <a:buNone/>
              <a:defRPr sz="1400" b="1"/>
            </a:lvl4pPr>
            <a:lvl5pPr marL="1577406" indent="0">
              <a:buNone/>
              <a:defRPr sz="1400" b="1"/>
            </a:lvl5pPr>
            <a:lvl6pPr marL="1971758" indent="0">
              <a:buNone/>
              <a:defRPr sz="1400" b="1"/>
            </a:lvl6pPr>
            <a:lvl7pPr marL="2366108" indent="0">
              <a:buNone/>
              <a:defRPr sz="1400" b="1"/>
            </a:lvl7pPr>
            <a:lvl8pPr marL="2760461" indent="0">
              <a:buNone/>
              <a:defRPr sz="1400" b="1"/>
            </a:lvl8pPr>
            <a:lvl9pPr marL="3154812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5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278F1-8992-4C19-B012-A6C4849DFCD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BAFCF7-436C-4712-AEA3-D4EC63EDB3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849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00288-D8AE-43F6-A8A9-3200BDED56F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97EAF3-159E-4290-9E82-DFA6264FA6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072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F37E-BBEF-42A8-B21B-57D281A14EA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93DB5-C197-4DAD-A910-A95EB100EB4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19723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94"/>
            <a:ext cx="3008313" cy="871537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31"/>
            <a:ext cx="3008313" cy="3518298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62637-64E8-4384-909B-5470DBFB2A7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C5A852-9AB6-441E-9B8E-D7521EF7F85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94109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6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9"/>
            <a:ext cx="5486400" cy="3086100"/>
          </a:xfrm>
        </p:spPr>
        <p:txBody>
          <a:bodyPr/>
          <a:lstStyle>
            <a:lvl1pPr marL="0" indent="0">
              <a:buNone/>
              <a:defRPr sz="2800"/>
            </a:lvl1pPr>
            <a:lvl2pPr marL="394351" indent="0">
              <a:buNone/>
              <a:defRPr sz="2400"/>
            </a:lvl2pPr>
            <a:lvl3pPr marL="788703" indent="0">
              <a:buNone/>
              <a:defRPr sz="2100"/>
            </a:lvl3pPr>
            <a:lvl4pPr marL="1183054" indent="0">
              <a:buNone/>
              <a:defRPr sz="1700"/>
            </a:lvl4pPr>
            <a:lvl5pPr marL="1577406" indent="0">
              <a:buNone/>
              <a:defRPr sz="1700"/>
            </a:lvl5pPr>
            <a:lvl6pPr marL="1971758" indent="0">
              <a:buNone/>
              <a:defRPr sz="1700"/>
            </a:lvl6pPr>
            <a:lvl7pPr marL="2366108" indent="0">
              <a:buNone/>
              <a:defRPr sz="1700"/>
            </a:lvl7pPr>
            <a:lvl8pPr marL="2760461" indent="0">
              <a:buNone/>
              <a:defRPr sz="1700"/>
            </a:lvl8pPr>
            <a:lvl9pPr marL="3154812" indent="0">
              <a:buNone/>
              <a:defRPr sz="1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200"/>
            </a:lvl1pPr>
            <a:lvl2pPr marL="394351" indent="0">
              <a:buNone/>
              <a:defRPr sz="1000"/>
            </a:lvl2pPr>
            <a:lvl3pPr marL="788703" indent="0">
              <a:buNone/>
              <a:defRPr sz="900"/>
            </a:lvl3pPr>
            <a:lvl4pPr marL="1183054" indent="0">
              <a:buNone/>
              <a:defRPr sz="800"/>
            </a:lvl4pPr>
            <a:lvl5pPr marL="1577406" indent="0">
              <a:buNone/>
              <a:defRPr sz="800"/>
            </a:lvl5pPr>
            <a:lvl6pPr marL="1971758" indent="0">
              <a:buNone/>
              <a:defRPr sz="800"/>
            </a:lvl6pPr>
            <a:lvl7pPr marL="2366108" indent="0">
              <a:buNone/>
              <a:defRPr sz="800"/>
            </a:lvl7pPr>
            <a:lvl8pPr marL="2760461" indent="0">
              <a:buNone/>
              <a:defRPr sz="800"/>
            </a:lvl8pPr>
            <a:lvl9pPr marL="3154812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AACC3-B1C5-4412-8541-3B2493E41A6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DE4A1-E0E1-49D0-BEA7-254605B0B92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584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8" y="205979"/>
            <a:ext cx="8229600" cy="857250"/>
          </a:xfrm>
          <a:prstGeom prst="rect">
            <a:avLst/>
          </a:prstGeom>
        </p:spPr>
        <p:txBody>
          <a:bodyPr vert="horz" lIns="78870" tIns="39435" rIns="78870" bIns="3943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8" y="1200158"/>
            <a:ext cx="8229600" cy="3394472"/>
          </a:xfrm>
          <a:prstGeom prst="rect">
            <a:avLst/>
          </a:prstGeom>
        </p:spPr>
        <p:txBody>
          <a:bodyPr vert="horz" lIns="78870" tIns="39435" rIns="78870" bIns="3943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4933A-6B35-4394-B2EC-CACC2A2549E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9"/>
            <a:ext cx="2895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9"/>
            <a:ext cx="2133600" cy="273844"/>
          </a:xfrm>
          <a:prstGeom prst="rect">
            <a:avLst/>
          </a:prstGeom>
        </p:spPr>
        <p:txBody>
          <a:bodyPr vert="horz" lIns="78870" tIns="39435" rIns="78870" bIns="39435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5DF2FFA-F616-4108-88D1-5E6D2BB455E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41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6" r:id="rId1"/>
    <p:sldLayoutId id="2147484177" r:id="rId2"/>
    <p:sldLayoutId id="2147484178" r:id="rId3"/>
    <p:sldLayoutId id="2147484179" r:id="rId4"/>
    <p:sldLayoutId id="2147484180" r:id="rId5"/>
    <p:sldLayoutId id="2147484181" r:id="rId6"/>
    <p:sldLayoutId id="2147484182" r:id="rId7"/>
    <p:sldLayoutId id="2147484183" r:id="rId8"/>
    <p:sldLayoutId id="2147484184" r:id="rId9"/>
    <p:sldLayoutId id="2147484185" r:id="rId10"/>
    <p:sldLayoutId id="2147484186" r:id="rId11"/>
    <p:sldLayoutId id="2147484187" r:id="rId12"/>
  </p:sldLayoutIdLst>
  <p:hf hdr="0" ftr="0" dt="0"/>
  <p:txStyles>
    <p:titleStyle>
      <a:lvl1pPr algn="ctr" defTabSz="788703" rtl="0" eaLnBrk="1" latinLnBrk="0" hangingPunct="1"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5764" indent="-295764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821" indent="-246470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85879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38023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74581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8934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63285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57636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988" indent="-197176" algn="l" defTabSz="788703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9435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88703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83054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77406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97175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66108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60461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54812" algn="l" defTabSz="788703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939378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1" y="195401"/>
            <a:ext cx="6012097" cy="79217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799" y="64551"/>
            <a:ext cx="1009290" cy="100929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009955" y="1325213"/>
            <a:ext cx="713404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n-US" sz="2400" b="1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400" b="1" dirty="0" err="1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Бобылева</a:t>
            </a:r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b="1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Надежда Игоревна</a:t>
            </a:r>
            <a:r>
              <a:rPr lang="ru-RU" sz="2400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endParaRPr lang="en-US" sz="2400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400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к.б.н</a:t>
            </a:r>
            <a:r>
              <a:rPr lang="ru-RU" sz="2400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., </a:t>
            </a:r>
            <a:r>
              <a:rPr lang="ru-RU" sz="2400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доцент</a:t>
            </a:r>
            <a:endParaRPr lang="en-US" sz="2400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400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доцент </a:t>
            </a:r>
            <a:r>
              <a:rPr lang="en-US" sz="2400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</a:t>
            </a:r>
            <a:r>
              <a:rPr lang="ru-RU" sz="2400" dirty="0" err="1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ентра</a:t>
            </a:r>
            <a:r>
              <a:rPr lang="ru-RU" sz="2400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2400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ru-RU" sz="2400" dirty="0" smtClean="0">
                <a:solidFill>
                  <a:srgbClr val="8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образовательного менеджмента</a:t>
            </a:r>
            <a:endParaRPr lang="ru-RU" sz="2400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400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400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ru-RU" sz="2400" dirty="0" smtClean="0">
              <a:solidFill>
                <a:srgbClr val="8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 descr="http://www.iro.yar.ru/fileadmin/_processed_/4/c/csm_bobyleva_c80d356c6c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040" y="1413631"/>
            <a:ext cx="2078070" cy="2874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52722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131674"/>
          <a:ext cx="9144000" cy="4345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1" y="195401"/>
            <a:ext cx="6012097" cy="79217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799" y="64551"/>
            <a:ext cx="1009290" cy="1009290"/>
          </a:xfrm>
          <a:prstGeom prst="rect">
            <a:avLst/>
          </a:prstGeom>
        </p:spPr>
      </p:pic>
      <p:pic>
        <p:nvPicPr>
          <p:cNvPr id="35846" name="Picture 6" descr="http://diplomberi.ru/image/cache/catalog/mironchik/glavn_img/img_7-1200x750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" y="5391"/>
            <a:ext cx="9144000" cy="51381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43725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8445" y="570586"/>
            <a:ext cx="8449055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Ведущие мотивы деятельности:</a:t>
            </a:r>
          </a:p>
          <a:p>
            <a:pPr marL="457200" indent="-457200"/>
            <a:r>
              <a:rPr lang="ru-RU" sz="4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4. Вознаграждение (зарплата)</a:t>
            </a:r>
          </a:p>
          <a:p>
            <a:pPr marL="457200" indent="-457200"/>
            <a:endParaRPr lang="ru-RU" sz="44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b="1" dirty="0" smtClean="0">
              <a:solidFill>
                <a:srgbClr val="860000"/>
              </a:solidFill>
            </a:endParaRP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8445" y="570586"/>
            <a:ext cx="8449055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Ведущие мотивы деятельности:</a:t>
            </a:r>
          </a:p>
          <a:p>
            <a:pPr marL="457200" indent="-457200"/>
            <a:r>
              <a:rPr lang="ru-RU" sz="4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4. Вознаграждение (зарплата)</a:t>
            </a:r>
          </a:p>
          <a:p>
            <a:pPr marL="457200" indent="-457200"/>
            <a:r>
              <a:rPr lang="ru-RU" sz="4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3. Результат («научил ребенка»)</a:t>
            </a:r>
          </a:p>
          <a:p>
            <a:pPr marL="457200" indent="-457200"/>
            <a:endParaRPr lang="ru-RU" sz="2000" b="1" dirty="0" smtClean="0">
              <a:solidFill>
                <a:srgbClr val="860000"/>
              </a:solidFill>
            </a:endParaRP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729" y="570586"/>
            <a:ext cx="90342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Ведущие мотивы деятельности:</a:t>
            </a:r>
          </a:p>
          <a:p>
            <a:pPr marL="457200" indent="-457200"/>
            <a:r>
              <a:rPr lang="ru-RU" sz="4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4. Вознаграждение (получил деньги)</a:t>
            </a:r>
          </a:p>
          <a:p>
            <a:pPr marL="457200" indent="-457200"/>
            <a:r>
              <a:rPr lang="ru-RU" sz="4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3. Результат («научил ребенка»)</a:t>
            </a:r>
          </a:p>
          <a:p>
            <a:pPr marL="457200" indent="-457200"/>
            <a:r>
              <a:rPr lang="ru-RU" sz="4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2. Страх («отберут нагрузку»)</a:t>
            </a:r>
          </a:p>
          <a:p>
            <a:pPr marL="457200" indent="-457200"/>
            <a:endParaRPr lang="ru-RU" sz="2000" b="1" dirty="0" smtClean="0">
              <a:solidFill>
                <a:srgbClr val="860000"/>
              </a:solidFill>
            </a:endParaRP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729" y="570586"/>
            <a:ext cx="903427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Ведущие мотивы деятельности:</a:t>
            </a:r>
          </a:p>
          <a:p>
            <a:pPr marL="457200" indent="-457200"/>
            <a:r>
              <a:rPr lang="ru-RU" sz="4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4. Вознаграждение (получил деньги)</a:t>
            </a:r>
          </a:p>
          <a:p>
            <a:pPr marL="457200" indent="-457200"/>
            <a:r>
              <a:rPr lang="ru-RU" sz="4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3. Результат («научил ребенка»)</a:t>
            </a:r>
          </a:p>
          <a:p>
            <a:pPr marL="457200" indent="-457200"/>
            <a:r>
              <a:rPr lang="ru-RU" sz="4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2. Страх («отберут нагрузку»)</a:t>
            </a:r>
          </a:p>
          <a:p>
            <a:pPr marL="457200" indent="-457200"/>
            <a:r>
              <a:rPr lang="ru-RU" sz="44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1. Удовольствие («нравится учить»)</a:t>
            </a:r>
          </a:p>
          <a:p>
            <a:pPr marL="457200" indent="-457200"/>
            <a:endParaRPr lang="ru-RU" sz="2000" b="1" dirty="0" smtClean="0">
              <a:solidFill>
                <a:srgbClr val="860000"/>
              </a:solidFill>
            </a:endParaRP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://900igr.net/datai/ekonomika/Kljuchevye-navyki-rukovoditelja/0005-003-Otlichija-stimuljatsii-i-motivatsii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493" y="303422"/>
            <a:ext cx="7058025" cy="4400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978" y="126742"/>
            <a:ext cx="868314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860000"/>
                </a:solidFill>
              </a:rPr>
              <a:t>Управление мотивацией:</a:t>
            </a:r>
          </a:p>
          <a:p>
            <a:pPr algn="ctr"/>
            <a:r>
              <a:rPr lang="ru-RU" sz="3600" dirty="0" smtClean="0">
                <a:solidFill>
                  <a:srgbClr val="860000"/>
                </a:solidFill>
              </a:rPr>
              <a:t>Либо вы управляете мотивацией; </a:t>
            </a:r>
          </a:p>
          <a:p>
            <a:pPr algn="ctr"/>
            <a:r>
              <a:rPr lang="ru-RU" sz="3600" dirty="0" smtClean="0">
                <a:solidFill>
                  <a:srgbClr val="860000"/>
                </a:solidFill>
              </a:rPr>
              <a:t>либо мотивация формируется стихийно, «как получится»</a:t>
            </a:r>
          </a:p>
          <a:p>
            <a:pPr algn="ctr"/>
            <a:endParaRPr lang="ru-RU" sz="3600" dirty="0" smtClean="0">
              <a:solidFill>
                <a:srgbClr val="86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860000"/>
                </a:solidFill>
              </a:rPr>
              <a:t>Что значит управлять мотивацией?</a:t>
            </a:r>
            <a:r>
              <a:rPr lang="ru-RU" sz="3600" dirty="0" smtClean="0">
                <a:solidFill>
                  <a:srgbClr val="860000"/>
                </a:solidFill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978" y="126742"/>
            <a:ext cx="8683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860000"/>
                </a:solidFill>
              </a:rPr>
              <a:t>Управление мотивацией:</a:t>
            </a:r>
          </a:p>
          <a:p>
            <a:pPr algn="ctr"/>
            <a:r>
              <a:rPr lang="ru-RU" sz="3600" dirty="0" smtClean="0">
                <a:solidFill>
                  <a:srgbClr val="860000"/>
                </a:solidFill>
              </a:rPr>
              <a:t>Либо вы управляете мотивацией; </a:t>
            </a:r>
          </a:p>
          <a:p>
            <a:pPr algn="ctr"/>
            <a:r>
              <a:rPr lang="ru-RU" sz="3600" dirty="0" smtClean="0">
                <a:solidFill>
                  <a:srgbClr val="860000"/>
                </a:solidFill>
              </a:rPr>
              <a:t>либо мотивация формируется стихийно, «как получится»</a:t>
            </a:r>
          </a:p>
          <a:p>
            <a:pPr algn="ctr"/>
            <a:endParaRPr lang="ru-RU" sz="3600" dirty="0" smtClean="0">
              <a:solidFill>
                <a:srgbClr val="86000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860000"/>
                </a:solidFill>
              </a:rPr>
              <a:t>Что значит управлять мотивацией?</a:t>
            </a:r>
            <a:r>
              <a:rPr lang="ru-RU" sz="3600" dirty="0" smtClean="0">
                <a:solidFill>
                  <a:srgbClr val="860000"/>
                </a:solidFill>
              </a:rPr>
              <a:t>: формировать, поддерживать, изменять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792" y="0"/>
            <a:ext cx="8885208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40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Правила</a:t>
            </a:r>
            <a:r>
              <a:rPr lang="ru-RU" sz="4000" b="1" dirty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формирования мотивов</a:t>
            </a:r>
          </a:p>
          <a:p>
            <a:pPr marL="457200" indent="-457200">
              <a:buAutoNum type="arabicPeriod"/>
            </a:pPr>
            <a:r>
              <a:rPr lang="ru-RU" sz="40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Мотивы могут быть не очевидны</a:t>
            </a:r>
          </a:p>
          <a:p>
            <a:pPr marL="457200" indent="-457200">
              <a:buAutoNum type="arabicPeriod"/>
            </a:pPr>
            <a:r>
              <a:rPr lang="ru-RU" sz="40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Мотивы могут быть неосознанными</a:t>
            </a:r>
          </a:p>
          <a:p>
            <a:pPr marL="457200" indent="-457200">
              <a:buAutoNum type="arabicPeriod"/>
            </a:pPr>
            <a:r>
              <a:rPr lang="ru-RU" sz="40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Мотивы могут быть неустойчивыми</a:t>
            </a:r>
          </a:p>
          <a:p>
            <a:pPr marL="457200" indent="-457200">
              <a:buAutoNum type="arabicPeriod"/>
            </a:pPr>
            <a:r>
              <a:rPr lang="ru-RU" sz="40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Чем разнообразнее мотивы, тем разнообразнее будет деятельность педагога.</a:t>
            </a:r>
          </a:p>
          <a:p>
            <a:pPr marL="457200" indent="-457200"/>
            <a:endParaRPr lang="ru-RU" sz="2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ru-RU" sz="1800" b="1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11318" y="1131590"/>
            <a:ext cx="9176120" cy="1"/>
          </a:xfrm>
          <a:prstGeom prst="line">
            <a:avLst/>
          </a:prstGeom>
          <a:ln w="31750" cap="sq">
            <a:solidFill>
              <a:srgbClr val="C00000"/>
            </a:solidFill>
          </a:ln>
          <a:effectLst>
            <a:outerShdw blurRad="50800" dist="38100" dir="5400000" algn="t" rotWithShape="0">
              <a:schemeClr val="tx2">
                <a:lumMod val="75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59831" y="195401"/>
            <a:ext cx="6012097" cy="792174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799" y="64551"/>
            <a:ext cx="1009290" cy="100929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0" y="1483744"/>
            <a:ext cx="90318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860000"/>
                </a:solidFill>
              </a:rPr>
              <a:t>Управление </a:t>
            </a:r>
            <a:endParaRPr lang="ru-RU" sz="4000" b="1" dirty="0" smtClean="0">
              <a:solidFill>
                <a:srgbClr val="86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860000"/>
                </a:solidFill>
              </a:rPr>
              <a:t>мотивацией </a:t>
            </a:r>
            <a:r>
              <a:rPr lang="ru-RU" sz="4000" b="1" dirty="0" smtClean="0">
                <a:solidFill>
                  <a:srgbClr val="860000"/>
                </a:solidFill>
              </a:rPr>
              <a:t>педагогов </a:t>
            </a:r>
            <a:endParaRPr lang="ru-RU" sz="4000" b="1" dirty="0" smtClean="0">
              <a:solidFill>
                <a:srgbClr val="86000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860000"/>
                </a:solidFill>
              </a:rPr>
              <a:t>в </a:t>
            </a:r>
            <a:r>
              <a:rPr lang="ru-RU" sz="4000" b="1" dirty="0" smtClean="0">
                <a:solidFill>
                  <a:srgbClr val="860000"/>
                </a:solidFill>
              </a:rPr>
              <a:t>практике работы руководителя</a:t>
            </a:r>
            <a:endParaRPr lang="ru-RU" sz="4000" b="1" dirty="0">
              <a:solidFill>
                <a:srgbClr val="86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3725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792" y="207033"/>
            <a:ext cx="888520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0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Алгоритм формирования мотивации:</a:t>
            </a: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ru-RU" sz="1800" b="1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2913" y="638355"/>
            <a:ext cx="8419381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Задавать образцы </a:t>
            </a:r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позитивного поведения </a:t>
            </a: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(участие в конкурсах и проектах, саморазвитие, отказ от вредных привычек, участие в общественной жизни).</a:t>
            </a: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Изучить потребности сотрудников (</a:t>
            </a: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анкетирование, беседа, социологический анализ)</a:t>
            </a:r>
          </a:p>
          <a:p>
            <a:pPr marL="342900" lvl="0" indent="-342900" algn="just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Поддерживать</a:t>
            </a:r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 разнообразие мотивов</a:t>
            </a:r>
            <a:r>
              <a:rPr lang="en-US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(сочетать материальные и не материальные стимулы; чередовать волевые, социальные, материальные и эмоциональные стимулы).</a:t>
            </a:r>
            <a:endParaRPr lang="en-US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Последовательно создать </a:t>
            </a:r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систему стимулирования </a:t>
            </a: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(последовательный учет поощрений). </a:t>
            </a: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Понимать, что </a:t>
            </a:r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лень </a:t>
            </a: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– это природный закон экономии сил. Лень естественна и физиологически обоснована.</a:t>
            </a:r>
          </a:p>
          <a:p>
            <a:pPr marL="342900" lvl="0" indent="-342900" algn="just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Помнить то, что базовые признаки проявления</a:t>
            </a:r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 несоответствующей мотивации </a:t>
            </a: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(нарушение адаптации): болезни, агрессия, скука, хроническая усталость. </a:t>
            </a:r>
          </a:p>
          <a:p>
            <a:pPr marL="342900" lvl="0" indent="-342900" algn="ctr" defTabSz="7887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Переходить от</a:t>
            </a:r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 стимулирования </a:t>
            </a: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мотивированию</a:t>
            </a: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algn="ctr" defTabSz="7887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За идею сотрудник сделает больше, чем за деньги и похвалу!</a:t>
            </a: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6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6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6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defTabSz="788703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16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7713" y="270901"/>
            <a:ext cx="87956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srgbClr val="86000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3630768195"/>
              </p:ext>
            </p:extLst>
          </p:nvPr>
        </p:nvGraphicFramePr>
        <p:xfrm>
          <a:off x="139337" y="60960"/>
          <a:ext cx="8874033" cy="5082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51031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4050606"/>
            <a:ext cx="9071930" cy="109289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03516" y="250166"/>
            <a:ext cx="9040483" cy="6099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Примеры действий руководителя образовательной организации,</a:t>
            </a:r>
          </a:p>
          <a:p>
            <a:pPr algn="ctr"/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  улучшающих мотивацию сотрудников:</a:t>
            </a:r>
          </a:p>
          <a:p>
            <a:pPr marL="342900" indent="-342900">
              <a:buFontTx/>
              <a:buAutoNum type="arabicPeriod"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Четкое распределение обязанностей и приведение в соответствие с размером вознаграждения. </a:t>
            </a:r>
          </a:p>
          <a:p>
            <a:pPr marL="342900" indent="-342900">
              <a:buFontTx/>
              <a:buAutoNum type="arabicPeriod"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Подача личного примера (пример: лично выйти на субботник).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Проведение внутренних состязаний (пример: конкурс «Самый классный классный»).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Поощрение повышения квалификации (курсы ПК как вознаграждение).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Изготовление Доски почета не только обучающихся, но и сотрудников.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Создание долгосрочной перспективы для сотрудников (пример: привлечь неработающих пенсионеров к написанию историю школы).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Усиление социального стимулирования (пример: выставка «хобби наших педагогов).</a:t>
            </a:r>
          </a:p>
          <a:p>
            <a:pPr marL="342900" indent="-342900">
              <a:buAutoNum type="arabicPeriod"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Активное поощрение участия педагогов в конкурсах.</a:t>
            </a:r>
          </a:p>
          <a:p>
            <a:pPr marL="342900" indent="-342900" algn="just">
              <a:buAutoNum type="arabicPeriod"/>
            </a:pPr>
            <a:r>
              <a:rPr lang="ru-RU" sz="1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Укрепление ощущения защищенности (пример: поддерживать деятельность школьного профсоюза).</a:t>
            </a:r>
          </a:p>
          <a:p>
            <a:pPr marL="342900" indent="-342900">
              <a:buAutoNum type="arabicPeriod"/>
            </a:pPr>
            <a:r>
              <a:rPr lang="ru-RU" sz="1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Поддержка корпоративной культуры: традиций, ритуалов, ценностей.</a:t>
            </a:r>
          </a:p>
          <a:p>
            <a:pPr marL="342900" indent="-342900">
              <a:buAutoNum type="arabicPeriod"/>
            </a:pPr>
            <a:endParaRPr lang="ru-RU" sz="1800" b="1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1243725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1397" y="437338"/>
            <a:ext cx="7504974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887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860000"/>
                </a:solidFill>
              </a:rPr>
              <a:t>Группа</a:t>
            </a:r>
            <a:r>
              <a:rPr lang="ru-RU" sz="2800" dirty="0" smtClean="0">
                <a:solidFill>
                  <a:srgbClr val="860000"/>
                </a:solidFill>
              </a:rPr>
              <a:t> – формальное объединение</a:t>
            </a:r>
          </a:p>
          <a:p>
            <a:pPr defTabSz="7887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860000"/>
                </a:solidFill>
              </a:rPr>
              <a:t>Коллектив </a:t>
            </a:r>
            <a:r>
              <a:rPr lang="ru-RU" sz="2800" dirty="0" smtClean="0">
                <a:solidFill>
                  <a:srgbClr val="860000"/>
                </a:solidFill>
              </a:rPr>
              <a:t>– объединение на основе общей деятельности (трудовой коллектив) и (или) ценностей (дружеский коллектив);</a:t>
            </a:r>
          </a:p>
          <a:p>
            <a:pPr defTabSz="7887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860000"/>
                </a:solidFill>
              </a:rPr>
              <a:t>Корпорация</a:t>
            </a:r>
            <a:r>
              <a:rPr lang="ru-RU" sz="2800" dirty="0" smtClean="0">
                <a:solidFill>
                  <a:srgbClr val="860000"/>
                </a:solidFill>
              </a:rPr>
              <a:t> – объединение на основе общей деятельности и (или) </a:t>
            </a:r>
            <a:r>
              <a:rPr lang="ru-RU" sz="2800" dirty="0" smtClean="0">
                <a:solidFill>
                  <a:srgbClr val="860000"/>
                </a:solidFill>
              </a:rPr>
              <a:t>мотивации</a:t>
            </a:r>
            <a:endParaRPr lang="ru-RU" sz="2800" dirty="0" smtClean="0">
              <a:solidFill>
                <a:srgbClr val="860000"/>
              </a:solidFill>
            </a:endParaRPr>
          </a:p>
          <a:p>
            <a:pPr defTabSz="78870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 smtClean="0">
              <a:solidFill>
                <a:srgbClr val="86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51397" y="437338"/>
            <a:ext cx="750497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7887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860000"/>
                </a:solidFill>
              </a:rPr>
              <a:t>Группа</a:t>
            </a:r>
            <a:r>
              <a:rPr lang="ru-RU" sz="2800" dirty="0" smtClean="0">
                <a:solidFill>
                  <a:srgbClr val="860000"/>
                </a:solidFill>
              </a:rPr>
              <a:t> – формальное объединение</a:t>
            </a:r>
          </a:p>
          <a:p>
            <a:pPr defTabSz="7887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860000"/>
                </a:solidFill>
              </a:rPr>
              <a:t>Коллектив </a:t>
            </a:r>
            <a:r>
              <a:rPr lang="ru-RU" sz="2800" dirty="0" smtClean="0">
                <a:solidFill>
                  <a:srgbClr val="860000"/>
                </a:solidFill>
              </a:rPr>
              <a:t>– объединение на основе общей деятельности (трудовой коллектив) и (или) ценностей (дружеский коллектив);</a:t>
            </a:r>
          </a:p>
          <a:p>
            <a:pPr defTabSz="7887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860000"/>
                </a:solidFill>
              </a:rPr>
              <a:t>Корпорация</a:t>
            </a:r>
            <a:r>
              <a:rPr lang="ru-RU" sz="2800" dirty="0" smtClean="0">
                <a:solidFill>
                  <a:srgbClr val="860000"/>
                </a:solidFill>
              </a:rPr>
              <a:t> – объединение на основе общей деятельности и (или) мотивации;</a:t>
            </a:r>
          </a:p>
          <a:p>
            <a:pPr defTabSz="788703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dirty="0" smtClean="0">
              <a:solidFill>
                <a:srgbClr val="860000"/>
              </a:solidFill>
            </a:endParaRPr>
          </a:p>
          <a:p>
            <a:pPr defTabSz="78870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860000"/>
                </a:solidFill>
              </a:rPr>
              <a:t>Корпоративная культура </a:t>
            </a:r>
            <a:r>
              <a:rPr lang="ru-RU" sz="2800" dirty="0" smtClean="0">
                <a:solidFill>
                  <a:srgbClr val="860000"/>
                </a:solidFill>
              </a:rPr>
              <a:t>-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860000"/>
                </a:solidFill>
              </a:rPr>
              <a:t>совокупность ценностей, идей, норм и правил, принятых в образовательной организации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01682"/>
          <a:ext cx="8851393" cy="5278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5862"/>
                <a:gridCol w="1992554"/>
                <a:gridCol w="5522977"/>
              </a:tblGrid>
              <a:tr h="540462">
                <a:tc rowSpan="9">
                  <a:txBody>
                    <a:bodyPr/>
                    <a:lstStyle/>
                    <a:p>
                      <a:pPr algn="ctr"/>
                      <a:endParaRPr lang="ru-RU" dirty="0" smtClean="0"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rgbClr val="860000"/>
                          </a:solidFill>
                        </a:rPr>
                        <a:t>Корпоративная культура</a:t>
                      </a:r>
                    </a:p>
                    <a:p>
                      <a:pPr algn="ctr"/>
                      <a:r>
                        <a:rPr lang="ru-RU" sz="2000" dirty="0" smtClean="0">
                          <a:solidFill>
                            <a:srgbClr val="860000"/>
                          </a:solidFill>
                        </a:rPr>
                        <a:t>образовательной организации</a:t>
                      </a:r>
                      <a:endParaRPr lang="ru-RU" sz="2000" dirty="0">
                        <a:solidFill>
                          <a:srgbClr val="860000"/>
                        </a:solidFill>
                      </a:endParaRPr>
                    </a:p>
                  </a:txBody>
                  <a:tcPr vert="vert270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60000"/>
                          </a:solidFill>
                        </a:rPr>
                        <a:t>История:</a:t>
                      </a:r>
                      <a:endParaRPr lang="ru-RU" b="0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rgbClr val="860000"/>
                          </a:solidFill>
                        </a:rPr>
                        <a:t>Период</a:t>
                      </a:r>
                      <a:r>
                        <a:rPr lang="ru-RU" b="0" baseline="0" dirty="0" smtClean="0">
                          <a:solidFill>
                            <a:srgbClr val="860000"/>
                          </a:solidFill>
                        </a:rPr>
                        <a:t> существования, события, герои,  реликвии</a:t>
                      </a:r>
                      <a:endParaRPr lang="ru-RU" b="0" dirty="0" smtClean="0">
                        <a:solidFill>
                          <a:srgbClr val="860000"/>
                        </a:solidFill>
                      </a:endParaRPr>
                    </a:p>
                    <a:p>
                      <a:endParaRPr lang="ru-RU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108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60000"/>
                          </a:solidFill>
                        </a:rPr>
                        <a:t>Миссия:</a:t>
                      </a:r>
                      <a:endParaRPr lang="ru-RU" b="1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860000"/>
                          </a:solidFill>
                        </a:rPr>
                        <a:t>Цель с точки зрения сотрудников</a:t>
                      </a:r>
                      <a:endParaRPr lang="ru-RU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108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60000"/>
                          </a:solidFill>
                        </a:rPr>
                        <a:t>Цель:</a:t>
                      </a:r>
                      <a:endParaRPr lang="ru-RU" b="1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860000"/>
                          </a:solidFill>
                        </a:rPr>
                        <a:t>Цель с точки зрения учредителя</a:t>
                      </a:r>
                      <a:endParaRPr lang="ru-RU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108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60000"/>
                          </a:solidFill>
                        </a:rPr>
                        <a:t>Традиции:</a:t>
                      </a:r>
                      <a:endParaRPr lang="ru-RU" b="1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860000"/>
                          </a:solidFill>
                        </a:rPr>
                        <a:t>Праздники, ритуалы,</a:t>
                      </a:r>
                      <a:r>
                        <a:rPr lang="ru-RU" baseline="0" dirty="0" smtClean="0">
                          <a:solidFill>
                            <a:srgbClr val="860000"/>
                          </a:solidFill>
                        </a:rPr>
                        <a:t> церемонии, обычаи, обыкновения</a:t>
                      </a:r>
                      <a:endParaRPr lang="ru-RU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76802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smtClean="0">
                          <a:solidFill>
                            <a:srgbClr val="860000"/>
                          </a:solidFill>
                        </a:rPr>
                        <a:t>Стиль руководства:</a:t>
                      </a:r>
                    </a:p>
                    <a:p>
                      <a:endParaRPr lang="ru-RU" b="1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mtClean="0">
                          <a:solidFill>
                            <a:srgbClr val="860000"/>
                          </a:solidFill>
                        </a:rPr>
                        <a:t>Узнаваемый, постоянно поддерживаемый</a:t>
                      </a:r>
                    </a:p>
                    <a:p>
                      <a:endParaRPr lang="ru-RU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54046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860000"/>
                          </a:solidFill>
                        </a:rPr>
                        <a:t>Поведение сотрудников:</a:t>
                      </a:r>
                    </a:p>
                    <a:p>
                      <a:endParaRPr lang="ru-RU" b="1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860000"/>
                          </a:solidFill>
                        </a:rPr>
                        <a:t>Социально-одобряемое,</a:t>
                      </a:r>
                      <a:r>
                        <a:rPr lang="ru-RU" baseline="0" dirty="0" smtClean="0">
                          <a:solidFill>
                            <a:srgbClr val="860000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860000"/>
                          </a:solidFill>
                        </a:rPr>
                        <a:t>ориентированное</a:t>
                      </a:r>
                      <a:r>
                        <a:rPr lang="ru-RU" baseline="0" dirty="0" smtClean="0">
                          <a:solidFill>
                            <a:srgbClr val="860000"/>
                          </a:solidFill>
                        </a:rPr>
                        <a:t> на коллектив</a:t>
                      </a:r>
                      <a:endParaRPr lang="ru-RU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76802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860000"/>
                          </a:solidFill>
                        </a:rPr>
                        <a:t>Ценности:</a:t>
                      </a:r>
                    </a:p>
                    <a:p>
                      <a:endParaRPr lang="ru-RU" b="1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78870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860000"/>
                          </a:solidFill>
                        </a:rPr>
                        <a:t>Социально-позитивные; ценность любви к Родине, ценности образования, коллектива, семьи, взаимопомощи, саморазвития</a:t>
                      </a:r>
                    </a:p>
                  </a:txBody>
                  <a:tcPr>
                    <a:noFill/>
                  </a:tcPr>
                </a:tc>
              </a:tr>
              <a:tr h="41083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60000"/>
                          </a:solidFill>
                        </a:rPr>
                        <a:t>МОТИВАЦИЯ:</a:t>
                      </a:r>
                      <a:endParaRPr lang="ru-RU" b="1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860000"/>
                          </a:solidFill>
                        </a:rPr>
                        <a:t>?</a:t>
                      </a:r>
                      <a:endParaRPr lang="ru-RU" dirty="0">
                        <a:solidFill>
                          <a:srgbClr val="86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64158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297" y="217715"/>
            <a:ext cx="869986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rgbClr val="86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86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400" dirty="0" smtClean="0">
              <a:solidFill>
                <a:srgbClr val="86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860000"/>
                </a:solidFill>
              </a:rPr>
              <a:t>Мотив,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860000"/>
                </a:solidFill>
              </a:rPr>
              <a:t>мотивация,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 err="1" smtClean="0">
                <a:solidFill>
                  <a:srgbClr val="860000"/>
                </a:solidFill>
              </a:rPr>
              <a:t>мотиватор</a:t>
            </a:r>
            <a:r>
              <a:rPr lang="ru-RU" sz="2400" dirty="0" smtClean="0">
                <a:solidFill>
                  <a:srgbClr val="860000"/>
                </a:solidFill>
              </a:rPr>
              <a:t>,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860000"/>
                </a:solidFill>
              </a:rPr>
              <a:t>м</a:t>
            </a:r>
            <a:r>
              <a:rPr lang="ru-RU" sz="2400" dirty="0" smtClean="0">
                <a:solidFill>
                  <a:srgbClr val="860000"/>
                </a:solidFill>
              </a:rPr>
              <a:t>отивирование</a:t>
            </a:r>
          </a:p>
          <a:p>
            <a:pPr algn="just"/>
            <a:r>
              <a:rPr lang="ru-RU" sz="2400" dirty="0">
                <a:solidFill>
                  <a:srgbClr val="860000"/>
                </a:solidFill>
              </a:rPr>
              <a:t>(</a:t>
            </a:r>
            <a:r>
              <a:rPr lang="ru-RU" sz="2400" dirty="0" smtClean="0">
                <a:solidFill>
                  <a:srgbClr val="860000"/>
                </a:solidFill>
              </a:rPr>
              <a:t> ≠ стимулирование)</a:t>
            </a:r>
          </a:p>
          <a:p>
            <a:endParaRPr lang="ru-RU" sz="2800" dirty="0">
              <a:solidFill>
                <a:srgbClr val="860000"/>
              </a:solidFill>
            </a:endParaRPr>
          </a:p>
          <a:p>
            <a:endParaRPr lang="ru-RU" sz="2800" dirty="0" smtClean="0">
              <a:solidFill>
                <a:srgbClr val="860000"/>
              </a:solidFill>
            </a:endParaRPr>
          </a:p>
          <a:p>
            <a:endParaRPr lang="ru-RU" sz="7200" dirty="0">
              <a:solidFill>
                <a:srgbClr val="86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4494" y="577357"/>
            <a:ext cx="5565667" cy="416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1762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792" y="284671"/>
            <a:ext cx="8885208" cy="670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40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Важно!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Потребность – внутреннее состояние.</a:t>
            </a:r>
          </a:p>
          <a:p>
            <a:pPr marL="514350" indent="-51435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Мотив и деятельность – внешние процессы.</a:t>
            </a:r>
          </a:p>
          <a:p>
            <a:pPr marL="514350" indent="-514350"/>
            <a:endParaRPr lang="ru-RU" sz="2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2.Потребность  дает энергию к деятельности</a:t>
            </a:r>
          </a:p>
          <a:p>
            <a:pPr marL="514350" indent="-514350" algn="just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Мотив задает направление деятельности. </a:t>
            </a:r>
          </a:p>
          <a:p>
            <a:pPr marL="514350" indent="-514350" algn="just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Мотив – </a:t>
            </a:r>
            <a:r>
              <a:rPr lang="ru-RU" sz="2800" dirty="0" err="1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опредмеченная</a:t>
            </a:r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 потребность.</a:t>
            </a:r>
          </a:p>
          <a:p>
            <a:pPr marL="514350" indent="-514350" algn="just"/>
            <a:endParaRPr lang="ru-RU" sz="2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3. Мотивация –это набор мотивов (либо комплекс методов и технологий, пробуждающий нужные).</a:t>
            </a:r>
          </a:p>
          <a:p>
            <a:pPr marL="514350" indent="-514350"/>
            <a:endParaRPr lang="ru-RU" sz="2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ru-RU" sz="1800" b="1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8792" y="284671"/>
            <a:ext cx="888520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40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Важно!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Потребность – внутреннее состояние.</a:t>
            </a:r>
          </a:p>
          <a:p>
            <a:pPr marL="514350" indent="-51435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Мотив и деятельность – внешние процессы.</a:t>
            </a:r>
          </a:p>
          <a:p>
            <a:pPr marL="514350" indent="-514350"/>
            <a:endParaRPr lang="ru-RU" sz="2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2.Потребность  дает энергию к деятельности</a:t>
            </a:r>
          </a:p>
          <a:p>
            <a:pPr marL="514350" indent="-51435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Мотив задает направление деятельности.</a:t>
            </a:r>
          </a:p>
          <a:p>
            <a:pPr marL="514350" indent="-514350"/>
            <a:endParaRPr lang="ru-RU" sz="2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3. Мотив – </a:t>
            </a:r>
            <a:r>
              <a:rPr lang="ru-RU" sz="2800" dirty="0" err="1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опредмеченная</a:t>
            </a:r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 потребность.</a:t>
            </a:r>
          </a:p>
          <a:p>
            <a:pPr marL="514350" indent="-514350"/>
            <a:endParaRPr lang="ru-RU" sz="2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Потребности и мотивы следует формировать!</a:t>
            </a: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ru-RU" sz="1800" b="1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cf.ppt-online.org/files1/slide/h/Hy6BGqYxc29OsQtiVgowlCTmLbXRMAhfFnPu4WDJpj/slide-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00731" y="0"/>
            <a:ext cx="5443269" cy="4077137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12143" y="146649"/>
            <a:ext cx="9031857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sz="2800" b="1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Важно! </a:t>
            </a:r>
          </a:p>
          <a:p>
            <a:pPr marL="457200" indent="-45720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Понятие «мотив»</a:t>
            </a:r>
          </a:p>
          <a:p>
            <a:pPr marL="457200" indent="-45720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 не равно понятиям </a:t>
            </a:r>
          </a:p>
          <a:p>
            <a:pPr marL="457200" indent="-45720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- цель;</a:t>
            </a:r>
          </a:p>
          <a:p>
            <a:pPr marL="457200" indent="-45720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 - потребность; </a:t>
            </a:r>
          </a:p>
          <a:p>
            <a:pPr marL="457200" indent="-457200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-  стимул.</a:t>
            </a:r>
          </a:p>
          <a:p>
            <a:pPr marL="457200" indent="-457200" algn="ctr"/>
            <a:endParaRPr lang="ru-RU" sz="2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endParaRPr lang="ru-RU" sz="2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ctr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ПОТРЕБНОСТЬ (нужда)         – МОТИВ (побуждение)- ДЕЯТЕЛЬНОСТЬ (поведение)-          ЦЕЛЬ(результат)</a:t>
            </a:r>
          </a:p>
          <a:p>
            <a:pPr marL="457200" indent="-457200" algn="ctr"/>
            <a:r>
              <a:rPr lang="ru-RU" sz="2800" dirty="0" smtClean="0">
                <a:solidFill>
                  <a:srgbClr val="860000"/>
                </a:solidFill>
                <a:latin typeface="Times New Roman" pitchFamily="18" charset="0"/>
                <a:cs typeface="Times New Roman" pitchFamily="18" charset="0"/>
              </a:rPr>
              <a:t>удовлетворение потребности</a:t>
            </a:r>
          </a:p>
          <a:p>
            <a:pPr marL="457200" indent="-457200"/>
            <a:endParaRPr lang="ru-RU" sz="2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ru-RU" sz="1800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ru-RU" sz="1800" b="1" dirty="0" smtClean="0">
              <a:solidFill>
                <a:srgbClr val="86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endParaRPr lang="ru-RU" sz="2000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4270076" y="3657601"/>
            <a:ext cx="733245" cy="37956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право 5"/>
          <p:cNvSpPr/>
          <p:nvPr/>
        </p:nvSpPr>
        <p:spPr>
          <a:xfrm>
            <a:off x="5423141" y="4017032"/>
            <a:ext cx="978408" cy="48463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8716878" y="3715109"/>
            <a:ext cx="289099" cy="339307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172528" y="4037162"/>
            <a:ext cx="500332" cy="370936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1354348" y="4468483"/>
            <a:ext cx="978408" cy="484632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6202&quot;/&gt;&lt;partner val=&quot;53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2&quot;&gt;&lt;elem&gt;&lt;m_ppcolschidx val=&quot;0&quot;/&gt;&lt;m_rgb r=&quot;ff&quot; g=&quot;99&quot; b=&quot;0&quot;/&gt;&lt;/elem&gt;&lt;elem&gt;&lt;m_ppcolschidx val=&quot;0&quot;/&gt;&lt;m_rgb r=&quot;0&quot; g=&quot;80&quot; b=&quot;80&quot;/&gt;&lt;/elem&gt;&lt;/m_vecMRU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1238"/>
</p:tagLst>
</file>

<file path=ppt/theme/theme1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B4FFBA0ED7388418B435DAA3AFCEE7C" ma:contentTypeVersion="5" ma:contentTypeDescription="Создание документа." ma:contentTypeScope="" ma:versionID="20e6f15c70d26a55779f06a0dd9b5995">
  <xsd:schema xmlns:xsd="http://www.w3.org/2001/XMLSchema" xmlns:xs="http://www.w3.org/2001/XMLSchema" xmlns:p="http://schemas.microsoft.com/office/2006/metadata/properties" xmlns:ns2="f07adec3-9edc-4ba9-a947-c557adee0635" xmlns:ns3="bf387998-361a-4211-8acf-65231cde5cba" targetNamespace="http://schemas.microsoft.com/office/2006/metadata/properties" ma:root="true" ma:fieldsID="196038fb871006277e55b7952c423e65" ns2:_="" ns3:_="">
    <xsd:import namespace="f07adec3-9edc-4ba9-a947-c557adee0635"/>
    <xsd:import namespace="bf387998-361a-4211-8acf-65231cde5cba"/>
    <xsd:element name="properties">
      <xsd:complexType>
        <xsd:sequence>
          <xsd:element name="documentManagement">
            <xsd:complexType>
              <xsd:all>
                <xsd:element ref="ns2:DocDate" minOccurs="0"/>
                <xsd:element ref="ns2:Description" minOccurs="0"/>
                <xsd:element ref="ns3:docTyp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7adec3-9edc-4ba9-a947-c557adee0635" elementFormDefault="qualified">
    <xsd:import namespace="http://schemas.microsoft.com/office/2006/documentManagement/types"/>
    <xsd:import namespace="http://schemas.microsoft.com/office/infopath/2007/PartnerControls"/>
    <xsd:element name="DocDate" ma:index="2" nillable="true" ma:displayName="Дата документа" ma:format="DateOnly" ma:internalName="DocDate">
      <xsd:simpleType>
        <xsd:restriction base="dms:DateTime"/>
      </xsd:simpleType>
    </xsd:element>
    <xsd:element name="Description" ma:index="3" nillable="true" ma:displayName="Описание" ma:internalName="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387998-361a-4211-8acf-65231cde5cba" elementFormDefault="qualified">
    <xsd:import namespace="http://schemas.microsoft.com/office/2006/documentManagement/types"/>
    <xsd:import namespace="http://schemas.microsoft.com/office/infopath/2007/PartnerControls"/>
    <xsd:element name="docType" ma:index="10" nillable="true" ma:displayName="Тип документа" ma:list="{A20BBD65-6409-4692-B680-0D8EC82623CA}" ma:internalName="docType" ma:readOnly="false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контента"/>
        <xsd:element ref="dc:title" minOccurs="0" maxOccurs="1" ma:index="1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 xmlns="f07adec3-9edc-4ba9-a947-c557adee0635" xsi:nil="true"/>
    <DocDate xmlns="f07adec3-9edc-4ba9-a947-c557adee0635">2016-05-03T21:00:00+00:00</DocDate>
    <docType xmlns="bf387998-361a-4211-8acf-65231cde5cba">17</doc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4C0B8C-A3C4-45A6-904D-315D9DC803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7adec3-9edc-4ba9-a947-c557adee0635"/>
    <ds:schemaRef ds:uri="bf387998-361a-4211-8acf-65231cde5c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1B1BB5-2DF2-4415-8137-D1E4E72ACE1F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purl.org/dc/elements/1.1/"/>
    <ds:schemaRef ds:uri="f07adec3-9edc-4ba9-a947-c557adee0635"/>
    <ds:schemaRef ds:uri="bf387998-361a-4211-8acf-65231cde5cb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749972B-3FEF-4919-A90D-C76D11A7D5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53895</TotalTime>
  <Words>771</Words>
  <Application>Microsoft Office PowerPoint</Application>
  <PresentationFormat>Экран (16:9)</PresentationFormat>
  <Paragraphs>189</Paragraphs>
  <Slides>22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3_Тема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Company>adm.local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гос регистрации док страт планирования в ГАСУ_29-04-2016</dc:title>
  <dc:creator>Krichmara</dc:creator>
  <cp:lastModifiedBy>Пользователь</cp:lastModifiedBy>
  <cp:revision>2283</cp:revision>
  <cp:lastPrinted>2018-11-28T20:10:02Z</cp:lastPrinted>
  <dcterms:created xsi:type="dcterms:W3CDTF">2012-02-06T06:39:19Z</dcterms:created>
  <dcterms:modified xsi:type="dcterms:W3CDTF">2020-02-11T19:35:05Z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0x0101006B4FFBA0ED7388418B435DAA3AFCEE7C</vt:lpwstr>
  </property>
</Properties>
</file>