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41C4"/>
    <a:srgbClr val="FFFFFF"/>
    <a:srgbClr val="FFFFCC"/>
    <a:srgbClr val="A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23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F614B4-11A7-4122-9090-B926B939A753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C6AC37-734D-410B-9819-D61083F2F7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499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2"/>
          <p:cNvPicPr/>
          <p:nvPr/>
        </p:nvPicPr>
        <p:blipFill>
          <a:blip r:embed="rId2"/>
          <a:stretch>
            <a:fillRect/>
          </a:stretch>
        </p:blipFill>
        <p:spPr>
          <a:xfrm>
            <a:off x="683568" y="116632"/>
            <a:ext cx="8190656" cy="1080120"/>
          </a:xfrm>
          <a:prstGeom prst="rect">
            <a:avLst/>
          </a:prstGeom>
          <a:ln>
            <a:noFill/>
          </a:ln>
        </p:spPr>
      </p:pic>
      <p:pic>
        <p:nvPicPr>
          <p:cNvPr id="8" name="Рисунок 11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5440320"/>
            <a:ext cx="9144000" cy="1417680"/>
          </a:xfrm>
          <a:prstGeom prst="rect">
            <a:avLst/>
          </a:prstGeom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575556" y="1947248"/>
            <a:ext cx="8352928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МЕХАНИЗМ ВОВЛЕЧЕНИЯ </a:t>
            </a:r>
            <a:b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ОБЩЕСТВЕННО-ДЕЛОВЫХ ОБЪЕДИНЕНИЙ И УЧАСТИЯ ПРЕДСТАВИТЕЛЕЙ РАБОТОДАТЕЛЕЙ</a:t>
            </a:r>
            <a:b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ПРИНЯТИИ РЕШЕНИЙ ПО ВОПРОСАМ УПРАВЛЕНИЯ РАЗВИТИЕМ ОБРАЗОВАТЕЛЬНЫХ ОРГАНИЗАЦИЙ, </a:t>
            </a:r>
            <a:b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ТОМ ЧИСЛЕ В ОБНОВЛЕНИИ ОБРАЗОВАТЕЛЬНЫХ ПРОГРАММ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(Часть 2)</a:t>
            </a:r>
            <a:endParaRPr lang="ru-RU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67744" y="1556792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СЕМИНАР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6014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</TotalTime>
  <Words>3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ПРОГРАММЫ ПОВЫШЕНИЯ ЭФФЕКТИВНОСТИ ШКОЛЫ, ФУНКЦИОНИРУЮЩЕЙ  В  НЕБЛАГОПРИЯТНЫХ СОЦИАЛЬНЫХ УСЛОВИЯХ</dc:title>
  <dc:creator>Ольга Витальевна Пополитова</dc:creator>
  <cp:lastModifiedBy>user</cp:lastModifiedBy>
  <cp:revision>89</cp:revision>
  <dcterms:created xsi:type="dcterms:W3CDTF">2018-09-14T15:47:11Z</dcterms:created>
  <dcterms:modified xsi:type="dcterms:W3CDTF">2020-10-21T11:36:13Z</dcterms:modified>
</cp:coreProperties>
</file>