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78" r:id="rId4"/>
    <p:sldId id="256" r:id="rId5"/>
    <p:sldId id="277" r:id="rId6"/>
    <p:sldId id="273" r:id="rId7"/>
    <p:sldId id="280" r:id="rId8"/>
    <p:sldId id="259" r:id="rId9"/>
    <p:sldId id="274" r:id="rId10"/>
    <p:sldId id="275" r:id="rId11"/>
    <p:sldId id="287" r:id="rId12"/>
    <p:sldId id="260" r:id="rId13"/>
    <p:sldId id="270" r:id="rId14"/>
    <p:sldId id="268" r:id="rId15"/>
    <p:sldId id="283" r:id="rId16"/>
    <p:sldId id="288" r:id="rId17"/>
    <p:sldId id="289" r:id="rId18"/>
    <p:sldId id="284" r:id="rId19"/>
    <p:sldId id="261" r:id="rId20"/>
    <p:sldId id="285" r:id="rId21"/>
    <p:sldId id="264" r:id="rId22"/>
    <p:sldId id="286" r:id="rId23"/>
    <p:sldId id="276" r:id="rId24"/>
    <p:sldId id="269" r:id="rId25"/>
    <p:sldId id="25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6FCE-2BFB-4B3D-80FA-0902E7A0AB1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5F599D5E-59D0-488E-B688-9D61D4B77301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076289-8CB3-4132-BD42-63930CB461AC}" type="parTrans" cxnId="{B3439B4A-0341-469C-A25A-BE1EC7A88D99}">
      <dgm:prSet/>
      <dgm:spPr/>
      <dgm:t>
        <a:bodyPr/>
        <a:lstStyle/>
        <a:p>
          <a:endParaRPr lang="ru-RU"/>
        </a:p>
      </dgm:t>
    </dgm:pt>
    <dgm:pt modelId="{511F3ED1-C3E7-4C62-9614-F34B3B7EAD9F}" type="sibTrans" cxnId="{B3439B4A-0341-469C-A25A-BE1EC7A88D99}">
      <dgm:prSet/>
      <dgm:spPr/>
      <dgm:t>
        <a:bodyPr/>
        <a:lstStyle/>
        <a:p>
          <a:endParaRPr lang="ru-RU"/>
        </a:p>
      </dgm:t>
    </dgm:pt>
    <dgm:pt modelId="{87EE3394-EE26-4525-A6D6-5BD4C0C2C6B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Социум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E5DAED-BA7E-475E-8B32-8B85DC6D4D44}" type="parTrans" cxnId="{96CAB899-6626-4893-8E1B-2D6D1D66DF26}">
      <dgm:prSet/>
      <dgm:spPr/>
      <dgm:t>
        <a:bodyPr/>
        <a:lstStyle/>
        <a:p>
          <a:endParaRPr lang="ru-RU"/>
        </a:p>
      </dgm:t>
    </dgm:pt>
    <dgm:pt modelId="{A63FDB33-378C-4C47-A3E8-423D1F757EC7}" type="sibTrans" cxnId="{96CAB899-6626-4893-8E1B-2D6D1D66DF26}">
      <dgm:prSet/>
      <dgm:spPr/>
      <dgm:t>
        <a:bodyPr/>
        <a:lstStyle/>
        <a:p>
          <a:endParaRPr lang="ru-RU"/>
        </a:p>
      </dgm:t>
    </dgm:pt>
    <dgm:pt modelId="{054B5BF4-1560-4C34-98D5-CEAAE5B93CC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F50CBB-ABFA-4947-9C26-97EF7E875E38}" type="parTrans" cxnId="{8CDB965C-2511-4481-BB23-47F8FD47241B}">
      <dgm:prSet/>
      <dgm:spPr/>
      <dgm:t>
        <a:bodyPr/>
        <a:lstStyle/>
        <a:p>
          <a:endParaRPr lang="ru-RU"/>
        </a:p>
      </dgm:t>
    </dgm:pt>
    <dgm:pt modelId="{B194A844-FA14-4D2F-9B6B-86358BFC471D}" type="sibTrans" cxnId="{8CDB965C-2511-4481-BB23-47F8FD47241B}">
      <dgm:prSet/>
      <dgm:spPr/>
      <dgm:t>
        <a:bodyPr/>
        <a:lstStyle/>
        <a:p>
          <a:endParaRPr lang="ru-RU"/>
        </a:p>
      </dgm:t>
    </dgm:pt>
    <dgm:pt modelId="{76856EF4-BFCA-4EB8-9FAE-99234ADF4707}" type="pres">
      <dgm:prSet presAssocID="{EA8C6FCE-2BFB-4B3D-80FA-0902E7A0AB16}" presName="compositeShape" presStyleCnt="0">
        <dgm:presLayoutVars>
          <dgm:chMax val="7"/>
          <dgm:dir/>
          <dgm:resizeHandles val="exact"/>
        </dgm:presLayoutVars>
      </dgm:prSet>
      <dgm:spPr/>
    </dgm:pt>
    <dgm:pt modelId="{62873D4A-1C44-4C8F-A538-645A4C68A765}" type="pres">
      <dgm:prSet presAssocID="{5F599D5E-59D0-488E-B688-9D61D4B77301}" presName="circ1" presStyleLbl="vennNode1" presStyleIdx="0" presStyleCnt="3" custLinFactNeighborX="-3155" custLinFactNeighborY="-1436"/>
      <dgm:spPr/>
      <dgm:t>
        <a:bodyPr/>
        <a:lstStyle/>
        <a:p>
          <a:endParaRPr lang="ru-RU"/>
        </a:p>
      </dgm:t>
    </dgm:pt>
    <dgm:pt modelId="{D6A053C0-6D7D-46FC-99C9-FAEB9E5E495B}" type="pres">
      <dgm:prSet presAssocID="{5F599D5E-59D0-488E-B688-9D61D4B77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D8026-58D2-427E-A0AC-ABF5B3E56ADB}" type="pres">
      <dgm:prSet presAssocID="{87EE3394-EE26-4525-A6D6-5BD4C0C2C6BD}" presName="circ2" presStyleLbl="vennNode1" presStyleIdx="1" presStyleCnt="3"/>
      <dgm:spPr/>
      <dgm:t>
        <a:bodyPr/>
        <a:lstStyle/>
        <a:p>
          <a:endParaRPr lang="ru-RU"/>
        </a:p>
      </dgm:t>
    </dgm:pt>
    <dgm:pt modelId="{1432D254-C462-47EF-9BB8-976CD7A5EEB9}" type="pres">
      <dgm:prSet presAssocID="{87EE3394-EE26-4525-A6D6-5BD4C0C2C6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CFD16-B338-4B54-84A6-736E2B1E96A8}" type="pres">
      <dgm:prSet presAssocID="{054B5BF4-1560-4C34-98D5-CEAAE5B93CCC}" presName="circ3" presStyleLbl="vennNode1" presStyleIdx="2" presStyleCnt="3"/>
      <dgm:spPr/>
      <dgm:t>
        <a:bodyPr/>
        <a:lstStyle/>
        <a:p>
          <a:endParaRPr lang="ru-RU"/>
        </a:p>
      </dgm:t>
    </dgm:pt>
    <dgm:pt modelId="{D3605466-94D6-447B-8EB8-125CEE109C06}" type="pres">
      <dgm:prSet presAssocID="{054B5BF4-1560-4C34-98D5-CEAAE5B93C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2C6B3-D5A9-440B-B6CC-919F0C80C5F4}" type="presOf" srcId="{EA8C6FCE-2BFB-4B3D-80FA-0902E7A0AB16}" destId="{76856EF4-BFCA-4EB8-9FAE-99234ADF4707}" srcOrd="0" destOrd="0" presId="urn:microsoft.com/office/officeart/2005/8/layout/venn1"/>
    <dgm:cxn modelId="{B3439B4A-0341-469C-A25A-BE1EC7A88D99}" srcId="{EA8C6FCE-2BFB-4B3D-80FA-0902E7A0AB16}" destId="{5F599D5E-59D0-488E-B688-9D61D4B77301}" srcOrd="0" destOrd="0" parTransId="{EE076289-8CB3-4132-BD42-63930CB461AC}" sibTransId="{511F3ED1-C3E7-4C62-9614-F34B3B7EAD9F}"/>
    <dgm:cxn modelId="{8CDB965C-2511-4481-BB23-47F8FD47241B}" srcId="{EA8C6FCE-2BFB-4B3D-80FA-0902E7A0AB16}" destId="{054B5BF4-1560-4C34-98D5-CEAAE5B93CCC}" srcOrd="2" destOrd="0" parTransId="{80F50CBB-ABFA-4947-9C26-97EF7E875E38}" sibTransId="{B194A844-FA14-4D2F-9B6B-86358BFC471D}"/>
    <dgm:cxn modelId="{84A2501E-E950-4D86-A35C-33E12D2E5E76}" type="presOf" srcId="{5F599D5E-59D0-488E-B688-9D61D4B77301}" destId="{62873D4A-1C44-4C8F-A538-645A4C68A765}" srcOrd="0" destOrd="0" presId="urn:microsoft.com/office/officeart/2005/8/layout/venn1"/>
    <dgm:cxn modelId="{1C0C7FCC-EB6E-410A-A99B-9EA4BB97E3C5}" type="presOf" srcId="{054B5BF4-1560-4C34-98D5-CEAAE5B93CCC}" destId="{908CFD16-B338-4B54-84A6-736E2B1E96A8}" srcOrd="0" destOrd="0" presId="urn:microsoft.com/office/officeart/2005/8/layout/venn1"/>
    <dgm:cxn modelId="{F308F649-C7AC-42DC-AD55-7D6DA0D8F4B5}" type="presOf" srcId="{054B5BF4-1560-4C34-98D5-CEAAE5B93CCC}" destId="{D3605466-94D6-447B-8EB8-125CEE109C06}" srcOrd="1" destOrd="0" presId="urn:microsoft.com/office/officeart/2005/8/layout/venn1"/>
    <dgm:cxn modelId="{460CB93B-D00A-4813-A5F8-298839E3B4C8}" type="presOf" srcId="{87EE3394-EE26-4525-A6D6-5BD4C0C2C6BD}" destId="{C53D8026-58D2-427E-A0AC-ABF5B3E56ADB}" srcOrd="0" destOrd="0" presId="urn:microsoft.com/office/officeart/2005/8/layout/venn1"/>
    <dgm:cxn modelId="{96CAB899-6626-4893-8E1B-2D6D1D66DF26}" srcId="{EA8C6FCE-2BFB-4B3D-80FA-0902E7A0AB16}" destId="{87EE3394-EE26-4525-A6D6-5BD4C0C2C6BD}" srcOrd="1" destOrd="0" parTransId="{59E5DAED-BA7E-475E-8B32-8B85DC6D4D44}" sibTransId="{A63FDB33-378C-4C47-A3E8-423D1F757EC7}"/>
    <dgm:cxn modelId="{AAA4E700-C12A-4908-BE2C-4015C7FAE1FA}" type="presOf" srcId="{87EE3394-EE26-4525-A6D6-5BD4C0C2C6BD}" destId="{1432D254-C462-47EF-9BB8-976CD7A5EEB9}" srcOrd="1" destOrd="0" presId="urn:microsoft.com/office/officeart/2005/8/layout/venn1"/>
    <dgm:cxn modelId="{D8A4608E-7790-4030-88BB-75C474C12F6E}" type="presOf" srcId="{5F599D5E-59D0-488E-B688-9D61D4B77301}" destId="{D6A053C0-6D7D-46FC-99C9-FAEB9E5E495B}" srcOrd="1" destOrd="0" presId="urn:microsoft.com/office/officeart/2005/8/layout/venn1"/>
    <dgm:cxn modelId="{44D73427-B188-4BFC-B3EF-CBA1FB07EA85}" type="presParOf" srcId="{76856EF4-BFCA-4EB8-9FAE-99234ADF4707}" destId="{62873D4A-1C44-4C8F-A538-645A4C68A765}" srcOrd="0" destOrd="0" presId="urn:microsoft.com/office/officeart/2005/8/layout/venn1"/>
    <dgm:cxn modelId="{2324E8CA-0B1A-4332-A579-697B5A4AFDEC}" type="presParOf" srcId="{76856EF4-BFCA-4EB8-9FAE-99234ADF4707}" destId="{D6A053C0-6D7D-46FC-99C9-FAEB9E5E495B}" srcOrd="1" destOrd="0" presId="urn:microsoft.com/office/officeart/2005/8/layout/venn1"/>
    <dgm:cxn modelId="{CF61ECD8-19B2-45F5-BFE0-3AFDF101701E}" type="presParOf" srcId="{76856EF4-BFCA-4EB8-9FAE-99234ADF4707}" destId="{C53D8026-58D2-427E-A0AC-ABF5B3E56ADB}" srcOrd="2" destOrd="0" presId="urn:microsoft.com/office/officeart/2005/8/layout/venn1"/>
    <dgm:cxn modelId="{73B90786-248A-4C32-8609-39079FF5D45A}" type="presParOf" srcId="{76856EF4-BFCA-4EB8-9FAE-99234ADF4707}" destId="{1432D254-C462-47EF-9BB8-976CD7A5EEB9}" srcOrd="3" destOrd="0" presId="urn:microsoft.com/office/officeart/2005/8/layout/venn1"/>
    <dgm:cxn modelId="{010B901C-DFAB-4BFB-A77E-6B99ED425084}" type="presParOf" srcId="{76856EF4-BFCA-4EB8-9FAE-99234ADF4707}" destId="{908CFD16-B338-4B54-84A6-736E2B1E96A8}" srcOrd="4" destOrd="0" presId="urn:microsoft.com/office/officeart/2005/8/layout/venn1"/>
    <dgm:cxn modelId="{8B6373FB-A643-476A-9D03-073D033B5412}" type="presParOf" srcId="{76856EF4-BFCA-4EB8-9FAE-99234ADF4707}" destId="{D3605466-94D6-447B-8EB8-125CEE109C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FCCDC-743E-47B1-9420-3C30D16CA71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05BD48-A00A-43A2-AA4B-49D13CF023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Участники образовательных отношений</a:t>
          </a:r>
          <a:endParaRPr lang="ru-RU" b="1" dirty="0">
            <a:solidFill>
              <a:schemeClr val="tx1"/>
            </a:solidFill>
          </a:endParaRPr>
        </a:p>
      </dgm:t>
    </dgm:pt>
    <dgm:pt modelId="{A66B6F66-27E8-473C-8469-448E63B0DF2A}" type="parTrans" cxnId="{924820C9-9ABA-4931-8455-BA05A09014D0}">
      <dgm:prSet/>
      <dgm:spPr/>
      <dgm:t>
        <a:bodyPr/>
        <a:lstStyle/>
        <a:p>
          <a:endParaRPr lang="ru-RU"/>
        </a:p>
      </dgm:t>
    </dgm:pt>
    <dgm:pt modelId="{7D813F3F-E0CC-402C-8285-4472A26B0F27}" type="sibTrans" cxnId="{924820C9-9ABA-4931-8455-BA05A09014D0}">
      <dgm:prSet/>
      <dgm:spPr/>
      <dgm:t>
        <a:bodyPr/>
        <a:lstStyle/>
        <a:p>
          <a:endParaRPr lang="ru-RU"/>
        </a:p>
      </dgm:t>
    </dgm:pt>
    <dgm:pt modelId="{6417D982-0F9D-4D5D-B4CD-A92970FB9F2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ДЕТИ</a:t>
          </a:r>
          <a:endParaRPr lang="ru-RU" dirty="0">
            <a:solidFill>
              <a:srgbClr val="002060"/>
            </a:solidFill>
          </a:endParaRPr>
        </a:p>
      </dgm:t>
    </dgm:pt>
    <dgm:pt modelId="{2BAA4044-EEE1-4ACA-9788-88908BFA2751}" type="parTrans" cxnId="{46DBC3C8-1846-4DAF-98C5-7843A97C7848}">
      <dgm:prSet/>
      <dgm:spPr/>
      <dgm:t>
        <a:bodyPr/>
        <a:lstStyle/>
        <a:p>
          <a:endParaRPr lang="ru-RU"/>
        </a:p>
      </dgm:t>
    </dgm:pt>
    <dgm:pt modelId="{D57D721A-100B-4FBC-9119-85DD83140281}" type="sibTrans" cxnId="{46DBC3C8-1846-4DAF-98C5-7843A97C7848}">
      <dgm:prSet/>
      <dgm:spPr/>
      <dgm:t>
        <a:bodyPr/>
        <a:lstStyle/>
        <a:p>
          <a:endParaRPr lang="ru-RU"/>
        </a:p>
      </dgm:t>
    </dgm:pt>
    <dgm:pt modelId="{6D6030A9-A0B2-4CB6-BD43-8553B029E26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ПЕДАГОГИ</a:t>
          </a:r>
          <a:endParaRPr lang="ru-RU" dirty="0">
            <a:solidFill>
              <a:schemeClr val="tx1"/>
            </a:solidFill>
          </a:endParaRPr>
        </a:p>
      </dgm:t>
    </dgm:pt>
    <dgm:pt modelId="{816499D7-D652-4B68-A4CE-0EFE98CB8565}" type="parTrans" cxnId="{203FAA88-E6A7-4941-AA55-55597B3C4F9D}">
      <dgm:prSet/>
      <dgm:spPr/>
      <dgm:t>
        <a:bodyPr/>
        <a:lstStyle/>
        <a:p>
          <a:endParaRPr lang="ru-RU"/>
        </a:p>
      </dgm:t>
    </dgm:pt>
    <dgm:pt modelId="{E357C5A6-3211-4CF2-BF5D-C7BA69B67B0E}" type="sibTrans" cxnId="{203FAA88-E6A7-4941-AA55-55597B3C4F9D}">
      <dgm:prSet/>
      <dgm:spPr/>
      <dgm:t>
        <a:bodyPr/>
        <a:lstStyle/>
        <a:p>
          <a:endParaRPr lang="ru-RU"/>
        </a:p>
      </dgm:t>
    </dgm:pt>
    <dgm:pt modelId="{178A22FA-D845-4767-89D5-D4015B5A1A2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СОЦИАЛЬНОЕ ОКРУЖЕНИЕ</a:t>
          </a:r>
          <a:endParaRPr lang="ru-RU" sz="1100" dirty="0">
            <a:solidFill>
              <a:schemeClr val="tx1"/>
            </a:solidFill>
          </a:endParaRPr>
        </a:p>
      </dgm:t>
    </dgm:pt>
    <dgm:pt modelId="{E20BDDA4-E8F1-4404-AEAD-464482187D5A}" type="parTrans" cxnId="{6565634C-A186-49AC-A255-DEF09085A3E0}">
      <dgm:prSet/>
      <dgm:spPr/>
      <dgm:t>
        <a:bodyPr/>
        <a:lstStyle/>
        <a:p>
          <a:endParaRPr lang="ru-RU"/>
        </a:p>
      </dgm:t>
    </dgm:pt>
    <dgm:pt modelId="{C3144345-3289-4CB8-BFAE-A60779E30734}" type="sibTrans" cxnId="{6565634C-A186-49AC-A255-DEF09085A3E0}">
      <dgm:prSet/>
      <dgm:spPr/>
      <dgm:t>
        <a:bodyPr/>
        <a:lstStyle/>
        <a:p>
          <a:endParaRPr lang="ru-RU"/>
        </a:p>
      </dgm:t>
    </dgm:pt>
    <dgm:pt modelId="{0930199A-F6D0-483C-B361-322AD5B2FD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РОДИТЕЛИ</a:t>
          </a:r>
          <a:endParaRPr lang="ru-RU" dirty="0">
            <a:solidFill>
              <a:schemeClr val="tx1"/>
            </a:solidFill>
          </a:endParaRPr>
        </a:p>
      </dgm:t>
    </dgm:pt>
    <dgm:pt modelId="{5D466F7C-AF95-4A06-B91D-BA4286A2753C}" type="parTrans" cxnId="{C7D5AF02-93E5-415A-8A25-78CA161E7EEB}">
      <dgm:prSet/>
      <dgm:spPr/>
      <dgm:t>
        <a:bodyPr/>
        <a:lstStyle/>
        <a:p>
          <a:endParaRPr lang="ru-RU"/>
        </a:p>
      </dgm:t>
    </dgm:pt>
    <dgm:pt modelId="{96E2032D-9AF2-481A-93DE-92AC1C6183C5}" type="sibTrans" cxnId="{C7D5AF02-93E5-415A-8A25-78CA161E7EEB}">
      <dgm:prSet/>
      <dgm:spPr/>
      <dgm:t>
        <a:bodyPr/>
        <a:lstStyle/>
        <a:p>
          <a:endParaRPr lang="ru-RU"/>
        </a:p>
      </dgm:t>
    </dgm:pt>
    <dgm:pt modelId="{CD55D7DC-9264-4B65-8D0C-D674DD6ACB7B}" type="pres">
      <dgm:prSet presAssocID="{7C8FCCDC-743E-47B1-9420-3C30D16CA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8671F-BB87-4639-8F7F-08013FD20670}" type="pres">
      <dgm:prSet presAssocID="{C105BD48-A00A-43A2-AA4B-49D13CF0230B}" presName="centerShape" presStyleLbl="node0" presStyleIdx="0" presStyleCnt="1" custLinFactNeighborX="-1064" custLinFactNeighborY="1617"/>
      <dgm:spPr/>
      <dgm:t>
        <a:bodyPr/>
        <a:lstStyle/>
        <a:p>
          <a:endParaRPr lang="ru-RU"/>
        </a:p>
      </dgm:t>
    </dgm:pt>
    <dgm:pt modelId="{514B08BA-AEA9-48D0-93D7-E372D30D751C}" type="pres">
      <dgm:prSet presAssocID="{6417D982-0F9D-4D5D-B4CD-A92970FB9F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0995-8DD8-44E2-8B52-23AE283E9634}" type="pres">
      <dgm:prSet presAssocID="{6417D982-0F9D-4D5D-B4CD-A92970FB9F22}" presName="dummy" presStyleCnt="0"/>
      <dgm:spPr/>
    </dgm:pt>
    <dgm:pt modelId="{0C7A5D42-1D42-441D-8855-B23418DD143C}" type="pres">
      <dgm:prSet presAssocID="{D57D721A-100B-4FBC-9119-85DD8314028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CADF3DE-7801-46D8-BCF6-C026D9B9CEEF}" type="pres">
      <dgm:prSet presAssocID="{6D6030A9-A0B2-4CB6-BD43-8553B029E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7F696-31D5-451A-BA61-852D86B09D7B}" type="pres">
      <dgm:prSet presAssocID="{6D6030A9-A0B2-4CB6-BD43-8553B029E269}" presName="dummy" presStyleCnt="0"/>
      <dgm:spPr/>
    </dgm:pt>
    <dgm:pt modelId="{77964BF0-A59F-4271-B8F3-EC4475A7DEA4}" type="pres">
      <dgm:prSet presAssocID="{E357C5A6-3211-4CF2-BF5D-C7BA69B67B0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86BAC72-B795-4BF0-8142-C551DE898C9B}" type="pres">
      <dgm:prSet presAssocID="{178A22FA-D845-4767-89D5-D4015B5A1A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3E7DE-CA2E-4215-BF4C-B2FCC67E214F}" type="pres">
      <dgm:prSet presAssocID="{178A22FA-D845-4767-89D5-D4015B5A1A2C}" presName="dummy" presStyleCnt="0"/>
      <dgm:spPr/>
    </dgm:pt>
    <dgm:pt modelId="{094B5357-F210-4C90-AD49-5187E00DF5AC}" type="pres">
      <dgm:prSet presAssocID="{C3144345-3289-4CB8-BFAE-A60779E3073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C5F0DA9-F2D5-454D-B4ED-4F5EA82F2ABF}" type="pres">
      <dgm:prSet presAssocID="{0930199A-F6D0-483C-B361-322AD5B2FD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CF22D-7B05-4794-98A1-8D0846AB5C65}" type="pres">
      <dgm:prSet presAssocID="{0930199A-F6D0-483C-B361-322AD5B2FD5D}" presName="dummy" presStyleCnt="0"/>
      <dgm:spPr/>
    </dgm:pt>
    <dgm:pt modelId="{7186565B-4891-4DA9-AAA0-9719C116C956}" type="pres">
      <dgm:prSet presAssocID="{96E2032D-9AF2-481A-93DE-92AC1C6183C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0DADEFE-D879-49BA-9D92-4DB7778E2595}" type="presOf" srcId="{96E2032D-9AF2-481A-93DE-92AC1C6183C5}" destId="{7186565B-4891-4DA9-AAA0-9719C116C956}" srcOrd="0" destOrd="0" presId="urn:microsoft.com/office/officeart/2005/8/layout/radial6"/>
    <dgm:cxn modelId="{5ED34301-6375-40FF-B419-FEE5C4EDD035}" type="presOf" srcId="{0930199A-F6D0-483C-B361-322AD5B2FD5D}" destId="{9C5F0DA9-F2D5-454D-B4ED-4F5EA82F2ABF}" srcOrd="0" destOrd="0" presId="urn:microsoft.com/office/officeart/2005/8/layout/radial6"/>
    <dgm:cxn modelId="{203FAA88-E6A7-4941-AA55-55597B3C4F9D}" srcId="{C105BD48-A00A-43A2-AA4B-49D13CF0230B}" destId="{6D6030A9-A0B2-4CB6-BD43-8553B029E269}" srcOrd="1" destOrd="0" parTransId="{816499D7-D652-4B68-A4CE-0EFE98CB8565}" sibTransId="{E357C5A6-3211-4CF2-BF5D-C7BA69B67B0E}"/>
    <dgm:cxn modelId="{62A0C0C1-B7B7-43D1-971D-3DC90451058C}" type="presOf" srcId="{D57D721A-100B-4FBC-9119-85DD83140281}" destId="{0C7A5D42-1D42-441D-8855-B23418DD143C}" srcOrd="0" destOrd="0" presId="urn:microsoft.com/office/officeart/2005/8/layout/radial6"/>
    <dgm:cxn modelId="{629F7430-3A9B-48F4-8374-640101F202BD}" type="presOf" srcId="{7C8FCCDC-743E-47B1-9420-3C30D16CA71E}" destId="{CD55D7DC-9264-4B65-8D0C-D674DD6ACB7B}" srcOrd="0" destOrd="0" presId="urn:microsoft.com/office/officeart/2005/8/layout/radial6"/>
    <dgm:cxn modelId="{041B431F-55D0-49A1-89B3-5ACCC6E73213}" type="presOf" srcId="{E357C5A6-3211-4CF2-BF5D-C7BA69B67B0E}" destId="{77964BF0-A59F-4271-B8F3-EC4475A7DEA4}" srcOrd="0" destOrd="0" presId="urn:microsoft.com/office/officeart/2005/8/layout/radial6"/>
    <dgm:cxn modelId="{6A404236-6EEB-4F19-87B1-AD14686F17BE}" type="presOf" srcId="{178A22FA-D845-4767-89D5-D4015B5A1A2C}" destId="{D86BAC72-B795-4BF0-8142-C551DE898C9B}" srcOrd="0" destOrd="0" presId="urn:microsoft.com/office/officeart/2005/8/layout/radial6"/>
    <dgm:cxn modelId="{C8FDF61D-7B99-4675-A298-C1A35F894380}" type="presOf" srcId="{6417D982-0F9D-4D5D-B4CD-A92970FB9F22}" destId="{514B08BA-AEA9-48D0-93D7-E372D30D751C}" srcOrd="0" destOrd="0" presId="urn:microsoft.com/office/officeart/2005/8/layout/radial6"/>
    <dgm:cxn modelId="{C7D5AF02-93E5-415A-8A25-78CA161E7EEB}" srcId="{C105BD48-A00A-43A2-AA4B-49D13CF0230B}" destId="{0930199A-F6D0-483C-B361-322AD5B2FD5D}" srcOrd="3" destOrd="0" parTransId="{5D466F7C-AF95-4A06-B91D-BA4286A2753C}" sibTransId="{96E2032D-9AF2-481A-93DE-92AC1C6183C5}"/>
    <dgm:cxn modelId="{924820C9-9ABA-4931-8455-BA05A09014D0}" srcId="{7C8FCCDC-743E-47B1-9420-3C30D16CA71E}" destId="{C105BD48-A00A-43A2-AA4B-49D13CF0230B}" srcOrd="0" destOrd="0" parTransId="{A66B6F66-27E8-473C-8469-448E63B0DF2A}" sibTransId="{7D813F3F-E0CC-402C-8285-4472A26B0F27}"/>
    <dgm:cxn modelId="{6565634C-A186-49AC-A255-DEF09085A3E0}" srcId="{C105BD48-A00A-43A2-AA4B-49D13CF0230B}" destId="{178A22FA-D845-4767-89D5-D4015B5A1A2C}" srcOrd="2" destOrd="0" parTransId="{E20BDDA4-E8F1-4404-AEAD-464482187D5A}" sibTransId="{C3144345-3289-4CB8-BFAE-A60779E30734}"/>
    <dgm:cxn modelId="{CC2CED1F-85F5-46D8-9216-13AF4BE22D54}" type="presOf" srcId="{6D6030A9-A0B2-4CB6-BD43-8553B029E269}" destId="{ECADF3DE-7801-46D8-BCF6-C026D9B9CEEF}" srcOrd="0" destOrd="0" presId="urn:microsoft.com/office/officeart/2005/8/layout/radial6"/>
    <dgm:cxn modelId="{95BB418C-E4DD-4D48-B955-F908FCEC7F27}" type="presOf" srcId="{C3144345-3289-4CB8-BFAE-A60779E30734}" destId="{094B5357-F210-4C90-AD49-5187E00DF5AC}" srcOrd="0" destOrd="0" presId="urn:microsoft.com/office/officeart/2005/8/layout/radial6"/>
    <dgm:cxn modelId="{46DBC3C8-1846-4DAF-98C5-7843A97C7848}" srcId="{C105BD48-A00A-43A2-AA4B-49D13CF0230B}" destId="{6417D982-0F9D-4D5D-B4CD-A92970FB9F22}" srcOrd="0" destOrd="0" parTransId="{2BAA4044-EEE1-4ACA-9788-88908BFA2751}" sibTransId="{D57D721A-100B-4FBC-9119-85DD83140281}"/>
    <dgm:cxn modelId="{22F2D9D0-4ABC-49D8-B708-5F9F694ED6E7}" type="presOf" srcId="{C105BD48-A00A-43A2-AA4B-49D13CF0230B}" destId="{22F8671F-BB87-4639-8F7F-08013FD20670}" srcOrd="0" destOrd="0" presId="urn:microsoft.com/office/officeart/2005/8/layout/radial6"/>
    <dgm:cxn modelId="{7899467A-0B4B-476D-A751-AA8F7AB1C292}" type="presParOf" srcId="{CD55D7DC-9264-4B65-8D0C-D674DD6ACB7B}" destId="{22F8671F-BB87-4639-8F7F-08013FD20670}" srcOrd="0" destOrd="0" presId="urn:microsoft.com/office/officeart/2005/8/layout/radial6"/>
    <dgm:cxn modelId="{48719F11-A9F2-48F8-9AA3-5C81F7D93E8C}" type="presParOf" srcId="{CD55D7DC-9264-4B65-8D0C-D674DD6ACB7B}" destId="{514B08BA-AEA9-48D0-93D7-E372D30D751C}" srcOrd="1" destOrd="0" presId="urn:microsoft.com/office/officeart/2005/8/layout/radial6"/>
    <dgm:cxn modelId="{D3AFCF7D-DE11-4662-B3B2-DE8474A82543}" type="presParOf" srcId="{CD55D7DC-9264-4B65-8D0C-D674DD6ACB7B}" destId="{0EDB0995-8DD8-44E2-8B52-23AE283E9634}" srcOrd="2" destOrd="0" presId="urn:microsoft.com/office/officeart/2005/8/layout/radial6"/>
    <dgm:cxn modelId="{E208CAAE-90A7-42E3-A7E7-5172234E3BC1}" type="presParOf" srcId="{CD55D7DC-9264-4B65-8D0C-D674DD6ACB7B}" destId="{0C7A5D42-1D42-441D-8855-B23418DD143C}" srcOrd="3" destOrd="0" presId="urn:microsoft.com/office/officeart/2005/8/layout/radial6"/>
    <dgm:cxn modelId="{87DA569D-46F5-4C12-85EC-3BB7B4827FAD}" type="presParOf" srcId="{CD55D7DC-9264-4B65-8D0C-D674DD6ACB7B}" destId="{ECADF3DE-7801-46D8-BCF6-C026D9B9CEEF}" srcOrd="4" destOrd="0" presId="urn:microsoft.com/office/officeart/2005/8/layout/radial6"/>
    <dgm:cxn modelId="{177FB272-545B-4133-96C8-48C5DE32C08C}" type="presParOf" srcId="{CD55D7DC-9264-4B65-8D0C-D674DD6ACB7B}" destId="{5DE7F696-31D5-451A-BA61-852D86B09D7B}" srcOrd="5" destOrd="0" presId="urn:microsoft.com/office/officeart/2005/8/layout/radial6"/>
    <dgm:cxn modelId="{F5453612-12C6-4577-9D3F-8CC5D8CEED58}" type="presParOf" srcId="{CD55D7DC-9264-4B65-8D0C-D674DD6ACB7B}" destId="{77964BF0-A59F-4271-B8F3-EC4475A7DEA4}" srcOrd="6" destOrd="0" presId="urn:microsoft.com/office/officeart/2005/8/layout/radial6"/>
    <dgm:cxn modelId="{B6E4E63A-5AA4-4EB9-9D47-27926C5EAD63}" type="presParOf" srcId="{CD55D7DC-9264-4B65-8D0C-D674DD6ACB7B}" destId="{D86BAC72-B795-4BF0-8142-C551DE898C9B}" srcOrd="7" destOrd="0" presId="urn:microsoft.com/office/officeart/2005/8/layout/radial6"/>
    <dgm:cxn modelId="{8302D2F4-730D-417D-93A3-14F66BA4E8E2}" type="presParOf" srcId="{CD55D7DC-9264-4B65-8D0C-D674DD6ACB7B}" destId="{8903E7DE-CA2E-4215-BF4C-B2FCC67E214F}" srcOrd="8" destOrd="0" presId="urn:microsoft.com/office/officeart/2005/8/layout/radial6"/>
    <dgm:cxn modelId="{4A40834C-3185-4D2E-8863-6C042099921A}" type="presParOf" srcId="{CD55D7DC-9264-4B65-8D0C-D674DD6ACB7B}" destId="{094B5357-F210-4C90-AD49-5187E00DF5AC}" srcOrd="9" destOrd="0" presId="urn:microsoft.com/office/officeart/2005/8/layout/radial6"/>
    <dgm:cxn modelId="{01E4E256-3859-4959-BD94-78BA5836139F}" type="presParOf" srcId="{CD55D7DC-9264-4B65-8D0C-D674DD6ACB7B}" destId="{9C5F0DA9-F2D5-454D-B4ED-4F5EA82F2ABF}" srcOrd="10" destOrd="0" presId="urn:microsoft.com/office/officeart/2005/8/layout/radial6"/>
    <dgm:cxn modelId="{88FF3CD0-7245-4C1C-A578-5970CE73D780}" type="presParOf" srcId="{CD55D7DC-9264-4B65-8D0C-D674DD6ACB7B}" destId="{62ACF22D-7B05-4794-98A1-8D0846AB5C65}" srcOrd="11" destOrd="0" presId="urn:microsoft.com/office/officeart/2005/8/layout/radial6"/>
    <dgm:cxn modelId="{9E1E9CB7-EBBF-47D1-94A9-0C1C6E2200C9}" type="presParOf" srcId="{CD55D7DC-9264-4B65-8D0C-D674DD6ACB7B}" destId="{7186565B-4891-4DA9-AAA0-9719C116C95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1E751-9498-4519-BA7A-9AC9A771DF6D}" type="doc">
      <dgm:prSet loTypeId="urn:microsoft.com/office/officeart/2005/8/layout/cycle7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DE8BBA0-88B4-44D9-B4AA-001F11C7FCF9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B329313-32FB-4B97-8F8E-00446A67F250}" type="parTrans" cxnId="{7EFB3325-1774-4157-92AC-3443902FBAF3}">
      <dgm:prSet/>
      <dgm:spPr/>
      <dgm:t>
        <a:bodyPr/>
        <a:lstStyle/>
        <a:p>
          <a:endParaRPr lang="ru-RU"/>
        </a:p>
      </dgm:t>
    </dgm:pt>
    <dgm:pt modelId="{CA314932-893E-4563-A00B-D226F136344A}" type="sibTrans" cxnId="{7EFB3325-1774-4157-92AC-3443902FBAF3}">
      <dgm:prSet/>
      <dgm:spPr/>
      <dgm:t>
        <a:bodyPr/>
        <a:lstStyle/>
        <a:p>
          <a:endParaRPr lang="ru-RU"/>
        </a:p>
      </dgm:t>
    </dgm:pt>
    <dgm:pt modelId="{2EAA4B77-C939-44A3-BDDA-B21F1C0F710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Гибкое планирование взаимодействия с учетом  актуальных потребностей.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C8CDE3-CDD8-4CD3-9711-4C4F2E05466F}" type="parTrans" cxnId="{91BC483B-F800-4719-AB80-DDB2BB4FE8EB}">
      <dgm:prSet/>
      <dgm:spPr/>
      <dgm:t>
        <a:bodyPr/>
        <a:lstStyle/>
        <a:p>
          <a:endParaRPr lang="ru-RU"/>
        </a:p>
      </dgm:t>
    </dgm:pt>
    <dgm:pt modelId="{AAA1B616-97B5-4C5A-92D2-50D495063141}" type="sibTrans" cxnId="{91BC483B-F800-4719-AB80-DDB2BB4FE8EB}">
      <dgm:prSet/>
      <dgm:spPr/>
      <dgm:t>
        <a:bodyPr/>
        <a:lstStyle/>
        <a:p>
          <a:endParaRPr lang="ru-RU"/>
        </a:p>
      </dgm:t>
    </dgm:pt>
    <dgm:pt modelId="{CEC60EFC-DF07-42A2-98B5-FD85C4FADEE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Благоприятный эмоциональный климат в  сообществе.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87E219-97A1-4D76-879F-DCB94636C1F1}" type="parTrans" cxnId="{8A2E4632-566E-4B39-B9C6-E71F56612196}">
      <dgm:prSet/>
      <dgm:spPr/>
      <dgm:t>
        <a:bodyPr/>
        <a:lstStyle/>
        <a:p>
          <a:endParaRPr lang="ru-RU"/>
        </a:p>
      </dgm:t>
    </dgm:pt>
    <dgm:pt modelId="{3DBF6FB0-7611-4C4E-8116-B352E862EC86}" type="sibTrans" cxnId="{8A2E4632-566E-4B39-B9C6-E71F56612196}">
      <dgm:prSet/>
      <dgm:spPr/>
      <dgm:t>
        <a:bodyPr/>
        <a:lstStyle/>
        <a:p>
          <a:endParaRPr lang="ru-RU"/>
        </a:p>
      </dgm:t>
    </dgm:pt>
    <dgm:pt modelId="{E1073E51-70BF-4D67-AB64-65811FD1E1A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Разумное использование различных методов и технологий в построении взаимодействия.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F3B91B-B1DC-4217-B142-D0038369E933}" type="parTrans" cxnId="{3143E5D8-C8D8-46D0-A99C-114A4018E8A5}">
      <dgm:prSet/>
      <dgm:spPr/>
      <dgm:t>
        <a:bodyPr/>
        <a:lstStyle/>
        <a:p>
          <a:endParaRPr lang="ru-RU"/>
        </a:p>
      </dgm:t>
    </dgm:pt>
    <dgm:pt modelId="{4319EE9C-E6D9-4DD4-94AF-43D4EE47C33C}" type="sibTrans" cxnId="{3143E5D8-C8D8-46D0-A99C-114A4018E8A5}">
      <dgm:prSet/>
      <dgm:spPr/>
      <dgm:t>
        <a:bodyPr/>
        <a:lstStyle/>
        <a:p>
          <a:endParaRPr lang="ru-RU"/>
        </a:p>
      </dgm:t>
    </dgm:pt>
    <dgm:pt modelId="{6B91A48E-C136-4DAC-AA66-74A47752D50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Непрерывное повышение уровня компетенций педагогов и родителей.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7CA1D54-2187-4366-9018-169851FCD51F}" type="parTrans" cxnId="{F4667C1F-BD31-403B-847D-A9513DAD77F2}">
      <dgm:prSet/>
      <dgm:spPr/>
      <dgm:t>
        <a:bodyPr/>
        <a:lstStyle/>
        <a:p>
          <a:endParaRPr lang="ru-RU"/>
        </a:p>
      </dgm:t>
    </dgm:pt>
    <dgm:pt modelId="{2B4904AE-B90D-461B-899F-09A4327CBCD2}" type="sibTrans" cxnId="{F4667C1F-BD31-403B-847D-A9513DAD77F2}">
      <dgm:prSet/>
      <dgm:spPr/>
      <dgm:t>
        <a:bodyPr/>
        <a:lstStyle/>
        <a:p>
          <a:endParaRPr lang="ru-RU"/>
        </a:p>
      </dgm:t>
    </dgm:pt>
    <dgm:pt modelId="{9B6E508E-D5B7-4C91-9F47-742D12D5D42B}">
      <dgm:prSet phldrT="[Текст]"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Замотивированность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педагогов и родителей на успех ребенка.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D883E5B-E209-4A8A-AA80-FBBC9BC1A155}" type="parTrans" cxnId="{18D1AD7A-9444-4049-81C4-381D1C3EC476}">
      <dgm:prSet/>
      <dgm:spPr/>
      <dgm:t>
        <a:bodyPr/>
        <a:lstStyle/>
        <a:p>
          <a:endParaRPr lang="ru-RU"/>
        </a:p>
      </dgm:t>
    </dgm:pt>
    <dgm:pt modelId="{64EF42FE-6966-4879-89CD-FD1E2D42F7E2}" type="sibTrans" cxnId="{18D1AD7A-9444-4049-81C4-381D1C3EC476}">
      <dgm:prSet/>
      <dgm:spPr/>
      <dgm:t>
        <a:bodyPr/>
        <a:lstStyle/>
        <a:p>
          <a:endParaRPr lang="ru-RU"/>
        </a:p>
      </dgm:t>
    </dgm:pt>
    <dgm:pt modelId="{856CDB1B-5E55-462F-8A1C-25B1AD25CA4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Открытость детского сада для всех участников образовательных отношений.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069362-B08F-4D50-B2C0-CFD6C55FD2EA}" type="parTrans" cxnId="{9A09B822-ED78-462F-8FB4-A30857E0B9F5}">
      <dgm:prSet/>
      <dgm:spPr/>
    </dgm:pt>
    <dgm:pt modelId="{D09C4D24-A262-4D50-A0E8-9957F48AD8B6}" type="sibTrans" cxnId="{9A09B822-ED78-462F-8FB4-A30857E0B9F5}">
      <dgm:prSet/>
      <dgm:spPr/>
    </dgm:pt>
    <dgm:pt modelId="{48AA1369-7F19-4D34-A5CC-F39663D515B6}" type="pres">
      <dgm:prSet presAssocID="{6461E751-9498-4519-BA7A-9AC9A771DF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ABDCA-B9A5-4EE2-9B9D-668A6BCF6866}" type="pres">
      <dgm:prSet presAssocID="{EDE8BBA0-88B4-44D9-B4AA-001F11C7FC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1AD7A-9444-4049-81C4-381D1C3EC476}" srcId="{EDE8BBA0-88B4-44D9-B4AA-001F11C7FCF9}" destId="{9B6E508E-D5B7-4C91-9F47-742D12D5D42B}" srcOrd="2" destOrd="0" parTransId="{3D883E5B-E209-4A8A-AA80-FBBC9BC1A155}" sibTransId="{64EF42FE-6966-4879-89CD-FD1E2D42F7E2}"/>
    <dgm:cxn modelId="{33840574-6BB7-4071-8624-5C566A111638}" type="presOf" srcId="{856CDB1B-5E55-462F-8A1C-25B1AD25CA41}" destId="{AF5ABDCA-B9A5-4EE2-9B9D-668A6BCF6866}" srcOrd="0" destOrd="6" presId="urn:microsoft.com/office/officeart/2005/8/layout/cycle7"/>
    <dgm:cxn modelId="{8EE1B4D4-8610-417E-A98A-FF1FD05FF2BC}" type="presOf" srcId="{2EAA4B77-C939-44A3-BDDA-B21F1C0F7100}" destId="{AF5ABDCA-B9A5-4EE2-9B9D-668A6BCF6866}" srcOrd="0" destOrd="1" presId="urn:microsoft.com/office/officeart/2005/8/layout/cycle7"/>
    <dgm:cxn modelId="{CB1F0D89-0A13-46D3-AD0C-9BF143DC4CF6}" type="presOf" srcId="{9B6E508E-D5B7-4C91-9F47-742D12D5D42B}" destId="{AF5ABDCA-B9A5-4EE2-9B9D-668A6BCF6866}" srcOrd="0" destOrd="3" presId="urn:microsoft.com/office/officeart/2005/8/layout/cycle7"/>
    <dgm:cxn modelId="{E9CD40AA-656C-49A7-8534-080FCA406FD6}" type="presOf" srcId="{E1073E51-70BF-4D67-AB64-65811FD1E1A0}" destId="{AF5ABDCA-B9A5-4EE2-9B9D-668A6BCF6866}" srcOrd="0" destOrd="4" presId="urn:microsoft.com/office/officeart/2005/8/layout/cycle7"/>
    <dgm:cxn modelId="{F58FC746-F737-4FF8-8519-C54915B9D3B9}" type="presOf" srcId="{6B91A48E-C136-4DAC-AA66-74A47752D502}" destId="{AF5ABDCA-B9A5-4EE2-9B9D-668A6BCF6866}" srcOrd="0" destOrd="5" presId="urn:microsoft.com/office/officeart/2005/8/layout/cycle7"/>
    <dgm:cxn modelId="{9A09B822-ED78-462F-8FB4-A30857E0B9F5}" srcId="{EDE8BBA0-88B4-44D9-B4AA-001F11C7FCF9}" destId="{856CDB1B-5E55-462F-8A1C-25B1AD25CA41}" srcOrd="5" destOrd="0" parTransId="{16069362-B08F-4D50-B2C0-CFD6C55FD2EA}" sibTransId="{D09C4D24-A262-4D50-A0E8-9957F48AD8B6}"/>
    <dgm:cxn modelId="{8A2E4632-566E-4B39-B9C6-E71F56612196}" srcId="{EDE8BBA0-88B4-44D9-B4AA-001F11C7FCF9}" destId="{CEC60EFC-DF07-42A2-98B5-FD85C4FADEEE}" srcOrd="1" destOrd="0" parTransId="{A387E219-97A1-4D76-879F-DCB94636C1F1}" sibTransId="{3DBF6FB0-7611-4C4E-8116-B352E862EC86}"/>
    <dgm:cxn modelId="{3143E5D8-C8D8-46D0-A99C-114A4018E8A5}" srcId="{EDE8BBA0-88B4-44D9-B4AA-001F11C7FCF9}" destId="{E1073E51-70BF-4D67-AB64-65811FD1E1A0}" srcOrd="3" destOrd="0" parTransId="{D1F3B91B-B1DC-4217-B142-D0038369E933}" sibTransId="{4319EE9C-E6D9-4DD4-94AF-43D4EE47C33C}"/>
    <dgm:cxn modelId="{91BC483B-F800-4719-AB80-DDB2BB4FE8EB}" srcId="{EDE8BBA0-88B4-44D9-B4AA-001F11C7FCF9}" destId="{2EAA4B77-C939-44A3-BDDA-B21F1C0F7100}" srcOrd="0" destOrd="0" parTransId="{1DC8CDE3-CDD8-4CD3-9711-4C4F2E05466F}" sibTransId="{AAA1B616-97B5-4C5A-92D2-50D495063141}"/>
    <dgm:cxn modelId="{7EFB3325-1774-4157-92AC-3443902FBAF3}" srcId="{6461E751-9498-4519-BA7A-9AC9A771DF6D}" destId="{EDE8BBA0-88B4-44D9-B4AA-001F11C7FCF9}" srcOrd="0" destOrd="0" parTransId="{CB329313-32FB-4B97-8F8E-00446A67F250}" sibTransId="{CA314932-893E-4563-A00B-D226F136344A}"/>
    <dgm:cxn modelId="{5F630F2B-CF7A-4EA5-8F8E-02B8B8030194}" type="presOf" srcId="{EDE8BBA0-88B4-44D9-B4AA-001F11C7FCF9}" destId="{AF5ABDCA-B9A5-4EE2-9B9D-668A6BCF6866}" srcOrd="0" destOrd="0" presId="urn:microsoft.com/office/officeart/2005/8/layout/cycle7"/>
    <dgm:cxn modelId="{F4667C1F-BD31-403B-847D-A9513DAD77F2}" srcId="{EDE8BBA0-88B4-44D9-B4AA-001F11C7FCF9}" destId="{6B91A48E-C136-4DAC-AA66-74A47752D502}" srcOrd="4" destOrd="0" parTransId="{07CA1D54-2187-4366-9018-169851FCD51F}" sibTransId="{2B4904AE-B90D-461B-899F-09A4327CBCD2}"/>
    <dgm:cxn modelId="{0CE4D7D0-D473-4B9C-9A28-9127EFB9A734}" type="presOf" srcId="{CEC60EFC-DF07-42A2-98B5-FD85C4FADEEE}" destId="{AF5ABDCA-B9A5-4EE2-9B9D-668A6BCF6866}" srcOrd="0" destOrd="2" presId="urn:microsoft.com/office/officeart/2005/8/layout/cycle7"/>
    <dgm:cxn modelId="{13CBBDD7-D09D-4E47-8765-BC671DDE6FFC}" type="presOf" srcId="{6461E751-9498-4519-BA7A-9AC9A771DF6D}" destId="{48AA1369-7F19-4D34-A5CC-F39663D515B6}" srcOrd="0" destOrd="0" presId="urn:microsoft.com/office/officeart/2005/8/layout/cycle7"/>
    <dgm:cxn modelId="{71A68FAB-8C1C-48EB-AB70-D0B1C8F0DA87}" type="presParOf" srcId="{48AA1369-7F19-4D34-A5CC-F39663D515B6}" destId="{AF5ABDCA-B9A5-4EE2-9B9D-668A6BCF68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BFE4F-4CC0-4FA9-97E0-9B62226609D0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F68C3A4-6CFA-4C90-BD36-17990E7A9E84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Родительские собрания </a:t>
          </a:r>
          <a:endParaRPr lang="ru-RU" b="1" dirty="0">
            <a:solidFill>
              <a:srgbClr val="002060"/>
            </a:solidFill>
          </a:endParaRPr>
        </a:p>
      </dgm:t>
    </dgm:pt>
    <dgm:pt modelId="{1BB70A2D-B6F2-4A6C-9E6B-0E0076663739}" type="parTrans" cxnId="{F698B79A-D7AD-4E87-8630-A02312864424}">
      <dgm:prSet/>
      <dgm:spPr/>
      <dgm:t>
        <a:bodyPr/>
        <a:lstStyle/>
        <a:p>
          <a:endParaRPr lang="ru-RU"/>
        </a:p>
      </dgm:t>
    </dgm:pt>
    <dgm:pt modelId="{EAD7381F-8A4A-463A-A941-1D2B647BC591}" type="sibTrans" cxnId="{F698B79A-D7AD-4E87-8630-A02312864424}">
      <dgm:prSet/>
      <dgm:spPr/>
      <dgm:t>
        <a:bodyPr/>
        <a:lstStyle/>
        <a:p>
          <a:endParaRPr lang="ru-RU"/>
        </a:p>
      </dgm:t>
    </dgm:pt>
    <dgm:pt modelId="{2E1B5CCC-3C9D-4878-AEE7-35D14A2DDD45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Беседы</a:t>
          </a:r>
          <a:endParaRPr lang="ru-RU" b="1" dirty="0">
            <a:solidFill>
              <a:srgbClr val="002060"/>
            </a:solidFill>
          </a:endParaRPr>
        </a:p>
      </dgm:t>
    </dgm:pt>
    <dgm:pt modelId="{63CEB4C5-38E6-4113-9A18-2F9BCDE95895}" type="parTrans" cxnId="{FDE39D1A-1D50-41FC-B224-1AD269E6B253}">
      <dgm:prSet/>
      <dgm:spPr/>
      <dgm:t>
        <a:bodyPr/>
        <a:lstStyle/>
        <a:p>
          <a:endParaRPr lang="ru-RU"/>
        </a:p>
      </dgm:t>
    </dgm:pt>
    <dgm:pt modelId="{D31102E3-E3F9-480D-A2D3-1DE59BA0E213}" type="sibTrans" cxnId="{FDE39D1A-1D50-41FC-B224-1AD269E6B253}">
      <dgm:prSet/>
      <dgm:spPr/>
      <dgm:t>
        <a:bodyPr/>
        <a:lstStyle/>
        <a:p>
          <a:endParaRPr lang="ru-RU"/>
        </a:p>
      </dgm:t>
    </dgm:pt>
    <dgm:pt modelId="{E4824B45-A7EA-4172-85CE-4FB129198FBD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День открытых дверей</a:t>
          </a:r>
          <a:endParaRPr lang="ru-RU" b="1" dirty="0">
            <a:solidFill>
              <a:srgbClr val="002060"/>
            </a:solidFill>
          </a:endParaRPr>
        </a:p>
      </dgm:t>
    </dgm:pt>
    <dgm:pt modelId="{7A199D29-C8D2-4EC8-8D9F-118F8D488C13}" type="parTrans" cxnId="{EAD5E06A-C7CB-4440-A615-884767E019A4}">
      <dgm:prSet/>
      <dgm:spPr/>
      <dgm:t>
        <a:bodyPr/>
        <a:lstStyle/>
        <a:p>
          <a:endParaRPr lang="ru-RU"/>
        </a:p>
      </dgm:t>
    </dgm:pt>
    <dgm:pt modelId="{AAC5B3B7-A8F7-4D57-B756-0B2AA24212F9}" type="sibTrans" cxnId="{EAD5E06A-C7CB-4440-A615-884767E019A4}">
      <dgm:prSet/>
      <dgm:spPr/>
      <dgm:t>
        <a:bodyPr/>
        <a:lstStyle/>
        <a:p>
          <a:endParaRPr lang="ru-RU"/>
        </a:p>
      </dgm:t>
    </dgm:pt>
    <dgm:pt modelId="{1A440A71-0B20-4AB2-9C59-A149EB5B2D88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Праздники и развлечения</a:t>
          </a:r>
          <a:endParaRPr lang="ru-RU" b="1" dirty="0">
            <a:solidFill>
              <a:srgbClr val="002060"/>
            </a:solidFill>
          </a:endParaRPr>
        </a:p>
      </dgm:t>
    </dgm:pt>
    <dgm:pt modelId="{2F06E7B0-8069-403C-9F6C-558D23704561}" type="parTrans" cxnId="{E4CE0CFF-D516-41F8-8385-EECA3218ED75}">
      <dgm:prSet/>
      <dgm:spPr/>
      <dgm:t>
        <a:bodyPr/>
        <a:lstStyle/>
        <a:p>
          <a:endParaRPr lang="ru-RU"/>
        </a:p>
      </dgm:t>
    </dgm:pt>
    <dgm:pt modelId="{8C45E8AF-F30D-423A-BDCA-06296EEAE28C}" type="sibTrans" cxnId="{E4CE0CFF-D516-41F8-8385-EECA3218ED75}">
      <dgm:prSet/>
      <dgm:spPr/>
      <dgm:t>
        <a:bodyPr/>
        <a:lstStyle/>
        <a:p>
          <a:endParaRPr lang="ru-RU"/>
        </a:p>
      </dgm:t>
    </dgm:pt>
    <dgm:pt modelId="{B734C070-5086-4C80-B28A-1CDEF445BE8C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Выставки творческих работ</a:t>
          </a:r>
          <a:endParaRPr lang="ru-RU" b="1" dirty="0">
            <a:solidFill>
              <a:srgbClr val="002060"/>
            </a:solidFill>
          </a:endParaRPr>
        </a:p>
      </dgm:t>
    </dgm:pt>
    <dgm:pt modelId="{F429AE8B-68EA-46FB-9DA3-B2EC39A95A4C}" type="parTrans" cxnId="{46692F01-DA69-449F-870D-18B240EADA66}">
      <dgm:prSet/>
      <dgm:spPr/>
      <dgm:t>
        <a:bodyPr/>
        <a:lstStyle/>
        <a:p>
          <a:endParaRPr lang="ru-RU"/>
        </a:p>
      </dgm:t>
    </dgm:pt>
    <dgm:pt modelId="{31F128C7-E104-4525-BE1B-D8DA3F239FA3}" type="sibTrans" cxnId="{46692F01-DA69-449F-870D-18B240EADA66}">
      <dgm:prSet/>
      <dgm:spPr/>
      <dgm:t>
        <a:bodyPr/>
        <a:lstStyle/>
        <a:p>
          <a:endParaRPr lang="ru-RU"/>
        </a:p>
      </dgm:t>
    </dgm:pt>
    <dgm:pt modelId="{232071C7-DDA3-4DB7-A674-916F8211B3BD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Консультации</a:t>
          </a:r>
          <a:endParaRPr lang="ru-RU" b="1" dirty="0">
            <a:solidFill>
              <a:srgbClr val="002060"/>
            </a:solidFill>
          </a:endParaRPr>
        </a:p>
      </dgm:t>
    </dgm:pt>
    <dgm:pt modelId="{8E21EABC-4279-498B-BF91-3C2F2F1E5D22}" type="parTrans" cxnId="{22297D72-443A-4212-A350-EF72DB73DB5C}">
      <dgm:prSet/>
      <dgm:spPr/>
      <dgm:t>
        <a:bodyPr/>
        <a:lstStyle/>
        <a:p>
          <a:endParaRPr lang="ru-RU"/>
        </a:p>
      </dgm:t>
    </dgm:pt>
    <dgm:pt modelId="{41489C83-43B0-4F84-B7E7-405A66FAAB63}" type="sibTrans" cxnId="{22297D72-443A-4212-A350-EF72DB73DB5C}">
      <dgm:prSet/>
      <dgm:spPr/>
      <dgm:t>
        <a:bodyPr/>
        <a:lstStyle/>
        <a:p>
          <a:endParaRPr lang="ru-RU"/>
        </a:p>
      </dgm:t>
    </dgm:pt>
    <dgm:pt modelId="{56C08648-5E9A-49F3-BC8E-2EC08A3A45D3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Работа с родительским комитетом</a:t>
          </a:r>
          <a:endParaRPr lang="ru-RU" b="1" dirty="0">
            <a:solidFill>
              <a:srgbClr val="002060"/>
            </a:solidFill>
          </a:endParaRPr>
        </a:p>
      </dgm:t>
    </dgm:pt>
    <dgm:pt modelId="{835CE965-FF0A-4B2A-B542-2873476D45A5}" type="parTrans" cxnId="{82F2263F-9F9B-4F96-A65A-7C810C5EED25}">
      <dgm:prSet/>
      <dgm:spPr/>
      <dgm:t>
        <a:bodyPr/>
        <a:lstStyle/>
        <a:p>
          <a:endParaRPr lang="ru-RU"/>
        </a:p>
      </dgm:t>
    </dgm:pt>
    <dgm:pt modelId="{F206B0CD-E643-4696-A33E-8C5D0F642B56}" type="sibTrans" cxnId="{82F2263F-9F9B-4F96-A65A-7C810C5EED25}">
      <dgm:prSet/>
      <dgm:spPr/>
      <dgm:t>
        <a:bodyPr/>
        <a:lstStyle/>
        <a:p>
          <a:endParaRPr lang="ru-RU"/>
        </a:p>
      </dgm:t>
    </dgm:pt>
    <dgm:pt modelId="{8418E6E9-1B43-412A-89BE-77B897A2BA80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Оформление стендов и папок-передвижек</a:t>
          </a:r>
          <a:endParaRPr lang="ru-RU" b="1" dirty="0">
            <a:solidFill>
              <a:srgbClr val="002060"/>
            </a:solidFill>
          </a:endParaRPr>
        </a:p>
      </dgm:t>
    </dgm:pt>
    <dgm:pt modelId="{C2E924F4-AAF1-4594-8C8B-8795556FA1B8}" type="parTrans" cxnId="{BB0AE3B5-8691-4F96-8C22-7D9A33EDBE9D}">
      <dgm:prSet/>
      <dgm:spPr/>
      <dgm:t>
        <a:bodyPr/>
        <a:lstStyle/>
        <a:p>
          <a:endParaRPr lang="ru-RU"/>
        </a:p>
      </dgm:t>
    </dgm:pt>
    <dgm:pt modelId="{140C24AD-A6E6-4DD8-B379-6283585069B6}" type="sibTrans" cxnId="{BB0AE3B5-8691-4F96-8C22-7D9A33EDBE9D}">
      <dgm:prSet/>
      <dgm:spPr/>
      <dgm:t>
        <a:bodyPr/>
        <a:lstStyle/>
        <a:p>
          <a:endParaRPr lang="ru-RU"/>
        </a:p>
      </dgm:t>
    </dgm:pt>
    <dgm:pt modelId="{1AEF8AA6-C007-4CB8-90CA-EF17545655F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Совместная трудовая деятельность </a:t>
          </a:r>
          <a:endParaRPr lang="ru-RU" b="1" dirty="0">
            <a:solidFill>
              <a:srgbClr val="002060"/>
            </a:solidFill>
          </a:endParaRPr>
        </a:p>
      </dgm:t>
    </dgm:pt>
    <dgm:pt modelId="{E4490BF0-5C62-4AFB-8501-661FC990B643}" type="parTrans" cxnId="{46A4C094-0672-4261-A182-B45A40849BB3}">
      <dgm:prSet/>
      <dgm:spPr/>
      <dgm:t>
        <a:bodyPr/>
        <a:lstStyle/>
        <a:p>
          <a:endParaRPr lang="ru-RU"/>
        </a:p>
      </dgm:t>
    </dgm:pt>
    <dgm:pt modelId="{4B291E48-8FE1-46B2-B618-882A90A57B13}" type="sibTrans" cxnId="{46A4C094-0672-4261-A182-B45A40849BB3}">
      <dgm:prSet/>
      <dgm:spPr/>
      <dgm:t>
        <a:bodyPr/>
        <a:lstStyle/>
        <a:p>
          <a:endParaRPr lang="ru-RU"/>
        </a:p>
      </dgm:t>
    </dgm:pt>
    <dgm:pt modelId="{98145EB0-4005-4F48-86EE-BE5EEEC04286}" type="pres">
      <dgm:prSet presAssocID="{411BFE4F-4CC0-4FA9-97E0-9B62226609D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F4E9EFD-FAE3-4D58-8EB6-D595D402F5FA}" type="pres">
      <dgm:prSet presAssocID="{AF68C3A4-6CFA-4C90-BD36-17990E7A9E84}" presName="compNode" presStyleCnt="0"/>
      <dgm:spPr/>
    </dgm:pt>
    <dgm:pt modelId="{6DF88C3E-F2BE-4F42-94DC-D2D43679BDE2}" type="pres">
      <dgm:prSet presAssocID="{AF68C3A4-6CFA-4C90-BD36-17990E7A9E84}" presName="dummyConnPt" presStyleCnt="0"/>
      <dgm:spPr/>
    </dgm:pt>
    <dgm:pt modelId="{FC18D899-3CEA-4B3F-9314-DE177156C9D6}" type="pres">
      <dgm:prSet presAssocID="{AF68C3A4-6CFA-4C90-BD36-17990E7A9E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9A6C7-C1C2-4364-BF10-140AF623EAB4}" type="pres">
      <dgm:prSet presAssocID="{EAD7381F-8A4A-463A-A941-1D2B647BC59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9BC67F1A-8ACD-480D-9E2D-2A8D4E217935}" type="pres">
      <dgm:prSet presAssocID="{2E1B5CCC-3C9D-4878-AEE7-35D14A2DDD45}" presName="compNode" presStyleCnt="0"/>
      <dgm:spPr/>
    </dgm:pt>
    <dgm:pt modelId="{462F842E-B2CC-44BD-9D63-59A921EAF75F}" type="pres">
      <dgm:prSet presAssocID="{2E1B5CCC-3C9D-4878-AEE7-35D14A2DDD45}" presName="dummyConnPt" presStyleCnt="0"/>
      <dgm:spPr/>
    </dgm:pt>
    <dgm:pt modelId="{5D980B4F-090B-40FF-947C-44603BEB3FB2}" type="pres">
      <dgm:prSet presAssocID="{2E1B5CCC-3C9D-4878-AEE7-35D14A2DDD4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C33-A92D-47E6-B42F-78D14BD0B45F}" type="pres">
      <dgm:prSet presAssocID="{D31102E3-E3F9-480D-A2D3-1DE59BA0E21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E85C080-0C7A-40FA-BECA-3D542302F080}" type="pres">
      <dgm:prSet presAssocID="{E4824B45-A7EA-4172-85CE-4FB129198FBD}" presName="compNode" presStyleCnt="0"/>
      <dgm:spPr/>
    </dgm:pt>
    <dgm:pt modelId="{68359334-09F4-418C-AE5B-91BBBF1B7CFF}" type="pres">
      <dgm:prSet presAssocID="{E4824B45-A7EA-4172-85CE-4FB129198FBD}" presName="dummyConnPt" presStyleCnt="0"/>
      <dgm:spPr/>
    </dgm:pt>
    <dgm:pt modelId="{196DAE8A-19F7-4260-8E58-1CD8D3DF6713}" type="pres">
      <dgm:prSet presAssocID="{E4824B45-A7EA-4172-85CE-4FB129198FB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AFFCD-02E7-42A2-8069-1412969F63BC}" type="pres">
      <dgm:prSet presAssocID="{AAC5B3B7-A8F7-4D57-B756-0B2AA24212F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199B6B1E-E78E-43C7-9865-46FB4EB16356}" type="pres">
      <dgm:prSet presAssocID="{1A440A71-0B20-4AB2-9C59-A149EB5B2D88}" presName="compNode" presStyleCnt="0"/>
      <dgm:spPr/>
    </dgm:pt>
    <dgm:pt modelId="{E1671AE1-4DB8-4204-991B-F20B76C64557}" type="pres">
      <dgm:prSet presAssocID="{1A440A71-0B20-4AB2-9C59-A149EB5B2D88}" presName="dummyConnPt" presStyleCnt="0"/>
      <dgm:spPr/>
    </dgm:pt>
    <dgm:pt modelId="{AE819C9F-2C97-4B59-8F43-187B62ABEBD1}" type="pres">
      <dgm:prSet presAssocID="{1A440A71-0B20-4AB2-9C59-A149EB5B2D8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901F2-FE93-458A-B92C-72230B17CFB3}" type="pres">
      <dgm:prSet presAssocID="{8C45E8AF-F30D-423A-BDCA-06296EEAE28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E2D12CC-EB8E-4C01-A52C-C1988C2EC0F0}" type="pres">
      <dgm:prSet presAssocID="{B734C070-5086-4C80-B28A-1CDEF445BE8C}" presName="compNode" presStyleCnt="0"/>
      <dgm:spPr/>
    </dgm:pt>
    <dgm:pt modelId="{05651205-F1A4-47D2-932F-FBBBC67BCCB7}" type="pres">
      <dgm:prSet presAssocID="{B734C070-5086-4C80-B28A-1CDEF445BE8C}" presName="dummyConnPt" presStyleCnt="0"/>
      <dgm:spPr/>
    </dgm:pt>
    <dgm:pt modelId="{DFE5FEC6-2AB6-400D-A2D5-C295510C013D}" type="pres">
      <dgm:prSet presAssocID="{B734C070-5086-4C80-B28A-1CDEF445BE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31005-10F8-469A-AF05-6763EC1AA95B}" type="pres">
      <dgm:prSet presAssocID="{31F128C7-E104-4525-BE1B-D8DA3F239FA3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73C2FEC-B660-47F4-BE0C-B6F2C1F5D358}" type="pres">
      <dgm:prSet presAssocID="{232071C7-DDA3-4DB7-A674-916F8211B3BD}" presName="compNode" presStyleCnt="0"/>
      <dgm:spPr/>
    </dgm:pt>
    <dgm:pt modelId="{D89FA157-370B-4682-BA4F-96242FE1E9B3}" type="pres">
      <dgm:prSet presAssocID="{232071C7-DDA3-4DB7-A674-916F8211B3BD}" presName="dummyConnPt" presStyleCnt="0"/>
      <dgm:spPr/>
    </dgm:pt>
    <dgm:pt modelId="{EA9DE665-DF68-4EED-A023-C6FE84A09206}" type="pres">
      <dgm:prSet presAssocID="{232071C7-DDA3-4DB7-A674-916F8211B3B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D5AB3-535F-4135-8411-6A4B73C3A803}" type="pres">
      <dgm:prSet presAssocID="{41489C83-43B0-4F84-B7E7-405A66FAAB63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B7E6CC7-4AE0-4C19-8FF8-F76697390E06}" type="pres">
      <dgm:prSet presAssocID="{56C08648-5E9A-49F3-BC8E-2EC08A3A45D3}" presName="compNode" presStyleCnt="0"/>
      <dgm:spPr/>
    </dgm:pt>
    <dgm:pt modelId="{75DAC2DC-5398-48CE-9544-9577BE89EA13}" type="pres">
      <dgm:prSet presAssocID="{56C08648-5E9A-49F3-BC8E-2EC08A3A45D3}" presName="dummyConnPt" presStyleCnt="0"/>
      <dgm:spPr/>
    </dgm:pt>
    <dgm:pt modelId="{38D50AA5-B764-422A-A12E-FCC8F2C25E2C}" type="pres">
      <dgm:prSet presAssocID="{56C08648-5E9A-49F3-BC8E-2EC08A3A45D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F0E3D-E8B7-4D47-B2F2-0DB67E74FF84}" type="pres">
      <dgm:prSet presAssocID="{F206B0CD-E643-4696-A33E-8C5D0F642B56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883215C-B5C8-4FF5-B234-83C155AA94B9}" type="pres">
      <dgm:prSet presAssocID="{8418E6E9-1B43-412A-89BE-77B897A2BA80}" presName="compNode" presStyleCnt="0"/>
      <dgm:spPr/>
    </dgm:pt>
    <dgm:pt modelId="{4F6BCA00-D3F2-460F-A97E-2DF36A18D602}" type="pres">
      <dgm:prSet presAssocID="{8418E6E9-1B43-412A-89BE-77B897A2BA80}" presName="dummyConnPt" presStyleCnt="0"/>
      <dgm:spPr/>
    </dgm:pt>
    <dgm:pt modelId="{23FFD77E-8135-4666-8F6F-8414BC1D11FF}" type="pres">
      <dgm:prSet presAssocID="{8418E6E9-1B43-412A-89BE-77B897A2BA8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3D32-75E5-438B-9325-3F6F2A56B48C}" type="pres">
      <dgm:prSet presAssocID="{140C24AD-A6E6-4DD8-B379-6283585069B6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05E04786-A000-4C8D-A68A-6F39A147A104}" type="pres">
      <dgm:prSet presAssocID="{1AEF8AA6-C007-4CB8-90CA-EF17545655FF}" presName="compNode" presStyleCnt="0"/>
      <dgm:spPr/>
    </dgm:pt>
    <dgm:pt modelId="{31EE1DB7-144C-4A6A-8236-D1DDD8CF028F}" type="pres">
      <dgm:prSet presAssocID="{1AEF8AA6-C007-4CB8-90CA-EF17545655FF}" presName="dummyConnPt" presStyleCnt="0"/>
      <dgm:spPr/>
    </dgm:pt>
    <dgm:pt modelId="{BF30DE1E-FBF3-4E60-8262-57F05E37E9A5}" type="pres">
      <dgm:prSet presAssocID="{1AEF8AA6-C007-4CB8-90CA-EF17545655F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D1BAB-D0E8-4BF9-9F93-6C30CBF8722F}" type="presOf" srcId="{2E1B5CCC-3C9D-4878-AEE7-35D14A2DDD45}" destId="{5D980B4F-090B-40FF-947C-44603BEB3FB2}" srcOrd="0" destOrd="0" presId="urn:microsoft.com/office/officeart/2005/8/layout/bProcess4"/>
    <dgm:cxn modelId="{5739663A-C55A-4C95-8B20-3D5F77DF5EB9}" type="presOf" srcId="{8418E6E9-1B43-412A-89BE-77B897A2BA80}" destId="{23FFD77E-8135-4666-8F6F-8414BC1D11FF}" srcOrd="0" destOrd="0" presId="urn:microsoft.com/office/officeart/2005/8/layout/bProcess4"/>
    <dgm:cxn modelId="{370E1CB9-83EA-4FCD-AC5F-24509FEFF5C4}" type="presOf" srcId="{AAC5B3B7-A8F7-4D57-B756-0B2AA24212F9}" destId="{40CAFFCD-02E7-42A2-8069-1412969F63BC}" srcOrd="0" destOrd="0" presId="urn:microsoft.com/office/officeart/2005/8/layout/bProcess4"/>
    <dgm:cxn modelId="{46692F01-DA69-449F-870D-18B240EADA66}" srcId="{411BFE4F-4CC0-4FA9-97E0-9B62226609D0}" destId="{B734C070-5086-4C80-B28A-1CDEF445BE8C}" srcOrd="4" destOrd="0" parTransId="{F429AE8B-68EA-46FB-9DA3-B2EC39A95A4C}" sibTransId="{31F128C7-E104-4525-BE1B-D8DA3F239FA3}"/>
    <dgm:cxn modelId="{3FD3C681-00AE-4F94-A76C-75DD0B361BAA}" type="presOf" srcId="{31F128C7-E104-4525-BE1B-D8DA3F239FA3}" destId="{78831005-10F8-469A-AF05-6763EC1AA95B}" srcOrd="0" destOrd="0" presId="urn:microsoft.com/office/officeart/2005/8/layout/bProcess4"/>
    <dgm:cxn modelId="{BB0AE3B5-8691-4F96-8C22-7D9A33EDBE9D}" srcId="{411BFE4F-4CC0-4FA9-97E0-9B62226609D0}" destId="{8418E6E9-1B43-412A-89BE-77B897A2BA80}" srcOrd="7" destOrd="0" parTransId="{C2E924F4-AAF1-4594-8C8B-8795556FA1B8}" sibTransId="{140C24AD-A6E6-4DD8-B379-6283585069B6}"/>
    <dgm:cxn modelId="{C9F6D721-6702-45C4-8944-49286B65B271}" type="presOf" srcId="{AF68C3A4-6CFA-4C90-BD36-17990E7A9E84}" destId="{FC18D899-3CEA-4B3F-9314-DE177156C9D6}" srcOrd="0" destOrd="0" presId="urn:microsoft.com/office/officeart/2005/8/layout/bProcess4"/>
    <dgm:cxn modelId="{EAD5E06A-C7CB-4440-A615-884767E019A4}" srcId="{411BFE4F-4CC0-4FA9-97E0-9B62226609D0}" destId="{E4824B45-A7EA-4172-85CE-4FB129198FBD}" srcOrd="2" destOrd="0" parTransId="{7A199D29-C8D2-4EC8-8D9F-118F8D488C13}" sibTransId="{AAC5B3B7-A8F7-4D57-B756-0B2AA24212F9}"/>
    <dgm:cxn modelId="{82F2263F-9F9B-4F96-A65A-7C810C5EED25}" srcId="{411BFE4F-4CC0-4FA9-97E0-9B62226609D0}" destId="{56C08648-5E9A-49F3-BC8E-2EC08A3A45D3}" srcOrd="6" destOrd="0" parTransId="{835CE965-FF0A-4B2A-B542-2873476D45A5}" sibTransId="{F206B0CD-E643-4696-A33E-8C5D0F642B56}"/>
    <dgm:cxn modelId="{F698B79A-D7AD-4E87-8630-A02312864424}" srcId="{411BFE4F-4CC0-4FA9-97E0-9B62226609D0}" destId="{AF68C3A4-6CFA-4C90-BD36-17990E7A9E84}" srcOrd="0" destOrd="0" parTransId="{1BB70A2D-B6F2-4A6C-9E6B-0E0076663739}" sibTransId="{EAD7381F-8A4A-463A-A941-1D2B647BC591}"/>
    <dgm:cxn modelId="{7A2D513A-4298-4BF0-9B20-87974B474CA4}" type="presOf" srcId="{1AEF8AA6-C007-4CB8-90CA-EF17545655FF}" destId="{BF30DE1E-FBF3-4E60-8262-57F05E37E9A5}" srcOrd="0" destOrd="0" presId="urn:microsoft.com/office/officeart/2005/8/layout/bProcess4"/>
    <dgm:cxn modelId="{01527F12-4E63-488C-99C4-88E117067DC1}" type="presOf" srcId="{8C45E8AF-F30D-423A-BDCA-06296EEAE28C}" destId="{BDF901F2-FE93-458A-B92C-72230B17CFB3}" srcOrd="0" destOrd="0" presId="urn:microsoft.com/office/officeart/2005/8/layout/bProcess4"/>
    <dgm:cxn modelId="{84CD0809-29FD-4113-BB15-A476345DC8B3}" type="presOf" srcId="{41489C83-43B0-4F84-B7E7-405A66FAAB63}" destId="{6BFD5AB3-535F-4135-8411-6A4B73C3A803}" srcOrd="0" destOrd="0" presId="urn:microsoft.com/office/officeart/2005/8/layout/bProcess4"/>
    <dgm:cxn modelId="{46A4C094-0672-4261-A182-B45A40849BB3}" srcId="{411BFE4F-4CC0-4FA9-97E0-9B62226609D0}" destId="{1AEF8AA6-C007-4CB8-90CA-EF17545655FF}" srcOrd="8" destOrd="0" parTransId="{E4490BF0-5C62-4AFB-8501-661FC990B643}" sibTransId="{4B291E48-8FE1-46B2-B618-882A90A57B13}"/>
    <dgm:cxn modelId="{D0DDB768-DB96-495E-A10C-7B6755FC0FA4}" type="presOf" srcId="{1A440A71-0B20-4AB2-9C59-A149EB5B2D88}" destId="{AE819C9F-2C97-4B59-8F43-187B62ABEBD1}" srcOrd="0" destOrd="0" presId="urn:microsoft.com/office/officeart/2005/8/layout/bProcess4"/>
    <dgm:cxn modelId="{852BD436-97D8-4827-9986-C16729CE3D95}" type="presOf" srcId="{B734C070-5086-4C80-B28A-1CDEF445BE8C}" destId="{DFE5FEC6-2AB6-400D-A2D5-C295510C013D}" srcOrd="0" destOrd="0" presId="urn:microsoft.com/office/officeart/2005/8/layout/bProcess4"/>
    <dgm:cxn modelId="{47BD3B41-807F-4A60-80CF-513C9D3A345D}" type="presOf" srcId="{411BFE4F-4CC0-4FA9-97E0-9B62226609D0}" destId="{98145EB0-4005-4F48-86EE-BE5EEEC04286}" srcOrd="0" destOrd="0" presId="urn:microsoft.com/office/officeart/2005/8/layout/bProcess4"/>
    <dgm:cxn modelId="{C857D647-0869-45A3-A087-FD67C19A27D3}" type="presOf" srcId="{E4824B45-A7EA-4172-85CE-4FB129198FBD}" destId="{196DAE8A-19F7-4260-8E58-1CD8D3DF6713}" srcOrd="0" destOrd="0" presId="urn:microsoft.com/office/officeart/2005/8/layout/bProcess4"/>
    <dgm:cxn modelId="{FDE39D1A-1D50-41FC-B224-1AD269E6B253}" srcId="{411BFE4F-4CC0-4FA9-97E0-9B62226609D0}" destId="{2E1B5CCC-3C9D-4878-AEE7-35D14A2DDD45}" srcOrd="1" destOrd="0" parTransId="{63CEB4C5-38E6-4113-9A18-2F9BCDE95895}" sibTransId="{D31102E3-E3F9-480D-A2D3-1DE59BA0E213}"/>
    <dgm:cxn modelId="{D01F1612-E3A2-4E12-8A8D-28E8298A6C15}" type="presOf" srcId="{D31102E3-E3F9-480D-A2D3-1DE59BA0E213}" destId="{7B6EEC33-A92D-47E6-B42F-78D14BD0B45F}" srcOrd="0" destOrd="0" presId="urn:microsoft.com/office/officeart/2005/8/layout/bProcess4"/>
    <dgm:cxn modelId="{E4CE0CFF-D516-41F8-8385-EECA3218ED75}" srcId="{411BFE4F-4CC0-4FA9-97E0-9B62226609D0}" destId="{1A440A71-0B20-4AB2-9C59-A149EB5B2D88}" srcOrd="3" destOrd="0" parTransId="{2F06E7B0-8069-403C-9F6C-558D23704561}" sibTransId="{8C45E8AF-F30D-423A-BDCA-06296EEAE28C}"/>
    <dgm:cxn modelId="{22297D72-443A-4212-A350-EF72DB73DB5C}" srcId="{411BFE4F-4CC0-4FA9-97E0-9B62226609D0}" destId="{232071C7-DDA3-4DB7-A674-916F8211B3BD}" srcOrd="5" destOrd="0" parTransId="{8E21EABC-4279-498B-BF91-3C2F2F1E5D22}" sibTransId="{41489C83-43B0-4F84-B7E7-405A66FAAB63}"/>
    <dgm:cxn modelId="{A7890074-80FC-4983-9883-3D27A1CD707A}" type="presOf" srcId="{140C24AD-A6E6-4DD8-B379-6283585069B6}" destId="{87E03D32-75E5-438B-9325-3F6F2A56B48C}" srcOrd="0" destOrd="0" presId="urn:microsoft.com/office/officeart/2005/8/layout/bProcess4"/>
    <dgm:cxn modelId="{A6FDB544-2709-4C96-ACA3-9C71133C6256}" type="presOf" srcId="{F206B0CD-E643-4696-A33E-8C5D0F642B56}" destId="{494F0E3D-E8B7-4D47-B2F2-0DB67E74FF84}" srcOrd="0" destOrd="0" presId="urn:microsoft.com/office/officeart/2005/8/layout/bProcess4"/>
    <dgm:cxn modelId="{147FA0A3-3582-4656-BAFF-FCED4F44BD99}" type="presOf" srcId="{EAD7381F-8A4A-463A-A941-1D2B647BC591}" destId="{C169A6C7-C1C2-4364-BF10-140AF623EAB4}" srcOrd="0" destOrd="0" presId="urn:microsoft.com/office/officeart/2005/8/layout/bProcess4"/>
    <dgm:cxn modelId="{A3855B03-207D-43FC-91A7-0F5944CE5666}" type="presOf" srcId="{232071C7-DDA3-4DB7-A674-916F8211B3BD}" destId="{EA9DE665-DF68-4EED-A023-C6FE84A09206}" srcOrd="0" destOrd="0" presId="urn:microsoft.com/office/officeart/2005/8/layout/bProcess4"/>
    <dgm:cxn modelId="{45DE53CF-40B7-40D9-A0CD-571166681901}" type="presOf" srcId="{56C08648-5E9A-49F3-BC8E-2EC08A3A45D3}" destId="{38D50AA5-B764-422A-A12E-FCC8F2C25E2C}" srcOrd="0" destOrd="0" presId="urn:microsoft.com/office/officeart/2005/8/layout/bProcess4"/>
    <dgm:cxn modelId="{1FC26472-36B2-4159-A0BD-D50704368E92}" type="presParOf" srcId="{98145EB0-4005-4F48-86EE-BE5EEEC04286}" destId="{EF4E9EFD-FAE3-4D58-8EB6-D595D402F5FA}" srcOrd="0" destOrd="0" presId="urn:microsoft.com/office/officeart/2005/8/layout/bProcess4"/>
    <dgm:cxn modelId="{F1A43FC9-6959-462C-B9DE-377877EA774E}" type="presParOf" srcId="{EF4E9EFD-FAE3-4D58-8EB6-D595D402F5FA}" destId="{6DF88C3E-F2BE-4F42-94DC-D2D43679BDE2}" srcOrd="0" destOrd="0" presId="urn:microsoft.com/office/officeart/2005/8/layout/bProcess4"/>
    <dgm:cxn modelId="{85395FEF-2C3D-4043-A913-EF16E3FF3C09}" type="presParOf" srcId="{EF4E9EFD-FAE3-4D58-8EB6-D595D402F5FA}" destId="{FC18D899-3CEA-4B3F-9314-DE177156C9D6}" srcOrd="1" destOrd="0" presId="urn:microsoft.com/office/officeart/2005/8/layout/bProcess4"/>
    <dgm:cxn modelId="{70BF6937-FDDB-45DA-87E7-D217AA3989CF}" type="presParOf" srcId="{98145EB0-4005-4F48-86EE-BE5EEEC04286}" destId="{C169A6C7-C1C2-4364-BF10-140AF623EAB4}" srcOrd="1" destOrd="0" presId="urn:microsoft.com/office/officeart/2005/8/layout/bProcess4"/>
    <dgm:cxn modelId="{F278011F-66AE-4E5D-A52C-072973B49D18}" type="presParOf" srcId="{98145EB0-4005-4F48-86EE-BE5EEEC04286}" destId="{9BC67F1A-8ACD-480D-9E2D-2A8D4E217935}" srcOrd="2" destOrd="0" presId="urn:microsoft.com/office/officeart/2005/8/layout/bProcess4"/>
    <dgm:cxn modelId="{10C4EA21-BF36-4638-B270-3FE8E504F1D3}" type="presParOf" srcId="{9BC67F1A-8ACD-480D-9E2D-2A8D4E217935}" destId="{462F842E-B2CC-44BD-9D63-59A921EAF75F}" srcOrd="0" destOrd="0" presId="urn:microsoft.com/office/officeart/2005/8/layout/bProcess4"/>
    <dgm:cxn modelId="{9A9A26A8-BADA-4B5D-9F8A-64F23E16798D}" type="presParOf" srcId="{9BC67F1A-8ACD-480D-9E2D-2A8D4E217935}" destId="{5D980B4F-090B-40FF-947C-44603BEB3FB2}" srcOrd="1" destOrd="0" presId="urn:microsoft.com/office/officeart/2005/8/layout/bProcess4"/>
    <dgm:cxn modelId="{E6656BB2-71E4-4FF1-B949-DF5B7BB69A0E}" type="presParOf" srcId="{98145EB0-4005-4F48-86EE-BE5EEEC04286}" destId="{7B6EEC33-A92D-47E6-B42F-78D14BD0B45F}" srcOrd="3" destOrd="0" presId="urn:microsoft.com/office/officeart/2005/8/layout/bProcess4"/>
    <dgm:cxn modelId="{749B5001-5CD6-468A-B998-D0BDEA77F2A6}" type="presParOf" srcId="{98145EB0-4005-4F48-86EE-BE5EEEC04286}" destId="{7E85C080-0C7A-40FA-BECA-3D542302F080}" srcOrd="4" destOrd="0" presId="urn:microsoft.com/office/officeart/2005/8/layout/bProcess4"/>
    <dgm:cxn modelId="{D9B2434E-F43F-4DA3-8CE2-67CE192BD533}" type="presParOf" srcId="{7E85C080-0C7A-40FA-BECA-3D542302F080}" destId="{68359334-09F4-418C-AE5B-91BBBF1B7CFF}" srcOrd="0" destOrd="0" presId="urn:microsoft.com/office/officeart/2005/8/layout/bProcess4"/>
    <dgm:cxn modelId="{D9C8A32C-8A36-4E3C-ADF6-C2852868AB36}" type="presParOf" srcId="{7E85C080-0C7A-40FA-BECA-3D542302F080}" destId="{196DAE8A-19F7-4260-8E58-1CD8D3DF6713}" srcOrd="1" destOrd="0" presId="urn:microsoft.com/office/officeart/2005/8/layout/bProcess4"/>
    <dgm:cxn modelId="{89DEC7F5-1D75-4393-A08B-F074D451ACAA}" type="presParOf" srcId="{98145EB0-4005-4F48-86EE-BE5EEEC04286}" destId="{40CAFFCD-02E7-42A2-8069-1412969F63BC}" srcOrd="5" destOrd="0" presId="urn:microsoft.com/office/officeart/2005/8/layout/bProcess4"/>
    <dgm:cxn modelId="{404AF33C-CCE1-480A-A66E-B76AA9BB2027}" type="presParOf" srcId="{98145EB0-4005-4F48-86EE-BE5EEEC04286}" destId="{199B6B1E-E78E-43C7-9865-46FB4EB16356}" srcOrd="6" destOrd="0" presId="urn:microsoft.com/office/officeart/2005/8/layout/bProcess4"/>
    <dgm:cxn modelId="{18C812B7-4EE1-4018-81B5-3894C54D267D}" type="presParOf" srcId="{199B6B1E-E78E-43C7-9865-46FB4EB16356}" destId="{E1671AE1-4DB8-4204-991B-F20B76C64557}" srcOrd="0" destOrd="0" presId="urn:microsoft.com/office/officeart/2005/8/layout/bProcess4"/>
    <dgm:cxn modelId="{E0F18650-A6DF-4FC4-B413-E352C99A3C8A}" type="presParOf" srcId="{199B6B1E-E78E-43C7-9865-46FB4EB16356}" destId="{AE819C9F-2C97-4B59-8F43-187B62ABEBD1}" srcOrd="1" destOrd="0" presId="urn:microsoft.com/office/officeart/2005/8/layout/bProcess4"/>
    <dgm:cxn modelId="{0B061738-FB0A-46D3-9C19-76A94F0289A7}" type="presParOf" srcId="{98145EB0-4005-4F48-86EE-BE5EEEC04286}" destId="{BDF901F2-FE93-458A-B92C-72230B17CFB3}" srcOrd="7" destOrd="0" presId="urn:microsoft.com/office/officeart/2005/8/layout/bProcess4"/>
    <dgm:cxn modelId="{DD32582C-BDCE-4CEE-B2E9-367ED51FDD4E}" type="presParOf" srcId="{98145EB0-4005-4F48-86EE-BE5EEEC04286}" destId="{EE2D12CC-EB8E-4C01-A52C-C1988C2EC0F0}" srcOrd="8" destOrd="0" presId="urn:microsoft.com/office/officeart/2005/8/layout/bProcess4"/>
    <dgm:cxn modelId="{01FB1217-689F-4278-B5F7-F4571CADD1D2}" type="presParOf" srcId="{EE2D12CC-EB8E-4C01-A52C-C1988C2EC0F0}" destId="{05651205-F1A4-47D2-932F-FBBBC67BCCB7}" srcOrd="0" destOrd="0" presId="urn:microsoft.com/office/officeart/2005/8/layout/bProcess4"/>
    <dgm:cxn modelId="{0D34B88D-5F6D-4EA0-A587-6DF77912605B}" type="presParOf" srcId="{EE2D12CC-EB8E-4C01-A52C-C1988C2EC0F0}" destId="{DFE5FEC6-2AB6-400D-A2D5-C295510C013D}" srcOrd="1" destOrd="0" presId="urn:microsoft.com/office/officeart/2005/8/layout/bProcess4"/>
    <dgm:cxn modelId="{30649EB0-480D-41A9-9C8B-C0F81E3D25F3}" type="presParOf" srcId="{98145EB0-4005-4F48-86EE-BE5EEEC04286}" destId="{78831005-10F8-469A-AF05-6763EC1AA95B}" srcOrd="9" destOrd="0" presId="urn:microsoft.com/office/officeart/2005/8/layout/bProcess4"/>
    <dgm:cxn modelId="{07F8B6F3-E273-419C-82C2-EA5F3740CF9C}" type="presParOf" srcId="{98145EB0-4005-4F48-86EE-BE5EEEC04286}" destId="{173C2FEC-B660-47F4-BE0C-B6F2C1F5D358}" srcOrd="10" destOrd="0" presId="urn:microsoft.com/office/officeart/2005/8/layout/bProcess4"/>
    <dgm:cxn modelId="{BF08B0C3-7E93-4089-AB25-E20297E65042}" type="presParOf" srcId="{173C2FEC-B660-47F4-BE0C-B6F2C1F5D358}" destId="{D89FA157-370B-4682-BA4F-96242FE1E9B3}" srcOrd="0" destOrd="0" presId="urn:microsoft.com/office/officeart/2005/8/layout/bProcess4"/>
    <dgm:cxn modelId="{94E7C9DE-E503-42ED-8FCF-E60871C22838}" type="presParOf" srcId="{173C2FEC-B660-47F4-BE0C-B6F2C1F5D358}" destId="{EA9DE665-DF68-4EED-A023-C6FE84A09206}" srcOrd="1" destOrd="0" presId="urn:microsoft.com/office/officeart/2005/8/layout/bProcess4"/>
    <dgm:cxn modelId="{0F85F965-64B3-4983-9F0E-1349C1935DEC}" type="presParOf" srcId="{98145EB0-4005-4F48-86EE-BE5EEEC04286}" destId="{6BFD5AB3-535F-4135-8411-6A4B73C3A803}" srcOrd="11" destOrd="0" presId="urn:microsoft.com/office/officeart/2005/8/layout/bProcess4"/>
    <dgm:cxn modelId="{601BE38F-6B3E-4C8D-BF63-A8F43002978E}" type="presParOf" srcId="{98145EB0-4005-4F48-86EE-BE5EEEC04286}" destId="{1B7E6CC7-4AE0-4C19-8FF8-F76697390E06}" srcOrd="12" destOrd="0" presId="urn:microsoft.com/office/officeart/2005/8/layout/bProcess4"/>
    <dgm:cxn modelId="{95F70780-A411-48FF-9D83-85D7C3F9EF0A}" type="presParOf" srcId="{1B7E6CC7-4AE0-4C19-8FF8-F76697390E06}" destId="{75DAC2DC-5398-48CE-9544-9577BE89EA13}" srcOrd="0" destOrd="0" presId="urn:microsoft.com/office/officeart/2005/8/layout/bProcess4"/>
    <dgm:cxn modelId="{075E0F03-7423-42AE-A932-087EA930AEC7}" type="presParOf" srcId="{1B7E6CC7-4AE0-4C19-8FF8-F76697390E06}" destId="{38D50AA5-B764-422A-A12E-FCC8F2C25E2C}" srcOrd="1" destOrd="0" presId="urn:microsoft.com/office/officeart/2005/8/layout/bProcess4"/>
    <dgm:cxn modelId="{E2B4308B-B167-4202-8A58-DC97086A11CD}" type="presParOf" srcId="{98145EB0-4005-4F48-86EE-BE5EEEC04286}" destId="{494F0E3D-E8B7-4D47-B2F2-0DB67E74FF84}" srcOrd="13" destOrd="0" presId="urn:microsoft.com/office/officeart/2005/8/layout/bProcess4"/>
    <dgm:cxn modelId="{11087FCD-4D49-4E82-BAC1-AE39C6128750}" type="presParOf" srcId="{98145EB0-4005-4F48-86EE-BE5EEEC04286}" destId="{9883215C-B5C8-4FF5-B234-83C155AA94B9}" srcOrd="14" destOrd="0" presId="urn:microsoft.com/office/officeart/2005/8/layout/bProcess4"/>
    <dgm:cxn modelId="{6E545C86-BF70-4452-A42B-B993E31D9008}" type="presParOf" srcId="{9883215C-B5C8-4FF5-B234-83C155AA94B9}" destId="{4F6BCA00-D3F2-460F-A97E-2DF36A18D602}" srcOrd="0" destOrd="0" presId="urn:microsoft.com/office/officeart/2005/8/layout/bProcess4"/>
    <dgm:cxn modelId="{B4F7ABB2-4C71-4717-9206-CF1FA24CEAE7}" type="presParOf" srcId="{9883215C-B5C8-4FF5-B234-83C155AA94B9}" destId="{23FFD77E-8135-4666-8F6F-8414BC1D11FF}" srcOrd="1" destOrd="0" presId="urn:microsoft.com/office/officeart/2005/8/layout/bProcess4"/>
    <dgm:cxn modelId="{4F50F0D3-7930-410B-93BE-865C8C1EACBA}" type="presParOf" srcId="{98145EB0-4005-4F48-86EE-BE5EEEC04286}" destId="{87E03D32-75E5-438B-9325-3F6F2A56B48C}" srcOrd="15" destOrd="0" presId="urn:microsoft.com/office/officeart/2005/8/layout/bProcess4"/>
    <dgm:cxn modelId="{8F0C283F-4FDB-4ED5-B193-187EFB58923A}" type="presParOf" srcId="{98145EB0-4005-4F48-86EE-BE5EEEC04286}" destId="{05E04786-A000-4C8D-A68A-6F39A147A104}" srcOrd="16" destOrd="0" presId="urn:microsoft.com/office/officeart/2005/8/layout/bProcess4"/>
    <dgm:cxn modelId="{DD806465-E07D-4406-850D-28D4CE8FAF62}" type="presParOf" srcId="{05E04786-A000-4C8D-A68A-6F39A147A104}" destId="{31EE1DB7-144C-4A6A-8236-D1DDD8CF028F}" srcOrd="0" destOrd="0" presId="urn:microsoft.com/office/officeart/2005/8/layout/bProcess4"/>
    <dgm:cxn modelId="{DEC6C7BF-61C8-4D59-AAF7-D506D9C56AD1}" type="presParOf" srcId="{05E04786-A000-4C8D-A68A-6F39A147A104}" destId="{BF30DE1E-FBF3-4E60-8262-57F05E37E9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DAE21-9D0F-4CC1-9D19-FECDE06D7EB9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A55F99-A8DC-40C7-B693-D88188D35F9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Сайт детского сада</a:t>
          </a:r>
          <a:endParaRPr lang="ru-RU" b="1" dirty="0">
            <a:solidFill>
              <a:srgbClr val="002060"/>
            </a:solidFill>
          </a:endParaRPr>
        </a:p>
      </dgm:t>
    </dgm:pt>
    <dgm:pt modelId="{E56797A6-A2D8-41D0-A61B-AF6CEB0CA445}" type="parTrans" cxnId="{4F72AD66-A9D1-4BAA-8852-D771BD92B433}">
      <dgm:prSet/>
      <dgm:spPr/>
      <dgm:t>
        <a:bodyPr/>
        <a:lstStyle/>
        <a:p>
          <a:endParaRPr lang="ru-RU"/>
        </a:p>
      </dgm:t>
    </dgm:pt>
    <dgm:pt modelId="{442ADCC9-13F0-42D6-97C9-40C4411F8DCF}" type="sibTrans" cxnId="{4F72AD66-A9D1-4BAA-8852-D771BD92B433}">
      <dgm:prSet/>
      <dgm:spPr/>
      <dgm:t>
        <a:bodyPr/>
        <a:lstStyle/>
        <a:p>
          <a:endParaRPr lang="ru-RU"/>
        </a:p>
      </dgm:t>
    </dgm:pt>
    <dgm:pt modelId="{BC4ADF3F-07A2-46C9-A1A3-526B284C0C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Мастер-класс</a:t>
          </a:r>
          <a:endParaRPr lang="ru-RU" b="1" dirty="0">
            <a:solidFill>
              <a:srgbClr val="002060"/>
            </a:solidFill>
          </a:endParaRPr>
        </a:p>
      </dgm:t>
    </dgm:pt>
    <dgm:pt modelId="{34E26EB2-B41A-43DF-A27C-39FD105BCDBC}" type="parTrans" cxnId="{D8D67DDF-6A83-475B-A734-77A0FD8E0714}">
      <dgm:prSet/>
      <dgm:spPr/>
      <dgm:t>
        <a:bodyPr/>
        <a:lstStyle/>
        <a:p>
          <a:endParaRPr lang="ru-RU"/>
        </a:p>
      </dgm:t>
    </dgm:pt>
    <dgm:pt modelId="{E5E4FF9E-7D15-4FC4-B1D5-44D10E8E2633}" type="sibTrans" cxnId="{D8D67DDF-6A83-475B-A734-77A0FD8E0714}">
      <dgm:prSet/>
      <dgm:spPr/>
      <dgm:t>
        <a:bodyPr/>
        <a:lstStyle/>
        <a:p>
          <a:endParaRPr lang="ru-RU"/>
        </a:p>
      </dgm:t>
    </dgm:pt>
    <dgm:pt modelId="{7A51A97A-D4B2-44FB-8672-0B89DA6A777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Тренинги</a:t>
          </a:r>
          <a:endParaRPr lang="ru-RU" b="1" dirty="0">
            <a:solidFill>
              <a:srgbClr val="002060"/>
            </a:solidFill>
          </a:endParaRPr>
        </a:p>
      </dgm:t>
    </dgm:pt>
    <dgm:pt modelId="{A8756894-114E-40D4-B088-D9573BD7E776}" type="parTrans" cxnId="{937BE4A3-A91D-416A-8FA4-5699AECA325A}">
      <dgm:prSet/>
      <dgm:spPr/>
      <dgm:t>
        <a:bodyPr/>
        <a:lstStyle/>
        <a:p>
          <a:endParaRPr lang="ru-RU"/>
        </a:p>
      </dgm:t>
    </dgm:pt>
    <dgm:pt modelId="{001A78F2-D962-4D93-BA6A-D157D14A7DCC}" type="sibTrans" cxnId="{937BE4A3-A91D-416A-8FA4-5699AECA325A}">
      <dgm:prSet/>
      <dgm:spPr/>
      <dgm:t>
        <a:bodyPr/>
        <a:lstStyle/>
        <a:p>
          <a:endParaRPr lang="ru-RU"/>
        </a:p>
      </dgm:t>
    </dgm:pt>
    <dgm:pt modelId="{0F1DEE31-2A07-453B-A5BC-635D8D7AADC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Родительский клуб</a:t>
          </a:r>
          <a:endParaRPr lang="ru-RU" b="1" dirty="0">
            <a:solidFill>
              <a:srgbClr val="002060"/>
            </a:solidFill>
          </a:endParaRPr>
        </a:p>
      </dgm:t>
    </dgm:pt>
    <dgm:pt modelId="{B636BEE4-E823-483F-A816-BB39C6205CF1}" type="parTrans" cxnId="{8EFCD694-558A-4374-AFF7-3BA3F37B3112}">
      <dgm:prSet/>
      <dgm:spPr/>
      <dgm:t>
        <a:bodyPr/>
        <a:lstStyle/>
        <a:p>
          <a:endParaRPr lang="ru-RU"/>
        </a:p>
      </dgm:t>
    </dgm:pt>
    <dgm:pt modelId="{943FC509-83A4-40FF-BB9B-8517EC1FD15A}" type="sibTrans" cxnId="{8EFCD694-558A-4374-AFF7-3BA3F37B3112}">
      <dgm:prSet/>
      <dgm:spPr/>
      <dgm:t>
        <a:bodyPr/>
        <a:lstStyle/>
        <a:p>
          <a:endParaRPr lang="ru-RU"/>
        </a:p>
      </dgm:t>
    </dgm:pt>
    <dgm:pt modelId="{05F06CB0-B4D5-474D-8A28-5043CBE20FD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Круглый стол</a:t>
          </a:r>
          <a:endParaRPr lang="ru-RU" b="1" dirty="0">
            <a:solidFill>
              <a:srgbClr val="002060"/>
            </a:solidFill>
          </a:endParaRPr>
        </a:p>
      </dgm:t>
    </dgm:pt>
    <dgm:pt modelId="{17CF8C71-07C2-4BA7-BC9E-95DA643DDAE4}" type="parTrans" cxnId="{F54CCDB3-2F95-4088-B4FA-03B6B9A9DA35}">
      <dgm:prSet/>
      <dgm:spPr/>
      <dgm:t>
        <a:bodyPr/>
        <a:lstStyle/>
        <a:p>
          <a:endParaRPr lang="ru-RU"/>
        </a:p>
      </dgm:t>
    </dgm:pt>
    <dgm:pt modelId="{09669ED1-B58B-4095-AE4A-E756C2040408}" type="sibTrans" cxnId="{F54CCDB3-2F95-4088-B4FA-03B6B9A9DA35}">
      <dgm:prSet/>
      <dgm:spPr/>
      <dgm:t>
        <a:bodyPr/>
        <a:lstStyle/>
        <a:p>
          <a:endParaRPr lang="ru-RU"/>
        </a:p>
      </dgm:t>
    </dgm:pt>
    <dgm:pt modelId="{B3260AAC-683C-4A15-9BB9-25BB2AF9AE3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Проектная деятельность</a:t>
          </a:r>
          <a:endParaRPr lang="ru-RU" b="1" dirty="0">
            <a:solidFill>
              <a:srgbClr val="002060"/>
            </a:solidFill>
          </a:endParaRPr>
        </a:p>
      </dgm:t>
    </dgm:pt>
    <dgm:pt modelId="{238EBBA6-65A7-49A9-A3AB-D6A10AC09A06}" type="parTrans" cxnId="{197FCFA1-655B-4B02-BF26-A4F98D976105}">
      <dgm:prSet/>
      <dgm:spPr/>
      <dgm:t>
        <a:bodyPr/>
        <a:lstStyle/>
        <a:p>
          <a:endParaRPr lang="ru-RU"/>
        </a:p>
      </dgm:t>
    </dgm:pt>
    <dgm:pt modelId="{0CC3E120-1116-45E2-99C0-C65DA4FF032C}" type="sibTrans" cxnId="{197FCFA1-655B-4B02-BF26-A4F98D976105}">
      <dgm:prSet/>
      <dgm:spPr/>
      <dgm:t>
        <a:bodyPr/>
        <a:lstStyle/>
        <a:p>
          <a:endParaRPr lang="ru-RU"/>
        </a:p>
      </dgm:t>
    </dgm:pt>
    <dgm:pt modelId="{6B66975F-22D7-4ACD-A038-A76429D2504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Представление</a:t>
          </a:r>
          <a:r>
            <a:rPr lang="ru-RU" b="1" baseline="0" dirty="0" smtClean="0">
              <a:solidFill>
                <a:srgbClr val="002060"/>
              </a:solidFill>
            </a:rPr>
            <a:t>  актуальной информации интерактивными средствами</a:t>
          </a:r>
          <a:endParaRPr lang="ru-RU" b="1" dirty="0">
            <a:solidFill>
              <a:srgbClr val="002060"/>
            </a:solidFill>
          </a:endParaRPr>
        </a:p>
      </dgm:t>
    </dgm:pt>
    <dgm:pt modelId="{0E1CF1A8-419F-4207-ABDA-74F65F33A6C3}" type="parTrans" cxnId="{A01C6D20-583A-46F1-AD43-ABBCA747A4C6}">
      <dgm:prSet/>
      <dgm:spPr/>
      <dgm:t>
        <a:bodyPr/>
        <a:lstStyle/>
        <a:p>
          <a:endParaRPr lang="ru-RU"/>
        </a:p>
      </dgm:t>
    </dgm:pt>
    <dgm:pt modelId="{F73977E5-4CCE-44E3-9090-EAFBAA3FD108}" type="sibTrans" cxnId="{A01C6D20-583A-46F1-AD43-ABBCA747A4C6}">
      <dgm:prSet/>
      <dgm:spPr/>
      <dgm:t>
        <a:bodyPr/>
        <a:lstStyle/>
        <a:p>
          <a:endParaRPr lang="ru-RU"/>
        </a:p>
      </dgm:t>
    </dgm:pt>
    <dgm:pt modelId="{E2C64A28-08AF-4B7C-AFEC-7184DF8E353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Презентации</a:t>
          </a:r>
          <a:endParaRPr lang="ru-RU" b="1" dirty="0">
            <a:solidFill>
              <a:srgbClr val="002060"/>
            </a:solidFill>
          </a:endParaRPr>
        </a:p>
      </dgm:t>
    </dgm:pt>
    <dgm:pt modelId="{DB437180-1123-490B-84F7-0E67F0104AF6}" type="parTrans" cxnId="{A6B62EE6-FFA3-462A-8B67-2A24B1FB27A8}">
      <dgm:prSet/>
      <dgm:spPr/>
      <dgm:t>
        <a:bodyPr/>
        <a:lstStyle/>
        <a:p>
          <a:endParaRPr lang="ru-RU"/>
        </a:p>
      </dgm:t>
    </dgm:pt>
    <dgm:pt modelId="{5C544B68-6F9A-4BF8-88D1-01923398BC37}" type="sibTrans" cxnId="{A6B62EE6-FFA3-462A-8B67-2A24B1FB27A8}">
      <dgm:prSet/>
      <dgm:spPr/>
      <dgm:t>
        <a:bodyPr/>
        <a:lstStyle/>
        <a:p>
          <a:endParaRPr lang="ru-RU"/>
        </a:p>
      </dgm:t>
    </dgm:pt>
    <dgm:pt modelId="{B95D8D66-28E3-4D46-801D-8B472264D75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Почта</a:t>
          </a:r>
          <a:endParaRPr lang="ru-RU" b="1" dirty="0">
            <a:solidFill>
              <a:srgbClr val="002060"/>
            </a:solidFill>
          </a:endParaRPr>
        </a:p>
      </dgm:t>
    </dgm:pt>
    <dgm:pt modelId="{F23A0E0E-5A97-4532-93C3-1B33A680CDF4}" type="parTrans" cxnId="{4FA3A2F8-5702-4334-89D8-35C7E29C73A5}">
      <dgm:prSet/>
      <dgm:spPr/>
      <dgm:t>
        <a:bodyPr/>
        <a:lstStyle/>
        <a:p>
          <a:endParaRPr lang="ru-RU"/>
        </a:p>
      </dgm:t>
    </dgm:pt>
    <dgm:pt modelId="{39F0C6E3-57BE-4CE8-AB2E-26F45E9E1F57}" type="sibTrans" cxnId="{4FA3A2F8-5702-4334-89D8-35C7E29C73A5}">
      <dgm:prSet/>
      <dgm:spPr/>
      <dgm:t>
        <a:bodyPr/>
        <a:lstStyle/>
        <a:p>
          <a:endParaRPr lang="ru-RU"/>
        </a:p>
      </dgm:t>
    </dgm:pt>
    <dgm:pt modelId="{01214072-6377-49A9-8640-1EB59F5840C6}" type="pres">
      <dgm:prSet presAssocID="{BD7DAE21-9D0F-4CC1-9D19-FECDE06D7EB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66D18A5-597B-4958-8EA3-0D774D1FDEC1}" type="pres">
      <dgm:prSet presAssocID="{86A55F99-A8DC-40C7-B693-D88188D35F99}" presName="compNode" presStyleCnt="0"/>
      <dgm:spPr/>
    </dgm:pt>
    <dgm:pt modelId="{18038D08-563D-4844-9467-3ED2F842BD26}" type="pres">
      <dgm:prSet presAssocID="{86A55F99-A8DC-40C7-B693-D88188D35F99}" presName="dummyConnPt" presStyleCnt="0"/>
      <dgm:spPr/>
    </dgm:pt>
    <dgm:pt modelId="{06F04E05-F93F-4C27-B7FF-FFF6688C3465}" type="pres">
      <dgm:prSet presAssocID="{86A55F99-A8DC-40C7-B693-D88188D35F99}" presName="node" presStyleLbl="node1" presStyleIdx="0" presStyleCnt="9" custLinFactNeighborX="-184" custLinFactNeighborY="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2A7B7-EF80-451D-A88E-400DE98E66CD}" type="pres">
      <dgm:prSet presAssocID="{442ADCC9-13F0-42D6-97C9-40C4411F8DC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3EB3E5D0-E7CD-4731-9BBA-11E51975B34D}" type="pres">
      <dgm:prSet presAssocID="{BC4ADF3F-07A2-46C9-A1A3-526B284C0C27}" presName="compNode" presStyleCnt="0"/>
      <dgm:spPr/>
    </dgm:pt>
    <dgm:pt modelId="{8A71406F-AC99-4C3F-8317-39810739E1F7}" type="pres">
      <dgm:prSet presAssocID="{BC4ADF3F-07A2-46C9-A1A3-526B284C0C27}" presName="dummyConnPt" presStyleCnt="0"/>
      <dgm:spPr/>
    </dgm:pt>
    <dgm:pt modelId="{2D953B84-44E4-4D10-ACFD-847029BFF078}" type="pres">
      <dgm:prSet presAssocID="{BC4ADF3F-07A2-46C9-A1A3-526B284C0C2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8F181-E927-4971-8AFD-D9B44F71B074}" type="pres">
      <dgm:prSet presAssocID="{E5E4FF9E-7D15-4FC4-B1D5-44D10E8E263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F2181AF-A4F4-425C-B853-B081EABC73FF}" type="pres">
      <dgm:prSet presAssocID="{7A51A97A-D4B2-44FB-8672-0B89DA6A777C}" presName="compNode" presStyleCnt="0"/>
      <dgm:spPr/>
    </dgm:pt>
    <dgm:pt modelId="{DDEDB45A-C77F-425B-B000-1B6E700573AF}" type="pres">
      <dgm:prSet presAssocID="{7A51A97A-D4B2-44FB-8672-0B89DA6A777C}" presName="dummyConnPt" presStyleCnt="0"/>
      <dgm:spPr/>
    </dgm:pt>
    <dgm:pt modelId="{A33D2F9A-25CF-4576-BAC0-4B370F96C07A}" type="pres">
      <dgm:prSet presAssocID="{7A51A97A-D4B2-44FB-8672-0B89DA6A777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57A9-E264-4F24-917C-384F80E86A90}" type="pres">
      <dgm:prSet presAssocID="{001A78F2-D962-4D93-BA6A-D157D14A7DC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B34EAA5-657B-47FD-8812-4CA1A47216F5}" type="pres">
      <dgm:prSet presAssocID="{0F1DEE31-2A07-453B-A5BC-635D8D7AADC7}" presName="compNode" presStyleCnt="0"/>
      <dgm:spPr/>
    </dgm:pt>
    <dgm:pt modelId="{5559D7ED-F1F7-422F-B896-9A094201671F}" type="pres">
      <dgm:prSet presAssocID="{0F1DEE31-2A07-453B-A5BC-635D8D7AADC7}" presName="dummyConnPt" presStyleCnt="0"/>
      <dgm:spPr/>
    </dgm:pt>
    <dgm:pt modelId="{56CE06EA-9E85-4CFE-9DD7-B65F4F81F349}" type="pres">
      <dgm:prSet presAssocID="{0F1DEE31-2A07-453B-A5BC-635D8D7AADC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DFFE4-A4EF-43FF-957F-DD1B8C819D9D}" type="pres">
      <dgm:prSet presAssocID="{943FC509-83A4-40FF-BB9B-8517EC1FD15A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6550E28-960F-4E8B-A0B4-630F236AD7E7}" type="pres">
      <dgm:prSet presAssocID="{05F06CB0-B4D5-474D-8A28-5043CBE20FD7}" presName="compNode" presStyleCnt="0"/>
      <dgm:spPr/>
    </dgm:pt>
    <dgm:pt modelId="{7F29D223-8089-4968-AFBA-E8565C2EC087}" type="pres">
      <dgm:prSet presAssocID="{05F06CB0-B4D5-474D-8A28-5043CBE20FD7}" presName="dummyConnPt" presStyleCnt="0"/>
      <dgm:spPr/>
    </dgm:pt>
    <dgm:pt modelId="{96C3537F-9071-4B6A-9E0D-CEC7E742A256}" type="pres">
      <dgm:prSet presAssocID="{05F06CB0-B4D5-474D-8A28-5043CBE20FD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6F072-792D-47A3-BE05-006AB33AF4C4}" type="pres">
      <dgm:prSet presAssocID="{09669ED1-B58B-4095-AE4A-E756C204040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F62DA0D-32F6-4824-983D-C26FBFCFB029}" type="pres">
      <dgm:prSet presAssocID="{B3260AAC-683C-4A15-9BB9-25BB2AF9AE39}" presName="compNode" presStyleCnt="0"/>
      <dgm:spPr/>
    </dgm:pt>
    <dgm:pt modelId="{F4BF15BF-44C7-4685-9845-FAF6A8F82FD8}" type="pres">
      <dgm:prSet presAssocID="{B3260AAC-683C-4A15-9BB9-25BB2AF9AE39}" presName="dummyConnPt" presStyleCnt="0"/>
      <dgm:spPr/>
    </dgm:pt>
    <dgm:pt modelId="{FE392118-98DF-496F-B13B-F3C13FC91CE2}" type="pres">
      <dgm:prSet presAssocID="{B3260AAC-683C-4A15-9BB9-25BB2AF9AE3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C7E1C-7424-4417-AB02-1336BF042469}" type="pres">
      <dgm:prSet presAssocID="{0CC3E120-1116-45E2-99C0-C65DA4FF032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3FF85F5-F05E-43D5-8F59-EBFB782613FA}" type="pres">
      <dgm:prSet presAssocID="{6B66975F-22D7-4ACD-A038-A76429D25048}" presName="compNode" presStyleCnt="0"/>
      <dgm:spPr/>
    </dgm:pt>
    <dgm:pt modelId="{49F57777-F8C3-4685-853E-D0C01EA753BD}" type="pres">
      <dgm:prSet presAssocID="{6B66975F-22D7-4ACD-A038-A76429D25048}" presName="dummyConnPt" presStyleCnt="0"/>
      <dgm:spPr/>
    </dgm:pt>
    <dgm:pt modelId="{3FC4B162-4460-48E7-984A-944CFF537BE6}" type="pres">
      <dgm:prSet presAssocID="{6B66975F-22D7-4ACD-A038-A76429D2504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217C-3C61-4253-9131-DE1DC2937264}" type="pres">
      <dgm:prSet presAssocID="{F73977E5-4CCE-44E3-9090-EAFBAA3FD10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BD8B294-3910-48D2-880C-07056B3BA52A}" type="pres">
      <dgm:prSet presAssocID="{E2C64A28-08AF-4B7C-AFEC-7184DF8E3539}" presName="compNode" presStyleCnt="0"/>
      <dgm:spPr/>
    </dgm:pt>
    <dgm:pt modelId="{C2B0F9D8-002C-46D2-BD3F-4DC854033418}" type="pres">
      <dgm:prSet presAssocID="{E2C64A28-08AF-4B7C-AFEC-7184DF8E3539}" presName="dummyConnPt" presStyleCnt="0"/>
      <dgm:spPr/>
    </dgm:pt>
    <dgm:pt modelId="{A8E29E30-D4C4-4CBA-9A58-ECA9CFF466B8}" type="pres">
      <dgm:prSet presAssocID="{E2C64A28-08AF-4B7C-AFEC-7184DF8E35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1137-1582-47CC-A6A2-C76F23DF23DE}" type="pres">
      <dgm:prSet presAssocID="{5C544B68-6F9A-4BF8-88D1-01923398BC3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73B7218-1157-4224-AA28-BEEE6373EFCB}" type="pres">
      <dgm:prSet presAssocID="{B95D8D66-28E3-4D46-801D-8B472264D751}" presName="compNode" presStyleCnt="0"/>
      <dgm:spPr/>
    </dgm:pt>
    <dgm:pt modelId="{C2B64533-FA0A-407A-A274-D686DEAAE793}" type="pres">
      <dgm:prSet presAssocID="{B95D8D66-28E3-4D46-801D-8B472264D751}" presName="dummyConnPt" presStyleCnt="0"/>
      <dgm:spPr/>
    </dgm:pt>
    <dgm:pt modelId="{6A1B6BD6-65AB-45E5-A1BB-46DD9A200E13}" type="pres">
      <dgm:prSet presAssocID="{B95D8D66-28E3-4D46-801D-8B472264D75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CCDB3-2F95-4088-B4FA-03B6B9A9DA35}" srcId="{BD7DAE21-9D0F-4CC1-9D19-FECDE06D7EB9}" destId="{05F06CB0-B4D5-474D-8A28-5043CBE20FD7}" srcOrd="4" destOrd="0" parTransId="{17CF8C71-07C2-4BA7-BC9E-95DA643DDAE4}" sibTransId="{09669ED1-B58B-4095-AE4A-E756C2040408}"/>
    <dgm:cxn modelId="{4FA3A2F8-5702-4334-89D8-35C7E29C73A5}" srcId="{BD7DAE21-9D0F-4CC1-9D19-FECDE06D7EB9}" destId="{B95D8D66-28E3-4D46-801D-8B472264D751}" srcOrd="8" destOrd="0" parTransId="{F23A0E0E-5A97-4532-93C3-1B33A680CDF4}" sibTransId="{39F0C6E3-57BE-4CE8-AB2E-26F45E9E1F57}"/>
    <dgm:cxn modelId="{BD24DA06-52A7-4B2C-9E54-DEF627251639}" type="presOf" srcId="{E5E4FF9E-7D15-4FC4-B1D5-44D10E8E2633}" destId="{0458F181-E927-4971-8AFD-D9B44F71B074}" srcOrd="0" destOrd="0" presId="urn:microsoft.com/office/officeart/2005/8/layout/bProcess4"/>
    <dgm:cxn modelId="{35E34799-B47E-411C-ABA6-D6DDC42A45B9}" type="presOf" srcId="{E2C64A28-08AF-4B7C-AFEC-7184DF8E3539}" destId="{A8E29E30-D4C4-4CBA-9A58-ECA9CFF466B8}" srcOrd="0" destOrd="0" presId="urn:microsoft.com/office/officeart/2005/8/layout/bProcess4"/>
    <dgm:cxn modelId="{66048B63-CB5A-4F4A-A37D-A8F95075CC95}" type="presOf" srcId="{09669ED1-B58B-4095-AE4A-E756C2040408}" destId="{D326F072-792D-47A3-BE05-006AB33AF4C4}" srcOrd="0" destOrd="0" presId="urn:microsoft.com/office/officeart/2005/8/layout/bProcess4"/>
    <dgm:cxn modelId="{CB6A79FB-1F63-42E4-A2A4-591F7364C0AA}" type="presOf" srcId="{B95D8D66-28E3-4D46-801D-8B472264D751}" destId="{6A1B6BD6-65AB-45E5-A1BB-46DD9A200E13}" srcOrd="0" destOrd="0" presId="urn:microsoft.com/office/officeart/2005/8/layout/bProcess4"/>
    <dgm:cxn modelId="{FD25DEAE-E3A1-4E1F-AE09-D57DA81A05FF}" type="presOf" srcId="{B3260AAC-683C-4A15-9BB9-25BB2AF9AE39}" destId="{FE392118-98DF-496F-B13B-F3C13FC91CE2}" srcOrd="0" destOrd="0" presId="urn:microsoft.com/office/officeart/2005/8/layout/bProcess4"/>
    <dgm:cxn modelId="{342859DB-AE07-40C8-BCF0-8F7F58AF68FF}" type="presOf" srcId="{5C544B68-6F9A-4BF8-88D1-01923398BC37}" destId="{942A1137-1582-47CC-A6A2-C76F23DF23DE}" srcOrd="0" destOrd="0" presId="urn:microsoft.com/office/officeart/2005/8/layout/bProcess4"/>
    <dgm:cxn modelId="{804D145B-17EE-4B72-8228-43F9374EE59A}" type="presOf" srcId="{86A55F99-A8DC-40C7-B693-D88188D35F99}" destId="{06F04E05-F93F-4C27-B7FF-FFF6688C3465}" srcOrd="0" destOrd="0" presId="urn:microsoft.com/office/officeart/2005/8/layout/bProcess4"/>
    <dgm:cxn modelId="{891B5EEB-C830-4EAA-925F-82D727F24F44}" type="presOf" srcId="{BC4ADF3F-07A2-46C9-A1A3-526B284C0C27}" destId="{2D953B84-44E4-4D10-ACFD-847029BFF078}" srcOrd="0" destOrd="0" presId="urn:microsoft.com/office/officeart/2005/8/layout/bProcess4"/>
    <dgm:cxn modelId="{FAF71399-B09E-4CDE-8410-FD3109759995}" type="presOf" srcId="{943FC509-83A4-40FF-BB9B-8517EC1FD15A}" destId="{03BDFFE4-A4EF-43FF-957F-DD1B8C819D9D}" srcOrd="0" destOrd="0" presId="urn:microsoft.com/office/officeart/2005/8/layout/bProcess4"/>
    <dgm:cxn modelId="{D8D67DDF-6A83-475B-A734-77A0FD8E0714}" srcId="{BD7DAE21-9D0F-4CC1-9D19-FECDE06D7EB9}" destId="{BC4ADF3F-07A2-46C9-A1A3-526B284C0C27}" srcOrd="1" destOrd="0" parTransId="{34E26EB2-B41A-43DF-A27C-39FD105BCDBC}" sibTransId="{E5E4FF9E-7D15-4FC4-B1D5-44D10E8E2633}"/>
    <dgm:cxn modelId="{8EFCD694-558A-4374-AFF7-3BA3F37B3112}" srcId="{BD7DAE21-9D0F-4CC1-9D19-FECDE06D7EB9}" destId="{0F1DEE31-2A07-453B-A5BC-635D8D7AADC7}" srcOrd="3" destOrd="0" parTransId="{B636BEE4-E823-483F-A816-BB39C6205CF1}" sibTransId="{943FC509-83A4-40FF-BB9B-8517EC1FD15A}"/>
    <dgm:cxn modelId="{B5CB15E2-A804-4E78-B434-DBCAD0B437B9}" type="presOf" srcId="{BD7DAE21-9D0F-4CC1-9D19-FECDE06D7EB9}" destId="{01214072-6377-49A9-8640-1EB59F5840C6}" srcOrd="0" destOrd="0" presId="urn:microsoft.com/office/officeart/2005/8/layout/bProcess4"/>
    <dgm:cxn modelId="{A01C6D20-583A-46F1-AD43-ABBCA747A4C6}" srcId="{BD7DAE21-9D0F-4CC1-9D19-FECDE06D7EB9}" destId="{6B66975F-22D7-4ACD-A038-A76429D25048}" srcOrd="6" destOrd="0" parTransId="{0E1CF1A8-419F-4207-ABDA-74F65F33A6C3}" sibTransId="{F73977E5-4CCE-44E3-9090-EAFBAA3FD108}"/>
    <dgm:cxn modelId="{A6B62EE6-FFA3-462A-8B67-2A24B1FB27A8}" srcId="{BD7DAE21-9D0F-4CC1-9D19-FECDE06D7EB9}" destId="{E2C64A28-08AF-4B7C-AFEC-7184DF8E3539}" srcOrd="7" destOrd="0" parTransId="{DB437180-1123-490B-84F7-0E67F0104AF6}" sibTransId="{5C544B68-6F9A-4BF8-88D1-01923398BC37}"/>
    <dgm:cxn modelId="{197FCFA1-655B-4B02-BF26-A4F98D976105}" srcId="{BD7DAE21-9D0F-4CC1-9D19-FECDE06D7EB9}" destId="{B3260AAC-683C-4A15-9BB9-25BB2AF9AE39}" srcOrd="5" destOrd="0" parTransId="{238EBBA6-65A7-49A9-A3AB-D6A10AC09A06}" sibTransId="{0CC3E120-1116-45E2-99C0-C65DA4FF032C}"/>
    <dgm:cxn modelId="{4B4C97FB-40E5-43EC-A45D-D3807FD0A1F1}" type="presOf" srcId="{6B66975F-22D7-4ACD-A038-A76429D25048}" destId="{3FC4B162-4460-48E7-984A-944CFF537BE6}" srcOrd="0" destOrd="0" presId="urn:microsoft.com/office/officeart/2005/8/layout/bProcess4"/>
    <dgm:cxn modelId="{41B21F50-B4C0-4102-8C16-F0239C3D6A54}" type="presOf" srcId="{F73977E5-4CCE-44E3-9090-EAFBAA3FD108}" destId="{9767217C-3C61-4253-9131-DE1DC2937264}" srcOrd="0" destOrd="0" presId="urn:microsoft.com/office/officeart/2005/8/layout/bProcess4"/>
    <dgm:cxn modelId="{4F72AD66-A9D1-4BAA-8852-D771BD92B433}" srcId="{BD7DAE21-9D0F-4CC1-9D19-FECDE06D7EB9}" destId="{86A55F99-A8DC-40C7-B693-D88188D35F99}" srcOrd="0" destOrd="0" parTransId="{E56797A6-A2D8-41D0-A61B-AF6CEB0CA445}" sibTransId="{442ADCC9-13F0-42D6-97C9-40C4411F8DCF}"/>
    <dgm:cxn modelId="{937BE4A3-A91D-416A-8FA4-5699AECA325A}" srcId="{BD7DAE21-9D0F-4CC1-9D19-FECDE06D7EB9}" destId="{7A51A97A-D4B2-44FB-8672-0B89DA6A777C}" srcOrd="2" destOrd="0" parTransId="{A8756894-114E-40D4-B088-D9573BD7E776}" sibTransId="{001A78F2-D962-4D93-BA6A-D157D14A7DCC}"/>
    <dgm:cxn modelId="{F0D02FF4-C413-44E1-B9BC-D8BF55715131}" type="presOf" srcId="{0CC3E120-1116-45E2-99C0-C65DA4FF032C}" destId="{91AC7E1C-7424-4417-AB02-1336BF042469}" srcOrd="0" destOrd="0" presId="urn:microsoft.com/office/officeart/2005/8/layout/bProcess4"/>
    <dgm:cxn modelId="{712D018B-D3F1-4561-ACA7-F87F96A7AEEA}" type="presOf" srcId="{7A51A97A-D4B2-44FB-8672-0B89DA6A777C}" destId="{A33D2F9A-25CF-4576-BAC0-4B370F96C07A}" srcOrd="0" destOrd="0" presId="urn:microsoft.com/office/officeart/2005/8/layout/bProcess4"/>
    <dgm:cxn modelId="{1F145D63-9297-48A7-A31A-6FC9C5B2E4EF}" type="presOf" srcId="{0F1DEE31-2A07-453B-A5BC-635D8D7AADC7}" destId="{56CE06EA-9E85-4CFE-9DD7-B65F4F81F349}" srcOrd="0" destOrd="0" presId="urn:microsoft.com/office/officeart/2005/8/layout/bProcess4"/>
    <dgm:cxn modelId="{5703C9D4-3302-46EE-8724-33B8C43AF636}" type="presOf" srcId="{001A78F2-D962-4D93-BA6A-D157D14A7DCC}" destId="{0CDC57A9-E264-4F24-917C-384F80E86A90}" srcOrd="0" destOrd="0" presId="urn:microsoft.com/office/officeart/2005/8/layout/bProcess4"/>
    <dgm:cxn modelId="{79239C96-1565-4CF9-AEF4-AABB0927053E}" type="presOf" srcId="{442ADCC9-13F0-42D6-97C9-40C4411F8DCF}" destId="{0182A7B7-EF80-451D-A88E-400DE98E66CD}" srcOrd="0" destOrd="0" presId="urn:microsoft.com/office/officeart/2005/8/layout/bProcess4"/>
    <dgm:cxn modelId="{CD657E40-790F-4E84-BFBC-FE3D48C20E42}" type="presOf" srcId="{05F06CB0-B4D5-474D-8A28-5043CBE20FD7}" destId="{96C3537F-9071-4B6A-9E0D-CEC7E742A256}" srcOrd="0" destOrd="0" presId="urn:microsoft.com/office/officeart/2005/8/layout/bProcess4"/>
    <dgm:cxn modelId="{D98941EC-FEBA-42E0-BD46-2C2E415C9949}" type="presParOf" srcId="{01214072-6377-49A9-8640-1EB59F5840C6}" destId="{566D18A5-597B-4958-8EA3-0D774D1FDEC1}" srcOrd="0" destOrd="0" presId="urn:microsoft.com/office/officeart/2005/8/layout/bProcess4"/>
    <dgm:cxn modelId="{370C56F9-427B-471E-A427-79A4F5EFD6C2}" type="presParOf" srcId="{566D18A5-597B-4958-8EA3-0D774D1FDEC1}" destId="{18038D08-563D-4844-9467-3ED2F842BD26}" srcOrd="0" destOrd="0" presId="urn:microsoft.com/office/officeart/2005/8/layout/bProcess4"/>
    <dgm:cxn modelId="{C6A46C4E-8D28-4C98-AEE8-98124124B5AD}" type="presParOf" srcId="{566D18A5-597B-4958-8EA3-0D774D1FDEC1}" destId="{06F04E05-F93F-4C27-B7FF-FFF6688C3465}" srcOrd="1" destOrd="0" presId="urn:microsoft.com/office/officeart/2005/8/layout/bProcess4"/>
    <dgm:cxn modelId="{E0032EAA-5271-41E0-B198-4A55AF95B0E9}" type="presParOf" srcId="{01214072-6377-49A9-8640-1EB59F5840C6}" destId="{0182A7B7-EF80-451D-A88E-400DE98E66CD}" srcOrd="1" destOrd="0" presId="urn:microsoft.com/office/officeart/2005/8/layout/bProcess4"/>
    <dgm:cxn modelId="{2223D16F-DB79-4EC3-98C0-36A4CD625D81}" type="presParOf" srcId="{01214072-6377-49A9-8640-1EB59F5840C6}" destId="{3EB3E5D0-E7CD-4731-9BBA-11E51975B34D}" srcOrd="2" destOrd="0" presId="urn:microsoft.com/office/officeart/2005/8/layout/bProcess4"/>
    <dgm:cxn modelId="{D41FDB69-FE85-4A18-8235-0EF1FA433A55}" type="presParOf" srcId="{3EB3E5D0-E7CD-4731-9BBA-11E51975B34D}" destId="{8A71406F-AC99-4C3F-8317-39810739E1F7}" srcOrd="0" destOrd="0" presId="urn:microsoft.com/office/officeart/2005/8/layout/bProcess4"/>
    <dgm:cxn modelId="{60636DC4-000B-464E-B477-7165C738CEEF}" type="presParOf" srcId="{3EB3E5D0-E7CD-4731-9BBA-11E51975B34D}" destId="{2D953B84-44E4-4D10-ACFD-847029BFF078}" srcOrd="1" destOrd="0" presId="urn:microsoft.com/office/officeart/2005/8/layout/bProcess4"/>
    <dgm:cxn modelId="{78BBFA71-C1F4-453C-9E0A-500B6914A371}" type="presParOf" srcId="{01214072-6377-49A9-8640-1EB59F5840C6}" destId="{0458F181-E927-4971-8AFD-D9B44F71B074}" srcOrd="3" destOrd="0" presId="urn:microsoft.com/office/officeart/2005/8/layout/bProcess4"/>
    <dgm:cxn modelId="{60280A49-A351-4FB6-B9C2-178EB7B47D59}" type="presParOf" srcId="{01214072-6377-49A9-8640-1EB59F5840C6}" destId="{3F2181AF-A4F4-425C-B853-B081EABC73FF}" srcOrd="4" destOrd="0" presId="urn:microsoft.com/office/officeart/2005/8/layout/bProcess4"/>
    <dgm:cxn modelId="{AB0B0BBA-F5F8-41F4-908C-776BAD7C9F7D}" type="presParOf" srcId="{3F2181AF-A4F4-425C-B853-B081EABC73FF}" destId="{DDEDB45A-C77F-425B-B000-1B6E700573AF}" srcOrd="0" destOrd="0" presId="urn:microsoft.com/office/officeart/2005/8/layout/bProcess4"/>
    <dgm:cxn modelId="{B6CD92A3-34FB-4B56-9B55-2E20C0CA545F}" type="presParOf" srcId="{3F2181AF-A4F4-425C-B853-B081EABC73FF}" destId="{A33D2F9A-25CF-4576-BAC0-4B370F96C07A}" srcOrd="1" destOrd="0" presId="urn:microsoft.com/office/officeart/2005/8/layout/bProcess4"/>
    <dgm:cxn modelId="{4D164E36-145E-49D9-AD11-9D99DCC8A221}" type="presParOf" srcId="{01214072-6377-49A9-8640-1EB59F5840C6}" destId="{0CDC57A9-E264-4F24-917C-384F80E86A90}" srcOrd="5" destOrd="0" presId="urn:microsoft.com/office/officeart/2005/8/layout/bProcess4"/>
    <dgm:cxn modelId="{35019ABF-7E52-484A-9E30-08243D766510}" type="presParOf" srcId="{01214072-6377-49A9-8640-1EB59F5840C6}" destId="{8B34EAA5-657B-47FD-8812-4CA1A47216F5}" srcOrd="6" destOrd="0" presId="urn:microsoft.com/office/officeart/2005/8/layout/bProcess4"/>
    <dgm:cxn modelId="{9834935D-96E3-481A-B1AF-FD921B0C83CE}" type="presParOf" srcId="{8B34EAA5-657B-47FD-8812-4CA1A47216F5}" destId="{5559D7ED-F1F7-422F-B896-9A094201671F}" srcOrd="0" destOrd="0" presId="urn:microsoft.com/office/officeart/2005/8/layout/bProcess4"/>
    <dgm:cxn modelId="{17D4F7A5-0340-48D0-80E2-7ED8960AD8C8}" type="presParOf" srcId="{8B34EAA5-657B-47FD-8812-4CA1A47216F5}" destId="{56CE06EA-9E85-4CFE-9DD7-B65F4F81F349}" srcOrd="1" destOrd="0" presId="urn:microsoft.com/office/officeart/2005/8/layout/bProcess4"/>
    <dgm:cxn modelId="{F9086DFC-BF6E-4744-88B8-6FA1E89A2C70}" type="presParOf" srcId="{01214072-6377-49A9-8640-1EB59F5840C6}" destId="{03BDFFE4-A4EF-43FF-957F-DD1B8C819D9D}" srcOrd="7" destOrd="0" presId="urn:microsoft.com/office/officeart/2005/8/layout/bProcess4"/>
    <dgm:cxn modelId="{7C0430BF-B1AD-44D5-AE62-29FF0CAFA2E9}" type="presParOf" srcId="{01214072-6377-49A9-8640-1EB59F5840C6}" destId="{96550E28-960F-4E8B-A0B4-630F236AD7E7}" srcOrd="8" destOrd="0" presId="urn:microsoft.com/office/officeart/2005/8/layout/bProcess4"/>
    <dgm:cxn modelId="{CD9C0D14-955C-4334-90DD-7E9E84B73F85}" type="presParOf" srcId="{96550E28-960F-4E8B-A0B4-630F236AD7E7}" destId="{7F29D223-8089-4968-AFBA-E8565C2EC087}" srcOrd="0" destOrd="0" presId="urn:microsoft.com/office/officeart/2005/8/layout/bProcess4"/>
    <dgm:cxn modelId="{FD17CE77-3CF3-44B6-8CB1-1E64BDCBDEB5}" type="presParOf" srcId="{96550E28-960F-4E8B-A0B4-630F236AD7E7}" destId="{96C3537F-9071-4B6A-9E0D-CEC7E742A256}" srcOrd="1" destOrd="0" presId="urn:microsoft.com/office/officeart/2005/8/layout/bProcess4"/>
    <dgm:cxn modelId="{889A0223-D576-4626-8B30-58F4CA91AD5C}" type="presParOf" srcId="{01214072-6377-49A9-8640-1EB59F5840C6}" destId="{D326F072-792D-47A3-BE05-006AB33AF4C4}" srcOrd="9" destOrd="0" presId="urn:microsoft.com/office/officeart/2005/8/layout/bProcess4"/>
    <dgm:cxn modelId="{4DE89A77-EF3A-42B9-96C8-602228C21507}" type="presParOf" srcId="{01214072-6377-49A9-8640-1EB59F5840C6}" destId="{CF62DA0D-32F6-4824-983D-C26FBFCFB029}" srcOrd="10" destOrd="0" presId="urn:microsoft.com/office/officeart/2005/8/layout/bProcess4"/>
    <dgm:cxn modelId="{287DA03F-28BB-476E-9ED8-5FD99F4050F5}" type="presParOf" srcId="{CF62DA0D-32F6-4824-983D-C26FBFCFB029}" destId="{F4BF15BF-44C7-4685-9845-FAF6A8F82FD8}" srcOrd="0" destOrd="0" presId="urn:microsoft.com/office/officeart/2005/8/layout/bProcess4"/>
    <dgm:cxn modelId="{9CFFDCF6-B13D-42B3-91EB-F637FE664E1C}" type="presParOf" srcId="{CF62DA0D-32F6-4824-983D-C26FBFCFB029}" destId="{FE392118-98DF-496F-B13B-F3C13FC91CE2}" srcOrd="1" destOrd="0" presId="urn:microsoft.com/office/officeart/2005/8/layout/bProcess4"/>
    <dgm:cxn modelId="{5081772C-12D0-4203-88EF-A38F8495B07F}" type="presParOf" srcId="{01214072-6377-49A9-8640-1EB59F5840C6}" destId="{91AC7E1C-7424-4417-AB02-1336BF042469}" srcOrd="11" destOrd="0" presId="urn:microsoft.com/office/officeart/2005/8/layout/bProcess4"/>
    <dgm:cxn modelId="{692C5449-B64E-4515-BCD2-3E14A71DD4FD}" type="presParOf" srcId="{01214072-6377-49A9-8640-1EB59F5840C6}" destId="{C3FF85F5-F05E-43D5-8F59-EBFB782613FA}" srcOrd="12" destOrd="0" presId="urn:microsoft.com/office/officeart/2005/8/layout/bProcess4"/>
    <dgm:cxn modelId="{9B118660-76D3-487C-AD9E-5AE24C8D09A8}" type="presParOf" srcId="{C3FF85F5-F05E-43D5-8F59-EBFB782613FA}" destId="{49F57777-F8C3-4685-853E-D0C01EA753BD}" srcOrd="0" destOrd="0" presId="urn:microsoft.com/office/officeart/2005/8/layout/bProcess4"/>
    <dgm:cxn modelId="{5570EC5E-41DC-456B-9934-60B3C9EE6E9E}" type="presParOf" srcId="{C3FF85F5-F05E-43D5-8F59-EBFB782613FA}" destId="{3FC4B162-4460-48E7-984A-944CFF537BE6}" srcOrd="1" destOrd="0" presId="urn:microsoft.com/office/officeart/2005/8/layout/bProcess4"/>
    <dgm:cxn modelId="{E7DB5855-27CB-49DC-9EF0-A9123B470703}" type="presParOf" srcId="{01214072-6377-49A9-8640-1EB59F5840C6}" destId="{9767217C-3C61-4253-9131-DE1DC2937264}" srcOrd="13" destOrd="0" presId="urn:microsoft.com/office/officeart/2005/8/layout/bProcess4"/>
    <dgm:cxn modelId="{E057A664-ED55-4B66-88C0-570EEB181813}" type="presParOf" srcId="{01214072-6377-49A9-8640-1EB59F5840C6}" destId="{BBD8B294-3910-48D2-880C-07056B3BA52A}" srcOrd="14" destOrd="0" presId="urn:microsoft.com/office/officeart/2005/8/layout/bProcess4"/>
    <dgm:cxn modelId="{EF7A1E13-486D-402D-B12B-F11ADC15FD70}" type="presParOf" srcId="{BBD8B294-3910-48D2-880C-07056B3BA52A}" destId="{C2B0F9D8-002C-46D2-BD3F-4DC854033418}" srcOrd="0" destOrd="0" presId="urn:microsoft.com/office/officeart/2005/8/layout/bProcess4"/>
    <dgm:cxn modelId="{9CB79055-FC79-4059-8FA7-9F63AD23AC85}" type="presParOf" srcId="{BBD8B294-3910-48D2-880C-07056B3BA52A}" destId="{A8E29E30-D4C4-4CBA-9A58-ECA9CFF466B8}" srcOrd="1" destOrd="0" presId="urn:microsoft.com/office/officeart/2005/8/layout/bProcess4"/>
    <dgm:cxn modelId="{491E5592-2EEA-4371-8991-E0FA46E786F7}" type="presParOf" srcId="{01214072-6377-49A9-8640-1EB59F5840C6}" destId="{942A1137-1582-47CC-A6A2-C76F23DF23DE}" srcOrd="15" destOrd="0" presId="urn:microsoft.com/office/officeart/2005/8/layout/bProcess4"/>
    <dgm:cxn modelId="{DD78F54D-0FF0-4B2B-88D0-DAA3BB8F36A8}" type="presParOf" srcId="{01214072-6377-49A9-8640-1EB59F5840C6}" destId="{473B7218-1157-4224-AA28-BEEE6373EFCB}" srcOrd="16" destOrd="0" presId="urn:microsoft.com/office/officeart/2005/8/layout/bProcess4"/>
    <dgm:cxn modelId="{C441936D-FCC7-484B-9FF5-D97D934D4749}" type="presParOf" srcId="{473B7218-1157-4224-AA28-BEEE6373EFCB}" destId="{C2B64533-FA0A-407A-A274-D686DEAAE793}" srcOrd="0" destOrd="0" presId="urn:microsoft.com/office/officeart/2005/8/layout/bProcess4"/>
    <dgm:cxn modelId="{4528C8F8-7313-4639-8BBE-B4C17809379D}" type="presParOf" srcId="{473B7218-1157-4224-AA28-BEEE6373EFCB}" destId="{6A1B6BD6-65AB-45E5-A1BB-46DD9A200E1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3D4A-1C44-4C8F-A538-645A4C68A765}">
      <dsp:nvSpPr>
        <dsp:cNvPr id="0" name=""/>
        <dsp:cNvSpPr/>
      </dsp:nvSpPr>
      <dsp:spPr>
        <a:xfrm>
          <a:off x="1751868" y="15784"/>
          <a:ext cx="2438400" cy="2438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32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6988" y="442504"/>
        <a:ext cx="1788160" cy="1097280"/>
      </dsp:txXfrm>
    </dsp:sp>
    <dsp:sp modelId="{C53D8026-58D2-427E-A0AC-ABF5B3E56ADB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Социум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4400" y="2204720"/>
        <a:ext cx="1463040" cy="1341120"/>
      </dsp:txXfrm>
    </dsp:sp>
    <dsp:sp modelId="{908CFD16-B338-4B54-84A6-736E2B1E96A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6565B-4891-4DA9-AAA0-9719C116C956}">
      <dsp:nvSpPr>
        <dsp:cNvPr id="0" name=""/>
        <dsp:cNvSpPr/>
      </dsp:nvSpPr>
      <dsp:spPr>
        <a:xfrm>
          <a:off x="1365865" y="597949"/>
          <a:ext cx="3988677" cy="398867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B5357-F210-4C90-AD49-5187E00DF5AC}">
      <dsp:nvSpPr>
        <dsp:cNvPr id="0" name=""/>
        <dsp:cNvSpPr/>
      </dsp:nvSpPr>
      <dsp:spPr>
        <a:xfrm>
          <a:off x="1365865" y="597949"/>
          <a:ext cx="3988677" cy="398867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64BF0-A59F-4271-B8F3-EC4475A7DEA4}">
      <dsp:nvSpPr>
        <dsp:cNvPr id="0" name=""/>
        <dsp:cNvSpPr/>
      </dsp:nvSpPr>
      <dsp:spPr>
        <a:xfrm>
          <a:off x="1365865" y="597949"/>
          <a:ext cx="3988677" cy="398867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A5D42-1D42-441D-8855-B23418DD143C}">
      <dsp:nvSpPr>
        <dsp:cNvPr id="0" name=""/>
        <dsp:cNvSpPr/>
      </dsp:nvSpPr>
      <dsp:spPr>
        <a:xfrm>
          <a:off x="1365865" y="597949"/>
          <a:ext cx="3988677" cy="398867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8671F-BB87-4639-8F7F-08013FD20670}">
      <dsp:nvSpPr>
        <dsp:cNvPr id="0" name=""/>
        <dsp:cNvSpPr/>
      </dsp:nvSpPr>
      <dsp:spPr>
        <a:xfrm>
          <a:off x="2399944" y="1736481"/>
          <a:ext cx="1837611" cy="1837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Участники образовательных отношений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669056" y="2005593"/>
        <a:ext cx="1299387" cy="1299387"/>
      </dsp:txXfrm>
    </dsp:sp>
    <dsp:sp modelId="{514B08BA-AEA9-48D0-93D7-E372D30D751C}">
      <dsp:nvSpPr>
        <dsp:cNvPr id="0" name=""/>
        <dsp:cNvSpPr/>
      </dsp:nvSpPr>
      <dsp:spPr>
        <a:xfrm>
          <a:off x="2717039" y="1093"/>
          <a:ext cx="1286328" cy="128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ДЕТИ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2905417" y="189471"/>
        <a:ext cx="909572" cy="909572"/>
      </dsp:txXfrm>
    </dsp:sp>
    <dsp:sp modelId="{ECADF3DE-7801-46D8-BCF6-C026D9B9CEEF}">
      <dsp:nvSpPr>
        <dsp:cNvPr id="0" name=""/>
        <dsp:cNvSpPr/>
      </dsp:nvSpPr>
      <dsp:spPr>
        <a:xfrm>
          <a:off x="4665070" y="1949123"/>
          <a:ext cx="1286328" cy="1286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ПЕДАГОГИ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853448" y="2137501"/>
        <a:ext cx="909572" cy="909572"/>
      </dsp:txXfrm>
    </dsp:sp>
    <dsp:sp modelId="{D86BAC72-B795-4BF0-8142-C551DE898C9B}">
      <dsp:nvSpPr>
        <dsp:cNvPr id="0" name=""/>
        <dsp:cNvSpPr/>
      </dsp:nvSpPr>
      <dsp:spPr>
        <a:xfrm>
          <a:off x="2717039" y="3897154"/>
          <a:ext cx="1286328" cy="1286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СОЦИАЛЬНОЕ ОКРУЖЕНИЕ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905417" y="4085532"/>
        <a:ext cx="909572" cy="909572"/>
      </dsp:txXfrm>
    </dsp:sp>
    <dsp:sp modelId="{9C5F0DA9-F2D5-454D-B4ED-4F5EA82F2ABF}">
      <dsp:nvSpPr>
        <dsp:cNvPr id="0" name=""/>
        <dsp:cNvSpPr/>
      </dsp:nvSpPr>
      <dsp:spPr>
        <a:xfrm>
          <a:off x="769009" y="1949123"/>
          <a:ext cx="1286328" cy="1286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РОДИТЕЛИ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57387" y="2137501"/>
        <a:ext cx="909572" cy="909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BDCA-B9A5-4EE2-9B9D-668A6BCF6866}">
      <dsp:nvSpPr>
        <dsp:cNvPr id="0" name=""/>
        <dsp:cNvSpPr/>
      </dsp:nvSpPr>
      <dsp:spPr>
        <a:xfrm>
          <a:off x="0" y="702078"/>
          <a:ext cx="7272808" cy="36364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Гибкое планирование взаимодействия с учетом  актуальных потребностей.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Благоприятный эмоциональный климат в  сообществе.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Замотивированность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педагогов и родителей на успех ребенка.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Разумное использование различных методов и технологий в построении взаимодействия.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Непрерывное повышение уровня компетенций педагогов и родителей.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Открытость детского сада для всех участников образовательных отношений.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507" y="808585"/>
        <a:ext cx="7059794" cy="3423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9A6C7-C1C2-4364-BF10-140AF623EAB4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8D899-3CEA-4B3F-9314-DE177156C9D6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Родительские собрания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2305" y="314146"/>
        <a:ext cx="1605418" cy="939859"/>
      </dsp:txXfrm>
    </dsp:sp>
    <dsp:sp modelId="{7B6EEC33-A92D-47E6-B42F-78D14BD0B45F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80B4F-090B-40FF-947C-44603BEB3FB2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Беседы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2305" y="1562070"/>
        <a:ext cx="1605418" cy="939859"/>
      </dsp:txXfrm>
    </dsp:sp>
    <dsp:sp modelId="{40CAFFCD-02E7-42A2-8069-1412969F63BC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AE8A-19F7-4260-8E58-1CD8D3DF6713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День открытых дверей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2305" y="2809994"/>
        <a:ext cx="1605418" cy="939859"/>
      </dsp:txXfrm>
    </dsp:sp>
    <dsp:sp modelId="{BDF901F2-FE93-458A-B92C-72230B17CFB3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9C9F-2C97-4B59-8F43-187B62ABEBD1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Праздники и развлечения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245290" y="2809994"/>
        <a:ext cx="1605418" cy="939859"/>
      </dsp:txXfrm>
    </dsp:sp>
    <dsp:sp modelId="{78831005-10F8-469A-AF05-6763EC1AA95B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5FEC6-2AB6-400D-A2D5-C295510C013D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Выставки творческих работ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245290" y="1562070"/>
        <a:ext cx="1605418" cy="939859"/>
      </dsp:txXfrm>
    </dsp:sp>
    <dsp:sp modelId="{6BFD5AB3-535F-4135-8411-6A4B73C3A803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E665-DF68-4EED-A023-C6FE84A09206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Консультации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245290" y="314146"/>
        <a:ext cx="1605418" cy="939859"/>
      </dsp:txXfrm>
    </dsp:sp>
    <dsp:sp modelId="{494F0E3D-E8B7-4D47-B2F2-0DB67E74FF84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0AA5-B764-422A-A12E-FCC8F2C25E2C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Работа с родительским комитетом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458275" y="314146"/>
        <a:ext cx="1605418" cy="939859"/>
      </dsp:txXfrm>
    </dsp:sp>
    <dsp:sp modelId="{87E03D32-75E5-438B-9325-3F6F2A56B48C}">
      <dsp:nvSpPr>
        <dsp:cNvPr id="0" name=""/>
        <dsp:cNvSpPr/>
      </dsp:nvSpPr>
      <dsp:spPr>
        <a:xfrm rot="5400000">
          <a:off x="4147679" y="2328095"/>
          <a:ext cx="1238097" cy="149750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D77E-8135-4666-8F6F-8414BC1D11FF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rgbClr val="002060"/>
              </a:solidFill>
            </a:rPr>
            <a:t>Оформление стендов и папок-передвижек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458275" y="1562070"/>
        <a:ext cx="1605418" cy="939859"/>
      </dsp:txXfrm>
    </dsp:sp>
    <dsp:sp modelId="{BF30DE1E-FBF3-4E60-8262-57F05E37E9A5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Совместная трудовая деятельность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458275" y="2809994"/>
        <a:ext cx="1605418" cy="939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2A7B7-EF80-451D-A88E-400DE98E66CD}">
      <dsp:nvSpPr>
        <dsp:cNvPr id="0" name=""/>
        <dsp:cNvSpPr/>
      </dsp:nvSpPr>
      <dsp:spPr>
        <a:xfrm rot="5391478">
          <a:off x="-278260" y="1081733"/>
          <a:ext cx="1234976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04E05-F93F-4C27-B7FF-FFF6688C3465}">
      <dsp:nvSpPr>
        <dsp:cNvPr id="0" name=""/>
        <dsp:cNvSpPr/>
      </dsp:nvSpPr>
      <dsp:spPr>
        <a:xfrm>
          <a:off x="4" y="288031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Сайт детского сада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9244" y="317271"/>
        <a:ext cx="1605418" cy="939859"/>
      </dsp:txXfrm>
    </dsp:sp>
    <dsp:sp modelId="{0458F181-E927-4971-8AFD-D9B44F71B074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53B84-44E4-4D10-ACFD-847029BFF078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Мастер-класс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2305" y="1562070"/>
        <a:ext cx="1605418" cy="939859"/>
      </dsp:txXfrm>
    </dsp:sp>
    <dsp:sp modelId="{0CDC57A9-E264-4F24-917C-384F80E86A90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D2F9A-25CF-4576-BAC0-4B370F96C07A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Тренинги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2305" y="2809994"/>
        <a:ext cx="1605418" cy="939859"/>
      </dsp:txXfrm>
    </dsp:sp>
    <dsp:sp modelId="{03BDFFE4-A4EF-43FF-957F-DD1B8C819D9D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E06EA-9E85-4CFE-9DD7-B65F4F81F349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Родительский клуб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245290" y="2809994"/>
        <a:ext cx="1605418" cy="939859"/>
      </dsp:txXfrm>
    </dsp:sp>
    <dsp:sp modelId="{D326F072-792D-47A3-BE05-006AB33AF4C4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537F-9071-4B6A-9E0D-CEC7E742A256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Круглый стол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245290" y="1562070"/>
        <a:ext cx="1605418" cy="939859"/>
      </dsp:txXfrm>
    </dsp:sp>
    <dsp:sp modelId="{91AC7E1C-7424-4417-AB02-1336BF042469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2118-98DF-496F-B13B-F3C13FC91CE2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Проектная деятельность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245290" y="314146"/>
        <a:ext cx="1605418" cy="939859"/>
      </dsp:txXfrm>
    </dsp:sp>
    <dsp:sp modelId="{9767217C-3C61-4253-9131-DE1DC2937264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B162-4460-48E7-984A-944CFF537BE6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Представление</a:t>
          </a:r>
          <a:r>
            <a:rPr lang="ru-RU" sz="1200" b="1" kern="1200" baseline="0" dirty="0" smtClean="0">
              <a:solidFill>
                <a:srgbClr val="002060"/>
              </a:solidFill>
            </a:rPr>
            <a:t>  актуальной информации интерактивными средствами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58275" y="314146"/>
        <a:ext cx="1605418" cy="939859"/>
      </dsp:txXfrm>
    </dsp:sp>
    <dsp:sp modelId="{942A1137-1582-47CC-A6A2-C76F23DF23DE}">
      <dsp:nvSpPr>
        <dsp:cNvPr id="0" name=""/>
        <dsp:cNvSpPr/>
      </dsp:nvSpPr>
      <dsp:spPr>
        <a:xfrm rot="5400000">
          <a:off x="4147679" y="2328095"/>
          <a:ext cx="1238097" cy="149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9E30-D4C4-4CBA-9A58-ECA9CFF466B8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Презентации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58275" y="1562070"/>
        <a:ext cx="1605418" cy="939859"/>
      </dsp:txXfrm>
    </dsp:sp>
    <dsp:sp modelId="{6A1B6BD6-65AB-45E5-A1BB-46DD9A200E13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Почта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58275" y="2809994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4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0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1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6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3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4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4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9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76E-D110-4065-ABBD-0E7B6C35EA1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13DE-A446-418F-8707-94CB7267E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3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5622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Калябина Л.А.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46153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 ADGothicJP Medium" pitchFamily="49" charset="-128"/>
                <a:cs typeface="Times New Roman" pitchFamily="18" charset="0"/>
              </a:rPr>
              <a:t>Как снять барьеры общения между участниками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 ADGothicJP Medium" pitchFamily="49" charset="-128"/>
                <a:cs typeface="Times New Roman" pitchFamily="18" charset="0"/>
              </a:rPr>
              <a:t>образовательных отношений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 ADGothicJP Medium" pitchFamily="49" charset="-128"/>
                <a:cs typeface="Times New Roman" pitchFamily="18" charset="0"/>
              </a:rPr>
              <a:t>в детском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 ADGothicJP Medium" pitchFamily="49" charset="-128"/>
                <a:cs typeface="Times New Roman" pitchFamily="18" charset="0"/>
              </a:rPr>
              <a:t>саду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AR ADGothicJP Medium" pitchFamily="49" charset="-128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4827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«Великосельский детский сад №14»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3902" y="692696"/>
            <a:ext cx="5898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Нетрадиционные  формы работы с родителями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84127518"/>
              </p:ext>
            </p:extLst>
          </p:nvPr>
        </p:nvGraphicFramePr>
        <p:xfrm>
          <a:off x="155390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7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924" y="3573016"/>
            <a:ext cx="3825998" cy="264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и по запросу &quot;Велико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640" y="276747"/>
            <a:ext cx="47625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Великое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905" y="3573016"/>
            <a:ext cx="3384850" cy="2431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1759" y="366578"/>
            <a:ext cx="6146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клуб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эффективный метод успешной адаптации в детском саду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311" y="3788019"/>
            <a:ext cx="3325214" cy="249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cms2.edu.yar.ru/docviewer/data/cache/8acff3a467e5ef5f59798aa0a7a9e82e/page0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6739" y="3941428"/>
            <a:ext cx="3378489" cy="2236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2.edu.yar.ru/docviewer/data/cache/8acff3a467e5ef5f59798aa0a7a9e82e/page0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309894"/>
            <a:ext cx="3261044" cy="245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ms2.edu.yar.ru/docviewer/data/cache/8acff3a467e5ef5f59798aa0a7a9e82e/page03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906" y="1340768"/>
            <a:ext cx="3484192" cy="229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280" y="366578"/>
            <a:ext cx="346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933056"/>
            <a:ext cx="3475893" cy="231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084" y="4029067"/>
            <a:ext cx="3384940" cy="225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00188"/>
            <a:ext cx="3317871" cy="221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33" y="1412776"/>
            <a:ext cx="3307491" cy="220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9961" y="366578"/>
            <a:ext cx="361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для родителей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1196752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92762"/>
            <a:ext cx="3600399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17" y="3837979"/>
            <a:ext cx="3456384" cy="259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4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" y="-17193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59" y="320955"/>
            <a:ext cx="4417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для родителей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2736"/>
            <a:ext cx="3727190" cy="263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84" y="1052736"/>
            <a:ext cx="3868740" cy="257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90776"/>
            <a:ext cx="3844357" cy="256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586" y="3690776"/>
            <a:ext cx="3817732" cy="256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7159" y="366578"/>
            <a:ext cx="353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для педагогов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:\2019 год\ЯНВАРЬ 2019 год\ТРЕНИНГ для педагогов И.С.САВЕЛЬЕВА\IMG_3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4548"/>
            <a:ext cx="3567736" cy="237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835" y="3717031"/>
            <a:ext cx="3685781" cy="245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:\DCIM\100CANON\IMG_912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5578" y="3861048"/>
            <a:ext cx="3780070" cy="2153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DCIM\100CANON\IMG_91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376" y="1015156"/>
            <a:ext cx="3685909" cy="245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3752" y="366578"/>
            <a:ext cx="434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для педагогов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49" y="3789040"/>
            <a:ext cx="3747288" cy="249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63301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:\2019-2020 учебный год\ДЕКАБРЬ\МАСТЕР КЛАСС КУБАЕВА А.А, Маранова Е. Н\IMG_07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60" y="992096"/>
            <a:ext cx="3747288" cy="249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2019-2020 учебный год\НОЯБРЬ\СПОРТ,МЕРОПР. подг.гр. и сотрудники д.с. ГР.ПРЫТКОВА М.А\IMG_040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67" r="-1" b="-12853"/>
          <a:stretch/>
        </p:blipFill>
        <p:spPr bwMode="auto">
          <a:xfrm>
            <a:off x="4661756" y="105273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130" y="366578"/>
            <a:ext cx="640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театрализованная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28" y="1254265"/>
            <a:ext cx="370854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cms2.edu.yar.ru/docviewer/data/cache/0eaf929e8332133f7dd902b07b6b262a/page0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1428" y="3573016"/>
            <a:ext cx="5652272" cy="2587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2.edu.yar.ru/docviewer/data/cache/0eaf929e8332133f7dd902b07b6b262a/page02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157242"/>
            <a:ext cx="3227607" cy="2199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49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9180" y="366578"/>
            <a:ext cx="347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94" y="1124743"/>
            <a:ext cx="3466160" cy="231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124744"/>
            <a:ext cx="334603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:\фото\IMG_75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61" y="3673097"/>
            <a:ext cx="3695793" cy="2463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\IMG_76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53" y="3616679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5622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46153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ea typeface="AR ADGothicJP Medium" pitchFamily="49" charset="-128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4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000695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7000" y="830385"/>
            <a:ext cx="692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главный институт воспитания  ребенка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3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972" y="366578"/>
            <a:ext cx="7296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со старшим поколением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бабушками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5" y="1409752"/>
            <a:ext cx="3604426" cy="240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89" y="1409753"/>
            <a:ext cx="3496927" cy="233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790" y="3933055"/>
            <a:ext cx="3777418" cy="251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6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093" y="366578"/>
            <a:ext cx="511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трудовая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64" y="920080"/>
            <a:ext cx="3350971" cy="251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947" y="920080"/>
            <a:ext cx="3668870" cy="24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52" y="3933057"/>
            <a:ext cx="3456367" cy="230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age0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438001"/>
            <a:ext cx="2376264" cy="324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121" y="366578"/>
            <a:ext cx="6594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проектной деятельности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56" y="1052736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741" y="1052737"/>
            <a:ext cx="3266651" cy="217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936" y="357301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9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4307" y="620688"/>
            <a:ext cx="701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 в рамках проекта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96751"/>
            <a:ext cx="1967756" cy="262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348" y="1155272"/>
            <a:ext cx="2029974" cy="270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:\2019 год\МАЙ 2019 год\для семинара гр.КОСТЕВА А.Н\IMG_62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680448" y="1490869"/>
            <a:ext cx="2823215" cy="200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2019 год\МАЙ 2019 год\для семинара КУБАЕВА А.А\IMG_62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152" y="3820427"/>
            <a:ext cx="367240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2019 год\МАЙ 2019 год\для семинара гр. ЕРШОВА Е.В\IMG_621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2678" y="3893306"/>
            <a:ext cx="2927459" cy="2488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" y="0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2160" y="366578"/>
            <a:ext cx="496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Сеанс психологической разгрузки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497" y="3752480"/>
            <a:ext cx="3422748" cy="228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371" y="3752481"/>
            <a:ext cx="3422747" cy="228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063" y="1268760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6477"/>
            <a:ext cx="3422747" cy="228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48531" cy="70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268760"/>
            <a:ext cx="5310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возможные трудности при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взаимодействия с семьями воспитанников,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сможем направить сотрудничество детского сада 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в русло создания единого образовательного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 для всестороннего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0790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48531" cy="70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924944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119675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требований к условиям реализации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является взаимодействие с родителями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образования ребенка,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непосредственное вовлечение их в образовательную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5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030" y="692696"/>
            <a:ext cx="6120680" cy="56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7924161"/>
              </p:ext>
            </p:extLst>
          </p:nvPr>
        </p:nvGraphicFramePr>
        <p:xfrm>
          <a:off x="1623030" y="759202"/>
          <a:ext cx="6720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9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030" y="6926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трудностей в общении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634" y="1412776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Неоправданно позитивные или неоправданно негативные ожидания родителей от дошкольного учреждения.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родителей, в особенности мам, потерять контроль над своим ребенком.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Неправильно выбранный стиль общения педагога и родителей, отсутствие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 избегать «живого» общения, подменить его анкетированием, информационными стендами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Несовпадение взглядов на воспитание, отличающийся стиль родительского воспитания.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социальный статус профессии воспитателя, отсутствие авторитета педагога.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рабочая загруженность родителей.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успешного общения и взаимодействия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2353894"/>
              </p:ext>
            </p:extLst>
          </p:nvPr>
        </p:nvGraphicFramePr>
        <p:xfrm>
          <a:off x="1151620" y="1181957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2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Ориентиры  общения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742" y="1521249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Ориентироваться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проблемах воспитания и нуждах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должен дать родителям почувствовать свою компетентность и заинтересованность в успешном развитии ребенка.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 должен показать родителям, что он видит в них партнеров и единомышленников.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Родителям необходимо: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Осознать важность режима и правил, установленных в детском саду для ребенка, и не нарушать их.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Осознать важность добрых, доверительных  отношений с педагогом.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заинтересованность в общем 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 и развития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3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11837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становить партнерские взаимоотношения с семьей каждого воспитанника;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атмосферу взаимопонимания, общности интересов, эмоциональной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усилия для развития и  воспитания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создания комфортных условий и среды.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ктивизировать и обогащать воспитательные умения родителей,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их уверенность в собственных педагогических возможностях.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казывать психолого-педагогическую поддержку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в воспитании ребенка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компетентности в вопросах развития и воспитания, охраны и укрепления здоровья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3902" y="692696"/>
            <a:ext cx="5898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Основные задачи работы с родителями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 ФГОС ДО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шабл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4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3902" y="692696"/>
            <a:ext cx="5898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Традиционные формы работы с родителями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7948528"/>
              </p:ext>
            </p:extLst>
          </p:nvPr>
        </p:nvGraphicFramePr>
        <p:xfrm>
          <a:off x="1536001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0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362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 ADGothicJP Medium</vt:lpstr>
      <vt:lpstr>Arial</vt:lpstr>
      <vt:lpstr>BatangChe</vt:lpstr>
      <vt:lpstr>Calibri</vt:lpstr>
      <vt:lpstr>Times New Roman</vt:lpstr>
      <vt:lpstr>Wingdings</vt:lpstr>
      <vt:lpstr>Тема Office</vt:lpstr>
      <vt:lpstr>Презентация PowerPoint</vt:lpstr>
      <vt:lpstr>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72</cp:revision>
  <dcterms:created xsi:type="dcterms:W3CDTF">2020-03-11T17:09:36Z</dcterms:created>
  <dcterms:modified xsi:type="dcterms:W3CDTF">2020-04-07T20:12:43Z</dcterms:modified>
</cp:coreProperties>
</file>