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5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133599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dirty="0" smtClean="0"/>
              <a:t>Становление детско-взрослого сообщества сельской школы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733800" y="4419600"/>
            <a:ext cx="4876800" cy="762000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err="1" smtClean="0">
                <a:solidFill>
                  <a:schemeClr val="tx1"/>
                </a:solidFill>
              </a:rPr>
              <a:t>Шабарова</a:t>
            </a:r>
            <a:r>
              <a:rPr lang="ru-RU" sz="2000" dirty="0" smtClean="0">
                <a:solidFill>
                  <a:schemeClr val="tx1"/>
                </a:solidFill>
              </a:rPr>
              <a:t> Надежда Васильевна-учитель математики МАОУ «СШ с.Анциферово </a:t>
            </a:r>
            <a:r>
              <a:rPr lang="ru-RU" sz="2000" dirty="0" err="1" smtClean="0">
                <a:solidFill>
                  <a:schemeClr val="tx1"/>
                </a:solidFill>
              </a:rPr>
              <a:t>Хвойнинского</a:t>
            </a:r>
            <a:r>
              <a:rPr lang="ru-RU" sz="2000" dirty="0" smtClean="0">
                <a:solidFill>
                  <a:schemeClr val="tx1"/>
                </a:solidFill>
              </a:rPr>
              <a:t> района Новгородской области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r>
              <a:rPr lang="ru-RU" dirty="0" smtClean="0"/>
              <a:t>Активными участниками и деятелями в этих структурах были</a:t>
            </a:r>
            <a:r>
              <a:rPr lang="ru-RU" dirty="0" smtClean="0">
                <a:solidFill>
                  <a:srgbClr val="FF0000"/>
                </a:solidFill>
              </a:rPr>
              <a:t>, наравне с детьми, педагоги, представители социума, работники администрации поселкового Совета, работники  леспромхоза,  а также родители. </a:t>
            </a:r>
            <a:r>
              <a:rPr lang="ru-RU" dirty="0" smtClean="0"/>
              <a:t>Например, «Подсобное хозяйство» проводили опытную работу по выращиванию овощей на пришкольном участке (которые в дальнейшем поступали в школьную столовую) и оказывали посильную помощь на небольшой свиноферме, которая была создана при школе. Активисты клуба «Дискотека» и «Олимпиец» организовывали досуг учащихся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r>
              <a:rPr lang="ru-RU" dirty="0" smtClean="0"/>
              <a:t>В «Общественную приёмную» мог придти любой желающий и найти помощь в решении своих проблем. А организаторами детских научных конференций были члены клуба «Интеллектуал». При их активном содействии, например, проводилась научно-практическая конференция, в которой принимали участие талантливые дети и творчески работающие педагоги района. Интересными были выступления как педагогов, так и учеников</a:t>
            </a:r>
            <a:r>
              <a:rPr lang="ru-RU" dirty="0" smtClean="0">
                <a:solidFill>
                  <a:srgbClr val="FF0000"/>
                </a:solidFill>
              </a:rPr>
              <a:t>. На таких событиях взрослые и дети были единомышленниками, в их взаимоотношениях не чувствовалось никакого барьера.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66800" y="990600"/>
            <a:ext cx="6096000" cy="16004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Активисты всех проектов создали свою атрибутику (эмблема, песня, клятва, девиз).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Очень важен, с нашей точки зрения такой факт, что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между участниками проектов были заключены договоры о сотрудничестве.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Так, например, договор между проектом «Диалог» и проектом «Магазин», предметом которого является организация работы по подготовке рекламного агента и т.д.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5052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r>
              <a:rPr lang="ru-RU" dirty="0" smtClean="0"/>
              <a:t>Таким образом,   </a:t>
            </a:r>
            <a:r>
              <a:rPr lang="ru-RU" dirty="0" smtClean="0">
                <a:solidFill>
                  <a:srgbClr val="FF0000"/>
                </a:solidFill>
              </a:rPr>
              <a:t>сотрудничество в развитии учащихся  вышло на уровень сельского поселения.</a:t>
            </a:r>
            <a:r>
              <a:rPr lang="ru-RU" dirty="0" smtClean="0"/>
              <a:t> На этих «площадках»  детьми приобретались начальные знания и навыки в различных сферах деятельности. В неформальной обстановке между детьми и взрослыми происходило общение по различным проблемам. Например, </a:t>
            </a:r>
            <a:r>
              <a:rPr lang="ru-RU" dirty="0" smtClean="0">
                <a:solidFill>
                  <a:srgbClr val="FF0000"/>
                </a:solidFill>
              </a:rPr>
              <a:t>тематика конференций была такой: «Социально-экономическое развитие села», «Социальное партнёрство как условие развития села», «Становление школы как центра развития села».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r>
              <a:rPr lang="ru-RU" dirty="0" smtClean="0"/>
              <a:t>Дети принимают участие в работе детских научно-исследовательских конференций, а также в работе районных педагогических чтений (например, </a:t>
            </a:r>
            <a:r>
              <a:rPr lang="ru-RU" dirty="0" err="1" smtClean="0"/>
              <a:t>Никандровские</a:t>
            </a:r>
            <a:r>
              <a:rPr lang="ru-RU" dirty="0" smtClean="0"/>
              <a:t> чтения и др.). Представления о будущей профессии реализуются также через описание творческого пути, создание родословной, описание профессиональной династии. При этом для людей которые приглашаются на заседания - дискуссия- это своего рода способ самореализации, </a:t>
            </a:r>
            <a:r>
              <a:rPr lang="ru-RU" dirty="0" smtClean="0">
                <a:solidFill>
                  <a:srgbClr val="FF0000"/>
                </a:solidFill>
              </a:rPr>
              <a:t>а для пенсионеров, которым нравится работать с детьми - возможность в свободное время заняться любимым делом (чтение стихов, театральная деятельность, изобразительное искусство, народные промыслы и т.д.).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219200" y="1143000"/>
            <a:ext cx="6705600" cy="16004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Деятельность  проекта  перешла  на районный уровень: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организовалось  Детско-взрослое сообщество, которое много внимания уделяет различным направлениям исследовательской деятельности, подготовлено более 100 публикаций по темам краеведения, экологии, математики, физики, внешкольной деятельности, по дошкольному и школьному образованию. Своими силами  подготовили сборник по  истории нашей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Анциферовской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школы. Готовится материал  по истории других школ.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8100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371600" y="609599"/>
            <a:ext cx="5867400" cy="116955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Эффективность этой деятельности отражается в том, что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школа работала в статусе кандидата федеральной экспериментальной площадки,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результатам участия в международном конкурсе был получен гранд, учреждение вышло победителем международного конкурса «Красивая школа»,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8194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057400" y="533400"/>
            <a:ext cx="4724400" cy="116955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базе нашей школы было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проведено много семинаров для руководителей школ нашего района, области и РФ,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которых мы делились опытом на учебных занятиях, в ходе заседаний клубов, на встречах с партнёрами и на  конференциях.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0480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524000" y="304800"/>
            <a:ext cx="5486400" cy="9541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наш взгляд,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деятельность, которую мы описываем, способствует самоорганизации по улучшению жизни села своими силами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улучшению  взаимоотношений на всех уровнях.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8956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3581399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dirty="0" smtClean="0"/>
              <a:t>В современных условиях школа является единственным интеллектуально- культурным центром, центром непрерывного образования сельского населения.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000" dirty="0" smtClean="0"/>
              <a:t>Возникает острая потребность в человеке, способном воспитать людей трудолюбивых ,нравственных, любящих родное село, готовых к преобразованию родного края, предприимчивых, умеющих быстро адаптироваться к жизненным условиям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990851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sz="2000" dirty="0" smtClean="0"/>
              <a:t>В нашей школе к развитию коммуникативных компетентностей учащихся пришли интуитивно. </a:t>
            </a:r>
            <a:r>
              <a:rPr lang="ru-RU" sz="2000" dirty="0" smtClean="0">
                <a:solidFill>
                  <a:srgbClr val="FF0000"/>
                </a:solidFill>
              </a:rPr>
              <a:t>В начале учителем математики   </a:t>
            </a:r>
            <a:r>
              <a:rPr lang="ru-RU" sz="2000" dirty="0" smtClean="0"/>
              <a:t>был  принципиально </a:t>
            </a:r>
            <a:r>
              <a:rPr lang="ru-RU" sz="2000" dirty="0" smtClean="0">
                <a:solidFill>
                  <a:srgbClr val="FF0000"/>
                </a:solidFill>
              </a:rPr>
              <a:t>изменён подход в проведении урока: </a:t>
            </a:r>
            <a:r>
              <a:rPr lang="ru-RU" sz="2000" dirty="0" smtClean="0"/>
              <a:t>готовые знания   не преподносились учащимся, а дети сами  их «добывали»  в групповой, пленарной работе.  Учитель в основном был в роли </a:t>
            </a:r>
            <a:r>
              <a:rPr lang="ru-RU" sz="2000" dirty="0" smtClean="0">
                <a:solidFill>
                  <a:srgbClr val="FF0000"/>
                </a:solidFill>
              </a:rPr>
              <a:t>организатора коммуникации, консультанта</a:t>
            </a:r>
            <a:r>
              <a:rPr lang="ru-RU" sz="2000" dirty="0" smtClean="0"/>
              <a:t>, общался на равных с детьми.  Особое внимание уделялось рефлексивной работе  как самого учителя, так и учащихся. На уроке, организованном учителем в форме диалога, ученик имеет реальную возможность в любой момент проявить свои знания, не боясь быть осмеянным в случае ошибочного ответа.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11479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ru-RU" sz="2200" dirty="0" smtClean="0"/>
              <a:t>Со временем, естественным  образом, возникла необходимость </a:t>
            </a:r>
            <a:r>
              <a:rPr lang="ru-RU" sz="2200" dirty="0" smtClean="0">
                <a:solidFill>
                  <a:srgbClr val="FF0000"/>
                </a:solidFill>
              </a:rPr>
              <a:t>внеурочной деятельности с учащимися по развитию рефлексивных способностей, по развитию коммуникативных компетентностей</a:t>
            </a:r>
            <a:r>
              <a:rPr lang="ru-RU" sz="2200" dirty="0" smtClean="0"/>
              <a:t>: умение ясно, точно, чётко и грамотно излагать свои мысли, не бояться  «выйти к доске», слушать и слышать говорящего, задавать вопросы на понимание и на критику. </a:t>
            </a:r>
            <a:br>
              <a:rPr lang="ru-RU" sz="2200" dirty="0" smtClean="0"/>
            </a:br>
            <a:r>
              <a:rPr lang="ru-RU" sz="2200" dirty="0" smtClean="0"/>
              <a:t>Итак </a:t>
            </a:r>
            <a:r>
              <a:rPr lang="ru-RU" sz="2200" dirty="0" smtClean="0">
                <a:solidFill>
                  <a:srgbClr val="FF0000"/>
                </a:solidFill>
              </a:rPr>
              <a:t>начал работу клуб «Диалог</a:t>
            </a:r>
            <a:r>
              <a:rPr lang="ru-RU" dirty="0" smtClean="0">
                <a:solidFill>
                  <a:srgbClr val="FF0000"/>
                </a:solidFill>
              </a:rPr>
              <a:t>».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40767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720840"/>
            <a:ext cx="7696200" cy="20313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 заседания которого приглашаются интересные для ребят люди</a:t>
            </a:r>
            <a:r>
              <a:rPr lang="ru-RU" dirty="0" smtClean="0"/>
              <a:t>: руководящие  работники,  руководители образовательных учреждений, заслуженные работники различных сфер деятельности, члены союза писателей, художники РФ, руководители НКО, лидеры различных политических партий, религиозных организаций, русского географического общества РФ, учёные и учащиеся (студенты), имеющие высокие достижения в учёбе, спорте и различных видах дополнительного образования.</a:t>
            </a:r>
            <a:endParaRPr lang="ru-RU" dirty="0"/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0767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1066800"/>
            <a:ext cx="6477000" cy="138499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ходе встреч происходит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творческих связей, партнёрских отношений,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дети включаются в подготовку и проведение праздников, массовых мероприятий, благотворительных акций.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Программа клуба имеет социально-педагогическую и личностно-ориентированную направленность, способствует раскрытию творческого потенциала детей.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3528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r>
              <a:rPr lang="ru-RU" dirty="0" smtClean="0"/>
              <a:t>Особенностью данной программы является то, что </a:t>
            </a:r>
            <a:r>
              <a:rPr lang="ru-RU" dirty="0" smtClean="0">
                <a:solidFill>
                  <a:srgbClr val="FF0000"/>
                </a:solidFill>
              </a:rPr>
              <a:t>участники клуба вовлекаются в определение содержания и форм работы клуба, проектирование хода занятий и прогнозирование ожидаемых результатов коллективной деятельности, учатся работать в команде.</a:t>
            </a:r>
            <a:r>
              <a:rPr lang="ru-RU" dirty="0" smtClean="0"/>
              <a:t> Дети включаются в поисковую учебно-познавательную деятельность, организованную на основе внутренней мотивации, включаются в организацию совместной деятельности, партнёрских отношений.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3600" y="533400"/>
            <a:ext cx="4572000" cy="230832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r>
              <a:rPr lang="ru-RU" dirty="0" smtClean="0"/>
              <a:t>Впоследствии эта деятельность привела к </a:t>
            </a:r>
            <a:r>
              <a:rPr lang="ru-RU" dirty="0" smtClean="0">
                <a:solidFill>
                  <a:srgbClr val="FF0000"/>
                </a:solidFill>
              </a:rPr>
              <a:t>организации в школе в рамках МЕГА- проекта «Становление школы, как центра развития села» </a:t>
            </a:r>
            <a:r>
              <a:rPr lang="ru-RU" dirty="0" smtClean="0"/>
              <a:t> других проектов: «Интеллектуал», «Турист», «Поиск», «Магазин», спортивный клуб «Олимпиец», «Дискотека»,  клуб «Скауты», проект «Подсобное хозяйство», и др. </a:t>
            </a:r>
            <a:endParaRPr lang="ru-RU" dirty="0"/>
          </a:p>
        </p:txBody>
      </p:sp>
      <p:pic>
        <p:nvPicPr>
          <p:cNvPr id="3" name="Picture 5" descr="img0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124200"/>
            <a:ext cx="2262187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974</Words>
  <Application>Microsoft Office PowerPoint</Application>
  <PresentationFormat>Экран (4:3)</PresentationFormat>
  <Paragraphs>21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Становление детско-взрослого сообщества сельской школы</vt:lpstr>
      <vt:lpstr>В современных условиях школа является единственным интеллектуально- культурным центром, центром непрерывного образования сельского населения.</vt:lpstr>
      <vt:lpstr>Возникает острая потребность в человеке, способном воспитать людей трудолюбивых ,нравственных, любящих родное село, готовых к преобразованию родного края, предприимчивых, умеющих быстро адаптироваться к жизненным условиям</vt:lpstr>
      <vt:lpstr>В нашей школе к развитию коммуникативных компетентностей учащихся пришли интуитивно. В начале учителем математики   был  принципиально изменён подход в проведении урока: готовые знания   не преподносились учащимся, а дети сами  их «добывали»  в групповой, пленарной работе.  Учитель в основном был в роли организатора коммуникации, консультанта, общался на равных с детьми.  Особое внимание уделялось рефлексивной работе  как самого учителя, так и учащихся. На уроке, организованном учителем в форме диалога, ученик имеет реальную возможность в любой момент проявить свои знания, не боясь быть осмеянным в случае ошибочного ответа. </vt:lpstr>
      <vt:lpstr>Со временем, естественным  образом, возникла необходимость внеурочной деятельности с учащимися по развитию рефлексивных способностей, по развитию коммуникативных компетентностей: умение ясно, точно, чётко и грамотно излагать свои мысли, не бояться  «выйти к доске», слушать и слышать говорящего, задавать вопросы на понимание и на критику.  Итак начал работу клуб «Диалог».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Становление детско-взрослого сообщества сельской школы</dc:title>
  <dc:creator>Надежда</dc:creator>
  <cp:lastModifiedBy>Пользователь Windows</cp:lastModifiedBy>
  <cp:revision>9</cp:revision>
  <dcterms:created xsi:type="dcterms:W3CDTF">2020-03-26T11:47:47Z</dcterms:created>
  <dcterms:modified xsi:type="dcterms:W3CDTF">2020-04-07T19:52:33Z</dcterms:modified>
</cp:coreProperties>
</file>