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45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3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4" y="980729"/>
            <a:ext cx="7999743" cy="158417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Подход к организации работы по функциональной грамотности в условиях сельской школы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МОУ </a:t>
            </a:r>
            <a:r>
              <a:rPr lang="ru-RU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Вареговская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сош</a:t>
            </a:r>
            <a:endParaRPr lang="ru-RU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Большесельский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МР</a:t>
            </a:r>
            <a:endParaRPr lang="ru-RU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D:\User\Documents\фото школы\09.04.20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68"/>
          <a:stretch/>
        </p:blipFill>
        <p:spPr bwMode="auto">
          <a:xfrm>
            <a:off x="323528" y="3429000"/>
            <a:ext cx="47525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9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453336"/>
            <a:ext cx="818388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9552" y="116632"/>
            <a:ext cx="8280920" cy="22322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Анализ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ВПР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             заданий по ОГЭ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3275856" y="2348880"/>
            <a:ext cx="187220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573016"/>
            <a:ext cx="8280920" cy="2880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Педсовет «Национальный проект «Образование». Функциональная грамотность»</a:t>
            </a:r>
          </a:p>
          <a:p>
            <a:pPr marL="285750" indent="-285750">
              <a:buFont typeface="Arial" pitchFamily="34" charset="0"/>
              <a:buChar char="•"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Курсы ВД «Стратегия развития смыслового чтения и работа с текстом»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«Финансовая грамотность»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Факультатив по математике «Решение задач. Подготовка к ОГЭ»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131840" y="1556792"/>
            <a:ext cx="2412268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PISA-2022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96667" y="473460"/>
            <a:ext cx="244827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КАДРЫ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(из 11педагогов -8 участвовали)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54956"/>
            <a:ext cx="2592288" cy="1368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ОБУЧАЮЩИЕСЯ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( из 72 учеников – 11 участников)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2924944"/>
            <a:ext cx="2332779" cy="15121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РАСПИСАНИЕ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068960"/>
            <a:ext cx="2376264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РОДИТЕЛИ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82249" y="4293096"/>
            <a:ext cx="2592288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УРОК    ВД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292080" y="1556792"/>
            <a:ext cx="504056" cy="43204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2915816" y="1556792"/>
            <a:ext cx="432048" cy="43204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915816" y="3284984"/>
            <a:ext cx="648072" cy="36004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5"/>
          </p:cNvCxnSpPr>
          <p:nvPr/>
        </p:nvCxnSpPr>
        <p:spPr>
          <a:xfrm>
            <a:off x="5190840" y="3216284"/>
            <a:ext cx="483697" cy="5259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4"/>
          </p:cNvCxnSpPr>
          <p:nvPr/>
        </p:nvCxnSpPr>
        <p:spPr>
          <a:xfrm>
            <a:off x="4337974" y="3501008"/>
            <a:ext cx="18002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1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983480"/>
            <a:ext cx="8424936" cy="10515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Карта входной самодиагностики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20000" t="22593" r="29928" b="22407"/>
          <a:stretch/>
        </p:blipFill>
        <p:spPr bwMode="auto">
          <a:xfrm>
            <a:off x="395536" y="188640"/>
            <a:ext cx="8424936" cy="4824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983480"/>
            <a:ext cx="9036496" cy="182989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МОТИВАЦИЯ к успеху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530120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90030"/>
            <a:ext cx="3528392" cy="978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ПРАКТИЧЕСКАЯ помощь КУРАТОРОВ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95442"/>
            <a:ext cx="3600400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СТИМУЛИРОВАНИЕ педагогов 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79075" y="2708920"/>
            <a:ext cx="3852428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ОТЛИЧНЫЙ результат- ОТЛИЧНАЯ отметка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080729"/>
            <a:ext cx="4104456" cy="1080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ОТВЕТСТВЕННОСТЬ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1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Итоговая диагностическая работа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286"/>
            <a:ext cx="9023036" cy="5092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4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17232"/>
            <a:ext cx="8183880" cy="100811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/>
                </a:solidFill>
              </a:rPr>
              <a:t>Трудности в работе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КАДРЫ !!!</a:t>
            </a: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Недостаточная подготовленность педагогов</a:t>
            </a: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15 лет  - 7,8,9,10 классы</a:t>
            </a: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Большая нагрузка </a:t>
            </a:r>
          </a:p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ПЕРСПЕКТИВЫ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Обновлённые </a:t>
            </a:r>
            <a:r>
              <a:rPr lang="ru-RU" sz="4400" dirty="0" err="1" smtClean="0"/>
              <a:t>ФГОСы</a:t>
            </a:r>
            <a:endParaRPr lang="ru-RU" sz="4400" dirty="0" smtClean="0"/>
          </a:p>
          <a:p>
            <a:r>
              <a:rPr lang="ru-RU" sz="4400" dirty="0" smtClean="0"/>
              <a:t>Подготовка к осеннему исследованию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99250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492896"/>
            <a:ext cx="8183880" cy="194421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56748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128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Подход к организации работы по функциональной грамотности в условиях сельской школы</vt:lpstr>
      <vt:lpstr>Презентация PowerPoint</vt:lpstr>
      <vt:lpstr>Презентация PowerPoint</vt:lpstr>
      <vt:lpstr>Карта входной самодиагностики</vt:lpstr>
      <vt:lpstr>МОТИВАЦИЯ к успеху</vt:lpstr>
      <vt:lpstr>Итоговая диагностическая работа</vt:lpstr>
      <vt:lpstr>Трудности в работе</vt:lpstr>
      <vt:lpstr>ПЕРСПЕКТИВЫ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 к организации работы по функциональной грамотности в условиях сельской школы</dc:title>
  <dc:creator>User</dc:creator>
  <cp:lastModifiedBy>Наталия Владимировна Зайцева</cp:lastModifiedBy>
  <cp:revision>13</cp:revision>
  <dcterms:created xsi:type="dcterms:W3CDTF">2022-05-04T14:43:08Z</dcterms:created>
  <dcterms:modified xsi:type="dcterms:W3CDTF">2022-05-06T12:29:08Z</dcterms:modified>
</cp:coreProperties>
</file>