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80" r:id="rId3"/>
    <p:sldId id="272" r:id="rId4"/>
    <p:sldId id="257" r:id="rId5"/>
    <p:sldId id="271" r:id="rId6"/>
    <p:sldId id="276" r:id="rId7"/>
    <p:sldId id="278" r:id="rId8"/>
    <p:sldId id="277" r:id="rId9"/>
    <p:sldId id="274" r:id="rId10"/>
    <p:sldId id="284" r:id="rId11"/>
    <p:sldId id="261" r:id="rId12"/>
    <p:sldId id="282" r:id="rId13"/>
    <p:sldId id="281" r:id="rId14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107" d="100"/>
          <a:sy n="107" d="100"/>
        </p:scale>
        <p:origin x="-90" y="-8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14440503881286E-4"/>
          <c:y val="0.18721461187214611"/>
          <c:w val="0.99635240872189035"/>
          <c:h val="0.555235860928342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25-50 (средний)</c:v>
                </c:pt>
              </c:strCache>
            </c:strRef>
          </c:tx>
          <c:spPr>
            <a:solidFill>
              <a:srgbClr val="0070C0"/>
            </a:solidFill>
            <a:ln w="25406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6"/>
                <c:pt idx="0">
                  <c:v>Глобальные компетенции</c:v>
                </c:pt>
                <c:pt idx="1">
                  <c:v>Креативное   мышление</c:v>
                </c:pt>
                <c:pt idx="2">
                  <c:v>Математическая грамотность</c:v>
                </c:pt>
                <c:pt idx="3">
                  <c:v>Финансовая грамотность</c:v>
                </c:pt>
                <c:pt idx="4">
                  <c:v>Читательская грамотность</c:v>
                </c:pt>
                <c:pt idx="5">
                  <c:v>Естественно-научная грамотность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6.2</c:v>
                </c:pt>
                <c:pt idx="1">
                  <c:v>15.5</c:v>
                </c:pt>
                <c:pt idx="2">
                  <c:v>12.4</c:v>
                </c:pt>
                <c:pt idx="3">
                  <c:v>3.1</c:v>
                </c:pt>
                <c:pt idx="4">
                  <c:v>0</c:v>
                </c:pt>
                <c:pt idx="5">
                  <c:v>15.5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3E-4E8A-AE0D-F4CBD2D745D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50-75 (хороший)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6"/>
                <c:pt idx="0">
                  <c:v>Глобальные компетенции</c:v>
                </c:pt>
                <c:pt idx="1">
                  <c:v>Креативное   мышление</c:v>
                </c:pt>
                <c:pt idx="2">
                  <c:v>Математическая грамотность</c:v>
                </c:pt>
                <c:pt idx="3">
                  <c:v>Финансовая грамотность</c:v>
                </c:pt>
                <c:pt idx="4">
                  <c:v>Читательская грамотность</c:v>
                </c:pt>
                <c:pt idx="5">
                  <c:v>Естественно-научная грамотность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65.599999999999994</c:v>
                </c:pt>
                <c:pt idx="1">
                  <c:v>50</c:v>
                </c:pt>
                <c:pt idx="2">
                  <c:v>43.8</c:v>
                </c:pt>
                <c:pt idx="3">
                  <c:v>28.1</c:v>
                </c:pt>
                <c:pt idx="4">
                  <c:v>75</c:v>
                </c:pt>
                <c:pt idx="5">
                  <c:v>43.8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03E-4E8A-AE0D-F4CBD2D745D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75-100 (отличный)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6"/>
                <c:pt idx="0">
                  <c:v>Глобальные компетенции</c:v>
                </c:pt>
                <c:pt idx="1">
                  <c:v>Креативное   мышление</c:v>
                </c:pt>
                <c:pt idx="2">
                  <c:v>Математическая грамотность</c:v>
                </c:pt>
                <c:pt idx="3">
                  <c:v>Финансовая грамотность</c:v>
                </c:pt>
                <c:pt idx="4">
                  <c:v>Читательская грамотность</c:v>
                </c:pt>
                <c:pt idx="5">
                  <c:v>Естественно-научная грамотность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28.2</c:v>
                </c:pt>
                <c:pt idx="1">
                  <c:v>34.5</c:v>
                </c:pt>
                <c:pt idx="2">
                  <c:v>43.8</c:v>
                </c:pt>
                <c:pt idx="3">
                  <c:v>68.8</c:v>
                </c:pt>
                <c:pt idx="4">
                  <c:v>25</c:v>
                </c:pt>
                <c:pt idx="5">
                  <c:v>40.700000000000003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03E-4E8A-AE0D-F4CBD2D745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77408"/>
        <c:axId val="34178944"/>
      </c:barChart>
      <c:catAx>
        <c:axId val="34177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7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34178944"/>
        <c:crosses val="autoZero"/>
        <c:auto val="1"/>
        <c:lblAlgn val="ctr"/>
        <c:lblOffset val="100"/>
        <c:noMultiLvlLbl val="0"/>
      </c:catAx>
      <c:valAx>
        <c:axId val="341789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4177408"/>
        <c:crosses val="autoZero"/>
        <c:crossBetween val="between"/>
      </c:valAx>
      <c:spPr>
        <a:noFill/>
        <a:ln w="25402">
          <a:noFill/>
        </a:ln>
      </c:spPr>
    </c:plotArea>
    <c:legend>
      <c:legendPos val="b"/>
      <c:layout>
        <c:manualLayout>
          <c:xMode val="edge"/>
          <c:yMode val="edge"/>
          <c:x val="0.21627411391086351"/>
          <c:y val="0.91245442778556785"/>
          <c:w val="0.50257494340641118"/>
          <c:h val="5.8757056052924889E-2"/>
        </c:manualLayout>
      </c:layout>
      <c:overlay val="0"/>
      <c:spPr>
        <a:noFill/>
        <a:ln w="25406">
          <a:noFill/>
        </a:ln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1987794245858762E-2"/>
          <c:y val="0"/>
          <c:w val="0.97602441150828245"/>
          <c:h val="0.800706984473020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Глобальные компетенции</c:v>
                </c:pt>
              </c:strCache>
            </c:strRef>
          </c:tx>
          <c:spPr>
            <a:solidFill>
              <a:srgbClr val="C00000"/>
            </a:solidFill>
            <a:ln w="2538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от 0 до 10 лет</c:v>
                </c:pt>
                <c:pt idx="1">
                  <c:v>от 11 до 30 лет</c:v>
                </c:pt>
                <c:pt idx="2">
                  <c:v>свыше 31 года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0.1</c:v>
                </c:pt>
                <c:pt idx="1">
                  <c:v>0.38</c:v>
                </c:pt>
                <c:pt idx="2">
                  <c:v>0.21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123-4F05-A9A6-083F06FC80B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Креативное мышление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от 0 до 10 лет</c:v>
                </c:pt>
                <c:pt idx="1">
                  <c:v>от 11 до 30 лет</c:v>
                </c:pt>
                <c:pt idx="2">
                  <c:v>свыше 31 года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0.4</c:v>
                </c:pt>
                <c:pt idx="1">
                  <c:v>0.5</c:v>
                </c:pt>
                <c:pt idx="2">
                  <c:v>0.14000000000000001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123-4F05-A9A6-083F06FC80B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Матем.грамотность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от 0 до 10 лет</c:v>
                </c:pt>
                <c:pt idx="1">
                  <c:v>от 11 до 30 лет</c:v>
                </c:pt>
                <c:pt idx="2">
                  <c:v>свыше 31 года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0.4</c:v>
                </c:pt>
                <c:pt idx="1">
                  <c:v>0.75</c:v>
                </c:pt>
                <c:pt idx="2">
                  <c:v>0.63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123-4F05-A9A6-083F06FC80B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Финанс.грамотность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от 0 до 10 лет</c:v>
                </c:pt>
                <c:pt idx="1">
                  <c:v>от 11 до 30 лет</c:v>
                </c:pt>
                <c:pt idx="2">
                  <c:v>свыше 31 года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0.9</c:v>
                </c:pt>
                <c:pt idx="1">
                  <c:v>0.63</c:v>
                </c:pt>
                <c:pt idx="2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123-4F05-A9A6-083F06FC80B2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Читат.грамотность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от 0 до 10 лет</c:v>
                </c:pt>
                <c:pt idx="1">
                  <c:v>от 11 до 30 лет</c:v>
                </c:pt>
                <c:pt idx="2">
                  <c:v>свыше 31 года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0.3</c:v>
                </c:pt>
                <c:pt idx="1">
                  <c:v>0.13</c:v>
                </c:pt>
                <c:pt idx="2">
                  <c:v>0.21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123-4F05-A9A6-083F06FC80B2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Ест.-науч. грамотность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23-4F05-A9A6-083F06FC80B2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9123-4F05-A9A6-083F06FC80B2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23-4F05-A9A6-083F06FC80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от 0 до 10 лет</c:v>
                </c:pt>
                <c:pt idx="1">
                  <c:v>от 11 до 30 лет</c:v>
                </c:pt>
                <c:pt idx="2">
                  <c:v>свыше 31 года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0.4</c:v>
                </c:pt>
                <c:pt idx="1">
                  <c:v>0.38</c:v>
                </c:pt>
                <c:pt idx="2">
                  <c:v>0.43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123-4F05-A9A6-083F06FC80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814784"/>
        <c:axId val="35828864"/>
      </c:barChart>
      <c:catAx>
        <c:axId val="3581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18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5828864"/>
        <c:crosses val="autoZero"/>
        <c:auto val="1"/>
        <c:lblAlgn val="ctr"/>
        <c:lblOffset val="100"/>
        <c:noMultiLvlLbl val="0"/>
      </c:catAx>
      <c:valAx>
        <c:axId val="35828864"/>
        <c:scaling>
          <c:orientation val="minMax"/>
        </c:scaling>
        <c:delete val="1"/>
        <c:axPos val="l"/>
        <c:majorGridlines>
          <c:spPr>
            <a:ln w="9518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35814784"/>
        <c:crosses val="autoZero"/>
        <c:crossBetween val="between"/>
      </c:valAx>
      <c:spPr>
        <a:noFill/>
        <a:ln w="25396">
          <a:noFill/>
        </a:ln>
      </c:spPr>
    </c:plotArea>
    <c:legend>
      <c:legendPos val="b"/>
      <c:layout>
        <c:manualLayout>
          <c:xMode val="edge"/>
          <c:yMode val="edge"/>
          <c:x val="0.19524757549902319"/>
          <c:y val="0.88881269539781615"/>
          <c:w val="0.61170392322633627"/>
          <c:h val="9.7053278046165592E-2"/>
        </c:manualLayout>
      </c:layout>
      <c:overlay val="0"/>
      <c:spPr>
        <a:noFill/>
        <a:ln w="2538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6F5BB7-0342-4832-9429-FBACE1434F6E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AB0181-3154-419A-9B63-B4557A6E8A29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Региональный куратор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0FAEB3-FFA4-42B4-AD6C-5878AB7B63AD}" type="parTrans" cxnId="{6AB92287-0A58-4A1E-AC26-5C7E45A021A3}">
      <dgm:prSet/>
      <dgm:spPr/>
      <dgm:t>
        <a:bodyPr/>
        <a:lstStyle/>
        <a:p>
          <a:endParaRPr lang="ru-RU"/>
        </a:p>
      </dgm:t>
    </dgm:pt>
    <dgm:pt modelId="{A88B0CCA-5544-47F4-AF35-33078C346499}" type="sibTrans" cxnId="{6AB92287-0A58-4A1E-AC26-5C7E45A021A3}">
      <dgm:prSet/>
      <dgm:spPr/>
      <dgm:t>
        <a:bodyPr/>
        <a:lstStyle/>
        <a:p>
          <a:endParaRPr lang="ru-RU"/>
        </a:p>
      </dgm:t>
    </dgm:pt>
    <dgm:pt modelId="{8F17DE2E-D014-4FC6-BF52-125DD4C89F7A}">
      <dgm:prSet phldrT="[Текст]" custT="1"/>
      <dgm:spPr/>
      <dgm:t>
        <a:bodyPr/>
        <a:lstStyle/>
        <a:p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943FA2-69A4-4D56-84E1-C7808DFDE660}" type="parTrans" cxnId="{68BD8C5F-A507-452F-BA10-AFE2752E1741}">
      <dgm:prSet/>
      <dgm:spPr/>
      <dgm:t>
        <a:bodyPr/>
        <a:lstStyle/>
        <a:p>
          <a:endParaRPr lang="ru-RU"/>
        </a:p>
      </dgm:t>
    </dgm:pt>
    <dgm:pt modelId="{D783AF62-BD39-4C12-89BC-3261EA0A41AA}" type="sibTrans" cxnId="{68BD8C5F-A507-452F-BA10-AFE2752E1741}">
      <dgm:prSet/>
      <dgm:spPr>
        <a:noFill/>
      </dgm:spPr>
      <dgm:t>
        <a:bodyPr/>
        <a:lstStyle/>
        <a:p>
          <a:endParaRPr lang="ru-RU"/>
        </a:p>
      </dgm:t>
    </dgm:pt>
    <dgm:pt modelId="{63DECD07-0FB0-4C59-9F82-BC874D990B3C}">
      <dgm:prSet phldrT="[Текст]" custT="1"/>
      <dgm:spPr/>
      <dgm:t>
        <a:bodyPr/>
        <a:lstStyle/>
        <a:p>
          <a:endParaRPr lang="ru-RU" sz="2000" dirty="0"/>
        </a:p>
      </dgm:t>
    </dgm:pt>
    <dgm:pt modelId="{7C7CC676-BB08-4BCC-B12B-7036AE700DB5}" type="parTrans" cxnId="{9F5F7BDD-03E4-45C7-BD57-8197703DCC5A}">
      <dgm:prSet/>
      <dgm:spPr/>
      <dgm:t>
        <a:bodyPr/>
        <a:lstStyle/>
        <a:p>
          <a:endParaRPr lang="ru-RU"/>
        </a:p>
      </dgm:t>
    </dgm:pt>
    <dgm:pt modelId="{E20F6B10-DFB8-45D3-9581-04200E701050}" type="sibTrans" cxnId="{9F5F7BDD-03E4-45C7-BD57-8197703DCC5A}">
      <dgm:prSet/>
      <dgm:spPr>
        <a:noFill/>
      </dgm:spPr>
      <dgm:t>
        <a:bodyPr/>
        <a:lstStyle/>
        <a:p>
          <a:endParaRPr lang="ru-RU"/>
        </a:p>
      </dgm:t>
    </dgm:pt>
    <dgm:pt modelId="{5FB33774-E580-4384-87B2-BE03015691DB}">
      <dgm:prSet phldrT="[Текст]" phldr="1"/>
      <dgm:spPr/>
      <dgm:t>
        <a:bodyPr/>
        <a:lstStyle/>
        <a:p>
          <a:endParaRPr lang="ru-RU" dirty="0"/>
        </a:p>
      </dgm:t>
    </dgm:pt>
    <dgm:pt modelId="{8FBD7716-2E83-47FA-95D8-0BAFEDD5600A}" type="parTrans" cxnId="{C1F855E5-3B0B-44AF-BD14-D25BAA028E13}">
      <dgm:prSet/>
      <dgm:spPr/>
      <dgm:t>
        <a:bodyPr/>
        <a:lstStyle/>
        <a:p>
          <a:endParaRPr lang="ru-RU"/>
        </a:p>
      </dgm:t>
    </dgm:pt>
    <dgm:pt modelId="{D62E4238-4687-402A-B58B-588DFFAA7FD3}" type="sibTrans" cxnId="{C1F855E5-3B0B-44AF-BD14-D25BAA028E13}">
      <dgm:prSet/>
      <dgm:spPr/>
      <dgm:t>
        <a:bodyPr/>
        <a:lstStyle/>
        <a:p>
          <a:endParaRPr lang="ru-RU"/>
        </a:p>
      </dgm:t>
    </dgm:pt>
    <dgm:pt modelId="{97F79638-63F6-4DDF-974B-F72DCF092C74}">
      <dgm:prSet phldrT="[Текст]"/>
      <dgm:spPr/>
      <dgm:t>
        <a:bodyPr/>
        <a:lstStyle/>
        <a:p>
          <a:endParaRPr lang="ru-RU"/>
        </a:p>
      </dgm:t>
    </dgm:pt>
    <dgm:pt modelId="{FB3AFBEB-145D-4119-8962-16822065D3ED}" type="parTrans" cxnId="{ABCC31AB-1D52-4D40-859A-95B99A075BFB}">
      <dgm:prSet/>
      <dgm:spPr/>
      <dgm:t>
        <a:bodyPr/>
        <a:lstStyle/>
        <a:p>
          <a:endParaRPr lang="ru-RU"/>
        </a:p>
      </dgm:t>
    </dgm:pt>
    <dgm:pt modelId="{319D8B8F-AFC3-4B4C-BC8D-BF3B1B5B332C}" type="sibTrans" cxnId="{ABCC31AB-1D52-4D40-859A-95B99A075BFB}">
      <dgm:prSet/>
      <dgm:spPr/>
      <dgm:t>
        <a:bodyPr/>
        <a:lstStyle/>
        <a:p>
          <a:endParaRPr lang="ru-RU"/>
        </a:p>
      </dgm:t>
    </dgm:pt>
    <dgm:pt modelId="{E0B36DF7-3450-4518-9CD2-6EBA0EF08B5E}">
      <dgm:prSet phldrT="[Текст]" phldr="1"/>
      <dgm:spPr/>
      <dgm:t>
        <a:bodyPr/>
        <a:lstStyle/>
        <a:p>
          <a:endParaRPr lang="ru-RU"/>
        </a:p>
      </dgm:t>
    </dgm:pt>
    <dgm:pt modelId="{AD7542F7-165F-445E-AA36-2439EDD8F1E9}" type="parTrans" cxnId="{8977FE7E-2CAB-47BB-BFD5-0B9F63E5FB87}">
      <dgm:prSet/>
      <dgm:spPr/>
      <dgm:t>
        <a:bodyPr/>
        <a:lstStyle/>
        <a:p>
          <a:endParaRPr lang="ru-RU"/>
        </a:p>
      </dgm:t>
    </dgm:pt>
    <dgm:pt modelId="{406717C4-8845-4279-8741-18E65E2157E2}" type="sibTrans" cxnId="{8977FE7E-2CAB-47BB-BFD5-0B9F63E5FB87}">
      <dgm:prSet/>
      <dgm:spPr/>
      <dgm:t>
        <a:bodyPr/>
        <a:lstStyle/>
        <a:p>
          <a:endParaRPr lang="ru-RU"/>
        </a:p>
      </dgm:t>
    </dgm:pt>
    <dgm:pt modelId="{F09FAF30-5970-41FC-9B14-B19739CE70D0}">
      <dgm:prSet phldrT="[Текст]" phldr="1"/>
      <dgm:spPr/>
      <dgm:t>
        <a:bodyPr/>
        <a:lstStyle/>
        <a:p>
          <a:endParaRPr lang="ru-RU" dirty="0"/>
        </a:p>
      </dgm:t>
    </dgm:pt>
    <dgm:pt modelId="{CECFF637-9F53-497C-B292-3C1CC915ADAD}" type="parTrans" cxnId="{7FE373FD-9BB1-4FA4-9893-0378E63FC85E}">
      <dgm:prSet/>
      <dgm:spPr/>
      <dgm:t>
        <a:bodyPr/>
        <a:lstStyle/>
        <a:p>
          <a:endParaRPr lang="ru-RU"/>
        </a:p>
      </dgm:t>
    </dgm:pt>
    <dgm:pt modelId="{AC96BA77-692A-4687-902A-953E2B4DF94B}" type="sibTrans" cxnId="{7FE373FD-9BB1-4FA4-9893-0378E63FC85E}">
      <dgm:prSet/>
      <dgm:spPr/>
      <dgm:t>
        <a:bodyPr/>
        <a:lstStyle/>
        <a:p>
          <a:endParaRPr lang="ru-RU"/>
        </a:p>
      </dgm:t>
    </dgm:pt>
    <dgm:pt modelId="{AF2D7591-86C4-4B99-A842-41193ADCD5E0}">
      <dgm:prSet/>
      <dgm:spPr/>
      <dgm:t>
        <a:bodyPr/>
        <a:lstStyle/>
        <a:p>
          <a:endParaRPr lang="ru-RU"/>
        </a:p>
      </dgm:t>
    </dgm:pt>
    <dgm:pt modelId="{30A98454-4BD5-4C6F-8673-6F2DDF0923D6}" type="parTrans" cxnId="{CFA08E93-AC4C-4599-AE0F-D7D93F53933B}">
      <dgm:prSet/>
      <dgm:spPr/>
      <dgm:t>
        <a:bodyPr/>
        <a:lstStyle/>
        <a:p>
          <a:endParaRPr lang="ru-RU"/>
        </a:p>
      </dgm:t>
    </dgm:pt>
    <dgm:pt modelId="{300C5BE0-7979-44F3-A013-B594E77A0682}" type="sibTrans" cxnId="{CFA08E93-AC4C-4599-AE0F-D7D93F53933B}">
      <dgm:prSet/>
      <dgm:spPr/>
      <dgm:t>
        <a:bodyPr/>
        <a:lstStyle/>
        <a:p>
          <a:endParaRPr lang="ru-RU"/>
        </a:p>
      </dgm:t>
    </dgm:pt>
    <dgm:pt modelId="{FADA56AF-2125-4F0C-B407-E4AEAA5F29A2}">
      <dgm:prSet phldrT="[Текст]" custAng="900000" custLinFactX="-10218" custLinFactNeighborX="-100000" custLinFactNeighborY="-392"/>
      <dgm:spPr/>
      <dgm:t>
        <a:bodyPr/>
        <a:lstStyle/>
        <a:p>
          <a:endParaRPr lang="ru-RU"/>
        </a:p>
      </dgm:t>
    </dgm:pt>
    <dgm:pt modelId="{3A937039-442D-4CA8-A09A-E3D09A9A5E7D}" type="parTrans" cxnId="{D37EFBE4-7C8F-46D9-B1FC-47F68B9BF1D6}">
      <dgm:prSet/>
      <dgm:spPr/>
      <dgm:t>
        <a:bodyPr/>
        <a:lstStyle/>
        <a:p>
          <a:endParaRPr lang="ru-RU"/>
        </a:p>
      </dgm:t>
    </dgm:pt>
    <dgm:pt modelId="{AB7A3D41-97D4-427E-8AA6-905096CF7607}" type="sibTrans" cxnId="{D37EFBE4-7C8F-46D9-B1FC-47F68B9BF1D6}">
      <dgm:prSet custLinFactX="85784" custLinFactY="35921" custLinFactNeighborX="100000" custLinFactNeighborY="100000"/>
      <dgm:spPr/>
      <dgm:t>
        <a:bodyPr/>
        <a:lstStyle/>
        <a:p>
          <a:endParaRPr lang="ru-RU"/>
        </a:p>
      </dgm:t>
    </dgm:pt>
    <dgm:pt modelId="{62CDB6FD-58D9-4E58-ABD0-F5E056296DAA}">
      <dgm:prSet/>
      <dgm:spPr/>
      <dgm:t>
        <a:bodyPr/>
        <a:lstStyle/>
        <a:p>
          <a:endParaRPr lang="ru-RU"/>
        </a:p>
      </dgm:t>
    </dgm:pt>
    <dgm:pt modelId="{DE4C4DBA-8030-4FF2-9E7E-F27885EED5A6}" type="parTrans" cxnId="{6BDD5CB7-4D8F-4DB8-BEA0-D9EF2684C9BF}">
      <dgm:prSet/>
      <dgm:spPr/>
      <dgm:t>
        <a:bodyPr/>
        <a:lstStyle/>
        <a:p>
          <a:endParaRPr lang="ru-RU"/>
        </a:p>
      </dgm:t>
    </dgm:pt>
    <dgm:pt modelId="{17D24185-2D57-449D-8EE8-8B7030A7325B}" type="sibTrans" cxnId="{6BDD5CB7-4D8F-4DB8-BEA0-D9EF2684C9BF}">
      <dgm:prSet/>
      <dgm:spPr/>
      <dgm:t>
        <a:bodyPr/>
        <a:lstStyle/>
        <a:p>
          <a:endParaRPr lang="ru-RU"/>
        </a:p>
      </dgm:t>
    </dgm:pt>
    <dgm:pt modelId="{7A94FA44-0445-47E9-912A-821447CA2E6D}" type="pres">
      <dgm:prSet presAssocID="{0F6F5BB7-0342-4832-9429-FBACE1434F6E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286FDD-280E-48F5-937A-17FA1CE6103A}" type="pres">
      <dgm:prSet presAssocID="{82AB0181-3154-419A-9B63-B4557A6E8A29}" presName="gear1" presStyleLbl="node1" presStyleIdx="0" presStyleCnt="3" custLinFactY="-1448" custLinFactNeighborX="-40909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B0EC69-CBF7-41CF-AC03-CF2897909572}" type="pres">
      <dgm:prSet presAssocID="{82AB0181-3154-419A-9B63-B4557A6E8A29}" presName="gear1srcNode" presStyleLbl="node1" presStyleIdx="0" presStyleCnt="3"/>
      <dgm:spPr/>
      <dgm:t>
        <a:bodyPr/>
        <a:lstStyle/>
        <a:p>
          <a:endParaRPr lang="ru-RU"/>
        </a:p>
      </dgm:t>
    </dgm:pt>
    <dgm:pt modelId="{C50221F9-2D47-48E1-84BE-B5FDE1E3DE8D}" type="pres">
      <dgm:prSet presAssocID="{82AB0181-3154-419A-9B63-B4557A6E8A29}" presName="gear1dstNode" presStyleLbl="node1" presStyleIdx="0" presStyleCnt="3"/>
      <dgm:spPr/>
      <dgm:t>
        <a:bodyPr/>
        <a:lstStyle/>
        <a:p>
          <a:endParaRPr lang="ru-RU"/>
        </a:p>
      </dgm:t>
    </dgm:pt>
    <dgm:pt modelId="{AA203FBE-646A-4220-9D87-9FA9937840B8}" type="pres">
      <dgm:prSet presAssocID="{8F17DE2E-D014-4FC6-BF52-125DD4C89F7A}" presName="gear2" presStyleLbl="node1" presStyleIdx="1" presStyleCnt="3" custLinFactX="55042" custLinFactNeighborX="100000" custLinFactNeighborY="-6610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54064E-5E1A-4581-A8EA-631F635CB45B}" type="pres">
      <dgm:prSet presAssocID="{8F17DE2E-D014-4FC6-BF52-125DD4C89F7A}" presName="gear2srcNode" presStyleLbl="node1" presStyleIdx="1" presStyleCnt="3"/>
      <dgm:spPr/>
      <dgm:t>
        <a:bodyPr/>
        <a:lstStyle/>
        <a:p>
          <a:endParaRPr lang="ru-RU"/>
        </a:p>
      </dgm:t>
    </dgm:pt>
    <dgm:pt modelId="{6696A98E-76B3-458A-AFBE-5EB83A2B2A22}" type="pres">
      <dgm:prSet presAssocID="{8F17DE2E-D014-4FC6-BF52-125DD4C89F7A}" presName="gear2dstNode" presStyleLbl="node1" presStyleIdx="1" presStyleCnt="3"/>
      <dgm:spPr/>
      <dgm:t>
        <a:bodyPr/>
        <a:lstStyle/>
        <a:p>
          <a:endParaRPr lang="ru-RU"/>
        </a:p>
      </dgm:t>
    </dgm:pt>
    <dgm:pt modelId="{ED79A740-C2CE-4AD9-AA6C-E25435ABB8D0}" type="pres">
      <dgm:prSet presAssocID="{63DECD07-0FB0-4C59-9F82-BC874D990B3C}" presName="gear3" presStyleLbl="node1" presStyleIdx="2" presStyleCnt="3" custAng="900000" custLinFactX="-1048" custLinFactNeighborX="-100000" custLinFactNeighborY="-392"/>
      <dgm:spPr/>
      <dgm:t>
        <a:bodyPr/>
        <a:lstStyle/>
        <a:p>
          <a:endParaRPr lang="ru-RU"/>
        </a:p>
      </dgm:t>
    </dgm:pt>
    <dgm:pt modelId="{3F408086-C401-4AFF-BCAB-63ACB826931C}" type="pres">
      <dgm:prSet presAssocID="{63DECD07-0FB0-4C59-9F82-BC874D990B3C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7152BA-0DF4-4B74-BCDA-612134BBA562}" type="pres">
      <dgm:prSet presAssocID="{63DECD07-0FB0-4C59-9F82-BC874D990B3C}" presName="gear3srcNode" presStyleLbl="node1" presStyleIdx="2" presStyleCnt="3"/>
      <dgm:spPr/>
      <dgm:t>
        <a:bodyPr/>
        <a:lstStyle/>
        <a:p>
          <a:endParaRPr lang="ru-RU"/>
        </a:p>
      </dgm:t>
    </dgm:pt>
    <dgm:pt modelId="{CEA9010B-3A32-4D35-930C-822AECCF073C}" type="pres">
      <dgm:prSet presAssocID="{63DECD07-0FB0-4C59-9F82-BC874D990B3C}" presName="gear3dstNode" presStyleLbl="node1" presStyleIdx="2" presStyleCnt="3"/>
      <dgm:spPr/>
      <dgm:t>
        <a:bodyPr/>
        <a:lstStyle/>
        <a:p>
          <a:endParaRPr lang="ru-RU"/>
        </a:p>
      </dgm:t>
    </dgm:pt>
    <dgm:pt modelId="{8D4842C5-A0C2-4C1C-8B7F-89002506BB4D}" type="pres">
      <dgm:prSet presAssocID="{A88B0CCA-5544-47F4-AF35-33078C346499}" presName="connector1" presStyleLbl="sibTrans2D1" presStyleIdx="0" presStyleCnt="3" custAng="17753954" custScaleX="103426" custScaleY="100625" custLinFactNeighborX="-38369" custLinFactNeighborY="-74996"/>
      <dgm:spPr/>
      <dgm:t>
        <a:bodyPr/>
        <a:lstStyle/>
        <a:p>
          <a:endParaRPr lang="ru-RU"/>
        </a:p>
      </dgm:t>
    </dgm:pt>
    <dgm:pt modelId="{AE1822D1-B2CB-4D05-84C2-F9AA6C806A2D}" type="pres">
      <dgm:prSet presAssocID="{D783AF62-BD39-4C12-89BC-3261EA0A41AA}" presName="connector2" presStyleLbl="sibTrans2D1" presStyleIdx="1" presStyleCnt="3" custFlipVert="1" custScaleX="177127" custScaleY="114532" custLinFactX="65486" custLinFactNeighborX="100000" custLinFactNeighborY="26161"/>
      <dgm:spPr/>
      <dgm:t>
        <a:bodyPr/>
        <a:lstStyle/>
        <a:p>
          <a:endParaRPr lang="ru-RU"/>
        </a:p>
      </dgm:t>
    </dgm:pt>
    <dgm:pt modelId="{E08093ED-6C48-4112-A87C-265F725BC9D3}" type="pres">
      <dgm:prSet presAssocID="{E20F6B10-DFB8-45D3-9581-04200E701050}" presName="connector3" presStyleLbl="sibTrans2D1" presStyleIdx="2" presStyleCnt="3" custLinFactX="28896" custLinFactY="39900" custLinFactNeighborX="100000" custLinFactNeighborY="100000"/>
      <dgm:spPr/>
      <dgm:t>
        <a:bodyPr/>
        <a:lstStyle/>
        <a:p>
          <a:endParaRPr lang="ru-RU"/>
        </a:p>
      </dgm:t>
    </dgm:pt>
  </dgm:ptLst>
  <dgm:cxnLst>
    <dgm:cxn modelId="{9E59B191-2C00-44BE-A960-D0D020F1DD18}" type="presOf" srcId="{D783AF62-BD39-4C12-89BC-3261EA0A41AA}" destId="{AE1822D1-B2CB-4D05-84C2-F9AA6C806A2D}" srcOrd="0" destOrd="0" presId="urn:microsoft.com/office/officeart/2005/8/layout/gear1"/>
    <dgm:cxn modelId="{9E2D5B14-662B-4FA6-845C-57C4C5D3C9B9}" type="presOf" srcId="{82AB0181-3154-419A-9B63-B4557A6E8A29}" destId="{6C286FDD-280E-48F5-937A-17FA1CE6103A}" srcOrd="0" destOrd="0" presId="urn:microsoft.com/office/officeart/2005/8/layout/gear1"/>
    <dgm:cxn modelId="{7FE373FD-9BB1-4FA4-9893-0378E63FC85E}" srcId="{0F6F5BB7-0342-4832-9429-FBACE1434F6E}" destId="{F09FAF30-5970-41FC-9B14-B19739CE70D0}" srcOrd="6" destOrd="0" parTransId="{CECFF637-9F53-497C-B292-3C1CC915ADAD}" sibTransId="{AC96BA77-692A-4687-902A-953E2B4DF94B}"/>
    <dgm:cxn modelId="{6AB92287-0A58-4A1E-AC26-5C7E45A021A3}" srcId="{0F6F5BB7-0342-4832-9429-FBACE1434F6E}" destId="{82AB0181-3154-419A-9B63-B4557A6E8A29}" srcOrd="0" destOrd="0" parTransId="{650FAEB3-FFA4-42B4-AD6C-5878AB7B63AD}" sibTransId="{A88B0CCA-5544-47F4-AF35-33078C346499}"/>
    <dgm:cxn modelId="{D37EFBE4-7C8F-46D9-B1FC-47F68B9BF1D6}" srcId="{0F6F5BB7-0342-4832-9429-FBACE1434F6E}" destId="{FADA56AF-2125-4F0C-B407-E4AEAA5F29A2}" srcOrd="4" destOrd="0" parTransId="{3A937039-442D-4CA8-A09A-E3D09A9A5E7D}" sibTransId="{AB7A3D41-97D4-427E-8AA6-905096CF7607}"/>
    <dgm:cxn modelId="{88B85914-55A7-44BC-B26A-77D50285B381}" type="presOf" srcId="{A88B0CCA-5544-47F4-AF35-33078C346499}" destId="{8D4842C5-A0C2-4C1C-8B7F-89002506BB4D}" srcOrd="0" destOrd="0" presId="urn:microsoft.com/office/officeart/2005/8/layout/gear1"/>
    <dgm:cxn modelId="{E72E1650-DC88-472A-BF35-AC81D630B638}" type="presOf" srcId="{8F17DE2E-D014-4FC6-BF52-125DD4C89F7A}" destId="{AA203FBE-646A-4220-9D87-9FA9937840B8}" srcOrd="0" destOrd="0" presId="urn:microsoft.com/office/officeart/2005/8/layout/gear1"/>
    <dgm:cxn modelId="{CFA08E93-AC4C-4599-AE0F-D7D93F53933B}" srcId="{0F6F5BB7-0342-4832-9429-FBACE1434F6E}" destId="{AF2D7591-86C4-4B99-A842-41193ADCD5E0}" srcOrd="5" destOrd="0" parTransId="{30A98454-4BD5-4C6F-8673-6F2DDF0923D6}" sibTransId="{300C5BE0-7979-44F3-A013-B594E77A0682}"/>
    <dgm:cxn modelId="{825F6539-5A72-4FEF-B122-AB35B0AB5C46}" type="presOf" srcId="{8F17DE2E-D014-4FC6-BF52-125DD4C89F7A}" destId="{6696A98E-76B3-458A-AFBE-5EB83A2B2A22}" srcOrd="2" destOrd="0" presId="urn:microsoft.com/office/officeart/2005/8/layout/gear1"/>
    <dgm:cxn modelId="{176787B7-97DE-44E8-AC3E-2529F0B54A31}" type="presOf" srcId="{63DECD07-0FB0-4C59-9F82-BC874D990B3C}" destId="{CEA9010B-3A32-4D35-930C-822AECCF073C}" srcOrd="3" destOrd="0" presId="urn:microsoft.com/office/officeart/2005/8/layout/gear1"/>
    <dgm:cxn modelId="{AA3CFDE0-CB8C-47EE-87F8-8B4D1BC91F8F}" type="presOf" srcId="{63DECD07-0FB0-4C59-9F82-BC874D990B3C}" destId="{ED79A740-C2CE-4AD9-AA6C-E25435ABB8D0}" srcOrd="0" destOrd="0" presId="urn:microsoft.com/office/officeart/2005/8/layout/gear1"/>
    <dgm:cxn modelId="{7C03627A-DCF2-417F-B157-ECC5A129A3CF}" type="presOf" srcId="{E20F6B10-DFB8-45D3-9581-04200E701050}" destId="{E08093ED-6C48-4112-A87C-265F725BC9D3}" srcOrd="0" destOrd="0" presId="urn:microsoft.com/office/officeart/2005/8/layout/gear1"/>
    <dgm:cxn modelId="{A1493A3C-8B54-4E73-84BE-87CF7B26BB87}" type="presOf" srcId="{63DECD07-0FB0-4C59-9F82-BC874D990B3C}" destId="{E77152BA-0DF4-4B74-BCDA-612134BBA562}" srcOrd="2" destOrd="0" presId="urn:microsoft.com/office/officeart/2005/8/layout/gear1"/>
    <dgm:cxn modelId="{C1F855E5-3B0B-44AF-BD14-D25BAA028E13}" srcId="{0F6F5BB7-0342-4832-9429-FBACE1434F6E}" destId="{5FB33774-E580-4384-87B2-BE03015691DB}" srcOrd="8" destOrd="0" parTransId="{8FBD7716-2E83-47FA-95D8-0BAFEDD5600A}" sibTransId="{D62E4238-4687-402A-B58B-588DFFAA7FD3}"/>
    <dgm:cxn modelId="{6BDD5CB7-4D8F-4DB8-BEA0-D9EF2684C9BF}" srcId="{0F6F5BB7-0342-4832-9429-FBACE1434F6E}" destId="{62CDB6FD-58D9-4E58-ABD0-F5E056296DAA}" srcOrd="3" destOrd="0" parTransId="{DE4C4DBA-8030-4FF2-9E7E-F27885EED5A6}" sibTransId="{17D24185-2D57-449D-8EE8-8B7030A7325B}"/>
    <dgm:cxn modelId="{9FECA1A1-7D57-4D35-8AC1-B5A8222ED1F9}" type="presOf" srcId="{8F17DE2E-D014-4FC6-BF52-125DD4C89F7A}" destId="{E154064E-5E1A-4581-A8EA-631F635CB45B}" srcOrd="1" destOrd="0" presId="urn:microsoft.com/office/officeart/2005/8/layout/gear1"/>
    <dgm:cxn modelId="{A6FC7771-225F-4F2B-8CF2-1D8134BEFE73}" type="presOf" srcId="{63DECD07-0FB0-4C59-9F82-BC874D990B3C}" destId="{3F408086-C401-4AFF-BCAB-63ACB826931C}" srcOrd="1" destOrd="0" presId="urn:microsoft.com/office/officeart/2005/8/layout/gear1"/>
    <dgm:cxn modelId="{9F5F7BDD-03E4-45C7-BD57-8197703DCC5A}" srcId="{0F6F5BB7-0342-4832-9429-FBACE1434F6E}" destId="{63DECD07-0FB0-4C59-9F82-BC874D990B3C}" srcOrd="2" destOrd="0" parTransId="{7C7CC676-BB08-4BCC-B12B-7036AE700DB5}" sibTransId="{E20F6B10-DFB8-45D3-9581-04200E701050}"/>
    <dgm:cxn modelId="{8977FE7E-2CAB-47BB-BFD5-0B9F63E5FB87}" srcId="{0F6F5BB7-0342-4832-9429-FBACE1434F6E}" destId="{E0B36DF7-3450-4518-9CD2-6EBA0EF08B5E}" srcOrd="7" destOrd="0" parTransId="{AD7542F7-165F-445E-AA36-2439EDD8F1E9}" sibTransId="{406717C4-8845-4279-8741-18E65E2157E2}"/>
    <dgm:cxn modelId="{4F7C84AD-4721-42BF-B19E-861F1D1A1017}" type="presOf" srcId="{82AB0181-3154-419A-9B63-B4557A6E8A29}" destId="{43B0EC69-CBF7-41CF-AC03-CF2897909572}" srcOrd="1" destOrd="0" presId="urn:microsoft.com/office/officeart/2005/8/layout/gear1"/>
    <dgm:cxn modelId="{ABCC31AB-1D52-4D40-859A-95B99A075BFB}" srcId="{0F6F5BB7-0342-4832-9429-FBACE1434F6E}" destId="{97F79638-63F6-4DDF-974B-F72DCF092C74}" srcOrd="9" destOrd="0" parTransId="{FB3AFBEB-145D-4119-8962-16822065D3ED}" sibTransId="{319D8B8F-AFC3-4B4C-BC8D-BF3B1B5B332C}"/>
    <dgm:cxn modelId="{034FD2D2-36AC-4CD9-B132-A5A76D1FB4E2}" type="presOf" srcId="{82AB0181-3154-419A-9B63-B4557A6E8A29}" destId="{C50221F9-2D47-48E1-84BE-B5FDE1E3DE8D}" srcOrd="2" destOrd="0" presId="urn:microsoft.com/office/officeart/2005/8/layout/gear1"/>
    <dgm:cxn modelId="{637C9B56-88D7-4ED9-9AAE-A6A913B965D9}" type="presOf" srcId="{0F6F5BB7-0342-4832-9429-FBACE1434F6E}" destId="{7A94FA44-0445-47E9-912A-821447CA2E6D}" srcOrd="0" destOrd="0" presId="urn:microsoft.com/office/officeart/2005/8/layout/gear1"/>
    <dgm:cxn modelId="{68BD8C5F-A507-452F-BA10-AFE2752E1741}" srcId="{0F6F5BB7-0342-4832-9429-FBACE1434F6E}" destId="{8F17DE2E-D014-4FC6-BF52-125DD4C89F7A}" srcOrd="1" destOrd="0" parTransId="{32943FA2-69A4-4D56-84E1-C7808DFDE660}" sibTransId="{D783AF62-BD39-4C12-89BC-3261EA0A41AA}"/>
    <dgm:cxn modelId="{63419BBE-3DEA-4A07-8EEB-B300E19451CB}" type="presParOf" srcId="{7A94FA44-0445-47E9-912A-821447CA2E6D}" destId="{6C286FDD-280E-48F5-937A-17FA1CE6103A}" srcOrd="0" destOrd="0" presId="urn:microsoft.com/office/officeart/2005/8/layout/gear1"/>
    <dgm:cxn modelId="{323A5734-57EC-4CBE-95ED-3CFDE313D6D2}" type="presParOf" srcId="{7A94FA44-0445-47E9-912A-821447CA2E6D}" destId="{43B0EC69-CBF7-41CF-AC03-CF2897909572}" srcOrd="1" destOrd="0" presId="urn:microsoft.com/office/officeart/2005/8/layout/gear1"/>
    <dgm:cxn modelId="{6348B852-4955-40DC-9F80-08931939C6AA}" type="presParOf" srcId="{7A94FA44-0445-47E9-912A-821447CA2E6D}" destId="{C50221F9-2D47-48E1-84BE-B5FDE1E3DE8D}" srcOrd="2" destOrd="0" presId="urn:microsoft.com/office/officeart/2005/8/layout/gear1"/>
    <dgm:cxn modelId="{BB62AF97-0B12-41E3-B1DD-97E1B6BA6533}" type="presParOf" srcId="{7A94FA44-0445-47E9-912A-821447CA2E6D}" destId="{AA203FBE-646A-4220-9D87-9FA9937840B8}" srcOrd="3" destOrd="0" presId="urn:microsoft.com/office/officeart/2005/8/layout/gear1"/>
    <dgm:cxn modelId="{56C66E57-28DA-46FB-9189-E91F4D667960}" type="presParOf" srcId="{7A94FA44-0445-47E9-912A-821447CA2E6D}" destId="{E154064E-5E1A-4581-A8EA-631F635CB45B}" srcOrd="4" destOrd="0" presId="urn:microsoft.com/office/officeart/2005/8/layout/gear1"/>
    <dgm:cxn modelId="{04A00D86-8F44-47C7-9B1A-1E9535C1DA91}" type="presParOf" srcId="{7A94FA44-0445-47E9-912A-821447CA2E6D}" destId="{6696A98E-76B3-458A-AFBE-5EB83A2B2A22}" srcOrd="5" destOrd="0" presId="urn:microsoft.com/office/officeart/2005/8/layout/gear1"/>
    <dgm:cxn modelId="{BF406F17-FFB4-46E1-8A71-C6830F1AF841}" type="presParOf" srcId="{7A94FA44-0445-47E9-912A-821447CA2E6D}" destId="{ED79A740-C2CE-4AD9-AA6C-E25435ABB8D0}" srcOrd="6" destOrd="0" presId="urn:microsoft.com/office/officeart/2005/8/layout/gear1"/>
    <dgm:cxn modelId="{22962626-DD0A-4BA5-96AF-132FF7197D68}" type="presParOf" srcId="{7A94FA44-0445-47E9-912A-821447CA2E6D}" destId="{3F408086-C401-4AFF-BCAB-63ACB826931C}" srcOrd="7" destOrd="0" presId="urn:microsoft.com/office/officeart/2005/8/layout/gear1"/>
    <dgm:cxn modelId="{3D69E1DD-CFA8-41DB-9C56-8C76261914CA}" type="presParOf" srcId="{7A94FA44-0445-47E9-912A-821447CA2E6D}" destId="{E77152BA-0DF4-4B74-BCDA-612134BBA562}" srcOrd="8" destOrd="0" presId="urn:microsoft.com/office/officeart/2005/8/layout/gear1"/>
    <dgm:cxn modelId="{183A7707-6304-45E4-9155-F8C78ED05EA4}" type="presParOf" srcId="{7A94FA44-0445-47E9-912A-821447CA2E6D}" destId="{CEA9010B-3A32-4D35-930C-822AECCF073C}" srcOrd="9" destOrd="0" presId="urn:microsoft.com/office/officeart/2005/8/layout/gear1"/>
    <dgm:cxn modelId="{B82906F4-DDC6-4005-8DF4-ECB07CAEBC38}" type="presParOf" srcId="{7A94FA44-0445-47E9-912A-821447CA2E6D}" destId="{8D4842C5-A0C2-4C1C-8B7F-89002506BB4D}" srcOrd="10" destOrd="0" presId="urn:microsoft.com/office/officeart/2005/8/layout/gear1"/>
    <dgm:cxn modelId="{38CE3A73-A735-4278-AE1C-26D439AD48CB}" type="presParOf" srcId="{7A94FA44-0445-47E9-912A-821447CA2E6D}" destId="{AE1822D1-B2CB-4D05-84C2-F9AA6C806A2D}" srcOrd="11" destOrd="0" presId="urn:microsoft.com/office/officeart/2005/8/layout/gear1"/>
    <dgm:cxn modelId="{D081DE7B-98AD-41F6-8304-41AD69CB3892}" type="presParOf" srcId="{7A94FA44-0445-47E9-912A-821447CA2E6D}" destId="{E08093ED-6C48-4112-A87C-265F725BC9D3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286FDD-280E-48F5-937A-17FA1CE6103A}">
      <dsp:nvSpPr>
        <dsp:cNvPr id="0" name=""/>
        <dsp:cNvSpPr/>
      </dsp:nvSpPr>
      <dsp:spPr>
        <a:xfrm>
          <a:off x="2573869" y="0"/>
          <a:ext cx="2980266" cy="2980266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Региональный куратор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73035" y="698113"/>
        <a:ext cx="1781934" cy="1531918"/>
      </dsp:txXfrm>
    </dsp:sp>
    <dsp:sp modelId="{AA203FBE-646A-4220-9D87-9FA9937840B8}">
      <dsp:nvSpPr>
        <dsp:cNvPr id="0" name=""/>
        <dsp:cNvSpPr/>
      </dsp:nvSpPr>
      <dsp:spPr>
        <a:xfrm>
          <a:off x="5419577" y="301191"/>
          <a:ext cx="2167466" cy="216746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65243" y="850155"/>
        <a:ext cx="1076134" cy="1069538"/>
      </dsp:txXfrm>
    </dsp:sp>
    <dsp:sp modelId="{ED79A740-C2CE-4AD9-AA6C-E25435ABB8D0}">
      <dsp:nvSpPr>
        <dsp:cNvPr id="0" name=""/>
        <dsp:cNvSpPr/>
      </dsp:nvSpPr>
      <dsp:spPr>
        <a:xfrm>
          <a:off x="644877" y="238642"/>
          <a:ext cx="2123675" cy="212367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900000">
        <a:off x="1110661" y="704426"/>
        <a:ext cx="1192106" cy="1192106"/>
      </dsp:txXfrm>
    </dsp:sp>
    <dsp:sp modelId="{8D4842C5-A0C2-4C1C-8B7F-89002506BB4D}">
      <dsp:nvSpPr>
        <dsp:cNvPr id="0" name=""/>
        <dsp:cNvSpPr/>
      </dsp:nvSpPr>
      <dsp:spPr>
        <a:xfrm rot="17753954">
          <a:off x="2048552" y="-891960"/>
          <a:ext cx="3945434" cy="3838583"/>
        </a:xfrm>
        <a:prstGeom prst="circularArrow">
          <a:avLst>
            <a:gd name="adj1" fmla="val 4688"/>
            <a:gd name="adj2" fmla="val 299029"/>
            <a:gd name="adj3" fmla="val 2539295"/>
            <a:gd name="adj4" fmla="val 1581232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822D1-B2CB-4D05-84C2-F9AA6C806A2D}">
      <dsp:nvSpPr>
        <dsp:cNvPr id="0" name=""/>
        <dsp:cNvSpPr/>
      </dsp:nvSpPr>
      <dsp:spPr>
        <a:xfrm flipV="1">
          <a:off x="5193084" y="1772843"/>
          <a:ext cx="4909337" cy="3174424"/>
        </a:xfrm>
        <a:prstGeom prst="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8093ED-6C48-4112-A87C-265F725BC9D3}">
      <dsp:nvSpPr>
        <dsp:cNvPr id="0" name=""/>
        <dsp:cNvSpPr/>
      </dsp:nvSpPr>
      <dsp:spPr>
        <a:xfrm>
          <a:off x="6633789" y="3924469"/>
          <a:ext cx="2988394" cy="298839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801E8-583D-4B1C-9FE7-7169EEDCCE61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96F5D-F124-4BD1-9D7C-CDF0FAAE3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33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B7FB-4BF2-4CEE-8A69-427B8A6306D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DBB-AC22-425D-9811-50DC733E6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517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B7FB-4BF2-4CEE-8A69-427B8A6306D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DBB-AC22-425D-9811-50DC733E6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030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B7FB-4BF2-4CEE-8A69-427B8A6306D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DBB-AC22-425D-9811-50DC733E6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389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B7FB-4BF2-4CEE-8A69-427B8A6306D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DBB-AC22-425D-9811-50DC733E6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997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B7FB-4BF2-4CEE-8A69-427B8A6306D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DBB-AC22-425D-9811-50DC733E6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5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B7FB-4BF2-4CEE-8A69-427B8A6306D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DBB-AC22-425D-9811-50DC733E6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087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B7FB-4BF2-4CEE-8A69-427B8A6306D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DBB-AC22-425D-9811-50DC733E6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49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B7FB-4BF2-4CEE-8A69-427B8A6306D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DBB-AC22-425D-9811-50DC733E6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992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B7FB-4BF2-4CEE-8A69-427B8A6306D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DBB-AC22-425D-9811-50DC733E6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401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B7FB-4BF2-4CEE-8A69-427B8A6306D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DBB-AC22-425D-9811-50DC733E6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34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B7FB-4BF2-4CEE-8A69-427B8A6306D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4DBB-AC22-425D-9811-50DC733E6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690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CB7FB-4BF2-4CEE-8A69-427B8A6306D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34DBB-AC22-425D-9811-50DC733E6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87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7471" y="1414871"/>
            <a:ext cx="9732476" cy="3225517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сопровождение педагогов </a:t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участия школы </a:t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исследовании </a:t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образования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680" y="372968"/>
            <a:ext cx="1562855" cy="1041903"/>
          </a:xfrm>
          <a:prstGeom prst="rect">
            <a:avLst/>
          </a:prstGeom>
        </p:spPr>
      </p:pic>
      <p:pic>
        <p:nvPicPr>
          <p:cNvPr id="7" name="Picture 126"/>
          <p:cNvPicPr/>
          <p:nvPr/>
        </p:nvPicPr>
        <p:blipFill>
          <a:blip r:embed="rId3"/>
          <a:stretch>
            <a:fillRect/>
          </a:stretch>
        </p:blipFill>
        <p:spPr>
          <a:xfrm>
            <a:off x="377089" y="563999"/>
            <a:ext cx="1406444" cy="58503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7" r="5879"/>
          <a:stretch/>
        </p:blipFill>
        <p:spPr>
          <a:xfrm>
            <a:off x="0" y="4234732"/>
            <a:ext cx="3006437" cy="264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38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839" y="361383"/>
            <a:ext cx="1562855" cy="1041903"/>
          </a:xfrm>
          <a:prstGeom prst="rect">
            <a:avLst/>
          </a:prstGeom>
        </p:spPr>
      </p:pic>
      <p:pic>
        <p:nvPicPr>
          <p:cNvPr id="7" name="Picture 126"/>
          <p:cNvPicPr/>
          <p:nvPr/>
        </p:nvPicPr>
        <p:blipFill>
          <a:blip r:embed="rId3"/>
          <a:stretch>
            <a:fillRect/>
          </a:stretch>
        </p:blipFill>
        <p:spPr>
          <a:xfrm>
            <a:off x="368036" y="589816"/>
            <a:ext cx="1406444" cy="585035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449" y="3167799"/>
            <a:ext cx="4073236" cy="181937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58" y="2640027"/>
            <a:ext cx="2952750" cy="156686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526" y="2453858"/>
            <a:ext cx="1935270" cy="175303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213" y="307130"/>
            <a:ext cx="3695705" cy="277177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2990" y="5451508"/>
            <a:ext cx="1052153" cy="1050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47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785" y="149213"/>
            <a:ext cx="1562855" cy="1041903"/>
          </a:xfrm>
          <a:prstGeom prst="rect">
            <a:avLst/>
          </a:prstGeom>
        </p:spPr>
      </p:pic>
      <p:pic>
        <p:nvPicPr>
          <p:cNvPr id="7" name="Picture 126"/>
          <p:cNvPicPr/>
          <p:nvPr/>
        </p:nvPicPr>
        <p:blipFill>
          <a:blip r:embed="rId3"/>
          <a:stretch>
            <a:fillRect/>
          </a:stretch>
        </p:blipFill>
        <p:spPr>
          <a:xfrm>
            <a:off x="349930" y="377648"/>
            <a:ext cx="1406444" cy="585035"/>
          </a:xfrm>
          <a:prstGeom prst="rect">
            <a:avLst/>
          </a:prstGeom>
        </p:spPr>
      </p:pic>
      <p:sp>
        <p:nvSpPr>
          <p:cNvPr id="27" name="Прямоугольник 26"/>
          <p:cNvSpPr/>
          <p:nvPr/>
        </p:nvSpPr>
        <p:spPr>
          <a:xfrm>
            <a:off x="952122" y="5188540"/>
            <a:ext cx="2263366" cy="633743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4" name="Прямая со стрелкой 53"/>
          <p:cNvCxnSpPr>
            <a:endCxn id="22" idx="3"/>
          </p:cNvCxnSpPr>
          <p:nvPr/>
        </p:nvCxnSpPr>
        <p:spPr>
          <a:xfrm flipH="1" flipV="1">
            <a:off x="3223034" y="2522485"/>
            <a:ext cx="1160729" cy="9914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Группа 83"/>
          <p:cNvGrpSpPr/>
          <p:nvPr/>
        </p:nvGrpSpPr>
        <p:grpSpPr>
          <a:xfrm>
            <a:off x="952122" y="1204466"/>
            <a:ext cx="10278701" cy="4617817"/>
            <a:chOff x="952122" y="1204466"/>
            <a:chExt cx="10278701" cy="4617817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952122" y="1204466"/>
              <a:ext cx="2263366" cy="633743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err="1" smtClean="0"/>
                <a:t>поддпоерж</a:t>
              </a:r>
              <a:endParaRPr lang="ru-RU" b="1" dirty="0"/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4412055" y="2889217"/>
              <a:ext cx="3367889" cy="124937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529749" y="2847314"/>
              <a:ext cx="3250195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Методическое сопровождение - это</a:t>
              </a:r>
              <a:endParaRPr lang="ru-RU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959668" y="2205613"/>
              <a:ext cx="2263366" cy="633743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959668" y="4189060"/>
              <a:ext cx="2263366" cy="633743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8967457" y="5188540"/>
              <a:ext cx="2263366" cy="633743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8967457" y="4189060"/>
              <a:ext cx="2263366" cy="633743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8967457" y="3213492"/>
              <a:ext cx="2263366" cy="633743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8946708" y="2219305"/>
              <a:ext cx="2263366" cy="633743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8967457" y="1223198"/>
              <a:ext cx="2263366" cy="633743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972118" y="1282231"/>
              <a:ext cx="1656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поддержка 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942182" y="2245324"/>
              <a:ext cx="20879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со-творчество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942182" y="1290482"/>
              <a:ext cx="22678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сотрудничество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986828" y="2234746"/>
              <a:ext cx="1656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помощь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942182" y="4224924"/>
              <a:ext cx="22309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наставничество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993113" y="5218671"/>
              <a:ext cx="19860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фасилитация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972117" y="4209788"/>
              <a:ext cx="18403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трансляция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972118" y="5201744"/>
              <a:ext cx="1656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консалтинг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976511" y="3273788"/>
              <a:ext cx="20883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со-управление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2" name="Прямая со стрелкой 41"/>
            <p:cNvCxnSpPr>
              <a:stCxn id="5" idx="3"/>
              <a:endCxn id="40" idx="1"/>
            </p:cNvCxnSpPr>
            <p:nvPr/>
          </p:nvCxnSpPr>
          <p:spPr>
            <a:xfrm flipV="1">
              <a:off x="7779944" y="3504621"/>
              <a:ext cx="1196567" cy="928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Прямая со стрелкой 50"/>
            <p:cNvCxnSpPr>
              <a:endCxn id="32" idx="1"/>
            </p:cNvCxnSpPr>
            <p:nvPr/>
          </p:nvCxnSpPr>
          <p:spPr>
            <a:xfrm flipV="1">
              <a:off x="7789861" y="2476157"/>
              <a:ext cx="1152321" cy="104286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 стрелкой 51"/>
            <p:cNvCxnSpPr/>
            <p:nvPr/>
          </p:nvCxnSpPr>
          <p:spPr>
            <a:xfrm>
              <a:off x="7776362" y="3508859"/>
              <a:ext cx="1187511" cy="101135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 стрелкой 52"/>
            <p:cNvCxnSpPr>
              <a:endCxn id="24" idx="3"/>
            </p:cNvCxnSpPr>
            <p:nvPr/>
          </p:nvCxnSpPr>
          <p:spPr>
            <a:xfrm flipH="1">
              <a:off x="3223034" y="3530364"/>
              <a:ext cx="1154315" cy="97556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 стрелкой 59"/>
            <p:cNvCxnSpPr>
              <a:stCxn id="5" idx="3"/>
              <a:endCxn id="33" idx="1"/>
            </p:cNvCxnSpPr>
            <p:nvPr/>
          </p:nvCxnSpPr>
          <p:spPr>
            <a:xfrm flipV="1">
              <a:off x="7779944" y="1521315"/>
              <a:ext cx="1162238" cy="19925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Прямая со стрелкой 60"/>
            <p:cNvCxnSpPr/>
            <p:nvPr/>
          </p:nvCxnSpPr>
          <p:spPr>
            <a:xfrm>
              <a:off x="7788998" y="3530363"/>
              <a:ext cx="1187513" cy="19944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Прямая со стрелкой 61"/>
            <p:cNvCxnSpPr>
              <a:endCxn id="27" idx="3"/>
            </p:cNvCxnSpPr>
            <p:nvPr/>
          </p:nvCxnSpPr>
          <p:spPr>
            <a:xfrm flipH="1">
              <a:off x="3215488" y="3504622"/>
              <a:ext cx="1183173" cy="200079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3" name="Прямая со стрелкой 62"/>
          <p:cNvCxnSpPr>
            <a:endCxn id="21" idx="3"/>
          </p:cNvCxnSpPr>
          <p:nvPr/>
        </p:nvCxnSpPr>
        <p:spPr>
          <a:xfrm flipH="1" flipV="1">
            <a:off x="3215488" y="1521338"/>
            <a:ext cx="1171406" cy="19834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80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839" y="361383"/>
            <a:ext cx="1562855" cy="1041903"/>
          </a:xfrm>
          <a:prstGeom prst="rect">
            <a:avLst/>
          </a:prstGeom>
        </p:spPr>
      </p:pic>
      <p:pic>
        <p:nvPicPr>
          <p:cNvPr id="7" name="Picture 126"/>
          <p:cNvPicPr/>
          <p:nvPr/>
        </p:nvPicPr>
        <p:blipFill>
          <a:blip r:embed="rId3"/>
          <a:stretch>
            <a:fillRect/>
          </a:stretch>
        </p:blipFill>
        <p:spPr>
          <a:xfrm>
            <a:off x="368036" y="589816"/>
            <a:ext cx="1406444" cy="585035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073" y="589816"/>
            <a:ext cx="7974438" cy="602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70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839" y="361383"/>
            <a:ext cx="1562855" cy="1041903"/>
          </a:xfrm>
          <a:prstGeom prst="rect">
            <a:avLst/>
          </a:prstGeom>
        </p:spPr>
      </p:pic>
      <p:pic>
        <p:nvPicPr>
          <p:cNvPr id="7" name="Picture 126"/>
          <p:cNvPicPr/>
          <p:nvPr/>
        </p:nvPicPr>
        <p:blipFill>
          <a:blip r:embed="rId3"/>
          <a:stretch>
            <a:fillRect/>
          </a:stretch>
        </p:blipFill>
        <p:spPr>
          <a:xfrm>
            <a:off x="368036" y="589816"/>
            <a:ext cx="1406444" cy="58503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68036" y="1403286"/>
            <a:ext cx="1143768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мы обладаем каким-нибудь особым талантом; его надо выявить и, работая над ним, развивать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013343" y="5482410"/>
            <a:ext cx="2499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Бернар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Вербер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91" y="3898769"/>
            <a:ext cx="3782291" cy="2245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70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4" y="2753591"/>
            <a:ext cx="5472546" cy="410441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839" y="361383"/>
            <a:ext cx="1562855" cy="1041903"/>
          </a:xfrm>
          <a:prstGeom prst="rect">
            <a:avLst/>
          </a:prstGeom>
        </p:spPr>
      </p:pic>
      <p:pic>
        <p:nvPicPr>
          <p:cNvPr id="7" name="Picture 126"/>
          <p:cNvPicPr/>
          <p:nvPr/>
        </p:nvPicPr>
        <p:blipFill>
          <a:blip r:embed="rId4"/>
          <a:stretch>
            <a:fillRect/>
          </a:stretch>
        </p:blipFill>
        <p:spPr>
          <a:xfrm>
            <a:off x="368036" y="589816"/>
            <a:ext cx="1406444" cy="58503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51317" y="1477374"/>
            <a:ext cx="1143768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человека, имеющего мотив, </a:t>
            </a:r>
          </a:p>
          <a:p>
            <a:pPr algn="ctr"/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пределов не существует.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75982" y="4741366"/>
            <a:ext cx="3113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Бернар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Вербер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67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839" y="361383"/>
            <a:ext cx="1562855" cy="1041903"/>
          </a:xfrm>
          <a:prstGeom prst="rect">
            <a:avLst/>
          </a:prstGeom>
        </p:spPr>
      </p:pic>
      <p:pic>
        <p:nvPicPr>
          <p:cNvPr id="7" name="Picture 126"/>
          <p:cNvPicPr/>
          <p:nvPr/>
        </p:nvPicPr>
        <p:blipFill>
          <a:blip r:embed="rId3"/>
          <a:stretch>
            <a:fillRect/>
          </a:stretch>
        </p:blipFill>
        <p:spPr>
          <a:xfrm>
            <a:off x="368036" y="589816"/>
            <a:ext cx="1406444" cy="58503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51318" y="706490"/>
            <a:ext cx="114376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 </a:t>
            </a: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развития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71258" y="3392486"/>
            <a:ext cx="42854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Побуждение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педагога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активной деятельности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61821" y="3392487"/>
            <a:ext cx="42854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Достижение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личного смысла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профессии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942376" y="2221156"/>
            <a:ext cx="543208" cy="11760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8732939" y="2216467"/>
            <a:ext cx="543208" cy="11760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Левая круглая скобка 9"/>
          <p:cNvSpPr/>
          <p:nvPr/>
        </p:nvSpPr>
        <p:spPr>
          <a:xfrm rot="16200000">
            <a:off x="5907825" y="-360657"/>
            <a:ext cx="402875" cy="10076008"/>
          </a:xfrm>
          <a:prstGeom prst="leftBracket">
            <a:avLst/>
          </a:prstGeom>
          <a:ln w="984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071258" y="5254321"/>
            <a:ext cx="10076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материальная и нематериальная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5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29762" y="425513"/>
            <a:ext cx="9732476" cy="1167678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условий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840" y="370436"/>
            <a:ext cx="1562855" cy="1041903"/>
          </a:xfrm>
          <a:prstGeom prst="rect">
            <a:avLst/>
          </a:prstGeom>
        </p:spPr>
      </p:pic>
      <p:pic>
        <p:nvPicPr>
          <p:cNvPr id="8" name="Picture 126"/>
          <p:cNvPicPr/>
          <p:nvPr/>
        </p:nvPicPr>
        <p:blipFill>
          <a:blip r:embed="rId3"/>
          <a:stretch>
            <a:fillRect/>
          </a:stretch>
        </p:blipFill>
        <p:spPr>
          <a:xfrm>
            <a:off x="377089" y="563999"/>
            <a:ext cx="1406444" cy="58503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5390" y="1634404"/>
            <a:ext cx="1145235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диагностирование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готовности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выявление профессиональ­ных затруднений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повышения квалификации на раз­витие профессиональных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формированию функциональной грамотности учащихся;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эффективного научно-методического со­провождения педагогической деятельности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4145" y="4616873"/>
            <a:ext cx="1537855" cy="224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49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839" y="361383"/>
            <a:ext cx="1562855" cy="1041903"/>
          </a:xfrm>
          <a:prstGeom prst="rect">
            <a:avLst/>
          </a:prstGeom>
        </p:spPr>
      </p:pic>
      <p:pic>
        <p:nvPicPr>
          <p:cNvPr id="7" name="Picture 126"/>
          <p:cNvPicPr/>
          <p:nvPr/>
        </p:nvPicPr>
        <p:blipFill>
          <a:blip r:embed="rId3"/>
          <a:stretch>
            <a:fillRect/>
          </a:stretch>
        </p:blipFill>
        <p:spPr>
          <a:xfrm>
            <a:off x="368036" y="589816"/>
            <a:ext cx="1406444" cy="58503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953491" y="266650"/>
            <a:ext cx="84123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Результаты тестирования педагогов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Интенсиве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«Я учитель»2.0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74480" y="1237074"/>
            <a:ext cx="87688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Умение формировать функциональную грамотность у учеников — процент учителей, набравших указанное количество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баллов, %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Объек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232478"/>
              </p:ext>
            </p:extLst>
          </p:nvPr>
        </p:nvGraphicFramePr>
        <p:xfrm>
          <a:off x="257199" y="1056923"/>
          <a:ext cx="1348651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0360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3943" y="235819"/>
            <a:ext cx="10044113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Умение формировать функциональную грамотность в зависимости от стажа педагога - доля учителей, набравших свыше 75 баллов из 100</a:t>
            </a:r>
          </a:p>
        </p:txBody>
      </p:sp>
      <p:pic>
        <p:nvPicPr>
          <p:cNvPr id="17414" name="Рисунок 7" descr="5e9ee043a9d6ef423f46d97e6ab64fc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8361" y="117474"/>
            <a:ext cx="1316298" cy="92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Объект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146134"/>
              </p:ext>
            </p:extLst>
          </p:nvPr>
        </p:nvGraphicFramePr>
        <p:xfrm>
          <a:off x="308008" y="1136555"/>
          <a:ext cx="11550315" cy="5391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Picture 126"/>
          <p:cNvPicPr/>
          <p:nvPr/>
        </p:nvPicPr>
        <p:blipFill>
          <a:blip r:embed="rId4"/>
          <a:stretch>
            <a:fillRect/>
          </a:stretch>
        </p:blipFill>
        <p:spPr>
          <a:xfrm>
            <a:off x="137029" y="211890"/>
            <a:ext cx="1210508" cy="481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22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839" y="361383"/>
            <a:ext cx="1562855" cy="1041903"/>
          </a:xfrm>
          <a:prstGeom prst="rect">
            <a:avLst/>
          </a:prstGeom>
        </p:spPr>
      </p:pic>
      <p:pic>
        <p:nvPicPr>
          <p:cNvPr id="7" name="Picture 126"/>
          <p:cNvPicPr/>
          <p:nvPr/>
        </p:nvPicPr>
        <p:blipFill>
          <a:blip r:embed="rId3"/>
          <a:stretch>
            <a:fillRect/>
          </a:stretch>
        </p:blipFill>
        <p:spPr>
          <a:xfrm>
            <a:off x="368036" y="589816"/>
            <a:ext cx="1406444" cy="58503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51318" y="528390"/>
            <a:ext cx="114376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8545" y="1403286"/>
            <a:ext cx="1130409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Вовлекать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непрерывное профессиональное развитие педагогических работников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рамках национального проекта «Образование».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Создавать условия сетевого взаимодействия организаций, реализующих основные и дополнительные общеобразовательные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программы.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Опираться на результаты независимой диагностики профессиональных компетенций при формировании индивидуальных образовательных маршрутов.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Стимулировать развитие профессиональных сообществ, ассоциаций педагогов.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Способствовать созданию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школьной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системы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тьюторского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сопровождения прохождения индивидуальных образовательных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маршрутов.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41" r="34429"/>
          <a:stretch/>
        </p:blipFill>
        <p:spPr>
          <a:xfrm>
            <a:off x="10903647" y="3823854"/>
            <a:ext cx="1238855" cy="303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77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0" r="11360"/>
          <a:stretch/>
        </p:blipFill>
        <p:spPr>
          <a:xfrm>
            <a:off x="10169306" y="5322227"/>
            <a:ext cx="2022694" cy="150432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839" y="361383"/>
            <a:ext cx="1562855" cy="1041903"/>
          </a:xfrm>
          <a:prstGeom prst="rect">
            <a:avLst/>
          </a:prstGeom>
        </p:spPr>
      </p:pic>
      <p:pic>
        <p:nvPicPr>
          <p:cNvPr id="7" name="Picture 126"/>
          <p:cNvPicPr/>
          <p:nvPr/>
        </p:nvPicPr>
        <p:blipFill>
          <a:blip r:embed="rId4"/>
          <a:stretch>
            <a:fillRect/>
          </a:stretch>
        </p:blipFill>
        <p:spPr>
          <a:xfrm>
            <a:off x="368036" y="589816"/>
            <a:ext cx="1406444" cy="58503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51318" y="706490"/>
            <a:ext cx="114376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Курсы повышения квалификации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8764" y="1391855"/>
            <a:ext cx="1129023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Всероссийский семинар «Формирование и оценка функциональной грамотности» (еженедельные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вебинары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 всем видам грамотности)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Программа повышения квалификации на образовательной платформе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Яндекс.Учебник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«Функциональная грамотность: развиваем в начальной школе» (24 ч.) 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«Функциональная грамотность: развиваем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средней и старшей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школе»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(16 ч.)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Программа повышения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квалификации в ООО «Центр инновационного образования и воспитания»: «ФГОС начального общего образования» 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«ФГОС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основного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общего образования»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(44 ч.)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Дополнительная профессиональная программа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МУДПО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«ИОЦ»: «Педагогические инструменты формирования "функциональной грамотности современного школьника» (36 ч.)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14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839" y="361383"/>
            <a:ext cx="1562855" cy="1041903"/>
          </a:xfrm>
          <a:prstGeom prst="rect">
            <a:avLst/>
          </a:prstGeom>
        </p:spPr>
      </p:pic>
      <p:pic>
        <p:nvPicPr>
          <p:cNvPr id="7" name="Picture 126"/>
          <p:cNvPicPr/>
          <p:nvPr/>
        </p:nvPicPr>
        <p:blipFill>
          <a:blip r:embed="rId3"/>
          <a:stretch>
            <a:fillRect/>
          </a:stretch>
        </p:blipFill>
        <p:spPr>
          <a:xfrm>
            <a:off x="368036" y="589816"/>
            <a:ext cx="1406444" cy="585035"/>
          </a:xfrm>
          <a:prstGeom prst="rect">
            <a:avLst/>
          </a:prstGeom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324730941"/>
              </p:ext>
            </p:extLst>
          </p:nvPr>
        </p:nvGraphicFramePr>
        <p:xfrm>
          <a:off x="2032000" y="117485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3455380" y="3380361"/>
            <a:ext cx="2123675" cy="2123675"/>
            <a:chOff x="3273095" y="238642"/>
            <a:chExt cx="2123675" cy="2123675"/>
          </a:xfrm>
        </p:grpSpPr>
        <p:sp>
          <p:nvSpPr>
            <p:cNvPr id="9" name="Shape 8"/>
            <p:cNvSpPr/>
            <p:nvPr/>
          </p:nvSpPr>
          <p:spPr>
            <a:xfrm rot="20700000">
              <a:off x="3273095" y="238642"/>
              <a:ext cx="2123675" cy="2123675"/>
            </a:xfrm>
            <a:prstGeom prst="gear6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Shape 4"/>
            <p:cNvSpPr txBox="1"/>
            <p:nvPr/>
          </p:nvSpPr>
          <p:spPr>
            <a:xfrm>
              <a:off x="3709893" y="704643"/>
              <a:ext cx="1250078" cy="11921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35560" rIns="35560" bIns="3556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Администра-тивная</a:t>
              </a:r>
              <a:r>
                <a:rPr lang="ru-RU" sz="16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команда школы</a:t>
              </a:r>
              <a:endParaRPr lang="ru-RU" sz="16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 rot="19937713">
            <a:off x="6656529" y="3380362"/>
            <a:ext cx="2123675" cy="2123675"/>
            <a:chOff x="3273095" y="238642"/>
            <a:chExt cx="2123675" cy="2123675"/>
          </a:xfrm>
        </p:grpSpPr>
        <p:sp>
          <p:nvSpPr>
            <p:cNvPr id="13" name="Shape 12"/>
            <p:cNvSpPr/>
            <p:nvPr/>
          </p:nvSpPr>
          <p:spPr>
            <a:xfrm rot="20700000">
              <a:off x="3273095" y="238642"/>
              <a:ext cx="2123675" cy="2123675"/>
            </a:xfrm>
            <a:prstGeom prst="gear6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Shape 4"/>
            <p:cNvSpPr txBox="1"/>
            <p:nvPr/>
          </p:nvSpPr>
          <p:spPr>
            <a:xfrm rot="1669742">
              <a:off x="3779998" y="511636"/>
              <a:ext cx="1192106" cy="13936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35560" rIns="35560" bIns="3556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Учителя</a:t>
              </a:r>
              <a:endParaRPr lang="ru-RU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5" name="Shape 4"/>
          <p:cNvSpPr txBox="1"/>
          <p:nvPr/>
        </p:nvSpPr>
        <p:spPr>
          <a:xfrm>
            <a:off x="2978727" y="1810543"/>
            <a:ext cx="1538490" cy="119210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5560" tIns="35560" rIns="35560" bIns="3556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ИРО</a:t>
            </a:r>
            <a:endParaRPr lang="ru-RU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Shape 4"/>
          <p:cNvSpPr txBox="1"/>
          <p:nvPr/>
        </p:nvSpPr>
        <p:spPr>
          <a:xfrm>
            <a:off x="7928245" y="1810543"/>
            <a:ext cx="1192106" cy="119210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5560" tIns="35560" rIns="35560" bIns="3556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Методисты ИОЦ</a:t>
            </a:r>
            <a:endParaRPr lang="ru-RU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557" y="4817104"/>
            <a:ext cx="3801290" cy="1851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09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</TotalTime>
  <Words>279</Words>
  <Application>Microsoft Office PowerPoint</Application>
  <PresentationFormat>Произвольный</PresentationFormat>
  <Paragraphs>52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Методическое сопровождение педагогов  в процессе участия школы  в исследовании  качества образования</vt:lpstr>
      <vt:lpstr>Презентация PowerPoint</vt:lpstr>
      <vt:lpstr>Презентация PowerPoint</vt:lpstr>
      <vt:lpstr>Комплекс условий</vt:lpstr>
      <vt:lpstr>Презентация PowerPoint</vt:lpstr>
      <vt:lpstr>Умение формировать функциональную грамотность в зависимости от стажа педагога - доля учителей, набравших свыше 75 баллов из 100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PISA — Международная программа по оценке учебных достижений (Programme for International Student Assessment)</dc:title>
  <dc:creator>Пользователь</dc:creator>
  <cp:lastModifiedBy>Наталия Владимировна Зайцева</cp:lastModifiedBy>
  <cp:revision>69</cp:revision>
  <cp:lastPrinted>2022-05-04T11:47:11Z</cp:lastPrinted>
  <dcterms:created xsi:type="dcterms:W3CDTF">2022-03-28T14:31:38Z</dcterms:created>
  <dcterms:modified xsi:type="dcterms:W3CDTF">2022-05-05T09:38:06Z</dcterms:modified>
</cp:coreProperties>
</file>