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72" r:id="rId4"/>
    <p:sldId id="260" r:id="rId5"/>
    <p:sldId id="283" r:id="rId6"/>
    <p:sldId id="282" r:id="rId7"/>
    <p:sldId id="303" r:id="rId8"/>
    <p:sldId id="288" r:id="rId9"/>
    <p:sldId id="304" r:id="rId10"/>
    <p:sldId id="290" r:id="rId11"/>
    <p:sldId id="271" r:id="rId12"/>
    <p:sldId id="291" r:id="rId13"/>
    <p:sldId id="300" r:id="rId14"/>
    <p:sldId id="295" r:id="rId15"/>
    <p:sldId id="297" r:id="rId16"/>
    <p:sldId id="298" r:id="rId17"/>
    <p:sldId id="299" r:id="rId18"/>
    <p:sldId id="301" r:id="rId19"/>
    <p:sldId id="305" r:id="rId20"/>
    <p:sldId id="302" r:id="rId2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34EAD-F09D-4D3C-B459-E727D4D2D2C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6ED4DB-1E2C-41D3-8E9F-0D2A69081916}">
      <dgm:prSet phldrT="[Текст]"/>
      <dgm:spPr/>
      <dgm:t>
        <a:bodyPr/>
        <a:lstStyle/>
        <a:p>
          <a:r>
            <a:rPr lang="ru-RU" altLang="ru-RU" b="1" smtClean="0"/>
            <a:t>Функциональная грамотность       </a:t>
          </a:r>
          <a:endParaRPr lang="ru-RU"/>
        </a:p>
      </dgm:t>
    </dgm:pt>
    <dgm:pt modelId="{8BD2FA3B-DDD0-4D87-B593-E0A461E25585}" type="parTrans" cxnId="{1FBB2AA0-6532-4776-89F0-6BE8CFF9C14B}">
      <dgm:prSet/>
      <dgm:spPr/>
      <dgm:t>
        <a:bodyPr/>
        <a:lstStyle/>
        <a:p>
          <a:endParaRPr lang="ru-RU"/>
        </a:p>
      </dgm:t>
    </dgm:pt>
    <dgm:pt modelId="{13ADC656-7243-410B-B08B-3600458E6C2E}" type="sibTrans" cxnId="{1FBB2AA0-6532-4776-89F0-6BE8CFF9C14B}">
      <dgm:prSet/>
      <dgm:spPr/>
      <dgm:t>
        <a:bodyPr/>
        <a:lstStyle/>
        <a:p>
          <a:endParaRPr lang="ru-RU"/>
        </a:p>
      </dgm:t>
    </dgm:pt>
    <dgm:pt modelId="{318CB63A-A3D6-4107-949A-2FD099322E95}">
      <dgm:prSet phldrT="[Текст]"/>
      <dgm:spPr/>
      <dgm:t>
        <a:bodyPr/>
        <a:lstStyle/>
        <a:p>
          <a:r>
            <a:rPr lang="ru-RU" dirty="0" smtClean="0"/>
            <a:t>Что?</a:t>
          </a:r>
          <a:endParaRPr lang="ru-RU" dirty="0"/>
        </a:p>
      </dgm:t>
    </dgm:pt>
    <dgm:pt modelId="{DF15B7E3-C278-433E-81E6-0558D34ED3A1}" type="parTrans" cxnId="{8CEF10C8-3713-4FBC-981F-5106E9482E52}">
      <dgm:prSet/>
      <dgm:spPr/>
      <dgm:t>
        <a:bodyPr/>
        <a:lstStyle/>
        <a:p>
          <a:endParaRPr lang="ru-RU"/>
        </a:p>
      </dgm:t>
    </dgm:pt>
    <dgm:pt modelId="{43BB2D4C-1CB5-476A-82DA-3E255F67CAFF}" type="sibTrans" cxnId="{8CEF10C8-3713-4FBC-981F-5106E9482E52}">
      <dgm:prSet/>
      <dgm:spPr/>
      <dgm:t>
        <a:bodyPr/>
        <a:lstStyle/>
        <a:p>
          <a:endParaRPr lang="ru-RU"/>
        </a:p>
      </dgm:t>
    </dgm:pt>
    <dgm:pt modelId="{3E2903D5-5F0E-40E2-8330-4FE573F71ADC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EE9BB5B1-C4B5-499A-BACD-FD5530C5506D}" type="parTrans" cxnId="{51C24288-C250-4D09-93EB-453B61F8FE19}">
      <dgm:prSet/>
      <dgm:spPr/>
      <dgm:t>
        <a:bodyPr/>
        <a:lstStyle/>
        <a:p>
          <a:endParaRPr lang="ru-RU"/>
        </a:p>
      </dgm:t>
    </dgm:pt>
    <dgm:pt modelId="{15B55C90-1FF6-404F-89DB-B6F3AF5C140D}" type="sibTrans" cxnId="{51C24288-C250-4D09-93EB-453B61F8FE19}">
      <dgm:prSet/>
      <dgm:spPr/>
      <dgm:t>
        <a:bodyPr/>
        <a:lstStyle/>
        <a:p>
          <a:endParaRPr lang="ru-RU"/>
        </a:p>
      </dgm:t>
    </dgm:pt>
    <dgm:pt modelId="{2E6FAF43-3735-4C20-BC75-6D568CB64B1C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B7CBED82-25CA-4C4F-978E-A064128877E3}" type="parTrans" cxnId="{C290E05C-D160-4964-8B68-CB4B1A248093}">
      <dgm:prSet/>
      <dgm:spPr/>
      <dgm:t>
        <a:bodyPr/>
        <a:lstStyle/>
        <a:p>
          <a:endParaRPr lang="ru-RU"/>
        </a:p>
      </dgm:t>
    </dgm:pt>
    <dgm:pt modelId="{58136B71-D832-4B12-9C1D-63F7DAA0FB35}" type="sibTrans" cxnId="{C290E05C-D160-4964-8B68-CB4B1A248093}">
      <dgm:prSet/>
      <dgm:spPr/>
      <dgm:t>
        <a:bodyPr/>
        <a:lstStyle/>
        <a:p>
          <a:endParaRPr lang="ru-RU"/>
        </a:p>
      </dgm:t>
    </dgm:pt>
    <dgm:pt modelId="{7A7A4C77-82CA-4FD5-B0AB-2BAC855736F9}" type="pres">
      <dgm:prSet presAssocID="{6D634EAD-F09D-4D3C-B459-E727D4D2D2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B0A423-4DE0-4F94-BFBE-A16EB77DDF7E}" type="pres">
      <dgm:prSet presAssocID="{416ED4DB-1E2C-41D3-8E9F-0D2A69081916}" presName="root1" presStyleCnt="0"/>
      <dgm:spPr/>
    </dgm:pt>
    <dgm:pt modelId="{AE51FB18-4AE8-4AC6-8150-D3C039A91758}" type="pres">
      <dgm:prSet presAssocID="{416ED4DB-1E2C-41D3-8E9F-0D2A6908191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E64BE-487F-4280-ADD6-FCC37D074E02}" type="pres">
      <dgm:prSet presAssocID="{416ED4DB-1E2C-41D3-8E9F-0D2A69081916}" presName="level2hierChild" presStyleCnt="0"/>
      <dgm:spPr/>
    </dgm:pt>
    <dgm:pt modelId="{21AF11B8-D0F7-4C2B-A763-3D4D3DB502FB}" type="pres">
      <dgm:prSet presAssocID="{DF15B7E3-C278-433E-81E6-0558D34ED3A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6259325-C90F-4282-A637-DDBC61A3C3CA}" type="pres">
      <dgm:prSet presAssocID="{DF15B7E3-C278-433E-81E6-0558D34ED3A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002AB60-C52E-4DAF-8222-687B18E7050A}" type="pres">
      <dgm:prSet presAssocID="{318CB63A-A3D6-4107-949A-2FD099322E95}" presName="root2" presStyleCnt="0"/>
      <dgm:spPr/>
    </dgm:pt>
    <dgm:pt modelId="{5AA90E69-86CD-4545-88E9-F87B24F5A602}" type="pres">
      <dgm:prSet presAssocID="{318CB63A-A3D6-4107-949A-2FD099322E9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FB9C3-1570-4827-A5E7-A7996DC770FD}" type="pres">
      <dgm:prSet presAssocID="{318CB63A-A3D6-4107-949A-2FD099322E95}" presName="level3hierChild" presStyleCnt="0"/>
      <dgm:spPr/>
    </dgm:pt>
    <dgm:pt modelId="{3EF39818-066D-4271-9630-66976706978A}" type="pres">
      <dgm:prSet presAssocID="{EE9BB5B1-C4B5-499A-BACD-FD5530C5506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140F92D-1446-44DC-83DF-3931A08989DA}" type="pres">
      <dgm:prSet presAssocID="{EE9BB5B1-C4B5-499A-BACD-FD5530C5506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597C48A-0877-4B8D-B29E-B155DB260B57}" type="pres">
      <dgm:prSet presAssocID="{3E2903D5-5F0E-40E2-8330-4FE573F71ADC}" presName="root2" presStyleCnt="0"/>
      <dgm:spPr/>
    </dgm:pt>
    <dgm:pt modelId="{464DAF5B-B5B2-4E20-9460-9CF18F7F0A20}" type="pres">
      <dgm:prSet presAssocID="{3E2903D5-5F0E-40E2-8330-4FE573F71AD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42726-860A-40D7-AC89-5881F2858598}" type="pres">
      <dgm:prSet presAssocID="{3E2903D5-5F0E-40E2-8330-4FE573F71ADC}" presName="level3hierChild" presStyleCnt="0"/>
      <dgm:spPr/>
    </dgm:pt>
    <dgm:pt modelId="{9A6EDDB5-4D00-466E-9A1E-4D74B28863D7}" type="pres">
      <dgm:prSet presAssocID="{B7CBED82-25CA-4C4F-978E-A064128877E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C7C4175-9C01-4696-84CD-A5848A842D17}" type="pres">
      <dgm:prSet presAssocID="{B7CBED82-25CA-4C4F-978E-A064128877E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2A9E1A-9EB9-4393-AC91-F9BD4812BE5F}" type="pres">
      <dgm:prSet presAssocID="{2E6FAF43-3735-4C20-BC75-6D568CB64B1C}" presName="root2" presStyleCnt="0"/>
      <dgm:spPr/>
    </dgm:pt>
    <dgm:pt modelId="{360EF737-5420-41FF-A5A1-6BA2162B7476}" type="pres">
      <dgm:prSet presAssocID="{2E6FAF43-3735-4C20-BC75-6D568CB64B1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533A46-0D97-4870-AB57-126D0C043894}" type="pres">
      <dgm:prSet presAssocID="{2E6FAF43-3735-4C20-BC75-6D568CB64B1C}" presName="level3hierChild" presStyleCnt="0"/>
      <dgm:spPr/>
    </dgm:pt>
  </dgm:ptLst>
  <dgm:cxnLst>
    <dgm:cxn modelId="{C290E05C-D160-4964-8B68-CB4B1A248093}" srcId="{416ED4DB-1E2C-41D3-8E9F-0D2A69081916}" destId="{2E6FAF43-3735-4C20-BC75-6D568CB64B1C}" srcOrd="2" destOrd="0" parTransId="{B7CBED82-25CA-4C4F-978E-A064128877E3}" sibTransId="{58136B71-D832-4B12-9C1D-63F7DAA0FB35}"/>
    <dgm:cxn modelId="{51C24288-C250-4D09-93EB-453B61F8FE19}" srcId="{416ED4DB-1E2C-41D3-8E9F-0D2A69081916}" destId="{3E2903D5-5F0E-40E2-8330-4FE573F71ADC}" srcOrd="1" destOrd="0" parTransId="{EE9BB5B1-C4B5-499A-BACD-FD5530C5506D}" sibTransId="{15B55C90-1FF6-404F-89DB-B6F3AF5C140D}"/>
    <dgm:cxn modelId="{0345E3CD-0D44-4AA4-AE20-074FB5E559C0}" type="presOf" srcId="{EE9BB5B1-C4B5-499A-BACD-FD5530C5506D}" destId="{3EF39818-066D-4271-9630-66976706978A}" srcOrd="0" destOrd="0" presId="urn:microsoft.com/office/officeart/2008/layout/HorizontalMultiLevelHierarchy"/>
    <dgm:cxn modelId="{22CF3F85-6934-4079-B7A2-861CDE4C2657}" type="presOf" srcId="{2E6FAF43-3735-4C20-BC75-6D568CB64B1C}" destId="{360EF737-5420-41FF-A5A1-6BA2162B7476}" srcOrd="0" destOrd="0" presId="urn:microsoft.com/office/officeart/2008/layout/HorizontalMultiLevelHierarchy"/>
    <dgm:cxn modelId="{8CEF10C8-3713-4FBC-981F-5106E9482E52}" srcId="{416ED4DB-1E2C-41D3-8E9F-0D2A69081916}" destId="{318CB63A-A3D6-4107-949A-2FD099322E95}" srcOrd="0" destOrd="0" parTransId="{DF15B7E3-C278-433E-81E6-0558D34ED3A1}" sibTransId="{43BB2D4C-1CB5-476A-82DA-3E255F67CAFF}"/>
    <dgm:cxn modelId="{B118ACA6-F787-4E31-B8A1-736C605E9B28}" type="presOf" srcId="{B7CBED82-25CA-4C4F-978E-A064128877E3}" destId="{9A6EDDB5-4D00-466E-9A1E-4D74B28863D7}" srcOrd="0" destOrd="0" presId="urn:microsoft.com/office/officeart/2008/layout/HorizontalMultiLevelHierarchy"/>
    <dgm:cxn modelId="{2C4DB59F-0B00-4152-BDC0-308881832936}" type="presOf" srcId="{3E2903D5-5F0E-40E2-8330-4FE573F71ADC}" destId="{464DAF5B-B5B2-4E20-9460-9CF18F7F0A20}" srcOrd="0" destOrd="0" presId="urn:microsoft.com/office/officeart/2008/layout/HorizontalMultiLevelHierarchy"/>
    <dgm:cxn modelId="{4B80E3D3-49AA-46F2-BCBE-E6A8AABF3A17}" type="presOf" srcId="{B7CBED82-25CA-4C4F-978E-A064128877E3}" destId="{CC7C4175-9C01-4696-84CD-A5848A842D17}" srcOrd="1" destOrd="0" presId="urn:microsoft.com/office/officeart/2008/layout/HorizontalMultiLevelHierarchy"/>
    <dgm:cxn modelId="{EB35D456-B87B-4599-9075-06DE6D40C6C3}" type="presOf" srcId="{6D634EAD-F09D-4D3C-B459-E727D4D2D2CA}" destId="{7A7A4C77-82CA-4FD5-B0AB-2BAC855736F9}" srcOrd="0" destOrd="0" presId="urn:microsoft.com/office/officeart/2008/layout/HorizontalMultiLevelHierarchy"/>
    <dgm:cxn modelId="{1FBB2AA0-6532-4776-89F0-6BE8CFF9C14B}" srcId="{6D634EAD-F09D-4D3C-B459-E727D4D2D2CA}" destId="{416ED4DB-1E2C-41D3-8E9F-0D2A69081916}" srcOrd="0" destOrd="0" parTransId="{8BD2FA3B-DDD0-4D87-B593-E0A461E25585}" sibTransId="{13ADC656-7243-410B-B08B-3600458E6C2E}"/>
    <dgm:cxn modelId="{F0AFC1D2-B90A-465E-BC43-49E060AB5CBC}" type="presOf" srcId="{DF15B7E3-C278-433E-81E6-0558D34ED3A1}" destId="{21AF11B8-D0F7-4C2B-A763-3D4D3DB502FB}" srcOrd="0" destOrd="0" presId="urn:microsoft.com/office/officeart/2008/layout/HorizontalMultiLevelHierarchy"/>
    <dgm:cxn modelId="{BAC7037A-05E2-4FE6-8EE3-85396CB4964F}" type="presOf" srcId="{318CB63A-A3D6-4107-949A-2FD099322E95}" destId="{5AA90E69-86CD-4545-88E9-F87B24F5A602}" srcOrd="0" destOrd="0" presId="urn:microsoft.com/office/officeart/2008/layout/HorizontalMultiLevelHierarchy"/>
    <dgm:cxn modelId="{E3082903-005F-4387-9749-0B32A56DAB57}" type="presOf" srcId="{416ED4DB-1E2C-41D3-8E9F-0D2A69081916}" destId="{AE51FB18-4AE8-4AC6-8150-D3C039A91758}" srcOrd="0" destOrd="0" presId="urn:microsoft.com/office/officeart/2008/layout/HorizontalMultiLevelHierarchy"/>
    <dgm:cxn modelId="{67A452C0-3F8F-4BB2-A733-270E70209870}" type="presOf" srcId="{EE9BB5B1-C4B5-499A-BACD-FD5530C5506D}" destId="{1140F92D-1446-44DC-83DF-3931A08989DA}" srcOrd="1" destOrd="0" presId="urn:microsoft.com/office/officeart/2008/layout/HorizontalMultiLevelHierarchy"/>
    <dgm:cxn modelId="{1BB9CB08-8956-48BA-8E54-286A92D7E8F6}" type="presOf" srcId="{DF15B7E3-C278-433E-81E6-0558D34ED3A1}" destId="{96259325-C90F-4282-A637-DDBC61A3C3CA}" srcOrd="1" destOrd="0" presId="urn:microsoft.com/office/officeart/2008/layout/HorizontalMultiLevelHierarchy"/>
    <dgm:cxn modelId="{04A073C4-A16E-4524-A001-55EA31CD59CE}" type="presParOf" srcId="{7A7A4C77-82CA-4FD5-B0AB-2BAC855736F9}" destId="{D1B0A423-4DE0-4F94-BFBE-A16EB77DDF7E}" srcOrd="0" destOrd="0" presId="urn:microsoft.com/office/officeart/2008/layout/HorizontalMultiLevelHierarchy"/>
    <dgm:cxn modelId="{8A85B8F0-5B72-4A00-AB40-3E6C6D9087DF}" type="presParOf" srcId="{D1B0A423-4DE0-4F94-BFBE-A16EB77DDF7E}" destId="{AE51FB18-4AE8-4AC6-8150-D3C039A91758}" srcOrd="0" destOrd="0" presId="urn:microsoft.com/office/officeart/2008/layout/HorizontalMultiLevelHierarchy"/>
    <dgm:cxn modelId="{CEA687C2-E13A-4589-BA0B-4DA9D693B774}" type="presParOf" srcId="{D1B0A423-4DE0-4F94-BFBE-A16EB77DDF7E}" destId="{943E64BE-487F-4280-ADD6-FCC37D074E02}" srcOrd="1" destOrd="0" presId="urn:microsoft.com/office/officeart/2008/layout/HorizontalMultiLevelHierarchy"/>
    <dgm:cxn modelId="{52E04BE5-9D9D-40C6-B9FE-E306DBA3B458}" type="presParOf" srcId="{943E64BE-487F-4280-ADD6-FCC37D074E02}" destId="{21AF11B8-D0F7-4C2B-A763-3D4D3DB502FB}" srcOrd="0" destOrd="0" presId="urn:microsoft.com/office/officeart/2008/layout/HorizontalMultiLevelHierarchy"/>
    <dgm:cxn modelId="{04F909C7-DFA4-485F-B596-09A7E66E5278}" type="presParOf" srcId="{21AF11B8-D0F7-4C2B-A763-3D4D3DB502FB}" destId="{96259325-C90F-4282-A637-DDBC61A3C3CA}" srcOrd="0" destOrd="0" presId="urn:microsoft.com/office/officeart/2008/layout/HorizontalMultiLevelHierarchy"/>
    <dgm:cxn modelId="{8DA81DA6-FC04-485F-A719-37F5B8BA72F0}" type="presParOf" srcId="{943E64BE-487F-4280-ADD6-FCC37D074E02}" destId="{6002AB60-C52E-4DAF-8222-687B18E7050A}" srcOrd="1" destOrd="0" presId="urn:microsoft.com/office/officeart/2008/layout/HorizontalMultiLevelHierarchy"/>
    <dgm:cxn modelId="{3C4613BE-D1AA-42BB-90CE-D673ED95517E}" type="presParOf" srcId="{6002AB60-C52E-4DAF-8222-687B18E7050A}" destId="{5AA90E69-86CD-4545-88E9-F87B24F5A602}" srcOrd="0" destOrd="0" presId="urn:microsoft.com/office/officeart/2008/layout/HorizontalMultiLevelHierarchy"/>
    <dgm:cxn modelId="{683931EB-033C-4CC5-88D2-C9FCF1F17AB6}" type="presParOf" srcId="{6002AB60-C52E-4DAF-8222-687B18E7050A}" destId="{166FB9C3-1570-4827-A5E7-A7996DC770FD}" srcOrd="1" destOrd="0" presId="urn:microsoft.com/office/officeart/2008/layout/HorizontalMultiLevelHierarchy"/>
    <dgm:cxn modelId="{A48866C8-03C8-4297-98A3-09F1A0308559}" type="presParOf" srcId="{943E64BE-487F-4280-ADD6-FCC37D074E02}" destId="{3EF39818-066D-4271-9630-66976706978A}" srcOrd="2" destOrd="0" presId="urn:microsoft.com/office/officeart/2008/layout/HorizontalMultiLevelHierarchy"/>
    <dgm:cxn modelId="{62FA31D2-4373-49EF-A272-8AC1D2B1A9BE}" type="presParOf" srcId="{3EF39818-066D-4271-9630-66976706978A}" destId="{1140F92D-1446-44DC-83DF-3931A08989DA}" srcOrd="0" destOrd="0" presId="urn:microsoft.com/office/officeart/2008/layout/HorizontalMultiLevelHierarchy"/>
    <dgm:cxn modelId="{638ACFB5-3D8D-404F-BF7C-AA2EFAE1038D}" type="presParOf" srcId="{943E64BE-487F-4280-ADD6-FCC37D074E02}" destId="{7597C48A-0877-4B8D-B29E-B155DB260B57}" srcOrd="3" destOrd="0" presId="urn:microsoft.com/office/officeart/2008/layout/HorizontalMultiLevelHierarchy"/>
    <dgm:cxn modelId="{7CD50B58-B0DE-4735-A181-1758EF5A744E}" type="presParOf" srcId="{7597C48A-0877-4B8D-B29E-B155DB260B57}" destId="{464DAF5B-B5B2-4E20-9460-9CF18F7F0A20}" srcOrd="0" destOrd="0" presId="urn:microsoft.com/office/officeart/2008/layout/HorizontalMultiLevelHierarchy"/>
    <dgm:cxn modelId="{EB051B76-A7D9-49E3-B82E-40E9D0C6C1B2}" type="presParOf" srcId="{7597C48A-0877-4B8D-B29E-B155DB260B57}" destId="{0F742726-860A-40D7-AC89-5881F2858598}" srcOrd="1" destOrd="0" presId="urn:microsoft.com/office/officeart/2008/layout/HorizontalMultiLevelHierarchy"/>
    <dgm:cxn modelId="{C8511D74-BBE3-47D1-A73B-BE2B040205D3}" type="presParOf" srcId="{943E64BE-487F-4280-ADD6-FCC37D074E02}" destId="{9A6EDDB5-4D00-466E-9A1E-4D74B28863D7}" srcOrd="4" destOrd="0" presId="urn:microsoft.com/office/officeart/2008/layout/HorizontalMultiLevelHierarchy"/>
    <dgm:cxn modelId="{90C2C884-8248-4C34-BF9E-3CFC82EC0226}" type="presParOf" srcId="{9A6EDDB5-4D00-466E-9A1E-4D74B28863D7}" destId="{CC7C4175-9C01-4696-84CD-A5848A842D17}" srcOrd="0" destOrd="0" presId="urn:microsoft.com/office/officeart/2008/layout/HorizontalMultiLevelHierarchy"/>
    <dgm:cxn modelId="{DF208C7B-E065-4EC4-B83F-3FEDB45151C9}" type="presParOf" srcId="{943E64BE-487F-4280-ADD6-FCC37D074E02}" destId="{142A9E1A-9EB9-4393-AC91-F9BD4812BE5F}" srcOrd="5" destOrd="0" presId="urn:microsoft.com/office/officeart/2008/layout/HorizontalMultiLevelHierarchy"/>
    <dgm:cxn modelId="{2BD46431-3131-4BF6-83A2-C355CDC28A9B}" type="presParOf" srcId="{142A9E1A-9EB9-4393-AC91-F9BD4812BE5F}" destId="{360EF737-5420-41FF-A5A1-6BA2162B7476}" srcOrd="0" destOrd="0" presId="urn:microsoft.com/office/officeart/2008/layout/HorizontalMultiLevelHierarchy"/>
    <dgm:cxn modelId="{70634FB3-9187-4CB1-9B65-A39054E3F125}" type="presParOf" srcId="{142A9E1A-9EB9-4393-AC91-F9BD4812BE5F}" destId="{A1533A46-0D97-4870-AB57-126D0C04389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9F19C-541E-43C5-AEA5-3C366AA0A44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626AE-D03B-4A08-8F53-BB09D68D6446}">
      <dgm:prSet phldrT="[Текст]"/>
      <dgm:spPr/>
      <dgm:t>
        <a:bodyPr/>
        <a:lstStyle/>
        <a:p>
          <a:r>
            <a:rPr lang="ru-RU" dirty="0" smtClean="0"/>
            <a:t>Учебная задача</a:t>
          </a:r>
          <a:endParaRPr lang="ru-RU" dirty="0"/>
        </a:p>
      </dgm:t>
    </dgm:pt>
    <dgm:pt modelId="{A0646A99-BE88-429B-ADB1-22CB7A0AA7C9}" type="parTrans" cxnId="{7B1C79AB-B455-4F99-B632-01F564099B13}">
      <dgm:prSet/>
      <dgm:spPr/>
      <dgm:t>
        <a:bodyPr/>
        <a:lstStyle/>
        <a:p>
          <a:endParaRPr lang="ru-RU"/>
        </a:p>
      </dgm:t>
    </dgm:pt>
    <dgm:pt modelId="{623F27D1-F95D-4CFF-811E-A289148FA6CC}" type="sibTrans" cxnId="{7B1C79AB-B455-4F99-B632-01F564099B13}">
      <dgm:prSet/>
      <dgm:spPr/>
      <dgm:t>
        <a:bodyPr/>
        <a:lstStyle/>
        <a:p>
          <a:endParaRPr lang="ru-RU"/>
        </a:p>
      </dgm:t>
    </dgm:pt>
    <dgm:pt modelId="{BF42EF5D-918A-4B27-B4E6-61F1FE6D5D61}">
      <dgm:prSet phldrT="[Текст]"/>
      <dgm:spPr/>
      <dgm:t>
        <a:bodyPr/>
        <a:lstStyle/>
        <a:p>
          <a:r>
            <a:rPr lang="ru-RU" dirty="0" smtClean="0"/>
            <a:t>Задача по ФГ</a:t>
          </a:r>
          <a:endParaRPr lang="ru-RU" dirty="0"/>
        </a:p>
      </dgm:t>
    </dgm:pt>
    <dgm:pt modelId="{CB6C1E27-92E5-4D4B-B0DB-77069C51A152}" type="parTrans" cxnId="{7FDE9B0F-C020-4BF0-A1A8-02D1CCFF0D81}">
      <dgm:prSet/>
      <dgm:spPr/>
      <dgm:t>
        <a:bodyPr/>
        <a:lstStyle/>
        <a:p>
          <a:endParaRPr lang="ru-RU"/>
        </a:p>
      </dgm:t>
    </dgm:pt>
    <dgm:pt modelId="{0494C8DC-26EE-420C-8AE3-A085AB0DB4B4}" type="sibTrans" cxnId="{7FDE9B0F-C020-4BF0-A1A8-02D1CCFF0D81}">
      <dgm:prSet/>
      <dgm:spPr/>
      <dgm:t>
        <a:bodyPr/>
        <a:lstStyle/>
        <a:p>
          <a:endParaRPr lang="ru-RU"/>
        </a:p>
      </dgm:t>
    </dgm:pt>
    <dgm:pt modelId="{1AC2D6CB-4C93-493C-8304-557F8FA0D7E0}" type="pres">
      <dgm:prSet presAssocID="{9B49F19C-541E-43C5-AEA5-3C366AA0A4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A9BED6-15C4-487B-B099-79E8DAEC5CA0}" type="pres">
      <dgm:prSet presAssocID="{9B49F19C-541E-43C5-AEA5-3C366AA0A448}" presName="ribbon" presStyleLbl="node1" presStyleIdx="0" presStyleCnt="1"/>
      <dgm:spPr/>
    </dgm:pt>
    <dgm:pt modelId="{E239F921-5EBE-45A1-9A93-B331199B7C96}" type="pres">
      <dgm:prSet presAssocID="{9B49F19C-541E-43C5-AEA5-3C366AA0A44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B9DE-919D-4EE4-8D0E-C8FCBA3B1515}" type="pres">
      <dgm:prSet presAssocID="{9B49F19C-541E-43C5-AEA5-3C366AA0A44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C79AB-B455-4F99-B632-01F564099B13}" srcId="{9B49F19C-541E-43C5-AEA5-3C366AA0A448}" destId="{614626AE-D03B-4A08-8F53-BB09D68D6446}" srcOrd="0" destOrd="0" parTransId="{A0646A99-BE88-429B-ADB1-22CB7A0AA7C9}" sibTransId="{623F27D1-F95D-4CFF-811E-A289148FA6CC}"/>
    <dgm:cxn modelId="{7FDE9B0F-C020-4BF0-A1A8-02D1CCFF0D81}" srcId="{9B49F19C-541E-43C5-AEA5-3C366AA0A448}" destId="{BF42EF5D-918A-4B27-B4E6-61F1FE6D5D61}" srcOrd="1" destOrd="0" parTransId="{CB6C1E27-92E5-4D4B-B0DB-77069C51A152}" sibTransId="{0494C8DC-26EE-420C-8AE3-A085AB0DB4B4}"/>
    <dgm:cxn modelId="{7E4E223D-2BD3-42EC-B078-34D5588AA67B}" type="presOf" srcId="{9B49F19C-541E-43C5-AEA5-3C366AA0A448}" destId="{1AC2D6CB-4C93-493C-8304-557F8FA0D7E0}" srcOrd="0" destOrd="0" presId="urn:microsoft.com/office/officeart/2005/8/layout/arrow6"/>
    <dgm:cxn modelId="{A8319C98-56CE-43C8-91CE-1A7946C1B52F}" type="presOf" srcId="{BF42EF5D-918A-4B27-B4E6-61F1FE6D5D61}" destId="{E975B9DE-919D-4EE4-8D0E-C8FCBA3B1515}" srcOrd="0" destOrd="0" presId="urn:microsoft.com/office/officeart/2005/8/layout/arrow6"/>
    <dgm:cxn modelId="{019C3721-B5B6-4BD3-A53D-964E078E4039}" type="presOf" srcId="{614626AE-D03B-4A08-8F53-BB09D68D6446}" destId="{E239F921-5EBE-45A1-9A93-B331199B7C96}" srcOrd="0" destOrd="0" presId="urn:microsoft.com/office/officeart/2005/8/layout/arrow6"/>
    <dgm:cxn modelId="{BEF99A59-8F63-4E08-8DD0-B019A7DA7002}" type="presParOf" srcId="{1AC2D6CB-4C93-493C-8304-557F8FA0D7E0}" destId="{5DA9BED6-15C4-487B-B099-79E8DAEC5CA0}" srcOrd="0" destOrd="0" presId="urn:microsoft.com/office/officeart/2005/8/layout/arrow6"/>
    <dgm:cxn modelId="{B290EBA8-49F3-4CC8-ABA4-95383700A0F6}" type="presParOf" srcId="{1AC2D6CB-4C93-493C-8304-557F8FA0D7E0}" destId="{E239F921-5EBE-45A1-9A93-B331199B7C96}" srcOrd="1" destOrd="0" presId="urn:microsoft.com/office/officeart/2005/8/layout/arrow6"/>
    <dgm:cxn modelId="{D30C6A9A-3765-48A3-91BC-CF7832332453}" type="presParOf" srcId="{1AC2D6CB-4C93-493C-8304-557F8FA0D7E0}" destId="{E975B9DE-919D-4EE4-8D0E-C8FCBA3B151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B729E-BCD0-4046-879E-87BBECD691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E978F-27CC-423D-9F86-C4DB9BAA7193}">
      <dgm:prSet phldrT="[Текст]"/>
      <dgm:spPr/>
      <dgm:t>
        <a:bodyPr/>
        <a:lstStyle/>
        <a:p>
          <a:r>
            <a:rPr lang="ru-RU" dirty="0" smtClean="0"/>
            <a:t>НОО</a:t>
          </a:r>
          <a:endParaRPr lang="ru-RU" dirty="0"/>
        </a:p>
      </dgm:t>
    </dgm:pt>
    <dgm:pt modelId="{40E7BCF4-C594-4B29-807A-3A6EA670D1DB}" type="parTrans" cxnId="{705BD511-C1DC-41FB-8FE6-39B2D67AEFEE}">
      <dgm:prSet/>
      <dgm:spPr/>
      <dgm:t>
        <a:bodyPr/>
        <a:lstStyle/>
        <a:p>
          <a:endParaRPr lang="ru-RU"/>
        </a:p>
      </dgm:t>
    </dgm:pt>
    <dgm:pt modelId="{55E36E99-D75B-4C15-BD8B-19DAB034F317}" type="sibTrans" cxnId="{705BD511-C1DC-41FB-8FE6-39B2D67AEFEE}">
      <dgm:prSet/>
      <dgm:spPr/>
      <dgm:t>
        <a:bodyPr/>
        <a:lstStyle/>
        <a:p>
          <a:endParaRPr lang="ru-RU"/>
        </a:p>
      </dgm:t>
    </dgm:pt>
    <dgm:pt modelId="{74444198-1157-4F46-BE67-A4F6948588D9}">
      <dgm:prSet phldrT="[Текст]"/>
      <dgm:spPr/>
      <dgm:t>
        <a:bodyPr/>
        <a:lstStyle/>
        <a:p>
          <a:r>
            <a:rPr lang="ru-RU" dirty="0" smtClean="0"/>
            <a:t>ООО</a:t>
          </a:r>
          <a:endParaRPr lang="ru-RU" dirty="0"/>
        </a:p>
      </dgm:t>
    </dgm:pt>
    <dgm:pt modelId="{46BAC30F-AAA6-41A2-AFA1-A4D5F09BF0B5}" type="parTrans" cxnId="{95D26B75-1D45-4F37-BFC2-41CB579D0036}">
      <dgm:prSet/>
      <dgm:spPr/>
      <dgm:t>
        <a:bodyPr/>
        <a:lstStyle/>
        <a:p>
          <a:endParaRPr lang="ru-RU"/>
        </a:p>
      </dgm:t>
    </dgm:pt>
    <dgm:pt modelId="{1C13EACD-32C5-4B80-BC31-D883003090A1}" type="sibTrans" cxnId="{95D26B75-1D45-4F37-BFC2-41CB579D0036}">
      <dgm:prSet/>
      <dgm:spPr/>
      <dgm:t>
        <a:bodyPr/>
        <a:lstStyle/>
        <a:p>
          <a:endParaRPr lang="ru-RU"/>
        </a:p>
      </dgm:t>
    </dgm:pt>
    <dgm:pt modelId="{0A1D57A5-0728-4A61-B935-5599D92F3ABB}">
      <dgm:prSet phldrT="[Текст]"/>
      <dgm:spPr/>
      <dgm:t>
        <a:bodyPr/>
        <a:lstStyle/>
        <a:p>
          <a:r>
            <a:rPr lang="ru-RU" dirty="0" smtClean="0"/>
            <a:t>СОО</a:t>
          </a:r>
          <a:endParaRPr lang="ru-RU" dirty="0"/>
        </a:p>
      </dgm:t>
    </dgm:pt>
    <dgm:pt modelId="{6C577750-4BEB-432C-83DB-CDA6A3D2574F}" type="parTrans" cxnId="{093E45B7-17C6-43A0-AD30-69E580E2FE3D}">
      <dgm:prSet/>
      <dgm:spPr/>
      <dgm:t>
        <a:bodyPr/>
        <a:lstStyle/>
        <a:p>
          <a:endParaRPr lang="ru-RU"/>
        </a:p>
      </dgm:t>
    </dgm:pt>
    <dgm:pt modelId="{DB622745-D1A0-467D-AC06-50ED9B633D06}" type="sibTrans" cxnId="{093E45B7-17C6-43A0-AD30-69E580E2FE3D}">
      <dgm:prSet/>
      <dgm:spPr/>
      <dgm:t>
        <a:bodyPr/>
        <a:lstStyle/>
        <a:p>
          <a:endParaRPr lang="ru-RU"/>
        </a:p>
      </dgm:t>
    </dgm:pt>
    <dgm:pt modelId="{74784451-922A-48FE-AEDC-FF3808545560}" type="pres">
      <dgm:prSet presAssocID="{1AEB729E-BCD0-4046-879E-87BBECD691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455907-C673-4718-9798-5DDED8F9EDCF}" type="pres">
      <dgm:prSet presAssocID="{AE7E978F-27CC-423D-9F86-C4DB9BAA7193}" presName="composite" presStyleCnt="0"/>
      <dgm:spPr/>
    </dgm:pt>
    <dgm:pt modelId="{AFC6F651-8A1E-4C50-9190-1AE209F194CB}" type="pres">
      <dgm:prSet presAssocID="{AE7E978F-27CC-423D-9F86-C4DB9BAA7193}" presName="LShape" presStyleLbl="alignNode1" presStyleIdx="0" presStyleCnt="5"/>
      <dgm:spPr/>
    </dgm:pt>
    <dgm:pt modelId="{1580221E-6724-4861-816D-18DFCD01EB07}" type="pres">
      <dgm:prSet presAssocID="{AE7E978F-27CC-423D-9F86-C4DB9BAA719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EED34-B1FA-422D-83B8-49C601EBD7A6}" type="pres">
      <dgm:prSet presAssocID="{AE7E978F-27CC-423D-9F86-C4DB9BAA7193}" presName="Triangle" presStyleLbl="alignNode1" presStyleIdx="1" presStyleCnt="5"/>
      <dgm:spPr/>
    </dgm:pt>
    <dgm:pt modelId="{9451AA6A-D114-4065-B62D-908530F9AB07}" type="pres">
      <dgm:prSet presAssocID="{55E36E99-D75B-4C15-BD8B-19DAB034F317}" presName="sibTrans" presStyleCnt="0"/>
      <dgm:spPr/>
    </dgm:pt>
    <dgm:pt modelId="{654C64A0-1CCF-408D-BE5F-4243F8083CD6}" type="pres">
      <dgm:prSet presAssocID="{55E36E99-D75B-4C15-BD8B-19DAB034F317}" presName="space" presStyleCnt="0"/>
      <dgm:spPr/>
    </dgm:pt>
    <dgm:pt modelId="{6AF53C74-BF8A-4230-8AA1-B9BCE457A80A}" type="pres">
      <dgm:prSet presAssocID="{74444198-1157-4F46-BE67-A4F6948588D9}" presName="composite" presStyleCnt="0"/>
      <dgm:spPr/>
    </dgm:pt>
    <dgm:pt modelId="{4E659EF6-A359-404F-86AA-67095A100518}" type="pres">
      <dgm:prSet presAssocID="{74444198-1157-4F46-BE67-A4F6948588D9}" presName="LShape" presStyleLbl="alignNode1" presStyleIdx="2" presStyleCnt="5"/>
      <dgm:spPr/>
    </dgm:pt>
    <dgm:pt modelId="{4E0D1DB9-96AE-473E-9888-C5F02160FA5C}" type="pres">
      <dgm:prSet presAssocID="{74444198-1157-4F46-BE67-A4F6948588D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8B500-DCEF-41DF-92AF-5F78D5A0767E}" type="pres">
      <dgm:prSet presAssocID="{74444198-1157-4F46-BE67-A4F6948588D9}" presName="Triangle" presStyleLbl="alignNode1" presStyleIdx="3" presStyleCnt="5"/>
      <dgm:spPr/>
    </dgm:pt>
    <dgm:pt modelId="{F901A39F-3D70-4FC6-98CA-E4C614E46D69}" type="pres">
      <dgm:prSet presAssocID="{1C13EACD-32C5-4B80-BC31-D883003090A1}" presName="sibTrans" presStyleCnt="0"/>
      <dgm:spPr/>
    </dgm:pt>
    <dgm:pt modelId="{817DFAD1-948F-4AA9-B339-5265858FFFAE}" type="pres">
      <dgm:prSet presAssocID="{1C13EACD-32C5-4B80-BC31-D883003090A1}" presName="space" presStyleCnt="0"/>
      <dgm:spPr/>
    </dgm:pt>
    <dgm:pt modelId="{8A79712B-0ADB-4677-8F06-483DD9429B57}" type="pres">
      <dgm:prSet presAssocID="{0A1D57A5-0728-4A61-B935-5599D92F3ABB}" presName="composite" presStyleCnt="0"/>
      <dgm:spPr/>
    </dgm:pt>
    <dgm:pt modelId="{7272B87C-265B-48D3-B56B-98E2B6461B15}" type="pres">
      <dgm:prSet presAssocID="{0A1D57A5-0728-4A61-B935-5599D92F3ABB}" presName="LShape" presStyleLbl="alignNode1" presStyleIdx="4" presStyleCnt="5"/>
      <dgm:spPr/>
    </dgm:pt>
    <dgm:pt modelId="{CB00FEC2-126A-4ABC-BD3A-6989E4660C7B}" type="pres">
      <dgm:prSet presAssocID="{0A1D57A5-0728-4A61-B935-5599D92F3AB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BD511-C1DC-41FB-8FE6-39B2D67AEFEE}" srcId="{1AEB729E-BCD0-4046-879E-87BBECD691B2}" destId="{AE7E978F-27CC-423D-9F86-C4DB9BAA7193}" srcOrd="0" destOrd="0" parTransId="{40E7BCF4-C594-4B29-807A-3A6EA670D1DB}" sibTransId="{55E36E99-D75B-4C15-BD8B-19DAB034F317}"/>
    <dgm:cxn modelId="{093E45B7-17C6-43A0-AD30-69E580E2FE3D}" srcId="{1AEB729E-BCD0-4046-879E-87BBECD691B2}" destId="{0A1D57A5-0728-4A61-B935-5599D92F3ABB}" srcOrd="2" destOrd="0" parTransId="{6C577750-4BEB-432C-83DB-CDA6A3D2574F}" sibTransId="{DB622745-D1A0-467D-AC06-50ED9B633D06}"/>
    <dgm:cxn modelId="{F2271440-D858-4A3C-918B-098DDBAD0D5D}" type="presOf" srcId="{0A1D57A5-0728-4A61-B935-5599D92F3ABB}" destId="{CB00FEC2-126A-4ABC-BD3A-6989E4660C7B}" srcOrd="0" destOrd="0" presId="urn:microsoft.com/office/officeart/2009/3/layout/StepUpProcess"/>
    <dgm:cxn modelId="{302B413D-3273-4A37-90F1-7FDF1989B6BE}" type="presOf" srcId="{AE7E978F-27CC-423D-9F86-C4DB9BAA7193}" destId="{1580221E-6724-4861-816D-18DFCD01EB07}" srcOrd="0" destOrd="0" presId="urn:microsoft.com/office/officeart/2009/3/layout/StepUpProcess"/>
    <dgm:cxn modelId="{95D26B75-1D45-4F37-BFC2-41CB579D0036}" srcId="{1AEB729E-BCD0-4046-879E-87BBECD691B2}" destId="{74444198-1157-4F46-BE67-A4F6948588D9}" srcOrd="1" destOrd="0" parTransId="{46BAC30F-AAA6-41A2-AFA1-A4D5F09BF0B5}" sibTransId="{1C13EACD-32C5-4B80-BC31-D883003090A1}"/>
    <dgm:cxn modelId="{0DC783C5-B50D-444D-9052-BA5AA54AD2D9}" type="presOf" srcId="{1AEB729E-BCD0-4046-879E-87BBECD691B2}" destId="{74784451-922A-48FE-AEDC-FF3808545560}" srcOrd="0" destOrd="0" presId="urn:microsoft.com/office/officeart/2009/3/layout/StepUpProcess"/>
    <dgm:cxn modelId="{E27E8E47-1D8F-4FDB-84F3-B6FC728BD489}" type="presOf" srcId="{74444198-1157-4F46-BE67-A4F6948588D9}" destId="{4E0D1DB9-96AE-473E-9888-C5F02160FA5C}" srcOrd="0" destOrd="0" presId="urn:microsoft.com/office/officeart/2009/3/layout/StepUpProcess"/>
    <dgm:cxn modelId="{9FEE2B97-F8D2-4A64-BA78-98B50D5A56A3}" type="presParOf" srcId="{74784451-922A-48FE-AEDC-FF3808545560}" destId="{66455907-C673-4718-9798-5DDED8F9EDCF}" srcOrd="0" destOrd="0" presId="urn:microsoft.com/office/officeart/2009/3/layout/StepUpProcess"/>
    <dgm:cxn modelId="{7AD35446-3A25-40B6-8634-558DFCE70E80}" type="presParOf" srcId="{66455907-C673-4718-9798-5DDED8F9EDCF}" destId="{AFC6F651-8A1E-4C50-9190-1AE209F194CB}" srcOrd="0" destOrd="0" presId="urn:microsoft.com/office/officeart/2009/3/layout/StepUpProcess"/>
    <dgm:cxn modelId="{852131E4-DAE5-46A3-A01D-E0C08F11DA60}" type="presParOf" srcId="{66455907-C673-4718-9798-5DDED8F9EDCF}" destId="{1580221E-6724-4861-816D-18DFCD01EB07}" srcOrd="1" destOrd="0" presId="urn:microsoft.com/office/officeart/2009/3/layout/StepUpProcess"/>
    <dgm:cxn modelId="{D81A4AFD-F388-4695-B530-3B0913E74FD9}" type="presParOf" srcId="{66455907-C673-4718-9798-5DDED8F9EDCF}" destId="{305EED34-B1FA-422D-83B8-49C601EBD7A6}" srcOrd="2" destOrd="0" presId="urn:microsoft.com/office/officeart/2009/3/layout/StepUpProcess"/>
    <dgm:cxn modelId="{7340FB2D-240E-408F-AB7A-30AE0F0D821A}" type="presParOf" srcId="{74784451-922A-48FE-AEDC-FF3808545560}" destId="{9451AA6A-D114-4065-B62D-908530F9AB07}" srcOrd="1" destOrd="0" presId="urn:microsoft.com/office/officeart/2009/3/layout/StepUpProcess"/>
    <dgm:cxn modelId="{ECBB30EE-7D53-4579-ABAD-708FC95E5BD7}" type="presParOf" srcId="{9451AA6A-D114-4065-B62D-908530F9AB07}" destId="{654C64A0-1CCF-408D-BE5F-4243F8083CD6}" srcOrd="0" destOrd="0" presId="urn:microsoft.com/office/officeart/2009/3/layout/StepUpProcess"/>
    <dgm:cxn modelId="{A35F398D-D3DE-4FB6-A1A4-D94599719B54}" type="presParOf" srcId="{74784451-922A-48FE-AEDC-FF3808545560}" destId="{6AF53C74-BF8A-4230-8AA1-B9BCE457A80A}" srcOrd="2" destOrd="0" presId="urn:microsoft.com/office/officeart/2009/3/layout/StepUpProcess"/>
    <dgm:cxn modelId="{FE47F3DC-32B1-4A8B-A36D-4452B629DA28}" type="presParOf" srcId="{6AF53C74-BF8A-4230-8AA1-B9BCE457A80A}" destId="{4E659EF6-A359-404F-86AA-67095A100518}" srcOrd="0" destOrd="0" presId="urn:microsoft.com/office/officeart/2009/3/layout/StepUpProcess"/>
    <dgm:cxn modelId="{8A4FD4E2-2275-4E7C-9AE0-07B1FE5F6163}" type="presParOf" srcId="{6AF53C74-BF8A-4230-8AA1-B9BCE457A80A}" destId="{4E0D1DB9-96AE-473E-9888-C5F02160FA5C}" srcOrd="1" destOrd="0" presId="urn:microsoft.com/office/officeart/2009/3/layout/StepUpProcess"/>
    <dgm:cxn modelId="{7F4B3BED-B02D-4F44-9ADA-9B5BAA7F89DB}" type="presParOf" srcId="{6AF53C74-BF8A-4230-8AA1-B9BCE457A80A}" destId="{21E8B500-DCEF-41DF-92AF-5F78D5A0767E}" srcOrd="2" destOrd="0" presId="urn:microsoft.com/office/officeart/2009/3/layout/StepUpProcess"/>
    <dgm:cxn modelId="{94F8C23E-FA78-4FFA-8455-53B1C0BFA752}" type="presParOf" srcId="{74784451-922A-48FE-AEDC-FF3808545560}" destId="{F901A39F-3D70-4FC6-98CA-E4C614E46D69}" srcOrd="3" destOrd="0" presId="urn:microsoft.com/office/officeart/2009/3/layout/StepUpProcess"/>
    <dgm:cxn modelId="{4903FAC1-0E39-4925-A9A4-A6F7C3B2E3AC}" type="presParOf" srcId="{F901A39F-3D70-4FC6-98CA-E4C614E46D69}" destId="{817DFAD1-948F-4AA9-B339-5265858FFFAE}" srcOrd="0" destOrd="0" presId="urn:microsoft.com/office/officeart/2009/3/layout/StepUpProcess"/>
    <dgm:cxn modelId="{4EA64E15-7F65-4A12-BFE6-248B35FAF4C4}" type="presParOf" srcId="{74784451-922A-48FE-AEDC-FF3808545560}" destId="{8A79712B-0ADB-4677-8F06-483DD9429B57}" srcOrd="4" destOrd="0" presId="urn:microsoft.com/office/officeart/2009/3/layout/StepUpProcess"/>
    <dgm:cxn modelId="{EE50F07F-EFA7-409A-8FF6-7F10F6CEB087}" type="presParOf" srcId="{8A79712B-0ADB-4677-8F06-483DD9429B57}" destId="{7272B87C-265B-48D3-B56B-98E2B6461B15}" srcOrd="0" destOrd="0" presId="urn:microsoft.com/office/officeart/2009/3/layout/StepUpProcess"/>
    <dgm:cxn modelId="{F64D760B-A3B5-4BAF-9656-10A69AF0CF28}" type="presParOf" srcId="{8A79712B-0ADB-4677-8F06-483DD9429B57}" destId="{CB00FEC2-126A-4ABC-BD3A-6989E4660C7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11B16-D9D4-4594-B612-4CE96EE488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F9219-3630-4EB6-9413-8FDA2C0A30FE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Электронные учебно-методические материалы</a:t>
          </a:r>
          <a:endParaRPr lang="ru-RU" dirty="0"/>
        </a:p>
      </dgm:t>
    </dgm:pt>
    <dgm:pt modelId="{6FD7766C-2A86-41E5-A027-9380E673313E}" type="parTrans" cxnId="{78E0C04A-9372-4A36-99AD-18FDB8D837BD}">
      <dgm:prSet/>
      <dgm:spPr/>
      <dgm:t>
        <a:bodyPr/>
        <a:lstStyle/>
        <a:p>
          <a:endParaRPr lang="ru-RU"/>
        </a:p>
      </dgm:t>
    </dgm:pt>
    <dgm:pt modelId="{056A050F-138C-45DF-A2F0-8ABF8CFDA8DC}" type="sibTrans" cxnId="{78E0C04A-9372-4A36-99AD-18FDB8D837BD}">
      <dgm:prSet/>
      <dgm:spPr/>
      <dgm:t>
        <a:bodyPr/>
        <a:lstStyle/>
        <a:p>
          <a:endParaRPr lang="ru-RU"/>
        </a:p>
      </dgm:t>
    </dgm:pt>
    <dgm:pt modelId="{6D6B691A-E154-411E-86DF-9119BD5ABE46}">
      <dgm:prSet phldrT="[Текст]" custT="1"/>
      <dgm:spPr/>
      <dgm:t>
        <a:bodyPr/>
        <a:lstStyle/>
        <a:p>
          <a:r>
            <a:rPr lang="ru-RU" sz="1600" dirty="0" smtClean="0"/>
            <a:t>мультимедийные программы</a:t>
          </a:r>
          <a:endParaRPr lang="ru-RU" sz="1600" dirty="0"/>
        </a:p>
      </dgm:t>
    </dgm:pt>
    <dgm:pt modelId="{6AFB3DBE-F10C-47C6-A9D5-09135CBA3FE2}" type="parTrans" cxnId="{846413D1-49E9-4A54-8BF6-F02EB629EA7D}">
      <dgm:prSet/>
      <dgm:spPr/>
      <dgm:t>
        <a:bodyPr/>
        <a:lstStyle/>
        <a:p>
          <a:endParaRPr lang="ru-RU"/>
        </a:p>
      </dgm:t>
    </dgm:pt>
    <dgm:pt modelId="{BA644ED9-10D4-4614-98B8-ADA08456F582}" type="sibTrans" cxnId="{846413D1-49E9-4A54-8BF6-F02EB629EA7D}">
      <dgm:prSet/>
      <dgm:spPr/>
      <dgm:t>
        <a:bodyPr/>
        <a:lstStyle/>
        <a:p>
          <a:endParaRPr lang="ru-RU"/>
        </a:p>
      </dgm:t>
    </dgm:pt>
    <dgm:pt modelId="{42A855B9-E630-4DE6-9824-854726E2FC20}">
      <dgm:prSet phldrT="[Текст]" custT="1"/>
      <dgm:spPr/>
      <dgm:t>
        <a:bodyPr/>
        <a:lstStyle/>
        <a:p>
          <a:r>
            <a:rPr lang="ru-RU" sz="1600" dirty="0" smtClean="0"/>
            <a:t>электронные учебники и задачники</a:t>
          </a:r>
          <a:endParaRPr lang="ru-RU" sz="1600" dirty="0"/>
        </a:p>
      </dgm:t>
    </dgm:pt>
    <dgm:pt modelId="{F2BA5413-E2D3-4DA5-A357-29D63628CA72}" type="parTrans" cxnId="{96728EE1-F22D-4723-8AA2-FFE51D51CC9F}">
      <dgm:prSet/>
      <dgm:spPr/>
      <dgm:t>
        <a:bodyPr/>
        <a:lstStyle/>
        <a:p>
          <a:endParaRPr lang="ru-RU"/>
        </a:p>
      </dgm:t>
    </dgm:pt>
    <dgm:pt modelId="{1D4BA365-60BC-4A11-897D-DA6B689E9F3F}" type="sibTrans" cxnId="{96728EE1-F22D-4723-8AA2-FFE51D51CC9F}">
      <dgm:prSet/>
      <dgm:spPr/>
      <dgm:t>
        <a:bodyPr/>
        <a:lstStyle/>
        <a:p>
          <a:endParaRPr lang="ru-RU"/>
        </a:p>
      </dgm:t>
    </dgm:pt>
    <dgm:pt modelId="{1F3F3C7A-0CA6-4921-959B-3069649E4614}">
      <dgm:prSet phldrT="[Текст]" custT="1"/>
      <dgm:spPr/>
      <dgm:t>
        <a:bodyPr/>
        <a:lstStyle/>
        <a:p>
          <a:r>
            <a:rPr lang="ru-RU" sz="1600" dirty="0" smtClean="0"/>
            <a:t>электронные библиотеки</a:t>
          </a:r>
          <a:endParaRPr lang="ru-RU" sz="1600" dirty="0"/>
        </a:p>
      </dgm:t>
    </dgm:pt>
    <dgm:pt modelId="{C1388013-9082-4FCF-8153-2C990DBEE4BA}" type="parTrans" cxnId="{AF2757FF-066F-4D00-BD7B-E12744E86982}">
      <dgm:prSet/>
      <dgm:spPr/>
      <dgm:t>
        <a:bodyPr/>
        <a:lstStyle/>
        <a:p>
          <a:endParaRPr lang="ru-RU"/>
        </a:p>
      </dgm:t>
    </dgm:pt>
    <dgm:pt modelId="{2999C688-07B3-464B-969D-5527D32A6350}" type="sibTrans" cxnId="{AF2757FF-066F-4D00-BD7B-E12744E86982}">
      <dgm:prSet/>
      <dgm:spPr/>
      <dgm:t>
        <a:bodyPr/>
        <a:lstStyle/>
        <a:p>
          <a:endParaRPr lang="ru-RU"/>
        </a:p>
      </dgm:t>
    </dgm:pt>
    <dgm:pt modelId="{1306F7C7-87BC-49ED-93A8-705974E409F9}">
      <dgm:prSet phldrT="[Текст]" custT="1"/>
      <dgm:spPr/>
      <dgm:t>
        <a:bodyPr/>
        <a:lstStyle/>
        <a:p>
          <a:r>
            <a:rPr lang="ru-RU" sz="1600" dirty="0" smtClean="0"/>
            <a:t>виртуальные лаборатории</a:t>
          </a:r>
          <a:endParaRPr lang="ru-RU" sz="1600" dirty="0"/>
        </a:p>
      </dgm:t>
    </dgm:pt>
    <dgm:pt modelId="{FBBED7B2-D253-458B-9936-26D403707517}" type="parTrans" cxnId="{4D626906-7C12-4B53-A5F6-D8C776D96063}">
      <dgm:prSet/>
      <dgm:spPr/>
      <dgm:t>
        <a:bodyPr/>
        <a:lstStyle/>
        <a:p>
          <a:endParaRPr lang="ru-RU"/>
        </a:p>
      </dgm:t>
    </dgm:pt>
    <dgm:pt modelId="{E7ED6119-BF98-498C-82D4-0148725897BE}" type="sibTrans" cxnId="{4D626906-7C12-4B53-A5F6-D8C776D96063}">
      <dgm:prSet/>
      <dgm:spPr/>
      <dgm:t>
        <a:bodyPr/>
        <a:lstStyle/>
        <a:p>
          <a:endParaRPr lang="ru-RU"/>
        </a:p>
      </dgm:t>
    </dgm:pt>
    <dgm:pt modelId="{80360E01-C218-4351-A555-C1DAE210E1B8}">
      <dgm:prSet custT="1"/>
      <dgm:spPr/>
      <dgm:t>
        <a:bodyPr/>
        <a:lstStyle/>
        <a:p>
          <a:r>
            <a:rPr lang="ru-RU" sz="1600" smtClean="0"/>
            <a:t>игровые программы</a:t>
          </a:r>
          <a:endParaRPr lang="ru-RU" sz="1600"/>
        </a:p>
      </dgm:t>
    </dgm:pt>
    <dgm:pt modelId="{0AECB713-10B4-4CA8-9222-C6CB5865FDF8}" type="parTrans" cxnId="{9747FE31-2AA3-4307-87CC-D1A12039381A}">
      <dgm:prSet/>
      <dgm:spPr/>
      <dgm:t>
        <a:bodyPr/>
        <a:lstStyle/>
        <a:p>
          <a:endParaRPr lang="ru-RU"/>
        </a:p>
      </dgm:t>
    </dgm:pt>
    <dgm:pt modelId="{CB5C8EC2-256E-44B5-9AF1-20DCCAF46FC7}" type="sibTrans" cxnId="{9747FE31-2AA3-4307-87CC-D1A12039381A}">
      <dgm:prSet/>
      <dgm:spPr/>
      <dgm:t>
        <a:bodyPr/>
        <a:lstStyle/>
        <a:p>
          <a:endParaRPr lang="ru-RU"/>
        </a:p>
      </dgm:t>
    </dgm:pt>
    <dgm:pt modelId="{22BA99F2-B366-4A55-9297-51BCC8E52F8E}">
      <dgm:prSet custT="1"/>
      <dgm:spPr/>
      <dgm:t>
        <a:bodyPr/>
        <a:lstStyle/>
        <a:p>
          <a:r>
            <a:rPr lang="ru-RU" sz="1600" smtClean="0"/>
            <a:t>коллекции цифровых образовательных ресурсов</a:t>
          </a:r>
          <a:endParaRPr lang="ru-RU" sz="1600"/>
        </a:p>
      </dgm:t>
    </dgm:pt>
    <dgm:pt modelId="{198F3B79-D1A3-4C7B-8E1F-8A64EAD8AA11}" type="parTrans" cxnId="{D487E3E4-6D6F-4B26-A7EF-851D4B9AACDF}">
      <dgm:prSet/>
      <dgm:spPr/>
      <dgm:t>
        <a:bodyPr/>
        <a:lstStyle/>
        <a:p>
          <a:endParaRPr lang="ru-RU"/>
        </a:p>
      </dgm:t>
    </dgm:pt>
    <dgm:pt modelId="{60CCA4E2-66BD-422A-95B5-E7DC763C91AF}" type="sibTrans" cxnId="{D487E3E4-6D6F-4B26-A7EF-851D4B9AACDF}">
      <dgm:prSet/>
      <dgm:spPr/>
      <dgm:t>
        <a:bodyPr/>
        <a:lstStyle/>
        <a:p>
          <a:endParaRPr lang="ru-RU"/>
        </a:p>
      </dgm:t>
    </dgm:pt>
    <dgm:pt modelId="{D6F1B6D8-35A9-47E5-8843-3D590A1B92C5}" type="pres">
      <dgm:prSet presAssocID="{34211B16-D9D4-4594-B612-4CE96EE488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34460-2C9E-4707-93A6-D3A3C374201E}" type="pres">
      <dgm:prSet presAssocID="{015F9219-3630-4EB6-9413-8FDA2C0A30FE}" presName="root1" presStyleCnt="0"/>
      <dgm:spPr/>
    </dgm:pt>
    <dgm:pt modelId="{E3A517DB-25AB-4C12-93AB-2FF5C83E4043}" type="pres">
      <dgm:prSet presAssocID="{015F9219-3630-4EB6-9413-8FDA2C0A30FE}" presName="LevelOneTextNode" presStyleLbl="node0" presStyleIdx="0" presStyleCnt="1" custScaleX="256683" custScaleY="127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FCEC0-C131-476F-9D4A-E4D084E29BB5}" type="pres">
      <dgm:prSet presAssocID="{015F9219-3630-4EB6-9413-8FDA2C0A30FE}" presName="level2hierChild" presStyleCnt="0"/>
      <dgm:spPr/>
    </dgm:pt>
    <dgm:pt modelId="{C266C382-DFA4-42FF-979D-F6C8453209B9}" type="pres">
      <dgm:prSet presAssocID="{6AFB3DBE-F10C-47C6-A9D5-09135CBA3FE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1875AC54-476B-4AB3-843F-139A30397C84}" type="pres">
      <dgm:prSet presAssocID="{6AFB3DBE-F10C-47C6-A9D5-09135CBA3FE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8F3901-FBAD-49F2-93F3-94B28F50F951}" type="pres">
      <dgm:prSet presAssocID="{6D6B691A-E154-411E-86DF-9119BD5ABE46}" presName="root2" presStyleCnt="0"/>
      <dgm:spPr/>
    </dgm:pt>
    <dgm:pt modelId="{E9C7908B-7F49-4A40-9EB1-0C7B75087448}" type="pres">
      <dgm:prSet presAssocID="{6D6B691A-E154-411E-86DF-9119BD5ABE46}" presName="LevelTwoTextNode" presStyleLbl="node2" presStyleIdx="0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CD3EA-1F0F-4483-B30A-0F19ACCE85B2}" type="pres">
      <dgm:prSet presAssocID="{6D6B691A-E154-411E-86DF-9119BD5ABE46}" presName="level3hierChild" presStyleCnt="0"/>
      <dgm:spPr/>
    </dgm:pt>
    <dgm:pt modelId="{ED1D088B-1BD3-49B3-902C-53CF4BD03B10}" type="pres">
      <dgm:prSet presAssocID="{F2BA5413-E2D3-4DA5-A357-29D63628CA72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C2DAC29E-D5F6-4215-935B-F49F2AE07774}" type="pres">
      <dgm:prSet presAssocID="{F2BA5413-E2D3-4DA5-A357-29D63628CA7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5F61C23-B8DE-48B2-8C80-94AB7DC9D33C}" type="pres">
      <dgm:prSet presAssocID="{42A855B9-E630-4DE6-9824-854726E2FC20}" presName="root2" presStyleCnt="0"/>
      <dgm:spPr/>
    </dgm:pt>
    <dgm:pt modelId="{3AA7B87C-066D-4FF5-8DE0-406E554715B0}" type="pres">
      <dgm:prSet presAssocID="{42A855B9-E630-4DE6-9824-854726E2FC20}" presName="LevelTwoTextNode" presStyleLbl="node2" presStyleIdx="1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4743B6-53CD-4BFE-9B03-4C8D63FE48D5}" type="pres">
      <dgm:prSet presAssocID="{42A855B9-E630-4DE6-9824-854726E2FC20}" presName="level3hierChild" presStyleCnt="0"/>
      <dgm:spPr/>
    </dgm:pt>
    <dgm:pt modelId="{4CCE4FCB-E4C8-4834-8398-766752E9B1D7}" type="pres">
      <dgm:prSet presAssocID="{C1388013-9082-4FCF-8153-2C990DBEE4BA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58281608-D228-40E5-96EB-5827046DD82D}" type="pres">
      <dgm:prSet presAssocID="{C1388013-9082-4FCF-8153-2C990DBEE4B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CD884AF-859E-47F2-8A40-94D328B9A1C8}" type="pres">
      <dgm:prSet presAssocID="{1F3F3C7A-0CA6-4921-959B-3069649E4614}" presName="root2" presStyleCnt="0"/>
      <dgm:spPr/>
    </dgm:pt>
    <dgm:pt modelId="{A47BAEB8-9552-4EA4-AABF-783EC5634027}" type="pres">
      <dgm:prSet presAssocID="{1F3F3C7A-0CA6-4921-959B-3069649E4614}" presName="LevelTwoTextNode" presStyleLbl="node2" presStyleIdx="2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220AE-031B-4B86-A8A5-EF4823E82F7D}" type="pres">
      <dgm:prSet presAssocID="{1F3F3C7A-0CA6-4921-959B-3069649E4614}" presName="level3hierChild" presStyleCnt="0"/>
      <dgm:spPr/>
    </dgm:pt>
    <dgm:pt modelId="{815EB663-7B33-47F7-921C-6F68B2FAC45A}" type="pres">
      <dgm:prSet presAssocID="{FBBED7B2-D253-458B-9936-26D403707517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87E7AC3-2BEF-41EF-BE1C-0440625E7D23}" type="pres">
      <dgm:prSet presAssocID="{FBBED7B2-D253-458B-9936-26D40370751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EC26F89-682D-4CE4-BBD0-4323239E3553}" type="pres">
      <dgm:prSet presAssocID="{1306F7C7-87BC-49ED-93A8-705974E409F9}" presName="root2" presStyleCnt="0"/>
      <dgm:spPr/>
    </dgm:pt>
    <dgm:pt modelId="{1867FCFC-F92F-499C-8591-A5DD00421DCB}" type="pres">
      <dgm:prSet presAssocID="{1306F7C7-87BC-49ED-93A8-705974E409F9}" presName="LevelTwoTextNode" presStyleLbl="node2" presStyleIdx="3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E1C54D-4E89-489D-9F05-9A13E9EAB13C}" type="pres">
      <dgm:prSet presAssocID="{1306F7C7-87BC-49ED-93A8-705974E409F9}" presName="level3hierChild" presStyleCnt="0"/>
      <dgm:spPr/>
    </dgm:pt>
    <dgm:pt modelId="{FFCCCF4D-EB5D-4582-81E2-78D47EEFC3A3}" type="pres">
      <dgm:prSet presAssocID="{198F3B79-D1A3-4C7B-8E1F-8A64EAD8AA1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B4ACA64-41CC-4AE3-8553-1253B4C686F7}" type="pres">
      <dgm:prSet presAssocID="{198F3B79-D1A3-4C7B-8E1F-8A64EAD8AA1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2203C6B-A209-41D6-81D6-EAF273560C46}" type="pres">
      <dgm:prSet presAssocID="{22BA99F2-B366-4A55-9297-51BCC8E52F8E}" presName="root2" presStyleCnt="0"/>
      <dgm:spPr/>
    </dgm:pt>
    <dgm:pt modelId="{F8857705-57A7-49DD-8354-4E48B0A3BA0E}" type="pres">
      <dgm:prSet presAssocID="{22BA99F2-B366-4A55-9297-51BCC8E52F8E}" presName="LevelTwoTextNode" presStyleLbl="node2" presStyleIdx="4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923F6-62B7-4742-869E-1C6B2D348FF4}" type="pres">
      <dgm:prSet presAssocID="{22BA99F2-B366-4A55-9297-51BCC8E52F8E}" presName="level3hierChild" presStyleCnt="0"/>
      <dgm:spPr/>
    </dgm:pt>
    <dgm:pt modelId="{1BBE26BE-F97E-4538-A3D3-80F84F645543}" type="pres">
      <dgm:prSet presAssocID="{0AECB713-10B4-4CA8-9222-C6CB5865FDF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0F5085E8-E98E-4A3B-A9A2-38BBE3AA3E54}" type="pres">
      <dgm:prSet presAssocID="{0AECB713-10B4-4CA8-9222-C6CB5865FDF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7E36DD6-548B-443B-9529-3E6CD73A1EC1}" type="pres">
      <dgm:prSet presAssocID="{80360E01-C218-4351-A555-C1DAE210E1B8}" presName="root2" presStyleCnt="0"/>
      <dgm:spPr/>
    </dgm:pt>
    <dgm:pt modelId="{F13060F6-A11A-474B-A5DD-1309E790D7BC}" type="pres">
      <dgm:prSet presAssocID="{80360E01-C218-4351-A555-C1DAE210E1B8}" presName="LevelTwoTextNode" presStyleLbl="node2" presStyleIdx="5" presStyleCnt="6" custScaleX="42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35509-1BD8-4A94-97E7-D363AAB46C54}" type="pres">
      <dgm:prSet presAssocID="{80360E01-C218-4351-A555-C1DAE210E1B8}" presName="level3hierChild" presStyleCnt="0"/>
      <dgm:spPr/>
    </dgm:pt>
  </dgm:ptLst>
  <dgm:cxnLst>
    <dgm:cxn modelId="{028917C1-CB80-4C39-9459-BEE69A6A15AD}" type="presOf" srcId="{015F9219-3630-4EB6-9413-8FDA2C0A30FE}" destId="{E3A517DB-25AB-4C12-93AB-2FF5C83E4043}" srcOrd="0" destOrd="0" presId="urn:microsoft.com/office/officeart/2008/layout/HorizontalMultiLevelHierarchy"/>
    <dgm:cxn modelId="{4F73BF03-65B5-4554-B34D-D50217F93F09}" type="presOf" srcId="{C1388013-9082-4FCF-8153-2C990DBEE4BA}" destId="{58281608-D228-40E5-96EB-5827046DD82D}" srcOrd="1" destOrd="0" presId="urn:microsoft.com/office/officeart/2008/layout/HorizontalMultiLevelHierarchy"/>
    <dgm:cxn modelId="{D3F7AC9D-0836-4A13-AAFA-6DD7D84B3F45}" type="presOf" srcId="{FBBED7B2-D253-458B-9936-26D403707517}" destId="{D87E7AC3-2BEF-41EF-BE1C-0440625E7D23}" srcOrd="1" destOrd="0" presId="urn:microsoft.com/office/officeart/2008/layout/HorizontalMultiLevelHierarchy"/>
    <dgm:cxn modelId="{79BD1150-7763-4413-8F98-BF06AA6A1E1E}" type="presOf" srcId="{198F3B79-D1A3-4C7B-8E1F-8A64EAD8AA11}" destId="{8B4ACA64-41CC-4AE3-8553-1253B4C686F7}" srcOrd="1" destOrd="0" presId="urn:microsoft.com/office/officeart/2008/layout/HorizontalMultiLevelHierarchy"/>
    <dgm:cxn modelId="{63D7017A-B461-4806-ACA5-56C19C6A0523}" type="presOf" srcId="{0AECB713-10B4-4CA8-9222-C6CB5865FDF8}" destId="{0F5085E8-E98E-4A3B-A9A2-38BBE3AA3E54}" srcOrd="1" destOrd="0" presId="urn:microsoft.com/office/officeart/2008/layout/HorizontalMultiLevelHierarchy"/>
    <dgm:cxn modelId="{6ED4E57F-978C-413E-AFC8-C1C36BD720AF}" type="presOf" srcId="{198F3B79-D1A3-4C7B-8E1F-8A64EAD8AA11}" destId="{FFCCCF4D-EB5D-4582-81E2-78D47EEFC3A3}" srcOrd="0" destOrd="0" presId="urn:microsoft.com/office/officeart/2008/layout/HorizontalMultiLevelHierarchy"/>
    <dgm:cxn modelId="{9C9A1D39-14B6-40D8-AE94-0FAF134122B2}" type="presOf" srcId="{F2BA5413-E2D3-4DA5-A357-29D63628CA72}" destId="{C2DAC29E-D5F6-4215-935B-F49F2AE07774}" srcOrd="1" destOrd="0" presId="urn:microsoft.com/office/officeart/2008/layout/HorizontalMultiLevelHierarchy"/>
    <dgm:cxn modelId="{4589DB27-1DC1-49FC-9826-EC267452BE25}" type="presOf" srcId="{34211B16-D9D4-4594-B612-4CE96EE48808}" destId="{D6F1B6D8-35A9-47E5-8843-3D590A1B92C5}" srcOrd="0" destOrd="0" presId="urn:microsoft.com/office/officeart/2008/layout/HorizontalMultiLevelHierarchy"/>
    <dgm:cxn modelId="{711C25AF-7C3F-491F-90A8-30715DA9328A}" type="presOf" srcId="{FBBED7B2-D253-458B-9936-26D403707517}" destId="{815EB663-7B33-47F7-921C-6F68B2FAC45A}" srcOrd="0" destOrd="0" presId="urn:microsoft.com/office/officeart/2008/layout/HorizontalMultiLevelHierarchy"/>
    <dgm:cxn modelId="{55205D59-7DAB-4CAB-BA0B-03531FB08694}" type="presOf" srcId="{42A855B9-E630-4DE6-9824-854726E2FC20}" destId="{3AA7B87C-066D-4FF5-8DE0-406E554715B0}" srcOrd="0" destOrd="0" presId="urn:microsoft.com/office/officeart/2008/layout/HorizontalMultiLevelHierarchy"/>
    <dgm:cxn modelId="{17E5CB00-2735-4EC0-8CBA-26336EE64B72}" type="presOf" srcId="{22BA99F2-B366-4A55-9297-51BCC8E52F8E}" destId="{F8857705-57A7-49DD-8354-4E48B0A3BA0E}" srcOrd="0" destOrd="0" presId="urn:microsoft.com/office/officeart/2008/layout/HorizontalMultiLevelHierarchy"/>
    <dgm:cxn modelId="{B3093D85-1678-4D04-9496-92662016A634}" type="presOf" srcId="{C1388013-9082-4FCF-8153-2C990DBEE4BA}" destId="{4CCE4FCB-E4C8-4834-8398-766752E9B1D7}" srcOrd="0" destOrd="0" presId="urn:microsoft.com/office/officeart/2008/layout/HorizontalMultiLevelHierarchy"/>
    <dgm:cxn modelId="{846413D1-49E9-4A54-8BF6-F02EB629EA7D}" srcId="{015F9219-3630-4EB6-9413-8FDA2C0A30FE}" destId="{6D6B691A-E154-411E-86DF-9119BD5ABE46}" srcOrd="0" destOrd="0" parTransId="{6AFB3DBE-F10C-47C6-A9D5-09135CBA3FE2}" sibTransId="{BA644ED9-10D4-4614-98B8-ADA08456F582}"/>
    <dgm:cxn modelId="{96728EE1-F22D-4723-8AA2-FFE51D51CC9F}" srcId="{015F9219-3630-4EB6-9413-8FDA2C0A30FE}" destId="{42A855B9-E630-4DE6-9824-854726E2FC20}" srcOrd="1" destOrd="0" parTransId="{F2BA5413-E2D3-4DA5-A357-29D63628CA72}" sibTransId="{1D4BA365-60BC-4A11-897D-DA6B689E9F3F}"/>
    <dgm:cxn modelId="{D487E3E4-6D6F-4B26-A7EF-851D4B9AACDF}" srcId="{015F9219-3630-4EB6-9413-8FDA2C0A30FE}" destId="{22BA99F2-B366-4A55-9297-51BCC8E52F8E}" srcOrd="4" destOrd="0" parTransId="{198F3B79-D1A3-4C7B-8E1F-8A64EAD8AA11}" sibTransId="{60CCA4E2-66BD-422A-95B5-E7DC763C91AF}"/>
    <dgm:cxn modelId="{47BC9492-3E0A-4E52-A5DE-B428390C9467}" type="presOf" srcId="{6D6B691A-E154-411E-86DF-9119BD5ABE46}" destId="{E9C7908B-7F49-4A40-9EB1-0C7B75087448}" srcOrd="0" destOrd="0" presId="urn:microsoft.com/office/officeart/2008/layout/HorizontalMultiLevelHierarchy"/>
    <dgm:cxn modelId="{BD963C28-1578-4D69-8F94-BDA1A0CA0D6E}" type="presOf" srcId="{F2BA5413-E2D3-4DA5-A357-29D63628CA72}" destId="{ED1D088B-1BD3-49B3-902C-53CF4BD03B10}" srcOrd="0" destOrd="0" presId="urn:microsoft.com/office/officeart/2008/layout/HorizontalMultiLevelHierarchy"/>
    <dgm:cxn modelId="{86F08D75-94C6-41DD-8218-03B83EC79C02}" type="presOf" srcId="{6AFB3DBE-F10C-47C6-A9D5-09135CBA3FE2}" destId="{1875AC54-476B-4AB3-843F-139A30397C84}" srcOrd="1" destOrd="0" presId="urn:microsoft.com/office/officeart/2008/layout/HorizontalMultiLevelHierarchy"/>
    <dgm:cxn modelId="{0A14FB2D-DC93-4738-B1B4-F42047B10078}" type="presOf" srcId="{1F3F3C7A-0CA6-4921-959B-3069649E4614}" destId="{A47BAEB8-9552-4EA4-AABF-783EC5634027}" srcOrd="0" destOrd="0" presId="urn:microsoft.com/office/officeart/2008/layout/HorizontalMultiLevelHierarchy"/>
    <dgm:cxn modelId="{4D626906-7C12-4B53-A5F6-D8C776D96063}" srcId="{015F9219-3630-4EB6-9413-8FDA2C0A30FE}" destId="{1306F7C7-87BC-49ED-93A8-705974E409F9}" srcOrd="3" destOrd="0" parTransId="{FBBED7B2-D253-458B-9936-26D403707517}" sibTransId="{E7ED6119-BF98-498C-82D4-0148725897BE}"/>
    <dgm:cxn modelId="{D39AD4AE-C4B8-48C3-86D0-A0B1CE8D4AE6}" type="presOf" srcId="{0AECB713-10B4-4CA8-9222-C6CB5865FDF8}" destId="{1BBE26BE-F97E-4538-A3D3-80F84F645543}" srcOrd="0" destOrd="0" presId="urn:microsoft.com/office/officeart/2008/layout/HorizontalMultiLevelHierarchy"/>
    <dgm:cxn modelId="{F29DCC87-A08B-4029-A689-2E9053F91FA5}" type="presOf" srcId="{80360E01-C218-4351-A555-C1DAE210E1B8}" destId="{F13060F6-A11A-474B-A5DD-1309E790D7BC}" srcOrd="0" destOrd="0" presId="urn:microsoft.com/office/officeart/2008/layout/HorizontalMultiLevelHierarchy"/>
    <dgm:cxn modelId="{78E0C04A-9372-4A36-99AD-18FDB8D837BD}" srcId="{34211B16-D9D4-4594-B612-4CE96EE48808}" destId="{015F9219-3630-4EB6-9413-8FDA2C0A30FE}" srcOrd="0" destOrd="0" parTransId="{6FD7766C-2A86-41E5-A027-9380E673313E}" sibTransId="{056A050F-138C-45DF-A2F0-8ABF8CFDA8DC}"/>
    <dgm:cxn modelId="{9747FE31-2AA3-4307-87CC-D1A12039381A}" srcId="{015F9219-3630-4EB6-9413-8FDA2C0A30FE}" destId="{80360E01-C218-4351-A555-C1DAE210E1B8}" srcOrd="5" destOrd="0" parTransId="{0AECB713-10B4-4CA8-9222-C6CB5865FDF8}" sibTransId="{CB5C8EC2-256E-44B5-9AF1-20DCCAF46FC7}"/>
    <dgm:cxn modelId="{7116C252-3C38-4058-8C19-4FBA494EEDED}" type="presOf" srcId="{6AFB3DBE-F10C-47C6-A9D5-09135CBA3FE2}" destId="{C266C382-DFA4-42FF-979D-F6C8453209B9}" srcOrd="0" destOrd="0" presId="urn:microsoft.com/office/officeart/2008/layout/HorizontalMultiLevelHierarchy"/>
    <dgm:cxn modelId="{AF2757FF-066F-4D00-BD7B-E12744E86982}" srcId="{015F9219-3630-4EB6-9413-8FDA2C0A30FE}" destId="{1F3F3C7A-0CA6-4921-959B-3069649E4614}" srcOrd="2" destOrd="0" parTransId="{C1388013-9082-4FCF-8153-2C990DBEE4BA}" sibTransId="{2999C688-07B3-464B-969D-5527D32A6350}"/>
    <dgm:cxn modelId="{A2C9047A-775C-44B4-AF57-534C5A0CDC98}" type="presOf" srcId="{1306F7C7-87BC-49ED-93A8-705974E409F9}" destId="{1867FCFC-F92F-499C-8591-A5DD00421DCB}" srcOrd="0" destOrd="0" presId="urn:microsoft.com/office/officeart/2008/layout/HorizontalMultiLevelHierarchy"/>
    <dgm:cxn modelId="{8947376D-F2AC-46F4-9572-827FD632951E}" type="presParOf" srcId="{D6F1B6D8-35A9-47E5-8843-3D590A1B92C5}" destId="{66734460-2C9E-4707-93A6-D3A3C374201E}" srcOrd="0" destOrd="0" presId="urn:microsoft.com/office/officeart/2008/layout/HorizontalMultiLevelHierarchy"/>
    <dgm:cxn modelId="{4817A496-2937-43EE-B1E7-1BAA77145B63}" type="presParOf" srcId="{66734460-2C9E-4707-93A6-D3A3C374201E}" destId="{E3A517DB-25AB-4C12-93AB-2FF5C83E4043}" srcOrd="0" destOrd="0" presId="urn:microsoft.com/office/officeart/2008/layout/HorizontalMultiLevelHierarchy"/>
    <dgm:cxn modelId="{158B9C24-D1D8-4787-B161-2736B8FE5AAE}" type="presParOf" srcId="{66734460-2C9E-4707-93A6-D3A3C374201E}" destId="{B9CFCEC0-C131-476F-9D4A-E4D084E29BB5}" srcOrd="1" destOrd="0" presId="urn:microsoft.com/office/officeart/2008/layout/HorizontalMultiLevelHierarchy"/>
    <dgm:cxn modelId="{5FA0387F-1C6C-4718-BE49-38C548DCC35D}" type="presParOf" srcId="{B9CFCEC0-C131-476F-9D4A-E4D084E29BB5}" destId="{C266C382-DFA4-42FF-979D-F6C8453209B9}" srcOrd="0" destOrd="0" presId="urn:microsoft.com/office/officeart/2008/layout/HorizontalMultiLevelHierarchy"/>
    <dgm:cxn modelId="{55926562-9248-49A9-A34C-2A2051A3CA22}" type="presParOf" srcId="{C266C382-DFA4-42FF-979D-F6C8453209B9}" destId="{1875AC54-476B-4AB3-843F-139A30397C84}" srcOrd="0" destOrd="0" presId="urn:microsoft.com/office/officeart/2008/layout/HorizontalMultiLevelHierarchy"/>
    <dgm:cxn modelId="{E529CC53-57A7-4129-B13B-3887A9B8DE24}" type="presParOf" srcId="{B9CFCEC0-C131-476F-9D4A-E4D084E29BB5}" destId="{0E8F3901-FBAD-49F2-93F3-94B28F50F951}" srcOrd="1" destOrd="0" presId="urn:microsoft.com/office/officeart/2008/layout/HorizontalMultiLevelHierarchy"/>
    <dgm:cxn modelId="{6503BD0F-0F6C-40C5-9CFE-CD9997C12EF0}" type="presParOf" srcId="{0E8F3901-FBAD-49F2-93F3-94B28F50F951}" destId="{E9C7908B-7F49-4A40-9EB1-0C7B75087448}" srcOrd="0" destOrd="0" presId="urn:microsoft.com/office/officeart/2008/layout/HorizontalMultiLevelHierarchy"/>
    <dgm:cxn modelId="{CE5027BF-A549-46D7-A13F-CC77A0549BD7}" type="presParOf" srcId="{0E8F3901-FBAD-49F2-93F3-94B28F50F951}" destId="{F3ECD3EA-1F0F-4483-B30A-0F19ACCE85B2}" srcOrd="1" destOrd="0" presId="urn:microsoft.com/office/officeart/2008/layout/HorizontalMultiLevelHierarchy"/>
    <dgm:cxn modelId="{F5843FB1-B510-4776-BA14-1FB6707579BE}" type="presParOf" srcId="{B9CFCEC0-C131-476F-9D4A-E4D084E29BB5}" destId="{ED1D088B-1BD3-49B3-902C-53CF4BD03B10}" srcOrd="2" destOrd="0" presId="urn:microsoft.com/office/officeart/2008/layout/HorizontalMultiLevelHierarchy"/>
    <dgm:cxn modelId="{605DE4AA-E432-4F03-80C0-28E110810A90}" type="presParOf" srcId="{ED1D088B-1BD3-49B3-902C-53CF4BD03B10}" destId="{C2DAC29E-D5F6-4215-935B-F49F2AE07774}" srcOrd="0" destOrd="0" presId="urn:microsoft.com/office/officeart/2008/layout/HorizontalMultiLevelHierarchy"/>
    <dgm:cxn modelId="{FC2B340E-E249-4993-94F7-D3DB846B7173}" type="presParOf" srcId="{B9CFCEC0-C131-476F-9D4A-E4D084E29BB5}" destId="{D5F61C23-B8DE-48B2-8C80-94AB7DC9D33C}" srcOrd="3" destOrd="0" presId="urn:microsoft.com/office/officeart/2008/layout/HorizontalMultiLevelHierarchy"/>
    <dgm:cxn modelId="{12C9A5F8-48B7-4E34-933F-BA773D93C3A2}" type="presParOf" srcId="{D5F61C23-B8DE-48B2-8C80-94AB7DC9D33C}" destId="{3AA7B87C-066D-4FF5-8DE0-406E554715B0}" srcOrd="0" destOrd="0" presId="urn:microsoft.com/office/officeart/2008/layout/HorizontalMultiLevelHierarchy"/>
    <dgm:cxn modelId="{5078CFED-4A18-4D6D-BEDE-DE096B21559D}" type="presParOf" srcId="{D5F61C23-B8DE-48B2-8C80-94AB7DC9D33C}" destId="{374743B6-53CD-4BFE-9B03-4C8D63FE48D5}" srcOrd="1" destOrd="0" presId="urn:microsoft.com/office/officeart/2008/layout/HorizontalMultiLevelHierarchy"/>
    <dgm:cxn modelId="{40F94E26-A3B9-445B-8FAE-DADD2BAFE60E}" type="presParOf" srcId="{B9CFCEC0-C131-476F-9D4A-E4D084E29BB5}" destId="{4CCE4FCB-E4C8-4834-8398-766752E9B1D7}" srcOrd="4" destOrd="0" presId="urn:microsoft.com/office/officeart/2008/layout/HorizontalMultiLevelHierarchy"/>
    <dgm:cxn modelId="{48AD6F30-868D-4E67-9F4C-709409269E4E}" type="presParOf" srcId="{4CCE4FCB-E4C8-4834-8398-766752E9B1D7}" destId="{58281608-D228-40E5-96EB-5827046DD82D}" srcOrd="0" destOrd="0" presId="urn:microsoft.com/office/officeart/2008/layout/HorizontalMultiLevelHierarchy"/>
    <dgm:cxn modelId="{DB52F752-8B02-4670-9CF7-C40E76042AE6}" type="presParOf" srcId="{B9CFCEC0-C131-476F-9D4A-E4D084E29BB5}" destId="{1CD884AF-859E-47F2-8A40-94D328B9A1C8}" srcOrd="5" destOrd="0" presId="urn:microsoft.com/office/officeart/2008/layout/HorizontalMultiLevelHierarchy"/>
    <dgm:cxn modelId="{D1121C2C-344D-4221-AD67-C8BAABE7D3F3}" type="presParOf" srcId="{1CD884AF-859E-47F2-8A40-94D328B9A1C8}" destId="{A47BAEB8-9552-4EA4-AABF-783EC5634027}" srcOrd="0" destOrd="0" presId="urn:microsoft.com/office/officeart/2008/layout/HorizontalMultiLevelHierarchy"/>
    <dgm:cxn modelId="{7189D98F-25E2-42AA-B07B-E49A539F596B}" type="presParOf" srcId="{1CD884AF-859E-47F2-8A40-94D328B9A1C8}" destId="{BA2220AE-031B-4B86-A8A5-EF4823E82F7D}" srcOrd="1" destOrd="0" presId="urn:microsoft.com/office/officeart/2008/layout/HorizontalMultiLevelHierarchy"/>
    <dgm:cxn modelId="{8C4E460D-95F8-4BBD-A7A0-2F6F5CA5A98B}" type="presParOf" srcId="{B9CFCEC0-C131-476F-9D4A-E4D084E29BB5}" destId="{815EB663-7B33-47F7-921C-6F68B2FAC45A}" srcOrd="6" destOrd="0" presId="urn:microsoft.com/office/officeart/2008/layout/HorizontalMultiLevelHierarchy"/>
    <dgm:cxn modelId="{731F8FF2-179F-41B7-BAD3-DB6A576ABAAC}" type="presParOf" srcId="{815EB663-7B33-47F7-921C-6F68B2FAC45A}" destId="{D87E7AC3-2BEF-41EF-BE1C-0440625E7D23}" srcOrd="0" destOrd="0" presId="urn:microsoft.com/office/officeart/2008/layout/HorizontalMultiLevelHierarchy"/>
    <dgm:cxn modelId="{3199ECF3-F2E9-49FE-BA1E-5A11A0F4C193}" type="presParOf" srcId="{B9CFCEC0-C131-476F-9D4A-E4D084E29BB5}" destId="{1EC26F89-682D-4CE4-BBD0-4323239E3553}" srcOrd="7" destOrd="0" presId="urn:microsoft.com/office/officeart/2008/layout/HorizontalMultiLevelHierarchy"/>
    <dgm:cxn modelId="{4991C5FF-9F56-4563-BF84-BCF60F73883F}" type="presParOf" srcId="{1EC26F89-682D-4CE4-BBD0-4323239E3553}" destId="{1867FCFC-F92F-499C-8591-A5DD00421DCB}" srcOrd="0" destOrd="0" presId="urn:microsoft.com/office/officeart/2008/layout/HorizontalMultiLevelHierarchy"/>
    <dgm:cxn modelId="{890C6CF5-58DF-4469-83AE-03D299A5FC58}" type="presParOf" srcId="{1EC26F89-682D-4CE4-BBD0-4323239E3553}" destId="{14E1C54D-4E89-489D-9F05-9A13E9EAB13C}" srcOrd="1" destOrd="0" presId="urn:microsoft.com/office/officeart/2008/layout/HorizontalMultiLevelHierarchy"/>
    <dgm:cxn modelId="{44A804D0-038F-4EF1-920D-327D18C727B8}" type="presParOf" srcId="{B9CFCEC0-C131-476F-9D4A-E4D084E29BB5}" destId="{FFCCCF4D-EB5D-4582-81E2-78D47EEFC3A3}" srcOrd="8" destOrd="0" presId="urn:microsoft.com/office/officeart/2008/layout/HorizontalMultiLevelHierarchy"/>
    <dgm:cxn modelId="{741F05E0-675A-4194-93E1-632F839C5006}" type="presParOf" srcId="{FFCCCF4D-EB5D-4582-81E2-78D47EEFC3A3}" destId="{8B4ACA64-41CC-4AE3-8553-1253B4C686F7}" srcOrd="0" destOrd="0" presId="urn:microsoft.com/office/officeart/2008/layout/HorizontalMultiLevelHierarchy"/>
    <dgm:cxn modelId="{2B56EC98-3865-4553-B162-CB7AEF1EC4AC}" type="presParOf" srcId="{B9CFCEC0-C131-476F-9D4A-E4D084E29BB5}" destId="{A2203C6B-A209-41D6-81D6-EAF273560C46}" srcOrd="9" destOrd="0" presId="urn:microsoft.com/office/officeart/2008/layout/HorizontalMultiLevelHierarchy"/>
    <dgm:cxn modelId="{4BA30D50-2A56-4A1F-8B1F-FF6B4CB91481}" type="presParOf" srcId="{A2203C6B-A209-41D6-81D6-EAF273560C46}" destId="{F8857705-57A7-49DD-8354-4E48B0A3BA0E}" srcOrd="0" destOrd="0" presId="urn:microsoft.com/office/officeart/2008/layout/HorizontalMultiLevelHierarchy"/>
    <dgm:cxn modelId="{B6F567F3-B209-4DD1-A0F4-523B7749B05D}" type="presParOf" srcId="{A2203C6B-A209-41D6-81D6-EAF273560C46}" destId="{CFC923F6-62B7-4742-869E-1C6B2D348FF4}" srcOrd="1" destOrd="0" presId="urn:microsoft.com/office/officeart/2008/layout/HorizontalMultiLevelHierarchy"/>
    <dgm:cxn modelId="{B4F3AED9-3CA5-401E-BC59-ECF37534455C}" type="presParOf" srcId="{B9CFCEC0-C131-476F-9D4A-E4D084E29BB5}" destId="{1BBE26BE-F97E-4538-A3D3-80F84F645543}" srcOrd="10" destOrd="0" presId="urn:microsoft.com/office/officeart/2008/layout/HorizontalMultiLevelHierarchy"/>
    <dgm:cxn modelId="{C8332202-0C13-491B-B956-A24705FE9FF0}" type="presParOf" srcId="{1BBE26BE-F97E-4538-A3D3-80F84F645543}" destId="{0F5085E8-E98E-4A3B-A9A2-38BBE3AA3E54}" srcOrd="0" destOrd="0" presId="urn:microsoft.com/office/officeart/2008/layout/HorizontalMultiLevelHierarchy"/>
    <dgm:cxn modelId="{AB21F2AE-47B8-4474-A477-1E51DD63C4F7}" type="presParOf" srcId="{B9CFCEC0-C131-476F-9D4A-E4D084E29BB5}" destId="{57E36DD6-548B-443B-9529-3E6CD73A1EC1}" srcOrd="11" destOrd="0" presId="urn:microsoft.com/office/officeart/2008/layout/HorizontalMultiLevelHierarchy"/>
    <dgm:cxn modelId="{0A44FFD6-585B-4F3D-8AC7-513521CFA8F8}" type="presParOf" srcId="{57E36DD6-548B-443B-9529-3E6CD73A1EC1}" destId="{F13060F6-A11A-474B-A5DD-1309E790D7BC}" srcOrd="0" destOrd="0" presId="urn:microsoft.com/office/officeart/2008/layout/HorizontalMultiLevelHierarchy"/>
    <dgm:cxn modelId="{2ECAC456-451E-49BF-8D68-B4567CDB712B}" type="presParOf" srcId="{57E36DD6-548B-443B-9529-3E6CD73A1EC1}" destId="{2B035509-1BD8-4A94-97E7-D363AAB46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EDDB5-4D00-466E-9A1E-4D74B28863D7}">
      <dsp:nvSpPr>
        <dsp:cNvPr id="0" name=""/>
        <dsp:cNvSpPr/>
      </dsp:nvSpPr>
      <dsp:spPr>
        <a:xfrm>
          <a:off x="2753150" y="3132347"/>
          <a:ext cx="780831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415" y="0"/>
              </a:lnTo>
              <a:lnTo>
                <a:pt x="390415" y="1487865"/>
              </a:lnTo>
              <a:lnTo>
                <a:pt x="780831" y="14878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1559" y="3834272"/>
        <a:ext cx="84015" cy="84015"/>
      </dsp:txXfrm>
    </dsp:sp>
    <dsp:sp modelId="{3EF39818-066D-4271-9630-66976706978A}">
      <dsp:nvSpPr>
        <dsp:cNvPr id="0" name=""/>
        <dsp:cNvSpPr/>
      </dsp:nvSpPr>
      <dsp:spPr>
        <a:xfrm>
          <a:off x="2753150" y="3086627"/>
          <a:ext cx="780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80831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4046" y="3112827"/>
        <a:ext cx="39041" cy="39041"/>
      </dsp:txXfrm>
    </dsp:sp>
    <dsp:sp modelId="{21AF11B8-D0F7-4C2B-A763-3D4D3DB502FB}">
      <dsp:nvSpPr>
        <dsp:cNvPr id="0" name=""/>
        <dsp:cNvSpPr/>
      </dsp:nvSpPr>
      <dsp:spPr>
        <a:xfrm>
          <a:off x="2753150" y="1644482"/>
          <a:ext cx="780831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1487865"/>
              </a:moveTo>
              <a:lnTo>
                <a:pt x="390415" y="1487865"/>
              </a:lnTo>
              <a:lnTo>
                <a:pt x="390415" y="0"/>
              </a:lnTo>
              <a:lnTo>
                <a:pt x="78083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1559" y="2346407"/>
        <a:ext cx="84015" cy="84015"/>
      </dsp:txXfrm>
    </dsp:sp>
    <dsp:sp modelId="{AE51FB18-4AE8-4AC6-8150-D3C039A91758}">
      <dsp:nvSpPr>
        <dsp:cNvPr id="0" name=""/>
        <dsp:cNvSpPr/>
      </dsp:nvSpPr>
      <dsp:spPr>
        <a:xfrm rot="16200000">
          <a:off x="-974343" y="2537201"/>
          <a:ext cx="6264695" cy="119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4000" b="1" kern="1200" smtClean="0"/>
            <a:t>Функциональная грамотность       </a:t>
          </a:r>
          <a:endParaRPr lang="ru-RU" sz="4000" kern="1200"/>
        </a:p>
      </dsp:txBody>
      <dsp:txXfrm>
        <a:off x="-974343" y="2537201"/>
        <a:ext cx="6264695" cy="1190292"/>
      </dsp:txXfrm>
    </dsp:sp>
    <dsp:sp modelId="{5AA90E69-86CD-4545-88E9-F87B24F5A602}">
      <dsp:nvSpPr>
        <dsp:cNvPr id="0" name=""/>
        <dsp:cNvSpPr/>
      </dsp:nvSpPr>
      <dsp:spPr>
        <a:xfrm>
          <a:off x="3533982" y="1049336"/>
          <a:ext cx="3904158" cy="1190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Что?</a:t>
          </a:r>
          <a:endParaRPr lang="ru-RU" sz="4000" kern="1200" dirty="0"/>
        </a:p>
      </dsp:txBody>
      <dsp:txXfrm>
        <a:off x="3533982" y="1049336"/>
        <a:ext cx="3904158" cy="1190292"/>
      </dsp:txXfrm>
    </dsp:sp>
    <dsp:sp modelId="{464DAF5B-B5B2-4E20-9460-9CF18F7F0A20}">
      <dsp:nvSpPr>
        <dsp:cNvPr id="0" name=""/>
        <dsp:cNvSpPr/>
      </dsp:nvSpPr>
      <dsp:spPr>
        <a:xfrm>
          <a:off x="3533982" y="2537201"/>
          <a:ext cx="3904158" cy="1190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Зачем?</a:t>
          </a:r>
          <a:endParaRPr lang="ru-RU" sz="4000" kern="1200" dirty="0"/>
        </a:p>
      </dsp:txBody>
      <dsp:txXfrm>
        <a:off x="3533982" y="2537201"/>
        <a:ext cx="3904158" cy="1190292"/>
      </dsp:txXfrm>
    </dsp:sp>
    <dsp:sp modelId="{360EF737-5420-41FF-A5A1-6BA2162B7476}">
      <dsp:nvSpPr>
        <dsp:cNvPr id="0" name=""/>
        <dsp:cNvSpPr/>
      </dsp:nvSpPr>
      <dsp:spPr>
        <a:xfrm>
          <a:off x="3533982" y="4025067"/>
          <a:ext cx="3904158" cy="1190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Как?</a:t>
          </a:r>
          <a:endParaRPr lang="ru-RU" sz="4000" kern="1200" dirty="0"/>
        </a:p>
      </dsp:txBody>
      <dsp:txXfrm>
        <a:off x="3533982" y="4025067"/>
        <a:ext cx="3904158" cy="1190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9BED6-15C4-487B-B099-79E8DAEC5CA0}">
      <dsp:nvSpPr>
        <dsp:cNvPr id="0" name=""/>
        <dsp:cNvSpPr/>
      </dsp:nvSpPr>
      <dsp:spPr>
        <a:xfrm>
          <a:off x="0" y="1029714"/>
          <a:ext cx="8712968" cy="348518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9F921-5EBE-45A1-9A93-B331199B7C96}">
      <dsp:nvSpPr>
        <dsp:cNvPr id="0" name=""/>
        <dsp:cNvSpPr/>
      </dsp:nvSpPr>
      <dsp:spPr>
        <a:xfrm>
          <a:off x="1045556" y="1639622"/>
          <a:ext cx="2875279" cy="17077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Учебная задача</a:t>
          </a:r>
          <a:endParaRPr lang="ru-RU" sz="4800" kern="1200" dirty="0"/>
        </a:p>
      </dsp:txBody>
      <dsp:txXfrm>
        <a:off x="1045556" y="1639622"/>
        <a:ext cx="2875279" cy="1707741"/>
      </dsp:txXfrm>
    </dsp:sp>
    <dsp:sp modelId="{E975B9DE-919D-4EE4-8D0E-C8FCBA3B1515}">
      <dsp:nvSpPr>
        <dsp:cNvPr id="0" name=""/>
        <dsp:cNvSpPr/>
      </dsp:nvSpPr>
      <dsp:spPr>
        <a:xfrm>
          <a:off x="4356484" y="2197252"/>
          <a:ext cx="3398057" cy="17077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Задача по ФГ</a:t>
          </a:r>
          <a:endParaRPr lang="ru-RU" sz="4800" kern="1200" dirty="0"/>
        </a:p>
      </dsp:txBody>
      <dsp:txXfrm>
        <a:off x="4356484" y="2197252"/>
        <a:ext cx="3398057" cy="1707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6F651-8A1E-4C50-9190-1AE209F194CB}">
      <dsp:nvSpPr>
        <dsp:cNvPr id="0" name=""/>
        <dsp:cNvSpPr/>
      </dsp:nvSpPr>
      <dsp:spPr>
        <a:xfrm rot="5400000">
          <a:off x="255251" y="1377606"/>
          <a:ext cx="767705" cy="12774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0221E-6724-4861-816D-18DFCD01EB07}">
      <dsp:nvSpPr>
        <dsp:cNvPr id="0" name=""/>
        <dsp:cNvSpPr/>
      </dsp:nvSpPr>
      <dsp:spPr>
        <a:xfrm>
          <a:off x="127102" y="1759287"/>
          <a:ext cx="1153283" cy="1010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НОО</a:t>
          </a:r>
          <a:endParaRPr lang="ru-RU" sz="3500" kern="1200" dirty="0"/>
        </a:p>
      </dsp:txBody>
      <dsp:txXfrm>
        <a:off x="127102" y="1759287"/>
        <a:ext cx="1153283" cy="1010920"/>
      </dsp:txXfrm>
    </dsp:sp>
    <dsp:sp modelId="{305EED34-B1FA-422D-83B8-49C601EBD7A6}">
      <dsp:nvSpPr>
        <dsp:cNvPr id="0" name=""/>
        <dsp:cNvSpPr/>
      </dsp:nvSpPr>
      <dsp:spPr>
        <a:xfrm>
          <a:off x="1062784" y="1283560"/>
          <a:ext cx="217600" cy="2176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59EF6-A359-404F-86AA-67095A100518}">
      <dsp:nvSpPr>
        <dsp:cNvPr id="0" name=""/>
        <dsp:cNvSpPr/>
      </dsp:nvSpPr>
      <dsp:spPr>
        <a:xfrm rot="5400000">
          <a:off x="1667095" y="1028244"/>
          <a:ext cx="767705" cy="12774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D1DB9-96AE-473E-9888-C5F02160FA5C}">
      <dsp:nvSpPr>
        <dsp:cNvPr id="0" name=""/>
        <dsp:cNvSpPr/>
      </dsp:nvSpPr>
      <dsp:spPr>
        <a:xfrm>
          <a:off x="1538946" y="1409925"/>
          <a:ext cx="1153283" cy="1010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ООО</a:t>
          </a:r>
          <a:endParaRPr lang="ru-RU" sz="3500" kern="1200" dirty="0"/>
        </a:p>
      </dsp:txBody>
      <dsp:txXfrm>
        <a:off x="1538946" y="1409925"/>
        <a:ext cx="1153283" cy="1010920"/>
      </dsp:txXfrm>
    </dsp:sp>
    <dsp:sp modelId="{21E8B500-DCEF-41DF-92AF-5F78D5A0767E}">
      <dsp:nvSpPr>
        <dsp:cNvPr id="0" name=""/>
        <dsp:cNvSpPr/>
      </dsp:nvSpPr>
      <dsp:spPr>
        <a:xfrm>
          <a:off x="2474629" y="934197"/>
          <a:ext cx="217600" cy="2176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2B87C-265B-48D3-B56B-98E2B6461B15}">
      <dsp:nvSpPr>
        <dsp:cNvPr id="0" name=""/>
        <dsp:cNvSpPr/>
      </dsp:nvSpPr>
      <dsp:spPr>
        <a:xfrm rot="5400000">
          <a:off x="3078939" y="678882"/>
          <a:ext cx="767705" cy="12774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0FEC2-126A-4ABC-BD3A-6989E4660C7B}">
      <dsp:nvSpPr>
        <dsp:cNvPr id="0" name=""/>
        <dsp:cNvSpPr/>
      </dsp:nvSpPr>
      <dsp:spPr>
        <a:xfrm>
          <a:off x="2950790" y="1060562"/>
          <a:ext cx="1153283" cy="1010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СОО</a:t>
          </a:r>
          <a:endParaRPr lang="ru-RU" sz="3500" kern="1200" dirty="0"/>
        </a:p>
      </dsp:txBody>
      <dsp:txXfrm>
        <a:off x="2950790" y="1060562"/>
        <a:ext cx="1153283" cy="1010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E26BE-F97E-4538-A3D3-80F84F645543}">
      <dsp:nvSpPr>
        <dsp:cNvPr id="0" name=""/>
        <dsp:cNvSpPr/>
      </dsp:nvSpPr>
      <dsp:spPr>
        <a:xfrm>
          <a:off x="2249185" y="1347923"/>
          <a:ext cx="243566" cy="116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83" y="0"/>
              </a:lnTo>
              <a:lnTo>
                <a:pt x="121783" y="1160282"/>
              </a:lnTo>
              <a:lnTo>
                <a:pt x="243566" y="1160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41329" y="1898425"/>
        <a:ext cx="59278" cy="59278"/>
      </dsp:txXfrm>
    </dsp:sp>
    <dsp:sp modelId="{FFCCCF4D-EB5D-4582-81E2-78D47EEFC3A3}">
      <dsp:nvSpPr>
        <dsp:cNvPr id="0" name=""/>
        <dsp:cNvSpPr/>
      </dsp:nvSpPr>
      <dsp:spPr>
        <a:xfrm>
          <a:off x="2249185" y="1347923"/>
          <a:ext cx="243566" cy="696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83" y="0"/>
              </a:lnTo>
              <a:lnTo>
                <a:pt x="121783" y="696169"/>
              </a:lnTo>
              <a:lnTo>
                <a:pt x="243566" y="696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2529" y="1677569"/>
        <a:ext cx="36877" cy="36877"/>
      </dsp:txXfrm>
    </dsp:sp>
    <dsp:sp modelId="{815EB663-7B33-47F7-921C-6F68B2FAC45A}">
      <dsp:nvSpPr>
        <dsp:cNvPr id="0" name=""/>
        <dsp:cNvSpPr/>
      </dsp:nvSpPr>
      <dsp:spPr>
        <a:xfrm>
          <a:off x="2249185" y="1347923"/>
          <a:ext cx="243566" cy="232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83" y="0"/>
              </a:lnTo>
              <a:lnTo>
                <a:pt x="121783" y="232056"/>
              </a:lnTo>
              <a:lnTo>
                <a:pt x="243566" y="232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2558" y="1455541"/>
        <a:ext cx="16820" cy="16820"/>
      </dsp:txXfrm>
    </dsp:sp>
    <dsp:sp modelId="{4CCE4FCB-E4C8-4834-8398-766752E9B1D7}">
      <dsp:nvSpPr>
        <dsp:cNvPr id="0" name=""/>
        <dsp:cNvSpPr/>
      </dsp:nvSpPr>
      <dsp:spPr>
        <a:xfrm>
          <a:off x="2249185" y="1115867"/>
          <a:ext cx="243566" cy="232056"/>
        </a:xfrm>
        <a:custGeom>
          <a:avLst/>
          <a:gdLst/>
          <a:ahLst/>
          <a:cxnLst/>
          <a:rect l="0" t="0" r="0" b="0"/>
          <a:pathLst>
            <a:path>
              <a:moveTo>
                <a:pt x="0" y="232056"/>
              </a:moveTo>
              <a:lnTo>
                <a:pt x="121783" y="232056"/>
              </a:lnTo>
              <a:lnTo>
                <a:pt x="121783" y="0"/>
              </a:lnTo>
              <a:lnTo>
                <a:pt x="243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2558" y="1223485"/>
        <a:ext cx="16820" cy="16820"/>
      </dsp:txXfrm>
    </dsp:sp>
    <dsp:sp modelId="{ED1D088B-1BD3-49B3-902C-53CF4BD03B10}">
      <dsp:nvSpPr>
        <dsp:cNvPr id="0" name=""/>
        <dsp:cNvSpPr/>
      </dsp:nvSpPr>
      <dsp:spPr>
        <a:xfrm>
          <a:off x="2249185" y="651754"/>
          <a:ext cx="243566" cy="696169"/>
        </a:xfrm>
        <a:custGeom>
          <a:avLst/>
          <a:gdLst/>
          <a:ahLst/>
          <a:cxnLst/>
          <a:rect l="0" t="0" r="0" b="0"/>
          <a:pathLst>
            <a:path>
              <a:moveTo>
                <a:pt x="0" y="696169"/>
              </a:moveTo>
              <a:lnTo>
                <a:pt x="121783" y="696169"/>
              </a:lnTo>
              <a:lnTo>
                <a:pt x="121783" y="0"/>
              </a:lnTo>
              <a:lnTo>
                <a:pt x="243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2529" y="981400"/>
        <a:ext cx="36877" cy="36877"/>
      </dsp:txXfrm>
    </dsp:sp>
    <dsp:sp modelId="{C266C382-DFA4-42FF-979D-F6C8453209B9}">
      <dsp:nvSpPr>
        <dsp:cNvPr id="0" name=""/>
        <dsp:cNvSpPr/>
      </dsp:nvSpPr>
      <dsp:spPr>
        <a:xfrm>
          <a:off x="2249185" y="187641"/>
          <a:ext cx="243566" cy="1160282"/>
        </a:xfrm>
        <a:custGeom>
          <a:avLst/>
          <a:gdLst/>
          <a:ahLst/>
          <a:cxnLst/>
          <a:rect l="0" t="0" r="0" b="0"/>
          <a:pathLst>
            <a:path>
              <a:moveTo>
                <a:pt x="0" y="1160282"/>
              </a:moveTo>
              <a:lnTo>
                <a:pt x="121783" y="1160282"/>
              </a:lnTo>
              <a:lnTo>
                <a:pt x="121783" y="0"/>
              </a:lnTo>
              <a:lnTo>
                <a:pt x="243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41329" y="738143"/>
        <a:ext cx="59278" cy="59278"/>
      </dsp:txXfrm>
    </dsp:sp>
    <dsp:sp modelId="{E3A517DB-25AB-4C12-93AB-2FF5C83E4043}">
      <dsp:nvSpPr>
        <dsp:cNvPr id="0" name=""/>
        <dsp:cNvSpPr/>
      </dsp:nvSpPr>
      <dsp:spPr>
        <a:xfrm rot="16200000">
          <a:off x="528306" y="871404"/>
          <a:ext cx="2488719" cy="95303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Электронные учебно-методические материалы</a:t>
          </a:r>
          <a:endParaRPr lang="ru-RU" sz="2000" kern="1200" dirty="0"/>
        </a:p>
      </dsp:txBody>
      <dsp:txXfrm>
        <a:off x="528306" y="871404"/>
        <a:ext cx="2488719" cy="953038"/>
      </dsp:txXfrm>
    </dsp:sp>
    <dsp:sp modelId="{E9C7908B-7F49-4A40-9EB1-0C7B75087448}">
      <dsp:nvSpPr>
        <dsp:cNvPr id="0" name=""/>
        <dsp:cNvSpPr/>
      </dsp:nvSpPr>
      <dsp:spPr>
        <a:xfrm>
          <a:off x="2492751" y="1996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мультимедийные программы</a:t>
          </a:r>
          <a:endParaRPr lang="ru-RU" sz="1600" kern="1200" dirty="0"/>
        </a:p>
      </dsp:txBody>
      <dsp:txXfrm>
        <a:off x="2492751" y="1996"/>
        <a:ext cx="5212101" cy="371290"/>
      </dsp:txXfrm>
    </dsp:sp>
    <dsp:sp modelId="{3AA7B87C-066D-4FF5-8DE0-406E554715B0}">
      <dsp:nvSpPr>
        <dsp:cNvPr id="0" name=""/>
        <dsp:cNvSpPr/>
      </dsp:nvSpPr>
      <dsp:spPr>
        <a:xfrm>
          <a:off x="2492751" y="466109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электронные учебники и задачники</a:t>
          </a:r>
          <a:endParaRPr lang="ru-RU" sz="1600" kern="1200" dirty="0"/>
        </a:p>
      </dsp:txBody>
      <dsp:txXfrm>
        <a:off x="2492751" y="466109"/>
        <a:ext cx="5212101" cy="371290"/>
      </dsp:txXfrm>
    </dsp:sp>
    <dsp:sp modelId="{A47BAEB8-9552-4EA4-AABF-783EC5634027}">
      <dsp:nvSpPr>
        <dsp:cNvPr id="0" name=""/>
        <dsp:cNvSpPr/>
      </dsp:nvSpPr>
      <dsp:spPr>
        <a:xfrm>
          <a:off x="2492751" y="930222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электронные библиотеки</a:t>
          </a:r>
          <a:endParaRPr lang="ru-RU" sz="1600" kern="1200" dirty="0"/>
        </a:p>
      </dsp:txBody>
      <dsp:txXfrm>
        <a:off x="2492751" y="930222"/>
        <a:ext cx="5212101" cy="371290"/>
      </dsp:txXfrm>
    </dsp:sp>
    <dsp:sp modelId="{1867FCFC-F92F-499C-8591-A5DD00421DCB}">
      <dsp:nvSpPr>
        <dsp:cNvPr id="0" name=""/>
        <dsp:cNvSpPr/>
      </dsp:nvSpPr>
      <dsp:spPr>
        <a:xfrm>
          <a:off x="2492751" y="1394335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виртуальные лаборатории</a:t>
          </a:r>
          <a:endParaRPr lang="ru-RU" sz="1600" kern="1200" dirty="0"/>
        </a:p>
      </dsp:txBody>
      <dsp:txXfrm>
        <a:off x="2492751" y="1394335"/>
        <a:ext cx="5212101" cy="371290"/>
      </dsp:txXfrm>
    </dsp:sp>
    <dsp:sp modelId="{F8857705-57A7-49DD-8354-4E48B0A3BA0E}">
      <dsp:nvSpPr>
        <dsp:cNvPr id="0" name=""/>
        <dsp:cNvSpPr/>
      </dsp:nvSpPr>
      <dsp:spPr>
        <a:xfrm>
          <a:off x="2492751" y="1858448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коллекции цифровых образовательных ресурсов</a:t>
          </a:r>
          <a:endParaRPr lang="ru-RU" sz="1600" kern="1200"/>
        </a:p>
      </dsp:txBody>
      <dsp:txXfrm>
        <a:off x="2492751" y="1858448"/>
        <a:ext cx="5212101" cy="371290"/>
      </dsp:txXfrm>
    </dsp:sp>
    <dsp:sp modelId="{F13060F6-A11A-474B-A5DD-1309E790D7BC}">
      <dsp:nvSpPr>
        <dsp:cNvPr id="0" name=""/>
        <dsp:cNvSpPr/>
      </dsp:nvSpPr>
      <dsp:spPr>
        <a:xfrm>
          <a:off x="2492751" y="2322560"/>
          <a:ext cx="5212101" cy="37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игровые программы</a:t>
          </a:r>
          <a:endParaRPr lang="ru-RU" sz="1600" kern="1200"/>
        </a:p>
      </dsp:txBody>
      <dsp:txXfrm>
        <a:off x="2492751" y="2322560"/>
        <a:ext cx="5212101" cy="371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AF5E-E111-4598-9528-DFE80309396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4AA4-75F3-4C8E-9ED2-E7363E51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6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doc.fipi.ru/metodicheskaya-kopilka/zadaniya-dlya-5-9-klassov/istoriya-125-zadanii.pdf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s://resh.edu.ru/subject/lesson/1686/main/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iv.instrao.ru/" TargetMode="External"/><Relationship Id="rId4" Type="http://schemas.openxmlformats.org/officeDocument/2006/relationships/image" Target="../media/image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ormirovanie_i_ocenka_funkcionalnoj_gramotnosti_shkolnikov.htm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5778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12377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CC"/>
                </a:solidFill>
              </a:rPr>
              <a:t>Функциональная грамотность</a:t>
            </a:r>
            <a:br>
              <a:rPr lang="ru-RU" sz="4000" b="1" dirty="0">
                <a:solidFill>
                  <a:srgbClr val="0000CC"/>
                </a:solidFill>
              </a:rPr>
            </a:br>
            <a:r>
              <a:rPr lang="ru-RU" sz="4000" b="1" dirty="0">
                <a:solidFill>
                  <a:srgbClr val="0000CC"/>
                </a:solidFill>
              </a:rPr>
              <a:t>как основа качества образования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11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59632" y="188640"/>
            <a:ext cx="7571106" cy="265554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10.11.202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©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Зайцева Н.В.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Центр образовательного менеджмента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ГАУ ДПО ЯО </a:t>
            </a:r>
            <a:r>
              <a:rPr lang="ru-RU" altLang="ru-RU" sz="2400" dirty="0" smtClean="0">
                <a:latin typeface="+mj-lt"/>
                <a:cs typeface="Times New Roman" pitchFamily="18" charset="0"/>
              </a:rPr>
              <a:t>«Институт развития образования»</a:t>
            </a:r>
            <a:r>
              <a:rPr lang="en-US" altLang="ru-RU" sz="2400" dirty="0" smtClean="0">
                <a:latin typeface="+mj-lt"/>
                <a:cs typeface="Times New Roman" pitchFamily="18" charset="0"/>
              </a:rPr>
              <a:t> </a:t>
            </a:r>
            <a:endParaRPr lang="ru-RU" altLang="ru-RU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7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Переориентация системы российского образования на развитие функциональной грамотности учащихся закреплена в обновленном </a:t>
            </a:r>
            <a:r>
              <a:rPr lang="ru-RU" dirty="0" smtClean="0"/>
              <a:t>ФГОС ООО </a:t>
            </a:r>
            <a:r>
              <a:rPr lang="ru-RU" dirty="0"/>
              <a:t>2021 года в разделе 35.2: </a:t>
            </a:r>
            <a:endParaRPr lang="ru-RU" dirty="0" smtClean="0"/>
          </a:p>
          <a:p>
            <a:pPr marL="0" indent="0">
              <a:buNone/>
            </a:pPr>
            <a:r>
              <a:rPr lang="ru-RU" sz="2800" i="1" dirty="0" smtClean="0"/>
              <a:t>«…</a:t>
            </a:r>
            <a:r>
              <a:rPr lang="ru-RU" sz="2800" i="1" dirty="0"/>
              <a:t>формирование функциональной грамотности обучающихся, включающей овладение ключевыми компетенциями, составляющими основу дальнейшего успешного образования и ориентации в </a:t>
            </a:r>
            <a:r>
              <a:rPr lang="ru-RU" sz="2800" i="1" dirty="0" smtClean="0"/>
              <a:t>мире.»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3489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73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Переориентация образования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 концептуальном уровне такая переориентация проявляется в следующих аспектах:</a:t>
            </a:r>
          </a:p>
          <a:p>
            <a:pPr marL="0" indent="0">
              <a:buNone/>
            </a:pPr>
            <a:r>
              <a:rPr lang="ru-RU" dirty="0"/>
              <a:t>а) изменение образовательной парадигмы – </a:t>
            </a:r>
            <a:r>
              <a:rPr lang="ru-RU" dirty="0" err="1">
                <a:solidFill>
                  <a:srgbClr val="0000CC"/>
                </a:solidFill>
              </a:rPr>
              <a:t>компетентностный</a:t>
            </a:r>
            <a:r>
              <a:rPr lang="ru-RU" dirty="0">
                <a:solidFill>
                  <a:srgbClr val="0000CC"/>
                </a:solidFill>
              </a:rPr>
              <a:t> подход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содержание обучения – </a:t>
            </a:r>
            <a:r>
              <a:rPr lang="ru-RU" dirty="0">
                <a:solidFill>
                  <a:srgbClr val="0000CC"/>
                </a:solidFill>
              </a:rPr>
              <a:t>комплексное (междисциплинарное) изучение проблем, включая жизненные ситуации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характер обучения и взаимодействия участников образовательного процесса – </a:t>
            </a:r>
            <a:r>
              <a:rPr lang="ru-RU" dirty="0">
                <a:solidFill>
                  <a:srgbClr val="0000CC"/>
                </a:solidFill>
              </a:rPr>
              <a:t>сотрудничество, </a:t>
            </a:r>
            <a:r>
              <a:rPr lang="ru-RU" dirty="0" smtClean="0">
                <a:solidFill>
                  <a:srgbClr val="0000CC"/>
                </a:solidFill>
              </a:rPr>
              <a:t>системно-</a:t>
            </a:r>
            <a:r>
              <a:rPr lang="ru-RU" dirty="0" err="1" smtClean="0">
                <a:solidFill>
                  <a:srgbClr val="0000CC"/>
                </a:solidFill>
              </a:rPr>
              <a:t>деятельностный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подход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доминирующий компонент организации образовательного процесса – </a:t>
            </a:r>
            <a:r>
              <a:rPr lang="ru-RU" dirty="0">
                <a:solidFill>
                  <a:srgbClr val="0000CC"/>
                </a:solidFill>
              </a:rPr>
              <a:t>практико-ориентированная, исследовательская и проектная деятельность</a:t>
            </a:r>
            <a:r>
              <a:rPr lang="ru-RU" dirty="0"/>
              <a:t>, основанная на проявлении самостоятельности, активности, творчестве учащихся;</a:t>
            </a:r>
          </a:p>
          <a:p>
            <a:pPr marL="0" indent="0">
              <a:buNone/>
            </a:pPr>
            <a:r>
              <a:rPr lang="ru-RU" dirty="0"/>
              <a:t>д) характер контроля – </a:t>
            </a:r>
            <a:r>
              <a:rPr lang="ru-RU" dirty="0">
                <a:solidFill>
                  <a:srgbClr val="0000CC"/>
                </a:solidFill>
              </a:rPr>
              <a:t>комплексная оценка образовательных результатов по трём группам </a:t>
            </a:r>
            <a:r>
              <a:rPr lang="ru-RU" dirty="0"/>
              <a:t>(личностные, предметные, </a:t>
            </a:r>
            <a:r>
              <a:rPr lang="ru-RU" dirty="0" err="1"/>
              <a:t>метапредметные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45413" cy="601662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00CC"/>
                </a:solidFill>
              </a:rPr>
              <a:t>Куда «вставлять»?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327025" y="1417638"/>
            <a:ext cx="8709471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b="1" u="sng" dirty="0" smtClean="0">
                <a:solidFill>
                  <a:srgbClr val="404040"/>
                </a:solidFill>
                <a:cs typeface="Calibri Light" pitchFamily="34" charset="0"/>
              </a:rPr>
              <a:t>Целевой раздел: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- результаты, подлежащие достижению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- общее описание системы оценки их достижения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b="1" u="sng" dirty="0" smtClean="0">
                <a:solidFill>
                  <a:srgbClr val="404040"/>
                </a:solidFill>
                <a:cs typeface="Calibri Light" pitchFamily="34" charset="0"/>
              </a:rPr>
              <a:t>Содержательный раздел: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0000CC"/>
                </a:solidFill>
                <a:cs typeface="Calibri Light" pitchFamily="34" charset="0"/>
              </a:rPr>
              <a:t>оценочные блоки в рабочих программах по предметам учебного плана и внеурочным курсам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оценочный блок в Программе формирования и развития УУД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описание мониторинга личностного развития в Программе воспитания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b="1" u="sng" dirty="0" smtClean="0">
                <a:solidFill>
                  <a:srgbClr val="404040"/>
                </a:solidFill>
                <a:cs typeface="Calibri Light" pitchFamily="34" charset="0"/>
              </a:rPr>
              <a:t>Организационный раздел: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описание форм промежуточной аттестации в учебном плане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описание сроков промежуточной аттестации в календарном учебном графике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404040"/>
                </a:solidFill>
                <a:cs typeface="Calibri Light" pitchFamily="34" charset="0"/>
              </a:rPr>
              <a:t>дорожная карта развития условий реализации ООП с описанием их оценки</a:t>
            </a:r>
          </a:p>
          <a:p>
            <a:pPr marL="0" indent="0">
              <a:lnSpc>
                <a:spcPct val="80000"/>
              </a:lnSpc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205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964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Фрагмент тематического планирования </a:t>
            </a: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по</a:t>
            </a:r>
            <a:r>
              <a:rPr lang="ru-RU" sz="3200" b="1" dirty="0">
                <a:solidFill>
                  <a:srgbClr val="0000CC"/>
                </a:solidFill>
              </a:rPr>
              <a:t> географии </a:t>
            </a:r>
            <a:r>
              <a:rPr lang="en-US" sz="3200" b="1" dirty="0" smtClean="0">
                <a:solidFill>
                  <a:srgbClr val="0000CC"/>
                </a:solidFill>
              </a:rPr>
              <a:t>(</a:t>
            </a:r>
            <a:r>
              <a:rPr lang="ru-RU" sz="3200" b="1" dirty="0" smtClean="0">
                <a:solidFill>
                  <a:srgbClr val="0000CC"/>
                </a:solidFill>
              </a:rPr>
              <a:t>8-го класс</a:t>
            </a:r>
            <a:r>
              <a:rPr lang="en-US" sz="3200" b="1" dirty="0" smtClean="0">
                <a:solidFill>
                  <a:srgbClr val="0000CC"/>
                </a:solidFill>
              </a:rPr>
              <a:t>)</a:t>
            </a:r>
            <a:endParaRPr lang="ru-RU" sz="3200" dirty="0">
              <a:solidFill>
                <a:srgbClr val="0000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73215"/>
              </p:ext>
            </p:extLst>
          </p:nvPr>
        </p:nvGraphicFramePr>
        <p:xfrm>
          <a:off x="251520" y="1124744"/>
          <a:ext cx="8784976" cy="2846198"/>
        </p:xfrm>
        <a:graphic>
          <a:graphicData uri="http://schemas.openxmlformats.org/drawingml/2006/table">
            <a:tbl>
              <a:tblPr firstRow="1" firstCol="1" bandRow="1"/>
              <a:tblGrid>
                <a:gridCol w="589875"/>
                <a:gridCol w="1878630"/>
                <a:gridCol w="997008"/>
                <a:gridCol w="5319463"/>
              </a:tblGrid>
              <a:tr h="98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Наименование разделов и тем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часов, отводимых на освоение темы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Электронные (цифровые) образовательные ресурсы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1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Раздел 1. </a:t>
                      </a: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Географическое пространство России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История формирования и освоения территории России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Электронный учебник.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Интерактивный урок РЭШ </a:t>
                      </a:r>
                      <a:r>
                        <a:rPr lang="ru-RU" sz="1400" u="sng" dirty="0">
                          <a:solidFill>
                            <a:srgbClr val="0D0D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ru-RU" sz="1400" u="sng" dirty="0">
                          <a:solidFill>
                            <a:srgbClr val="0D0D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https://resh.edu.ru/subject/lesson/1686/main/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ФГ-читательская: Задание № ИС-4-8-04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ссылка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http://doc.fipi.ru/metodicheskaya-kopilka/zadaniya-dlya-5-9-klassov/istoriya-125-zadanii.pdf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&lt;…&gt;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&lt;…&gt;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&lt;…&gt;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&lt;…&gt;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2220397"/>
              </p:ext>
            </p:extLst>
          </p:nvPr>
        </p:nvGraphicFramePr>
        <p:xfrm>
          <a:off x="35496" y="4077072"/>
          <a:ext cx="9001000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1548680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b="1" smtClean="0"/>
              <a:t>13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5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Методические рекомендации по организации внеурочной деятельности в рамках реализации </a:t>
            </a:r>
            <a:r>
              <a:rPr lang="ru-RU" sz="2400" dirty="0" smtClean="0">
                <a:solidFill>
                  <a:srgbClr val="0000CC"/>
                </a:solidFill>
              </a:rPr>
              <a:t>обновленных ФГОС НОО и ФГОС ООО, </a:t>
            </a:r>
            <a:r>
              <a:rPr lang="ru-RU" sz="2400" dirty="0" err="1">
                <a:solidFill>
                  <a:srgbClr val="0000CC"/>
                </a:solidFill>
              </a:rPr>
              <a:t>Минпросвещения</a:t>
            </a:r>
            <a:r>
              <a:rPr lang="ru-RU" sz="2400" dirty="0">
                <a:solidFill>
                  <a:srgbClr val="0000CC"/>
                </a:solidFill>
              </a:rPr>
              <a:t> России, 5 июля 2022 года N ТВ-1290/03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Все курсы внеурочной деятельности должны создавать условия для самореализации обучающихся, </a:t>
            </a:r>
            <a:r>
              <a:rPr lang="ru-RU" dirty="0" smtClean="0"/>
              <a:t>педагоги должны </a:t>
            </a:r>
            <a:r>
              <a:rPr lang="ru-RU" dirty="0"/>
              <a:t>осуществлять педагогическую поддержку в преодолении школьниками трудностей в обучении </a:t>
            </a:r>
            <a:r>
              <a:rPr lang="ru-RU" dirty="0" smtClean="0"/>
              <a:t>и социализации.</a:t>
            </a:r>
          </a:p>
          <a:p>
            <a:pPr marL="0" indent="0">
              <a:buNone/>
            </a:pPr>
            <a:r>
              <a:rPr lang="ru-RU" dirty="0"/>
              <a:t>2. Обязательным условием организации внеурочной деятельности является ее воспитательная направленность</a:t>
            </a:r>
            <a:r>
              <a:rPr lang="ru-RU" dirty="0" smtClean="0"/>
              <a:t>, соотнесенность </a:t>
            </a:r>
            <a:r>
              <a:rPr lang="ru-RU" dirty="0"/>
              <a:t>с рабочей программой воспитания образовательной организации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3. Обязательно для всех надо предусмотреть проведение:</a:t>
            </a:r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час в неделю – на информационно-просветительские занятия патриотической, нравственной и</a:t>
            </a:r>
          </a:p>
          <a:p>
            <a:pPr marL="0" indent="0">
              <a:buNone/>
            </a:pPr>
            <a:r>
              <a:rPr lang="ru-RU" dirty="0"/>
              <a:t>экологической направленности «Разговоры о важном» (понедельник, первый урок);</a:t>
            </a:r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час в неделю – на занятия </a:t>
            </a:r>
            <a:r>
              <a:rPr lang="ru-RU" b="1" dirty="0">
                <a:solidFill>
                  <a:srgbClr val="0000CC"/>
                </a:solidFill>
              </a:rPr>
              <a:t>по формированию функциональной грамотности обучающихся (в том </a:t>
            </a:r>
            <a:r>
              <a:rPr lang="ru-RU" b="1" dirty="0" smtClean="0">
                <a:solidFill>
                  <a:srgbClr val="0000CC"/>
                </a:solidFill>
              </a:rPr>
              <a:t>числе финансовой </a:t>
            </a:r>
            <a:r>
              <a:rPr lang="ru-RU" b="1" dirty="0">
                <a:solidFill>
                  <a:srgbClr val="0000CC"/>
                </a:solidFill>
              </a:rPr>
              <a:t>грамотности);</a:t>
            </a:r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час в неделю – на занятия, направленные на удовлетворение </a:t>
            </a:r>
            <a:r>
              <a:rPr lang="ru-RU" dirty="0" err="1"/>
              <a:t>профориентационных</a:t>
            </a:r>
            <a:r>
              <a:rPr lang="ru-RU" dirty="0"/>
              <a:t> интересов </a:t>
            </a:r>
            <a:r>
              <a:rPr lang="ru-RU" dirty="0" smtClean="0"/>
              <a:t>и потребностей </a:t>
            </a:r>
            <a:r>
              <a:rPr lang="ru-RU" dirty="0"/>
              <a:t>обучающихся (в том числе основы предпринимательства)»</a:t>
            </a:r>
          </a:p>
        </p:txBody>
      </p:sp>
    </p:spTree>
    <p:extLst>
      <p:ext uri="{BB962C8B-B14F-4D97-AF65-F5344CB8AC3E}">
        <p14:creationId xmlns:p14="http://schemas.microsoft.com/office/powerpoint/2010/main" val="414477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нк заданий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10797" r="1359" b="42391"/>
          <a:stretch/>
        </p:blipFill>
        <p:spPr>
          <a:xfrm>
            <a:off x="79893" y="908720"/>
            <a:ext cx="8948693" cy="34812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387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http://skiv.instrao.ru/bank-zadaniy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етевой комплекс информационного взаимодействия субъектов Российской Федерации в проекте «Мониторинг формирования функциональной грамотности учащихся»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1153" r="1261" b="54138"/>
          <a:stretch/>
        </p:blipFill>
        <p:spPr>
          <a:xfrm>
            <a:off x="71020" y="4221088"/>
            <a:ext cx="8948693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6136" y="638132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http://skiv.instrao.ru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1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ирование и оценка функциональной грамотности школьников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10263" r="19611" b="4301"/>
          <a:stretch/>
        </p:blipFill>
        <p:spPr>
          <a:xfrm>
            <a:off x="317522" y="332656"/>
            <a:ext cx="8196310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-1349"/>
            <a:ext cx="5939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edsoo.ru/Formirovanie_i_ocenka_funkcionalnoj_gramotnosti_shkolnikov.htm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95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РО: Функциональная грамотность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11687" r="26408" b="1808"/>
          <a:stretch/>
        </p:blipFill>
        <p:spPr>
          <a:xfrm>
            <a:off x="899592" y="97356"/>
            <a:ext cx="6840760" cy="6729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38654" y="327961"/>
            <a:ext cx="2803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www.iro.yar.ru/index.php?id=5778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925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Документы школы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CC"/>
                </a:solidFill>
              </a:rPr>
              <a:t>Например, </a:t>
            </a:r>
          </a:p>
          <a:p>
            <a:r>
              <a:rPr lang="ru-RU" dirty="0" smtClean="0"/>
              <a:t>Приказ </a:t>
            </a:r>
            <a:r>
              <a:rPr lang="ru-RU" dirty="0"/>
              <a:t>об утверждении плана мероприятий по формированию и оценке функциональной грамотности обучающихся на </a:t>
            </a:r>
            <a:r>
              <a:rPr lang="ru-RU" dirty="0" smtClean="0"/>
              <a:t>2022-2023 </a:t>
            </a:r>
            <a:r>
              <a:rPr lang="ru-RU" dirty="0"/>
              <a:t>учебный </a:t>
            </a:r>
            <a:r>
              <a:rPr lang="ru-RU" dirty="0" smtClean="0"/>
              <a:t>год</a:t>
            </a:r>
          </a:p>
          <a:p>
            <a:r>
              <a:rPr lang="ru-RU" dirty="0"/>
              <a:t>План мероприятий по формированию и оценке функциональной грамотности обучающихся на </a:t>
            </a:r>
            <a:r>
              <a:rPr lang="ru-RU" dirty="0" smtClean="0"/>
              <a:t>2022-2023 </a:t>
            </a:r>
            <a:r>
              <a:rPr lang="ru-RU" dirty="0"/>
              <a:t>учебный </a:t>
            </a:r>
            <a:r>
              <a:rPr lang="ru-RU" dirty="0" smtClean="0"/>
              <a:t>год</a:t>
            </a:r>
          </a:p>
          <a:p>
            <a:r>
              <a:rPr lang="ru-RU" dirty="0"/>
              <a:t>Мониторинг готовности педагогов к участию в формировании функциональной грамотности </a:t>
            </a:r>
            <a:r>
              <a:rPr lang="ru-RU" dirty="0" smtClean="0"/>
              <a:t>обучающихся</a:t>
            </a:r>
          </a:p>
          <a:p>
            <a:r>
              <a:rPr lang="ru-RU" dirty="0"/>
              <a:t>Выписка из протокола заседания методического объединения </a:t>
            </a:r>
            <a:r>
              <a:rPr lang="ru-RU" dirty="0" smtClean="0"/>
              <a:t>учителей-предметников … </a:t>
            </a:r>
            <a:r>
              <a:rPr lang="ru-RU" dirty="0"/>
              <a:t>№ 2 от </a:t>
            </a:r>
            <a:r>
              <a:rPr lang="ru-RU" dirty="0" smtClean="0"/>
              <a:t>15.11.2022г</a:t>
            </a:r>
            <a:r>
              <a:rPr lang="ru-RU" dirty="0"/>
              <a:t>. "Функциональная грамотность как </a:t>
            </a:r>
            <a:r>
              <a:rPr lang="ru-RU" dirty="0" err="1"/>
              <a:t>метапредметный</a:t>
            </a:r>
            <a:r>
              <a:rPr lang="ru-RU" dirty="0"/>
              <a:t> образовательный </a:t>
            </a:r>
            <a:r>
              <a:rPr lang="ru-RU" dirty="0" smtClean="0"/>
              <a:t>результат«</a:t>
            </a:r>
          </a:p>
          <a:p>
            <a:r>
              <a:rPr lang="ru-RU" dirty="0"/>
              <a:t>Информация о прохождении курсов повышения квалификации по функциональной грамотности педагогическими работниками </a:t>
            </a:r>
            <a:r>
              <a:rPr lang="ru-RU" dirty="0" smtClean="0"/>
              <a:t>МОУ Средняя школа №89</a:t>
            </a:r>
          </a:p>
          <a:p>
            <a:r>
              <a:rPr lang="ru-RU" dirty="0"/>
              <a:t>Выписка из протокола № 2 родительского собрания в 8 классе по теме </a:t>
            </a:r>
            <a:r>
              <a:rPr lang="ru-RU" dirty="0" smtClean="0"/>
              <a:t>«Функциональная </a:t>
            </a:r>
            <a:r>
              <a:rPr lang="ru-RU" dirty="0"/>
              <a:t>грамотность ученика. Учимся для </a:t>
            </a:r>
            <a:r>
              <a:rPr lang="ru-RU" dirty="0" smtClean="0"/>
              <a:t>жизни»</a:t>
            </a:r>
            <a:endParaRPr lang="ru-RU" dirty="0" smtClean="0"/>
          </a:p>
          <a:p>
            <a:r>
              <a:rPr lang="ru-RU" dirty="0"/>
              <a:t>Выписка из протокола № 2 родительского собрания в 9 классе по теме </a:t>
            </a:r>
            <a:r>
              <a:rPr lang="ru-RU" dirty="0" smtClean="0"/>
              <a:t>«Как </a:t>
            </a:r>
            <a:r>
              <a:rPr lang="ru-RU" dirty="0"/>
              <a:t>подготовить себя и ребенка к будущим </a:t>
            </a:r>
            <a:r>
              <a:rPr lang="ru-RU" dirty="0" smtClean="0"/>
              <a:t>экзаменам»</a:t>
            </a:r>
          </a:p>
          <a:p>
            <a:r>
              <a:rPr lang="ru-RU" dirty="0"/>
              <a:t>Информация о проведении диагностических работ по направлениям функциональной грамотности обучающихся </a:t>
            </a:r>
            <a:r>
              <a:rPr lang="ru-RU" dirty="0" smtClean="0"/>
              <a:t>5 класса</a:t>
            </a:r>
          </a:p>
          <a:p>
            <a:r>
              <a:rPr lang="ru-RU" dirty="0"/>
              <a:t>Приказ об участии в марафоне по функциональной </a:t>
            </a:r>
            <a:r>
              <a:rPr lang="ru-RU" dirty="0" smtClean="0"/>
              <a:t>грамотности</a:t>
            </a:r>
          </a:p>
          <a:p>
            <a:r>
              <a:rPr lang="ru-RU" dirty="0"/>
              <a:t>Приказ об участии в методическом </a:t>
            </a:r>
            <a:r>
              <a:rPr lang="ru-RU" dirty="0" err="1"/>
              <a:t>вебинаре</a:t>
            </a:r>
            <a:r>
              <a:rPr lang="ru-RU" dirty="0"/>
              <a:t> по формированию функциональной </a:t>
            </a:r>
            <a:r>
              <a:rPr lang="ru-RU" dirty="0" smtClean="0"/>
              <a:t>грамотности</a:t>
            </a:r>
          </a:p>
          <a:p>
            <a:pPr marL="0" indent="0">
              <a:buNone/>
            </a:pPr>
            <a:r>
              <a:rPr lang="en-US" dirty="0" smtClean="0"/>
              <a:t>           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endParaRPr lang="ru-RU" dirty="0" smtClean="0"/>
          </a:p>
          <a:p>
            <a:r>
              <a:rPr lang="ru-RU" dirty="0"/>
              <a:t>Памятка для детей и родителей </a:t>
            </a:r>
            <a:r>
              <a:rPr lang="ru-RU" dirty="0" smtClean="0"/>
              <a:t>«Что </a:t>
            </a:r>
            <a:r>
              <a:rPr lang="ru-RU" dirty="0"/>
              <a:t>значит "быть грамотным" в XXI веке</a:t>
            </a:r>
            <a:r>
              <a:rPr lang="ru-RU" dirty="0" smtClean="0"/>
              <a:t>?»</a:t>
            </a:r>
            <a:endParaRPr lang="ru-RU" dirty="0" smtClean="0"/>
          </a:p>
          <a:p>
            <a:r>
              <a:rPr lang="ru-RU" dirty="0"/>
              <a:t>Памятка для родителей </a:t>
            </a:r>
            <a:r>
              <a:rPr lang="ru-RU" dirty="0" smtClean="0"/>
              <a:t>«Что </a:t>
            </a:r>
            <a:r>
              <a:rPr lang="ru-RU" dirty="0"/>
              <a:t>нужно знать о функциональной грамотности</a:t>
            </a:r>
            <a:r>
              <a:rPr lang="ru-RU" dirty="0" smtClean="0"/>
              <a:t>?»</a:t>
            </a:r>
            <a:endParaRPr lang="ru-RU" dirty="0" smtClean="0"/>
          </a:p>
          <a:p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4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988840"/>
            <a:ext cx="9144000" cy="31237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«Управление </a:t>
            </a:r>
            <a:r>
              <a:rPr lang="ru-RU" sz="3600" b="1" dirty="0">
                <a:solidFill>
                  <a:srgbClr val="0000CC"/>
                </a:solidFill>
              </a:rPr>
              <a:t>процессом формирования функциональной грамотности обучающихся в условиях введения и реализации обновленных ФГОС</a:t>
            </a:r>
            <a:r>
              <a:rPr lang="ru-RU" sz="3600" b="1" dirty="0" smtClean="0">
                <a:solidFill>
                  <a:srgbClr val="0000CC"/>
                </a:solidFill>
              </a:rPr>
              <a:t>»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11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59632" y="188640"/>
            <a:ext cx="7571106" cy="265554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8579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Базовая площадка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7290145"/>
              </p:ext>
            </p:extLst>
          </p:nvPr>
        </p:nvGraphicFramePr>
        <p:xfrm>
          <a:off x="107504" y="260648"/>
          <a:ext cx="9001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93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2" y="-15723"/>
            <a:ext cx="6311053" cy="68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3148" y="3789040"/>
            <a:ext cx="2840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Контактная информация:</a:t>
            </a:r>
          </a:p>
          <a:p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Зайцева </a:t>
            </a:r>
            <a:endParaRPr lang="ru-RU" alt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Наталия </a:t>
            </a: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Владимировна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.: +7 (4852)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23-0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79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CC"/>
                </a:solidFill>
              </a:rPr>
              <a:t>znataliy</a:t>
            </a:r>
            <a:r>
              <a:rPr lang="en-US" sz="1600" b="1" dirty="0" smtClean="0">
                <a:solidFill>
                  <a:srgbClr val="0000CC"/>
                </a:solidFill>
              </a:rPr>
              <a:t>_</a:t>
            </a:r>
            <a:r>
              <a:rPr lang="en-US" sz="1600" dirty="0" smtClean="0">
                <a:solidFill>
                  <a:srgbClr val="0000CC"/>
                </a:solidFill>
              </a:rPr>
              <a:t>72</a:t>
            </a:r>
            <a:r>
              <a:rPr lang="ru-RU" sz="1600" dirty="0" smtClean="0">
                <a:solidFill>
                  <a:srgbClr val="0000CC"/>
                </a:solidFill>
              </a:rPr>
              <a:t>@</a:t>
            </a:r>
            <a:r>
              <a:rPr lang="en-US" sz="1600" dirty="0" smtClean="0">
                <a:solidFill>
                  <a:srgbClr val="0000CC"/>
                </a:solidFill>
              </a:rPr>
              <a:t>mail</a:t>
            </a:r>
            <a:r>
              <a:rPr lang="ru-RU" sz="1600" dirty="0" smtClean="0">
                <a:solidFill>
                  <a:srgbClr val="0000CC"/>
                </a:solidFill>
              </a:rPr>
              <a:t>.</a:t>
            </a:r>
            <a:r>
              <a:rPr lang="ru-RU" sz="1600" dirty="0" err="1" smtClean="0">
                <a:solidFill>
                  <a:srgbClr val="0000CC"/>
                </a:solidFill>
              </a:rPr>
              <a:t>ru</a:t>
            </a:r>
            <a:endParaRPr lang="ru-RU" sz="1600" dirty="0" smtClean="0">
              <a:solidFill>
                <a:srgbClr val="0000CC"/>
              </a:solidFill>
            </a:endParaRP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www.iro.yar.ru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372200" y="260649"/>
            <a:ext cx="2736304" cy="360040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118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10.11.202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14" descr="http://qrcoder.ru/code/?http%3A%2F%2Fwww.iro.yar.ru%2Findex.php%3Fid%3D39&amp;2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1136898" cy="11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499992" y="65253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148478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Благодарю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 внимание!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ЧТО?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2465498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067944" y="5445224"/>
            <a:ext cx="1224136" cy="1008112"/>
          </a:xfrm>
          <a:prstGeom prst="actionButtonHelp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2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7275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2800" b="1" dirty="0" smtClean="0">
                <a:solidFill>
                  <a:srgbClr val="0000CC"/>
                </a:solidFill>
                <a:ea typeface="Oswald"/>
                <a:cs typeface="Calibri" pitchFamily="34" charset="0"/>
                <a:sym typeface="Oswald"/>
              </a:rPr>
              <a:t>Функциональная грамотность </a:t>
            </a:r>
            <a:r>
              <a:rPr lang="ru-RU" altLang="ru-RU" sz="2800" dirty="0" smtClean="0">
                <a:ea typeface="Oswald"/>
                <a:cs typeface="Calibri" pitchFamily="34" charset="0"/>
                <a:sym typeface="Oswald"/>
              </a:rPr>
              <a:t>– способность использовать знания, умения, способы в действии при решении широкого круга задач обнаруживает себя  за пределами учебных ситуаций,  в задачах, не похожих на те, где эти знания, умения, способы приобретались.</a:t>
            </a:r>
          </a:p>
          <a:p>
            <a:pPr marL="0" indent="0" algn="r">
              <a:buFont typeface="Arial" pitchFamily="34" charset="0"/>
              <a:buNone/>
            </a:pPr>
            <a:endParaRPr lang="ru-RU" altLang="ru-RU" sz="2400" dirty="0" smtClean="0">
              <a:ea typeface="Oswald"/>
              <a:cs typeface="Calibri" pitchFamily="34" charset="0"/>
              <a:sym typeface="Oswald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altLang="ru-RU" sz="2400" dirty="0" smtClean="0">
                <a:ea typeface="Oswald"/>
                <a:cs typeface="Calibri" pitchFamily="34" charset="0"/>
                <a:sym typeface="Oswald"/>
              </a:rPr>
              <a:t>(по Леонтьеву А.Н.; используется командой ЦОКО РАО)</a:t>
            </a:r>
          </a:p>
          <a:p>
            <a:pPr marL="0" indent="0" algn="r">
              <a:buFont typeface="Arial" pitchFamily="34" charset="0"/>
              <a:buNone/>
            </a:pPr>
            <a:r>
              <a:rPr lang="ru-RU" altLang="ru-RU" sz="2400" dirty="0" smtClean="0">
                <a:ea typeface="Oswald"/>
                <a:cs typeface="Calibri" pitchFamily="34" charset="0"/>
                <a:sym typeface="Oswald"/>
              </a:rPr>
              <a:t>Понятие введено в 1957г. ЮНЕСКО</a:t>
            </a:r>
            <a:endParaRPr lang="ru-RU" altLang="ru-RU" sz="2800" dirty="0" smtClean="0">
              <a:ea typeface="Oswald"/>
              <a:cs typeface="Calibri" pitchFamily="34" charset="0"/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712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00CC"/>
                </a:solidFill>
              </a:rPr>
              <a:t>Функциональная грамотность       </a:t>
            </a:r>
            <a:br>
              <a:rPr lang="ru-RU" altLang="ru-RU" sz="4000" b="1" dirty="0" smtClean="0">
                <a:solidFill>
                  <a:srgbClr val="0000CC"/>
                </a:solidFill>
              </a:rPr>
            </a:br>
            <a:r>
              <a:rPr lang="ru-RU" altLang="ru-RU" sz="4000" dirty="0" smtClean="0">
                <a:solidFill>
                  <a:srgbClr val="0000CC"/>
                </a:solidFill>
              </a:rPr>
              <a:t>ЧТО?</a:t>
            </a:r>
          </a:p>
        </p:txBody>
      </p:sp>
    </p:spTree>
    <p:extLst>
      <p:ext uri="{BB962C8B-B14F-4D97-AF65-F5344CB8AC3E}">
        <p14:creationId xmlns:p14="http://schemas.microsoft.com/office/powerpoint/2010/main" val="282248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altLang="ru-RU" sz="4000" b="1" dirty="0" smtClean="0">
                <a:solidFill>
                  <a:srgbClr val="0000CC"/>
                </a:solidFill>
              </a:rPr>
              <a:t>Важно!!!</a:t>
            </a:r>
          </a:p>
        </p:txBody>
      </p:sp>
      <p:sp>
        <p:nvSpPr>
          <p:cNvPr id="4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340769"/>
            <a:ext cx="8604449" cy="5517232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Уметь читать, считать, писать не переходит автоматически в функциональную грамотность. </a:t>
            </a:r>
            <a:r>
              <a:rPr lang="ru-RU" sz="2400" dirty="0"/>
              <a:t>Функциональная грамотность рождается в опыте взаимодействия с окружающей средой, миром, людьми; в понимании личной ответственности за качество собственной жизни.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400" i="1" dirty="0"/>
              <a:t>Функционально безграмотный человек, </a:t>
            </a:r>
            <a:r>
              <a:rPr lang="ru-RU" sz="2400" i="1" dirty="0" smtClean="0"/>
              <a:t>например, не</a:t>
            </a:r>
            <a:r>
              <a:rPr lang="ru-RU" sz="2400" i="1" dirty="0"/>
              <a:t> читает «звездочки» в договорах.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ест PISA - источник данных о функциональной  грамотности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dirty="0">
                <a:solidFill>
                  <a:srgbClr val="0000CC"/>
                </a:solidFill>
              </a:rPr>
              <a:t>!!</a:t>
            </a:r>
            <a:r>
              <a:rPr lang="ru-RU" sz="2400" dirty="0">
                <a:solidFill>
                  <a:srgbClr val="0000CC"/>
                </a:solidFill>
              </a:rPr>
              <a:t> «PISA-подобные» инструменты формирующего и тематического контроля – основа компонента «функциональная грамотность» в </a:t>
            </a:r>
            <a:r>
              <a:rPr lang="ru-RU" sz="2400" dirty="0" smtClean="0">
                <a:solidFill>
                  <a:srgbClr val="0000CC"/>
                </a:solidFill>
              </a:rPr>
              <a:t>ООП.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-108520" y="116633"/>
            <a:ext cx="9252520" cy="1224136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0000CC"/>
                </a:solidFill>
              </a:rPr>
              <a:t>Функциональная грамотность   </a:t>
            </a:r>
            <a:br>
              <a:rPr lang="ru-RU" altLang="ru-RU" sz="4000" b="1" dirty="0" smtClean="0">
                <a:solidFill>
                  <a:srgbClr val="0000CC"/>
                </a:solidFill>
              </a:rPr>
            </a:br>
            <a:r>
              <a:rPr lang="ru-RU" altLang="ru-RU" sz="4000" dirty="0" smtClean="0">
                <a:solidFill>
                  <a:srgbClr val="0000CC"/>
                </a:solidFill>
              </a:rPr>
              <a:t>Зачем?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55600" y="1600200"/>
            <a:ext cx="8608888" cy="49641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2018 г.</a:t>
            </a:r>
            <a:r>
              <a:rPr lang="ru-RU" altLang="ru-RU" sz="1800" b="1" dirty="0" smtClean="0">
                <a:solidFill>
                  <a:srgbClr val="63A537"/>
                </a:solidFill>
              </a:rPr>
              <a:t> </a:t>
            </a:r>
            <a:r>
              <a:rPr lang="ru-RU" altLang="ru-RU" sz="1800" dirty="0" smtClean="0">
                <a:solidFill>
                  <a:srgbClr val="404040"/>
                </a:solidFill>
              </a:rPr>
              <a:t>Указ Президента РФ от 7 мая 2018 года № 204 «О национальных целях и стратегических задачах развития РФ на период до 2024 года»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Arial" pitchFamily="34" charset="0"/>
              <a:buNone/>
            </a:pPr>
            <a:r>
              <a:rPr lang="ru-RU" altLang="ru-RU" sz="1800" dirty="0" smtClean="0">
                <a:solidFill>
                  <a:srgbClr val="404040"/>
                </a:solidFill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2018 г.</a:t>
            </a:r>
            <a:r>
              <a:rPr lang="ru-RU" altLang="ru-RU" sz="1800" b="1" dirty="0" smtClean="0">
                <a:solidFill>
                  <a:srgbClr val="63A537"/>
                </a:solidFill>
              </a:rPr>
              <a:t> </a:t>
            </a:r>
            <a:r>
              <a:rPr lang="ru-RU" altLang="ru-RU" sz="1800" dirty="0" smtClean="0">
                <a:solidFill>
                  <a:srgbClr val="404040"/>
                </a:solidFill>
              </a:rPr>
              <a:t>Нацпроект «Образование» ФП «Современная школа»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Arial" pitchFamily="34" charset="0"/>
              <a:buNone/>
            </a:pPr>
            <a:r>
              <a:rPr lang="ru-RU" altLang="ru-RU" sz="1800" dirty="0" smtClean="0">
                <a:solidFill>
                  <a:srgbClr val="404040"/>
                </a:solidFill>
              </a:rPr>
              <a:t>«не ниже 10 места в мире - результат Российской Федерации в международном исследовании PISA (математическая, читательская и естественнонаучная грамотность)»</a:t>
            </a:r>
          </a:p>
          <a:p>
            <a:pPr marL="0" indent="0">
              <a:spcAft>
                <a:spcPts val="200"/>
              </a:spcAft>
              <a:buClr>
                <a:srgbClr val="99CB38"/>
              </a:buClr>
              <a:buFont typeface="Arial" pitchFamily="34" charset="0"/>
              <a:buNone/>
            </a:pPr>
            <a:r>
              <a:rPr lang="ru-RU" altLang="ru-RU" sz="1800" b="1" dirty="0" smtClean="0"/>
              <a:t>П.1.6. Паспорта ФП «Современная школа»: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Модернизирована система оценки качества общего образования</a:t>
            </a:r>
            <a:r>
              <a:rPr lang="ru-RU" altLang="ru-RU" sz="1800" b="1" dirty="0" smtClean="0">
                <a:solidFill>
                  <a:srgbClr val="339933"/>
                </a:solidFill>
              </a:rPr>
              <a:t> </a:t>
            </a:r>
            <a:r>
              <a:rPr lang="ru-RU" altLang="ru-RU" sz="1800" dirty="0" smtClean="0"/>
              <a:t>с учетом необходимости выполнения задачи вхождения Российской Федерации в число 10 ведущих стран мира по качеству общего образования, а также с учетом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внедрения</a:t>
            </a:r>
            <a:r>
              <a:rPr lang="ru-RU" altLang="ru-RU" sz="1800" dirty="0" smtClean="0"/>
              <a:t> на уровнях основного общего и среднего общего образования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новых методов обучения и воспитания</a:t>
            </a:r>
            <a:r>
              <a:rPr lang="ru-RU" altLang="ru-RU" sz="1800" dirty="0" smtClean="0"/>
              <a:t> с привлечением мирового экспертного и профессионального сообщества</a:t>
            </a:r>
          </a:p>
          <a:p>
            <a:pPr marL="0" indent="0">
              <a:buFont typeface="Arial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918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рмативные документы —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1331" r="24272" b="1097"/>
          <a:stretch/>
        </p:blipFill>
        <p:spPr>
          <a:xfrm>
            <a:off x="827584" y="0"/>
            <a:ext cx="7423458" cy="6763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132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edsoo.ru/Normativnie_dokumenti.htm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838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Обновленные </a:t>
            </a:r>
            <a:r>
              <a:rPr lang="ru-RU" b="1" dirty="0" smtClean="0">
                <a:solidFill>
                  <a:srgbClr val="0000CC"/>
                </a:solidFill>
              </a:rPr>
              <a:t>ФГОС ОО: </a:t>
            </a:r>
            <a:r>
              <a:rPr lang="ru-RU" b="1" dirty="0">
                <a:solidFill>
                  <a:srgbClr val="0000CC"/>
                </a:solidFill>
              </a:rPr>
              <a:t>преемственность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2499811"/>
              </p:ext>
            </p:extLst>
          </p:nvPr>
        </p:nvGraphicFramePr>
        <p:xfrm>
          <a:off x="107504" y="2060848"/>
          <a:ext cx="410445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2204864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Учет возрастных особенностей обучающихся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Расширение </a:t>
            </a:r>
            <a:r>
              <a:rPr lang="ru-RU" sz="2400" dirty="0"/>
              <a:t>содержательных областей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Расширение </a:t>
            </a:r>
            <a:r>
              <a:rPr lang="ru-RU" sz="2400" dirty="0"/>
              <a:t>спектра </a:t>
            </a:r>
            <a:r>
              <a:rPr lang="ru-RU" sz="2400" dirty="0" smtClean="0"/>
              <a:t>осваиваемых умений/видов </a:t>
            </a:r>
            <a:r>
              <a:rPr lang="ru-RU" sz="2400" dirty="0"/>
              <a:t>деятельности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Повышение </a:t>
            </a:r>
            <a:r>
              <a:rPr lang="ru-RU" sz="2400" dirty="0"/>
              <a:t>уровня осваиваемого умения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Увеличение </a:t>
            </a:r>
            <a:r>
              <a:rPr lang="ru-RU" sz="2400" dirty="0"/>
              <a:t>степени </a:t>
            </a:r>
            <a:r>
              <a:rPr lang="ru-RU" sz="2400" dirty="0" smtClean="0"/>
              <a:t>самостоятельности обучающихся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796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CC"/>
                </a:solidFill>
              </a:rPr>
              <a:t>Метапредметные</a:t>
            </a:r>
            <a:r>
              <a:rPr lang="ru-RU" b="1" dirty="0">
                <a:solidFill>
                  <a:srgbClr val="0000CC"/>
                </a:solidFill>
              </a:rPr>
              <a:t> и личностные </a:t>
            </a:r>
            <a:r>
              <a:rPr lang="ru-RU" b="1" dirty="0" smtClean="0">
                <a:solidFill>
                  <a:srgbClr val="0000CC"/>
                </a:solidFill>
              </a:rPr>
              <a:t>результаты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57394"/>
            <a:ext cx="4040188" cy="490743"/>
          </a:xfrm>
        </p:spPr>
        <p:txBody>
          <a:bodyPr/>
          <a:lstStyle/>
          <a:p>
            <a:pPr algn="ctr"/>
            <a:r>
              <a:rPr lang="ru-RU" dirty="0"/>
              <a:t>Личностные результаты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гражданско-патриотическое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духовно-нравственное;</a:t>
            </a:r>
          </a:p>
          <a:p>
            <a:pPr lvl="0"/>
            <a:r>
              <a:rPr lang="ru-RU" dirty="0"/>
              <a:t>эстетическое;</a:t>
            </a:r>
          </a:p>
          <a:p>
            <a:pPr lvl="0"/>
            <a:r>
              <a:rPr lang="ru-RU" dirty="0"/>
              <a:t>физическое воспитание, формирование культуры здоровья и эмоционального благополучия;</a:t>
            </a:r>
          </a:p>
          <a:p>
            <a:pPr lvl="0"/>
            <a:r>
              <a:rPr lang="ru-RU" dirty="0"/>
              <a:t>трудовое;</a:t>
            </a:r>
          </a:p>
          <a:p>
            <a:pPr lvl="0"/>
            <a:r>
              <a:rPr lang="ru-RU" dirty="0"/>
              <a:t>экологическое;</a:t>
            </a:r>
          </a:p>
          <a:p>
            <a:pPr lvl="0"/>
            <a:r>
              <a:rPr lang="ru-RU" dirty="0"/>
              <a:t>ценность научного познания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3530" y="1844824"/>
            <a:ext cx="4355976" cy="527192"/>
          </a:xfrm>
        </p:spPr>
        <p:txBody>
          <a:bodyPr>
            <a:noAutofit/>
          </a:bodyPr>
          <a:lstStyle/>
          <a:p>
            <a:r>
              <a:rPr lang="ru-RU" dirty="0" err="1"/>
              <a:t>Метапредметные</a:t>
            </a:r>
            <a:r>
              <a:rPr lang="ru-RU" dirty="0"/>
              <a:t> результаты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2529" y="2420888"/>
            <a:ext cx="4391471" cy="42784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овладение </a:t>
            </a:r>
            <a:r>
              <a:rPr lang="ru-RU" dirty="0"/>
              <a:t>универсальными учебными </a:t>
            </a:r>
            <a:r>
              <a:rPr lang="ru-RU" b="1" dirty="0"/>
              <a:t>познавательными</a:t>
            </a:r>
            <a:r>
              <a:rPr lang="ru-RU" dirty="0"/>
              <a:t> действиями – базовые логические, базовые исследовательские, работа с информацией;</a:t>
            </a:r>
          </a:p>
          <a:p>
            <a:pPr lvl="0"/>
            <a:r>
              <a:rPr lang="ru-RU" dirty="0"/>
              <a:t>овладение универсальными учебными </a:t>
            </a:r>
            <a:r>
              <a:rPr lang="ru-RU" b="1" dirty="0"/>
              <a:t>коммуникативными</a:t>
            </a:r>
            <a:r>
              <a:rPr lang="ru-RU" dirty="0"/>
              <a:t> действиями – общение, совместная деятельность;</a:t>
            </a:r>
          </a:p>
          <a:p>
            <a:pPr lvl="0"/>
            <a:r>
              <a:rPr lang="ru-RU" dirty="0"/>
              <a:t>овладение универсальными учебными </a:t>
            </a:r>
            <a:r>
              <a:rPr lang="ru-RU" b="1" dirty="0"/>
              <a:t>регулятивными</a:t>
            </a:r>
            <a:r>
              <a:rPr lang="ru-RU" dirty="0"/>
              <a:t> действиями – самоорганизация, самоконтроль.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-1476672" y="647513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smtClean="0"/>
              <a:t>9</a:t>
            </a:fld>
            <a:endParaRPr lang="ru-RU" sz="1800"/>
          </a:p>
        </p:txBody>
      </p:sp>
      <p:sp>
        <p:nvSpPr>
          <p:cNvPr id="7" name="TextBox 6"/>
          <p:cNvSpPr txBox="1"/>
          <p:nvPr/>
        </p:nvSpPr>
        <p:spPr>
          <a:xfrm>
            <a:off x="4788024" y="13461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Группируются по видам УУД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3110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Группируются по направлениям воспитания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1050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Функциональная грамотность как основа качества образования</vt:lpstr>
      <vt:lpstr>Презентация PowerPoint</vt:lpstr>
      <vt:lpstr>ЧТО?</vt:lpstr>
      <vt:lpstr>Функциональная грамотность        ЧТО?</vt:lpstr>
      <vt:lpstr>Важно!!!</vt:lpstr>
      <vt:lpstr>Функциональная грамотность    Зачем?</vt:lpstr>
      <vt:lpstr>Презентация PowerPoint</vt:lpstr>
      <vt:lpstr>Обновленные ФГОС ОО: преемственность</vt:lpstr>
      <vt:lpstr>Метапредметные и личностные результаты</vt:lpstr>
      <vt:lpstr>Презентация PowerPoint</vt:lpstr>
      <vt:lpstr>Переориентация образования</vt:lpstr>
      <vt:lpstr>Куда «вставлять»?</vt:lpstr>
      <vt:lpstr>Фрагмент тематического планирования  по географии (8-го класс)</vt:lpstr>
      <vt:lpstr>Методические рекомендации по организации внеурочной деятельности в рамках реализации обновленных ФГОС НОО и ФГОС ООО, Минпросвещения России, 5 июля 2022 года N ТВ-1290/03</vt:lpstr>
      <vt:lpstr>Презентация PowerPoint</vt:lpstr>
      <vt:lpstr>Презентация PowerPoint</vt:lpstr>
      <vt:lpstr>Презентация PowerPoint</vt:lpstr>
      <vt:lpstr>Документы школы </vt:lpstr>
      <vt:lpstr>«Управление процессом формирования функциональной грамотности обучающихся в условиях введения и реализации обновленных ФГОС»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площадка  «Управление процессом формирования функциональной грамотности обучающихся в условиях введения и реализации обновленных ФГОС»</dc:title>
  <dc:creator>Наталия Владимировна Зайцева</dc:creator>
  <cp:lastModifiedBy>Наталия Владимировна Зайцева</cp:lastModifiedBy>
  <cp:revision>20</cp:revision>
  <cp:lastPrinted>2022-11-09T14:25:55Z</cp:lastPrinted>
  <dcterms:created xsi:type="dcterms:W3CDTF">2022-11-09T12:09:39Z</dcterms:created>
  <dcterms:modified xsi:type="dcterms:W3CDTF">2022-11-14T06:51:58Z</dcterms:modified>
</cp:coreProperties>
</file>