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4" r:id="rId3"/>
    <p:sldId id="273" r:id="rId4"/>
    <p:sldId id="262" r:id="rId5"/>
    <p:sldId id="263" r:id="rId6"/>
    <p:sldId id="264" r:id="rId7"/>
    <p:sldId id="266" r:id="rId8"/>
    <p:sldId id="260" r:id="rId9"/>
    <p:sldId id="257" r:id="rId10"/>
    <p:sldId id="256" r:id="rId11"/>
    <p:sldId id="265" r:id="rId12"/>
    <p:sldId id="267" r:id="rId13"/>
    <p:sldId id="268" r:id="rId14"/>
    <p:sldId id="269" r:id="rId15"/>
    <p:sldId id="270" r:id="rId16"/>
    <p:sldId id="271" r:id="rId17"/>
    <p:sldId id="26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49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0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2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09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9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0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3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17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8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46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5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9414-A4B3-4D77-9773-7489C3912663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06065-2D1C-498E-95C9-8B567C7BD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5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fgosreestr.ru/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ro.vr.mirapolis.ru/mira/s/lRLfW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8736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АООП ООО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ОВЗ (в соответствии с обновленными ФГОС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://fgosreestr.ru/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lic47.ru/wp-content/uploads/2022/02/660-061121153038-1024x57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13" y="3752491"/>
            <a:ext cx="4159062" cy="226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403012" y="2860003"/>
            <a:ext cx="6096000" cy="18047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</a:t>
            </a:r>
            <a:r>
              <a:rPr lang="ru-RU" dirty="0" smtClean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  <a:cs typeface="Times New Roman" panose="02020603050405020304" pitchFamily="18" charset="0"/>
              </a:rPr>
              <a:t>от 31 </a:t>
            </a:r>
            <a:r>
              <a:rPr lang="ru-RU" dirty="0" smtClean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  <a:cs typeface="Times New Roman" panose="02020603050405020304" pitchFamily="18" charset="0"/>
              </a:rPr>
              <a:t>мая 2021 </a:t>
            </a:r>
            <a:r>
              <a:rPr lang="ru-RU" dirty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286 «Об утверждении федерального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государственного образовательного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стандарта начального общего образования»</a:t>
            </a:r>
            <a:endParaRPr lang="ru-RU" sz="16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046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23" y="0"/>
            <a:ext cx="109270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56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Среднее общее образование (СОО) 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среднего общего образования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основная образовательная программа среднего общего образования (ПООП СОО)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22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0499" y="224288"/>
            <a:ext cx="9144000" cy="698740"/>
          </a:xfrm>
        </p:spPr>
        <p:txBody>
          <a:bodyPr>
            <a:no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проектирования адаптированной основной общеобразовательной программы обучающихся с умственной отсталостью </a:t>
            </a:r>
            <a:r>
              <a:rPr lang="ru-RU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5222" y="1121434"/>
            <a:ext cx="8971471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Изучите Приказ от 19.12.2014г. № 1599 «Об утверждении федерального государственного образовательного стандарта образования обучающихся с умственной отсталостью (интеллектуальными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нарушениями)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Изучите примерную адаптированную основную общеобразовательную программу обучающихся с легкой умственной отсталостью и специальную индивидуальную программу развития обучающихся с умеренной или тяжелой умственной отсталостью.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Ознакомьтесь с требованиями к разработке рабочей программы по учебному предмету.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Ознакомьтесь с примерной (индивидуальной) рабочей программой по учебному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общеобразовательных организаций, реализующих адаптированные основные общеобразовательные программы для обучающейся с легкой умственной отсталостью (интеллектуальными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нарушениями).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Изучите заключение территориальной психолого-медико-педагогической комиссии на ребенка с умственной отсталостью: рекомендуемый вариант программы, рекомендации ПМПК по созданию специальных образовательных условий для обучения ребенка с умственной отсталостью.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29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653" y="375280"/>
            <a:ext cx="10722633" cy="5901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Проведите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комплексную психолого-педагогическую диагностику ребенка с умственной отсталостью.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Изучите результаты комплексного исследования психолого-педагогического статуса ребенка с умственной отсталостью (медицинские документы, индивидуальная программа реабилитации или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абилитации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ребенка-инвалида).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Составьте педагогическую характеристику (представление) на ребенка (класс, группу обучающихся) с умственной отсталостью (интеллектуальными нарушениями).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Определите основные направления адаптированной основной общеобразовательной программы или специальной индивидуальной программы развития, в соответствии со степенью выраженности нарушений развития ребенка с умственной отсталостью, уровнем интеллектуального и речевого развития, личностных особенностей ребенка, состоянием здоровья, возрастом.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Определите структуру, цель и задачи программы. Продумайте основные этапы реализации адаптированной основной общеобразовательной программы обучающихся с легкой умственной отсталостью или специальной индивидуальной программы развития обучающегося с умеренной или тяжелой умственной отсталостью, тяжелыми множественными нарушениями развития, или рабочей программы по учебному предмету (коррекционному курсу).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11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Определите временные границы реализации АООП, СИПР или рабочей программы по учебному предмету (коррекционному курсу)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553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0806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образовательной организации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684044"/>
            <a:ext cx="1051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образовательной организации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перечня локальных актов образовательной организации должны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учтены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статьи ФЗ № 273, прежде всего ст. 30.</a:t>
            </a:r>
          </a:p>
          <a:p>
            <a:pPr algn="ctr"/>
            <a:r>
              <a:rPr lang="ru-RU" sz="2400" b="1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образовательной организации могут быть представлены в разделах: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Нормативно-правовое обеспечение деятельности общеобразовательного учреждения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ФГОС НОО ОВЗ и ФГОС О УО.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Финансово-экономическое обеспечение внедрения ФГОС НОО ОВЗ и ФГОС О УО.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Организационное обеспечение внедрения ФГОС НОО ОВЗ и ФГОС О УО.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Кадровое обеспечение внедрения ФГОС НОО ОВЗ и ФГОС О УО.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Информационное обеспечение внедрения федерального государственного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стандарта основного общего образования.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Материально-техническое обеспечение внедрения ФГОС НОО ОВЗ и ФГОС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7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572" y="309619"/>
            <a:ext cx="1123159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локальных актов образовательной организации</a:t>
            </a:r>
            <a:r>
              <a:rPr lang="ru-RU" sz="2400" b="1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00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 в общеобразовательном учреждении рабочей группы по введению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 и ФГОС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(приказ о создании рабочей группы по введению ФГОС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 ОВЗ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ФГОС О УО и утверждении положения о рабочей группе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rgbClr val="0000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Положение о системе оценок, формах и порядке </a:t>
            </a:r>
            <a:endParaRPr lang="ru-RU" sz="2400" dirty="0" smtClean="0">
              <a:solidFill>
                <a:srgbClr val="0000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промежуточной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в части введения комплексного подхода к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результатов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 предметных, </a:t>
            </a:r>
            <a:r>
              <a:rPr lang="ru-RU" sz="2400" dirty="0" err="1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личностных в соответствии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ФГОС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 ОВЗ и ФГОС О УО (протокол(ы) заседания(й) органов, на котором(</a:t>
            </a:r>
            <a:r>
              <a:rPr lang="ru-RU" sz="2400" dirty="0" err="1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рассматривались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внесения изменений в Положение о системе оценок,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 и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проведения промежуточной аттестации, приказ о внесении изменений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положение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положение с указанием изменений и дополнений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31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1871" y="113769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по общеобразовательному учреждению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разработке адаптированных основных образовательных программ по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уровням образования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 ОО отдельных классов для обучающихся с ОВЗ (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категориям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адаптированных образовательных программ и/или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учебных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 для каждого обучающегося с ОВЗ при совместном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 (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образование);</a:t>
            </a:r>
          </a:p>
          <a:p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адаптированных основных образовательных программ по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уровням образования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 ОО отдельных классов для обучающихся с ОВЗ (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категориям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Об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адаптированных образовательных программ и/или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учебных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для каждого обучающегося с ОВЗ при совместном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 (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ежегодно);</a:t>
            </a:r>
          </a:p>
          <a:p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Об утверждении программы внеурочной 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16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23" y="120769"/>
            <a:ext cx="6422333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357744" y="2959663"/>
            <a:ext cx="4050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iro.vr.mirapolis.ru/mira/s/lRLfWA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10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932"/>
            <a:ext cx="12192000" cy="627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9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133350"/>
            <a:ext cx="88773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4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дошкольного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endParaRPr lang="ru-RU" b="1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Примерная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основная образовательная программа дошкольного образования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ПООП ДО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примерных адаптированных основных образовательных программ дошкольного образования воспитанников с ОВЗ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5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бщее образование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начального общего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начального общего образования обучающихся с ОВЗ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Примерная основная образовательная программа начального общего образования (ПООП НОО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26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вариантов примерных адаптированных основных общеобразовательных программ начального общего образования для 8 категорий обучающихся с ОВЗ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207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Основное общее образование (ООО) 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основного общего образования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основная образовательная программа основного общего образования (ПООП ООО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0"/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арианты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примерных адаптированных основных общеобразовательных программ </a:t>
            </a:r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основного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общего образования для </a:t>
            </a:r>
            <a:r>
              <a:rPr lang="ru-RU" sz="2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обучающихся с ОВЗ</a:t>
            </a:r>
            <a:endParaRPr lang="ru-RU" sz="2600" dirty="0">
              <a:solidFill>
                <a:prstClr val="black"/>
              </a:solidFill>
            </a:endParaRP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542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БЕЗУРОВНЕВОЕ образование 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ФГОС образования обучающихся с умственной отсталостью (интеллектуальными нарушениями)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 варианта примерной адаптированной основной общеобразовательной программы образования обучающихся с умственной отсталостью (интеллектуальными нарушениями)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59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4891"/>
            <a:ext cx="10515600" cy="1595797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ФГОС общего образования 2021 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-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изменения:</a:t>
            </a:r>
            <a:r>
              <a:rPr lang="ru-RU" sz="3600" dirty="0"/>
              <a:t> </a:t>
            </a:r>
            <a:br>
              <a:rPr lang="ru-RU" sz="3600" dirty="0"/>
            </a:b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нового ФГОС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силу 1 сентября 2022 года.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Обновленные стандарты коснутся детей, которые пойдут в первые и пятые классы в сентябре 2022 года.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ФГОС фокусируются на практических навыках детей: они должны понимать, как связаны предметы и как помогают в реальной жизни. 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новшеств выделяются: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вариативность, функциональная грамотность, единство воспитания и обучения и необязательность второго иностранного языка.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81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38" y="0"/>
            <a:ext cx="107458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2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864</Words>
  <Application>Microsoft Office PowerPoint</Application>
  <PresentationFormat>Широкоэкранный</PresentationFormat>
  <Paragraphs>84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YS Text</vt:lpstr>
      <vt:lpstr>Тема Office</vt:lpstr>
      <vt:lpstr>Разработка и реализация АООП ООО обучающихся с ОВЗ (в соответствии с обновленными ФГОС)                          https://fgosreestr.ru/  </vt:lpstr>
      <vt:lpstr>Презентация PowerPoint</vt:lpstr>
      <vt:lpstr>Презентация PowerPoint</vt:lpstr>
      <vt:lpstr>Дошкольное образование</vt:lpstr>
      <vt:lpstr>Начальное общее образование</vt:lpstr>
      <vt:lpstr>Основное общее образование (ООО) </vt:lpstr>
      <vt:lpstr>БЕЗУРОВНЕВОЕ образование </vt:lpstr>
      <vt:lpstr>Новые ФГОС общего образования 2021 года - основные изменения:  </vt:lpstr>
      <vt:lpstr>Презентация PowerPoint</vt:lpstr>
      <vt:lpstr>Презентация PowerPoint</vt:lpstr>
      <vt:lpstr>Среднее общее образование (СОО) </vt:lpstr>
      <vt:lpstr>Алгоритм проектирования адаптированной основной общеобразовательной программы обучающихся с умственной отсталостью  </vt:lpstr>
      <vt:lpstr>Презентация PowerPoint</vt:lpstr>
      <vt:lpstr>Локальные акты образовательной организации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Семеновна</dc:creator>
  <cp:lastModifiedBy>Ольга Николаевна Семеновна</cp:lastModifiedBy>
  <cp:revision>47</cp:revision>
  <dcterms:created xsi:type="dcterms:W3CDTF">2022-06-21T07:33:43Z</dcterms:created>
  <dcterms:modified xsi:type="dcterms:W3CDTF">2022-10-14T07:04:00Z</dcterms:modified>
</cp:coreProperties>
</file>