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5" r:id="rId5"/>
    <p:sldId id="257" r:id="rId6"/>
    <p:sldId id="266" r:id="rId7"/>
    <p:sldId id="267" r:id="rId8"/>
    <p:sldId id="272" r:id="rId9"/>
    <p:sldId id="268" r:id="rId10"/>
    <p:sldId id="261" r:id="rId11"/>
    <p:sldId id="258" r:id="rId12"/>
    <p:sldId id="262" r:id="rId13"/>
    <p:sldId id="263" r:id="rId14"/>
    <p:sldId id="264" r:id="rId15"/>
    <p:sldId id="27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27426-0C90-4007-9ED8-B74C28B26CEC}" v="338" dt="2022-03-11T15:25:07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чиков Константин Михайлович" userId="6f58676e-456b-419a-9831-4f479fe97db1" providerId="ADAL" clId="{A1727426-0C90-4007-9ED8-B74C28B26CEC}"/>
    <pc:docChg chg="undo custSel addSld delSld modSld">
      <pc:chgData name="Анчиков Константин Михайлович" userId="6f58676e-456b-419a-9831-4f479fe97db1" providerId="ADAL" clId="{A1727426-0C90-4007-9ED8-B74C28B26CEC}" dt="2022-03-11T15:29:27.174" v="3728" actId="47"/>
      <pc:docMkLst>
        <pc:docMk/>
      </pc:docMkLst>
      <pc:sldChg chg="del">
        <pc:chgData name="Анчиков Константин Михайлович" userId="6f58676e-456b-419a-9831-4f479fe97db1" providerId="ADAL" clId="{A1727426-0C90-4007-9ED8-B74C28B26CEC}" dt="2022-03-11T13:07:11.410" v="6" actId="47"/>
        <pc:sldMkLst>
          <pc:docMk/>
          <pc:sldMk cId="2102216628" sldId="256"/>
        </pc:sldMkLst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6.933" v="3719" actId="27918"/>
        <pc:sldMkLst>
          <pc:docMk/>
          <pc:sldMk cId="1915394722" sldId="257"/>
        </pc:sldMkLst>
        <pc:spChg chg="del">
          <ac:chgData name="Анчиков Константин Михайлович" userId="6f58676e-456b-419a-9831-4f479fe97db1" providerId="ADAL" clId="{A1727426-0C90-4007-9ED8-B74C28B26CEC}" dt="2022-03-11T13:07:44.303" v="15" actId="478"/>
          <ac:spMkLst>
            <pc:docMk/>
            <pc:sldMk cId="1915394722" sldId="257"/>
            <ac:spMk id="2" creationId="{5955BC8E-D0FF-4153-9190-F5027521E117}"/>
          </ac:spMkLst>
        </pc:spChg>
        <pc:spChg chg="mod">
          <ac:chgData name="Анчиков Константин Михайлович" userId="6f58676e-456b-419a-9831-4f479fe97db1" providerId="ADAL" clId="{A1727426-0C90-4007-9ED8-B74C28B26CEC}" dt="2022-03-11T13:19:18.677" v="411" actId="1076"/>
          <ac:spMkLst>
            <pc:docMk/>
            <pc:sldMk cId="1915394722" sldId="257"/>
            <ac:spMk id="3" creationId="{B10DC686-E97A-49C0-B793-D3BED2761D5C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4:16.703" v="1125" actId="14100"/>
          <ac:spMkLst>
            <pc:docMk/>
            <pc:sldMk cId="1915394722" sldId="257"/>
            <ac:spMk id="6" creationId="{3695AF9A-04C5-43B9-BD90-634540E328C5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5:00.373" v="1139" actId="1037"/>
          <ac:spMkLst>
            <pc:docMk/>
            <pc:sldMk cId="1915394722" sldId="257"/>
            <ac:spMk id="8" creationId="{23307719-C29E-4640-912B-415888208798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4:48.690" v="1135" actId="1076"/>
          <ac:spMkLst>
            <pc:docMk/>
            <pc:sldMk cId="1915394722" sldId="257"/>
            <ac:spMk id="9" creationId="{A8718355-6DB3-4FF5-83DC-DB62062BD57F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4:04:43.617" v="1134" actId="1076"/>
          <ac:graphicFrameMkLst>
            <pc:docMk/>
            <pc:sldMk cId="1915394722" sldId="257"/>
            <ac:graphicFrameMk id="4" creationId="{9EC2BFD2-546C-4E17-8894-FB9AE0C15533}"/>
          </ac:graphicFrameMkLst>
        </pc:graphicFrameChg>
        <pc:graphicFrameChg chg="add mod">
          <ac:chgData name="Анчиков Константин Михайлович" userId="6f58676e-456b-419a-9831-4f479fe97db1" providerId="ADAL" clId="{A1727426-0C90-4007-9ED8-B74C28B26CEC}" dt="2022-03-11T13:18:13.573" v="396" actId="1076"/>
          <ac:graphicFrameMkLst>
            <pc:docMk/>
            <pc:sldMk cId="1915394722" sldId="257"/>
            <ac:graphicFrameMk id="5" creationId="{6E7E1FF4-4FB2-419E-BF4A-E30C1B02E72A}"/>
          </ac:graphicFrameMkLst>
        </pc:graphicFrame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7.038" v="3722" actId="27918"/>
        <pc:sldMkLst>
          <pc:docMk/>
          <pc:sldMk cId="4080779008" sldId="258"/>
        </pc:sldMkLst>
        <pc:spChg chg="del">
          <ac:chgData name="Анчиков Константин Михайлович" userId="6f58676e-456b-419a-9831-4f479fe97db1" providerId="ADAL" clId="{A1727426-0C90-4007-9ED8-B74C28B26CEC}" dt="2022-03-11T13:24:37.113" v="413" actId="478"/>
          <ac:spMkLst>
            <pc:docMk/>
            <pc:sldMk cId="4080779008" sldId="258"/>
            <ac:spMk id="2" creationId="{4379E08D-A252-426A-B5B0-2694C798F977}"/>
          </ac:spMkLst>
        </pc:spChg>
        <pc:spChg chg="del">
          <ac:chgData name="Анчиков Константин Михайлович" userId="6f58676e-456b-419a-9831-4f479fe97db1" providerId="ADAL" clId="{A1727426-0C90-4007-9ED8-B74C28B26CEC}" dt="2022-03-11T13:24:36.515" v="412" actId="478"/>
          <ac:spMkLst>
            <pc:docMk/>
            <pc:sldMk cId="4080779008" sldId="258"/>
            <ac:spMk id="3" creationId="{43A2BBD5-1F72-4192-A9FE-BF4558544273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9" creationId="{0B903C71-C779-4AE8-BA2F-D81AD9EC6CB4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12" creationId="{608FA362-6945-4182-94B1-9A4DF34B8660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14" creationId="{87D9D9D5-EFF7-430A-A360-56274A66EF29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16" creationId="{301227CD-1092-408B-8E19-F3F9301C91D1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18" creationId="{4E7126F6-0CD8-49C0-800A-2CAF7AB99A3A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0" creationId="{9E6C51FD-C7EA-420A-9B89-C58527369057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1" creationId="{DCE5D51B-887D-44E4-93DD-C2957079754C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3" creationId="{D4FB1215-4EE8-420B-886E-58159470C122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4" creationId="{6C095F98-817C-4B43-A570-DE862FCEAF0D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5" creationId="{D4845D0F-C802-44E5-81C9-E8B2CBAA08C5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6" creationId="{22A575DB-1079-41D1-83CC-A33D47620467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7" creationId="{BB68127F-1B98-49EC-B843-20F4792EC9AC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8" creationId="{35BF5955-FA98-4E2F-9DD2-4668E295926B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29" creationId="{45EFB7B7-1261-49E4-9205-37C28DC872FF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3.253" v="1225" actId="14100"/>
          <ac:spMkLst>
            <pc:docMk/>
            <pc:sldMk cId="4080779008" sldId="258"/>
            <ac:spMk id="30" creationId="{690D2029-FD15-47E9-B45A-FA56471FDB75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5:03.826" v="1140"/>
          <ac:spMkLst>
            <pc:docMk/>
            <pc:sldMk cId="4080779008" sldId="258"/>
            <ac:spMk id="31" creationId="{3A5198ED-E52E-4D5B-9C08-A1A341BD1DA7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32" creationId="{A7D8B5E2-611F-4FC7-8664-08B58ACF55D9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33" creationId="{41275D77-2D3A-44AB-A0A7-4F82523ED65B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spMkLst>
            <pc:docMk/>
            <pc:sldMk cId="4080779008" sldId="258"/>
            <ac:spMk id="34" creationId="{B85D5F5E-1408-45BA-AD81-03AD591F90E0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graphicFrameMkLst>
            <pc:docMk/>
            <pc:sldMk cId="4080779008" sldId="258"/>
            <ac:graphicFrameMk id="4" creationId="{6E7E1FF4-4FB2-419E-BF4A-E30C1B02E72A}"/>
          </ac:graphicFrameMkLst>
        </pc:graphicFrameChg>
        <pc:graphicFrameChg chg="add del mod">
          <ac:chgData name="Анчиков Константин Михайлович" userId="6f58676e-456b-419a-9831-4f479fe97db1" providerId="ADAL" clId="{A1727426-0C90-4007-9ED8-B74C28B26CEC}" dt="2022-03-11T13:29:37.072" v="436" actId="478"/>
          <ac:graphicFrameMkLst>
            <pc:docMk/>
            <pc:sldMk cId="4080779008" sldId="258"/>
            <ac:graphicFrameMk id="5" creationId="{21D3E899-D8F2-49FA-AB15-60FCD6422279}"/>
          </ac:graphicFrameMkLst>
        </pc:graphicFrameChg>
        <pc:graphicFrame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graphicFrameMkLst>
            <pc:docMk/>
            <pc:sldMk cId="4080779008" sldId="258"/>
            <ac:graphicFrameMk id="6" creationId="{21CA0266-D066-49DC-A185-3FA94655D9F0}"/>
          </ac:graphicFrameMkLst>
        </pc:graphicFrameChg>
        <pc:graphicFrameChg chg="add del mod">
          <ac:chgData name="Анчиков Константин Михайлович" userId="6f58676e-456b-419a-9831-4f479fe97db1" providerId="ADAL" clId="{A1727426-0C90-4007-9ED8-B74C28B26CEC}" dt="2022-03-11T13:47:58.892" v="450"/>
          <ac:graphicFrameMkLst>
            <pc:docMk/>
            <pc:sldMk cId="4080779008" sldId="258"/>
            <ac:graphicFrameMk id="7" creationId="{D3EA1628-7F8E-4C91-93E5-112297F52CB8}"/>
          </ac:graphicFrameMkLst>
        </pc:graphicFrameChg>
        <pc:graphicFrameChg chg="add del mod">
          <ac:chgData name="Анчиков Константин Михайлович" userId="6f58676e-456b-419a-9831-4f479fe97db1" providerId="ADAL" clId="{A1727426-0C90-4007-9ED8-B74C28B26CEC}" dt="2022-03-11T13:48:56.073" v="459"/>
          <ac:graphicFrameMkLst>
            <pc:docMk/>
            <pc:sldMk cId="4080779008" sldId="258"/>
            <ac:graphicFrameMk id="10" creationId="{EC5AA48A-874B-446E-A6D1-E2FB1CFBB9F1}"/>
          </ac:graphicFrameMkLst>
        </pc:graphicFrameChg>
        <pc:graphicFrame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graphicFrameMkLst>
            <pc:docMk/>
            <pc:sldMk cId="4080779008" sldId="258"/>
            <ac:graphicFrameMk id="22" creationId="{21D3E899-D8F2-49FA-AB15-60FCD6422279}"/>
          </ac:graphicFrameMkLst>
        </pc:graphicFrameChg>
        <pc:cxn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cxnSpMkLst>
            <pc:docMk/>
            <pc:sldMk cId="4080779008" sldId="258"/>
            <ac:cxnSpMk id="36" creationId="{DCE851B5-E57F-484A-BFE1-A55950F7AA9E}"/>
          </ac:cxnSpMkLst>
        </pc:cxnChg>
        <pc:cxn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cxnSpMkLst>
            <pc:docMk/>
            <pc:sldMk cId="4080779008" sldId="258"/>
            <ac:cxnSpMk id="37" creationId="{4DB484A0-0F57-4691-9410-6481BDF7A8CE}"/>
          </ac:cxnSpMkLst>
        </pc:cxnChg>
        <pc:cxnChg chg="add mod">
          <ac:chgData name="Анчиков Константин Михайлович" userId="6f58676e-456b-419a-9831-4f479fe97db1" providerId="ADAL" clId="{A1727426-0C90-4007-9ED8-B74C28B26CEC}" dt="2022-03-11T14:08:21.087" v="1224" actId="1076"/>
          <ac:cxnSpMkLst>
            <pc:docMk/>
            <pc:sldMk cId="4080779008" sldId="258"/>
            <ac:cxnSpMk id="38" creationId="{81487123-6DEE-4BC4-95F7-792C7B15F7E8}"/>
          </ac:cxnSpMkLst>
        </pc:cxn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7.054" v="3723" actId="27918"/>
        <pc:sldMkLst>
          <pc:docMk/>
          <pc:sldMk cId="3596944094" sldId="259"/>
        </pc:sldMkLst>
        <pc:spChg chg="del">
          <ac:chgData name="Анчиков Константин Михайлович" userId="6f58676e-456b-419a-9831-4f479fe97db1" providerId="ADAL" clId="{A1727426-0C90-4007-9ED8-B74C28B26CEC}" dt="2022-03-11T14:13:55.326" v="1226" actId="478"/>
          <ac:spMkLst>
            <pc:docMk/>
            <pc:sldMk cId="3596944094" sldId="259"/>
            <ac:spMk id="2" creationId="{B9DD232B-DDCB-475E-98AD-E29A0EE63E5E}"/>
          </ac:spMkLst>
        </pc:spChg>
        <pc:spChg chg="del">
          <ac:chgData name="Анчиков Константин Михайлович" userId="6f58676e-456b-419a-9831-4f479fe97db1" providerId="ADAL" clId="{A1727426-0C90-4007-9ED8-B74C28B26CEC}" dt="2022-03-11T14:13:56.064" v="1227" actId="478"/>
          <ac:spMkLst>
            <pc:docMk/>
            <pc:sldMk cId="3596944094" sldId="259"/>
            <ac:spMk id="3" creationId="{05C23A71-CAB9-488A-B248-D45BF75F2B3E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26:26.481" v="1361" actId="1076"/>
          <ac:spMkLst>
            <pc:docMk/>
            <pc:sldMk cId="3596944094" sldId="259"/>
            <ac:spMk id="6" creationId="{D0BCA5A5-8783-43C0-9863-3DF37137348E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20:12.910" v="1338"/>
          <ac:spMkLst>
            <pc:docMk/>
            <pc:sldMk cId="3596944094" sldId="259"/>
            <ac:spMk id="7" creationId="{5C883F3A-3F08-42A5-B964-86F709EDABDD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28:00.737" v="1467" actId="14100"/>
          <ac:spMkLst>
            <pc:docMk/>
            <pc:sldMk cId="3596944094" sldId="259"/>
            <ac:spMk id="9" creationId="{DD99A64C-A817-432D-96A7-67E99C491191}"/>
          </ac:spMkLst>
        </pc:spChg>
        <pc:graphicFrameChg chg="add del mod">
          <ac:chgData name="Анчиков Константин Михайлович" userId="6f58676e-456b-419a-9831-4f479fe97db1" providerId="ADAL" clId="{A1727426-0C90-4007-9ED8-B74C28B26CEC}" dt="2022-03-11T14:24:00.150" v="1346" actId="478"/>
          <ac:graphicFrameMkLst>
            <pc:docMk/>
            <pc:sldMk cId="3596944094" sldId="259"/>
            <ac:graphicFrameMk id="4" creationId="{103DC0E5-3CD1-4B2B-9920-BF80B28BAA80}"/>
          </ac:graphicFrameMkLst>
        </pc:graphicFrameChg>
        <pc:graphicFrameChg chg="add del mod">
          <ac:chgData name="Анчиков Константин Михайлович" userId="6f58676e-456b-419a-9831-4f479fe97db1" providerId="ADAL" clId="{A1727426-0C90-4007-9ED8-B74C28B26CEC}" dt="2022-03-11T14:23:59.278" v="1345" actId="478"/>
          <ac:graphicFrameMkLst>
            <pc:docMk/>
            <pc:sldMk cId="3596944094" sldId="259"/>
            <ac:graphicFrameMk id="5" creationId="{B827C936-C94A-4CBE-B961-A6CEE06B7757}"/>
          </ac:graphicFrameMkLst>
        </pc:graphicFrameChg>
        <pc:graphicFrameChg chg="add mod">
          <ac:chgData name="Анчиков Константин Михайлович" userId="6f58676e-456b-419a-9831-4f479fe97db1" providerId="ADAL" clId="{A1727426-0C90-4007-9ED8-B74C28B26CEC}" dt="2022-03-11T14:24:20.349" v="1357" actId="1076"/>
          <ac:graphicFrameMkLst>
            <pc:docMk/>
            <pc:sldMk cId="3596944094" sldId="259"/>
            <ac:graphicFrameMk id="8" creationId="{2B7BF484-C9C2-4366-B26A-0235CADC0663}"/>
          </ac:graphicFrameMkLst>
        </pc:graphicFrame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7.118" v="3724" actId="27918"/>
        <pc:sldMkLst>
          <pc:docMk/>
          <pc:sldMk cId="1488890123" sldId="260"/>
        </pc:sldMkLst>
        <pc:spChg chg="del">
          <ac:chgData name="Анчиков Константин Михайлович" userId="6f58676e-456b-419a-9831-4f479fe97db1" providerId="ADAL" clId="{A1727426-0C90-4007-9ED8-B74C28B26CEC}" dt="2022-03-11T14:34:32.193" v="1472" actId="478"/>
          <ac:spMkLst>
            <pc:docMk/>
            <pc:sldMk cId="1488890123" sldId="260"/>
            <ac:spMk id="2" creationId="{DA27A29C-0CD6-4FF2-B80C-E012533CE3FB}"/>
          </ac:spMkLst>
        </pc:spChg>
        <pc:spChg chg="mod">
          <ac:chgData name="Анчиков Константин Михайлович" userId="6f58676e-456b-419a-9831-4f479fe97db1" providerId="ADAL" clId="{A1727426-0C90-4007-9ED8-B74C28B26CEC}" dt="2022-03-11T14:36:55.699" v="1713" actId="27636"/>
          <ac:spMkLst>
            <pc:docMk/>
            <pc:sldMk cId="1488890123" sldId="260"/>
            <ac:spMk id="3" creationId="{C877ABA6-5BE8-4EF0-BDC9-CF0E1EACAED8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37:09.499" v="1714"/>
          <ac:spMkLst>
            <pc:docMk/>
            <pc:sldMk cId="1488890123" sldId="260"/>
            <ac:spMk id="5" creationId="{54F8582C-887C-40A4-B8BC-879E21E07603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37:45.840" v="1763" actId="20577"/>
          <ac:spMkLst>
            <pc:docMk/>
            <pc:sldMk cId="1488890123" sldId="260"/>
            <ac:spMk id="6" creationId="{3490B471-6851-420C-9E74-E4F9479583C1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4:37:24.734" v="1742"/>
          <ac:graphicFrameMkLst>
            <pc:docMk/>
            <pc:sldMk cId="1488890123" sldId="260"/>
            <ac:graphicFrameMk id="4" creationId="{D5C72496-95D0-4ED1-9B5D-DC96B9201956}"/>
          </ac:graphicFrameMkLst>
        </pc:graphicFrame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7.136" v="3725" actId="27918"/>
        <pc:sldMkLst>
          <pc:docMk/>
          <pc:sldMk cId="2773156924" sldId="261"/>
        </pc:sldMkLst>
        <pc:spChg chg="del">
          <ac:chgData name="Анчиков Константин Михайлович" userId="6f58676e-456b-419a-9831-4f479fe97db1" providerId="ADAL" clId="{A1727426-0C90-4007-9ED8-B74C28B26CEC}" dt="2022-03-11T14:41:34.488" v="1780" actId="478"/>
          <ac:spMkLst>
            <pc:docMk/>
            <pc:sldMk cId="2773156924" sldId="261"/>
            <ac:spMk id="2" creationId="{7E1DE759-C784-489E-8681-CA74E1E36FF5}"/>
          </ac:spMkLst>
        </pc:spChg>
        <pc:spChg chg="mod">
          <ac:chgData name="Анчиков Константин Михайлович" userId="6f58676e-456b-419a-9831-4f479fe97db1" providerId="ADAL" clId="{A1727426-0C90-4007-9ED8-B74C28B26CEC}" dt="2022-03-11T14:45:10.515" v="2085" actId="14100"/>
          <ac:spMkLst>
            <pc:docMk/>
            <pc:sldMk cId="2773156924" sldId="261"/>
            <ac:spMk id="3" creationId="{D4920A2E-7B16-4696-997A-B941F5646136}"/>
          </ac:spMkLst>
        </pc:spChg>
        <pc:spChg chg="add del mod">
          <ac:chgData name="Анчиков Константин Михайлович" userId="6f58676e-456b-419a-9831-4f479fe97db1" providerId="ADAL" clId="{A1727426-0C90-4007-9ED8-B74C28B26CEC}" dt="2022-03-11T14:54:56.794" v="2226" actId="478"/>
          <ac:spMkLst>
            <pc:docMk/>
            <pc:sldMk cId="2773156924" sldId="261"/>
            <ac:spMk id="5" creationId="{3D2D5720-53E5-457D-B987-AC44297A30A2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53:59.860" v="2150"/>
          <ac:spMkLst>
            <pc:docMk/>
            <pc:sldMk cId="2773156924" sldId="261"/>
            <ac:spMk id="6" creationId="{513BC756-3193-4298-8E03-ABC525D01420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55:14.037" v="2240" actId="20577"/>
          <ac:spMkLst>
            <pc:docMk/>
            <pc:sldMk cId="2773156924" sldId="261"/>
            <ac:spMk id="7" creationId="{7CF335FA-C6EF-4068-9BEA-58F17B8D218A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4:45:35.271" v="2086" actId="1076"/>
          <ac:graphicFrameMkLst>
            <pc:docMk/>
            <pc:sldMk cId="2773156924" sldId="261"/>
            <ac:graphicFrameMk id="4" creationId="{5422628B-EF2E-4676-B965-E269742276EA}"/>
          </ac:graphicFrameMkLst>
        </pc:graphicFrame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7.152" v="3726" actId="27918"/>
        <pc:sldMkLst>
          <pc:docMk/>
          <pc:sldMk cId="1989700058" sldId="262"/>
        </pc:sldMkLst>
        <pc:spChg chg="del">
          <ac:chgData name="Анчиков Константин Михайлович" userId="6f58676e-456b-419a-9831-4f479fe97db1" providerId="ADAL" clId="{A1727426-0C90-4007-9ED8-B74C28B26CEC}" dt="2022-03-11T14:49:23.150" v="2088" actId="478"/>
          <ac:spMkLst>
            <pc:docMk/>
            <pc:sldMk cId="1989700058" sldId="262"/>
            <ac:spMk id="2" creationId="{59D307EA-E22A-4348-804D-172BF4B60A37}"/>
          </ac:spMkLst>
        </pc:spChg>
        <pc:spChg chg="del">
          <ac:chgData name="Анчиков Константин Михайлович" userId="6f58676e-456b-419a-9831-4f479fe97db1" providerId="ADAL" clId="{A1727426-0C90-4007-9ED8-B74C28B26CEC}" dt="2022-03-11T14:49:21.748" v="2087" actId="478"/>
          <ac:spMkLst>
            <pc:docMk/>
            <pc:sldMk cId="1989700058" sldId="262"/>
            <ac:spMk id="3" creationId="{D05760BD-E857-4305-B54E-532C0D4100FA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52:37.651" v="2137" actId="1076"/>
          <ac:spMkLst>
            <pc:docMk/>
            <pc:sldMk cId="1989700058" sldId="262"/>
            <ac:spMk id="6" creationId="{1D7C4411-44D5-47C8-968E-C3D3BFC708AE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52:37.651" v="2137" actId="1076"/>
          <ac:spMkLst>
            <pc:docMk/>
            <pc:sldMk cId="1989700058" sldId="262"/>
            <ac:spMk id="7" creationId="{054D5086-8ED5-4BF5-8B25-C06A044483E9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0:44.715" v="2628" actId="1076"/>
          <ac:spMkLst>
            <pc:docMk/>
            <pc:sldMk cId="1989700058" sldId="262"/>
            <ac:spMk id="8" creationId="{D7A37FFB-79FF-425E-B2B4-4A95804A62EA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0:47.896" v="2629" actId="1076"/>
          <ac:spMkLst>
            <pc:docMk/>
            <pc:sldMk cId="1989700058" sldId="262"/>
            <ac:spMk id="9" creationId="{E18E07CB-5AC6-4C6A-AA94-D66D676AAAE5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4:55:23.278" v="2241"/>
          <ac:spMkLst>
            <pc:docMk/>
            <pc:sldMk cId="1989700058" sldId="262"/>
            <ac:spMk id="10" creationId="{5D673514-09AE-4280-B369-F4A53AD21F29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0:16.375" v="2625" actId="20577"/>
          <ac:spMkLst>
            <pc:docMk/>
            <pc:sldMk cId="1989700058" sldId="262"/>
            <ac:spMk id="11" creationId="{8C6772F6-076C-4BC2-A202-805800219961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0:24.242" v="2626"/>
          <ac:spMkLst>
            <pc:docMk/>
            <pc:sldMk cId="1989700058" sldId="262"/>
            <ac:spMk id="12" creationId="{D029A226-C192-45EC-998B-EB85F259801B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2:48.092" v="2850" actId="14100"/>
          <ac:spMkLst>
            <pc:docMk/>
            <pc:sldMk cId="1989700058" sldId="262"/>
            <ac:spMk id="13" creationId="{B7CF14B4-AC35-4D27-9B86-9C934D7F2610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4:52:30.235" v="2136" actId="1076"/>
          <ac:graphicFrameMkLst>
            <pc:docMk/>
            <pc:sldMk cId="1989700058" sldId="262"/>
            <ac:graphicFrameMk id="4" creationId="{999C5831-661A-4F35-B6C8-FECFBBD650D5}"/>
          </ac:graphicFrameMkLst>
        </pc:graphicFrameChg>
        <pc:graphicFrameChg chg="add mod">
          <ac:chgData name="Анчиков Константин Михайлович" userId="6f58676e-456b-419a-9831-4f479fe97db1" providerId="ADAL" clId="{A1727426-0C90-4007-9ED8-B74C28B26CEC}" dt="2022-03-11T15:00:39.444" v="2627" actId="14100"/>
          <ac:graphicFrameMkLst>
            <pc:docMk/>
            <pc:sldMk cId="1989700058" sldId="262"/>
            <ac:graphicFrameMk id="5" creationId="{21C27C63-D0D4-4AC8-81F7-4EDEC9A4CBAA}"/>
          </ac:graphicFrameMkLst>
        </pc:graphicFrame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29:27.168" v="3727" actId="27918"/>
        <pc:sldMkLst>
          <pc:docMk/>
          <pc:sldMk cId="3002585606" sldId="263"/>
        </pc:sldMkLst>
        <pc:spChg chg="del">
          <ac:chgData name="Анчиков Константин Михайлович" userId="6f58676e-456b-419a-9831-4f479fe97db1" providerId="ADAL" clId="{A1727426-0C90-4007-9ED8-B74C28B26CEC}" dt="2022-03-11T15:04:10.525" v="2854" actId="478"/>
          <ac:spMkLst>
            <pc:docMk/>
            <pc:sldMk cId="3002585606" sldId="263"/>
            <ac:spMk id="2" creationId="{08C10AA4-34D1-4E2B-AC92-271C0BBE4281}"/>
          </ac:spMkLst>
        </pc:spChg>
        <pc:spChg chg="mod">
          <ac:chgData name="Анчиков Константин Михайлович" userId="6f58676e-456b-419a-9831-4f479fe97db1" providerId="ADAL" clId="{A1727426-0C90-4007-9ED8-B74C28B26CEC}" dt="2022-03-11T15:05:47.197" v="3126" actId="20577"/>
          <ac:spMkLst>
            <pc:docMk/>
            <pc:sldMk cId="3002585606" sldId="263"/>
            <ac:spMk id="3" creationId="{68B5D7B9-82A0-4166-B2C8-8A3E829D474F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6:01.026" v="3127"/>
          <ac:spMkLst>
            <pc:docMk/>
            <pc:sldMk cId="3002585606" sldId="263"/>
            <ac:spMk id="5" creationId="{3232AE74-A8B6-4FB2-AE44-856DA6F372B0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07:28.865" v="3219" actId="1076"/>
          <ac:spMkLst>
            <pc:docMk/>
            <pc:sldMk cId="3002585606" sldId="263"/>
            <ac:spMk id="6" creationId="{9FFEC92E-F6B7-4DEE-823E-479E2F29E2D0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5:07:18.124" v="3217"/>
          <ac:graphicFrameMkLst>
            <pc:docMk/>
            <pc:sldMk cId="3002585606" sldId="263"/>
            <ac:graphicFrameMk id="4" creationId="{C28FCCED-98AE-4928-95A8-67F31787BC99}"/>
          </ac:graphicFrameMkLst>
        </pc:graphicFrameChg>
      </pc:sldChg>
      <pc:sldChg chg="addSp delSp modSp new mod">
        <pc:chgData name="Анчиков Константин Михайлович" userId="6f58676e-456b-419a-9831-4f479fe97db1" providerId="ADAL" clId="{A1727426-0C90-4007-9ED8-B74C28B26CEC}" dt="2022-03-11T15:15:31.390" v="3693" actId="14100"/>
        <pc:sldMkLst>
          <pc:docMk/>
          <pc:sldMk cId="712798306" sldId="264"/>
        </pc:sldMkLst>
        <pc:spChg chg="del">
          <ac:chgData name="Анчиков Константин Михайлович" userId="6f58676e-456b-419a-9831-4f479fe97db1" providerId="ADAL" clId="{A1727426-0C90-4007-9ED8-B74C28B26CEC}" dt="2022-03-11T15:10:24.050" v="3220" actId="478"/>
          <ac:spMkLst>
            <pc:docMk/>
            <pc:sldMk cId="712798306" sldId="264"/>
            <ac:spMk id="2" creationId="{9240DBE6-0A65-4196-8311-662C57B649BA}"/>
          </ac:spMkLst>
        </pc:spChg>
        <pc:spChg chg="mod">
          <ac:chgData name="Анчиков Константин Михайлович" userId="6f58676e-456b-419a-9831-4f479fe97db1" providerId="ADAL" clId="{A1727426-0C90-4007-9ED8-B74C28B26CEC}" dt="2022-03-11T15:14:40.820" v="3668" actId="20577"/>
          <ac:spMkLst>
            <pc:docMk/>
            <pc:sldMk cId="712798306" sldId="264"/>
            <ac:spMk id="3" creationId="{F33DDAA0-33F9-4117-AF21-DBB3DACD075A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15:12.027" v="3671"/>
          <ac:spMkLst>
            <pc:docMk/>
            <pc:sldMk cId="712798306" sldId="264"/>
            <ac:spMk id="5" creationId="{BF4DAD3D-153C-4E47-874D-70401EA2CDA9}"/>
          </ac:spMkLst>
        </pc:spChg>
        <pc:spChg chg="add mod">
          <ac:chgData name="Анчиков Константин Михайлович" userId="6f58676e-456b-419a-9831-4f479fe97db1" providerId="ADAL" clId="{A1727426-0C90-4007-9ED8-B74C28B26CEC}" dt="2022-03-11T15:15:31.390" v="3693" actId="14100"/>
          <ac:spMkLst>
            <pc:docMk/>
            <pc:sldMk cId="712798306" sldId="264"/>
            <ac:spMk id="6" creationId="{5A702F32-68E1-4900-850A-DC9EEA981CA7}"/>
          </ac:spMkLst>
        </pc:spChg>
        <pc:graphicFrameChg chg="add mod">
          <ac:chgData name="Анчиков Константин Михайлович" userId="6f58676e-456b-419a-9831-4f479fe97db1" providerId="ADAL" clId="{A1727426-0C90-4007-9ED8-B74C28B26CEC}" dt="2022-03-11T15:15:10.905" v="3670" actId="14100"/>
          <ac:graphicFrameMkLst>
            <pc:docMk/>
            <pc:sldMk cId="712798306" sldId="264"/>
            <ac:graphicFrameMk id="4" creationId="{DE8A1F04-6EAF-468B-8E8F-5AEBC22AD325}"/>
          </ac:graphicFrameMkLst>
        </pc:graphicFrameChg>
      </pc:sldChg>
      <pc:sldChg chg="addSp delSp modSp new del mod">
        <pc:chgData name="Анчиков Константин Михайлович" userId="6f58676e-456b-419a-9831-4f479fe97db1" providerId="ADAL" clId="{A1727426-0C90-4007-9ED8-B74C28B26CEC}" dt="2022-03-11T15:29:27.174" v="3728" actId="47"/>
        <pc:sldMkLst>
          <pc:docMk/>
          <pc:sldMk cId="3339217609" sldId="265"/>
        </pc:sldMkLst>
        <pc:spChg chg="del">
          <ac:chgData name="Анчиков Константин Михайлович" userId="6f58676e-456b-419a-9831-4f479fe97db1" providerId="ADAL" clId="{A1727426-0C90-4007-9ED8-B74C28B26CEC}" dt="2022-03-11T15:21:44.417" v="3695" actId="478"/>
          <ac:spMkLst>
            <pc:docMk/>
            <pc:sldMk cId="3339217609" sldId="265"/>
            <ac:spMk id="2" creationId="{596BEA41-0D68-4736-ABF4-8210B4D77D45}"/>
          </ac:spMkLst>
        </pc:spChg>
        <pc:spChg chg="del">
          <ac:chgData name="Анчиков Константин Михайлович" userId="6f58676e-456b-419a-9831-4f479fe97db1" providerId="ADAL" clId="{A1727426-0C90-4007-9ED8-B74C28B26CEC}" dt="2022-03-11T15:21:43.797" v="3694" actId="478"/>
          <ac:spMkLst>
            <pc:docMk/>
            <pc:sldMk cId="3339217609" sldId="265"/>
            <ac:spMk id="3" creationId="{BD6ECB06-32B4-4E47-B2ED-120545373159}"/>
          </ac:spMkLst>
        </pc:spChg>
        <pc:graphicFrameChg chg="add del mod">
          <ac:chgData name="Анчиков Константин Михайлович" userId="6f58676e-456b-419a-9831-4f479fe97db1" providerId="ADAL" clId="{A1727426-0C90-4007-9ED8-B74C28B26CEC}" dt="2022-03-11T15:23:59.470" v="3698" actId="478"/>
          <ac:graphicFrameMkLst>
            <pc:docMk/>
            <pc:sldMk cId="3339217609" sldId="265"/>
            <ac:graphicFrameMk id="4" creationId="{27F533F8-CF6B-434A-AF43-04F4BDBE28C9}"/>
          </ac:graphicFrameMkLst>
        </pc:graphicFrameChg>
        <pc:graphicFrameChg chg="add mod">
          <ac:chgData name="Анчиков Константин Михайлович" userId="6f58676e-456b-419a-9831-4f479fe97db1" providerId="ADAL" clId="{A1727426-0C90-4007-9ED8-B74C28B26CEC}" dt="2022-03-11T15:25:15.059" v="3712" actId="14100"/>
          <ac:graphicFrameMkLst>
            <pc:docMk/>
            <pc:sldMk cId="3339217609" sldId="265"/>
            <ac:graphicFrameMk id="5" creationId="{27F533F8-CF6B-434A-AF43-04F4BDBE28C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73;&#1086;&#1088;&#1082;&#1072;%20&#1076;&#1086;&#1087;&#1072;%20&#1075;&#1086;&#1088;&#1086;&#1076;_&#1089;&#1077;&#1083;&#1086;%20&#1057;&#1043;%201-&#1044;&#1054;&#1055;%20&#1085;&#1087;&#1082;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8502541795289E-2"/>
          <c:y val="4.0364593115077521E-2"/>
          <c:w val="0.93281778576400209"/>
          <c:h val="0.79111246989221096"/>
        </c:manualLayout>
      </c:layout>
      <c:lineChart>
        <c:grouping val="standard"/>
        <c:varyColors val="0"/>
        <c:ser>
          <c:idx val="0"/>
          <c:order val="0"/>
          <c:tx>
            <c:strRef>
              <c:f>Лист34!$B$3</c:f>
              <c:strCache>
                <c:ptCount val="1"/>
                <c:pt idx="0">
                  <c:v>Город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Лист34!$C$2:$G$2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Лист34!$C$3:$G$3</c:f>
              <c:numCache>
                <c:formatCode>0.00</c:formatCode>
                <c:ptCount val="5"/>
                <c:pt idx="0">
                  <c:v>1.2544293360925662</c:v>
                </c:pt>
                <c:pt idx="1">
                  <c:v>1.3391459261285286</c:v>
                </c:pt>
                <c:pt idx="2">
                  <c:v>1.3657625963502524</c:v>
                </c:pt>
                <c:pt idx="3">
                  <c:v>1.3324467704839678</c:v>
                </c:pt>
                <c:pt idx="4">
                  <c:v>1.2338905148562496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2F-48F7-A7AE-16DFFCFC7882}"/>
            </c:ext>
          </c:extLst>
        </c:ser>
        <c:ser>
          <c:idx val="1"/>
          <c:order val="1"/>
          <c:tx>
            <c:strRef>
              <c:f>Лист34!$B$4</c:f>
              <c:strCache>
                <c:ptCount val="1"/>
                <c:pt idx="0">
                  <c:v>Село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Лист34!$C$2:$G$2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Лист34!$C$4:$G$4</c:f>
              <c:numCache>
                <c:formatCode>0.00</c:formatCode>
                <c:ptCount val="5"/>
                <c:pt idx="0">
                  <c:v>0.57012601699773779</c:v>
                </c:pt>
                <c:pt idx="1">
                  <c:v>0.69582384846696455</c:v>
                </c:pt>
                <c:pt idx="2">
                  <c:v>0.72206356307370645</c:v>
                </c:pt>
                <c:pt idx="3">
                  <c:v>0.70987959699345149</c:v>
                </c:pt>
                <c:pt idx="4">
                  <c:v>0.75416427899586613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2F-48F7-A7AE-16DFFCFC78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2468527"/>
        <c:axId val="832470191"/>
      </c:lineChart>
      <c:catAx>
        <c:axId val="83246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470191"/>
        <c:crosses val="autoZero"/>
        <c:auto val="1"/>
        <c:lblAlgn val="ctr"/>
        <c:lblOffset val="100"/>
        <c:noMultiLvlLbl val="0"/>
      </c:catAx>
      <c:valAx>
        <c:axId val="832470191"/>
        <c:scaling>
          <c:orientation val="minMax"/>
          <c:max val="1.5"/>
          <c:min val="0.4"/>
        </c:scaling>
        <c:delete val="1"/>
        <c:axPos val="l"/>
        <c:numFmt formatCode="0.00" sourceLinked="1"/>
        <c:majorTickMark val="out"/>
        <c:minorTickMark val="none"/>
        <c:tickLblPos val="nextTo"/>
        <c:crossAx val="83246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Лист34!$B$10</c:f>
              <c:strCache>
                <c:ptCount val="1"/>
                <c:pt idx="0">
                  <c:v>туристско-краеведческое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Лист34!$G$10</c:f>
              <c:numCache>
                <c:formatCode>0.00</c:formatCode>
                <c:ptCount val="1"/>
                <c:pt idx="0">
                  <c:v>4.7548748090504731E-2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1-4374-8A23-1F2EB8C2031B}"/>
            </c:ext>
          </c:extLst>
        </c:ser>
        <c:ser>
          <c:idx val="1"/>
          <c:order val="1"/>
          <c:tx>
            <c:strRef>
              <c:f>Лист34!$B$11</c:f>
              <c:strCache>
                <c:ptCount val="1"/>
                <c:pt idx="0">
                  <c:v>техническое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Лист34!$G$11</c:f>
              <c:numCache>
                <c:formatCode>0.00</c:formatCode>
                <c:ptCount val="1"/>
                <c:pt idx="0">
                  <c:v>0.13799895119889938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A1-4374-8A23-1F2EB8C2031B}"/>
            </c:ext>
          </c:extLst>
        </c:ser>
        <c:ser>
          <c:idx val="2"/>
          <c:order val="2"/>
          <c:tx>
            <c:strRef>
              <c:f>Лист34!$B$12</c:f>
              <c:strCache>
                <c:ptCount val="1"/>
                <c:pt idx="0">
                  <c:v>естественнонаучное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Лист34!$G$12</c:f>
              <c:numCache>
                <c:formatCode>0.00</c:formatCode>
                <c:ptCount val="1"/>
                <c:pt idx="0">
                  <c:v>0.14728294151592344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1-4374-8A23-1F2EB8C2031B}"/>
            </c:ext>
          </c:extLst>
        </c:ser>
        <c:ser>
          <c:idx val="3"/>
          <c:order val="3"/>
          <c:tx>
            <c:strRef>
              <c:f>Лист34!$B$13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Лист34!$G$13</c:f>
              <c:numCache>
                <c:formatCode>0.00</c:formatCode>
                <c:ptCount val="1"/>
                <c:pt idx="0">
                  <c:v>0.23486923477734231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A1-4374-8A23-1F2EB8C2031B}"/>
            </c:ext>
          </c:extLst>
        </c:ser>
        <c:ser>
          <c:idx val="4"/>
          <c:order val="4"/>
          <c:tx>
            <c:strRef>
              <c:f>Лист34!$B$14</c:f>
              <c:strCache>
                <c:ptCount val="1"/>
                <c:pt idx="0">
                  <c:v>социально-педагогическое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Лист34!$G$14</c:f>
              <c:numCache>
                <c:formatCode>0.00</c:formatCode>
                <c:ptCount val="1"/>
                <c:pt idx="0">
                  <c:v>0.30156129838428491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A1-4374-8A23-1F2EB8C2031B}"/>
            </c:ext>
          </c:extLst>
        </c:ser>
        <c:ser>
          <c:idx val="5"/>
          <c:order val="5"/>
          <c:tx>
            <c:strRef>
              <c:f>Лист34!$B$15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A1-4374-8A23-1F2EB8C20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Лист34!$G$15</c:f>
              <c:numCache>
                <c:formatCode>0.00</c:formatCode>
                <c:ptCount val="1"/>
                <c:pt idx="0">
                  <c:v>0.36462934088929483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A1-4374-8A23-1F2EB8C203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921720991"/>
        <c:axId val="921723071"/>
      </c:barChart>
      <c:catAx>
        <c:axId val="921720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1723071"/>
        <c:crosses val="autoZero"/>
        <c:auto val="1"/>
        <c:lblAlgn val="ctr"/>
        <c:lblOffset val="100"/>
        <c:noMultiLvlLbl val="0"/>
      </c:catAx>
      <c:valAx>
        <c:axId val="92172307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92172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Лист34!$B$17</c:f>
              <c:strCache>
                <c:ptCount val="1"/>
                <c:pt idx="0">
                  <c:v>туристско-краеведческое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Лист34!$G$17</c:f>
              <c:numCache>
                <c:formatCode>0.00</c:formatCode>
                <c:ptCount val="1"/>
                <c:pt idx="0">
                  <c:v>4.3173197057816477E-2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B-4AC1-A100-617DBFF15445}"/>
            </c:ext>
          </c:extLst>
        </c:ser>
        <c:ser>
          <c:idx val="1"/>
          <c:order val="1"/>
          <c:tx>
            <c:strRef>
              <c:f>Лист34!$B$18</c:f>
              <c:strCache>
                <c:ptCount val="1"/>
                <c:pt idx="0">
                  <c:v>естественнонаучное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Лист34!$G$18</c:f>
              <c:numCache>
                <c:formatCode>0.00</c:formatCode>
                <c:ptCount val="1"/>
                <c:pt idx="0">
                  <c:v>7.5017440201720811E-2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B-4AC1-A100-617DBFF15445}"/>
            </c:ext>
          </c:extLst>
        </c:ser>
        <c:ser>
          <c:idx val="2"/>
          <c:order val="2"/>
          <c:tx>
            <c:strRef>
              <c:f>Лист34!$B$19</c:f>
              <c:strCache>
                <c:ptCount val="1"/>
                <c:pt idx="0">
                  <c:v>техническое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Лист34!$G$19</c:f>
              <c:numCache>
                <c:formatCode>0.00</c:formatCode>
                <c:ptCount val="1"/>
                <c:pt idx="0">
                  <c:v>8.3379978405129437E-2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B-4AC1-A100-617DBFF15445}"/>
            </c:ext>
          </c:extLst>
        </c:ser>
        <c:ser>
          <c:idx val="3"/>
          <c:order val="3"/>
          <c:tx>
            <c:strRef>
              <c:f>Лист34!$B$20</c:f>
              <c:strCache>
                <c:ptCount val="1"/>
                <c:pt idx="0">
                  <c:v>социально-педагогическое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Лист34!$G$20</c:f>
              <c:numCache>
                <c:formatCode>0.00</c:formatCode>
                <c:ptCount val="1"/>
                <c:pt idx="0">
                  <c:v>0.13148492876239204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B-4AC1-A100-617DBFF15445}"/>
            </c:ext>
          </c:extLst>
        </c:ser>
        <c:ser>
          <c:idx val="4"/>
          <c:order val="4"/>
          <c:tx>
            <c:strRef>
              <c:f>Лист34!$B$21</c:f>
              <c:strCache>
                <c:ptCount val="1"/>
                <c:pt idx="0">
                  <c:v>художественная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Лист34!$G$21</c:f>
              <c:numCache>
                <c:formatCode>0.00</c:formatCode>
                <c:ptCount val="1"/>
                <c:pt idx="0">
                  <c:v>0.20353173613903372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B-4AC1-A100-617DBFF15445}"/>
            </c:ext>
          </c:extLst>
        </c:ser>
        <c:ser>
          <c:idx val="5"/>
          <c:order val="5"/>
          <c:tx>
            <c:strRef>
              <c:f>Лист34!$B$22</c:f>
              <c:strCache>
                <c:ptCount val="1"/>
                <c:pt idx="0">
                  <c:v>физкультурно-спортивная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FD6-46B5-9700-6741F86CE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Лист34!$G$22</c:f>
              <c:numCache>
                <c:formatCode>0.00</c:formatCode>
                <c:ptCount val="1"/>
                <c:pt idx="0">
                  <c:v>0.2175769984297736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AB-4AC1-A100-617DBFF154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921720991"/>
        <c:axId val="921723071"/>
      </c:barChart>
      <c:catAx>
        <c:axId val="921720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1723071"/>
        <c:crosses val="autoZero"/>
        <c:auto val="1"/>
        <c:lblAlgn val="ctr"/>
        <c:lblOffset val="100"/>
        <c:noMultiLvlLbl val="0"/>
      </c:catAx>
      <c:valAx>
        <c:axId val="92172307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92172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Лист34!$B$59</c:f>
              <c:strCache>
                <c:ptCount val="1"/>
                <c:pt idx="0">
                  <c:v>Город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dot"/>
              <c:size val="4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26C-4CCA-A834-F5E9B9809102}"/>
              </c:ext>
            </c:extLst>
          </c:dPt>
          <c:dLbls>
            <c:dLbl>
              <c:idx val="4"/>
              <c:layout>
                <c:manualLayout>
                  <c:x val="-5.8015748031496062E-2"/>
                  <c:y val="-5.0455851037488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6C-4CCA-A834-F5E9B9809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Лист34!$C$58:$G$58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Лист34!$C$59:$G$59</c:f>
              <c:numCache>
                <c:formatCode>0.0%</c:formatCode>
                <c:ptCount val="5"/>
                <c:pt idx="0">
                  <c:v>1.5166245687833547E-2</c:v>
                </c:pt>
                <c:pt idx="1">
                  <c:v>1.5612301254330567E-2</c:v>
                </c:pt>
                <c:pt idx="2">
                  <c:v>1.4606310057111641E-2</c:v>
                </c:pt>
                <c:pt idx="3">
                  <c:v>1.685618410586712E-2</c:v>
                </c:pt>
                <c:pt idx="4">
                  <c:v>2.8976371879107232E-2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6C-4CCA-A834-F5E9B9809102}"/>
            </c:ext>
          </c:extLst>
        </c:ser>
        <c:ser>
          <c:idx val="1"/>
          <c:order val="1"/>
          <c:tx>
            <c:strRef>
              <c:f>Лист34!$B$60</c:f>
              <c:strCache>
                <c:ptCount val="1"/>
                <c:pt idx="0">
                  <c:v>Село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dot"/>
              <c:size val="4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26C-4CCA-A834-F5E9B9809102}"/>
              </c:ext>
            </c:extLst>
          </c:dPt>
          <c:dLbls>
            <c:dLbl>
              <c:idx val="0"/>
              <c:layout>
                <c:manualLayout>
                  <c:x val="-6.947408136482941E-2"/>
                  <c:y val="-2.6870945377110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6C-4CCA-A834-F5E9B9809102}"/>
                </c:ext>
              </c:extLst>
            </c:dLbl>
            <c:dLbl>
              <c:idx val="4"/>
              <c:layout>
                <c:manualLayout>
                  <c:x val="-5.1765748031496063E-2"/>
                  <c:y val="-4.1021888773337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6C-4CCA-A834-F5E9B9809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Лист34!$C$58:$G$58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Лист34!$C$60:$G$60</c:f>
              <c:numCache>
                <c:formatCode>0.0%</c:formatCode>
                <c:ptCount val="5"/>
                <c:pt idx="0">
                  <c:v>1.2745189091957461E-2</c:v>
                </c:pt>
                <c:pt idx="1">
                  <c:v>8.429039163986466E-3</c:v>
                </c:pt>
                <c:pt idx="2">
                  <c:v>6.9855572875945765E-3</c:v>
                </c:pt>
                <c:pt idx="3">
                  <c:v>8.9628310116851E-3</c:v>
                </c:pt>
                <c:pt idx="4">
                  <c:v>2.079881041506217E-2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6C-4CCA-A834-F5E9B98091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986511"/>
        <c:axId val="445987759"/>
      </c:lineChart>
      <c:catAx>
        <c:axId val="44598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987759"/>
        <c:crosses val="autoZero"/>
        <c:auto val="1"/>
        <c:lblAlgn val="ctr"/>
        <c:lblOffset val="100"/>
        <c:noMultiLvlLbl val="0"/>
      </c:catAx>
      <c:valAx>
        <c:axId val="4459877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598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0701831152128E-2"/>
          <c:y val="2.9226618147438167E-3"/>
          <c:w val="0.95416666666666672"/>
          <c:h val="0.8390540281746468"/>
        </c:manualLayout>
      </c:layout>
      <c:lineChart>
        <c:grouping val="standard"/>
        <c:varyColors val="0"/>
        <c:ser>
          <c:idx val="0"/>
          <c:order val="0"/>
          <c:tx>
            <c:strRef>
              <c:f>Лист34!$B$62</c:f>
              <c:strCache>
                <c:ptCount val="1"/>
                <c:pt idx="0">
                  <c:v>Город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dot"/>
              <c:size val="4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33C-478C-B431-C68085FA42DB}"/>
              </c:ext>
            </c:extLst>
          </c:dPt>
          <c:dLbls>
            <c:dLbl>
              <c:idx val="4"/>
              <c:layout>
                <c:manualLayout>
                  <c:x val="-3.6260498687664039E-2"/>
                  <c:y val="-5.3600505125538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3C-478C-B431-C68085FA4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Лист34!$C$58:$G$58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Лист34!$C$62:$G$62</c:f>
              <c:numCache>
                <c:formatCode>0.0%</c:formatCode>
                <c:ptCount val="5"/>
                <c:pt idx="0">
                  <c:v>4.3662361403425023E-3</c:v>
                </c:pt>
                <c:pt idx="1">
                  <c:v>4.7018888482562833E-3</c:v>
                </c:pt>
                <c:pt idx="2">
                  <c:v>6.2385325348093988E-3</c:v>
                </c:pt>
                <c:pt idx="3">
                  <c:v>8.3741752963816807E-3</c:v>
                </c:pt>
                <c:pt idx="4">
                  <c:v>0.10109168599569769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C-478C-B431-C68085FA42DB}"/>
            </c:ext>
          </c:extLst>
        </c:ser>
        <c:ser>
          <c:idx val="1"/>
          <c:order val="1"/>
          <c:tx>
            <c:strRef>
              <c:f>Лист34!$B$63</c:f>
              <c:strCache>
                <c:ptCount val="1"/>
                <c:pt idx="0">
                  <c:v>Село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dot"/>
              <c:size val="4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33C-478C-B431-C68085FA42DB}"/>
              </c:ext>
            </c:extLst>
          </c:dPt>
          <c:dLbls>
            <c:dLbl>
              <c:idx val="4"/>
              <c:layout>
                <c:manualLayout>
                  <c:x val="-5.5614665354330711E-2"/>
                  <c:y val="-5.0314465408805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3C-478C-B431-C68085FA4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Лист34!$C$58:$G$58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Лист34!$C$63:$G$63</c:f>
              <c:numCache>
                <c:formatCode>0.0%</c:formatCode>
                <c:ptCount val="5"/>
                <c:pt idx="0">
                  <c:v>1.8450725913090093E-3</c:v>
                </c:pt>
                <c:pt idx="1">
                  <c:v>1.6150549004313058E-3</c:v>
                </c:pt>
                <c:pt idx="2">
                  <c:v>2.0272012457754137E-3</c:v>
                </c:pt>
                <c:pt idx="3">
                  <c:v>2.6797183432252071E-3</c:v>
                </c:pt>
                <c:pt idx="4">
                  <c:v>4.2049694076313489E-2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C-478C-B431-C68085FA42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986511"/>
        <c:axId val="445987759"/>
      </c:lineChart>
      <c:catAx>
        <c:axId val="44598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987759"/>
        <c:crosses val="autoZero"/>
        <c:auto val="1"/>
        <c:lblAlgn val="ctr"/>
        <c:lblOffset val="100"/>
        <c:noMultiLvlLbl val="0"/>
      </c:catAx>
      <c:valAx>
        <c:axId val="4459877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598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35717147559928E-2"/>
          <c:y val="4.335499584346153E-2"/>
          <c:w val="0.97492856570488018"/>
          <c:h val="0.8126029266698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Лист34!$J$80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7B-4DFC-B218-DA04CE4EC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Лист34!$I$81:$I$84</c:f>
              <c:strCache>
                <c:ptCount val="4"/>
                <c:pt idx="0">
                  <c:v>Доля педработников с высшим образованием</c:v>
                </c:pt>
                <c:pt idx="1">
                  <c:v>Доля педработников с высшим педагогическим</c:v>
                </c:pt>
                <c:pt idx="2">
                  <c:v>Доля педработников со средним профессиональным образованием</c:v>
                </c:pt>
                <c:pt idx="3">
                  <c:v>Доля педработников со средним проф педагогическим</c:v>
                </c:pt>
              </c:strCache>
            </c:strRef>
          </c:cat>
          <c:val>
            <c:numRef>
              <c:f>Лист34!$J$81:$J$84</c:f>
              <c:numCache>
                <c:formatCode>0.0%</c:formatCode>
                <c:ptCount val="4"/>
                <c:pt idx="0">
                  <c:v>0.78278824141821302</c:v>
                </c:pt>
                <c:pt idx="1">
                  <c:v>0.70453186470393581</c:v>
                </c:pt>
                <c:pt idx="2">
                  <c:v>0.20404131100717351</c:v>
                </c:pt>
                <c:pt idx="3">
                  <c:v>0.17668641137233124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2-4123-8A40-4004D6C19AC6}"/>
            </c:ext>
          </c:extLst>
        </c:ser>
        <c:ser>
          <c:idx val="1"/>
          <c:order val="1"/>
          <c:tx>
            <c:strRef>
              <c:f>Лист34!$K$80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Лист34!$I$81:$I$84</c:f>
              <c:strCache>
                <c:ptCount val="4"/>
                <c:pt idx="0">
                  <c:v>Доля педработников с высшим образованием</c:v>
                </c:pt>
                <c:pt idx="1">
                  <c:v>Доля педработников с высшим педагогическим</c:v>
                </c:pt>
                <c:pt idx="2">
                  <c:v>Доля педработников со средним профессиональным образованием</c:v>
                </c:pt>
                <c:pt idx="3">
                  <c:v>Доля педработников со средним проф педагогическим</c:v>
                </c:pt>
              </c:strCache>
            </c:strRef>
          </c:cat>
          <c:val>
            <c:numRef>
              <c:f>Лист34!$K$81:$K$84</c:f>
              <c:numCache>
                <c:formatCode>0.0%</c:formatCode>
                <c:ptCount val="4"/>
                <c:pt idx="0">
                  <c:v>0.738492082083958</c:v>
                </c:pt>
                <c:pt idx="1">
                  <c:v>0.69547062406296856</c:v>
                </c:pt>
                <c:pt idx="2">
                  <c:v>0.24456521739130435</c:v>
                </c:pt>
                <c:pt idx="3">
                  <c:v>0.21437523425787106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2-4123-8A40-4004D6C19A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7168047"/>
        <c:axId val="667165135"/>
      </c:barChart>
      <c:catAx>
        <c:axId val="66716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165135"/>
        <c:crosses val="autoZero"/>
        <c:auto val="1"/>
        <c:lblAlgn val="ctr"/>
        <c:lblOffset val="100"/>
        <c:noMultiLvlLbl val="0"/>
      </c:catAx>
      <c:valAx>
        <c:axId val="66716513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6716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045467503733124"/>
          <c:y val="5.4835139651231116E-2"/>
          <c:w val="0.10969470369091175"/>
          <c:h val="0.1926902108040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37801246644793E-2"/>
          <c:y val="3.1829250510352881E-2"/>
          <c:w val="0.96692439750671044"/>
          <c:h val="0.860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Лист34!$J$110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7755155183103384E-3"/>
                  <c:y val="1.0855322484279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D19-426E-A4D3-9117E1E8DEC9}"/>
                </c:ext>
              </c:extLst>
            </c:dLbl>
            <c:dLbl>
              <c:idx val="4"/>
              <c:layout>
                <c:manualLayout>
                  <c:x val="1.1938788795775649E-2"/>
                  <c:y val="-2.487649331776580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19-426E-A4D3-9117E1E8DEC9}"/>
                </c:ext>
              </c:extLst>
            </c:dLbl>
            <c:dLbl>
              <c:idx val="5"/>
              <c:layout>
                <c:manualLayout>
                  <c:x val="-3.5816366387327212E-3"/>
                  <c:y val="1.3569153105348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19-426E-A4D3-9117E1E8DEC9}"/>
                </c:ext>
              </c:extLst>
            </c:dLbl>
            <c:dLbl>
              <c:idx val="8"/>
              <c:layout>
                <c:manualLayout>
                  <c:x val="-1.1938788795777487E-3"/>
                  <c:y val="-1.8996814347488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D19-426E-A4D3-9117E1E8D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Лист34!$I$111:$I$120</c:f>
              <c:strCache>
                <c:ptCount val="10"/>
                <c:pt idx="0">
                  <c:v>моложе 25 лет</c:v>
                </c:pt>
                <c:pt idx="1">
                  <c:v>25-29 лет</c:v>
                </c:pt>
                <c:pt idx="2">
                  <c:v>30-34 лет</c:v>
                </c:pt>
                <c:pt idx="3">
                  <c:v>35-39 лет</c:v>
                </c:pt>
                <c:pt idx="4">
                  <c:v>40-44 лет</c:v>
                </c:pt>
                <c:pt idx="5">
                  <c:v>45-49 лет</c:v>
                </c:pt>
                <c:pt idx="6">
                  <c:v>50-54 лет</c:v>
                </c:pt>
                <c:pt idx="7">
                  <c:v>55-59 лет</c:v>
                </c:pt>
                <c:pt idx="8">
                  <c:v>60-64 лет</c:v>
                </c:pt>
                <c:pt idx="9">
                  <c:v>65 и более</c:v>
                </c:pt>
              </c:strCache>
            </c:strRef>
          </c:cat>
          <c:val>
            <c:numRef>
              <c:f>Лист34!$J$111:$J$120</c:f>
              <c:numCache>
                <c:formatCode>0.0%</c:formatCode>
                <c:ptCount val="10"/>
                <c:pt idx="0">
                  <c:v>5.8580045397987085E-2</c:v>
                </c:pt>
                <c:pt idx="1">
                  <c:v>8.4669374548874438E-2</c:v>
                </c:pt>
                <c:pt idx="2">
                  <c:v>0.11042005716353531</c:v>
                </c:pt>
                <c:pt idx="3">
                  <c:v>0.1172820035490157</c:v>
                </c:pt>
                <c:pt idx="4">
                  <c:v>0.12448453159378671</c:v>
                </c:pt>
                <c:pt idx="5">
                  <c:v>0.13960945346319298</c:v>
                </c:pt>
                <c:pt idx="6">
                  <c:v>0.12021952036039732</c:v>
                </c:pt>
                <c:pt idx="7">
                  <c:v>0.10238929644730757</c:v>
                </c:pt>
                <c:pt idx="8">
                  <c:v>7.5183401288404936E-2</c:v>
                </c:pt>
                <c:pt idx="9">
                  <c:v>6.7162316187497947E-2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9-426E-A4D3-9117E1E8DEC9}"/>
            </c:ext>
          </c:extLst>
        </c:ser>
        <c:ser>
          <c:idx val="1"/>
          <c:order val="1"/>
          <c:tx>
            <c:strRef>
              <c:f>Лист34!$K$110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3877577591551475E-3"/>
                  <c:y val="2.7138306210697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19-426E-A4D3-9117E1E8DEC9}"/>
                </c:ext>
              </c:extLst>
            </c:dLbl>
            <c:dLbl>
              <c:idx val="3"/>
              <c:layout>
                <c:manualLayout>
                  <c:x val="4.775515518310295E-3"/>
                  <c:y val="-1.0855322484279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19-426E-A4D3-9117E1E8DE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19-426E-A4D3-9117E1E8D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Лист34!$I$111:$I$120</c:f>
              <c:strCache>
                <c:ptCount val="10"/>
                <c:pt idx="0">
                  <c:v>моложе 25 лет</c:v>
                </c:pt>
                <c:pt idx="1">
                  <c:v>25-29 лет</c:v>
                </c:pt>
                <c:pt idx="2">
                  <c:v>30-34 лет</c:v>
                </c:pt>
                <c:pt idx="3">
                  <c:v>35-39 лет</c:v>
                </c:pt>
                <c:pt idx="4">
                  <c:v>40-44 лет</c:v>
                </c:pt>
                <c:pt idx="5">
                  <c:v>45-49 лет</c:v>
                </c:pt>
                <c:pt idx="6">
                  <c:v>50-54 лет</c:v>
                </c:pt>
                <c:pt idx="7">
                  <c:v>55-59 лет</c:v>
                </c:pt>
                <c:pt idx="8">
                  <c:v>60-64 лет</c:v>
                </c:pt>
                <c:pt idx="9">
                  <c:v>65 и более</c:v>
                </c:pt>
              </c:strCache>
            </c:strRef>
          </c:cat>
          <c:val>
            <c:numRef>
              <c:f>Лист34!$K$111:$K$120</c:f>
              <c:numCache>
                <c:formatCode>0.0%</c:formatCode>
                <c:ptCount val="10"/>
                <c:pt idx="0">
                  <c:v>4.8983320839580208E-2</c:v>
                </c:pt>
                <c:pt idx="1">
                  <c:v>8.0444152923538237E-2</c:v>
                </c:pt>
                <c:pt idx="2">
                  <c:v>0.1089709051724138</c:v>
                </c:pt>
                <c:pt idx="3">
                  <c:v>0.11962963830584708</c:v>
                </c:pt>
                <c:pt idx="4">
                  <c:v>0.12393998313343328</c:v>
                </c:pt>
                <c:pt idx="5">
                  <c:v>0.14286216266866567</c:v>
                </c:pt>
                <c:pt idx="6">
                  <c:v>0.14021504872563717</c:v>
                </c:pt>
                <c:pt idx="7">
                  <c:v>0.11529001124437781</c:v>
                </c:pt>
                <c:pt idx="8">
                  <c:v>7.2883480134932538E-2</c:v>
                </c:pt>
                <c:pt idx="9">
                  <c:v>4.6781296851574214E-2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9-426E-A4D3-9117E1E8DE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250639"/>
        <c:axId val="547251471"/>
      </c:barChart>
      <c:catAx>
        <c:axId val="54725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251471"/>
        <c:crosses val="autoZero"/>
        <c:auto val="1"/>
        <c:lblAlgn val="ctr"/>
        <c:lblOffset val="100"/>
        <c:noMultiLvlLbl val="0"/>
      </c:catAx>
      <c:valAx>
        <c:axId val="5472514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4725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4610748458030591E-2"/>
          <c:y val="7.3757001469314909E-2"/>
          <c:w val="0.14079714446733499"/>
          <c:h val="0.14325756261255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Лист34!$B$3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Лист34!$G$2</c:f>
              <c:numCache>
                <c:formatCode>General</c:formatCode>
                <c:ptCount val="1"/>
                <c:pt idx="0">
                  <c:v>2020</c:v>
                </c:pt>
              </c:numCache>
              <c:extLst/>
            </c:numRef>
          </c:cat>
          <c:val>
            <c:numRef>
              <c:f>Лист34!$G$3</c:f>
              <c:numCache>
                <c:formatCode>0.00</c:formatCode>
                <c:ptCount val="1"/>
                <c:pt idx="0">
                  <c:v>1.2338905148562496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C94-4FB4-BD70-33C3567E7209}"/>
            </c:ext>
          </c:extLst>
        </c:ser>
        <c:ser>
          <c:idx val="1"/>
          <c:order val="1"/>
          <c:tx>
            <c:strRef>
              <c:f>Лист34!$B$4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5B9-41DF-A07F-AF41908C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Лист34!$G$2</c:f>
              <c:numCache>
                <c:formatCode>General</c:formatCode>
                <c:ptCount val="1"/>
                <c:pt idx="0">
                  <c:v>2020</c:v>
                </c:pt>
              </c:numCache>
              <c:extLst/>
            </c:numRef>
          </c:cat>
          <c:val>
            <c:numRef>
              <c:f>Лист34!$G$4</c:f>
              <c:numCache>
                <c:formatCode>0.00</c:formatCode>
                <c:ptCount val="1"/>
                <c:pt idx="0">
                  <c:v>0.75416427899586613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C94-4FB4-BD70-33C3567E72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825887"/>
        <c:axId val="449823391"/>
      </c:barChart>
      <c:catAx>
        <c:axId val="4498258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823391"/>
        <c:crosses val="autoZero"/>
        <c:auto val="1"/>
        <c:lblAlgn val="ctr"/>
        <c:lblOffset val="100"/>
        <c:noMultiLvlLbl val="0"/>
      </c:catAx>
      <c:valAx>
        <c:axId val="44982339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4982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'Участие детей в ДО'!$C$1383</c:f>
              <c:strCache>
                <c:ptCount val="1"/>
                <c:pt idx="0">
                  <c:v>       Одну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ДО'!$D$1382:$H$1382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ДО'!$D$1383:$H$1383</c:f>
              <c:numCache>
                <c:formatCode>0.0</c:formatCode>
                <c:ptCount val="5"/>
                <c:pt idx="0">
                  <c:v>42.4</c:v>
                </c:pt>
                <c:pt idx="1">
                  <c:v>47</c:v>
                </c:pt>
                <c:pt idx="2">
                  <c:v>53.5</c:v>
                </c:pt>
                <c:pt idx="3">
                  <c:v>54.3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F98-9822-C6BAF0C1C327}"/>
            </c:ext>
          </c:extLst>
        </c:ser>
        <c:ser>
          <c:idx val="1"/>
          <c:order val="1"/>
          <c:tx>
            <c:strRef>
              <c:f>'Участие детей в ДО'!$C$1384</c:f>
              <c:strCache>
                <c:ptCount val="1"/>
                <c:pt idx="0">
                  <c:v>       Две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ДО'!$D$1382:$H$1382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ДО'!$D$1384:$H$1384</c:f>
              <c:numCache>
                <c:formatCode>0.0</c:formatCode>
                <c:ptCount val="5"/>
                <c:pt idx="0">
                  <c:v>37</c:v>
                </c:pt>
                <c:pt idx="1">
                  <c:v>35.6</c:v>
                </c:pt>
                <c:pt idx="2">
                  <c:v>32.6</c:v>
                </c:pt>
                <c:pt idx="3">
                  <c:v>33</c:v>
                </c:pt>
                <c:pt idx="4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0-4F98-9822-C6BAF0C1C327}"/>
            </c:ext>
          </c:extLst>
        </c:ser>
        <c:ser>
          <c:idx val="2"/>
          <c:order val="2"/>
          <c:tx>
            <c:strRef>
              <c:f>'Участие детей в ДО'!$C$1385</c:f>
              <c:strCache>
                <c:ptCount val="1"/>
                <c:pt idx="0">
                  <c:v>       Три и более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ДО'!$D$1382:$H$1382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ДО'!$D$1385:$H$1385</c:f>
              <c:numCache>
                <c:formatCode>0.0</c:formatCode>
                <c:ptCount val="5"/>
                <c:pt idx="0">
                  <c:v>20.6</c:v>
                </c:pt>
                <c:pt idx="1">
                  <c:v>17.3</c:v>
                </c:pt>
                <c:pt idx="2">
                  <c:v>13.9</c:v>
                </c:pt>
                <c:pt idx="3">
                  <c:v>12.7</c:v>
                </c:pt>
                <c:pt idx="4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E0-4F98-9822-C6BAF0C1C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080592"/>
        <c:axId val="1212069712"/>
      </c:barChart>
      <c:catAx>
        <c:axId val="12120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069712"/>
        <c:crosses val="autoZero"/>
        <c:auto val="1"/>
        <c:lblAlgn val="ctr"/>
        <c:lblOffset val="100"/>
        <c:noMultiLvlLbl val="0"/>
      </c:catAx>
      <c:valAx>
        <c:axId val="12120697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1208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'Участие детей в ДО'!$C$1142</c:f>
              <c:strCache>
                <c:ptCount val="1"/>
                <c:pt idx="0">
                  <c:v>       Посещает как в данной школе, так и вне ее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ДО'!$D$1141:$H$1141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ДО'!$D$1142:$H$1142</c:f>
              <c:numCache>
                <c:formatCode>0.0</c:formatCode>
                <c:ptCount val="5"/>
                <c:pt idx="0">
                  <c:v>36.1</c:v>
                </c:pt>
                <c:pt idx="1">
                  <c:v>29.1</c:v>
                </c:pt>
                <c:pt idx="2">
                  <c:v>23</c:v>
                </c:pt>
                <c:pt idx="3">
                  <c:v>23.7</c:v>
                </c:pt>
                <c:pt idx="4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1-43DF-8BF8-B90EDAC19598}"/>
            </c:ext>
          </c:extLst>
        </c:ser>
        <c:ser>
          <c:idx val="1"/>
          <c:order val="1"/>
          <c:tx>
            <c:strRef>
              <c:f>'Участие детей в ДО'!$C$1143</c:f>
              <c:strCache>
                <c:ptCount val="1"/>
                <c:pt idx="0">
                  <c:v>       Посещает только в данной школе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ДО'!$D$1141:$H$1141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ДО'!$D$1143:$H$1143</c:f>
              <c:numCache>
                <c:formatCode>0.0</c:formatCode>
                <c:ptCount val="5"/>
                <c:pt idx="0">
                  <c:v>14.4</c:v>
                </c:pt>
                <c:pt idx="1">
                  <c:v>13</c:v>
                </c:pt>
                <c:pt idx="2">
                  <c:v>11.7</c:v>
                </c:pt>
                <c:pt idx="3">
                  <c:v>12.5</c:v>
                </c:pt>
                <c:pt idx="4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1-43DF-8BF8-B90EDAC19598}"/>
            </c:ext>
          </c:extLst>
        </c:ser>
        <c:ser>
          <c:idx val="2"/>
          <c:order val="2"/>
          <c:tx>
            <c:strRef>
              <c:f>'Участие детей в ДО'!$C$1144</c:f>
              <c:strCache>
                <c:ptCount val="1"/>
                <c:pt idx="0">
                  <c:v>       Посещает только вне школы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ДО'!$D$1141:$H$1141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ДО'!$D$1144:$H$1144</c:f>
              <c:numCache>
                <c:formatCode>0.0</c:formatCode>
                <c:ptCount val="5"/>
                <c:pt idx="0">
                  <c:v>40.9</c:v>
                </c:pt>
                <c:pt idx="1">
                  <c:v>43.9</c:v>
                </c:pt>
                <c:pt idx="2">
                  <c:v>45.1</c:v>
                </c:pt>
                <c:pt idx="3">
                  <c:v>42.7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1-43DF-8BF8-B90EDAC19598}"/>
            </c:ext>
          </c:extLst>
        </c:ser>
        <c:ser>
          <c:idx val="3"/>
          <c:order val="3"/>
          <c:tx>
            <c:strRef>
              <c:f>'Участие детей в ДО'!$C$1145</c:f>
              <c:strCache>
                <c:ptCount val="1"/>
                <c:pt idx="0">
                  <c:v>       Нигде не посещает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ДО'!$D$1141:$H$1141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ДО'!$D$1145:$H$1145</c:f>
              <c:numCache>
                <c:formatCode>0.0</c:formatCode>
                <c:ptCount val="5"/>
                <c:pt idx="0">
                  <c:v>8.6999999999999993</c:v>
                </c:pt>
                <c:pt idx="1">
                  <c:v>13.9</c:v>
                </c:pt>
                <c:pt idx="2">
                  <c:v>20.2</c:v>
                </c:pt>
                <c:pt idx="3">
                  <c:v>21.1</c:v>
                </c:pt>
                <c:pt idx="4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D1-43DF-8BF8-B90EDAC19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2069168"/>
        <c:axId val="1212077872"/>
      </c:barChart>
      <c:catAx>
        <c:axId val="1212069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077872"/>
        <c:crosses val="autoZero"/>
        <c:auto val="1"/>
        <c:lblAlgn val="ctr"/>
        <c:lblOffset val="100"/>
        <c:noMultiLvlLbl val="0"/>
      </c:catAx>
      <c:valAx>
        <c:axId val="121207787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2120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'[Таблицы сопряжённости.xlsx]Причины непосещения занятий'!$A$153</c:f>
              <c:strCache>
                <c:ptCount val="1"/>
                <c:pt idx="0">
                  <c:v>Поблизости нет интересных направлений дополнительных занятий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'[Таблицы сопряжённости.xlsx]Причины непосещения занятий'!$B$152:$F$152</c:f>
              <c:strCache>
                <c:ptCount val="5"/>
                <c:pt idx="0">
                  <c:v>Москва</c:v>
                </c:pt>
                <c:pt idx="1">
                  <c:v>Более 1 млн. (за исключением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'[Таблицы сопряжённости.xlsx]Причины непосещения занятий'!$B$153:$F$153</c:f>
              <c:numCache>
                <c:formatCode>0.0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15.6</c:v>
                </c:pt>
                <c:pt idx="3">
                  <c:v>21.9</c:v>
                </c:pt>
                <c:pt idx="4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4-4691-8811-6B8E049D5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051760"/>
        <c:axId val="1212063184"/>
      </c:barChart>
      <c:catAx>
        <c:axId val="12120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063184"/>
        <c:crosses val="autoZero"/>
        <c:auto val="1"/>
        <c:lblAlgn val="ctr"/>
        <c:lblOffset val="100"/>
        <c:noMultiLvlLbl val="0"/>
      </c:catAx>
      <c:valAx>
        <c:axId val="12120631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1205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86910080059255"/>
          <c:y val="9.8266872572841443E-3"/>
          <c:w val="0.32810044006800776"/>
          <c:h val="0.948422844803158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Лист1!$B$134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Лист1!$A$135:$A$140</c:f>
              <c:strCache>
                <c:ptCount val="6"/>
                <c:pt idx="0">
                  <c:v>  СПОРТ И ФИЗИЧЕСКАЯ КУЛЬТУРА</c:v>
                </c:pt>
                <c:pt idx="1">
                  <c:v>  ИСКУССТВО (ИЗОБРАЗИТЕЛЬНОЕ, ПРИКЛАДНОЕ, ДИЗАЙН, ТАНЕЦ, МУЗЫКА, ТЕАТР)</c:v>
                </c:pt>
                <c:pt idx="2">
                  <c:v>  ПОДГОТОВКА К ОЛИМПИАДАМ, КОНКУРСАМ</c:v>
                </c:pt>
                <c:pt idx="3">
                  <c:v>  ИНОСТРАННЫЕ ЯЗЫКИ</c:v>
                </c:pt>
                <c:pt idx="4">
                  <c:v>  ДОПОЛНИТЕЛЬНЫЕ ЗАНЯТИЯ ПО ПРЕДМЕТАМ ШКОЛЬНОЙ ПРОГРАММЫ</c:v>
                </c:pt>
                <c:pt idx="5">
                  <c:v>  ПОДГОТОВКА К ЕГЭ, ОГЭ, ПРОВЕДЕНИЮ ВСЕРОССИЙСКИХ ПРОВЕРОЧНЫХ РАБОТ (ВПР) И НАЦИОНАЛЬНЫХ ИССЛЕДОВАНИЙ КАЧЕСТВА ОБРАЗОВАНИЯ (НИКО)</c:v>
                </c:pt>
              </c:strCache>
            </c:strRef>
          </c:cat>
          <c:val>
            <c:numRef>
              <c:f>Лист1!$B$135:$B$140</c:f>
              <c:numCache>
                <c:formatCode>0.0</c:formatCode>
                <c:ptCount val="6"/>
                <c:pt idx="0">
                  <c:v>44.4</c:v>
                </c:pt>
                <c:pt idx="1">
                  <c:v>50</c:v>
                </c:pt>
                <c:pt idx="2">
                  <c:v>25</c:v>
                </c:pt>
                <c:pt idx="3">
                  <c:v>75</c:v>
                </c:pt>
                <c:pt idx="4">
                  <c:v>83.3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8-4AF8-AB8D-9A18337462AB}"/>
            </c:ext>
          </c:extLst>
        </c:ser>
        <c:ser>
          <c:idx val="1"/>
          <c:order val="1"/>
          <c:tx>
            <c:strRef>
              <c:f>Лист1!$C$134</c:f>
              <c:strCache>
                <c:ptCount val="1"/>
                <c:pt idx="0">
                  <c:v>Более 1 млн. (за исключением Москвы)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Лист1!$A$135:$A$140</c:f>
              <c:strCache>
                <c:ptCount val="6"/>
                <c:pt idx="0">
                  <c:v>  СПОРТ И ФИЗИЧЕСКАЯ КУЛЬТУРА</c:v>
                </c:pt>
                <c:pt idx="1">
                  <c:v>  ИСКУССТВО (ИЗОБРАЗИТЕЛЬНОЕ, ПРИКЛАДНОЕ, ДИЗАЙН, ТАНЕЦ, МУЗЫКА, ТЕАТР)</c:v>
                </c:pt>
                <c:pt idx="2">
                  <c:v>  ПОДГОТОВКА К ОЛИМПИАДАМ, КОНКУРСАМ</c:v>
                </c:pt>
                <c:pt idx="3">
                  <c:v>  ИНОСТРАННЫЕ ЯЗЫКИ</c:v>
                </c:pt>
                <c:pt idx="4">
                  <c:v>  ДОПОЛНИТЕЛЬНЫЕ ЗАНЯТИЯ ПО ПРЕДМЕТАМ ШКОЛЬНОЙ ПРОГРАММЫ</c:v>
                </c:pt>
                <c:pt idx="5">
                  <c:v>  ПОДГОТОВКА К ЕГЭ, ОГЭ, ПРОВЕДЕНИЮ ВСЕРОССИЙСКИХ ПРОВЕРОЧНЫХ РАБОТ (ВПР) И НАЦИОНАЛЬНЫХ ИССЛЕДОВАНИЙ КАЧЕСТВА ОБРАЗОВАНИЯ (НИКО)</c:v>
                </c:pt>
              </c:strCache>
            </c:strRef>
          </c:cat>
          <c:val>
            <c:numRef>
              <c:f>Лист1!$C$135:$C$140</c:f>
              <c:numCache>
                <c:formatCode>0.0</c:formatCode>
                <c:ptCount val="6"/>
                <c:pt idx="0">
                  <c:v>31.1</c:v>
                </c:pt>
                <c:pt idx="1">
                  <c:v>35.5</c:v>
                </c:pt>
                <c:pt idx="2">
                  <c:v>15.8</c:v>
                </c:pt>
                <c:pt idx="3">
                  <c:v>82.2</c:v>
                </c:pt>
                <c:pt idx="4">
                  <c:v>64.3</c:v>
                </c:pt>
                <c:pt idx="5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8-4AF8-AB8D-9A18337462AB}"/>
            </c:ext>
          </c:extLst>
        </c:ser>
        <c:ser>
          <c:idx val="2"/>
          <c:order val="2"/>
          <c:tx>
            <c:strRef>
              <c:f>Лист1!$D$134</c:f>
              <c:strCache>
                <c:ptCount val="1"/>
                <c:pt idx="0">
                  <c:v>От 100 тыс. до 1 млн.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Лист1!$A$135:$A$140</c:f>
              <c:strCache>
                <c:ptCount val="6"/>
                <c:pt idx="0">
                  <c:v>  СПОРТ И ФИЗИЧЕСКАЯ КУЛЬТУРА</c:v>
                </c:pt>
                <c:pt idx="1">
                  <c:v>  ИСКУССТВО (ИЗОБРАЗИТЕЛЬНОЕ, ПРИКЛАДНОЕ, ДИЗАЙН, ТАНЕЦ, МУЗЫКА, ТЕАТР)</c:v>
                </c:pt>
                <c:pt idx="2">
                  <c:v>  ПОДГОТОВКА К ОЛИМПИАДАМ, КОНКУРСАМ</c:v>
                </c:pt>
                <c:pt idx="3">
                  <c:v>  ИНОСТРАННЫЕ ЯЗЫКИ</c:v>
                </c:pt>
                <c:pt idx="4">
                  <c:v>  ДОПОЛНИТЕЛЬНЫЕ ЗАНЯТИЯ ПО ПРЕДМЕТАМ ШКОЛЬНОЙ ПРОГРАММЫ</c:v>
                </c:pt>
                <c:pt idx="5">
                  <c:v>  ПОДГОТОВКА К ЕГЭ, ОГЭ, ПРОВЕДЕНИЮ ВСЕРОССИЙСКИХ ПРОВЕРОЧНЫХ РАБОТ (ВПР) И НАЦИОНАЛЬНЫХ ИССЛЕДОВАНИЙ КАЧЕСТВА ОБРАЗОВАНИЯ (НИКО)</c:v>
                </c:pt>
              </c:strCache>
            </c:strRef>
          </c:cat>
          <c:val>
            <c:numRef>
              <c:f>Лист1!$D$135:$D$140</c:f>
              <c:numCache>
                <c:formatCode>0.0</c:formatCode>
                <c:ptCount val="6"/>
                <c:pt idx="0">
                  <c:v>10.4</c:v>
                </c:pt>
                <c:pt idx="1">
                  <c:v>15.7</c:v>
                </c:pt>
                <c:pt idx="2">
                  <c:v>6</c:v>
                </c:pt>
                <c:pt idx="3">
                  <c:v>40.6</c:v>
                </c:pt>
                <c:pt idx="4">
                  <c:v>16.600000000000001</c:v>
                </c:pt>
                <c:pt idx="5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8-4AF8-AB8D-9A18337462AB}"/>
            </c:ext>
          </c:extLst>
        </c:ser>
        <c:ser>
          <c:idx val="3"/>
          <c:order val="3"/>
          <c:tx>
            <c:strRef>
              <c:f>Лист1!$E$134</c:f>
              <c:strCache>
                <c:ptCount val="1"/>
                <c:pt idx="0">
                  <c:v>Менее 100 тыс.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Лист1!$A$135:$A$140</c:f>
              <c:strCache>
                <c:ptCount val="6"/>
                <c:pt idx="0">
                  <c:v>  СПОРТ И ФИЗИЧЕСКАЯ КУЛЬТУРА</c:v>
                </c:pt>
                <c:pt idx="1">
                  <c:v>  ИСКУССТВО (ИЗОБРАЗИТЕЛЬНОЕ, ПРИКЛАДНОЕ, ДИЗАЙН, ТАНЕЦ, МУЗЫКА, ТЕАТР)</c:v>
                </c:pt>
                <c:pt idx="2">
                  <c:v>  ПОДГОТОВКА К ОЛИМПИАДАМ, КОНКУРСАМ</c:v>
                </c:pt>
                <c:pt idx="3">
                  <c:v>  ИНОСТРАННЫЕ ЯЗЫКИ</c:v>
                </c:pt>
                <c:pt idx="4">
                  <c:v>  ДОПОЛНИТЕЛЬНЫЕ ЗАНЯТИЯ ПО ПРЕДМЕТАМ ШКОЛЬНОЙ ПРОГРАММЫ</c:v>
                </c:pt>
                <c:pt idx="5">
                  <c:v>  ПОДГОТОВКА К ЕГЭ, ОГЭ, ПРОВЕДЕНИЮ ВСЕРОССИЙСКИХ ПРОВЕРОЧНЫХ РАБОТ (ВПР) И НАЦИОНАЛЬНЫХ ИССЛЕДОВАНИЙ КАЧЕСТВА ОБРАЗОВАНИЯ (НИКО)</c:v>
                </c:pt>
              </c:strCache>
            </c:strRef>
          </c:cat>
          <c:val>
            <c:numRef>
              <c:f>Лист1!$E$135:$E$140</c:f>
              <c:numCache>
                <c:formatCode>0.0</c:formatCode>
                <c:ptCount val="6"/>
                <c:pt idx="0">
                  <c:v>4.3</c:v>
                </c:pt>
                <c:pt idx="1">
                  <c:v>18.5</c:v>
                </c:pt>
                <c:pt idx="2">
                  <c:v>3.2</c:v>
                </c:pt>
                <c:pt idx="3">
                  <c:v>31.3</c:v>
                </c:pt>
                <c:pt idx="4">
                  <c:v>3.3</c:v>
                </c:pt>
                <c:pt idx="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8-4AF8-AB8D-9A18337462AB}"/>
            </c:ext>
          </c:extLst>
        </c:ser>
        <c:ser>
          <c:idx val="4"/>
          <c:order val="4"/>
          <c:tx>
            <c:strRef>
              <c:f>Лист1!$F$134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Лист1!$A$135:$A$140</c:f>
              <c:strCache>
                <c:ptCount val="6"/>
                <c:pt idx="0">
                  <c:v>  СПОРТ И ФИЗИЧЕСКАЯ КУЛЬТУРА</c:v>
                </c:pt>
                <c:pt idx="1">
                  <c:v>  ИСКУССТВО (ИЗОБРАЗИТЕЛЬНОЕ, ПРИКЛАДНОЕ, ДИЗАЙН, ТАНЕЦ, МУЗЫКА, ТЕАТР)</c:v>
                </c:pt>
                <c:pt idx="2">
                  <c:v>  ПОДГОТОВКА К ОЛИМПИАДАМ, КОНКУРСАМ</c:v>
                </c:pt>
                <c:pt idx="3">
                  <c:v>  ИНОСТРАННЫЕ ЯЗЫКИ</c:v>
                </c:pt>
                <c:pt idx="4">
                  <c:v>  ДОПОЛНИТЕЛЬНЫЕ ЗАНЯТИЯ ПО ПРЕДМЕТАМ ШКОЛЬНОЙ ПРОГРАММЫ</c:v>
                </c:pt>
                <c:pt idx="5">
                  <c:v>  ПОДГОТОВКА К ЕГЭ, ОГЭ, ПРОВЕДЕНИЮ ВСЕРОССИЙСКИХ ПРОВЕРОЧНЫХ РАБОТ (ВПР) И НАЦИОНАЛЬНЫХ ИССЛЕДОВАНИЙ КАЧЕСТВА ОБРАЗОВАНИЯ (НИКО)</c:v>
                </c:pt>
              </c:strCache>
            </c:strRef>
          </c:cat>
          <c:val>
            <c:numRef>
              <c:f>Лист1!$F$135:$F$140</c:f>
              <c:numCache>
                <c:formatCode>0.0</c:formatCode>
                <c:ptCount val="6"/>
                <c:pt idx="0">
                  <c:v>1.9</c:v>
                </c:pt>
                <c:pt idx="1">
                  <c:v>6.6</c:v>
                </c:pt>
                <c:pt idx="2">
                  <c:v>3.2</c:v>
                </c:pt>
                <c:pt idx="3">
                  <c:v>28.1</c:v>
                </c:pt>
                <c:pt idx="4">
                  <c:v>3.8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88-4AF8-AB8D-9A1833746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9830776"/>
        <c:axId val="509831760"/>
      </c:barChart>
      <c:catAx>
        <c:axId val="509830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831760"/>
        <c:crosses val="autoZero"/>
        <c:auto val="1"/>
        <c:lblAlgn val="ctr"/>
        <c:lblOffset val="100"/>
        <c:noMultiLvlLbl val="0"/>
      </c:catAx>
      <c:valAx>
        <c:axId val="50983176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098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86622267251786"/>
          <c:y val="0.18236485791342782"/>
          <c:w val="0.29112740842781587"/>
          <c:h val="0.4437279862365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'Участие детей в ДО'!$D$1255</c:f>
              <c:strCache>
                <c:ptCount val="1"/>
                <c:pt idx="0">
                  <c:v>       Да, очно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ДО'!$E$1254:$I$1254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ДО'!$E$1255:$I$1255</c:f>
              <c:numCache>
                <c:formatCode>0.0</c:formatCode>
                <c:ptCount val="5"/>
                <c:pt idx="0">
                  <c:v>34.6</c:v>
                </c:pt>
                <c:pt idx="1">
                  <c:v>33.5</c:v>
                </c:pt>
                <c:pt idx="2">
                  <c:v>31.4</c:v>
                </c:pt>
                <c:pt idx="3">
                  <c:v>28.9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6-4324-A0F0-559DA53B90DA}"/>
            </c:ext>
          </c:extLst>
        </c:ser>
        <c:ser>
          <c:idx val="1"/>
          <c:order val="1"/>
          <c:tx>
            <c:strRef>
              <c:f>'Участие детей в ДО'!$D$1256</c:f>
              <c:strCache>
                <c:ptCount val="1"/>
                <c:pt idx="0">
                  <c:v>       Да, через интернет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ДО'!$E$1254:$I$1254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ДО'!$E$1256:$I$1256</c:f>
              <c:numCache>
                <c:formatCode>0.0</c:formatCode>
                <c:ptCount val="5"/>
                <c:pt idx="0">
                  <c:v>16.5</c:v>
                </c:pt>
                <c:pt idx="1">
                  <c:v>9.5</c:v>
                </c:pt>
                <c:pt idx="2">
                  <c:v>5.9</c:v>
                </c:pt>
                <c:pt idx="3">
                  <c:v>5.4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6-4324-A0F0-559DA53B90DA}"/>
            </c:ext>
          </c:extLst>
        </c:ser>
        <c:ser>
          <c:idx val="2"/>
          <c:order val="2"/>
          <c:tx>
            <c:strRef>
              <c:f>'Участие детей в ДО'!$D$1257</c:f>
              <c:strCache>
                <c:ptCount val="1"/>
                <c:pt idx="0">
                  <c:v>       Нет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'Участие детей в ДО'!$E$1254:$I$1254</c:f>
              <c:strCache>
                <c:ptCount val="5"/>
                <c:pt idx="0">
                  <c:v>Москва</c:v>
                </c:pt>
                <c:pt idx="1">
                  <c:v>Более 1 млн. (кроме Москвы)</c:v>
                </c:pt>
                <c:pt idx="2">
                  <c:v>От 100 тыс. до 1 млн.</c:v>
                </c:pt>
                <c:pt idx="3">
                  <c:v>Менее 100 тыс.</c:v>
                </c:pt>
                <c:pt idx="4">
                  <c:v>Село</c:v>
                </c:pt>
              </c:strCache>
            </c:strRef>
          </c:cat>
          <c:val>
            <c:numRef>
              <c:f>'Участие детей в ДО'!$E$1257:$I$1257</c:f>
              <c:numCache>
                <c:formatCode>0.0</c:formatCode>
                <c:ptCount val="5"/>
                <c:pt idx="0">
                  <c:v>55.6</c:v>
                </c:pt>
                <c:pt idx="1">
                  <c:v>61.3</c:v>
                </c:pt>
                <c:pt idx="2">
                  <c:v>65.599999999999994</c:v>
                </c:pt>
                <c:pt idx="3">
                  <c:v>68.099999999999994</c:v>
                </c:pt>
                <c:pt idx="4">
                  <c:v>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6-4324-A0F0-559DA53B9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2083856"/>
        <c:axId val="1212084400"/>
      </c:barChart>
      <c:catAx>
        <c:axId val="1212083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084400"/>
        <c:crosses val="autoZero"/>
        <c:auto val="1"/>
        <c:lblAlgn val="ctr"/>
        <c:lblOffset val="100"/>
        <c:noMultiLvlLbl val="0"/>
      </c:catAx>
      <c:valAx>
        <c:axId val="121208440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2120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29057580285576E-2"/>
          <c:y val="2.9931966375924501E-2"/>
          <c:w val="0.96261740755368463"/>
          <c:h val="0.89179133498498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Лист34!$W$42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Лист34!$V$43:$V$55</c:f>
              <c:strCache>
                <c:ptCount val="13"/>
                <c:pt idx="0">
                  <c:v>5 лет</c:v>
                </c:pt>
                <c:pt idx="1">
                  <c:v>6 лет</c:v>
                </c:pt>
                <c:pt idx="2">
                  <c:v>7 лет</c:v>
                </c:pt>
                <c:pt idx="3">
                  <c:v>8 лет</c:v>
                </c:pt>
                <c:pt idx="4">
                  <c:v>9 лет</c:v>
                </c:pt>
                <c:pt idx="5">
                  <c:v>10 лет</c:v>
                </c:pt>
                <c:pt idx="6">
                  <c:v>11 лет</c:v>
                </c:pt>
                <c:pt idx="7">
                  <c:v>12 лет</c:v>
                </c:pt>
                <c:pt idx="8">
                  <c:v>13 лет</c:v>
                </c:pt>
                <c:pt idx="9">
                  <c:v>14 лет</c:v>
                </c:pt>
                <c:pt idx="10">
                  <c:v>15 лет</c:v>
                </c:pt>
                <c:pt idx="11">
                  <c:v>16 лет</c:v>
                </c:pt>
                <c:pt idx="12">
                  <c:v>17 лет</c:v>
                </c:pt>
              </c:strCache>
            </c:strRef>
          </c:cat>
          <c:val>
            <c:numRef>
              <c:f>Лист34!$W$43:$W$55</c:f>
              <c:numCache>
                <c:formatCode>0.00</c:formatCode>
                <c:ptCount val="13"/>
                <c:pt idx="0">
                  <c:v>0.96032913537265419</c:v>
                </c:pt>
                <c:pt idx="1">
                  <c:v>1.3130368867788602</c:v>
                </c:pt>
                <c:pt idx="2">
                  <c:v>1.4036520662724095</c:v>
                </c:pt>
                <c:pt idx="3">
                  <c:v>1.3831973862632692</c:v>
                </c:pt>
                <c:pt idx="4">
                  <c:v>1.4247045548117538</c:v>
                </c:pt>
                <c:pt idx="5">
                  <c:v>1.4951601855485652</c:v>
                </c:pt>
                <c:pt idx="6">
                  <c:v>1.3779215645144374</c:v>
                </c:pt>
                <c:pt idx="7">
                  <c:v>1.2746461918218399</c:v>
                </c:pt>
                <c:pt idx="8">
                  <c:v>1.2387331300825406</c:v>
                </c:pt>
                <c:pt idx="9">
                  <c:v>1.2227433270725923</c:v>
                </c:pt>
                <c:pt idx="10">
                  <c:v>1.1479308647286071</c:v>
                </c:pt>
                <c:pt idx="11">
                  <c:v>0.96133817249193698</c:v>
                </c:pt>
                <c:pt idx="12">
                  <c:v>0.7179546508380017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C-4B06-B0BB-CB5C2342E7B4}"/>
            </c:ext>
          </c:extLst>
        </c:ser>
        <c:ser>
          <c:idx val="1"/>
          <c:order val="1"/>
          <c:tx>
            <c:strRef>
              <c:f>Лист34!$X$42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Лист34!$V$43:$V$55</c:f>
              <c:strCache>
                <c:ptCount val="13"/>
                <c:pt idx="0">
                  <c:v>5 лет</c:v>
                </c:pt>
                <c:pt idx="1">
                  <c:v>6 лет</c:v>
                </c:pt>
                <c:pt idx="2">
                  <c:v>7 лет</c:v>
                </c:pt>
                <c:pt idx="3">
                  <c:v>8 лет</c:v>
                </c:pt>
                <c:pt idx="4">
                  <c:v>9 лет</c:v>
                </c:pt>
                <c:pt idx="5">
                  <c:v>10 лет</c:v>
                </c:pt>
                <c:pt idx="6">
                  <c:v>11 лет</c:v>
                </c:pt>
                <c:pt idx="7">
                  <c:v>12 лет</c:v>
                </c:pt>
                <c:pt idx="8">
                  <c:v>13 лет</c:v>
                </c:pt>
                <c:pt idx="9">
                  <c:v>14 лет</c:v>
                </c:pt>
                <c:pt idx="10">
                  <c:v>15 лет</c:v>
                </c:pt>
                <c:pt idx="11">
                  <c:v>16 лет</c:v>
                </c:pt>
                <c:pt idx="12">
                  <c:v>17 лет</c:v>
                </c:pt>
              </c:strCache>
            </c:strRef>
          </c:cat>
          <c:val>
            <c:numRef>
              <c:f>Лист34!$X$43:$X$55</c:f>
              <c:numCache>
                <c:formatCode>0.00</c:formatCode>
                <c:ptCount val="13"/>
                <c:pt idx="0">
                  <c:v>0.33592289432582745</c:v>
                </c:pt>
                <c:pt idx="1">
                  <c:v>0.46061013162661513</c:v>
                </c:pt>
                <c:pt idx="2">
                  <c:v>0.67660667694044763</c:v>
                </c:pt>
                <c:pt idx="3">
                  <c:v>0.7719897075040697</c:v>
                </c:pt>
                <c:pt idx="4">
                  <c:v>0.85483453251419061</c:v>
                </c:pt>
                <c:pt idx="5">
                  <c:v>1.0186600127415588</c:v>
                </c:pt>
                <c:pt idx="6">
                  <c:v>1.0308013654533674</c:v>
                </c:pt>
                <c:pt idx="7">
                  <c:v>1.00103373100469</c:v>
                </c:pt>
                <c:pt idx="8">
                  <c:v>0.97249078777433895</c:v>
                </c:pt>
                <c:pt idx="9">
                  <c:v>0.96302491478370877</c:v>
                </c:pt>
                <c:pt idx="10">
                  <c:v>0.82126722103527028</c:v>
                </c:pt>
                <c:pt idx="11">
                  <c:v>0.51466582410585626</c:v>
                </c:pt>
                <c:pt idx="12">
                  <c:v>0.33172441887738097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C-4B06-B0BB-CB5C2342E7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1164591"/>
        <c:axId val="551158767"/>
      </c:barChart>
      <c:catAx>
        <c:axId val="55116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158767"/>
        <c:crosses val="autoZero"/>
        <c:auto val="1"/>
        <c:lblAlgn val="ctr"/>
        <c:lblOffset val="100"/>
        <c:noMultiLvlLbl val="0"/>
      </c:catAx>
      <c:valAx>
        <c:axId val="55115876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51164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5840203397773729"/>
          <c:y val="5.7813475212710894E-2"/>
          <c:w val="9.7362136444480149E-2"/>
          <c:h val="0.20862729568794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Лист34!$B$3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6E91B3F-88A4-428A-BCA1-AB73E5C79B9C}" type="SERIESNAME">
                      <a:rPr lang="ru-RU" smtClean="0"/>
                      <a:pPr/>
                      <a:t>[ИМЯ РЯДА]</a:t>
                    </a:fld>
                    <a:r>
                      <a:rPr lang="ru-RU" baseline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C66-4408-8229-64929426D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Лист34!$G$2</c:f>
              <c:numCache>
                <c:formatCode>General</c:formatCode>
                <c:ptCount val="1"/>
                <c:pt idx="0">
                  <c:v>2020</c:v>
                </c:pt>
              </c:numCache>
              <c:extLst/>
            </c:numRef>
          </c:cat>
          <c:val>
            <c:numRef>
              <c:f>Лист34!$G$3</c:f>
              <c:numCache>
                <c:formatCode>0.00</c:formatCode>
                <c:ptCount val="1"/>
                <c:pt idx="0">
                  <c:v>1.2338905148562496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551-41D8-9032-2E4A2A308901}"/>
            </c:ext>
          </c:extLst>
        </c:ser>
        <c:ser>
          <c:idx val="1"/>
          <c:order val="1"/>
          <c:tx>
            <c:strRef>
              <c:f>Лист34!$B$4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CF71681-08DB-41DA-8A2B-C8E56AC9AAB8}" type="SERIESNAME">
                      <a:rPr lang="ru-RU" sz="2000" smtClean="0"/>
                      <a:pPr/>
                      <a:t>[ИМЯ РЯДА]</a:t>
                    </a:fld>
                    <a:r>
                      <a:rPr lang="ru-RU" baseline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66-4408-8229-64929426D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Лист34!$G$2</c:f>
              <c:numCache>
                <c:formatCode>General</c:formatCode>
                <c:ptCount val="1"/>
                <c:pt idx="0">
                  <c:v>2020</c:v>
                </c:pt>
              </c:numCache>
              <c:extLst/>
            </c:numRef>
          </c:cat>
          <c:val>
            <c:numRef>
              <c:f>Лист34!$G$4</c:f>
              <c:numCache>
                <c:formatCode>0.00</c:formatCode>
                <c:ptCount val="1"/>
                <c:pt idx="0">
                  <c:v>0.75416427899586613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551-41D8-9032-2E4A2A3089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825887"/>
        <c:axId val="449823391"/>
      </c:barChart>
      <c:catAx>
        <c:axId val="4498258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823391"/>
        <c:crosses val="autoZero"/>
        <c:auto val="1"/>
        <c:lblAlgn val="ctr"/>
        <c:lblOffset val="100"/>
        <c:noMultiLvlLbl val="0"/>
      </c:catAx>
      <c:valAx>
        <c:axId val="44982339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4982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0.86095</cdr:x>
      <cdr:y>0.20863</cdr:y>
    </cdr:from>
    <cdr:to>
      <cdr:x>0.96045</cdr:x>
      <cdr:y>0.32707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26846A-9ADE-428E-858C-6AE0A25FE323}"/>
            </a:ext>
          </a:extLst>
        </cdr:cNvPr>
        <cdr:cNvSpPr txBox="1"/>
      </cdr:nvSpPr>
      <cdr:spPr>
        <a:xfrm xmlns:a="http://schemas.openxmlformats.org/drawingml/2006/main">
          <a:off x="8923340" y="504982"/>
          <a:ext cx="1031269" cy="28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Город</a:t>
          </a:r>
        </a:p>
      </cdr:txBody>
    </cdr:sp>
  </cdr:relSizeAnchor>
  <cdr:relSizeAnchor xmlns:cdr="http://schemas.openxmlformats.org/drawingml/2006/chartDrawing">
    <cdr:from>
      <cdr:x>0.85886</cdr:x>
      <cdr:y>0.60471</cdr:y>
    </cdr:from>
    <cdr:to>
      <cdr:x>0.96675</cdr:x>
      <cdr:y>0.66343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28DB166-8CC3-4203-85FE-2DF4F78E0F30}"/>
            </a:ext>
          </a:extLst>
        </cdr:cNvPr>
        <cdr:cNvSpPr txBox="1"/>
      </cdr:nvSpPr>
      <cdr:spPr>
        <a:xfrm xmlns:a="http://schemas.openxmlformats.org/drawingml/2006/main">
          <a:off x="6331345" y="2177591"/>
          <a:ext cx="795319" cy="211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Село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0.25446</cdr:x>
      <cdr:y>0.17857</cdr:y>
    </cdr:from>
    <cdr:to>
      <cdr:x>0.5729</cdr:x>
      <cdr:y>0.40536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1982" y="720001"/>
          <a:ext cx="201733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0.14732</cdr:x>
      <cdr:y>0.14496</cdr:y>
    </cdr:from>
    <cdr:to>
      <cdr:x>0.49849</cdr:x>
      <cdr:y>0.29459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3254" y="584462"/>
          <a:ext cx="2224725" cy="603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800" b="1" dirty="0" smtClean="0"/>
            <a:t>Дистанционная</a:t>
          </a:r>
          <a:r>
            <a:rPr lang="ru-RU" sz="1100" dirty="0" smtClean="0"/>
            <a:t> 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B5464-B033-438E-B66F-FE77AE141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B5558-3CD4-4F50-B415-9A8A89DAA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694F6-319E-451D-AFE0-BE404F1E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C99E8-1571-41FC-A4E6-2719003C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0E817-FD75-4B5D-A99D-23DC59FC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8ED0C-C7AF-424C-A839-4A6587E7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923558-C5F6-46DE-BEE7-3743C0EA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02E5D-AD7E-4194-8EC4-0EF4925C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6BC12-D7C6-4ED3-8D21-C3816BB9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79209-80BA-4F8D-8CE0-E4478FE7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6F85E3-FC41-4E3E-A262-DEFDF6C80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8347B2-65E6-4E78-A700-BEB2CC5F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46E33-93F3-4B97-B162-62198DE5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A4545-7C34-4227-BF9C-49B4793C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11BAC-9812-4055-A6ED-E4A974E6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3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0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5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38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3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25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9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8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7D717-7B66-4121-A2E2-A8E4F2CD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74749-6646-465E-844B-12B71D6C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675B2-A681-4352-8319-3886BEA0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CE805-8BF7-4CBC-91FE-4294C6AE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63723-E2F3-484F-BAE9-84C9E6AA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32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05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8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4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88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7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763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2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0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15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3F751-FBD5-49F4-B854-B23E0E5F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061526-FA73-4295-8644-2EAA2EDC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2C085-025F-46BF-913E-B96B9599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D63C1-8D4A-42DD-AD25-18DF59C3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7AC2B-F355-45EA-8B21-A48A896E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3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73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04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40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3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248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577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65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35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3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8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65FCD-48BB-430C-88CA-096452BE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2462A-2AFA-405B-86BE-7D6A695EE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389257-6EBF-4DB2-A479-34C97B99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A166E-CF6B-49D3-83E0-AA18CA55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A1C13-F3F6-451C-BCCC-AC5E6519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8C37B-3008-48E3-910B-0564D2B9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56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88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7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14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48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2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67E4C-7340-4438-B27E-781F6754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F03A1D-7DDA-4FF5-A50B-390244A5E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68B28-8D7E-4C20-A9B2-34374FF7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232735-2965-4908-916B-CAE31DB4D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459829-393D-4B71-AA9B-99F5DD1A1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D00551-6B4D-4E08-869F-5DE7886A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828C4-5BC6-4DB4-9103-C6C83CB3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AB4041-866C-4FF9-A4D7-8D1B3C4F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509E-1CCC-466B-8622-10E3FA6A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18CF9-B905-44BD-9BC2-5423CE27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01D82B-E6A1-4C9A-BFFC-F5887364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D3F724-A369-4A77-9E1D-D06F3AB7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3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1E4C4C-44A9-4756-8170-7DC21A8A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D79BD7-005E-4243-A41A-B5488194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2F6733-91EB-4F7B-AEFF-87BE30BC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4499-9555-44AE-9CE4-9D9F141D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5FBB4-E739-4186-BD9B-44C49E07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EBF627-881B-4DD8-9D23-78923BB7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4A8EC-D21F-4842-8AB8-3F3AF0B9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49BF6-D735-4517-B931-4EF78B3D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96D09-662A-478B-9445-BBA7A5F8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5E05-5818-4416-9A06-8A38BE9E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0C1525-E4CF-4FE2-82B5-3AF21F843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FE107E-43B8-4863-B7F0-A26C64AA1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A57B6-CDCC-4DCB-9631-AE155273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6078C0-062F-4C90-AB8A-2207A76B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8EA4B-0DFC-47AE-91E0-6EB5B4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8FE3F-9D59-4085-AA1A-A224FB23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6B048-99D1-41E9-AA32-5E992CF5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0A670-6AE5-49F4-A018-955FFEE2E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1FA7-27CC-4E50-AEAD-1F8E087B3DE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B5374-17A7-4434-A555-4D37B50AE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332FE-1B98-4C3D-984F-AB8DF4E3C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81D7-FB23-4077-9C56-49E9C48B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0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AFF3A-8951-43F9-B968-D207224A3F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7A71-3217-4C59-B1CA-620DD93E12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0838" y="0"/>
            <a:ext cx="9363958" cy="2058235"/>
          </a:xfrm>
        </p:spPr>
        <p:txBody>
          <a:bodyPr>
            <a:normAutofit fontScale="90000"/>
          </a:bodyPr>
          <a:lstStyle/>
          <a:p>
            <a:r>
              <a:rPr lang="ru-RU" sz="2100" b="1" cap="all" dirty="0" smtClean="0"/>
              <a:t/>
            </a:r>
            <a:br>
              <a:rPr lang="ru-RU" sz="2100" b="1" cap="all" dirty="0" smtClean="0"/>
            </a:br>
            <a:r>
              <a:rPr lang="ru-RU" sz="2100" b="1" cap="all" dirty="0"/>
              <a:t/>
            </a:r>
            <a:br>
              <a:rPr lang="ru-RU" sz="2100" b="1" cap="all" dirty="0"/>
            </a:br>
            <a:r>
              <a:rPr lang="ru-RU" sz="2100" b="1" cap="all" dirty="0" smtClean="0"/>
              <a:t/>
            </a:r>
            <a:br>
              <a:rPr lang="ru-RU" sz="2100" b="1" cap="all" dirty="0" smtClean="0"/>
            </a:br>
            <a:r>
              <a:rPr lang="ru-RU" sz="2100" b="1" cap="all" dirty="0"/>
              <a:t/>
            </a:r>
            <a:br>
              <a:rPr lang="ru-RU" sz="2100" b="1" cap="all" dirty="0"/>
            </a:br>
            <a:r>
              <a:rPr lang="ru-RU" sz="2100" b="1" cap="all" dirty="0" smtClean="0"/>
              <a:t/>
            </a:r>
            <a:br>
              <a:rPr lang="ru-RU" sz="2100" b="1" cap="all" dirty="0" smtClean="0"/>
            </a:br>
            <a:r>
              <a:rPr lang="ru-RU" sz="1900" b="1" cap="all" dirty="0" smtClean="0"/>
              <a:t>Международная НАУЧНО-ПРАКТИЧЕСКАЯ КОНФЕРЕНЦИЯ</a:t>
            </a:r>
            <a:r>
              <a:rPr lang="ru-RU" sz="2100" dirty="0" smtClean="0"/>
              <a:t> </a:t>
            </a:r>
            <a:br>
              <a:rPr lang="ru-RU" sz="2100" dirty="0" smtClean="0"/>
            </a:br>
            <a:r>
              <a:rPr lang="ru-RU" sz="2100" b="1" dirty="0" smtClean="0"/>
              <a:t> 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b="1" dirty="0" smtClean="0"/>
              <a:t>ЭФФЕКТИВНЫЕ МОДЕЛИ И ПРАКТИКИ ОРГАНИЗАЦИИ ДОПОЛНИТЕЛЬНОГО ОБРАЗОВАНИЯ ДЕТЕЙ, ПРОЖИВАЮЩИХ В СЕЛЬСКОЙ МЕСТНОСТИ, </a:t>
            </a:r>
            <a:br>
              <a:rPr lang="ru-RU" sz="2100" b="1" dirty="0" smtClean="0"/>
            </a:br>
            <a:r>
              <a:rPr lang="ru-RU" sz="2100" b="1" dirty="0" smtClean="0"/>
              <a:t>В УСЛОВИЯХ ЦИФРОВИЗАЦИИ И ГЛОБАЛЬНОГО ТЕХНОЛОГИЧЕСКОГО ОБНОВЛЕНИЯ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b="1" dirty="0"/>
              <a:t> 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b="1" i="1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838" y="2491851"/>
            <a:ext cx="9144000" cy="165576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/>
              <a:t>Дополнительное образование для сельских детей: </a:t>
            </a:r>
            <a:r>
              <a:rPr lang="ru-RU" sz="3600" b="1" dirty="0" smtClean="0"/>
              <a:t> доступность</a:t>
            </a:r>
            <a:r>
              <a:rPr lang="ru-RU" sz="3600" b="1" dirty="0"/>
              <a:t>, </a:t>
            </a:r>
            <a:r>
              <a:rPr lang="ru-RU" sz="3600" b="1" dirty="0" smtClean="0"/>
              <a:t>содержание, формы</a:t>
            </a:r>
            <a:endParaRPr lang="ru-RU" sz="3600" dirty="0"/>
          </a:p>
          <a:p>
            <a:r>
              <a:rPr lang="ru-RU" b="1" i="1" dirty="0" smtClean="0"/>
              <a:t>			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02070" y="4147613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1" dirty="0"/>
              <a:t>Косарецкий Сергей Геннадьевич</a:t>
            </a:r>
            <a:endParaRPr lang="ru-RU" sz="2200" dirty="0"/>
          </a:p>
          <a:p>
            <a:r>
              <a:rPr lang="ru-RU" sz="2000" dirty="0"/>
              <a:t>директор Центра общего и дополнительного образования им. А. А. </a:t>
            </a:r>
            <a:r>
              <a:rPr lang="ru-RU" sz="2000" dirty="0" err="1"/>
              <a:t>Пинского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Института </a:t>
            </a:r>
            <a:r>
              <a:rPr lang="ru-RU" sz="2000" dirty="0"/>
              <a:t>образования НИУ «Высшая школа экономики»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3719" y="6204849"/>
            <a:ext cx="2236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ЯРОСЛАВЛЬ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B5D7B9-82A0-4166-B2C8-8A3E829D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280"/>
            <a:ext cx="10515600" cy="8416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000" dirty="0" smtClean="0"/>
              <a:t>КАДРЫ: образование</a:t>
            </a:r>
            <a:r>
              <a:rPr lang="ru-RU" sz="2400" dirty="0" smtClean="0"/>
              <a:t>  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28FCCED-98AE-4928-95A8-67F31787B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941215"/>
              </p:ext>
            </p:extLst>
          </p:nvPr>
        </p:nvGraphicFramePr>
        <p:xfrm>
          <a:off x="606408" y="1743959"/>
          <a:ext cx="11144157" cy="387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32AE74-A8B6-4FB2-AE44-856DA6F372B0}"/>
              </a:ext>
            </a:extLst>
          </p:cNvPr>
          <p:cNvSpPr txBox="1"/>
          <p:nvPr/>
        </p:nvSpPr>
        <p:spPr>
          <a:xfrm>
            <a:off x="8914623" y="6562339"/>
            <a:ext cx="325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Источник: Росстат, формы ФСН 1-ДОП, 2020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EC92E-F6B7-4DEE-823E-479E2F29E2D0}"/>
              </a:ext>
            </a:extLst>
          </p:cNvPr>
          <p:cNvSpPr txBox="1"/>
          <p:nvPr/>
        </p:nvSpPr>
        <p:spPr>
          <a:xfrm>
            <a:off x="2526384" y="5938886"/>
            <a:ext cx="657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Долевое распределение педагогических работников по уровню образования, в разрезе типа местности, 2020 г.</a:t>
            </a:r>
          </a:p>
        </p:txBody>
      </p:sp>
    </p:spTree>
    <p:extLst>
      <p:ext uri="{BB962C8B-B14F-4D97-AF65-F5344CB8AC3E}">
        <p14:creationId xmlns:p14="http://schemas.microsoft.com/office/powerpoint/2010/main" val="300258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E8A1F04-6EAF-468B-8E8F-5AEBC22AD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6372"/>
              </p:ext>
            </p:extLst>
          </p:nvPr>
        </p:nvGraphicFramePr>
        <p:xfrm>
          <a:off x="716204" y="1465758"/>
          <a:ext cx="10841058" cy="456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4DAD3D-153C-4E47-874D-70401EA2CDA9}"/>
              </a:ext>
            </a:extLst>
          </p:cNvPr>
          <p:cNvSpPr txBox="1"/>
          <p:nvPr/>
        </p:nvSpPr>
        <p:spPr>
          <a:xfrm>
            <a:off x="8914623" y="6562339"/>
            <a:ext cx="325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Источник: Росстат, формы ФСН 1-ДОП, 2020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02F32-68E1-4900-850A-DC9EEA981CA7}"/>
              </a:ext>
            </a:extLst>
          </p:cNvPr>
          <p:cNvSpPr txBox="1"/>
          <p:nvPr/>
        </p:nvSpPr>
        <p:spPr>
          <a:xfrm>
            <a:off x="1767159" y="6143750"/>
            <a:ext cx="878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Долевое распределение педагогических работников  возрастным группам, в разрезе типа местности, 2020 г.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8B5D7B9-82A0-4166-B2C8-8A3E829D474F}"/>
              </a:ext>
            </a:extLst>
          </p:cNvPr>
          <p:cNvSpPr txBox="1">
            <a:spLocks/>
          </p:cNvSpPr>
          <p:nvPr/>
        </p:nvSpPr>
        <p:spPr>
          <a:xfrm>
            <a:off x="838199" y="513326"/>
            <a:ext cx="10515600" cy="841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000" dirty="0" smtClean="0"/>
              <a:t>КАДРЫ: возраст</a:t>
            </a:r>
            <a:r>
              <a:rPr lang="ru-RU" sz="2400" dirty="0" smtClean="0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279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Дети в</a:t>
            </a:r>
            <a:r>
              <a:rPr lang="ru-RU" sz="2900" dirty="0" smtClean="0"/>
              <a:t> </a:t>
            </a:r>
            <a:r>
              <a:rPr lang="ru-RU" sz="2900" dirty="0"/>
              <a:t>сельской </a:t>
            </a:r>
            <a:r>
              <a:rPr lang="ru-RU" sz="2900" dirty="0" smtClean="0"/>
              <a:t>местности меньше вовлечены в  дополнительное образование, чем в городе.</a:t>
            </a:r>
            <a:endParaRPr lang="ru-RU" sz="2900" dirty="0"/>
          </a:p>
          <a:p>
            <a:r>
              <a:rPr lang="ru-RU" sz="2900" dirty="0"/>
              <a:t>При </a:t>
            </a:r>
            <a:r>
              <a:rPr lang="ru-RU" sz="2900" dirty="0"/>
              <a:t>этом в сельской местности наблюдается рост количества </a:t>
            </a:r>
            <a:r>
              <a:rPr lang="ru-RU" sz="2900" dirty="0" smtClean="0"/>
              <a:t>услуг на 1 человека, </a:t>
            </a:r>
            <a:r>
              <a:rPr lang="ru-RU" sz="2900" dirty="0"/>
              <a:t>а в городе </a:t>
            </a:r>
            <a:r>
              <a:rPr lang="ru-RU" sz="2900" dirty="0"/>
              <a:t>  </a:t>
            </a:r>
            <a:r>
              <a:rPr lang="ru-RU" sz="2900" dirty="0"/>
              <a:t>- снижение</a:t>
            </a:r>
            <a:r>
              <a:rPr lang="ru-RU" sz="2900" dirty="0"/>
              <a:t>.</a:t>
            </a:r>
          </a:p>
          <a:p>
            <a:r>
              <a:rPr lang="ru-RU" sz="2900" dirty="0"/>
              <a:t>Дети на селе имеют ограниченный доступ к дополнительному образованию вне школы, участвуют преимущественно в школьных программах.</a:t>
            </a:r>
          </a:p>
          <a:p>
            <a:r>
              <a:rPr lang="ru-RU" sz="2900" dirty="0"/>
              <a:t>Сельские дети реже занимаются более, чем в одном кружке (секции) и совмещают занятия в школе и вне школы.</a:t>
            </a:r>
          </a:p>
          <a:p>
            <a:r>
              <a:rPr lang="ru-RU" sz="2900" dirty="0"/>
              <a:t>Сельские дети позже </a:t>
            </a:r>
            <a:r>
              <a:rPr lang="ru-RU" sz="2900" dirty="0"/>
              <a:t>включаются в  дополнительное образование и меньше вовлечены в старшей школе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Дополнительное образование сельских детей преимущественно бесплатное.</a:t>
            </a:r>
            <a:endParaRPr lang="ru-RU" sz="2900" dirty="0"/>
          </a:p>
          <a:p>
            <a:pPr algn="just"/>
            <a:r>
              <a:rPr lang="ru-RU" sz="2900" dirty="0"/>
              <a:t>Доля обучающихся с ОВЗ и инвалидностью на программах дополнительного образования </a:t>
            </a:r>
            <a:r>
              <a:rPr lang="ru-RU" sz="2900" dirty="0"/>
              <a:t> в </a:t>
            </a:r>
            <a:r>
              <a:rPr lang="ru-RU" sz="2900" dirty="0"/>
              <a:t>сельской </a:t>
            </a:r>
            <a:r>
              <a:rPr lang="ru-RU" sz="2900" dirty="0"/>
              <a:t>местности не </a:t>
            </a:r>
            <a:r>
              <a:rPr lang="ru-RU" sz="2900" dirty="0" smtClean="0"/>
              <a:t>имеет </a:t>
            </a:r>
            <a:r>
              <a:rPr lang="ru-RU" sz="2900" dirty="0"/>
              <a:t>заметных отличий от городской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Гендерных различий в охвате на дополнительном образовании между городом и селом нет.</a:t>
            </a:r>
            <a:endParaRPr lang="ru-RU" sz="2900" dirty="0"/>
          </a:p>
          <a:p>
            <a:endParaRPr lang="ru-RU" sz="29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8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В сельской местности превалирует физкультурно-спортивная направленность, в то время как в городе   охват в основном обеспечивается программами художественной и социально-гуманитарной направленности.</a:t>
            </a:r>
          </a:p>
          <a:p>
            <a:r>
              <a:rPr lang="ru-RU" dirty="0" smtClean="0"/>
              <a:t>В сельской    местности меньше </a:t>
            </a:r>
            <a:r>
              <a:rPr lang="ru-RU" dirty="0"/>
              <a:t>распространены программы, </a:t>
            </a:r>
            <a:r>
              <a:rPr lang="ru-RU" dirty="0" smtClean="0"/>
              <a:t>реализуемые </a:t>
            </a:r>
            <a:r>
              <a:rPr lang="ru-RU" dirty="0"/>
              <a:t>с использованием сетевой, электронной </a:t>
            </a:r>
            <a:r>
              <a:rPr lang="ru-RU" dirty="0" smtClean="0"/>
              <a:t>\ </a:t>
            </a:r>
            <a:r>
              <a:rPr lang="ru-RU" dirty="0"/>
              <a:t>дистанционной </a:t>
            </a:r>
            <a:r>
              <a:rPr lang="ru-RU" dirty="0" smtClean="0"/>
              <a:t>форм.   </a:t>
            </a:r>
            <a:endParaRPr lang="ru-RU" dirty="0"/>
          </a:p>
          <a:p>
            <a:r>
              <a:rPr lang="ru-RU" dirty="0"/>
              <a:t>Динамика прироста доли обучающихся на программах с использованием электронной и дистанционной форм в </a:t>
            </a:r>
            <a:r>
              <a:rPr lang="ru-RU" dirty="0" smtClean="0"/>
              <a:t>сельской </a:t>
            </a:r>
            <a:r>
              <a:rPr lang="ru-RU" dirty="0"/>
              <a:t>местности заметно </a:t>
            </a:r>
            <a:r>
              <a:rPr lang="ru-RU" dirty="0" smtClean="0"/>
              <a:t>ниже, </a:t>
            </a:r>
            <a:r>
              <a:rPr lang="ru-RU" dirty="0"/>
              <a:t>чем в </a:t>
            </a:r>
            <a:r>
              <a:rPr lang="ru-RU" dirty="0" smtClean="0"/>
              <a:t>городской.</a:t>
            </a:r>
            <a:endParaRPr lang="ru-RU" dirty="0"/>
          </a:p>
          <a:p>
            <a:pPr algn="just"/>
            <a:r>
              <a:rPr lang="ru-RU" dirty="0" smtClean="0"/>
              <a:t>По уровню образования  педагогические работники </a:t>
            </a:r>
            <a:r>
              <a:rPr lang="ru-RU" dirty="0"/>
              <a:t>в организациях дополнительного образования в </a:t>
            </a:r>
            <a:r>
              <a:rPr lang="ru-RU" dirty="0" smtClean="0"/>
              <a:t> сельской местности практически не уступают коллегам в городских организациях. Несколько </a:t>
            </a:r>
            <a:r>
              <a:rPr lang="ru-RU" dirty="0"/>
              <a:t>выше доля педагогов со средним профессиональным </a:t>
            </a:r>
            <a:r>
              <a:rPr lang="ru-RU" dirty="0" smtClean="0"/>
              <a:t>образованием.</a:t>
            </a:r>
          </a:p>
          <a:p>
            <a:r>
              <a:rPr lang="ru-RU" dirty="0"/>
              <a:t>Различия между городской и сельской местностью относительно возрастного распределения педагогических работников незначительные</a:t>
            </a:r>
          </a:p>
          <a:p>
            <a:r>
              <a:rPr lang="ru-RU" dirty="0"/>
              <a:t>В сельской местности несколько выше доля педагогов в возрасте 50-59 </a:t>
            </a:r>
            <a:r>
              <a:rPr lang="ru-RU" dirty="0" smtClean="0"/>
              <a:t>лет и меньше  в </a:t>
            </a:r>
            <a:r>
              <a:rPr lang="ru-RU" dirty="0"/>
              <a:t>возрасте до 25 лет и старше 65 </a:t>
            </a:r>
            <a:r>
              <a:rPr lang="ru-RU" dirty="0" smtClean="0"/>
              <a:t>лет.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4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EC2BFD2-546C-4E17-8894-FB9AE0C15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984662"/>
              </p:ext>
            </p:extLst>
          </p:nvPr>
        </p:nvGraphicFramePr>
        <p:xfrm>
          <a:off x="4572000" y="2149312"/>
          <a:ext cx="7371761" cy="360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E7E1FF4-4FB2-419E-BF4A-E30C1B02E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894840"/>
              </p:ext>
            </p:extLst>
          </p:nvPr>
        </p:nvGraphicFramePr>
        <p:xfrm>
          <a:off x="524667" y="2015848"/>
          <a:ext cx="5140842" cy="386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307719-C29E-4640-912B-415888208798}"/>
              </a:ext>
            </a:extLst>
          </p:cNvPr>
          <p:cNvSpPr txBox="1"/>
          <p:nvPr/>
        </p:nvSpPr>
        <p:spPr>
          <a:xfrm>
            <a:off x="8914623" y="6562339"/>
            <a:ext cx="325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Источник: Росстат, формы ФСН 1-ДОП, 2020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18355-6DB3-4FF5-83DC-DB62062BD57F}"/>
              </a:ext>
            </a:extLst>
          </p:cNvPr>
          <p:cNvSpPr txBox="1"/>
          <p:nvPr/>
        </p:nvSpPr>
        <p:spPr>
          <a:xfrm>
            <a:off x="425963" y="6212166"/>
            <a:ext cx="4799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Количество услуг ДО в расчете на одного ребенка в возрасте 5-17 лет, в разрезе типа местности, 2016-2020 г.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54513" y="-143258"/>
            <a:ext cx="1009996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Вовлечённость детей в дополнительное образование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5AF9A-04C5-43B9-BD90-634540E328C5}"/>
              </a:ext>
            </a:extLst>
          </p:cNvPr>
          <p:cNvSpPr txBox="1"/>
          <p:nvPr/>
        </p:nvSpPr>
        <p:spPr>
          <a:xfrm>
            <a:off x="7346558" y="6119430"/>
            <a:ext cx="355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Количество услуг ДО в расчете на одного ребенка в возрасте 5-17 лет, в разрезе типа местности, 2020 г.</a:t>
            </a:r>
          </a:p>
        </p:txBody>
      </p:sp>
    </p:spTree>
    <p:extLst>
      <p:ext uri="{BB962C8B-B14F-4D97-AF65-F5344CB8AC3E}">
        <p14:creationId xmlns:p14="http://schemas.microsoft.com/office/powerpoint/2010/main" val="191539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181" y="-1510145"/>
            <a:ext cx="10099963" cy="2387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Вовлечённость детей в дополнительное образование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1745" y="1302327"/>
            <a:ext cx="4800600" cy="1655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Участие детей в дополнительном образовании в школе и вне школы в зависимости от типа населенного пункта, % </a:t>
            </a: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0458378"/>
              </p:ext>
            </p:extLst>
          </p:nvPr>
        </p:nvGraphicFramePr>
        <p:xfrm>
          <a:off x="6438899" y="2460396"/>
          <a:ext cx="5306291" cy="403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39366828"/>
              </p:ext>
            </p:extLst>
          </p:nvPr>
        </p:nvGraphicFramePr>
        <p:xfrm>
          <a:off x="555911" y="2387600"/>
          <a:ext cx="5956649" cy="419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6235" y="13303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программ дополнительного образования, которое дети посещают вне школы, в зависимости от типа населенного пункта, %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0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728" y="-1193800"/>
            <a:ext cx="10099963" cy="2387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Участие в дополнительном образовании вне школы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2320" y="5451865"/>
            <a:ext cx="8246225" cy="16557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Доля родителей, указавших, что ребёнок не посещает дополнительные занятия </a:t>
            </a:r>
            <a:r>
              <a:rPr lang="ru-RU" sz="1800" u="sng" dirty="0" smtClean="0"/>
              <a:t>вне школы </a:t>
            </a:r>
            <a:r>
              <a:rPr lang="ru-RU" sz="1800" dirty="0" smtClean="0"/>
              <a:t>по причине отсутствия поблизости интересных направлений дополнительных занятий в зависимости от типа населенного пункта, %</a:t>
            </a:r>
            <a:endParaRPr lang="ru-RU" sz="18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9774856"/>
              </p:ext>
            </p:extLst>
          </p:nvPr>
        </p:nvGraphicFramePr>
        <p:xfrm>
          <a:off x="599440" y="1367386"/>
          <a:ext cx="10574251" cy="367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4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947" y="-1193800"/>
            <a:ext cx="10152310" cy="2387600"/>
          </a:xfrm>
        </p:spPr>
        <p:txBody>
          <a:bodyPr>
            <a:normAutofit/>
          </a:bodyPr>
          <a:lstStyle/>
          <a:p>
            <a:r>
              <a:rPr lang="ru-RU" sz="3200" b="1" dirty="0"/>
              <a:t>Платность занятий дополнительным образованием 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630859"/>
              </p:ext>
            </p:extLst>
          </p:nvPr>
        </p:nvGraphicFramePr>
        <p:xfrm>
          <a:off x="838986" y="1288473"/>
          <a:ext cx="10987939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78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218" y="4248726"/>
            <a:ext cx="10952018" cy="2387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Доля детей, занимающихся с частным преподавателем (репетитором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в зависимости от типа населенного пункта, % </a:t>
            </a:r>
            <a:endParaRPr lang="ru-RU" sz="18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68090620"/>
              </p:ext>
            </p:extLst>
          </p:nvPr>
        </p:nvGraphicFramePr>
        <p:xfrm>
          <a:off x="741218" y="1611984"/>
          <a:ext cx="10952018" cy="473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82169" y="-1067847"/>
            <a:ext cx="100999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Занятия с репетитором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085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BC756-3193-4298-8E03-ABC525D01420}"/>
              </a:ext>
            </a:extLst>
          </p:cNvPr>
          <p:cNvSpPr txBox="1"/>
          <p:nvPr/>
        </p:nvSpPr>
        <p:spPr>
          <a:xfrm>
            <a:off x="8914623" y="6562339"/>
            <a:ext cx="325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Источник: Росстат, формы ФСН 1-ДОП, 2020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335FA-C6EF-4068-9BEA-58F17B8D218A}"/>
              </a:ext>
            </a:extLst>
          </p:cNvPr>
          <p:cNvSpPr txBox="1"/>
          <p:nvPr/>
        </p:nvSpPr>
        <p:spPr>
          <a:xfrm>
            <a:off x="2102177" y="6028643"/>
            <a:ext cx="82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Количество услуг ДО в расчете на одного ребенка по возрастам, в разрезе типа местности, 2020 г.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422628B-EF2E-4676-B965-E26974227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840240"/>
              </p:ext>
            </p:extLst>
          </p:nvPr>
        </p:nvGraphicFramePr>
        <p:xfrm>
          <a:off x="1008668" y="1611984"/>
          <a:ext cx="10435471" cy="425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382169" y="-1067847"/>
            <a:ext cx="100999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Особенности участия в разных возрастах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7315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E7E1FF4-4FB2-419E-BF4A-E30C1B02E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083361"/>
              </p:ext>
            </p:extLst>
          </p:nvPr>
        </p:nvGraphicFramePr>
        <p:xfrm>
          <a:off x="3508925" y="-49441"/>
          <a:ext cx="5267460" cy="382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1CA0266-D066-49DC-A185-3FA94655D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161980"/>
              </p:ext>
            </p:extLst>
          </p:nvPr>
        </p:nvGraphicFramePr>
        <p:xfrm>
          <a:off x="2084679" y="-49441"/>
          <a:ext cx="2946931" cy="382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B903C71-C779-4AE8-BA2F-D81AD9EC6CB4}"/>
              </a:ext>
            </a:extLst>
          </p:cNvPr>
          <p:cNvSpPr txBox="1"/>
          <p:nvPr/>
        </p:nvSpPr>
        <p:spPr>
          <a:xfrm>
            <a:off x="111969" y="762818"/>
            <a:ext cx="2946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художественная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FA362-6945-4182-94B1-9A4DF34B8660}"/>
              </a:ext>
            </a:extLst>
          </p:cNvPr>
          <p:cNvSpPr txBox="1"/>
          <p:nvPr/>
        </p:nvSpPr>
        <p:spPr>
          <a:xfrm>
            <a:off x="-134501" y="1631061"/>
            <a:ext cx="3193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социально-</a:t>
            </a:r>
            <a:r>
              <a:rPr lang="ru-RU" sz="1600" dirty="0" smtClean="0"/>
              <a:t>гуманитарная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9D9D5-EFF7-430A-A360-56274A66EF29}"/>
              </a:ext>
            </a:extLst>
          </p:cNvPr>
          <p:cNvSpPr txBox="1"/>
          <p:nvPr/>
        </p:nvSpPr>
        <p:spPr>
          <a:xfrm>
            <a:off x="261077" y="2325041"/>
            <a:ext cx="2797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физкультурно-спортивная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1227CD-1092-408B-8E19-F3F9301C91D1}"/>
              </a:ext>
            </a:extLst>
          </p:cNvPr>
          <p:cNvSpPr txBox="1"/>
          <p:nvPr/>
        </p:nvSpPr>
        <p:spPr>
          <a:xfrm>
            <a:off x="765445" y="2801676"/>
            <a:ext cx="2293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естественнонаучное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126F6-0CD8-49C0-800A-2CAF7AB99A3A}"/>
              </a:ext>
            </a:extLst>
          </p:cNvPr>
          <p:cNvSpPr txBox="1"/>
          <p:nvPr/>
        </p:nvSpPr>
        <p:spPr>
          <a:xfrm>
            <a:off x="1406021" y="3143015"/>
            <a:ext cx="1652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техническая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6C51FD-C7EA-420A-9B89-C58527369057}"/>
              </a:ext>
            </a:extLst>
          </p:cNvPr>
          <p:cNvSpPr txBox="1"/>
          <p:nvPr/>
        </p:nvSpPr>
        <p:spPr>
          <a:xfrm>
            <a:off x="111969" y="3410302"/>
            <a:ext cx="2946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туристско-краеведческая</a:t>
            </a:r>
            <a:endParaRPr lang="ru-RU" sz="1600" dirty="0"/>
          </a:p>
        </p:txBody>
      </p:sp>
      <p:sp>
        <p:nvSpPr>
          <p:cNvPr id="21" name="Левая фигурная скобка 20">
            <a:extLst>
              <a:ext uri="{FF2B5EF4-FFF2-40B4-BE49-F238E27FC236}">
                <a16:creationId xmlns:a16="http://schemas.microsoft.com/office/drawing/2014/main" id="{DCE5D51B-887D-44E4-93DD-C2957079754C}"/>
              </a:ext>
            </a:extLst>
          </p:cNvPr>
          <p:cNvSpPr/>
          <p:nvPr/>
        </p:nvSpPr>
        <p:spPr>
          <a:xfrm>
            <a:off x="4156408" y="513184"/>
            <a:ext cx="653476" cy="31444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1D3E899-D8F2-49FA-AB15-60FCD6422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48056"/>
              </p:ext>
            </p:extLst>
          </p:nvPr>
        </p:nvGraphicFramePr>
        <p:xfrm>
          <a:off x="7004320" y="1474237"/>
          <a:ext cx="2959284" cy="23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4FB1215-4EE8-420B-886E-58159470C122}"/>
              </a:ext>
            </a:extLst>
          </p:cNvPr>
          <p:cNvSpPr txBox="1"/>
          <p:nvPr/>
        </p:nvSpPr>
        <p:spPr>
          <a:xfrm>
            <a:off x="8979937" y="1804789"/>
            <a:ext cx="2797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физкультурно-спортивная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95F98-817C-4B43-A570-DE862FCEAF0D}"/>
              </a:ext>
            </a:extLst>
          </p:cNvPr>
          <p:cNvSpPr txBox="1"/>
          <p:nvPr/>
        </p:nvSpPr>
        <p:spPr>
          <a:xfrm>
            <a:off x="8979937" y="2333863"/>
            <a:ext cx="2946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художественная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845D0F-C802-44E5-81C9-E8B2CBAA08C5}"/>
              </a:ext>
            </a:extLst>
          </p:cNvPr>
          <p:cNvSpPr txBox="1"/>
          <p:nvPr/>
        </p:nvSpPr>
        <p:spPr>
          <a:xfrm>
            <a:off x="8979937" y="2806127"/>
            <a:ext cx="3193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/>
              <a:t>социально-гуманитарная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A575DB-1079-41D1-83CC-A33D47620467}"/>
              </a:ext>
            </a:extLst>
          </p:cNvPr>
          <p:cNvSpPr txBox="1"/>
          <p:nvPr/>
        </p:nvSpPr>
        <p:spPr>
          <a:xfrm>
            <a:off x="8979937" y="3076199"/>
            <a:ext cx="1652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техническое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68127F-1B98-49EC-B843-20F4792EC9AC}"/>
              </a:ext>
            </a:extLst>
          </p:cNvPr>
          <p:cNvSpPr txBox="1"/>
          <p:nvPr/>
        </p:nvSpPr>
        <p:spPr>
          <a:xfrm>
            <a:off x="8979040" y="3250906"/>
            <a:ext cx="2293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естественнонаучное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F5955-FA98-4E2F-9DD2-4668E295926B}"/>
              </a:ext>
            </a:extLst>
          </p:cNvPr>
          <p:cNvSpPr txBox="1"/>
          <p:nvPr/>
        </p:nvSpPr>
        <p:spPr>
          <a:xfrm>
            <a:off x="8991393" y="3410302"/>
            <a:ext cx="2946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/>
              <a:t>туристско-краеведческая</a:t>
            </a:r>
            <a:endParaRPr lang="ru-RU" sz="1600" dirty="0"/>
          </a:p>
        </p:txBody>
      </p:sp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45EFB7B7-1261-49E4-9205-37C28DC872FF}"/>
              </a:ext>
            </a:extLst>
          </p:cNvPr>
          <p:cNvSpPr/>
          <p:nvPr/>
        </p:nvSpPr>
        <p:spPr>
          <a:xfrm flipH="1">
            <a:off x="7438518" y="1716832"/>
            <a:ext cx="428352" cy="1920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198ED-E52E-4D5B-9C08-A1A341BD1DA7}"/>
              </a:ext>
            </a:extLst>
          </p:cNvPr>
          <p:cNvSpPr txBox="1"/>
          <p:nvPr/>
        </p:nvSpPr>
        <p:spPr>
          <a:xfrm>
            <a:off x="8914623" y="6562339"/>
            <a:ext cx="325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Источник: Росстат, формы ФСН 1-ДОП, 2020 г.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D8B5E2-611F-4FC7-8664-08B58ACF55D9}"/>
              </a:ext>
            </a:extLst>
          </p:cNvPr>
          <p:cNvSpPr txBox="1"/>
          <p:nvPr/>
        </p:nvSpPr>
        <p:spPr>
          <a:xfrm>
            <a:off x="4864620" y="3872679"/>
            <a:ext cx="2556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Количество услуг ДО в расчете на одного ребенка в возрасте 5-17 лет, в разрезе типа местности, 2020 г.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275D77-2D3A-44AB-A0A7-4F82523ED65B}"/>
              </a:ext>
            </a:extLst>
          </p:cNvPr>
          <p:cNvSpPr txBox="1"/>
          <p:nvPr/>
        </p:nvSpPr>
        <p:spPr>
          <a:xfrm>
            <a:off x="872647" y="3872679"/>
            <a:ext cx="325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услуг ДО по направленностям в расчете на одного ребенка в возрасте 5-17 лет, в городской местности, 2020 г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5D5F5E-1408-45BA-AD81-03AD591F90E0}"/>
              </a:ext>
            </a:extLst>
          </p:cNvPr>
          <p:cNvSpPr txBox="1"/>
          <p:nvPr/>
        </p:nvSpPr>
        <p:spPr>
          <a:xfrm>
            <a:off x="7949474" y="3872679"/>
            <a:ext cx="325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Количество услуг ДО по направленностям в расчете на одного ребенка в возрасте 5-17 лет, в сельской местности, 2020 г.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CE851B5-E57F-484A-BFE1-A55950F7AA9E}"/>
              </a:ext>
            </a:extLst>
          </p:cNvPr>
          <p:cNvCxnSpPr/>
          <p:nvPr/>
        </p:nvCxnSpPr>
        <p:spPr>
          <a:xfrm>
            <a:off x="559839" y="3872679"/>
            <a:ext cx="3480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DB484A0-0F57-4691-9410-6481BDF7A8CE}"/>
              </a:ext>
            </a:extLst>
          </p:cNvPr>
          <p:cNvCxnSpPr/>
          <p:nvPr/>
        </p:nvCxnSpPr>
        <p:spPr>
          <a:xfrm>
            <a:off x="4313855" y="3872679"/>
            <a:ext cx="3480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1487123-6DEE-4BC4-95F7-792C7B15F7E8}"/>
              </a:ext>
            </a:extLst>
          </p:cNvPr>
          <p:cNvCxnSpPr/>
          <p:nvPr/>
        </p:nvCxnSpPr>
        <p:spPr>
          <a:xfrm>
            <a:off x="7993227" y="3872679"/>
            <a:ext cx="3480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7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99C5831-661A-4F35-B6C8-FECFBBD65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45133"/>
              </p:ext>
            </p:extLst>
          </p:nvPr>
        </p:nvGraphicFramePr>
        <p:xfrm>
          <a:off x="63061" y="1364036"/>
          <a:ext cx="6096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1C27C63-D0D4-4AC8-81F7-4EDEC9A4C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06117"/>
              </p:ext>
            </p:extLst>
          </p:nvPr>
        </p:nvGraphicFramePr>
        <p:xfrm>
          <a:off x="5920033" y="1480008"/>
          <a:ext cx="6335028" cy="403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1D7C4411-44D5-47C8-968E-C3D3BFC708AE}"/>
              </a:ext>
            </a:extLst>
          </p:cNvPr>
          <p:cNvSpPr txBox="1"/>
          <p:nvPr/>
        </p:nvSpPr>
        <p:spPr>
          <a:xfrm>
            <a:off x="396675" y="2545237"/>
            <a:ext cx="817750" cy="1225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Город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54D5086-8ED5-4BF5-8B25-C06A044483E9}"/>
              </a:ext>
            </a:extLst>
          </p:cNvPr>
          <p:cNvSpPr txBox="1"/>
          <p:nvPr/>
        </p:nvSpPr>
        <p:spPr>
          <a:xfrm>
            <a:off x="396675" y="3982098"/>
            <a:ext cx="817750" cy="467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Село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7A37FFB-79FF-425E-B2B4-4A95804A62EA}"/>
              </a:ext>
            </a:extLst>
          </p:cNvPr>
          <p:cNvSpPr txBox="1"/>
          <p:nvPr/>
        </p:nvSpPr>
        <p:spPr>
          <a:xfrm>
            <a:off x="10716809" y="1966127"/>
            <a:ext cx="817750" cy="467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Город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18E07CB-5AC6-4C6A-AA94-D66D676AAAE5}"/>
              </a:ext>
            </a:extLst>
          </p:cNvPr>
          <p:cNvSpPr txBox="1"/>
          <p:nvPr/>
        </p:nvSpPr>
        <p:spPr>
          <a:xfrm>
            <a:off x="11125684" y="4449863"/>
            <a:ext cx="817750" cy="467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Село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3514-09AE-4280-B369-F4A53AD21F29}"/>
              </a:ext>
            </a:extLst>
          </p:cNvPr>
          <p:cNvSpPr txBox="1"/>
          <p:nvPr/>
        </p:nvSpPr>
        <p:spPr>
          <a:xfrm>
            <a:off x="8914623" y="6562339"/>
            <a:ext cx="3258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Источник: Росстат, формы ФСН 1-ДОП, 2020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772F6-076C-4BC2-A202-805800219961}"/>
              </a:ext>
            </a:extLst>
          </p:cNvPr>
          <p:cNvSpPr txBox="1"/>
          <p:nvPr/>
        </p:nvSpPr>
        <p:spPr>
          <a:xfrm>
            <a:off x="498751" y="5802822"/>
            <a:ext cx="5660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Динамика доли обучающихся по программам ДО, реализуемым в сетевой форме, в расчете на одного ребенка в возрасте 5-17 лет, в разрезе типа местности, 2016-2020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9A226-C192-45EC-998B-EB85F259801B}"/>
              </a:ext>
            </a:extLst>
          </p:cNvPr>
          <p:cNvSpPr txBox="1"/>
          <p:nvPr/>
        </p:nvSpPr>
        <p:spPr>
          <a:xfrm>
            <a:off x="7013542" y="5511949"/>
            <a:ext cx="4760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Динамика доли обучающихся по программам ДО, реализуемым в электронной и дистанционной форме, в расчете на одного ребенка в возрасте 5-17 лет, в разрезе типа местности, 2016-2020 г.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8B5D7B9-82A0-4166-B2C8-8A3E829D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280"/>
            <a:ext cx="10515600" cy="841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/>
              <a:t>ФОРМЫ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98482" y="2055043"/>
            <a:ext cx="19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Сетевая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9700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726</Words>
  <Application>Microsoft Office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1_Тема Office</vt:lpstr>
      <vt:lpstr>2_Тема Office</vt:lpstr>
      <vt:lpstr>3_Тема Office</vt:lpstr>
      <vt:lpstr>     Международная НАУЧНО-ПРАКТИЧЕСКАЯ КОНФЕРЕНЦИЯ    ЭФФЕКТИВНЫЕ МОДЕЛИ И ПРАКТИКИ ОРГАНИЗАЦИИ ДОПОЛНИТЕЛЬНОГО ОБРАЗОВАНИЯ ДЕТЕЙ, ПРОЖИВАЮЩИХ В СЕЛЬСКОЙ МЕСТНОСТИ,  В УСЛОВИЯХ ЦИФРОВИЗАЦИИ И ГЛОБАЛЬНОГО ТЕХНОЛОГИЧЕСКОГО ОБНОВЛЕНИЯ     </vt:lpstr>
      <vt:lpstr>Презентация PowerPoint</vt:lpstr>
      <vt:lpstr>Вовлечённость детей в дополнительное образование</vt:lpstr>
      <vt:lpstr>Участие в дополнительном образовании вне школы</vt:lpstr>
      <vt:lpstr>Платность занятий дополнительным образованием   </vt:lpstr>
      <vt:lpstr>Доля детей, занимающихся с частным преподавателем (репетитором)  в зависимости от типа населенного пункта,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Анчиков Константин Михайлович</dc:creator>
  <cp:lastModifiedBy>User</cp:lastModifiedBy>
  <cp:revision>13</cp:revision>
  <dcterms:created xsi:type="dcterms:W3CDTF">2022-03-11T13:06:45Z</dcterms:created>
  <dcterms:modified xsi:type="dcterms:W3CDTF">2022-03-13T08:48:55Z</dcterms:modified>
</cp:coreProperties>
</file>