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62" r:id="rId6"/>
    <p:sldId id="269" r:id="rId7"/>
    <p:sldId id="260" r:id="rId8"/>
    <p:sldId id="258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C8B17-D846-49EE-8440-A163334B632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64243F2-BF9E-4BD9-8AF9-E6A52E531C99}">
      <dgm:prSet phldrT="[Текст]" custT="1"/>
      <dgm:spPr/>
      <dgm:t>
        <a:bodyPr/>
        <a:lstStyle/>
        <a:p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УРОКИ</a:t>
          </a:r>
          <a:endParaRPr lang="ru-RU" sz="2200" dirty="0"/>
        </a:p>
      </dgm:t>
    </dgm:pt>
    <dgm:pt modelId="{10A7F8E1-75C7-4EE8-83E0-4A6942C7E44A}" type="parTrans" cxnId="{6E141EFF-9EC7-440A-9193-F7A5E445520E}">
      <dgm:prSet/>
      <dgm:spPr/>
      <dgm:t>
        <a:bodyPr/>
        <a:lstStyle/>
        <a:p>
          <a:endParaRPr lang="ru-RU"/>
        </a:p>
      </dgm:t>
    </dgm:pt>
    <dgm:pt modelId="{28DDA837-E01B-4B2A-A292-C38FF7977EF1}" type="sibTrans" cxnId="{6E141EFF-9EC7-440A-9193-F7A5E445520E}">
      <dgm:prSet custT="1"/>
      <dgm:spPr/>
      <dgm:t>
        <a:bodyPr/>
        <a:lstStyle/>
        <a:p>
          <a:r>
            <a: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Первая половина дня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24BC9B-4DEC-4296-B911-1998EF095BA1}">
      <dgm:prSet phldrT="[Текст]" custT="1"/>
      <dgm:spPr/>
      <dgm:t>
        <a:bodyPr/>
        <a:lstStyle/>
        <a:p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Обучающие занятия в рамках кружка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AB5DBC1-54CD-462A-BC96-CDC8513E1086}" type="parTrans" cxnId="{501E0D18-418F-48FC-86DE-08D70C8A1B35}">
      <dgm:prSet/>
      <dgm:spPr/>
      <dgm:t>
        <a:bodyPr/>
        <a:lstStyle/>
        <a:p>
          <a:endParaRPr lang="ru-RU"/>
        </a:p>
      </dgm:t>
    </dgm:pt>
    <dgm:pt modelId="{71CEBA23-97D9-4893-AEE9-694F21A75AAA}" type="sibTrans" cxnId="{501E0D18-418F-48FC-86DE-08D70C8A1B35}">
      <dgm:prSet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Вторая половина дня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E6A4E1-2646-4388-A96A-7F8D0724DF6D}" type="pres">
      <dgm:prSet presAssocID="{3AEC8B17-D846-49EE-8440-A163334B632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36BB8-C8DE-4256-B498-C9804FEE91E0}" type="pres">
      <dgm:prSet presAssocID="{864243F2-BF9E-4BD9-8AF9-E6A52E531C99}" presName="composite" presStyleCnt="0"/>
      <dgm:spPr/>
    </dgm:pt>
    <dgm:pt modelId="{88C0AD85-33A3-49F0-AECD-504338E14DA5}" type="pres">
      <dgm:prSet presAssocID="{864243F2-BF9E-4BD9-8AF9-E6A52E531C99}" presName="Parent1" presStyleLbl="node1" presStyleIdx="0" presStyleCnt="4" custScaleX="147074" custScaleY="122557" custLinFactNeighborX="23624" custLinFactNeighborY="-37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BF12-2730-4250-8CD3-283A679EA7CF}" type="pres">
      <dgm:prSet presAssocID="{864243F2-BF9E-4BD9-8AF9-E6A52E531C99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A7C90-A9E5-4C5A-9F75-67E393F5AA4A}" type="pres">
      <dgm:prSet presAssocID="{864243F2-BF9E-4BD9-8AF9-E6A52E531C99}" presName="BalanceSpacing" presStyleCnt="0"/>
      <dgm:spPr/>
    </dgm:pt>
    <dgm:pt modelId="{20D89691-25FF-4176-9A81-9C9EDCDCEE3F}" type="pres">
      <dgm:prSet presAssocID="{864243F2-BF9E-4BD9-8AF9-E6A52E531C99}" presName="BalanceSpacing1" presStyleCnt="0"/>
      <dgm:spPr/>
    </dgm:pt>
    <dgm:pt modelId="{EE1D6DE0-14CB-4B19-A800-75B2BB9F930B}" type="pres">
      <dgm:prSet presAssocID="{28DDA837-E01B-4B2A-A292-C38FF7977EF1}" presName="Accent1Text" presStyleLbl="node1" presStyleIdx="1" presStyleCnt="4" custScaleX="168332" custScaleY="123567" custLinFactNeighborX="-54865" custLinFactNeighborY="-2596"/>
      <dgm:spPr/>
      <dgm:t>
        <a:bodyPr/>
        <a:lstStyle/>
        <a:p>
          <a:endParaRPr lang="ru-RU"/>
        </a:p>
      </dgm:t>
    </dgm:pt>
    <dgm:pt modelId="{1F88D7F8-6B06-4D52-905B-B637B68D2601}" type="pres">
      <dgm:prSet presAssocID="{28DDA837-E01B-4B2A-A292-C38FF7977EF1}" presName="spaceBetweenRectangles" presStyleCnt="0"/>
      <dgm:spPr/>
    </dgm:pt>
    <dgm:pt modelId="{90270F8C-4378-4C11-BEA8-FBEEA4F96318}" type="pres">
      <dgm:prSet presAssocID="{AB24BC9B-4DEC-4296-B911-1998EF095BA1}" presName="composite" presStyleCnt="0"/>
      <dgm:spPr/>
    </dgm:pt>
    <dgm:pt modelId="{87338AEC-9297-403A-B37C-C45D52ED2B3B}" type="pres">
      <dgm:prSet presAssocID="{AB24BC9B-4DEC-4296-B911-1998EF095BA1}" presName="Parent1" presStyleLbl="node1" presStyleIdx="2" presStyleCnt="4" custScaleX="180187" custScaleY="123529" custLinFactNeighborX="-41410" custLinFactNeighborY="9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5CB21-02EA-4D41-BBCC-FE92B9816ACC}" type="pres">
      <dgm:prSet presAssocID="{AB24BC9B-4DEC-4296-B911-1998EF095BA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8AC42-28B4-43A2-9ECA-83707284788D}" type="pres">
      <dgm:prSet presAssocID="{AB24BC9B-4DEC-4296-B911-1998EF095BA1}" presName="BalanceSpacing" presStyleCnt="0"/>
      <dgm:spPr/>
    </dgm:pt>
    <dgm:pt modelId="{8F12C1D5-3BBD-4B91-A691-3F06DE5FFFC4}" type="pres">
      <dgm:prSet presAssocID="{AB24BC9B-4DEC-4296-B911-1998EF095BA1}" presName="BalanceSpacing1" presStyleCnt="0"/>
      <dgm:spPr/>
    </dgm:pt>
    <dgm:pt modelId="{E5EB09BD-A2E3-42EC-B065-7120A05B692E}" type="pres">
      <dgm:prSet presAssocID="{71CEBA23-97D9-4893-AEE9-694F21A75AAA}" presName="Accent1Text" presStyleLbl="node1" presStyleIdx="3" presStyleCnt="4" custScaleX="171338" custScaleY="116645" custLinFactNeighborX="46598" custLinFactNeighborY="-2094"/>
      <dgm:spPr/>
      <dgm:t>
        <a:bodyPr/>
        <a:lstStyle/>
        <a:p>
          <a:endParaRPr lang="ru-RU"/>
        </a:p>
      </dgm:t>
    </dgm:pt>
  </dgm:ptLst>
  <dgm:cxnLst>
    <dgm:cxn modelId="{2B762472-0D11-4155-AA7D-482CC73C23A9}" type="presOf" srcId="{AB24BC9B-4DEC-4296-B911-1998EF095BA1}" destId="{87338AEC-9297-403A-B37C-C45D52ED2B3B}" srcOrd="0" destOrd="0" presId="urn:microsoft.com/office/officeart/2008/layout/AlternatingHexagons"/>
    <dgm:cxn modelId="{EA722487-EBB2-41FF-8701-63D20959748A}" type="presOf" srcId="{71CEBA23-97D9-4893-AEE9-694F21A75AAA}" destId="{E5EB09BD-A2E3-42EC-B065-7120A05B692E}" srcOrd="0" destOrd="0" presId="urn:microsoft.com/office/officeart/2008/layout/AlternatingHexagons"/>
    <dgm:cxn modelId="{DB2D1264-0AA0-4A88-BB96-56AC212EEBBA}" type="presOf" srcId="{28DDA837-E01B-4B2A-A292-C38FF7977EF1}" destId="{EE1D6DE0-14CB-4B19-A800-75B2BB9F930B}" srcOrd="0" destOrd="0" presId="urn:microsoft.com/office/officeart/2008/layout/AlternatingHexagons"/>
    <dgm:cxn modelId="{89488FF1-BCF5-4534-90FF-CB1BA3F7C7E5}" type="presOf" srcId="{864243F2-BF9E-4BD9-8AF9-E6A52E531C99}" destId="{88C0AD85-33A3-49F0-AECD-504338E14DA5}" srcOrd="0" destOrd="0" presId="urn:microsoft.com/office/officeart/2008/layout/AlternatingHexagons"/>
    <dgm:cxn modelId="{501E0D18-418F-48FC-86DE-08D70C8A1B35}" srcId="{3AEC8B17-D846-49EE-8440-A163334B6328}" destId="{AB24BC9B-4DEC-4296-B911-1998EF095BA1}" srcOrd="1" destOrd="0" parTransId="{EAB5DBC1-54CD-462A-BC96-CDC8513E1086}" sibTransId="{71CEBA23-97D9-4893-AEE9-694F21A75AAA}"/>
    <dgm:cxn modelId="{CDC5EA35-C930-4E07-8A5B-CAC002165625}" type="presOf" srcId="{3AEC8B17-D846-49EE-8440-A163334B6328}" destId="{6DE6A4E1-2646-4388-A96A-7F8D0724DF6D}" srcOrd="0" destOrd="0" presId="urn:microsoft.com/office/officeart/2008/layout/AlternatingHexagons"/>
    <dgm:cxn modelId="{6E141EFF-9EC7-440A-9193-F7A5E445520E}" srcId="{3AEC8B17-D846-49EE-8440-A163334B6328}" destId="{864243F2-BF9E-4BD9-8AF9-E6A52E531C99}" srcOrd="0" destOrd="0" parTransId="{10A7F8E1-75C7-4EE8-83E0-4A6942C7E44A}" sibTransId="{28DDA837-E01B-4B2A-A292-C38FF7977EF1}"/>
    <dgm:cxn modelId="{A0AC00A4-037E-4A72-9A9B-B5237DEDDF1E}" type="presParOf" srcId="{6DE6A4E1-2646-4388-A96A-7F8D0724DF6D}" destId="{25636BB8-C8DE-4256-B498-C9804FEE91E0}" srcOrd="0" destOrd="0" presId="urn:microsoft.com/office/officeart/2008/layout/AlternatingHexagons"/>
    <dgm:cxn modelId="{A45D412D-CB05-4FCB-A97E-920851F12F94}" type="presParOf" srcId="{25636BB8-C8DE-4256-B498-C9804FEE91E0}" destId="{88C0AD85-33A3-49F0-AECD-504338E14DA5}" srcOrd="0" destOrd="0" presId="urn:microsoft.com/office/officeart/2008/layout/AlternatingHexagons"/>
    <dgm:cxn modelId="{366C4071-E355-4CE6-9A73-B261DE7BBC0D}" type="presParOf" srcId="{25636BB8-C8DE-4256-B498-C9804FEE91E0}" destId="{0F6ABF12-2730-4250-8CD3-283A679EA7CF}" srcOrd="1" destOrd="0" presId="urn:microsoft.com/office/officeart/2008/layout/AlternatingHexagons"/>
    <dgm:cxn modelId="{D61CA936-4B54-4724-8546-9CA2B1EFBD15}" type="presParOf" srcId="{25636BB8-C8DE-4256-B498-C9804FEE91E0}" destId="{D7CA7C90-A9E5-4C5A-9F75-67E393F5AA4A}" srcOrd="2" destOrd="0" presId="urn:microsoft.com/office/officeart/2008/layout/AlternatingHexagons"/>
    <dgm:cxn modelId="{5B292CE8-41DF-45CA-B3F3-81FEEBAF682F}" type="presParOf" srcId="{25636BB8-C8DE-4256-B498-C9804FEE91E0}" destId="{20D89691-25FF-4176-9A81-9C9EDCDCEE3F}" srcOrd="3" destOrd="0" presId="urn:microsoft.com/office/officeart/2008/layout/AlternatingHexagons"/>
    <dgm:cxn modelId="{6CDB0CD9-7838-4037-8BCE-256418CC9369}" type="presParOf" srcId="{25636BB8-C8DE-4256-B498-C9804FEE91E0}" destId="{EE1D6DE0-14CB-4B19-A800-75B2BB9F930B}" srcOrd="4" destOrd="0" presId="urn:microsoft.com/office/officeart/2008/layout/AlternatingHexagons"/>
    <dgm:cxn modelId="{CCAB80CC-2227-422E-AD8C-801D9FBB2AE1}" type="presParOf" srcId="{6DE6A4E1-2646-4388-A96A-7F8D0724DF6D}" destId="{1F88D7F8-6B06-4D52-905B-B637B68D2601}" srcOrd="1" destOrd="0" presId="urn:microsoft.com/office/officeart/2008/layout/AlternatingHexagons"/>
    <dgm:cxn modelId="{4120D817-8551-4A01-A979-3BED1963A4AD}" type="presParOf" srcId="{6DE6A4E1-2646-4388-A96A-7F8D0724DF6D}" destId="{90270F8C-4378-4C11-BEA8-FBEEA4F96318}" srcOrd="2" destOrd="0" presId="urn:microsoft.com/office/officeart/2008/layout/AlternatingHexagons"/>
    <dgm:cxn modelId="{BD49598B-59F9-4955-B8BC-95E2E7F51588}" type="presParOf" srcId="{90270F8C-4378-4C11-BEA8-FBEEA4F96318}" destId="{87338AEC-9297-403A-B37C-C45D52ED2B3B}" srcOrd="0" destOrd="0" presId="urn:microsoft.com/office/officeart/2008/layout/AlternatingHexagons"/>
    <dgm:cxn modelId="{04B41DB2-DDD4-4193-96E6-E45FD6DCDCC2}" type="presParOf" srcId="{90270F8C-4378-4C11-BEA8-FBEEA4F96318}" destId="{EDE5CB21-02EA-4D41-BBCC-FE92B9816ACC}" srcOrd="1" destOrd="0" presId="urn:microsoft.com/office/officeart/2008/layout/AlternatingHexagons"/>
    <dgm:cxn modelId="{A7E9EB7C-FD84-43C7-9942-C8BA71A1FCF9}" type="presParOf" srcId="{90270F8C-4378-4C11-BEA8-FBEEA4F96318}" destId="{BE78AC42-28B4-43A2-9ECA-83707284788D}" srcOrd="2" destOrd="0" presId="urn:microsoft.com/office/officeart/2008/layout/AlternatingHexagons"/>
    <dgm:cxn modelId="{3A53C4E6-D383-4A95-9C47-FFEE2A415079}" type="presParOf" srcId="{90270F8C-4378-4C11-BEA8-FBEEA4F96318}" destId="{8F12C1D5-3BBD-4B91-A691-3F06DE5FFFC4}" srcOrd="3" destOrd="0" presId="urn:microsoft.com/office/officeart/2008/layout/AlternatingHexagons"/>
    <dgm:cxn modelId="{2210F8C6-E0FB-4388-9D4C-D5C224F6C5BC}" type="presParOf" srcId="{90270F8C-4378-4C11-BEA8-FBEEA4F96318}" destId="{E5EB09BD-A2E3-42EC-B065-7120A05B69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0AD85-33A3-49F0-AECD-504338E14DA5}">
      <dsp:nvSpPr>
        <dsp:cNvPr id="0" name=""/>
        <dsp:cNvSpPr/>
      </dsp:nvSpPr>
      <dsp:spPr>
        <a:xfrm rot="5400000">
          <a:off x="3941315" y="-55413"/>
          <a:ext cx="2516527" cy="26273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УРОКИ</a:t>
          </a:r>
          <a:endParaRPr lang="ru-RU" sz="2200" kern="1200" dirty="0"/>
        </a:p>
      </dsp:txBody>
      <dsp:txXfrm rot="-5400000">
        <a:off x="4323794" y="419422"/>
        <a:ext cx="1751570" cy="1677685"/>
      </dsp:txXfrm>
    </dsp:sp>
    <dsp:sp modelId="{0F6ABF12-2730-4250-8CD3-283A679EA7CF}">
      <dsp:nvSpPr>
        <dsp:cNvPr id="0" name=""/>
        <dsp:cNvSpPr/>
      </dsp:nvSpPr>
      <dsp:spPr>
        <a:xfrm>
          <a:off x="5724973" y="655136"/>
          <a:ext cx="2291542" cy="12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D6DE0-14CB-4B19-A800-75B2BB9F930B}">
      <dsp:nvSpPr>
        <dsp:cNvPr id="0" name=""/>
        <dsp:cNvSpPr/>
      </dsp:nvSpPr>
      <dsp:spPr>
        <a:xfrm rot="5400000">
          <a:off x="599474" y="-234922"/>
          <a:ext cx="2537266" cy="30071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Первая половина дня</a:t>
          </a:r>
          <a:endParaRPr lang="ru-RU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865737" y="422878"/>
        <a:ext cx="2004741" cy="1691510"/>
      </dsp:txXfrm>
    </dsp:sp>
    <dsp:sp modelId="{87338AEC-9297-403A-B37C-C45D52ED2B3B}">
      <dsp:nvSpPr>
        <dsp:cNvPr id="0" name=""/>
        <dsp:cNvSpPr/>
      </dsp:nvSpPr>
      <dsp:spPr>
        <a:xfrm rot="5400000">
          <a:off x="1801196" y="1890614"/>
          <a:ext cx="2536486" cy="32188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Обучающие занятия в рамках кружка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996476" y="2654564"/>
        <a:ext cx="2145927" cy="1690990"/>
      </dsp:txXfrm>
    </dsp:sp>
    <dsp:sp modelId="{EDE5CB21-02EA-4D41-BBCC-FE92B9816ACC}">
      <dsp:nvSpPr>
        <dsp:cNvPr id="0" name=""/>
        <dsp:cNvSpPr/>
      </dsp:nvSpPr>
      <dsp:spPr>
        <a:xfrm>
          <a:off x="624444" y="2881545"/>
          <a:ext cx="2217621" cy="12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B09BD-A2E3-42EC-B065-7120A05B692E}">
      <dsp:nvSpPr>
        <dsp:cNvPr id="0" name=""/>
        <dsp:cNvSpPr/>
      </dsp:nvSpPr>
      <dsp:spPr>
        <a:xfrm rot="5400000">
          <a:off x="5373393" y="1924148"/>
          <a:ext cx="2395133" cy="30608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Вторая половина дня </a:t>
          </a:r>
          <a:endParaRPr lang="ru-RU" sz="3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5550689" y="2656176"/>
        <a:ext cx="2040541" cy="1596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8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2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4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3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9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6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9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3486-D492-491E-85E1-7126C64B358A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43C3-573E-446C-8D1B-AC2BD7AD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2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4000" cy="2614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24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Развитие дополнительного образования естественно - научной направленности на базе центра "Точка Роста"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9201" y="5229200"/>
            <a:ext cx="5812493" cy="9605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Архангельская средняя школа</a:t>
            </a:r>
          </a:p>
          <a:p>
            <a:r>
              <a:rPr lang="ru-RU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Чердаклинского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района</a:t>
            </a:r>
          </a:p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Ульяновской области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5474"/>
            <a:ext cx="8856984" cy="27676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В течении 3 лет, наша школа планирует привлечь 100%</a:t>
            </a:r>
            <a:r>
              <a:rPr lang="ru-RU" sz="2400" dirty="0" smtClean="0"/>
              <a:t>  учеников среднего звена, к кружковой деятельности Точки роста.</a:t>
            </a:r>
          </a:p>
          <a:p>
            <a:pPr marL="0" indent="0" algn="ctr">
              <a:buNone/>
            </a:pPr>
            <a:r>
              <a:rPr lang="ru-RU" sz="2400" dirty="0" smtClean="0"/>
              <a:t>Каждый </a:t>
            </a:r>
            <a:r>
              <a:rPr lang="ru-RU" sz="2400" dirty="0" smtClean="0"/>
              <a:t>педагог </a:t>
            </a:r>
            <a:r>
              <a:rPr lang="ru-RU" sz="2400" dirty="0" smtClean="0"/>
              <a:t>получит мощный стимул для профессионального развития и открытия новых </a:t>
            </a:r>
            <a:r>
              <a:rPr lang="ru-RU" sz="2400" dirty="0" smtClean="0"/>
              <a:t>горизонтов для обучающихся.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0"/>
            <a:ext cx="6264696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9"/>
          <a:stretch/>
        </p:blipFill>
        <p:spPr>
          <a:xfrm>
            <a:off x="1331640" y="3789040"/>
            <a:ext cx="5920584" cy="23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936" y="1569636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В 2021 году в рамках реализации      национального проекта «Образование»</a:t>
            </a:r>
          </a:p>
          <a:p>
            <a:pPr marL="0" indent="0" algn="ctr">
              <a:buNone/>
            </a:pPr>
            <a:r>
              <a:rPr lang="ru-RU" b="1" dirty="0" smtClean="0"/>
              <a:t> на базе МОУ «Архангельской СШ имени писателя И. А. Гончарова» создан центр образования "Точка Роста".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004048" cy="143081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11842" b="20424"/>
          <a:stretch/>
        </p:blipFill>
        <p:spPr>
          <a:xfrm>
            <a:off x="4788024" y="4262909"/>
            <a:ext cx="3672408" cy="2424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8" r="15163"/>
          <a:stretch/>
        </p:blipFill>
        <p:spPr>
          <a:xfrm>
            <a:off x="539552" y="4262909"/>
            <a:ext cx="3568870" cy="24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1444625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Центр позволит обеспечить 100% охват учащихся новыми методами обучения и воспитания по представленным предметным областям с использованием обновленного оборудования.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3685" y="3943150"/>
            <a:ext cx="4104456" cy="23762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Естественнонаучная направленность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161786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Биология      </a:t>
            </a:r>
            <a:endParaRPr lang="ru-RU" sz="4000" b="1" dirty="0" smtClean="0">
              <a:ln w="1800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Химия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Физика</a:t>
            </a:r>
            <a:endParaRPr lang="ru-RU" sz="4000" b="1" dirty="0">
              <a:ln w="1800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4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0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7867031"/>
              </p:ext>
            </p:extLst>
          </p:nvPr>
        </p:nvGraphicFramePr>
        <p:xfrm>
          <a:off x="179512" y="1414609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4860032" y="4855035"/>
            <a:ext cx="28882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17477" y="2636912"/>
            <a:ext cx="24267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493670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Кружки на базе «Точки Роста»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5-8 классов:</a:t>
            </a:r>
          </a:p>
          <a:p>
            <a:pPr marL="0" indent="0" algn="ctr">
              <a:buNone/>
            </a:pPr>
            <a:r>
              <a:rPr lang="ru-RU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«Природа под защитой»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7-11 классов:</a:t>
            </a:r>
          </a:p>
          <a:p>
            <a:pPr marL="0" indent="0" algn="ctr">
              <a:buNone/>
            </a:pP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«Занимательная физика»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9-11 классов:</a:t>
            </a:r>
          </a:p>
          <a:p>
            <a:pPr marL="0" indent="0" algn="ctr">
              <a:buNone/>
            </a:pPr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химии все интересно»</a:t>
            </a:r>
            <a:endParaRPr lang="ru-RU" sz="3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0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0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/>
          <a:stretch/>
        </p:blipFill>
        <p:spPr>
          <a:xfrm>
            <a:off x="611560" y="3501008"/>
            <a:ext cx="3529474" cy="24902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7028" r="10150" b="29922"/>
          <a:stretch/>
        </p:blipFill>
        <p:spPr>
          <a:xfrm>
            <a:off x="4941559" y="1444625"/>
            <a:ext cx="4009811" cy="2528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16345" r="10789" b="29475"/>
          <a:stretch/>
        </p:blipFill>
        <p:spPr>
          <a:xfrm>
            <a:off x="4716016" y="4293095"/>
            <a:ext cx="3672408" cy="2243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Каждый месяц для педагогов проводятся мастер классы по  применению </a:t>
            </a:r>
            <a:r>
              <a:rPr lang="ru-RU" sz="2400" dirty="0" smtClean="0"/>
              <a:t>цифровых технологий в обучении естественным наукам.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653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4371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ln w="18000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29338" r="2608" b="7258"/>
          <a:stretch/>
        </p:blipFill>
        <p:spPr>
          <a:xfrm>
            <a:off x="107504" y="1628800"/>
            <a:ext cx="4110563" cy="206931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1" b="23570"/>
          <a:stretch/>
        </p:blipFill>
        <p:spPr>
          <a:xfrm>
            <a:off x="107504" y="4221088"/>
            <a:ext cx="4564249" cy="2201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31" y="4066296"/>
            <a:ext cx="3347864" cy="25108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968" y="1700808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Все кружковые занятия проводимые на базе центра нацелены на реализацию </a:t>
            </a:r>
            <a:r>
              <a:rPr lang="ru-RU" sz="2000" b="1" dirty="0"/>
              <a:t>собственной практической </a:t>
            </a:r>
            <a:r>
              <a:rPr lang="ru-RU" sz="2000" b="1" dirty="0" smtClean="0"/>
              <a:t>деятельности учеников,</a:t>
            </a:r>
            <a:r>
              <a:rPr lang="ru-RU" sz="2000" b="1" dirty="0"/>
              <a:t> </a:t>
            </a:r>
            <a:r>
              <a:rPr lang="ru-RU" sz="2000" b="1" dirty="0" smtClean="0"/>
              <a:t>при помощи педагога с</a:t>
            </a:r>
            <a:r>
              <a:rPr lang="ru-RU" sz="2000" b="1" dirty="0"/>
              <a:t> использованием </a:t>
            </a:r>
            <a:r>
              <a:rPr lang="ru-RU" sz="2000" b="1" dirty="0" smtClean="0"/>
              <a:t>разнообразных</a:t>
            </a:r>
          </a:p>
          <a:p>
            <a:pPr algn="just"/>
            <a:r>
              <a:rPr lang="ru-RU" sz="2000" b="1" dirty="0"/>
              <a:t> педагогических </a:t>
            </a:r>
            <a:r>
              <a:rPr lang="ru-RU" sz="2000" b="1" dirty="0" smtClean="0"/>
              <a:t>технологий.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28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9" y="0"/>
            <a:ext cx="5062470" cy="144752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475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Совместно с движением РДШ, на базе школы сформирован эко отряд «Волчата», активно принимающий участие в различных акциях по сохранению биоразнообразия родного края.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пользователь\Downloads\Сага Ресторан Логотип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1265"/>
            <a:ext cx="2531235" cy="25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58707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Работа центра «Точка роста» расширит возможности для предоставления качественного современного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школьников, поможет сформировать у ребят современные технологические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естественнонаучные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95" y="2265"/>
            <a:ext cx="50657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7" b="23876"/>
          <a:stretch/>
        </p:blipFill>
        <p:spPr>
          <a:xfrm>
            <a:off x="2771800" y="4653136"/>
            <a:ext cx="3467569" cy="19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196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дополнительного образования естественно - научной направленности на базе центра "Точка Роста"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2021-08-31T11:17:37Z</dcterms:created>
  <dcterms:modified xsi:type="dcterms:W3CDTF">2022-03-12T17:11:45Z</dcterms:modified>
</cp:coreProperties>
</file>