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7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3073" y="4492009"/>
            <a:ext cx="16474339" cy="243971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71050" y="9177940"/>
            <a:ext cx="9647153" cy="134529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B98BC805-74D7-42D3-85E2-7771D40DE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68" y="490707"/>
            <a:ext cx="6044864" cy="17840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84263" y="3581042"/>
            <a:ext cx="8439785" cy="6345555"/>
            <a:chOff x="984263" y="3581042"/>
            <a:chExt cx="8439785" cy="63455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5675" y="3612455"/>
              <a:ext cx="8376708" cy="628253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84262" y="3581050"/>
              <a:ext cx="8439785" cy="6345555"/>
            </a:xfrm>
            <a:custGeom>
              <a:avLst/>
              <a:gdLst/>
              <a:ahLst/>
              <a:cxnLst/>
              <a:rect l="l" t="t" r="r" b="b"/>
              <a:pathLst>
                <a:path w="8439785" h="6345555">
                  <a:moveTo>
                    <a:pt x="8439531" y="0"/>
                  </a:moveTo>
                  <a:lnTo>
                    <a:pt x="8408111" y="0"/>
                  </a:lnTo>
                  <a:lnTo>
                    <a:pt x="8376704" y="101"/>
                  </a:lnTo>
                  <a:lnTo>
                    <a:pt x="8376704" y="62826"/>
                  </a:lnTo>
                  <a:lnTo>
                    <a:pt x="8376704" y="6282525"/>
                  </a:lnTo>
                  <a:lnTo>
                    <a:pt x="8376704" y="6313944"/>
                  </a:lnTo>
                  <a:lnTo>
                    <a:pt x="8376704" y="6314541"/>
                  </a:lnTo>
                  <a:lnTo>
                    <a:pt x="62814" y="6314541"/>
                  </a:lnTo>
                  <a:lnTo>
                    <a:pt x="62814" y="6313944"/>
                  </a:lnTo>
                  <a:lnTo>
                    <a:pt x="8376704" y="6313944"/>
                  </a:lnTo>
                  <a:lnTo>
                    <a:pt x="8376704" y="6282525"/>
                  </a:lnTo>
                  <a:lnTo>
                    <a:pt x="62814" y="6282525"/>
                  </a:lnTo>
                  <a:lnTo>
                    <a:pt x="62814" y="62826"/>
                  </a:lnTo>
                  <a:lnTo>
                    <a:pt x="8376704" y="62826"/>
                  </a:lnTo>
                  <a:lnTo>
                    <a:pt x="8376704" y="101"/>
                  </a:lnTo>
                  <a:lnTo>
                    <a:pt x="31407" y="101"/>
                  </a:lnTo>
                  <a:lnTo>
                    <a:pt x="0" y="101"/>
                  </a:lnTo>
                  <a:lnTo>
                    <a:pt x="0" y="62331"/>
                  </a:lnTo>
                  <a:lnTo>
                    <a:pt x="0" y="6282791"/>
                  </a:lnTo>
                  <a:lnTo>
                    <a:pt x="0" y="6345021"/>
                  </a:lnTo>
                  <a:lnTo>
                    <a:pt x="31407" y="6345021"/>
                  </a:lnTo>
                  <a:lnTo>
                    <a:pt x="8408111" y="6345021"/>
                  </a:lnTo>
                  <a:lnTo>
                    <a:pt x="8408111" y="6345352"/>
                  </a:lnTo>
                  <a:lnTo>
                    <a:pt x="8439531" y="6345352"/>
                  </a:lnTo>
                  <a:lnTo>
                    <a:pt x="8439531" y="6282791"/>
                  </a:lnTo>
                  <a:lnTo>
                    <a:pt x="8439531" y="6282525"/>
                  </a:lnTo>
                  <a:lnTo>
                    <a:pt x="8439531" y="62826"/>
                  </a:lnTo>
                  <a:lnTo>
                    <a:pt x="8439531" y="62331"/>
                  </a:lnTo>
                  <a:lnTo>
                    <a:pt x="8439531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0680303" y="3581042"/>
            <a:ext cx="8439785" cy="6356350"/>
            <a:chOff x="10680303" y="3581042"/>
            <a:chExt cx="8439785" cy="63563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11715" y="3612455"/>
              <a:ext cx="8376708" cy="629300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680294" y="3581050"/>
              <a:ext cx="8439785" cy="6356350"/>
            </a:xfrm>
            <a:custGeom>
              <a:avLst/>
              <a:gdLst/>
              <a:ahLst/>
              <a:cxnLst/>
              <a:rect l="l" t="t" r="r" b="b"/>
              <a:pathLst>
                <a:path w="8439785" h="6356350">
                  <a:moveTo>
                    <a:pt x="8439531" y="0"/>
                  </a:moveTo>
                  <a:lnTo>
                    <a:pt x="8408124" y="0"/>
                  </a:lnTo>
                  <a:lnTo>
                    <a:pt x="8408124" y="406"/>
                  </a:lnTo>
                  <a:lnTo>
                    <a:pt x="8376717" y="406"/>
                  </a:lnTo>
                  <a:lnTo>
                    <a:pt x="8376717" y="6325006"/>
                  </a:lnTo>
                  <a:lnTo>
                    <a:pt x="62826" y="6325006"/>
                  </a:lnTo>
                  <a:lnTo>
                    <a:pt x="62826" y="6324409"/>
                  </a:lnTo>
                  <a:lnTo>
                    <a:pt x="8376717" y="6324409"/>
                  </a:lnTo>
                  <a:lnTo>
                    <a:pt x="8376717" y="6293002"/>
                  </a:lnTo>
                  <a:lnTo>
                    <a:pt x="62826" y="6293002"/>
                  </a:lnTo>
                  <a:lnTo>
                    <a:pt x="62826" y="62826"/>
                  </a:lnTo>
                  <a:lnTo>
                    <a:pt x="8376717" y="62826"/>
                  </a:lnTo>
                  <a:lnTo>
                    <a:pt x="8376717" y="31407"/>
                  </a:lnTo>
                  <a:lnTo>
                    <a:pt x="62826" y="31407"/>
                  </a:lnTo>
                  <a:lnTo>
                    <a:pt x="62826" y="30886"/>
                  </a:lnTo>
                  <a:lnTo>
                    <a:pt x="8376717" y="30886"/>
                  </a:lnTo>
                  <a:lnTo>
                    <a:pt x="8376717" y="406"/>
                  </a:lnTo>
                  <a:lnTo>
                    <a:pt x="31419" y="406"/>
                  </a:lnTo>
                  <a:lnTo>
                    <a:pt x="0" y="406"/>
                  </a:lnTo>
                  <a:lnTo>
                    <a:pt x="0" y="62636"/>
                  </a:lnTo>
                  <a:lnTo>
                    <a:pt x="0" y="6293256"/>
                  </a:lnTo>
                  <a:lnTo>
                    <a:pt x="0" y="6355486"/>
                  </a:lnTo>
                  <a:lnTo>
                    <a:pt x="31419" y="6355486"/>
                  </a:lnTo>
                  <a:lnTo>
                    <a:pt x="8408124" y="6355486"/>
                  </a:lnTo>
                  <a:lnTo>
                    <a:pt x="8408124" y="6355829"/>
                  </a:lnTo>
                  <a:lnTo>
                    <a:pt x="8439531" y="6355829"/>
                  </a:lnTo>
                  <a:lnTo>
                    <a:pt x="8439531" y="6293256"/>
                  </a:lnTo>
                  <a:lnTo>
                    <a:pt x="8439531" y="6293002"/>
                  </a:lnTo>
                  <a:lnTo>
                    <a:pt x="8439531" y="62826"/>
                  </a:lnTo>
                  <a:lnTo>
                    <a:pt x="8439531" y="62636"/>
                  </a:lnTo>
                  <a:lnTo>
                    <a:pt x="8439531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Рисунок 11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7153254A-F852-4E05-B2F8-EFE42C008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6" y="490707"/>
            <a:ext cx="6044864" cy="1784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2734" y="3229221"/>
            <a:ext cx="9016505" cy="650870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8851" y="1211167"/>
            <a:ext cx="15660081" cy="67359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8609281" y="3336626"/>
            <a:ext cx="287655" cy="225425"/>
          </a:xfrm>
          <a:custGeom>
            <a:avLst/>
            <a:gdLst/>
            <a:ahLst/>
            <a:cxnLst/>
            <a:rect l="l" t="t" r="r" b="b"/>
            <a:pathLst>
              <a:path w="287655" h="225425">
                <a:moveTo>
                  <a:pt x="145664" y="196266"/>
                </a:moveTo>
                <a:lnTo>
                  <a:pt x="132461" y="204773"/>
                </a:lnTo>
                <a:lnTo>
                  <a:pt x="145372" y="224810"/>
                </a:lnTo>
                <a:lnTo>
                  <a:pt x="158690" y="205041"/>
                </a:lnTo>
                <a:lnTo>
                  <a:pt x="145664" y="196266"/>
                </a:lnTo>
                <a:close/>
              </a:path>
              <a:path w="287655" h="225425">
                <a:moveTo>
                  <a:pt x="145664" y="196266"/>
                </a:moveTo>
                <a:lnTo>
                  <a:pt x="158690" y="205041"/>
                </a:lnTo>
                <a:lnTo>
                  <a:pt x="145664" y="196266"/>
                </a:lnTo>
                <a:close/>
              </a:path>
              <a:path w="287655" h="225425">
                <a:moveTo>
                  <a:pt x="191714" y="99799"/>
                </a:moveTo>
                <a:lnTo>
                  <a:pt x="145955" y="167722"/>
                </a:lnTo>
                <a:lnTo>
                  <a:pt x="158867" y="187758"/>
                </a:lnTo>
                <a:lnTo>
                  <a:pt x="145664" y="196266"/>
                </a:lnTo>
                <a:lnTo>
                  <a:pt x="158690" y="205041"/>
                </a:lnTo>
                <a:lnTo>
                  <a:pt x="217972" y="117044"/>
                </a:lnTo>
                <a:lnTo>
                  <a:pt x="204946" y="108268"/>
                </a:lnTo>
                <a:lnTo>
                  <a:pt x="191523" y="100114"/>
                </a:lnTo>
                <a:lnTo>
                  <a:pt x="191714" y="99799"/>
                </a:lnTo>
                <a:close/>
              </a:path>
              <a:path w="287655" h="225425">
                <a:moveTo>
                  <a:pt x="101399" y="98575"/>
                </a:moveTo>
                <a:lnTo>
                  <a:pt x="88197" y="107082"/>
                </a:lnTo>
                <a:lnTo>
                  <a:pt x="75081" y="115723"/>
                </a:lnTo>
                <a:lnTo>
                  <a:pt x="132461" y="204773"/>
                </a:lnTo>
                <a:lnTo>
                  <a:pt x="145664" y="196266"/>
                </a:lnTo>
                <a:lnTo>
                  <a:pt x="132638" y="187490"/>
                </a:lnTo>
                <a:lnTo>
                  <a:pt x="145955" y="167722"/>
                </a:lnTo>
                <a:lnTo>
                  <a:pt x="101399" y="98575"/>
                </a:lnTo>
                <a:close/>
              </a:path>
              <a:path w="287655" h="225425">
                <a:moveTo>
                  <a:pt x="145664" y="196266"/>
                </a:moveTo>
                <a:lnTo>
                  <a:pt x="132461" y="204773"/>
                </a:lnTo>
                <a:lnTo>
                  <a:pt x="145664" y="196266"/>
                </a:lnTo>
                <a:close/>
              </a:path>
              <a:path w="287655" h="225425">
                <a:moveTo>
                  <a:pt x="145955" y="167722"/>
                </a:moveTo>
                <a:lnTo>
                  <a:pt x="132638" y="187490"/>
                </a:lnTo>
                <a:lnTo>
                  <a:pt x="145664" y="196266"/>
                </a:lnTo>
                <a:lnTo>
                  <a:pt x="158867" y="187758"/>
                </a:lnTo>
                <a:lnTo>
                  <a:pt x="145955" y="167722"/>
                </a:lnTo>
                <a:close/>
              </a:path>
              <a:path w="287655" h="225425">
                <a:moveTo>
                  <a:pt x="204946" y="108268"/>
                </a:moveTo>
                <a:lnTo>
                  <a:pt x="217972" y="117044"/>
                </a:lnTo>
                <a:lnTo>
                  <a:pt x="218370" y="116423"/>
                </a:lnTo>
                <a:lnTo>
                  <a:pt x="204946" y="108268"/>
                </a:lnTo>
                <a:close/>
              </a:path>
              <a:path w="287655" h="225425">
                <a:moveTo>
                  <a:pt x="228655" y="99493"/>
                </a:moveTo>
                <a:lnTo>
                  <a:pt x="191920" y="99493"/>
                </a:lnTo>
                <a:lnTo>
                  <a:pt x="204946" y="108268"/>
                </a:lnTo>
                <a:lnTo>
                  <a:pt x="218370" y="116423"/>
                </a:lnTo>
                <a:lnTo>
                  <a:pt x="228655" y="99493"/>
                </a:lnTo>
                <a:close/>
              </a:path>
              <a:path w="287655" h="225425">
                <a:moveTo>
                  <a:pt x="75037" y="115657"/>
                </a:moveTo>
                <a:close/>
              </a:path>
              <a:path w="287655" h="225425">
                <a:moveTo>
                  <a:pt x="88197" y="107082"/>
                </a:moveTo>
                <a:lnTo>
                  <a:pt x="74994" y="115590"/>
                </a:lnTo>
                <a:lnTo>
                  <a:pt x="75081" y="115723"/>
                </a:lnTo>
                <a:lnTo>
                  <a:pt x="88197" y="107082"/>
                </a:lnTo>
                <a:close/>
              </a:path>
              <a:path w="287655" h="225425">
                <a:moveTo>
                  <a:pt x="29247" y="17603"/>
                </a:moveTo>
                <a:lnTo>
                  <a:pt x="16132" y="26244"/>
                </a:lnTo>
                <a:lnTo>
                  <a:pt x="75037" y="115657"/>
                </a:lnTo>
                <a:lnTo>
                  <a:pt x="88197" y="107082"/>
                </a:lnTo>
                <a:lnTo>
                  <a:pt x="101313" y="98442"/>
                </a:lnTo>
                <a:lnTo>
                  <a:pt x="58495" y="33449"/>
                </a:lnTo>
                <a:lnTo>
                  <a:pt x="29172" y="33309"/>
                </a:lnTo>
                <a:lnTo>
                  <a:pt x="29247" y="17603"/>
                </a:lnTo>
                <a:close/>
              </a:path>
              <a:path w="287655" h="225425">
                <a:moveTo>
                  <a:pt x="204946" y="108268"/>
                </a:moveTo>
                <a:close/>
              </a:path>
              <a:path w="287655" h="225425">
                <a:moveTo>
                  <a:pt x="191920" y="99493"/>
                </a:moveTo>
                <a:lnTo>
                  <a:pt x="191523" y="100114"/>
                </a:lnTo>
                <a:lnTo>
                  <a:pt x="204946" y="108268"/>
                </a:lnTo>
                <a:lnTo>
                  <a:pt x="191920" y="99493"/>
                </a:lnTo>
                <a:close/>
              </a:path>
              <a:path w="287655" h="225425">
                <a:moveTo>
                  <a:pt x="101313" y="98442"/>
                </a:moveTo>
                <a:lnTo>
                  <a:pt x="88197" y="107082"/>
                </a:lnTo>
                <a:lnTo>
                  <a:pt x="101399" y="98575"/>
                </a:lnTo>
                <a:lnTo>
                  <a:pt x="101313" y="98442"/>
                </a:lnTo>
                <a:close/>
              </a:path>
              <a:path w="287655" h="225425">
                <a:moveTo>
                  <a:pt x="232319" y="32958"/>
                </a:moveTo>
                <a:lnTo>
                  <a:pt x="191714" y="99799"/>
                </a:lnTo>
                <a:lnTo>
                  <a:pt x="191920" y="99493"/>
                </a:lnTo>
                <a:lnTo>
                  <a:pt x="228655" y="99493"/>
                </a:lnTo>
                <a:lnTo>
                  <a:pt x="268550" y="33820"/>
                </a:lnTo>
                <a:lnTo>
                  <a:pt x="259206" y="33820"/>
                </a:lnTo>
                <a:lnTo>
                  <a:pt x="232319" y="32958"/>
                </a:lnTo>
                <a:close/>
              </a:path>
              <a:path w="287655" h="225425">
                <a:moveTo>
                  <a:pt x="246285" y="9967"/>
                </a:moveTo>
                <a:lnTo>
                  <a:pt x="232319" y="32958"/>
                </a:lnTo>
                <a:lnTo>
                  <a:pt x="259206" y="33820"/>
                </a:lnTo>
                <a:lnTo>
                  <a:pt x="259709" y="18122"/>
                </a:lnTo>
                <a:lnTo>
                  <a:pt x="246285" y="9967"/>
                </a:lnTo>
                <a:close/>
              </a:path>
              <a:path w="287655" h="225425">
                <a:moveTo>
                  <a:pt x="259709" y="18122"/>
                </a:moveTo>
                <a:lnTo>
                  <a:pt x="259206" y="33820"/>
                </a:lnTo>
                <a:lnTo>
                  <a:pt x="268550" y="33820"/>
                </a:lnTo>
                <a:lnTo>
                  <a:pt x="273132" y="26276"/>
                </a:lnTo>
                <a:lnTo>
                  <a:pt x="259709" y="18122"/>
                </a:lnTo>
                <a:close/>
              </a:path>
              <a:path w="287655" h="225425">
                <a:moveTo>
                  <a:pt x="106498" y="8962"/>
                </a:moveTo>
                <a:lnTo>
                  <a:pt x="42363" y="8962"/>
                </a:lnTo>
                <a:lnTo>
                  <a:pt x="58495" y="33449"/>
                </a:lnTo>
                <a:lnTo>
                  <a:pt x="106685" y="33679"/>
                </a:lnTo>
                <a:lnTo>
                  <a:pt x="106694" y="15713"/>
                </a:lnTo>
                <a:lnTo>
                  <a:pt x="106498" y="8962"/>
                </a:lnTo>
                <a:close/>
              </a:path>
              <a:path w="287655" h="225425">
                <a:moveTo>
                  <a:pt x="106760" y="17973"/>
                </a:moveTo>
                <a:lnTo>
                  <a:pt x="106685" y="33679"/>
                </a:lnTo>
                <a:lnTo>
                  <a:pt x="107216" y="33673"/>
                </a:lnTo>
                <a:lnTo>
                  <a:pt x="106760" y="17973"/>
                </a:lnTo>
                <a:close/>
              </a:path>
              <a:path w="287655" h="225425">
                <a:moveTo>
                  <a:pt x="184112" y="13"/>
                </a:moveTo>
                <a:lnTo>
                  <a:pt x="106569" y="2266"/>
                </a:lnTo>
                <a:lnTo>
                  <a:pt x="106835" y="2267"/>
                </a:lnTo>
                <a:lnTo>
                  <a:pt x="106764" y="18122"/>
                </a:lnTo>
                <a:lnTo>
                  <a:pt x="107216" y="33673"/>
                </a:lnTo>
                <a:lnTo>
                  <a:pt x="184544" y="31427"/>
                </a:lnTo>
                <a:lnTo>
                  <a:pt x="184065" y="31411"/>
                </a:lnTo>
                <a:lnTo>
                  <a:pt x="184568" y="15713"/>
                </a:lnTo>
                <a:lnTo>
                  <a:pt x="184112" y="13"/>
                </a:lnTo>
                <a:close/>
              </a:path>
              <a:path w="287655" h="225425">
                <a:moveTo>
                  <a:pt x="42363" y="8962"/>
                </a:moveTo>
                <a:lnTo>
                  <a:pt x="29247" y="17603"/>
                </a:lnTo>
                <a:lnTo>
                  <a:pt x="29172" y="33309"/>
                </a:lnTo>
                <a:lnTo>
                  <a:pt x="58495" y="33449"/>
                </a:lnTo>
                <a:lnTo>
                  <a:pt x="42363" y="8962"/>
                </a:lnTo>
                <a:close/>
              </a:path>
              <a:path w="287655" h="225425">
                <a:moveTo>
                  <a:pt x="185071" y="15"/>
                </a:moveTo>
                <a:lnTo>
                  <a:pt x="184752" y="9967"/>
                </a:lnTo>
                <a:lnTo>
                  <a:pt x="184638" y="18122"/>
                </a:lnTo>
                <a:lnTo>
                  <a:pt x="185024" y="31413"/>
                </a:lnTo>
                <a:lnTo>
                  <a:pt x="184544" y="31427"/>
                </a:lnTo>
                <a:lnTo>
                  <a:pt x="232319" y="32958"/>
                </a:lnTo>
                <a:lnTo>
                  <a:pt x="246285" y="9967"/>
                </a:lnTo>
                <a:lnTo>
                  <a:pt x="259970" y="9967"/>
                </a:lnTo>
                <a:lnTo>
                  <a:pt x="260212" y="2423"/>
                </a:lnTo>
                <a:lnTo>
                  <a:pt x="185071" y="15"/>
                </a:lnTo>
                <a:close/>
              </a:path>
              <a:path w="287655" h="225425">
                <a:moveTo>
                  <a:pt x="184568" y="15713"/>
                </a:moveTo>
                <a:lnTo>
                  <a:pt x="184230" y="26244"/>
                </a:lnTo>
                <a:lnTo>
                  <a:pt x="184110" y="31413"/>
                </a:lnTo>
                <a:lnTo>
                  <a:pt x="184544" y="31427"/>
                </a:lnTo>
                <a:lnTo>
                  <a:pt x="185024" y="31411"/>
                </a:lnTo>
                <a:lnTo>
                  <a:pt x="184568" y="15713"/>
                </a:lnTo>
                <a:close/>
              </a:path>
              <a:path w="287655" h="225425">
                <a:moveTo>
                  <a:pt x="260212" y="2423"/>
                </a:moveTo>
                <a:lnTo>
                  <a:pt x="259709" y="18122"/>
                </a:lnTo>
                <a:lnTo>
                  <a:pt x="273132" y="26276"/>
                </a:lnTo>
                <a:lnTo>
                  <a:pt x="287099" y="3285"/>
                </a:lnTo>
                <a:lnTo>
                  <a:pt x="260212" y="2423"/>
                </a:lnTo>
                <a:close/>
              </a:path>
              <a:path w="287655" h="225425">
                <a:moveTo>
                  <a:pt x="0" y="1757"/>
                </a:moveTo>
                <a:lnTo>
                  <a:pt x="16132" y="26244"/>
                </a:lnTo>
                <a:lnTo>
                  <a:pt x="29247" y="17603"/>
                </a:lnTo>
                <a:lnTo>
                  <a:pt x="29323" y="1897"/>
                </a:lnTo>
                <a:lnTo>
                  <a:pt x="0" y="1757"/>
                </a:lnTo>
                <a:close/>
              </a:path>
              <a:path w="287655" h="225425">
                <a:moveTo>
                  <a:pt x="259970" y="9967"/>
                </a:moveTo>
                <a:lnTo>
                  <a:pt x="246285" y="9967"/>
                </a:lnTo>
                <a:lnTo>
                  <a:pt x="259709" y="18122"/>
                </a:lnTo>
                <a:lnTo>
                  <a:pt x="259970" y="9967"/>
                </a:lnTo>
                <a:close/>
              </a:path>
              <a:path w="287655" h="225425">
                <a:moveTo>
                  <a:pt x="106569" y="2266"/>
                </a:moveTo>
                <a:lnTo>
                  <a:pt x="106304" y="2274"/>
                </a:lnTo>
                <a:lnTo>
                  <a:pt x="106760" y="17973"/>
                </a:lnTo>
                <a:lnTo>
                  <a:pt x="106835" y="2267"/>
                </a:lnTo>
                <a:lnTo>
                  <a:pt x="106569" y="2266"/>
                </a:lnTo>
                <a:close/>
              </a:path>
              <a:path w="287655" h="225425">
                <a:moveTo>
                  <a:pt x="29323" y="1897"/>
                </a:moveTo>
                <a:lnTo>
                  <a:pt x="29247" y="17603"/>
                </a:lnTo>
                <a:lnTo>
                  <a:pt x="42363" y="8962"/>
                </a:lnTo>
                <a:lnTo>
                  <a:pt x="106498" y="8962"/>
                </a:lnTo>
                <a:lnTo>
                  <a:pt x="106304" y="2274"/>
                </a:lnTo>
                <a:lnTo>
                  <a:pt x="106569" y="2266"/>
                </a:lnTo>
                <a:lnTo>
                  <a:pt x="29323" y="1897"/>
                </a:lnTo>
                <a:close/>
              </a:path>
              <a:path w="287655" h="225425">
                <a:moveTo>
                  <a:pt x="184592" y="0"/>
                </a:moveTo>
                <a:lnTo>
                  <a:pt x="184112" y="13"/>
                </a:lnTo>
                <a:lnTo>
                  <a:pt x="184568" y="15713"/>
                </a:lnTo>
                <a:lnTo>
                  <a:pt x="184966" y="3285"/>
                </a:lnTo>
                <a:lnTo>
                  <a:pt x="185026" y="13"/>
                </a:lnTo>
                <a:lnTo>
                  <a:pt x="184592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857582" y="4144698"/>
            <a:ext cx="233607" cy="18129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9040524" y="5482145"/>
            <a:ext cx="297815" cy="230504"/>
          </a:xfrm>
          <a:custGeom>
            <a:avLst/>
            <a:gdLst/>
            <a:ahLst/>
            <a:cxnLst/>
            <a:rect l="l" t="t" r="r" b="b"/>
            <a:pathLst>
              <a:path w="297815" h="230504">
                <a:moveTo>
                  <a:pt x="147702" y="200482"/>
                </a:moveTo>
                <a:lnTo>
                  <a:pt x="134524" y="209028"/>
                </a:lnTo>
                <a:lnTo>
                  <a:pt x="148063" y="229905"/>
                </a:lnTo>
                <a:lnTo>
                  <a:pt x="161085" y="208702"/>
                </a:lnTo>
                <a:lnTo>
                  <a:pt x="147702" y="200482"/>
                </a:lnTo>
                <a:close/>
              </a:path>
              <a:path w="297815" h="230504">
                <a:moveTo>
                  <a:pt x="106472" y="108038"/>
                </a:moveTo>
                <a:lnTo>
                  <a:pt x="87752" y="108039"/>
                </a:lnTo>
                <a:lnTo>
                  <a:pt x="74575" y="116584"/>
                </a:lnTo>
                <a:lnTo>
                  <a:pt x="134524" y="209028"/>
                </a:lnTo>
                <a:lnTo>
                  <a:pt x="147702" y="200482"/>
                </a:lnTo>
                <a:lnTo>
                  <a:pt x="134318" y="192262"/>
                </a:lnTo>
                <a:lnTo>
                  <a:pt x="147341" y="171059"/>
                </a:lnTo>
                <a:lnTo>
                  <a:pt x="106472" y="108038"/>
                </a:lnTo>
                <a:close/>
              </a:path>
              <a:path w="297815" h="230504">
                <a:moveTo>
                  <a:pt x="147702" y="200482"/>
                </a:moveTo>
                <a:lnTo>
                  <a:pt x="134524" y="209028"/>
                </a:lnTo>
                <a:lnTo>
                  <a:pt x="147702" y="200482"/>
                </a:lnTo>
                <a:close/>
              </a:path>
              <a:path w="297815" h="230504">
                <a:moveTo>
                  <a:pt x="147702" y="200482"/>
                </a:moveTo>
                <a:lnTo>
                  <a:pt x="161085" y="208702"/>
                </a:lnTo>
                <a:lnTo>
                  <a:pt x="147702" y="200482"/>
                </a:lnTo>
                <a:close/>
              </a:path>
              <a:path w="297815" h="230504">
                <a:moveTo>
                  <a:pt x="192008" y="98336"/>
                </a:moveTo>
                <a:lnTo>
                  <a:pt x="147341" y="171059"/>
                </a:lnTo>
                <a:lnTo>
                  <a:pt x="160880" y="191936"/>
                </a:lnTo>
                <a:lnTo>
                  <a:pt x="147702" y="200482"/>
                </a:lnTo>
                <a:lnTo>
                  <a:pt x="161085" y="208702"/>
                </a:lnTo>
                <a:lnTo>
                  <a:pt x="218344" y="115478"/>
                </a:lnTo>
                <a:lnTo>
                  <a:pt x="205391" y="106556"/>
                </a:lnTo>
                <a:lnTo>
                  <a:pt x="192008" y="98336"/>
                </a:lnTo>
                <a:close/>
              </a:path>
              <a:path w="297815" h="230504">
                <a:moveTo>
                  <a:pt x="147341" y="171059"/>
                </a:moveTo>
                <a:lnTo>
                  <a:pt x="134318" y="192262"/>
                </a:lnTo>
                <a:lnTo>
                  <a:pt x="147702" y="200482"/>
                </a:lnTo>
                <a:lnTo>
                  <a:pt x="160880" y="191936"/>
                </a:lnTo>
                <a:lnTo>
                  <a:pt x="147341" y="171059"/>
                </a:lnTo>
                <a:close/>
              </a:path>
              <a:path w="297815" h="230504">
                <a:moveTo>
                  <a:pt x="87752" y="108039"/>
                </a:moveTo>
                <a:lnTo>
                  <a:pt x="74533" y="116520"/>
                </a:lnTo>
                <a:lnTo>
                  <a:pt x="87752" y="108039"/>
                </a:lnTo>
                <a:close/>
              </a:path>
              <a:path w="297815" h="230504">
                <a:moveTo>
                  <a:pt x="28989" y="16447"/>
                </a:moveTo>
                <a:lnTo>
                  <a:pt x="15769" y="24928"/>
                </a:lnTo>
                <a:lnTo>
                  <a:pt x="74533" y="116520"/>
                </a:lnTo>
                <a:lnTo>
                  <a:pt x="90038" y="106556"/>
                </a:lnTo>
                <a:lnTo>
                  <a:pt x="100931" y="99492"/>
                </a:lnTo>
                <a:lnTo>
                  <a:pt x="57978" y="32545"/>
                </a:lnTo>
                <a:lnTo>
                  <a:pt x="28777" y="32152"/>
                </a:lnTo>
                <a:lnTo>
                  <a:pt x="28989" y="16447"/>
                </a:lnTo>
                <a:close/>
              </a:path>
              <a:path w="297815" h="230504">
                <a:moveTo>
                  <a:pt x="205392" y="106556"/>
                </a:moveTo>
                <a:lnTo>
                  <a:pt x="218318" y="115478"/>
                </a:lnTo>
                <a:lnTo>
                  <a:pt x="218775" y="114776"/>
                </a:lnTo>
                <a:lnTo>
                  <a:pt x="205392" y="106556"/>
                </a:lnTo>
                <a:close/>
              </a:path>
              <a:path w="297815" h="230504">
                <a:moveTo>
                  <a:pt x="218556" y="115133"/>
                </a:moveTo>
                <a:lnTo>
                  <a:pt x="218318" y="115478"/>
                </a:lnTo>
                <a:lnTo>
                  <a:pt x="218556" y="115133"/>
                </a:lnTo>
                <a:close/>
              </a:path>
              <a:path w="297815" h="230504">
                <a:moveTo>
                  <a:pt x="267786" y="16150"/>
                </a:moveTo>
                <a:lnTo>
                  <a:pt x="267700" y="31856"/>
                </a:lnTo>
                <a:lnTo>
                  <a:pt x="237863" y="31856"/>
                </a:lnTo>
                <a:lnTo>
                  <a:pt x="192465" y="97635"/>
                </a:lnTo>
                <a:lnTo>
                  <a:pt x="205392" y="106556"/>
                </a:lnTo>
                <a:lnTo>
                  <a:pt x="218775" y="114776"/>
                </a:lnTo>
                <a:lnTo>
                  <a:pt x="218556" y="115133"/>
                </a:lnTo>
                <a:lnTo>
                  <a:pt x="276030" y="31856"/>
                </a:lnTo>
                <a:lnTo>
                  <a:pt x="267700" y="31856"/>
                </a:lnTo>
                <a:lnTo>
                  <a:pt x="276143" y="31693"/>
                </a:lnTo>
                <a:lnTo>
                  <a:pt x="280713" y="25072"/>
                </a:lnTo>
                <a:lnTo>
                  <a:pt x="267786" y="16150"/>
                </a:lnTo>
                <a:close/>
              </a:path>
              <a:path w="297815" h="230504">
                <a:moveTo>
                  <a:pt x="100951" y="99524"/>
                </a:moveTo>
                <a:lnTo>
                  <a:pt x="87752" y="108039"/>
                </a:lnTo>
                <a:lnTo>
                  <a:pt x="106472" y="108038"/>
                </a:lnTo>
                <a:lnTo>
                  <a:pt x="100951" y="99524"/>
                </a:lnTo>
                <a:close/>
              </a:path>
              <a:path w="297815" h="230504">
                <a:moveTo>
                  <a:pt x="100931" y="99492"/>
                </a:moveTo>
                <a:lnTo>
                  <a:pt x="87753" y="108038"/>
                </a:lnTo>
                <a:lnTo>
                  <a:pt x="100972" y="99557"/>
                </a:lnTo>
                <a:close/>
              </a:path>
              <a:path w="297815" h="230504">
                <a:moveTo>
                  <a:pt x="192465" y="97635"/>
                </a:moveTo>
                <a:lnTo>
                  <a:pt x="192008" y="98336"/>
                </a:lnTo>
                <a:lnTo>
                  <a:pt x="205391" y="106556"/>
                </a:lnTo>
                <a:lnTo>
                  <a:pt x="192465" y="97635"/>
                </a:lnTo>
                <a:close/>
              </a:path>
              <a:path w="297815" h="230504">
                <a:moveTo>
                  <a:pt x="100931" y="99492"/>
                </a:moveTo>
                <a:close/>
              </a:path>
              <a:path w="297815" h="230504">
                <a:moveTo>
                  <a:pt x="108575" y="7965"/>
                </a:moveTo>
                <a:lnTo>
                  <a:pt x="42208" y="7965"/>
                </a:lnTo>
                <a:lnTo>
                  <a:pt x="57978" y="32545"/>
                </a:lnTo>
                <a:lnTo>
                  <a:pt x="108586" y="33226"/>
                </a:lnTo>
                <a:lnTo>
                  <a:pt x="108698" y="24928"/>
                </a:lnTo>
                <a:lnTo>
                  <a:pt x="108755" y="15706"/>
                </a:lnTo>
                <a:lnTo>
                  <a:pt x="108575" y="7965"/>
                </a:lnTo>
                <a:close/>
              </a:path>
              <a:path w="297815" h="230504">
                <a:moveTo>
                  <a:pt x="108798" y="17521"/>
                </a:moveTo>
                <a:lnTo>
                  <a:pt x="108586" y="33226"/>
                </a:lnTo>
                <a:lnTo>
                  <a:pt x="109164" y="33223"/>
                </a:lnTo>
                <a:lnTo>
                  <a:pt x="108798" y="17521"/>
                </a:lnTo>
                <a:close/>
              </a:path>
              <a:path w="297815" h="230504">
                <a:moveTo>
                  <a:pt x="186240" y="4"/>
                </a:moveTo>
                <a:lnTo>
                  <a:pt x="108720" y="1812"/>
                </a:lnTo>
                <a:lnTo>
                  <a:pt x="109009" y="1816"/>
                </a:lnTo>
                <a:lnTo>
                  <a:pt x="108798" y="17521"/>
                </a:lnTo>
                <a:lnTo>
                  <a:pt x="109164" y="33223"/>
                </a:lnTo>
                <a:lnTo>
                  <a:pt x="186746" y="31413"/>
                </a:lnTo>
                <a:lnTo>
                  <a:pt x="186520" y="31412"/>
                </a:lnTo>
                <a:lnTo>
                  <a:pt x="186606" y="15706"/>
                </a:lnTo>
                <a:lnTo>
                  <a:pt x="186240" y="4"/>
                </a:lnTo>
                <a:close/>
              </a:path>
              <a:path w="297815" h="230504">
                <a:moveTo>
                  <a:pt x="42208" y="7965"/>
                </a:moveTo>
                <a:lnTo>
                  <a:pt x="28989" y="16447"/>
                </a:lnTo>
                <a:lnTo>
                  <a:pt x="28777" y="32152"/>
                </a:lnTo>
                <a:lnTo>
                  <a:pt x="57978" y="32545"/>
                </a:lnTo>
                <a:lnTo>
                  <a:pt x="42208" y="7965"/>
                </a:lnTo>
                <a:close/>
              </a:path>
              <a:path w="297815" h="230504">
                <a:moveTo>
                  <a:pt x="254860" y="7229"/>
                </a:moveTo>
                <a:lnTo>
                  <a:pt x="237975" y="31693"/>
                </a:lnTo>
                <a:lnTo>
                  <a:pt x="267700" y="31856"/>
                </a:lnTo>
                <a:lnTo>
                  <a:pt x="267786" y="16150"/>
                </a:lnTo>
                <a:lnTo>
                  <a:pt x="254860" y="7229"/>
                </a:lnTo>
                <a:close/>
              </a:path>
              <a:path w="297815" h="230504">
                <a:moveTo>
                  <a:pt x="186692" y="0"/>
                </a:moveTo>
                <a:lnTo>
                  <a:pt x="186648" y="17521"/>
                </a:lnTo>
                <a:lnTo>
                  <a:pt x="186972" y="31408"/>
                </a:lnTo>
                <a:lnTo>
                  <a:pt x="186746" y="31413"/>
                </a:lnTo>
                <a:lnTo>
                  <a:pt x="237975" y="31693"/>
                </a:lnTo>
                <a:lnTo>
                  <a:pt x="254860" y="7229"/>
                </a:lnTo>
                <a:lnTo>
                  <a:pt x="267835" y="7229"/>
                </a:lnTo>
                <a:lnTo>
                  <a:pt x="267872" y="444"/>
                </a:lnTo>
                <a:lnTo>
                  <a:pt x="186692" y="0"/>
                </a:lnTo>
                <a:close/>
              </a:path>
              <a:path w="297815" h="230504">
                <a:moveTo>
                  <a:pt x="186606" y="15706"/>
                </a:moveTo>
                <a:lnTo>
                  <a:pt x="186520" y="31412"/>
                </a:lnTo>
                <a:lnTo>
                  <a:pt x="186972" y="31408"/>
                </a:lnTo>
                <a:lnTo>
                  <a:pt x="186606" y="15706"/>
                </a:lnTo>
                <a:close/>
              </a:path>
              <a:path w="297815" h="230504">
                <a:moveTo>
                  <a:pt x="267872" y="444"/>
                </a:moveTo>
                <a:lnTo>
                  <a:pt x="267786" y="16150"/>
                </a:lnTo>
                <a:lnTo>
                  <a:pt x="280713" y="25072"/>
                </a:lnTo>
                <a:lnTo>
                  <a:pt x="297597" y="607"/>
                </a:lnTo>
                <a:lnTo>
                  <a:pt x="267872" y="444"/>
                </a:lnTo>
                <a:close/>
              </a:path>
              <a:path w="297815" h="230504">
                <a:moveTo>
                  <a:pt x="0" y="349"/>
                </a:moveTo>
                <a:lnTo>
                  <a:pt x="15769" y="24928"/>
                </a:lnTo>
                <a:lnTo>
                  <a:pt x="28989" y="16447"/>
                </a:lnTo>
                <a:lnTo>
                  <a:pt x="29200" y="742"/>
                </a:lnTo>
                <a:lnTo>
                  <a:pt x="0" y="349"/>
                </a:lnTo>
                <a:close/>
              </a:path>
              <a:path w="297815" h="230504">
                <a:moveTo>
                  <a:pt x="108720" y="1812"/>
                </a:moveTo>
                <a:lnTo>
                  <a:pt x="108554" y="1816"/>
                </a:lnTo>
                <a:lnTo>
                  <a:pt x="108558" y="7229"/>
                </a:lnTo>
                <a:lnTo>
                  <a:pt x="108798" y="17521"/>
                </a:lnTo>
                <a:lnTo>
                  <a:pt x="109009" y="1816"/>
                </a:lnTo>
                <a:lnTo>
                  <a:pt x="108720" y="1812"/>
                </a:lnTo>
                <a:close/>
              </a:path>
              <a:path w="297815" h="230504">
                <a:moveTo>
                  <a:pt x="29200" y="742"/>
                </a:moveTo>
                <a:lnTo>
                  <a:pt x="28989" y="16447"/>
                </a:lnTo>
                <a:lnTo>
                  <a:pt x="42208" y="7965"/>
                </a:lnTo>
                <a:lnTo>
                  <a:pt x="108575" y="7965"/>
                </a:lnTo>
                <a:lnTo>
                  <a:pt x="108558" y="7229"/>
                </a:lnTo>
                <a:lnTo>
                  <a:pt x="108554" y="1816"/>
                </a:lnTo>
                <a:lnTo>
                  <a:pt x="108720" y="1812"/>
                </a:lnTo>
                <a:lnTo>
                  <a:pt x="29200" y="742"/>
                </a:lnTo>
                <a:close/>
              </a:path>
              <a:path w="297815" h="230504">
                <a:moveTo>
                  <a:pt x="267835" y="7229"/>
                </a:moveTo>
                <a:lnTo>
                  <a:pt x="254860" y="7229"/>
                </a:lnTo>
                <a:lnTo>
                  <a:pt x="267786" y="16150"/>
                </a:lnTo>
                <a:lnTo>
                  <a:pt x="267835" y="7229"/>
                </a:lnTo>
                <a:close/>
              </a:path>
              <a:path w="297815" h="230504">
                <a:moveTo>
                  <a:pt x="186692" y="0"/>
                </a:moveTo>
                <a:lnTo>
                  <a:pt x="186240" y="4"/>
                </a:lnTo>
                <a:lnTo>
                  <a:pt x="186606" y="15706"/>
                </a:lnTo>
                <a:lnTo>
                  <a:pt x="186692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7751" y="3832830"/>
            <a:ext cx="227238" cy="17707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325182" y="9022334"/>
            <a:ext cx="231558" cy="18722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428927" y="8889634"/>
            <a:ext cx="229158" cy="18025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461850" y="5414084"/>
            <a:ext cx="237042" cy="18531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323903" y="6794047"/>
            <a:ext cx="230028" cy="18121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179533" y="6475836"/>
            <a:ext cx="233163" cy="180678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3670348" y="3030990"/>
            <a:ext cx="287020" cy="229870"/>
          </a:xfrm>
          <a:custGeom>
            <a:avLst/>
            <a:gdLst/>
            <a:ahLst/>
            <a:cxnLst/>
            <a:rect l="l" t="t" r="r" b="b"/>
            <a:pathLst>
              <a:path w="287019" h="229870">
                <a:moveTo>
                  <a:pt x="142097" y="200486"/>
                </a:moveTo>
                <a:lnTo>
                  <a:pt x="128877" y="208965"/>
                </a:lnTo>
                <a:lnTo>
                  <a:pt x="142228" y="229782"/>
                </a:lnTo>
                <a:lnTo>
                  <a:pt x="155393" y="208847"/>
                </a:lnTo>
                <a:lnTo>
                  <a:pt x="142097" y="200486"/>
                </a:lnTo>
                <a:close/>
              </a:path>
              <a:path w="287019" h="229870">
                <a:moveTo>
                  <a:pt x="102178" y="109154"/>
                </a:moveTo>
                <a:lnTo>
                  <a:pt x="83518" y="109154"/>
                </a:lnTo>
                <a:lnTo>
                  <a:pt x="70298" y="117633"/>
                </a:lnTo>
                <a:lnTo>
                  <a:pt x="128877" y="208965"/>
                </a:lnTo>
                <a:lnTo>
                  <a:pt x="142097" y="200486"/>
                </a:lnTo>
                <a:lnTo>
                  <a:pt x="128802" y="192125"/>
                </a:lnTo>
                <a:lnTo>
                  <a:pt x="141967" y="171190"/>
                </a:lnTo>
                <a:lnTo>
                  <a:pt x="102178" y="109154"/>
                </a:lnTo>
                <a:close/>
              </a:path>
              <a:path w="287019" h="229870">
                <a:moveTo>
                  <a:pt x="142097" y="200486"/>
                </a:moveTo>
                <a:lnTo>
                  <a:pt x="128877" y="208965"/>
                </a:lnTo>
                <a:lnTo>
                  <a:pt x="142097" y="200486"/>
                </a:lnTo>
                <a:close/>
              </a:path>
              <a:path w="287019" h="229870">
                <a:moveTo>
                  <a:pt x="142097" y="200486"/>
                </a:moveTo>
                <a:lnTo>
                  <a:pt x="155393" y="208847"/>
                </a:lnTo>
                <a:lnTo>
                  <a:pt x="142097" y="200486"/>
                </a:lnTo>
                <a:close/>
              </a:path>
              <a:path w="287019" h="229870">
                <a:moveTo>
                  <a:pt x="186565" y="100274"/>
                </a:moveTo>
                <a:lnTo>
                  <a:pt x="141967" y="171190"/>
                </a:lnTo>
                <a:lnTo>
                  <a:pt x="155318" y="192006"/>
                </a:lnTo>
                <a:lnTo>
                  <a:pt x="142097" y="200486"/>
                </a:lnTo>
                <a:lnTo>
                  <a:pt x="155393" y="208847"/>
                </a:lnTo>
                <a:lnTo>
                  <a:pt x="213028" y="117201"/>
                </a:lnTo>
                <a:lnTo>
                  <a:pt x="199860" y="108635"/>
                </a:lnTo>
                <a:lnTo>
                  <a:pt x="186565" y="100274"/>
                </a:lnTo>
                <a:close/>
              </a:path>
              <a:path w="287019" h="229870">
                <a:moveTo>
                  <a:pt x="141967" y="171190"/>
                </a:moveTo>
                <a:lnTo>
                  <a:pt x="128802" y="192125"/>
                </a:lnTo>
                <a:lnTo>
                  <a:pt x="142097" y="200486"/>
                </a:lnTo>
                <a:lnTo>
                  <a:pt x="155318" y="192006"/>
                </a:lnTo>
                <a:lnTo>
                  <a:pt x="141967" y="171190"/>
                </a:lnTo>
                <a:close/>
              </a:path>
              <a:path w="287019" h="229870">
                <a:moveTo>
                  <a:pt x="83518" y="109154"/>
                </a:moveTo>
                <a:lnTo>
                  <a:pt x="70192" y="117466"/>
                </a:lnTo>
                <a:lnTo>
                  <a:pt x="70298" y="117633"/>
                </a:lnTo>
                <a:lnTo>
                  <a:pt x="83518" y="109154"/>
                </a:lnTo>
                <a:close/>
              </a:path>
              <a:path w="287019" h="229870">
                <a:moveTo>
                  <a:pt x="27497" y="19341"/>
                </a:moveTo>
                <a:lnTo>
                  <a:pt x="14170" y="27653"/>
                </a:lnTo>
                <a:lnTo>
                  <a:pt x="70192" y="117466"/>
                </a:lnTo>
                <a:lnTo>
                  <a:pt x="84328" y="108635"/>
                </a:lnTo>
                <a:lnTo>
                  <a:pt x="96740" y="100674"/>
                </a:lnTo>
                <a:lnTo>
                  <a:pt x="55794" y="35029"/>
                </a:lnTo>
                <a:lnTo>
                  <a:pt x="28249" y="35029"/>
                </a:lnTo>
                <a:lnTo>
                  <a:pt x="27497" y="19341"/>
                </a:lnTo>
                <a:close/>
              </a:path>
              <a:path w="287019" h="229870">
                <a:moveTo>
                  <a:pt x="199861" y="108635"/>
                </a:moveTo>
                <a:lnTo>
                  <a:pt x="213025" y="117201"/>
                </a:lnTo>
                <a:lnTo>
                  <a:pt x="213156" y="116996"/>
                </a:lnTo>
                <a:lnTo>
                  <a:pt x="199861" y="108635"/>
                </a:lnTo>
                <a:close/>
              </a:path>
              <a:path w="287019" h="229870">
                <a:moveTo>
                  <a:pt x="229819" y="33796"/>
                </a:moveTo>
                <a:lnTo>
                  <a:pt x="186696" y="100069"/>
                </a:lnTo>
                <a:lnTo>
                  <a:pt x="199861" y="108635"/>
                </a:lnTo>
                <a:lnTo>
                  <a:pt x="213156" y="116996"/>
                </a:lnTo>
                <a:lnTo>
                  <a:pt x="266704" y="34705"/>
                </a:lnTo>
                <a:lnTo>
                  <a:pt x="257667" y="34705"/>
                </a:lnTo>
                <a:lnTo>
                  <a:pt x="229819" y="33796"/>
                </a:lnTo>
                <a:close/>
              </a:path>
              <a:path w="287019" h="229870">
                <a:moveTo>
                  <a:pt x="96793" y="100757"/>
                </a:moveTo>
                <a:lnTo>
                  <a:pt x="83518" y="109154"/>
                </a:lnTo>
                <a:lnTo>
                  <a:pt x="102178" y="109154"/>
                </a:lnTo>
                <a:lnTo>
                  <a:pt x="96793" y="100757"/>
                </a:lnTo>
                <a:close/>
              </a:path>
              <a:path w="287019" h="229870">
                <a:moveTo>
                  <a:pt x="96740" y="100674"/>
                </a:moveTo>
                <a:lnTo>
                  <a:pt x="83519" y="109154"/>
                </a:lnTo>
                <a:lnTo>
                  <a:pt x="96845" y="100841"/>
                </a:lnTo>
                <a:lnTo>
                  <a:pt x="96740" y="100674"/>
                </a:lnTo>
                <a:close/>
              </a:path>
              <a:path w="287019" h="229870">
                <a:moveTo>
                  <a:pt x="199860" y="108635"/>
                </a:moveTo>
                <a:close/>
              </a:path>
              <a:path w="287019" h="229870">
                <a:moveTo>
                  <a:pt x="186696" y="100069"/>
                </a:moveTo>
                <a:lnTo>
                  <a:pt x="186565" y="100274"/>
                </a:lnTo>
                <a:lnTo>
                  <a:pt x="199860" y="108635"/>
                </a:lnTo>
                <a:lnTo>
                  <a:pt x="186696" y="100069"/>
                </a:lnTo>
                <a:close/>
              </a:path>
              <a:path w="287019" h="229870">
                <a:moveTo>
                  <a:pt x="96741" y="100674"/>
                </a:moveTo>
                <a:close/>
              </a:path>
              <a:path w="287019" h="229870">
                <a:moveTo>
                  <a:pt x="40823" y="11028"/>
                </a:moveTo>
                <a:lnTo>
                  <a:pt x="27497" y="19341"/>
                </a:lnTo>
                <a:lnTo>
                  <a:pt x="28249" y="35029"/>
                </a:lnTo>
                <a:lnTo>
                  <a:pt x="54994" y="33747"/>
                </a:lnTo>
                <a:lnTo>
                  <a:pt x="40823" y="11028"/>
                </a:lnTo>
                <a:close/>
              </a:path>
              <a:path w="287019" h="229870">
                <a:moveTo>
                  <a:pt x="54994" y="33747"/>
                </a:moveTo>
                <a:lnTo>
                  <a:pt x="28249" y="35029"/>
                </a:lnTo>
                <a:lnTo>
                  <a:pt x="55794" y="35029"/>
                </a:lnTo>
                <a:lnTo>
                  <a:pt x="54994" y="33747"/>
                </a:lnTo>
                <a:close/>
              </a:path>
              <a:path w="287019" h="229870">
                <a:moveTo>
                  <a:pt x="245015" y="10441"/>
                </a:moveTo>
                <a:lnTo>
                  <a:pt x="229819" y="33796"/>
                </a:lnTo>
                <a:lnTo>
                  <a:pt x="257667" y="34705"/>
                </a:lnTo>
                <a:lnTo>
                  <a:pt x="258180" y="19007"/>
                </a:lnTo>
                <a:lnTo>
                  <a:pt x="245015" y="10441"/>
                </a:lnTo>
                <a:close/>
              </a:path>
              <a:path w="287019" h="229870">
                <a:moveTo>
                  <a:pt x="258180" y="19007"/>
                </a:moveTo>
                <a:lnTo>
                  <a:pt x="257667" y="34705"/>
                </a:lnTo>
                <a:lnTo>
                  <a:pt x="266704" y="34705"/>
                </a:lnTo>
                <a:lnTo>
                  <a:pt x="271345" y="27573"/>
                </a:lnTo>
                <a:lnTo>
                  <a:pt x="258180" y="19007"/>
                </a:lnTo>
                <a:close/>
              </a:path>
              <a:path w="287019" h="229870">
                <a:moveTo>
                  <a:pt x="181551" y="790"/>
                </a:moveTo>
                <a:lnTo>
                  <a:pt x="181039" y="16488"/>
                </a:lnTo>
                <a:lnTo>
                  <a:pt x="180882" y="32193"/>
                </a:lnTo>
                <a:lnTo>
                  <a:pt x="229819" y="33796"/>
                </a:lnTo>
                <a:lnTo>
                  <a:pt x="245015" y="10441"/>
                </a:lnTo>
                <a:lnTo>
                  <a:pt x="258460" y="10441"/>
                </a:lnTo>
                <a:lnTo>
                  <a:pt x="258693" y="3309"/>
                </a:lnTo>
                <a:lnTo>
                  <a:pt x="181551" y="790"/>
                </a:lnTo>
                <a:close/>
              </a:path>
              <a:path w="287019" h="229870">
                <a:moveTo>
                  <a:pt x="103006" y="11028"/>
                </a:moveTo>
                <a:lnTo>
                  <a:pt x="40823" y="11028"/>
                </a:lnTo>
                <a:lnTo>
                  <a:pt x="54994" y="33747"/>
                </a:lnTo>
                <a:lnTo>
                  <a:pt x="103528" y="31420"/>
                </a:lnTo>
                <a:lnTo>
                  <a:pt x="103073" y="31415"/>
                </a:lnTo>
                <a:lnTo>
                  <a:pt x="103230" y="15709"/>
                </a:lnTo>
                <a:lnTo>
                  <a:pt x="103006" y="11028"/>
                </a:lnTo>
                <a:close/>
              </a:path>
              <a:path w="287019" h="229870">
                <a:moveTo>
                  <a:pt x="180704" y="32191"/>
                </a:moveTo>
                <a:lnTo>
                  <a:pt x="180882" y="32193"/>
                </a:lnTo>
                <a:lnTo>
                  <a:pt x="180704" y="32191"/>
                </a:lnTo>
                <a:close/>
              </a:path>
              <a:path w="287019" h="229870">
                <a:moveTo>
                  <a:pt x="181039" y="16488"/>
                </a:moveTo>
                <a:lnTo>
                  <a:pt x="180526" y="32186"/>
                </a:lnTo>
                <a:lnTo>
                  <a:pt x="180882" y="32193"/>
                </a:lnTo>
                <a:lnTo>
                  <a:pt x="181039" y="16488"/>
                </a:lnTo>
                <a:close/>
              </a:path>
              <a:path w="287019" h="229870">
                <a:moveTo>
                  <a:pt x="103387" y="4"/>
                </a:moveTo>
                <a:lnTo>
                  <a:pt x="103268" y="16488"/>
                </a:lnTo>
                <a:lnTo>
                  <a:pt x="103982" y="31398"/>
                </a:lnTo>
                <a:lnTo>
                  <a:pt x="103528" y="31420"/>
                </a:lnTo>
                <a:lnTo>
                  <a:pt x="180704" y="32191"/>
                </a:lnTo>
                <a:lnTo>
                  <a:pt x="180526" y="32186"/>
                </a:lnTo>
                <a:lnTo>
                  <a:pt x="180945" y="19341"/>
                </a:lnTo>
                <a:lnTo>
                  <a:pt x="181046" y="15709"/>
                </a:lnTo>
                <a:lnTo>
                  <a:pt x="181196" y="782"/>
                </a:lnTo>
                <a:lnTo>
                  <a:pt x="103387" y="4"/>
                </a:lnTo>
                <a:close/>
              </a:path>
              <a:path w="287019" h="229870">
                <a:moveTo>
                  <a:pt x="103230" y="15710"/>
                </a:moveTo>
                <a:lnTo>
                  <a:pt x="103073" y="31415"/>
                </a:lnTo>
                <a:lnTo>
                  <a:pt x="103982" y="31398"/>
                </a:lnTo>
                <a:lnTo>
                  <a:pt x="103230" y="15710"/>
                </a:lnTo>
                <a:close/>
              </a:path>
              <a:path w="287019" h="229870">
                <a:moveTo>
                  <a:pt x="26745" y="3652"/>
                </a:moveTo>
                <a:lnTo>
                  <a:pt x="0" y="4935"/>
                </a:lnTo>
                <a:lnTo>
                  <a:pt x="14170" y="27653"/>
                </a:lnTo>
                <a:lnTo>
                  <a:pt x="27497" y="19341"/>
                </a:lnTo>
                <a:lnTo>
                  <a:pt x="26745" y="3652"/>
                </a:lnTo>
                <a:close/>
              </a:path>
              <a:path w="287019" h="229870">
                <a:moveTo>
                  <a:pt x="258693" y="3309"/>
                </a:moveTo>
                <a:lnTo>
                  <a:pt x="258180" y="19007"/>
                </a:lnTo>
                <a:lnTo>
                  <a:pt x="271345" y="27573"/>
                </a:lnTo>
                <a:lnTo>
                  <a:pt x="286541" y="4219"/>
                </a:lnTo>
                <a:lnTo>
                  <a:pt x="258693" y="3309"/>
                </a:lnTo>
                <a:close/>
              </a:path>
              <a:path w="287019" h="229870">
                <a:moveTo>
                  <a:pt x="102478" y="21"/>
                </a:moveTo>
                <a:lnTo>
                  <a:pt x="26745" y="3652"/>
                </a:lnTo>
                <a:lnTo>
                  <a:pt x="27497" y="19341"/>
                </a:lnTo>
                <a:lnTo>
                  <a:pt x="40823" y="11028"/>
                </a:lnTo>
                <a:lnTo>
                  <a:pt x="103006" y="11028"/>
                </a:lnTo>
                <a:lnTo>
                  <a:pt x="102478" y="21"/>
                </a:lnTo>
                <a:close/>
              </a:path>
              <a:path w="287019" h="229870">
                <a:moveTo>
                  <a:pt x="258460" y="10441"/>
                </a:moveTo>
                <a:lnTo>
                  <a:pt x="245015" y="10441"/>
                </a:lnTo>
                <a:lnTo>
                  <a:pt x="258180" y="19007"/>
                </a:lnTo>
                <a:lnTo>
                  <a:pt x="258460" y="10441"/>
                </a:lnTo>
                <a:close/>
              </a:path>
              <a:path w="287019" h="229870">
                <a:moveTo>
                  <a:pt x="181196" y="782"/>
                </a:moveTo>
                <a:lnTo>
                  <a:pt x="181039" y="16488"/>
                </a:lnTo>
                <a:lnTo>
                  <a:pt x="181551" y="790"/>
                </a:lnTo>
                <a:lnTo>
                  <a:pt x="181196" y="782"/>
                </a:lnTo>
                <a:close/>
              </a:path>
              <a:path w="287019" h="229870">
                <a:moveTo>
                  <a:pt x="102932" y="0"/>
                </a:moveTo>
                <a:lnTo>
                  <a:pt x="102478" y="21"/>
                </a:lnTo>
                <a:lnTo>
                  <a:pt x="103230" y="15709"/>
                </a:lnTo>
                <a:lnTo>
                  <a:pt x="103387" y="4"/>
                </a:lnTo>
                <a:lnTo>
                  <a:pt x="102932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154220" y="5674471"/>
            <a:ext cx="290830" cy="224154"/>
          </a:xfrm>
          <a:custGeom>
            <a:avLst/>
            <a:gdLst/>
            <a:ahLst/>
            <a:cxnLst/>
            <a:rect l="l" t="t" r="r" b="b"/>
            <a:pathLst>
              <a:path w="290830" h="224154">
                <a:moveTo>
                  <a:pt x="148470" y="195858"/>
                </a:moveTo>
                <a:lnTo>
                  <a:pt x="135300" y="204417"/>
                </a:lnTo>
                <a:lnTo>
                  <a:pt x="148003" y="223964"/>
                </a:lnTo>
                <a:lnTo>
                  <a:pt x="161348" y="204849"/>
                </a:lnTo>
                <a:lnTo>
                  <a:pt x="148470" y="195858"/>
                </a:lnTo>
                <a:close/>
              </a:path>
              <a:path w="290830" h="224154">
                <a:moveTo>
                  <a:pt x="195513" y="101038"/>
                </a:moveTo>
                <a:lnTo>
                  <a:pt x="148937" y="167752"/>
                </a:lnTo>
                <a:lnTo>
                  <a:pt x="161640" y="187300"/>
                </a:lnTo>
                <a:lnTo>
                  <a:pt x="148470" y="195858"/>
                </a:lnTo>
                <a:lnTo>
                  <a:pt x="161348" y="204849"/>
                </a:lnTo>
                <a:lnTo>
                  <a:pt x="221594" y="118556"/>
                </a:lnTo>
                <a:lnTo>
                  <a:pt x="208716" y="109565"/>
                </a:lnTo>
                <a:lnTo>
                  <a:pt x="195223" y="101525"/>
                </a:lnTo>
                <a:lnTo>
                  <a:pt x="195513" y="101038"/>
                </a:lnTo>
                <a:close/>
              </a:path>
              <a:path w="290830" h="224154">
                <a:moveTo>
                  <a:pt x="104358" y="99154"/>
                </a:moveTo>
                <a:lnTo>
                  <a:pt x="91188" y="107712"/>
                </a:lnTo>
                <a:lnTo>
                  <a:pt x="78243" y="116607"/>
                </a:lnTo>
                <a:lnTo>
                  <a:pt x="135300" y="204417"/>
                </a:lnTo>
                <a:lnTo>
                  <a:pt x="148470" y="195858"/>
                </a:lnTo>
                <a:lnTo>
                  <a:pt x="135591" y="186867"/>
                </a:lnTo>
                <a:lnTo>
                  <a:pt x="148937" y="167752"/>
                </a:lnTo>
                <a:lnTo>
                  <a:pt x="104358" y="99154"/>
                </a:lnTo>
                <a:close/>
              </a:path>
              <a:path w="290830" h="224154">
                <a:moveTo>
                  <a:pt x="148937" y="167752"/>
                </a:moveTo>
                <a:lnTo>
                  <a:pt x="135591" y="186867"/>
                </a:lnTo>
                <a:lnTo>
                  <a:pt x="148470" y="195858"/>
                </a:lnTo>
                <a:lnTo>
                  <a:pt x="161640" y="187300"/>
                </a:lnTo>
                <a:lnTo>
                  <a:pt x="148937" y="167752"/>
                </a:lnTo>
                <a:close/>
              </a:path>
              <a:path w="290830" h="224154">
                <a:moveTo>
                  <a:pt x="208716" y="109565"/>
                </a:moveTo>
                <a:lnTo>
                  <a:pt x="221594" y="118556"/>
                </a:lnTo>
                <a:lnTo>
                  <a:pt x="221918" y="118092"/>
                </a:lnTo>
                <a:lnTo>
                  <a:pt x="222208" y="117605"/>
                </a:lnTo>
                <a:lnTo>
                  <a:pt x="208716" y="109565"/>
                </a:lnTo>
                <a:close/>
              </a:path>
              <a:path w="290830" h="224154">
                <a:moveTo>
                  <a:pt x="232357" y="100574"/>
                </a:moveTo>
                <a:lnTo>
                  <a:pt x="195837" y="100574"/>
                </a:lnTo>
                <a:lnTo>
                  <a:pt x="208716" y="109565"/>
                </a:lnTo>
                <a:lnTo>
                  <a:pt x="222208" y="117605"/>
                </a:lnTo>
                <a:lnTo>
                  <a:pt x="232357" y="100574"/>
                </a:lnTo>
                <a:close/>
              </a:path>
              <a:path w="290830" h="224154">
                <a:moveTo>
                  <a:pt x="78128" y="116440"/>
                </a:moveTo>
                <a:lnTo>
                  <a:pt x="78237" y="116607"/>
                </a:lnTo>
                <a:lnTo>
                  <a:pt x="78128" y="116440"/>
                </a:lnTo>
                <a:close/>
              </a:path>
              <a:path w="290830" h="224154">
                <a:moveTo>
                  <a:pt x="91188" y="107712"/>
                </a:moveTo>
                <a:lnTo>
                  <a:pt x="78018" y="116271"/>
                </a:lnTo>
                <a:lnTo>
                  <a:pt x="78243" y="116607"/>
                </a:lnTo>
                <a:lnTo>
                  <a:pt x="91188" y="107712"/>
                </a:lnTo>
                <a:close/>
              </a:path>
              <a:path w="290830" h="224154">
                <a:moveTo>
                  <a:pt x="29349" y="17714"/>
                </a:moveTo>
                <a:lnTo>
                  <a:pt x="16404" y="26609"/>
                </a:lnTo>
                <a:lnTo>
                  <a:pt x="78128" y="116440"/>
                </a:lnTo>
                <a:lnTo>
                  <a:pt x="78018" y="116271"/>
                </a:lnTo>
                <a:lnTo>
                  <a:pt x="91188" y="107712"/>
                </a:lnTo>
                <a:lnTo>
                  <a:pt x="104133" y="98818"/>
                </a:lnTo>
                <a:lnTo>
                  <a:pt x="59194" y="33415"/>
                </a:lnTo>
                <a:lnTo>
                  <a:pt x="29740" y="33415"/>
                </a:lnTo>
                <a:lnTo>
                  <a:pt x="29349" y="17714"/>
                </a:lnTo>
                <a:close/>
              </a:path>
              <a:path w="290830" h="224154">
                <a:moveTo>
                  <a:pt x="195837" y="100574"/>
                </a:moveTo>
                <a:lnTo>
                  <a:pt x="195513" y="101038"/>
                </a:lnTo>
                <a:lnTo>
                  <a:pt x="195223" y="101525"/>
                </a:lnTo>
                <a:lnTo>
                  <a:pt x="208716" y="109565"/>
                </a:lnTo>
                <a:lnTo>
                  <a:pt x="195837" y="100574"/>
                </a:lnTo>
                <a:close/>
              </a:path>
              <a:path w="290830" h="224154">
                <a:moveTo>
                  <a:pt x="104133" y="98818"/>
                </a:moveTo>
                <a:lnTo>
                  <a:pt x="91188" y="107712"/>
                </a:lnTo>
                <a:lnTo>
                  <a:pt x="104358" y="99154"/>
                </a:lnTo>
                <a:lnTo>
                  <a:pt x="104133" y="98818"/>
                </a:lnTo>
                <a:close/>
              </a:path>
              <a:path w="290830" h="224154">
                <a:moveTo>
                  <a:pt x="262811" y="18788"/>
                </a:moveTo>
                <a:lnTo>
                  <a:pt x="262788" y="34495"/>
                </a:lnTo>
                <a:lnTo>
                  <a:pt x="235168" y="34495"/>
                </a:lnTo>
                <a:lnTo>
                  <a:pt x="195513" y="101038"/>
                </a:lnTo>
                <a:lnTo>
                  <a:pt x="195837" y="100574"/>
                </a:lnTo>
                <a:lnTo>
                  <a:pt x="232357" y="100574"/>
                </a:lnTo>
                <a:lnTo>
                  <a:pt x="271735" y="34495"/>
                </a:lnTo>
                <a:lnTo>
                  <a:pt x="262788" y="34495"/>
                </a:lnTo>
                <a:lnTo>
                  <a:pt x="271759" y="34454"/>
                </a:lnTo>
                <a:lnTo>
                  <a:pt x="276303" y="26829"/>
                </a:lnTo>
                <a:lnTo>
                  <a:pt x="262811" y="18788"/>
                </a:lnTo>
                <a:close/>
              </a:path>
              <a:path w="290830" h="224154">
                <a:moveTo>
                  <a:pt x="249319" y="10748"/>
                </a:moveTo>
                <a:lnTo>
                  <a:pt x="235192" y="34454"/>
                </a:lnTo>
                <a:lnTo>
                  <a:pt x="262788" y="34495"/>
                </a:lnTo>
                <a:lnTo>
                  <a:pt x="262811" y="18788"/>
                </a:lnTo>
                <a:lnTo>
                  <a:pt x="249319" y="10748"/>
                </a:lnTo>
                <a:close/>
              </a:path>
              <a:path w="290830" h="224154">
                <a:moveTo>
                  <a:pt x="244594" y="18677"/>
                </a:moveTo>
                <a:lnTo>
                  <a:pt x="187411" y="18677"/>
                </a:lnTo>
                <a:lnTo>
                  <a:pt x="187388" y="34384"/>
                </a:lnTo>
                <a:lnTo>
                  <a:pt x="235192" y="34454"/>
                </a:lnTo>
                <a:lnTo>
                  <a:pt x="244594" y="18677"/>
                </a:lnTo>
                <a:close/>
              </a:path>
              <a:path w="290830" h="224154">
                <a:moveTo>
                  <a:pt x="187411" y="18678"/>
                </a:moveTo>
                <a:lnTo>
                  <a:pt x="186813" y="34372"/>
                </a:lnTo>
                <a:lnTo>
                  <a:pt x="187388" y="34384"/>
                </a:lnTo>
                <a:lnTo>
                  <a:pt x="187411" y="18678"/>
                </a:lnTo>
                <a:close/>
              </a:path>
              <a:path w="290830" h="224154">
                <a:moveTo>
                  <a:pt x="110201" y="18"/>
                </a:moveTo>
                <a:lnTo>
                  <a:pt x="109792" y="10748"/>
                </a:lnTo>
                <a:lnTo>
                  <a:pt x="109679" y="18788"/>
                </a:lnTo>
                <a:lnTo>
                  <a:pt x="109994" y="31415"/>
                </a:lnTo>
                <a:lnTo>
                  <a:pt x="109499" y="31427"/>
                </a:lnTo>
                <a:lnTo>
                  <a:pt x="186813" y="34372"/>
                </a:lnTo>
                <a:lnTo>
                  <a:pt x="187407" y="18788"/>
                </a:lnTo>
                <a:lnTo>
                  <a:pt x="187434" y="2971"/>
                </a:lnTo>
                <a:lnTo>
                  <a:pt x="187711" y="2971"/>
                </a:lnTo>
                <a:lnTo>
                  <a:pt x="110201" y="18"/>
                </a:lnTo>
                <a:close/>
              </a:path>
              <a:path w="290830" h="224154">
                <a:moveTo>
                  <a:pt x="42294" y="8819"/>
                </a:moveTo>
                <a:lnTo>
                  <a:pt x="29349" y="17714"/>
                </a:lnTo>
                <a:lnTo>
                  <a:pt x="29740" y="33415"/>
                </a:lnTo>
                <a:lnTo>
                  <a:pt x="58698" y="32694"/>
                </a:lnTo>
                <a:lnTo>
                  <a:pt x="42294" y="8819"/>
                </a:lnTo>
                <a:close/>
              </a:path>
              <a:path w="290830" h="224154">
                <a:moveTo>
                  <a:pt x="58698" y="32694"/>
                </a:moveTo>
                <a:lnTo>
                  <a:pt x="29740" y="33415"/>
                </a:lnTo>
                <a:lnTo>
                  <a:pt x="59194" y="33415"/>
                </a:lnTo>
                <a:lnTo>
                  <a:pt x="58698" y="32694"/>
                </a:lnTo>
                <a:close/>
              </a:path>
              <a:path w="290830" h="224154">
                <a:moveTo>
                  <a:pt x="109431" y="8819"/>
                </a:moveTo>
                <a:lnTo>
                  <a:pt x="42294" y="8819"/>
                </a:lnTo>
                <a:lnTo>
                  <a:pt x="58698" y="32694"/>
                </a:lnTo>
                <a:lnTo>
                  <a:pt x="109499" y="31427"/>
                </a:lnTo>
                <a:lnTo>
                  <a:pt x="109005" y="31408"/>
                </a:lnTo>
                <a:lnTo>
                  <a:pt x="109603" y="15713"/>
                </a:lnTo>
                <a:lnTo>
                  <a:pt x="109431" y="8819"/>
                </a:lnTo>
                <a:close/>
              </a:path>
              <a:path w="290830" h="224154">
                <a:moveTo>
                  <a:pt x="109603" y="15713"/>
                </a:moveTo>
                <a:lnTo>
                  <a:pt x="109005" y="31408"/>
                </a:lnTo>
                <a:lnTo>
                  <a:pt x="109499" y="31427"/>
                </a:lnTo>
                <a:lnTo>
                  <a:pt x="109994" y="31415"/>
                </a:lnTo>
                <a:lnTo>
                  <a:pt x="109603" y="15713"/>
                </a:lnTo>
                <a:close/>
              </a:path>
              <a:path w="290830" h="224154">
                <a:moveTo>
                  <a:pt x="262834" y="3082"/>
                </a:moveTo>
                <a:lnTo>
                  <a:pt x="262811" y="18788"/>
                </a:lnTo>
                <a:lnTo>
                  <a:pt x="276303" y="26829"/>
                </a:lnTo>
                <a:lnTo>
                  <a:pt x="290430" y="3123"/>
                </a:lnTo>
                <a:lnTo>
                  <a:pt x="262834" y="3082"/>
                </a:lnTo>
                <a:close/>
              </a:path>
              <a:path w="290830" h="224154">
                <a:moveTo>
                  <a:pt x="28957" y="2013"/>
                </a:moveTo>
                <a:lnTo>
                  <a:pt x="0" y="2734"/>
                </a:lnTo>
                <a:lnTo>
                  <a:pt x="16404" y="26609"/>
                </a:lnTo>
                <a:lnTo>
                  <a:pt x="29349" y="17714"/>
                </a:lnTo>
                <a:lnTo>
                  <a:pt x="28957" y="2013"/>
                </a:lnTo>
                <a:close/>
              </a:path>
              <a:path w="290830" h="224154">
                <a:moveTo>
                  <a:pt x="262823" y="10748"/>
                </a:moveTo>
                <a:lnTo>
                  <a:pt x="249319" y="10748"/>
                </a:lnTo>
                <a:lnTo>
                  <a:pt x="262811" y="18788"/>
                </a:lnTo>
                <a:lnTo>
                  <a:pt x="262823" y="10748"/>
                </a:lnTo>
                <a:close/>
              </a:path>
              <a:path w="290830" h="224154">
                <a:moveTo>
                  <a:pt x="187722" y="2971"/>
                </a:moveTo>
                <a:lnTo>
                  <a:pt x="188009" y="2982"/>
                </a:lnTo>
                <a:lnTo>
                  <a:pt x="187411" y="18678"/>
                </a:lnTo>
                <a:lnTo>
                  <a:pt x="244594" y="18677"/>
                </a:lnTo>
                <a:lnTo>
                  <a:pt x="249319" y="10748"/>
                </a:lnTo>
                <a:lnTo>
                  <a:pt x="262823" y="10748"/>
                </a:lnTo>
                <a:lnTo>
                  <a:pt x="262834" y="3082"/>
                </a:lnTo>
                <a:lnTo>
                  <a:pt x="187722" y="2971"/>
                </a:lnTo>
                <a:close/>
              </a:path>
              <a:path w="290830" h="224154">
                <a:moveTo>
                  <a:pt x="187434" y="2971"/>
                </a:moveTo>
                <a:lnTo>
                  <a:pt x="187411" y="18677"/>
                </a:lnTo>
                <a:lnTo>
                  <a:pt x="188009" y="2982"/>
                </a:lnTo>
                <a:lnTo>
                  <a:pt x="187434" y="2971"/>
                </a:lnTo>
                <a:close/>
              </a:path>
              <a:path w="290830" h="224154">
                <a:moveTo>
                  <a:pt x="109211" y="12"/>
                </a:moveTo>
                <a:lnTo>
                  <a:pt x="28957" y="2013"/>
                </a:lnTo>
                <a:lnTo>
                  <a:pt x="29349" y="17714"/>
                </a:lnTo>
                <a:lnTo>
                  <a:pt x="42294" y="8819"/>
                </a:lnTo>
                <a:lnTo>
                  <a:pt x="109431" y="8819"/>
                </a:lnTo>
                <a:lnTo>
                  <a:pt x="109211" y="12"/>
                </a:lnTo>
                <a:close/>
              </a:path>
              <a:path w="290830" h="224154">
                <a:moveTo>
                  <a:pt x="109706" y="0"/>
                </a:moveTo>
                <a:lnTo>
                  <a:pt x="109211" y="12"/>
                </a:lnTo>
                <a:lnTo>
                  <a:pt x="109603" y="15713"/>
                </a:lnTo>
                <a:lnTo>
                  <a:pt x="110201" y="18"/>
                </a:lnTo>
                <a:lnTo>
                  <a:pt x="109706" y="0"/>
                </a:lnTo>
                <a:close/>
              </a:path>
              <a:path w="290830" h="224154">
                <a:moveTo>
                  <a:pt x="187711" y="2971"/>
                </a:moveTo>
                <a:lnTo>
                  <a:pt x="187434" y="2971"/>
                </a:lnTo>
                <a:lnTo>
                  <a:pt x="187722" y="2971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438708" y="8228440"/>
            <a:ext cx="281940" cy="227965"/>
          </a:xfrm>
          <a:custGeom>
            <a:avLst/>
            <a:gdLst/>
            <a:ahLst/>
            <a:cxnLst/>
            <a:rect l="l" t="t" r="r" b="b"/>
            <a:pathLst>
              <a:path w="281940" h="227965">
                <a:moveTo>
                  <a:pt x="140548" y="199750"/>
                </a:moveTo>
                <a:lnTo>
                  <a:pt x="127596" y="208635"/>
                </a:lnTo>
                <a:lnTo>
                  <a:pt x="140696" y="227732"/>
                </a:lnTo>
                <a:lnTo>
                  <a:pt x="153593" y="208497"/>
                </a:lnTo>
                <a:lnTo>
                  <a:pt x="140548" y="199750"/>
                </a:lnTo>
                <a:close/>
              </a:path>
              <a:path w="281940" h="227965">
                <a:moveTo>
                  <a:pt x="98237" y="110308"/>
                </a:moveTo>
                <a:lnTo>
                  <a:pt x="79190" y="110308"/>
                </a:lnTo>
                <a:lnTo>
                  <a:pt x="66239" y="119193"/>
                </a:lnTo>
                <a:lnTo>
                  <a:pt x="127596" y="208635"/>
                </a:lnTo>
                <a:lnTo>
                  <a:pt x="140548" y="199750"/>
                </a:lnTo>
                <a:lnTo>
                  <a:pt x="127503" y="191004"/>
                </a:lnTo>
                <a:lnTo>
                  <a:pt x="140399" y="171769"/>
                </a:lnTo>
                <a:lnTo>
                  <a:pt x="98237" y="110308"/>
                </a:lnTo>
                <a:close/>
              </a:path>
              <a:path w="281940" h="227965">
                <a:moveTo>
                  <a:pt x="140548" y="199750"/>
                </a:moveTo>
                <a:lnTo>
                  <a:pt x="127596" y="208635"/>
                </a:lnTo>
                <a:lnTo>
                  <a:pt x="140548" y="199750"/>
                </a:lnTo>
                <a:close/>
              </a:path>
              <a:path w="281940" h="227965">
                <a:moveTo>
                  <a:pt x="140548" y="199750"/>
                </a:moveTo>
                <a:lnTo>
                  <a:pt x="153593" y="208497"/>
                </a:lnTo>
                <a:lnTo>
                  <a:pt x="140548" y="199750"/>
                </a:lnTo>
                <a:close/>
              </a:path>
              <a:path w="281940" h="227965">
                <a:moveTo>
                  <a:pt x="187645" y="101307"/>
                </a:moveTo>
                <a:lnTo>
                  <a:pt x="140399" y="171769"/>
                </a:lnTo>
                <a:lnTo>
                  <a:pt x="153500" y="190866"/>
                </a:lnTo>
                <a:lnTo>
                  <a:pt x="140548" y="199750"/>
                </a:lnTo>
                <a:lnTo>
                  <a:pt x="153593" y="208497"/>
                </a:lnTo>
                <a:lnTo>
                  <a:pt x="213987" y="118425"/>
                </a:lnTo>
                <a:lnTo>
                  <a:pt x="200942" y="109678"/>
                </a:lnTo>
                <a:lnTo>
                  <a:pt x="187414" y="101697"/>
                </a:lnTo>
                <a:lnTo>
                  <a:pt x="187645" y="101307"/>
                </a:lnTo>
                <a:close/>
              </a:path>
              <a:path w="281940" h="227965">
                <a:moveTo>
                  <a:pt x="140399" y="171769"/>
                </a:moveTo>
                <a:lnTo>
                  <a:pt x="127503" y="191004"/>
                </a:lnTo>
                <a:lnTo>
                  <a:pt x="140548" y="199750"/>
                </a:lnTo>
                <a:lnTo>
                  <a:pt x="153500" y="190866"/>
                </a:lnTo>
                <a:lnTo>
                  <a:pt x="140399" y="171769"/>
                </a:lnTo>
                <a:close/>
              </a:path>
              <a:path w="281940" h="227965">
                <a:moveTo>
                  <a:pt x="79190" y="110308"/>
                </a:moveTo>
                <a:lnTo>
                  <a:pt x="65559" y="118110"/>
                </a:lnTo>
                <a:lnTo>
                  <a:pt x="65877" y="118665"/>
                </a:lnTo>
                <a:lnTo>
                  <a:pt x="66239" y="119193"/>
                </a:lnTo>
                <a:lnTo>
                  <a:pt x="79190" y="110308"/>
                </a:lnTo>
                <a:close/>
              </a:path>
              <a:path w="281940" h="227965">
                <a:moveTo>
                  <a:pt x="200942" y="109678"/>
                </a:moveTo>
                <a:lnTo>
                  <a:pt x="213987" y="118425"/>
                </a:lnTo>
                <a:lnTo>
                  <a:pt x="214240" y="118049"/>
                </a:lnTo>
                <a:lnTo>
                  <a:pt x="214470" y="117659"/>
                </a:lnTo>
                <a:lnTo>
                  <a:pt x="200942" y="109678"/>
                </a:lnTo>
                <a:close/>
              </a:path>
              <a:path w="281940" h="227965">
                <a:moveTo>
                  <a:pt x="26874" y="18901"/>
                </a:moveTo>
                <a:lnTo>
                  <a:pt x="13242" y="26703"/>
                </a:lnTo>
                <a:lnTo>
                  <a:pt x="65559" y="118110"/>
                </a:lnTo>
                <a:lnTo>
                  <a:pt x="79190" y="110308"/>
                </a:lnTo>
                <a:lnTo>
                  <a:pt x="92142" y="101423"/>
                </a:lnTo>
                <a:lnTo>
                  <a:pt x="53959" y="34606"/>
                </a:lnTo>
                <a:lnTo>
                  <a:pt x="27091" y="34606"/>
                </a:lnTo>
                <a:lnTo>
                  <a:pt x="26874" y="18901"/>
                </a:lnTo>
                <a:close/>
              </a:path>
              <a:path w="281940" h="227965">
                <a:moveTo>
                  <a:pt x="224338" y="100931"/>
                </a:moveTo>
                <a:lnTo>
                  <a:pt x="187897" y="100931"/>
                </a:lnTo>
                <a:lnTo>
                  <a:pt x="200942" y="109678"/>
                </a:lnTo>
                <a:lnTo>
                  <a:pt x="214470" y="117659"/>
                </a:lnTo>
                <a:lnTo>
                  <a:pt x="224338" y="100931"/>
                </a:lnTo>
                <a:close/>
              </a:path>
              <a:path w="281940" h="227965">
                <a:moveTo>
                  <a:pt x="92504" y="101950"/>
                </a:moveTo>
                <a:lnTo>
                  <a:pt x="92822" y="102506"/>
                </a:lnTo>
                <a:lnTo>
                  <a:pt x="79190" y="110308"/>
                </a:lnTo>
                <a:lnTo>
                  <a:pt x="98237" y="110308"/>
                </a:lnTo>
                <a:lnTo>
                  <a:pt x="92504" y="101950"/>
                </a:lnTo>
                <a:close/>
              </a:path>
              <a:path w="281940" h="227965">
                <a:moveTo>
                  <a:pt x="92142" y="101423"/>
                </a:moveTo>
                <a:lnTo>
                  <a:pt x="79190" y="110308"/>
                </a:lnTo>
                <a:lnTo>
                  <a:pt x="92822" y="102506"/>
                </a:lnTo>
                <a:lnTo>
                  <a:pt x="92504" y="101950"/>
                </a:lnTo>
                <a:lnTo>
                  <a:pt x="92142" y="101423"/>
                </a:lnTo>
                <a:close/>
              </a:path>
              <a:path w="281940" h="227965">
                <a:moveTo>
                  <a:pt x="187897" y="100931"/>
                </a:moveTo>
                <a:lnTo>
                  <a:pt x="187414" y="101697"/>
                </a:lnTo>
                <a:lnTo>
                  <a:pt x="200942" y="109678"/>
                </a:lnTo>
                <a:lnTo>
                  <a:pt x="187897" y="100931"/>
                </a:lnTo>
                <a:close/>
              </a:path>
              <a:path w="281940" h="227965">
                <a:moveTo>
                  <a:pt x="92202" y="101423"/>
                </a:moveTo>
                <a:lnTo>
                  <a:pt x="92504" y="101950"/>
                </a:lnTo>
                <a:lnTo>
                  <a:pt x="92202" y="101423"/>
                </a:lnTo>
                <a:close/>
              </a:path>
              <a:path w="281940" h="227965">
                <a:moveTo>
                  <a:pt x="227673" y="33458"/>
                </a:moveTo>
                <a:lnTo>
                  <a:pt x="187645" y="101307"/>
                </a:lnTo>
                <a:lnTo>
                  <a:pt x="187897" y="100931"/>
                </a:lnTo>
                <a:lnTo>
                  <a:pt x="224338" y="100931"/>
                </a:lnTo>
                <a:lnTo>
                  <a:pt x="263497" y="34557"/>
                </a:lnTo>
                <a:lnTo>
                  <a:pt x="253860" y="34557"/>
                </a:lnTo>
                <a:lnTo>
                  <a:pt x="227673" y="33458"/>
                </a:lnTo>
                <a:close/>
              </a:path>
              <a:path w="281940" h="227965">
                <a:moveTo>
                  <a:pt x="40505" y="11099"/>
                </a:moveTo>
                <a:lnTo>
                  <a:pt x="26938" y="18865"/>
                </a:lnTo>
                <a:lnTo>
                  <a:pt x="26982" y="26703"/>
                </a:lnTo>
                <a:lnTo>
                  <a:pt x="27091" y="34606"/>
                </a:lnTo>
                <a:lnTo>
                  <a:pt x="53748" y="34236"/>
                </a:lnTo>
                <a:lnTo>
                  <a:pt x="40505" y="11099"/>
                </a:lnTo>
                <a:close/>
              </a:path>
              <a:path w="281940" h="227965">
                <a:moveTo>
                  <a:pt x="53748" y="34236"/>
                </a:moveTo>
                <a:lnTo>
                  <a:pt x="27091" y="34606"/>
                </a:lnTo>
                <a:lnTo>
                  <a:pt x="53959" y="34606"/>
                </a:lnTo>
                <a:lnTo>
                  <a:pt x="53748" y="34236"/>
                </a:lnTo>
                <a:close/>
              </a:path>
              <a:path w="281940" h="227965">
                <a:moveTo>
                  <a:pt x="240991" y="10884"/>
                </a:moveTo>
                <a:lnTo>
                  <a:pt x="227673" y="33458"/>
                </a:lnTo>
                <a:lnTo>
                  <a:pt x="253860" y="34557"/>
                </a:lnTo>
                <a:lnTo>
                  <a:pt x="254519" y="18865"/>
                </a:lnTo>
                <a:lnTo>
                  <a:pt x="240991" y="10884"/>
                </a:lnTo>
                <a:close/>
              </a:path>
              <a:path w="281940" h="227965">
                <a:moveTo>
                  <a:pt x="254519" y="18865"/>
                </a:moveTo>
                <a:lnTo>
                  <a:pt x="253860" y="34557"/>
                </a:lnTo>
                <a:lnTo>
                  <a:pt x="263497" y="34557"/>
                </a:lnTo>
                <a:lnTo>
                  <a:pt x="268046" y="26845"/>
                </a:lnTo>
                <a:lnTo>
                  <a:pt x="254519" y="18865"/>
                </a:lnTo>
                <a:close/>
              </a:path>
              <a:path w="281940" h="227965">
                <a:moveTo>
                  <a:pt x="101457" y="11099"/>
                </a:moveTo>
                <a:lnTo>
                  <a:pt x="40505" y="11099"/>
                </a:lnTo>
                <a:lnTo>
                  <a:pt x="53748" y="34236"/>
                </a:lnTo>
                <a:lnTo>
                  <a:pt x="101862" y="33569"/>
                </a:lnTo>
                <a:lnTo>
                  <a:pt x="101644" y="17864"/>
                </a:lnTo>
                <a:lnTo>
                  <a:pt x="101457" y="11099"/>
                </a:lnTo>
                <a:close/>
              </a:path>
              <a:path w="281940" h="227965">
                <a:moveTo>
                  <a:pt x="101644" y="17865"/>
                </a:moveTo>
                <a:lnTo>
                  <a:pt x="101862" y="33569"/>
                </a:lnTo>
                <a:lnTo>
                  <a:pt x="102077" y="33565"/>
                </a:lnTo>
                <a:lnTo>
                  <a:pt x="101644" y="17865"/>
                </a:lnTo>
                <a:close/>
              </a:path>
              <a:path w="281940" h="227965">
                <a:moveTo>
                  <a:pt x="179078" y="2159"/>
                </a:moveTo>
                <a:lnTo>
                  <a:pt x="101426" y="2159"/>
                </a:lnTo>
                <a:lnTo>
                  <a:pt x="101672" y="18901"/>
                </a:lnTo>
                <a:lnTo>
                  <a:pt x="102077" y="33565"/>
                </a:lnTo>
                <a:lnTo>
                  <a:pt x="179340" y="31430"/>
                </a:lnTo>
                <a:lnTo>
                  <a:pt x="178794" y="31407"/>
                </a:lnTo>
                <a:lnTo>
                  <a:pt x="179452" y="15715"/>
                </a:lnTo>
                <a:lnTo>
                  <a:pt x="179078" y="2159"/>
                </a:lnTo>
                <a:close/>
              </a:path>
              <a:path w="281940" h="227965">
                <a:moveTo>
                  <a:pt x="180111" y="22"/>
                </a:moveTo>
                <a:lnTo>
                  <a:pt x="179655" y="10884"/>
                </a:lnTo>
                <a:lnTo>
                  <a:pt x="179540" y="18901"/>
                </a:lnTo>
                <a:lnTo>
                  <a:pt x="179886" y="31415"/>
                </a:lnTo>
                <a:lnTo>
                  <a:pt x="179340" y="31430"/>
                </a:lnTo>
                <a:lnTo>
                  <a:pt x="227673" y="33458"/>
                </a:lnTo>
                <a:lnTo>
                  <a:pt x="240991" y="10884"/>
                </a:lnTo>
                <a:lnTo>
                  <a:pt x="254854" y="10884"/>
                </a:lnTo>
                <a:lnTo>
                  <a:pt x="255177" y="3172"/>
                </a:lnTo>
                <a:lnTo>
                  <a:pt x="180111" y="22"/>
                </a:lnTo>
                <a:close/>
              </a:path>
              <a:path w="281940" h="227965">
                <a:moveTo>
                  <a:pt x="179452" y="15715"/>
                </a:moveTo>
                <a:lnTo>
                  <a:pt x="178794" y="31407"/>
                </a:lnTo>
                <a:lnTo>
                  <a:pt x="179340" y="31430"/>
                </a:lnTo>
                <a:lnTo>
                  <a:pt x="179886" y="31415"/>
                </a:lnTo>
                <a:lnTo>
                  <a:pt x="179452" y="15715"/>
                </a:lnTo>
                <a:close/>
              </a:path>
              <a:path w="281940" h="227965">
                <a:moveTo>
                  <a:pt x="255177" y="3172"/>
                </a:moveTo>
                <a:lnTo>
                  <a:pt x="254651" y="15715"/>
                </a:lnTo>
                <a:lnTo>
                  <a:pt x="254581" y="18901"/>
                </a:lnTo>
                <a:lnTo>
                  <a:pt x="268046" y="26845"/>
                </a:lnTo>
                <a:lnTo>
                  <a:pt x="281364" y="4271"/>
                </a:lnTo>
                <a:lnTo>
                  <a:pt x="255177" y="3172"/>
                </a:lnTo>
                <a:close/>
              </a:path>
              <a:path w="281940" h="227965">
                <a:moveTo>
                  <a:pt x="26656" y="3196"/>
                </a:moveTo>
                <a:lnTo>
                  <a:pt x="0" y="3566"/>
                </a:lnTo>
                <a:lnTo>
                  <a:pt x="13242" y="26703"/>
                </a:lnTo>
                <a:lnTo>
                  <a:pt x="26874" y="18901"/>
                </a:lnTo>
                <a:lnTo>
                  <a:pt x="26656" y="3196"/>
                </a:lnTo>
                <a:close/>
              </a:path>
              <a:path w="281940" h="227965">
                <a:moveTo>
                  <a:pt x="101319" y="2161"/>
                </a:moveTo>
                <a:lnTo>
                  <a:pt x="26656" y="3196"/>
                </a:lnTo>
                <a:lnTo>
                  <a:pt x="26874" y="18901"/>
                </a:lnTo>
                <a:lnTo>
                  <a:pt x="40505" y="11099"/>
                </a:lnTo>
                <a:lnTo>
                  <a:pt x="101457" y="11099"/>
                </a:lnTo>
                <a:lnTo>
                  <a:pt x="101268" y="4271"/>
                </a:lnTo>
                <a:lnTo>
                  <a:pt x="101319" y="2161"/>
                </a:lnTo>
                <a:close/>
              </a:path>
              <a:path w="281940" h="227965">
                <a:moveTo>
                  <a:pt x="254854" y="10884"/>
                </a:moveTo>
                <a:lnTo>
                  <a:pt x="240991" y="10884"/>
                </a:lnTo>
                <a:lnTo>
                  <a:pt x="254519" y="18865"/>
                </a:lnTo>
                <a:lnTo>
                  <a:pt x="254854" y="10884"/>
                </a:lnTo>
                <a:close/>
              </a:path>
              <a:path w="281940" h="227965">
                <a:moveTo>
                  <a:pt x="101644" y="17864"/>
                </a:moveTo>
                <a:close/>
              </a:path>
              <a:path w="281940" h="227965">
                <a:moveTo>
                  <a:pt x="101426" y="2159"/>
                </a:moveTo>
                <a:lnTo>
                  <a:pt x="101268" y="4271"/>
                </a:lnTo>
                <a:lnTo>
                  <a:pt x="101644" y="17864"/>
                </a:lnTo>
                <a:lnTo>
                  <a:pt x="101426" y="2159"/>
                </a:lnTo>
                <a:close/>
              </a:path>
              <a:path w="281940" h="227965">
                <a:moveTo>
                  <a:pt x="179565" y="0"/>
                </a:moveTo>
                <a:lnTo>
                  <a:pt x="179018" y="15"/>
                </a:lnTo>
                <a:lnTo>
                  <a:pt x="179452" y="15715"/>
                </a:lnTo>
                <a:lnTo>
                  <a:pt x="180111" y="22"/>
                </a:lnTo>
                <a:lnTo>
                  <a:pt x="179565" y="0"/>
                </a:lnTo>
                <a:close/>
              </a:path>
              <a:path w="281940" h="227965">
                <a:moveTo>
                  <a:pt x="179018" y="15"/>
                </a:moveTo>
                <a:lnTo>
                  <a:pt x="101319" y="2161"/>
                </a:lnTo>
                <a:lnTo>
                  <a:pt x="179078" y="2159"/>
                </a:lnTo>
                <a:lnTo>
                  <a:pt x="179018" y="15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763701" y="7486946"/>
            <a:ext cx="235595" cy="17818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365939" y="3498569"/>
            <a:ext cx="229241" cy="18026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004071" y="2999412"/>
            <a:ext cx="229064" cy="176269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12882380" y="6131028"/>
            <a:ext cx="1490345" cy="1487170"/>
          </a:xfrm>
          <a:custGeom>
            <a:avLst/>
            <a:gdLst/>
            <a:ahLst/>
            <a:cxnLst/>
            <a:rect l="l" t="t" r="r" b="b"/>
            <a:pathLst>
              <a:path w="1490344" h="1487170">
                <a:moveTo>
                  <a:pt x="742884" y="0"/>
                </a:moveTo>
                <a:lnTo>
                  <a:pt x="653479" y="8373"/>
                </a:lnTo>
                <a:lnTo>
                  <a:pt x="564963" y="22860"/>
                </a:lnTo>
                <a:lnTo>
                  <a:pt x="479966" y="51390"/>
                </a:lnTo>
                <a:lnTo>
                  <a:pt x="396933" y="85478"/>
                </a:lnTo>
                <a:lnTo>
                  <a:pt x="320866" y="133200"/>
                </a:lnTo>
                <a:lnTo>
                  <a:pt x="247356" y="185332"/>
                </a:lnTo>
                <a:lnTo>
                  <a:pt x="183405" y="248986"/>
                </a:lnTo>
                <a:lnTo>
                  <a:pt x="132607" y="323423"/>
                </a:lnTo>
                <a:lnTo>
                  <a:pt x="83810" y="398749"/>
                </a:lnTo>
                <a:lnTo>
                  <a:pt x="42979" y="479225"/>
                </a:lnTo>
                <a:lnTo>
                  <a:pt x="16302" y="565555"/>
                </a:lnTo>
                <a:lnTo>
                  <a:pt x="6669" y="655257"/>
                </a:lnTo>
                <a:lnTo>
                  <a:pt x="0" y="744663"/>
                </a:lnTo>
                <a:lnTo>
                  <a:pt x="2186" y="834587"/>
                </a:lnTo>
                <a:lnTo>
                  <a:pt x="20526" y="922696"/>
                </a:lnTo>
                <a:lnTo>
                  <a:pt x="46944" y="1008581"/>
                </a:lnTo>
                <a:lnTo>
                  <a:pt x="85626" y="1089576"/>
                </a:lnTo>
                <a:lnTo>
                  <a:pt x="131422" y="1166681"/>
                </a:lnTo>
                <a:lnTo>
                  <a:pt x="186777" y="1237301"/>
                </a:lnTo>
                <a:lnTo>
                  <a:pt x="250876" y="1300029"/>
                </a:lnTo>
                <a:lnTo>
                  <a:pt x="319125" y="1358608"/>
                </a:lnTo>
                <a:lnTo>
                  <a:pt x="396748" y="1404218"/>
                </a:lnTo>
                <a:lnTo>
                  <a:pt x="478002" y="1443123"/>
                </a:lnTo>
                <a:lnTo>
                  <a:pt x="563814" y="1471134"/>
                </a:lnTo>
                <a:lnTo>
                  <a:pt x="653182" y="1483361"/>
                </a:lnTo>
                <a:lnTo>
                  <a:pt x="742884" y="1486584"/>
                </a:lnTo>
                <a:lnTo>
                  <a:pt x="832734" y="1484472"/>
                </a:lnTo>
                <a:lnTo>
                  <a:pt x="920695" y="1465946"/>
                </a:lnTo>
                <a:lnTo>
                  <a:pt x="1008322" y="1444531"/>
                </a:lnTo>
                <a:lnTo>
                  <a:pt x="1088724" y="1403625"/>
                </a:lnTo>
                <a:lnTo>
                  <a:pt x="1164421" y="1355384"/>
                </a:lnTo>
                <a:lnTo>
                  <a:pt x="1234411" y="1299473"/>
                </a:lnTo>
                <a:lnTo>
                  <a:pt x="1301178" y="1239227"/>
                </a:lnTo>
                <a:lnTo>
                  <a:pt x="1354569" y="1166866"/>
                </a:lnTo>
                <a:lnTo>
                  <a:pt x="1402922" y="1091058"/>
                </a:lnTo>
                <a:lnTo>
                  <a:pt x="1442345" y="1009915"/>
                </a:lnTo>
                <a:lnTo>
                  <a:pt x="1463686" y="922325"/>
                </a:lnTo>
                <a:lnTo>
                  <a:pt x="1482175" y="834439"/>
                </a:lnTo>
                <a:lnTo>
                  <a:pt x="1490215" y="744663"/>
                </a:lnTo>
                <a:lnTo>
                  <a:pt x="1481842" y="654924"/>
                </a:lnTo>
                <a:lnTo>
                  <a:pt x="1465872" y="566445"/>
                </a:lnTo>
                <a:lnTo>
                  <a:pt x="1441307" y="479781"/>
                </a:lnTo>
                <a:lnTo>
                  <a:pt x="1403515" y="397934"/>
                </a:lnTo>
                <a:lnTo>
                  <a:pt x="1358534" y="319718"/>
                </a:lnTo>
                <a:lnTo>
                  <a:pt x="1302734" y="248690"/>
                </a:lnTo>
                <a:lnTo>
                  <a:pt x="1234596" y="189629"/>
                </a:lnTo>
                <a:lnTo>
                  <a:pt x="1166088" y="131533"/>
                </a:lnTo>
                <a:lnTo>
                  <a:pt x="1089613" y="83995"/>
                </a:lnTo>
                <a:lnTo>
                  <a:pt x="1006914" y="48426"/>
                </a:lnTo>
                <a:lnTo>
                  <a:pt x="920325" y="24787"/>
                </a:lnTo>
                <a:lnTo>
                  <a:pt x="832994" y="2519"/>
                </a:lnTo>
                <a:lnTo>
                  <a:pt x="742884" y="0"/>
                </a:lnTo>
                <a:close/>
              </a:path>
            </a:pathLst>
          </a:custGeom>
          <a:solidFill>
            <a:srgbClr val="64A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184706" y="3446861"/>
            <a:ext cx="1668780" cy="2823845"/>
          </a:xfrm>
          <a:custGeom>
            <a:avLst/>
            <a:gdLst/>
            <a:ahLst/>
            <a:cxnLst/>
            <a:rect l="l" t="t" r="r" b="b"/>
            <a:pathLst>
              <a:path w="1668780" h="2823845">
                <a:moveTo>
                  <a:pt x="924808" y="0"/>
                </a:moveTo>
                <a:lnTo>
                  <a:pt x="856003" y="54836"/>
                </a:lnTo>
                <a:lnTo>
                  <a:pt x="794423" y="116416"/>
                </a:lnTo>
                <a:lnTo>
                  <a:pt x="726359" y="170400"/>
                </a:lnTo>
                <a:lnTo>
                  <a:pt x="662260" y="229053"/>
                </a:lnTo>
                <a:lnTo>
                  <a:pt x="592084" y="280554"/>
                </a:lnTo>
                <a:lnTo>
                  <a:pt x="527392" y="338540"/>
                </a:lnTo>
                <a:lnTo>
                  <a:pt x="460144" y="393488"/>
                </a:lnTo>
                <a:lnTo>
                  <a:pt x="394451" y="450251"/>
                </a:lnTo>
                <a:lnTo>
                  <a:pt x="329685" y="508162"/>
                </a:lnTo>
                <a:lnTo>
                  <a:pt x="262214" y="562850"/>
                </a:lnTo>
                <a:lnTo>
                  <a:pt x="199152" y="622763"/>
                </a:lnTo>
                <a:lnTo>
                  <a:pt x="128976" y="674339"/>
                </a:lnTo>
                <a:lnTo>
                  <a:pt x="66618" y="735066"/>
                </a:lnTo>
                <a:lnTo>
                  <a:pt x="0" y="790199"/>
                </a:lnTo>
                <a:lnTo>
                  <a:pt x="54576" y="856410"/>
                </a:lnTo>
                <a:lnTo>
                  <a:pt x="106301" y="926401"/>
                </a:lnTo>
                <a:lnTo>
                  <a:pt x="153393" y="999578"/>
                </a:lnTo>
                <a:lnTo>
                  <a:pt x="198151" y="1074052"/>
                </a:lnTo>
                <a:lnTo>
                  <a:pt x="243503" y="1148340"/>
                </a:lnTo>
                <a:lnTo>
                  <a:pt x="278998" y="1227816"/>
                </a:lnTo>
                <a:lnTo>
                  <a:pt x="319310" y="1305180"/>
                </a:lnTo>
                <a:lnTo>
                  <a:pt x="350026" y="1386767"/>
                </a:lnTo>
                <a:lnTo>
                  <a:pt x="371961" y="1471171"/>
                </a:lnTo>
                <a:lnTo>
                  <a:pt x="398008" y="1554203"/>
                </a:lnTo>
                <a:lnTo>
                  <a:pt x="414237" y="1639681"/>
                </a:lnTo>
                <a:lnTo>
                  <a:pt x="436319" y="1724122"/>
                </a:lnTo>
                <a:lnTo>
                  <a:pt x="451066" y="1897672"/>
                </a:lnTo>
                <a:lnTo>
                  <a:pt x="458254" y="1984521"/>
                </a:lnTo>
                <a:lnTo>
                  <a:pt x="454289" y="2071555"/>
                </a:lnTo>
                <a:lnTo>
                  <a:pt x="452363" y="2158626"/>
                </a:lnTo>
                <a:lnTo>
                  <a:pt x="439691" y="2244809"/>
                </a:lnTo>
                <a:lnTo>
                  <a:pt x="428464" y="2331028"/>
                </a:lnTo>
                <a:lnTo>
                  <a:pt x="413310" y="2417247"/>
                </a:lnTo>
                <a:lnTo>
                  <a:pt x="497936" y="2442034"/>
                </a:lnTo>
                <a:lnTo>
                  <a:pt x="581784" y="2468674"/>
                </a:lnTo>
                <a:lnTo>
                  <a:pt x="665336" y="2496352"/>
                </a:lnTo>
                <a:lnTo>
                  <a:pt x="749257" y="2522733"/>
                </a:lnTo>
                <a:lnTo>
                  <a:pt x="832920" y="2549929"/>
                </a:lnTo>
                <a:lnTo>
                  <a:pt x="915989" y="2579014"/>
                </a:lnTo>
                <a:lnTo>
                  <a:pt x="998874" y="2608655"/>
                </a:lnTo>
                <a:lnTo>
                  <a:pt x="1082203" y="2636889"/>
                </a:lnTo>
                <a:lnTo>
                  <a:pt x="1165903" y="2664048"/>
                </a:lnTo>
                <a:lnTo>
                  <a:pt x="1250677" y="2687872"/>
                </a:lnTo>
                <a:lnTo>
                  <a:pt x="1333228" y="2718587"/>
                </a:lnTo>
                <a:lnTo>
                  <a:pt x="1417705" y="2743338"/>
                </a:lnTo>
                <a:lnTo>
                  <a:pt x="1500849" y="2772312"/>
                </a:lnTo>
                <a:lnTo>
                  <a:pt x="1668730" y="2823258"/>
                </a:lnTo>
                <a:lnTo>
                  <a:pt x="1645536" y="2738558"/>
                </a:lnTo>
                <a:lnTo>
                  <a:pt x="1626973" y="2651969"/>
                </a:lnTo>
                <a:lnTo>
                  <a:pt x="1598925" y="2567899"/>
                </a:lnTo>
                <a:lnTo>
                  <a:pt x="1580177" y="2481383"/>
                </a:lnTo>
                <a:lnTo>
                  <a:pt x="1553537" y="2396942"/>
                </a:lnTo>
                <a:lnTo>
                  <a:pt x="1530601" y="2311501"/>
                </a:lnTo>
                <a:lnTo>
                  <a:pt x="1514225" y="2224356"/>
                </a:lnTo>
                <a:lnTo>
                  <a:pt x="1486251" y="2140249"/>
                </a:lnTo>
                <a:lnTo>
                  <a:pt x="1467577" y="2053696"/>
                </a:lnTo>
                <a:lnTo>
                  <a:pt x="1444568" y="1968292"/>
                </a:lnTo>
                <a:lnTo>
                  <a:pt x="1421077" y="1883000"/>
                </a:lnTo>
                <a:lnTo>
                  <a:pt x="1400736" y="1796891"/>
                </a:lnTo>
                <a:lnTo>
                  <a:pt x="1378431" y="1711302"/>
                </a:lnTo>
                <a:lnTo>
                  <a:pt x="1351902" y="1626788"/>
                </a:lnTo>
                <a:lnTo>
                  <a:pt x="1333042" y="1540309"/>
                </a:lnTo>
                <a:lnTo>
                  <a:pt x="1309255" y="1455090"/>
                </a:lnTo>
                <a:lnTo>
                  <a:pt x="1286357" y="1369649"/>
                </a:lnTo>
                <a:lnTo>
                  <a:pt x="1264460" y="1283949"/>
                </a:lnTo>
                <a:lnTo>
                  <a:pt x="1243341" y="1198026"/>
                </a:lnTo>
                <a:lnTo>
                  <a:pt x="1220628" y="1112511"/>
                </a:lnTo>
                <a:lnTo>
                  <a:pt x="1192209" y="1028515"/>
                </a:lnTo>
                <a:lnTo>
                  <a:pt x="1172905" y="942148"/>
                </a:lnTo>
                <a:lnTo>
                  <a:pt x="1128036" y="770969"/>
                </a:lnTo>
                <a:lnTo>
                  <a:pt x="1103767" y="685899"/>
                </a:lnTo>
                <a:lnTo>
                  <a:pt x="1080647" y="600532"/>
                </a:lnTo>
                <a:lnTo>
                  <a:pt x="1057267" y="515202"/>
                </a:lnTo>
                <a:lnTo>
                  <a:pt x="1037704" y="428872"/>
                </a:lnTo>
                <a:lnTo>
                  <a:pt x="1015695" y="343172"/>
                </a:lnTo>
                <a:lnTo>
                  <a:pt x="991760" y="257953"/>
                </a:lnTo>
                <a:lnTo>
                  <a:pt x="971456" y="171808"/>
                </a:lnTo>
                <a:lnTo>
                  <a:pt x="947669" y="86589"/>
                </a:lnTo>
                <a:lnTo>
                  <a:pt x="924808" y="0"/>
                </a:lnTo>
                <a:close/>
              </a:path>
            </a:pathLst>
          </a:custGeom>
          <a:solidFill>
            <a:srgbClr val="FFA7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916983" y="5030151"/>
            <a:ext cx="624840" cy="492125"/>
          </a:xfrm>
          <a:custGeom>
            <a:avLst/>
            <a:gdLst/>
            <a:ahLst/>
            <a:cxnLst/>
            <a:rect l="l" t="t" r="r" b="b"/>
            <a:pathLst>
              <a:path w="624840" h="492125">
                <a:moveTo>
                  <a:pt x="337280" y="0"/>
                </a:moveTo>
                <a:lnTo>
                  <a:pt x="267216" y="54391"/>
                </a:lnTo>
                <a:lnTo>
                  <a:pt x="199337" y="112266"/>
                </a:lnTo>
                <a:lnTo>
                  <a:pt x="133422" y="172401"/>
                </a:lnTo>
                <a:lnTo>
                  <a:pt x="63099" y="227422"/>
                </a:lnTo>
                <a:lnTo>
                  <a:pt x="0" y="286816"/>
                </a:lnTo>
                <a:lnTo>
                  <a:pt x="87701" y="313604"/>
                </a:lnTo>
                <a:lnTo>
                  <a:pt x="175254" y="349100"/>
                </a:lnTo>
                <a:lnTo>
                  <a:pt x="267105" y="371220"/>
                </a:lnTo>
                <a:lnTo>
                  <a:pt x="354806" y="406233"/>
                </a:lnTo>
                <a:lnTo>
                  <a:pt x="444360" y="435467"/>
                </a:lnTo>
                <a:lnTo>
                  <a:pt x="535803" y="458995"/>
                </a:lnTo>
                <a:lnTo>
                  <a:pt x="624542" y="491860"/>
                </a:lnTo>
                <a:lnTo>
                  <a:pt x="600791" y="396452"/>
                </a:lnTo>
                <a:lnTo>
                  <a:pt x="573707" y="302637"/>
                </a:lnTo>
                <a:lnTo>
                  <a:pt x="529356" y="215418"/>
                </a:lnTo>
                <a:lnTo>
                  <a:pt x="472185" y="136201"/>
                </a:lnTo>
                <a:lnTo>
                  <a:pt x="406530" y="64284"/>
                </a:lnTo>
                <a:lnTo>
                  <a:pt x="337280" y="0"/>
                </a:lnTo>
                <a:close/>
              </a:path>
            </a:pathLst>
          </a:custGeom>
          <a:solidFill>
            <a:srgbClr val="FFA7B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12590294" y="3069511"/>
            <a:ext cx="6684645" cy="6503670"/>
            <a:chOff x="12590294" y="3069511"/>
            <a:chExt cx="6684645" cy="6503670"/>
          </a:xfrm>
        </p:grpSpPr>
        <p:sp>
          <p:nvSpPr>
            <p:cNvPr id="23" name="object 23"/>
            <p:cNvSpPr/>
            <p:nvPr/>
          </p:nvSpPr>
          <p:spPr>
            <a:xfrm>
              <a:off x="17070952" y="3328934"/>
              <a:ext cx="1715135" cy="2870200"/>
            </a:xfrm>
            <a:custGeom>
              <a:avLst/>
              <a:gdLst/>
              <a:ahLst/>
              <a:cxnLst/>
              <a:rect l="l" t="t" r="r" b="b"/>
              <a:pathLst>
                <a:path w="1715134" h="2870200">
                  <a:moveTo>
                    <a:pt x="1617541" y="2806700"/>
                  </a:moveTo>
                  <a:lnTo>
                    <a:pt x="1612416" y="2825750"/>
                  </a:lnTo>
                  <a:lnTo>
                    <a:pt x="1607982" y="2844800"/>
                  </a:lnTo>
                  <a:lnTo>
                    <a:pt x="1607292" y="2844800"/>
                  </a:lnTo>
                  <a:lnTo>
                    <a:pt x="1688768" y="2870200"/>
                  </a:lnTo>
                  <a:lnTo>
                    <a:pt x="1692185" y="2857500"/>
                  </a:lnTo>
                  <a:lnTo>
                    <a:pt x="1678527" y="2857500"/>
                  </a:lnTo>
                  <a:lnTo>
                    <a:pt x="1675960" y="2844800"/>
                  </a:lnTo>
                  <a:lnTo>
                    <a:pt x="1607982" y="2844800"/>
                  </a:lnTo>
                  <a:lnTo>
                    <a:pt x="1607343" y="2844607"/>
                  </a:lnTo>
                  <a:lnTo>
                    <a:pt x="1675922" y="2844607"/>
                  </a:lnTo>
                  <a:lnTo>
                    <a:pt x="1671670" y="2823574"/>
                  </a:lnTo>
                  <a:lnTo>
                    <a:pt x="1617541" y="2806700"/>
                  </a:lnTo>
                  <a:close/>
                </a:path>
                <a:path w="1715134" h="2870200">
                  <a:moveTo>
                    <a:pt x="1709258" y="2844800"/>
                  </a:moveTo>
                  <a:lnTo>
                    <a:pt x="1693893" y="2857500"/>
                  </a:lnTo>
                  <a:lnTo>
                    <a:pt x="1688768" y="2870200"/>
                  </a:lnTo>
                  <a:lnTo>
                    <a:pt x="1715013" y="2870200"/>
                  </a:lnTo>
                  <a:lnTo>
                    <a:pt x="1709258" y="2844800"/>
                  </a:lnTo>
                  <a:close/>
                </a:path>
                <a:path w="1715134" h="2870200">
                  <a:moveTo>
                    <a:pt x="1671670" y="2823574"/>
                  </a:moveTo>
                  <a:lnTo>
                    <a:pt x="1678527" y="2857500"/>
                  </a:lnTo>
                  <a:lnTo>
                    <a:pt x="1693893" y="2851149"/>
                  </a:lnTo>
                  <a:lnTo>
                    <a:pt x="1699017" y="2832100"/>
                  </a:lnTo>
                  <a:lnTo>
                    <a:pt x="1671670" y="2823574"/>
                  </a:lnTo>
                  <a:close/>
                </a:path>
                <a:path w="1715134" h="2870200">
                  <a:moveTo>
                    <a:pt x="1693893" y="2851149"/>
                  </a:moveTo>
                  <a:lnTo>
                    <a:pt x="1678527" y="2857500"/>
                  </a:lnTo>
                  <a:lnTo>
                    <a:pt x="1692185" y="2857500"/>
                  </a:lnTo>
                  <a:lnTo>
                    <a:pt x="1693893" y="2851149"/>
                  </a:lnTo>
                  <a:close/>
                </a:path>
                <a:path w="1715134" h="2870200">
                  <a:moveTo>
                    <a:pt x="1691288" y="2768600"/>
                  </a:moveTo>
                  <a:lnTo>
                    <a:pt x="1660558" y="2768600"/>
                  </a:lnTo>
                  <a:lnTo>
                    <a:pt x="1671670" y="2823574"/>
                  </a:lnTo>
                  <a:lnTo>
                    <a:pt x="1699017" y="2832100"/>
                  </a:lnTo>
                  <a:lnTo>
                    <a:pt x="1693893" y="2851149"/>
                  </a:lnTo>
                  <a:lnTo>
                    <a:pt x="1709258" y="2844800"/>
                  </a:lnTo>
                  <a:lnTo>
                    <a:pt x="1691288" y="2768600"/>
                  </a:lnTo>
                  <a:close/>
                </a:path>
                <a:path w="1715134" h="2870200">
                  <a:moveTo>
                    <a:pt x="1612416" y="2825750"/>
                  </a:moveTo>
                  <a:lnTo>
                    <a:pt x="1607343" y="2844607"/>
                  </a:lnTo>
                  <a:lnTo>
                    <a:pt x="1607982" y="2844800"/>
                  </a:lnTo>
                  <a:lnTo>
                    <a:pt x="1612416" y="2825750"/>
                  </a:lnTo>
                  <a:close/>
                </a:path>
                <a:path w="1715134" h="2870200">
                  <a:moveTo>
                    <a:pt x="1533023" y="2781495"/>
                  </a:moveTo>
                  <a:lnTo>
                    <a:pt x="1527939" y="2800350"/>
                  </a:lnTo>
                  <a:lnTo>
                    <a:pt x="1523505" y="2819400"/>
                  </a:lnTo>
                  <a:lnTo>
                    <a:pt x="1607343" y="2844607"/>
                  </a:lnTo>
                  <a:lnTo>
                    <a:pt x="1612416" y="2825750"/>
                  </a:lnTo>
                  <a:lnTo>
                    <a:pt x="1613894" y="2819400"/>
                  </a:lnTo>
                  <a:lnTo>
                    <a:pt x="1612416" y="2819400"/>
                  </a:lnTo>
                  <a:lnTo>
                    <a:pt x="1616850" y="2806700"/>
                  </a:lnTo>
                  <a:lnTo>
                    <a:pt x="1533023" y="2781495"/>
                  </a:lnTo>
                  <a:close/>
                </a:path>
                <a:path w="1715134" h="2870200">
                  <a:moveTo>
                    <a:pt x="1532373" y="2781300"/>
                  </a:moveTo>
                  <a:lnTo>
                    <a:pt x="1439621" y="2781300"/>
                  </a:lnTo>
                  <a:lnTo>
                    <a:pt x="1522802" y="2819400"/>
                  </a:lnTo>
                  <a:lnTo>
                    <a:pt x="1527939" y="2794000"/>
                  </a:lnTo>
                  <a:lnTo>
                    <a:pt x="1529417" y="2794000"/>
                  </a:lnTo>
                  <a:lnTo>
                    <a:pt x="1532373" y="2781300"/>
                  </a:lnTo>
                  <a:close/>
                </a:path>
                <a:path w="1715134" h="2870200">
                  <a:moveTo>
                    <a:pt x="1527939" y="2794000"/>
                  </a:moveTo>
                  <a:lnTo>
                    <a:pt x="1522802" y="2819400"/>
                  </a:lnTo>
                  <a:lnTo>
                    <a:pt x="1524795" y="2812009"/>
                  </a:lnTo>
                  <a:lnTo>
                    <a:pt x="1527939" y="2794000"/>
                  </a:lnTo>
                  <a:close/>
                </a:path>
                <a:path w="1715134" h="2870200">
                  <a:moveTo>
                    <a:pt x="1524795" y="2812009"/>
                  </a:moveTo>
                  <a:lnTo>
                    <a:pt x="1522802" y="2819400"/>
                  </a:lnTo>
                  <a:lnTo>
                    <a:pt x="1523505" y="2819400"/>
                  </a:lnTo>
                  <a:lnTo>
                    <a:pt x="1524795" y="2812009"/>
                  </a:lnTo>
                  <a:close/>
                </a:path>
                <a:path w="1715134" h="2870200">
                  <a:moveTo>
                    <a:pt x="1616850" y="2806700"/>
                  </a:moveTo>
                  <a:lnTo>
                    <a:pt x="1612416" y="2819400"/>
                  </a:lnTo>
                  <a:lnTo>
                    <a:pt x="1615909" y="2810742"/>
                  </a:lnTo>
                  <a:lnTo>
                    <a:pt x="1616850" y="2806700"/>
                  </a:lnTo>
                  <a:close/>
                </a:path>
                <a:path w="1715134" h="2870200">
                  <a:moveTo>
                    <a:pt x="1615909" y="2810742"/>
                  </a:moveTo>
                  <a:lnTo>
                    <a:pt x="1612416" y="2819400"/>
                  </a:lnTo>
                  <a:lnTo>
                    <a:pt x="1613894" y="2819400"/>
                  </a:lnTo>
                  <a:lnTo>
                    <a:pt x="1615909" y="2810742"/>
                  </a:lnTo>
                  <a:close/>
                </a:path>
                <a:path w="1715134" h="2870200">
                  <a:moveTo>
                    <a:pt x="1529417" y="2794000"/>
                  </a:moveTo>
                  <a:lnTo>
                    <a:pt x="1527939" y="2794000"/>
                  </a:lnTo>
                  <a:lnTo>
                    <a:pt x="1524795" y="2812009"/>
                  </a:lnTo>
                  <a:lnTo>
                    <a:pt x="1527939" y="2800350"/>
                  </a:lnTo>
                  <a:lnTo>
                    <a:pt x="1529417" y="2794000"/>
                  </a:lnTo>
                  <a:close/>
                </a:path>
                <a:path w="1715134" h="2870200">
                  <a:moveTo>
                    <a:pt x="1617541" y="2806700"/>
                  </a:moveTo>
                  <a:lnTo>
                    <a:pt x="1616850" y="2806700"/>
                  </a:lnTo>
                  <a:lnTo>
                    <a:pt x="1615909" y="2810742"/>
                  </a:lnTo>
                  <a:lnTo>
                    <a:pt x="1617541" y="2806700"/>
                  </a:lnTo>
                  <a:close/>
                </a:path>
                <a:path w="1715134" h="2870200">
                  <a:moveTo>
                    <a:pt x="1532373" y="2781300"/>
                  </a:moveTo>
                  <a:lnTo>
                    <a:pt x="1527939" y="2800350"/>
                  </a:lnTo>
                  <a:lnTo>
                    <a:pt x="1533023" y="2781495"/>
                  </a:lnTo>
                  <a:lnTo>
                    <a:pt x="1532373" y="2781300"/>
                  </a:lnTo>
                  <a:close/>
                </a:path>
                <a:path w="1715134" h="2870200">
                  <a:moveTo>
                    <a:pt x="1449895" y="2755900"/>
                  </a:moveTo>
                  <a:lnTo>
                    <a:pt x="1439632" y="2781300"/>
                  </a:lnTo>
                  <a:lnTo>
                    <a:pt x="1532373" y="2781300"/>
                  </a:lnTo>
                  <a:lnTo>
                    <a:pt x="1533023" y="2781495"/>
                  </a:lnTo>
                  <a:lnTo>
                    <a:pt x="1533065" y="2781296"/>
                  </a:lnTo>
                  <a:lnTo>
                    <a:pt x="1449895" y="2755900"/>
                  </a:lnTo>
                  <a:close/>
                </a:path>
                <a:path w="1715134" h="2870200">
                  <a:moveTo>
                    <a:pt x="1439622" y="2781296"/>
                  </a:moveTo>
                  <a:close/>
                </a:path>
                <a:path w="1715134" h="2870200">
                  <a:moveTo>
                    <a:pt x="1366702" y="2730500"/>
                  </a:moveTo>
                  <a:lnTo>
                    <a:pt x="1361577" y="2743201"/>
                  </a:lnTo>
                  <a:lnTo>
                    <a:pt x="1356903" y="2755900"/>
                  </a:lnTo>
                  <a:lnTo>
                    <a:pt x="1356452" y="2755900"/>
                  </a:lnTo>
                  <a:lnTo>
                    <a:pt x="1439622" y="2781296"/>
                  </a:lnTo>
                  <a:lnTo>
                    <a:pt x="1449883" y="2755900"/>
                  </a:lnTo>
                  <a:lnTo>
                    <a:pt x="1356903" y="2755900"/>
                  </a:lnTo>
                  <a:lnTo>
                    <a:pt x="1356501" y="2755778"/>
                  </a:lnTo>
                  <a:lnTo>
                    <a:pt x="1449485" y="2755778"/>
                  </a:lnTo>
                  <a:lnTo>
                    <a:pt x="1366702" y="2730500"/>
                  </a:lnTo>
                  <a:close/>
                </a:path>
                <a:path w="1715134" h="2870200">
                  <a:moveTo>
                    <a:pt x="1665164" y="2679712"/>
                  </a:moveTo>
                  <a:lnTo>
                    <a:pt x="1635110" y="2692400"/>
                  </a:lnTo>
                  <a:lnTo>
                    <a:pt x="1660897" y="2768600"/>
                  </a:lnTo>
                  <a:lnTo>
                    <a:pt x="1690948" y="2768600"/>
                  </a:lnTo>
                  <a:lnTo>
                    <a:pt x="1665164" y="2679712"/>
                  </a:lnTo>
                  <a:close/>
                </a:path>
                <a:path w="1715134" h="2870200">
                  <a:moveTo>
                    <a:pt x="1361577" y="2743201"/>
                  </a:moveTo>
                  <a:lnTo>
                    <a:pt x="1356501" y="2755778"/>
                  </a:lnTo>
                  <a:lnTo>
                    <a:pt x="1356903" y="2755900"/>
                  </a:lnTo>
                  <a:lnTo>
                    <a:pt x="1361577" y="2743201"/>
                  </a:lnTo>
                  <a:close/>
                </a:path>
                <a:path w="1715134" h="2870200">
                  <a:moveTo>
                    <a:pt x="1282421" y="2705161"/>
                  </a:moveTo>
                  <a:lnTo>
                    <a:pt x="1277544" y="2717800"/>
                  </a:lnTo>
                  <a:lnTo>
                    <a:pt x="1272870" y="2730500"/>
                  </a:lnTo>
                  <a:lnTo>
                    <a:pt x="1356501" y="2755778"/>
                  </a:lnTo>
                  <a:lnTo>
                    <a:pt x="1361577" y="2743200"/>
                  </a:lnTo>
                  <a:lnTo>
                    <a:pt x="1366251" y="2730500"/>
                  </a:lnTo>
                  <a:lnTo>
                    <a:pt x="1282421" y="2705161"/>
                  </a:lnTo>
                  <a:close/>
                </a:path>
                <a:path w="1715134" h="2870200">
                  <a:moveTo>
                    <a:pt x="1366702" y="2730500"/>
                  </a:moveTo>
                  <a:lnTo>
                    <a:pt x="1366251" y="2730500"/>
                  </a:lnTo>
                  <a:lnTo>
                    <a:pt x="1361577" y="2743200"/>
                  </a:lnTo>
                  <a:lnTo>
                    <a:pt x="1366702" y="2730500"/>
                  </a:lnTo>
                  <a:close/>
                </a:path>
                <a:path w="1715134" h="2870200">
                  <a:moveTo>
                    <a:pt x="1282218" y="2705100"/>
                  </a:moveTo>
                  <a:lnTo>
                    <a:pt x="1189054" y="2705100"/>
                  </a:lnTo>
                  <a:lnTo>
                    <a:pt x="1272642" y="2730500"/>
                  </a:lnTo>
                  <a:lnTo>
                    <a:pt x="1277544" y="2717800"/>
                  </a:lnTo>
                  <a:lnTo>
                    <a:pt x="1282218" y="2705100"/>
                  </a:lnTo>
                  <a:close/>
                </a:path>
                <a:path w="1715134" h="2870200">
                  <a:moveTo>
                    <a:pt x="1277544" y="2717800"/>
                  </a:moveTo>
                  <a:lnTo>
                    <a:pt x="1272642" y="2730500"/>
                  </a:lnTo>
                  <a:lnTo>
                    <a:pt x="1272870" y="2730500"/>
                  </a:lnTo>
                  <a:lnTo>
                    <a:pt x="1277544" y="2717800"/>
                  </a:lnTo>
                  <a:close/>
                </a:path>
                <a:path w="1715134" h="2870200">
                  <a:moveTo>
                    <a:pt x="1282218" y="2705100"/>
                  </a:moveTo>
                  <a:lnTo>
                    <a:pt x="1277544" y="2717800"/>
                  </a:lnTo>
                  <a:lnTo>
                    <a:pt x="1282421" y="2705161"/>
                  </a:lnTo>
                  <a:lnTo>
                    <a:pt x="1282218" y="2705100"/>
                  </a:lnTo>
                  <a:close/>
                </a:path>
                <a:path w="1715134" h="2870200">
                  <a:moveTo>
                    <a:pt x="1198857" y="2679700"/>
                  </a:moveTo>
                  <a:lnTo>
                    <a:pt x="1193956" y="2692400"/>
                  </a:lnTo>
                  <a:lnTo>
                    <a:pt x="1189100" y="2705100"/>
                  </a:lnTo>
                  <a:lnTo>
                    <a:pt x="1282218" y="2705100"/>
                  </a:lnTo>
                  <a:lnTo>
                    <a:pt x="1282421" y="2705161"/>
                  </a:lnTo>
                  <a:lnTo>
                    <a:pt x="1198857" y="2679700"/>
                  </a:lnTo>
                  <a:close/>
                </a:path>
                <a:path w="1715134" h="2870200">
                  <a:moveTo>
                    <a:pt x="1189059" y="2705087"/>
                  </a:moveTo>
                  <a:close/>
                </a:path>
                <a:path w="1715134" h="2870200">
                  <a:moveTo>
                    <a:pt x="1193956" y="2692400"/>
                  </a:moveTo>
                  <a:lnTo>
                    <a:pt x="1189059" y="2705087"/>
                  </a:lnTo>
                  <a:lnTo>
                    <a:pt x="1193956" y="2692400"/>
                  </a:lnTo>
                  <a:close/>
                </a:path>
                <a:path w="1715134" h="2870200">
                  <a:moveTo>
                    <a:pt x="1105477" y="2679545"/>
                  </a:moveTo>
                  <a:lnTo>
                    <a:pt x="1105478" y="2679712"/>
                  </a:lnTo>
                  <a:lnTo>
                    <a:pt x="1189059" y="2705087"/>
                  </a:lnTo>
                  <a:lnTo>
                    <a:pt x="1193966" y="2692372"/>
                  </a:lnTo>
                  <a:lnTo>
                    <a:pt x="1198811" y="2679700"/>
                  </a:lnTo>
                  <a:lnTo>
                    <a:pt x="1105991" y="2679700"/>
                  </a:lnTo>
                  <a:lnTo>
                    <a:pt x="1105477" y="2679545"/>
                  </a:lnTo>
                  <a:close/>
                </a:path>
                <a:path w="1715134" h="2870200">
                  <a:moveTo>
                    <a:pt x="1650135" y="2679700"/>
                  </a:moveTo>
                  <a:lnTo>
                    <a:pt x="1635077" y="2692400"/>
                  </a:lnTo>
                  <a:lnTo>
                    <a:pt x="1650135" y="2679700"/>
                  </a:lnTo>
                  <a:close/>
                </a:path>
                <a:path w="1715134" h="2870200">
                  <a:moveTo>
                    <a:pt x="1198857" y="2679700"/>
                  </a:moveTo>
                  <a:lnTo>
                    <a:pt x="1193956" y="2692400"/>
                  </a:lnTo>
                  <a:lnTo>
                    <a:pt x="1198857" y="2679700"/>
                  </a:lnTo>
                  <a:close/>
                </a:path>
                <a:path w="1715134" h="2870200">
                  <a:moveTo>
                    <a:pt x="1640052" y="2590861"/>
                  </a:moveTo>
                  <a:lnTo>
                    <a:pt x="1609919" y="2603500"/>
                  </a:lnTo>
                  <a:lnTo>
                    <a:pt x="1635077" y="2692399"/>
                  </a:lnTo>
                  <a:lnTo>
                    <a:pt x="1650135" y="2679700"/>
                  </a:lnTo>
                  <a:lnTo>
                    <a:pt x="1665193" y="2679700"/>
                  </a:lnTo>
                  <a:lnTo>
                    <a:pt x="1640052" y="2590861"/>
                  </a:lnTo>
                  <a:close/>
                </a:path>
                <a:path w="1715134" h="2870200">
                  <a:moveTo>
                    <a:pt x="1665160" y="2679700"/>
                  </a:moveTo>
                  <a:lnTo>
                    <a:pt x="1650121" y="2679712"/>
                  </a:lnTo>
                  <a:lnTo>
                    <a:pt x="1635142" y="2692372"/>
                  </a:lnTo>
                  <a:lnTo>
                    <a:pt x="1665160" y="2679700"/>
                  </a:lnTo>
                  <a:close/>
                </a:path>
                <a:path w="1715134" h="2870200">
                  <a:moveTo>
                    <a:pt x="1110293" y="2660650"/>
                  </a:moveTo>
                  <a:lnTo>
                    <a:pt x="1105477" y="2679545"/>
                  </a:lnTo>
                  <a:lnTo>
                    <a:pt x="1105991" y="2679700"/>
                  </a:lnTo>
                  <a:lnTo>
                    <a:pt x="1110293" y="2660650"/>
                  </a:lnTo>
                  <a:close/>
                </a:path>
                <a:path w="1715134" h="2870200">
                  <a:moveTo>
                    <a:pt x="1113498" y="2648075"/>
                  </a:moveTo>
                  <a:lnTo>
                    <a:pt x="1110293" y="2660650"/>
                  </a:lnTo>
                  <a:lnTo>
                    <a:pt x="1105991" y="2679700"/>
                  </a:lnTo>
                  <a:lnTo>
                    <a:pt x="1198811" y="2679700"/>
                  </a:lnTo>
                  <a:lnTo>
                    <a:pt x="1170924" y="2667000"/>
                  </a:lnTo>
                  <a:lnTo>
                    <a:pt x="1110293" y="2667000"/>
                  </a:lnTo>
                  <a:lnTo>
                    <a:pt x="1113498" y="2648075"/>
                  </a:lnTo>
                  <a:close/>
                </a:path>
                <a:path w="1715134" h="2870200">
                  <a:moveTo>
                    <a:pt x="1114595" y="2641600"/>
                  </a:moveTo>
                  <a:lnTo>
                    <a:pt x="1025593" y="2641600"/>
                  </a:lnTo>
                  <a:lnTo>
                    <a:pt x="1021291" y="2654300"/>
                  </a:lnTo>
                  <a:lnTo>
                    <a:pt x="1105477" y="2679545"/>
                  </a:lnTo>
                  <a:lnTo>
                    <a:pt x="1110293" y="2660650"/>
                  </a:lnTo>
                  <a:lnTo>
                    <a:pt x="1114595" y="2641600"/>
                  </a:lnTo>
                  <a:close/>
                </a:path>
                <a:path w="1715134" h="2870200">
                  <a:moveTo>
                    <a:pt x="1115149" y="2641600"/>
                  </a:moveTo>
                  <a:lnTo>
                    <a:pt x="1113498" y="2648075"/>
                  </a:lnTo>
                  <a:lnTo>
                    <a:pt x="1110293" y="2667000"/>
                  </a:lnTo>
                  <a:lnTo>
                    <a:pt x="1115149" y="2641600"/>
                  </a:lnTo>
                  <a:close/>
                </a:path>
                <a:path w="1715134" h="2870200">
                  <a:moveTo>
                    <a:pt x="1115149" y="2641600"/>
                  </a:moveTo>
                  <a:lnTo>
                    <a:pt x="1110293" y="2667000"/>
                  </a:lnTo>
                  <a:lnTo>
                    <a:pt x="1170924" y="2667000"/>
                  </a:lnTo>
                  <a:lnTo>
                    <a:pt x="1115149" y="2641600"/>
                  </a:lnTo>
                  <a:close/>
                </a:path>
                <a:path w="1715134" h="2870200">
                  <a:moveTo>
                    <a:pt x="946898" y="2603689"/>
                  </a:moveTo>
                  <a:lnTo>
                    <a:pt x="941175" y="2616241"/>
                  </a:lnTo>
                  <a:lnTo>
                    <a:pt x="936740" y="2628900"/>
                  </a:lnTo>
                  <a:lnTo>
                    <a:pt x="1021143" y="2654300"/>
                  </a:lnTo>
                  <a:lnTo>
                    <a:pt x="1025593" y="2635250"/>
                  </a:lnTo>
                  <a:lnTo>
                    <a:pt x="1029895" y="2616200"/>
                  </a:lnTo>
                  <a:lnTo>
                    <a:pt x="1030043" y="2616200"/>
                  </a:lnTo>
                  <a:lnTo>
                    <a:pt x="946898" y="2603689"/>
                  </a:lnTo>
                  <a:close/>
                </a:path>
                <a:path w="1715134" h="2870200">
                  <a:moveTo>
                    <a:pt x="1021560" y="2653109"/>
                  </a:moveTo>
                  <a:lnTo>
                    <a:pt x="1021143" y="2654300"/>
                  </a:lnTo>
                  <a:lnTo>
                    <a:pt x="1021291" y="2654300"/>
                  </a:lnTo>
                  <a:lnTo>
                    <a:pt x="1021560" y="2653109"/>
                  </a:lnTo>
                  <a:close/>
                </a:path>
                <a:path w="1715134" h="2870200">
                  <a:moveTo>
                    <a:pt x="1025593" y="2641600"/>
                  </a:moveTo>
                  <a:lnTo>
                    <a:pt x="1021560" y="2653109"/>
                  </a:lnTo>
                  <a:lnTo>
                    <a:pt x="1021291" y="2654300"/>
                  </a:lnTo>
                  <a:lnTo>
                    <a:pt x="1025593" y="2641600"/>
                  </a:lnTo>
                  <a:close/>
                </a:path>
                <a:path w="1715134" h="2870200">
                  <a:moveTo>
                    <a:pt x="1030033" y="2616241"/>
                  </a:moveTo>
                  <a:lnTo>
                    <a:pt x="1025593" y="2635250"/>
                  </a:lnTo>
                  <a:lnTo>
                    <a:pt x="1021560" y="2653109"/>
                  </a:lnTo>
                  <a:lnTo>
                    <a:pt x="1025593" y="2641600"/>
                  </a:lnTo>
                  <a:lnTo>
                    <a:pt x="1114595" y="2641600"/>
                  </a:lnTo>
                  <a:lnTo>
                    <a:pt x="1030033" y="2616241"/>
                  </a:lnTo>
                  <a:close/>
                </a:path>
                <a:path w="1715134" h="2870200">
                  <a:moveTo>
                    <a:pt x="1115149" y="2641600"/>
                  </a:moveTo>
                  <a:lnTo>
                    <a:pt x="1114595" y="2641600"/>
                  </a:lnTo>
                  <a:lnTo>
                    <a:pt x="1113498" y="2648075"/>
                  </a:lnTo>
                  <a:lnTo>
                    <a:pt x="1115149" y="2641600"/>
                  </a:lnTo>
                  <a:close/>
                </a:path>
                <a:path w="1715134" h="2870200">
                  <a:moveTo>
                    <a:pt x="1029895" y="2616200"/>
                  </a:moveTo>
                  <a:lnTo>
                    <a:pt x="1025593" y="2635250"/>
                  </a:lnTo>
                  <a:lnTo>
                    <a:pt x="1030033" y="2616241"/>
                  </a:lnTo>
                  <a:lnTo>
                    <a:pt x="1029895" y="2616200"/>
                  </a:lnTo>
                  <a:close/>
                </a:path>
                <a:path w="1715134" h="2870200">
                  <a:moveTo>
                    <a:pt x="865026" y="2565400"/>
                  </a:moveTo>
                  <a:lnTo>
                    <a:pt x="859231" y="2578100"/>
                  </a:lnTo>
                  <a:lnTo>
                    <a:pt x="854436" y="2590800"/>
                  </a:lnTo>
                  <a:lnTo>
                    <a:pt x="853437" y="2590800"/>
                  </a:lnTo>
                  <a:lnTo>
                    <a:pt x="935395" y="2628900"/>
                  </a:lnTo>
                  <a:lnTo>
                    <a:pt x="941190" y="2616199"/>
                  </a:lnTo>
                  <a:lnTo>
                    <a:pt x="945640" y="2603500"/>
                  </a:lnTo>
                  <a:lnTo>
                    <a:pt x="946984" y="2603500"/>
                  </a:lnTo>
                  <a:lnTo>
                    <a:pt x="919665" y="2590800"/>
                  </a:lnTo>
                  <a:lnTo>
                    <a:pt x="854436" y="2590800"/>
                  </a:lnTo>
                  <a:lnTo>
                    <a:pt x="853558" y="2590533"/>
                  </a:lnTo>
                  <a:lnTo>
                    <a:pt x="919092" y="2590533"/>
                  </a:lnTo>
                  <a:lnTo>
                    <a:pt x="865026" y="2565400"/>
                  </a:lnTo>
                  <a:close/>
                </a:path>
                <a:path w="1715134" h="2870200">
                  <a:moveTo>
                    <a:pt x="941190" y="2616200"/>
                  </a:moveTo>
                  <a:lnTo>
                    <a:pt x="935395" y="2628900"/>
                  </a:lnTo>
                  <a:lnTo>
                    <a:pt x="936740" y="2628900"/>
                  </a:lnTo>
                  <a:lnTo>
                    <a:pt x="941190" y="2616200"/>
                  </a:lnTo>
                  <a:close/>
                </a:path>
                <a:path w="1715134" h="2870200">
                  <a:moveTo>
                    <a:pt x="1030043" y="2616200"/>
                  </a:moveTo>
                  <a:lnTo>
                    <a:pt x="1029895" y="2616200"/>
                  </a:lnTo>
                  <a:lnTo>
                    <a:pt x="1030033" y="2616241"/>
                  </a:lnTo>
                  <a:close/>
                </a:path>
                <a:path w="1715134" h="2870200">
                  <a:moveTo>
                    <a:pt x="945640" y="2603500"/>
                  </a:moveTo>
                  <a:lnTo>
                    <a:pt x="941190" y="2616199"/>
                  </a:lnTo>
                  <a:lnTo>
                    <a:pt x="946898" y="2603689"/>
                  </a:lnTo>
                  <a:lnTo>
                    <a:pt x="945640" y="2603500"/>
                  </a:lnTo>
                  <a:close/>
                </a:path>
                <a:path w="1715134" h="2870200">
                  <a:moveTo>
                    <a:pt x="946984" y="2603500"/>
                  </a:moveTo>
                  <a:lnTo>
                    <a:pt x="945640" y="2603500"/>
                  </a:lnTo>
                  <a:lnTo>
                    <a:pt x="946898" y="2603689"/>
                  </a:lnTo>
                  <a:lnTo>
                    <a:pt x="946984" y="2603500"/>
                  </a:lnTo>
                  <a:close/>
                </a:path>
                <a:path w="1715134" h="2870200">
                  <a:moveTo>
                    <a:pt x="1618413" y="2514600"/>
                  </a:moveTo>
                  <a:lnTo>
                    <a:pt x="1587968" y="2514600"/>
                  </a:lnTo>
                  <a:lnTo>
                    <a:pt x="1609754" y="2603500"/>
                  </a:lnTo>
                  <a:lnTo>
                    <a:pt x="1640034" y="2590800"/>
                  </a:lnTo>
                  <a:lnTo>
                    <a:pt x="1640199" y="2590800"/>
                  </a:lnTo>
                  <a:lnTo>
                    <a:pt x="1618413" y="2514600"/>
                  </a:lnTo>
                  <a:close/>
                </a:path>
                <a:path w="1715134" h="2870200">
                  <a:moveTo>
                    <a:pt x="1640034" y="2590800"/>
                  </a:moveTo>
                  <a:lnTo>
                    <a:pt x="1624977" y="2597150"/>
                  </a:lnTo>
                  <a:lnTo>
                    <a:pt x="1640052" y="2590861"/>
                  </a:lnTo>
                  <a:close/>
                </a:path>
                <a:path w="1715134" h="2870200">
                  <a:moveTo>
                    <a:pt x="1640199" y="2590800"/>
                  </a:moveTo>
                  <a:lnTo>
                    <a:pt x="1640034" y="2590800"/>
                  </a:lnTo>
                  <a:lnTo>
                    <a:pt x="1640199" y="2590800"/>
                  </a:lnTo>
                  <a:close/>
                </a:path>
                <a:path w="1715134" h="2870200">
                  <a:moveTo>
                    <a:pt x="859232" y="2578099"/>
                  </a:moveTo>
                  <a:lnTo>
                    <a:pt x="853558" y="2590533"/>
                  </a:lnTo>
                  <a:lnTo>
                    <a:pt x="854436" y="2590800"/>
                  </a:lnTo>
                  <a:lnTo>
                    <a:pt x="859232" y="2578099"/>
                  </a:lnTo>
                  <a:close/>
                </a:path>
                <a:path w="1715134" h="2870200">
                  <a:moveTo>
                    <a:pt x="780254" y="2540000"/>
                  </a:moveTo>
                  <a:lnTo>
                    <a:pt x="775457" y="2552703"/>
                  </a:lnTo>
                  <a:lnTo>
                    <a:pt x="770828" y="2565400"/>
                  </a:lnTo>
                  <a:lnTo>
                    <a:pt x="770662" y="2565400"/>
                  </a:lnTo>
                  <a:lnTo>
                    <a:pt x="853558" y="2590533"/>
                  </a:lnTo>
                  <a:lnTo>
                    <a:pt x="859231" y="2578100"/>
                  </a:lnTo>
                  <a:lnTo>
                    <a:pt x="864027" y="2565400"/>
                  </a:lnTo>
                  <a:lnTo>
                    <a:pt x="770828" y="2565400"/>
                  </a:lnTo>
                  <a:lnTo>
                    <a:pt x="770679" y="2565355"/>
                  </a:lnTo>
                  <a:lnTo>
                    <a:pt x="863879" y="2565355"/>
                  </a:lnTo>
                  <a:lnTo>
                    <a:pt x="780254" y="2540000"/>
                  </a:lnTo>
                  <a:close/>
                </a:path>
                <a:path w="1715134" h="2870200">
                  <a:moveTo>
                    <a:pt x="865026" y="2565400"/>
                  </a:moveTo>
                  <a:lnTo>
                    <a:pt x="864027" y="2565400"/>
                  </a:lnTo>
                  <a:lnTo>
                    <a:pt x="859232" y="2578099"/>
                  </a:lnTo>
                  <a:lnTo>
                    <a:pt x="865026" y="2565400"/>
                  </a:lnTo>
                  <a:close/>
                </a:path>
                <a:path w="1715134" h="2870200">
                  <a:moveTo>
                    <a:pt x="775457" y="2552703"/>
                  </a:moveTo>
                  <a:lnTo>
                    <a:pt x="770679" y="2565355"/>
                  </a:lnTo>
                  <a:lnTo>
                    <a:pt x="770828" y="2565400"/>
                  </a:lnTo>
                  <a:lnTo>
                    <a:pt x="775457" y="2552703"/>
                  </a:lnTo>
                  <a:close/>
                </a:path>
                <a:path w="1715134" h="2870200">
                  <a:moveTo>
                    <a:pt x="696070" y="2514615"/>
                  </a:moveTo>
                  <a:lnTo>
                    <a:pt x="691387" y="2527300"/>
                  </a:lnTo>
                  <a:lnTo>
                    <a:pt x="686757" y="2540000"/>
                  </a:lnTo>
                  <a:lnTo>
                    <a:pt x="770679" y="2565355"/>
                  </a:lnTo>
                  <a:lnTo>
                    <a:pt x="775458" y="2552700"/>
                  </a:lnTo>
                  <a:lnTo>
                    <a:pt x="780088" y="2540000"/>
                  </a:lnTo>
                  <a:lnTo>
                    <a:pt x="696070" y="2514615"/>
                  </a:lnTo>
                  <a:close/>
                </a:path>
                <a:path w="1715134" h="2870200">
                  <a:moveTo>
                    <a:pt x="780254" y="2540000"/>
                  </a:moveTo>
                  <a:lnTo>
                    <a:pt x="780088" y="2540000"/>
                  </a:lnTo>
                  <a:lnTo>
                    <a:pt x="775458" y="2552700"/>
                  </a:lnTo>
                  <a:lnTo>
                    <a:pt x="780254" y="2540000"/>
                  </a:lnTo>
                  <a:close/>
                </a:path>
                <a:path w="1715134" h="2870200">
                  <a:moveTo>
                    <a:pt x="686699" y="2539999"/>
                  </a:moveTo>
                  <a:close/>
                </a:path>
                <a:path w="1715134" h="2870200">
                  <a:moveTo>
                    <a:pt x="691387" y="2527300"/>
                  </a:moveTo>
                  <a:lnTo>
                    <a:pt x="686699" y="2540000"/>
                  </a:lnTo>
                  <a:lnTo>
                    <a:pt x="691387" y="2527300"/>
                  </a:lnTo>
                  <a:close/>
                </a:path>
                <a:path w="1715134" h="2870200">
                  <a:moveTo>
                    <a:pt x="612481" y="2489321"/>
                  </a:moveTo>
                  <a:lnTo>
                    <a:pt x="607391" y="2501900"/>
                  </a:lnTo>
                  <a:lnTo>
                    <a:pt x="602703" y="2514600"/>
                  </a:lnTo>
                  <a:lnTo>
                    <a:pt x="686699" y="2539999"/>
                  </a:lnTo>
                  <a:lnTo>
                    <a:pt x="691387" y="2527300"/>
                  </a:lnTo>
                  <a:lnTo>
                    <a:pt x="696012" y="2514615"/>
                  </a:lnTo>
                  <a:lnTo>
                    <a:pt x="612481" y="2489321"/>
                  </a:lnTo>
                  <a:close/>
                </a:path>
                <a:path w="1715134" h="2870200">
                  <a:moveTo>
                    <a:pt x="696018" y="2514600"/>
                  </a:moveTo>
                  <a:lnTo>
                    <a:pt x="691387" y="2527300"/>
                  </a:lnTo>
                  <a:lnTo>
                    <a:pt x="696070" y="2514615"/>
                  </a:lnTo>
                  <a:close/>
                </a:path>
                <a:path w="1715134" h="2870200">
                  <a:moveTo>
                    <a:pt x="696076" y="2514600"/>
                  </a:moveTo>
                  <a:close/>
                </a:path>
                <a:path w="1715134" h="2870200">
                  <a:moveTo>
                    <a:pt x="519201" y="2488857"/>
                  </a:moveTo>
                  <a:lnTo>
                    <a:pt x="519109" y="2489200"/>
                  </a:lnTo>
                  <a:lnTo>
                    <a:pt x="602252" y="2514600"/>
                  </a:lnTo>
                  <a:lnTo>
                    <a:pt x="607392" y="2501899"/>
                  </a:lnTo>
                  <a:lnTo>
                    <a:pt x="612080" y="2489200"/>
                  </a:lnTo>
                  <a:lnTo>
                    <a:pt x="520365" y="2489200"/>
                  </a:lnTo>
                  <a:lnTo>
                    <a:pt x="519201" y="2488857"/>
                  </a:lnTo>
                  <a:close/>
                </a:path>
                <a:path w="1715134" h="2870200">
                  <a:moveTo>
                    <a:pt x="607391" y="2501900"/>
                  </a:moveTo>
                  <a:lnTo>
                    <a:pt x="602252" y="2514600"/>
                  </a:lnTo>
                  <a:lnTo>
                    <a:pt x="602703" y="2514600"/>
                  </a:lnTo>
                  <a:lnTo>
                    <a:pt x="607391" y="2501900"/>
                  </a:lnTo>
                  <a:close/>
                </a:path>
                <a:path w="1715134" h="2870200">
                  <a:moveTo>
                    <a:pt x="1597401" y="2425700"/>
                  </a:moveTo>
                  <a:lnTo>
                    <a:pt x="1566890" y="2425700"/>
                  </a:lnTo>
                  <a:lnTo>
                    <a:pt x="1587935" y="2514600"/>
                  </a:lnTo>
                  <a:lnTo>
                    <a:pt x="1618446" y="2514600"/>
                  </a:lnTo>
                  <a:lnTo>
                    <a:pt x="1597401" y="2425700"/>
                  </a:lnTo>
                  <a:close/>
                </a:path>
                <a:path w="1715134" h="2870200">
                  <a:moveTo>
                    <a:pt x="612080" y="2489200"/>
                  </a:moveTo>
                  <a:lnTo>
                    <a:pt x="607392" y="2501899"/>
                  </a:lnTo>
                  <a:lnTo>
                    <a:pt x="612481" y="2489321"/>
                  </a:lnTo>
                  <a:lnTo>
                    <a:pt x="612080" y="2489200"/>
                  </a:lnTo>
                  <a:close/>
                </a:path>
                <a:path w="1715134" h="2870200">
                  <a:moveTo>
                    <a:pt x="526488" y="2461845"/>
                  </a:moveTo>
                  <a:lnTo>
                    <a:pt x="524248" y="2470150"/>
                  </a:lnTo>
                  <a:lnTo>
                    <a:pt x="520365" y="2489200"/>
                  </a:lnTo>
                  <a:lnTo>
                    <a:pt x="612080" y="2489200"/>
                  </a:lnTo>
                  <a:lnTo>
                    <a:pt x="612481" y="2489321"/>
                  </a:lnTo>
                  <a:lnTo>
                    <a:pt x="584816" y="2476500"/>
                  </a:lnTo>
                  <a:lnTo>
                    <a:pt x="524248" y="2476500"/>
                  </a:lnTo>
                  <a:lnTo>
                    <a:pt x="526488" y="2461845"/>
                  </a:lnTo>
                  <a:close/>
                </a:path>
                <a:path w="1715134" h="2870200">
                  <a:moveTo>
                    <a:pt x="524248" y="2470150"/>
                  </a:moveTo>
                  <a:lnTo>
                    <a:pt x="519201" y="2488857"/>
                  </a:lnTo>
                  <a:lnTo>
                    <a:pt x="520365" y="2489200"/>
                  </a:lnTo>
                  <a:lnTo>
                    <a:pt x="524248" y="2470150"/>
                  </a:lnTo>
                  <a:close/>
                </a:path>
                <a:path w="1715134" h="2870200">
                  <a:moveTo>
                    <a:pt x="441726" y="2438400"/>
                  </a:moveTo>
                  <a:lnTo>
                    <a:pt x="433960" y="2463800"/>
                  </a:lnTo>
                  <a:lnTo>
                    <a:pt x="519201" y="2488857"/>
                  </a:lnTo>
                  <a:lnTo>
                    <a:pt x="524248" y="2470150"/>
                  </a:lnTo>
                  <a:lnTo>
                    <a:pt x="528131" y="2451100"/>
                  </a:lnTo>
                  <a:lnTo>
                    <a:pt x="453176" y="2451100"/>
                  </a:lnTo>
                  <a:lnTo>
                    <a:pt x="455520" y="2440427"/>
                  </a:lnTo>
                  <a:lnTo>
                    <a:pt x="441726" y="2438400"/>
                  </a:lnTo>
                  <a:close/>
                </a:path>
                <a:path w="1715134" h="2870200">
                  <a:moveTo>
                    <a:pt x="529387" y="2451100"/>
                  </a:moveTo>
                  <a:lnTo>
                    <a:pt x="526488" y="2461845"/>
                  </a:lnTo>
                  <a:lnTo>
                    <a:pt x="524248" y="2476500"/>
                  </a:lnTo>
                  <a:lnTo>
                    <a:pt x="529387" y="2451100"/>
                  </a:lnTo>
                  <a:close/>
                </a:path>
                <a:path w="1715134" h="2870200">
                  <a:moveTo>
                    <a:pt x="529387" y="2451100"/>
                  </a:moveTo>
                  <a:lnTo>
                    <a:pt x="524248" y="2476500"/>
                  </a:lnTo>
                  <a:lnTo>
                    <a:pt x="584816" y="2476500"/>
                  </a:lnTo>
                  <a:lnTo>
                    <a:pt x="529387" y="2451100"/>
                  </a:lnTo>
                  <a:close/>
                </a:path>
                <a:path w="1715134" h="2870200">
                  <a:moveTo>
                    <a:pt x="472702" y="2362200"/>
                  </a:moveTo>
                  <a:lnTo>
                    <a:pt x="442037" y="2362200"/>
                  </a:lnTo>
                  <a:lnTo>
                    <a:pt x="422510" y="2451100"/>
                  </a:lnTo>
                  <a:lnTo>
                    <a:pt x="419210" y="2463800"/>
                  </a:lnTo>
                  <a:lnTo>
                    <a:pt x="433960" y="2463800"/>
                  </a:lnTo>
                  <a:lnTo>
                    <a:pt x="441726" y="2438400"/>
                  </a:lnTo>
                  <a:lnTo>
                    <a:pt x="455965" y="2438400"/>
                  </a:lnTo>
                  <a:lnTo>
                    <a:pt x="472702" y="2362200"/>
                  </a:lnTo>
                  <a:close/>
                </a:path>
                <a:path w="1715134" h="2870200">
                  <a:moveTo>
                    <a:pt x="529387" y="2451100"/>
                  </a:moveTo>
                  <a:lnTo>
                    <a:pt x="528131" y="2451100"/>
                  </a:lnTo>
                  <a:lnTo>
                    <a:pt x="526488" y="2461845"/>
                  </a:lnTo>
                  <a:lnTo>
                    <a:pt x="529387" y="2451100"/>
                  </a:lnTo>
                  <a:close/>
                </a:path>
                <a:path w="1715134" h="2870200">
                  <a:moveTo>
                    <a:pt x="455520" y="2440427"/>
                  </a:moveTo>
                  <a:lnTo>
                    <a:pt x="453176" y="2451100"/>
                  </a:lnTo>
                  <a:lnTo>
                    <a:pt x="528131" y="2451100"/>
                  </a:lnTo>
                  <a:lnTo>
                    <a:pt x="455520" y="2440427"/>
                  </a:lnTo>
                  <a:close/>
                </a:path>
                <a:path w="1715134" h="2870200">
                  <a:moveTo>
                    <a:pt x="455965" y="2438400"/>
                  </a:moveTo>
                  <a:lnTo>
                    <a:pt x="441726" y="2438400"/>
                  </a:lnTo>
                  <a:lnTo>
                    <a:pt x="455520" y="2440427"/>
                  </a:lnTo>
                  <a:lnTo>
                    <a:pt x="455965" y="2438400"/>
                  </a:lnTo>
                  <a:close/>
                </a:path>
                <a:path w="1715134" h="2870200">
                  <a:moveTo>
                    <a:pt x="1576046" y="2336800"/>
                  </a:moveTo>
                  <a:lnTo>
                    <a:pt x="1545715" y="2349500"/>
                  </a:lnTo>
                  <a:lnTo>
                    <a:pt x="1545561" y="2349500"/>
                  </a:lnTo>
                  <a:lnTo>
                    <a:pt x="1566903" y="2425700"/>
                  </a:lnTo>
                  <a:lnTo>
                    <a:pt x="1597388" y="2425700"/>
                  </a:lnTo>
                  <a:lnTo>
                    <a:pt x="1579095" y="2349500"/>
                  </a:lnTo>
                  <a:lnTo>
                    <a:pt x="1545715" y="2349500"/>
                  </a:lnTo>
                  <a:lnTo>
                    <a:pt x="1579081" y="2349442"/>
                  </a:lnTo>
                  <a:lnTo>
                    <a:pt x="1576046" y="2336800"/>
                  </a:lnTo>
                  <a:close/>
                </a:path>
                <a:path w="1715134" h="2870200">
                  <a:moveTo>
                    <a:pt x="482794" y="2273300"/>
                  </a:moveTo>
                  <a:lnTo>
                    <a:pt x="451582" y="2273300"/>
                  </a:lnTo>
                  <a:lnTo>
                    <a:pt x="441763" y="2362200"/>
                  </a:lnTo>
                  <a:lnTo>
                    <a:pt x="472976" y="2362200"/>
                  </a:lnTo>
                  <a:lnTo>
                    <a:pt x="482794" y="2273300"/>
                  </a:lnTo>
                  <a:close/>
                </a:path>
                <a:path w="1715134" h="2870200">
                  <a:moveTo>
                    <a:pt x="1560796" y="2343153"/>
                  </a:moveTo>
                  <a:lnTo>
                    <a:pt x="1545699" y="2349442"/>
                  </a:lnTo>
                  <a:lnTo>
                    <a:pt x="1560796" y="2343153"/>
                  </a:lnTo>
                  <a:close/>
                </a:path>
                <a:path w="1715134" h="2870200">
                  <a:moveTo>
                    <a:pt x="1551333" y="2247921"/>
                  </a:moveTo>
                  <a:lnTo>
                    <a:pt x="1521150" y="2260600"/>
                  </a:lnTo>
                  <a:lnTo>
                    <a:pt x="1545699" y="2349442"/>
                  </a:lnTo>
                  <a:lnTo>
                    <a:pt x="1575892" y="2336800"/>
                  </a:lnTo>
                  <a:lnTo>
                    <a:pt x="1551333" y="2247921"/>
                  </a:lnTo>
                  <a:close/>
                </a:path>
                <a:path w="1715134" h="2870200">
                  <a:moveTo>
                    <a:pt x="464624" y="2184400"/>
                  </a:moveTo>
                  <a:lnTo>
                    <a:pt x="451656" y="2273300"/>
                  </a:lnTo>
                  <a:lnTo>
                    <a:pt x="482720" y="2273300"/>
                  </a:lnTo>
                  <a:lnTo>
                    <a:pt x="495688" y="2197100"/>
                  </a:lnTo>
                  <a:lnTo>
                    <a:pt x="464624" y="2184400"/>
                  </a:lnTo>
                  <a:close/>
                </a:path>
                <a:path w="1715134" h="2870200">
                  <a:moveTo>
                    <a:pt x="1527967" y="2171700"/>
                  </a:moveTo>
                  <a:lnTo>
                    <a:pt x="1497676" y="2171700"/>
                  </a:lnTo>
                  <a:lnTo>
                    <a:pt x="1521092" y="2260600"/>
                  </a:lnTo>
                  <a:lnTo>
                    <a:pt x="1551276" y="2247921"/>
                  </a:lnTo>
                  <a:lnTo>
                    <a:pt x="1527967" y="2171700"/>
                  </a:lnTo>
                  <a:close/>
                </a:path>
                <a:path w="1715134" h="2870200">
                  <a:moveTo>
                    <a:pt x="1551327" y="2247900"/>
                  </a:moveTo>
                  <a:lnTo>
                    <a:pt x="1536238" y="2254250"/>
                  </a:lnTo>
                  <a:lnTo>
                    <a:pt x="1551333" y="2247921"/>
                  </a:lnTo>
                  <a:close/>
                </a:path>
                <a:path w="1715134" h="2870200">
                  <a:moveTo>
                    <a:pt x="1551384" y="2247900"/>
                  </a:moveTo>
                  <a:close/>
                </a:path>
                <a:path w="1715134" h="2870200">
                  <a:moveTo>
                    <a:pt x="495894" y="2184400"/>
                  </a:moveTo>
                  <a:lnTo>
                    <a:pt x="480156" y="2184400"/>
                  </a:lnTo>
                  <a:lnTo>
                    <a:pt x="495688" y="2197100"/>
                  </a:lnTo>
                  <a:lnTo>
                    <a:pt x="495894" y="2184400"/>
                  </a:lnTo>
                  <a:close/>
                </a:path>
                <a:path w="1715134" h="2870200">
                  <a:moveTo>
                    <a:pt x="493650" y="2100362"/>
                  </a:moveTo>
                  <a:lnTo>
                    <a:pt x="493526" y="2108200"/>
                  </a:lnTo>
                  <a:lnTo>
                    <a:pt x="462121" y="2108200"/>
                  </a:lnTo>
                  <a:lnTo>
                    <a:pt x="464456" y="2184400"/>
                  </a:lnTo>
                  <a:lnTo>
                    <a:pt x="495857" y="2184400"/>
                  </a:lnTo>
                  <a:lnTo>
                    <a:pt x="493856" y="2108200"/>
                  </a:lnTo>
                  <a:lnTo>
                    <a:pt x="477822" y="2108200"/>
                  </a:lnTo>
                  <a:lnTo>
                    <a:pt x="472588" y="2103966"/>
                  </a:lnTo>
                  <a:lnTo>
                    <a:pt x="493745" y="2103966"/>
                  </a:lnTo>
                  <a:lnTo>
                    <a:pt x="493650" y="2100362"/>
                  </a:lnTo>
                  <a:close/>
                </a:path>
                <a:path w="1715134" h="2870200">
                  <a:moveTo>
                    <a:pt x="1504057" y="2082841"/>
                  </a:moveTo>
                  <a:lnTo>
                    <a:pt x="1473801" y="2095500"/>
                  </a:lnTo>
                  <a:lnTo>
                    <a:pt x="1497699" y="2171700"/>
                  </a:lnTo>
                  <a:lnTo>
                    <a:pt x="1527944" y="2171700"/>
                  </a:lnTo>
                  <a:lnTo>
                    <a:pt x="1504057" y="2082841"/>
                  </a:lnTo>
                  <a:close/>
                </a:path>
                <a:path w="1715134" h="2870200">
                  <a:moveTo>
                    <a:pt x="462118" y="2095500"/>
                  </a:moveTo>
                  <a:lnTo>
                    <a:pt x="462121" y="2108200"/>
                  </a:lnTo>
                  <a:lnTo>
                    <a:pt x="472588" y="2103966"/>
                  </a:lnTo>
                  <a:lnTo>
                    <a:pt x="462118" y="2095500"/>
                  </a:lnTo>
                  <a:close/>
                </a:path>
                <a:path w="1715134" h="2870200">
                  <a:moveTo>
                    <a:pt x="477822" y="2101850"/>
                  </a:moveTo>
                  <a:lnTo>
                    <a:pt x="472588" y="2103966"/>
                  </a:lnTo>
                  <a:lnTo>
                    <a:pt x="477822" y="2108200"/>
                  </a:lnTo>
                  <a:lnTo>
                    <a:pt x="493526" y="2108200"/>
                  </a:lnTo>
                  <a:lnTo>
                    <a:pt x="477822" y="2101850"/>
                  </a:lnTo>
                  <a:close/>
                </a:path>
                <a:path w="1715134" h="2870200">
                  <a:moveTo>
                    <a:pt x="493523" y="2095500"/>
                  </a:moveTo>
                  <a:lnTo>
                    <a:pt x="477822" y="2101850"/>
                  </a:lnTo>
                  <a:lnTo>
                    <a:pt x="493526" y="2108200"/>
                  </a:lnTo>
                  <a:lnTo>
                    <a:pt x="493650" y="2100362"/>
                  </a:lnTo>
                  <a:lnTo>
                    <a:pt x="493523" y="2095500"/>
                  </a:lnTo>
                  <a:close/>
                </a:path>
                <a:path w="1715134" h="2870200">
                  <a:moveTo>
                    <a:pt x="494934" y="2019300"/>
                  </a:moveTo>
                  <a:lnTo>
                    <a:pt x="463526" y="2019300"/>
                  </a:lnTo>
                  <a:lnTo>
                    <a:pt x="462118" y="2095500"/>
                  </a:lnTo>
                  <a:lnTo>
                    <a:pt x="477822" y="2101850"/>
                  </a:lnTo>
                  <a:lnTo>
                    <a:pt x="493523" y="2095500"/>
                  </a:lnTo>
                  <a:lnTo>
                    <a:pt x="493727" y="2095500"/>
                  </a:lnTo>
                  <a:lnTo>
                    <a:pt x="494934" y="2019300"/>
                  </a:lnTo>
                  <a:close/>
                </a:path>
                <a:path w="1715134" h="2870200">
                  <a:moveTo>
                    <a:pt x="493727" y="2095500"/>
                  </a:moveTo>
                  <a:lnTo>
                    <a:pt x="493523" y="2095500"/>
                  </a:lnTo>
                  <a:lnTo>
                    <a:pt x="493650" y="2100362"/>
                  </a:lnTo>
                  <a:lnTo>
                    <a:pt x="493727" y="2095500"/>
                  </a:lnTo>
                  <a:close/>
                </a:path>
                <a:path w="1715134" h="2870200">
                  <a:moveTo>
                    <a:pt x="1482639" y="1993933"/>
                  </a:moveTo>
                  <a:lnTo>
                    <a:pt x="1452163" y="2006600"/>
                  </a:lnTo>
                  <a:lnTo>
                    <a:pt x="1473690" y="2095500"/>
                  </a:lnTo>
                  <a:lnTo>
                    <a:pt x="1488923" y="2082800"/>
                  </a:lnTo>
                  <a:lnTo>
                    <a:pt x="1504157" y="2082800"/>
                  </a:lnTo>
                  <a:lnTo>
                    <a:pt x="1482639" y="1993933"/>
                  </a:lnTo>
                  <a:close/>
                </a:path>
                <a:path w="1715134" h="2870200">
                  <a:moveTo>
                    <a:pt x="1488923" y="2082800"/>
                  </a:moveTo>
                  <a:lnTo>
                    <a:pt x="1473690" y="2095500"/>
                  </a:lnTo>
                  <a:lnTo>
                    <a:pt x="1473911" y="2095407"/>
                  </a:lnTo>
                  <a:lnTo>
                    <a:pt x="1488923" y="2082800"/>
                  </a:lnTo>
                  <a:close/>
                </a:path>
                <a:path w="1715134" h="2870200">
                  <a:moveTo>
                    <a:pt x="1473911" y="2095407"/>
                  </a:moveTo>
                  <a:lnTo>
                    <a:pt x="1473690" y="2095500"/>
                  </a:lnTo>
                  <a:lnTo>
                    <a:pt x="1473911" y="2095407"/>
                  </a:lnTo>
                  <a:close/>
                </a:path>
                <a:path w="1715134" h="2870200">
                  <a:moveTo>
                    <a:pt x="1504046" y="2082800"/>
                  </a:moveTo>
                  <a:lnTo>
                    <a:pt x="1488923" y="2082800"/>
                  </a:lnTo>
                  <a:lnTo>
                    <a:pt x="1473911" y="2095407"/>
                  </a:lnTo>
                  <a:lnTo>
                    <a:pt x="1504046" y="2082800"/>
                  </a:lnTo>
                  <a:close/>
                </a:path>
                <a:path w="1715134" h="2870200">
                  <a:moveTo>
                    <a:pt x="1504046" y="2082800"/>
                  </a:moveTo>
                  <a:lnTo>
                    <a:pt x="1488913" y="2089154"/>
                  </a:lnTo>
                  <a:lnTo>
                    <a:pt x="1504057" y="2082841"/>
                  </a:lnTo>
                  <a:close/>
                </a:path>
                <a:path w="1715134" h="2870200">
                  <a:moveTo>
                    <a:pt x="1504157" y="2082800"/>
                  </a:moveTo>
                  <a:close/>
                </a:path>
                <a:path w="1715134" h="2870200">
                  <a:moveTo>
                    <a:pt x="497707" y="1930400"/>
                  </a:moveTo>
                  <a:lnTo>
                    <a:pt x="466310" y="1930400"/>
                  </a:lnTo>
                  <a:lnTo>
                    <a:pt x="463532" y="2019300"/>
                  </a:lnTo>
                  <a:lnTo>
                    <a:pt x="494928" y="2019300"/>
                  </a:lnTo>
                  <a:lnTo>
                    <a:pt x="497707" y="1930400"/>
                  </a:lnTo>
                  <a:close/>
                </a:path>
                <a:path w="1715134" h="2870200">
                  <a:moveTo>
                    <a:pt x="1463305" y="1905000"/>
                  </a:moveTo>
                  <a:lnTo>
                    <a:pt x="1447981" y="1917700"/>
                  </a:lnTo>
                  <a:lnTo>
                    <a:pt x="1432657" y="1917700"/>
                  </a:lnTo>
                  <a:lnTo>
                    <a:pt x="1452073" y="2006600"/>
                  </a:lnTo>
                  <a:lnTo>
                    <a:pt x="1467397" y="1993900"/>
                  </a:lnTo>
                  <a:lnTo>
                    <a:pt x="1482721" y="1993900"/>
                  </a:lnTo>
                  <a:lnTo>
                    <a:pt x="1466079" y="1917700"/>
                  </a:lnTo>
                  <a:lnTo>
                    <a:pt x="1432913" y="1917700"/>
                  </a:lnTo>
                  <a:lnTo>
                    <a:pt x="1466058" y="1917605"/>
                  </a:lnTo>
                  <a:lnTo>
                    <a:pt x="1463305" y="1905000"/>
                  </a:lnTo>
                  <a:close/>
                </a:path>
                <a:path w="1715134" h="2870200">
                  <a:moveTo>
                    <a:pt x="1467397" y="1993900"/>
                  </a:moveTo>
                  <a:lnTo>
                    <a:pt x="1452073" y="2006600"/>
                  </a:lnTo>
                  <a:lnTo>
                    <a:pt x="1452252" y="2006525"/>
                  </a:lnTo>
                  <a:lnTo>
                    <a:pt x="1467397" y="1993900"/>
                  </a:lnTo>
                  <a:close/>
                </a:path>
                <a:path w="1715134" h="2870200">
                  <a:moveTo>
                    <a:pt x="1452252" y="2006525"/>
                  </a:moveTo>
                  <a:lnTo>
                    <a:pt x="1452073" y="2006600"/>
                  </a:lnTo>
                  <a:lnTo>
                    <a:pt x="1452252" y="2006525"/>
                  </a:lnTo>
                  <a:close/>
                </a:path>
                <a:path w="1715134" h="2870200">
                  <a:moveTo>
                    <a:pt x="1482631" y="1993900"/>
                  </a:moveTo>
                  <a:lnTo>
                    <a:pt x="1467397" y="1993900"/>
                  </a:lnTo>
                  <a:lnTo>
                    <a:pt x="1452252" y="2006525"/>
                  </a:lnTo>
                  <a:lnTo>
                    <a:pt x="1482631" y="1993900"/>
                  </a:lnTo>
                  <a:close/>
                </a:path>
                <a:path w="1715134" h="2870200">
                  <a:moveTo>
                    <a:pt x="1482631" y="1993900"/>
                  </a:moveTo>
                  <a:lnTo>
                    <a:pt x="1467397" y="2000250"/>
                  </a:lnTo>
                  <a:lnTo>
                    <a:pt x="1482639" y="1993933"/>
                  </a:lnTo>
                  <a:close/>
                </a:path>
                <a:path w="1715134" h="2870200">
                  <a:moveTo>
                    <a:pt x="1482721" y="1993900"/>
                  </a:moveTo>
                  <a:close/>
                </a:path>
                <a:path w="1715134" h="2870200">
                  <a:moveTo>
                    <a:pt x="488023" y="1841500"/>
                  </a:moveTo>
                  <a:lnTo>
                    <a:pt x="456802" y="1841500"/>
                  </a:lnTo>
                  <a:lnTo>
                    <a:pt x="466398" y="1930400"/>
                  </a:lnTo>
                  <a:lnTo>
                    <a:pt x="497620" y="1930400"/>
                  </a:lnTo>
                  <a:lnTo>
                    <a:pt x="488023" y="1841500"/>
                  </a:lnTo>
                  <a:close/>
                </a:path>
                <a:path w="1715134" h="2870200">
                  <a:moveTo>
                    <a:pt x="1447981" y="1911350"/>
                  </a:moveTo>
                  <a:lnTo>
                    <a:pt x="1432886" y="1917605"/>
                  </a:lnTo>
                  <a:lnTo>
                    <a:pt x="1447981" y="1911350"/>
                  </a:lnTo>
                  <a:close/>
                </a:path>
                <a:path w="1715134" h="2870200">
                  <a:moveTo>
                    <a:pt x="1462802" y="1905208"/>
                  </a:moveTo>
                  <a:lnTo>
                    <a:pt x="1432913" y="1917700"/>
                  </a:lnTo>
                  <a:lnTo>
                    <a:pt x="1447981" y="1917700"/>
                  </a:lnTo>
                  <a:lnTo>
                    <a:pt x="1462802" y="1905208"/>
                  </a:lnTo>
                  <a:close/>
                </a:path>
                <a:path w="1715134" h="2870200">
                  <a:moveTo>
                    <a:pt x="1463305" y="1905000"/>
                  </a:moveTo>
                  <a:lnTo>
                    <a:pt x="1462802" y="1905208"/>
                  </a:lnTo>
                  <a:lnTo>
                    <a:pt x="1447981" y="1917700"/>
                  </a:lnTo>
                  <a:lnTo>
                    <a:pt x="1463305" y="1905000"/>
                  </a:lnTo>
                  <a:close/>
                </a:path>
                <a:path w="1715134" h="2870200">
                  <a:moveTo>
                    <a:pt x="1438077" y="1828800"/>
                  </a:moveTo>
                  <a:lnTo>
                    <a:pt x="1407940" y="1828800"/>
                  </a:lnTo>
                  <a:lnTo>
                    <a:pt x="1432886" y="1917605"/>
                  </a:lnTo>
                  <a:lnTo>
                    <a:pt x="1463049" y="1905000"/>
                  </a:lnTo>
                  <a:lnTo>
                    <a:pt x="1438077" y="1828800"/>
                  </a:lnTo>
                  <a:close/>
                </a:path>
                <a:path w="1715134" h="2870200">
                  <a:moveTo>
                    <a:pt x="1463305" y="1905000"/>
                  </a:moveTo>
                  <a:lnTo>
                    <a:pt x="1463049" y="1905000"/>
                  </a:lnTo>
                  <a:lnTo>
                    <a:pt x="1462802" y="1905208"/>
                  </a:lnTo>
                  <a:lnTo>
                    <a:pt x="1463305" y="1905000"/>
                  </a:lnTo>
                  <a:close/>
                </a:path>
                <a:path w="1715134" h="2870200">
                  <a:moveTo>
                    <a:pt x="476875" y="1752600"/>
                  </a:moveTo>
                  <a:lnTo>
                    <a:pt x="445719" y="1752600"/>
                  </a:lnTo>
                  <a:lnTo>
                    <a:pt x="456835" y="1841500"/>
                  </a:lnTo>
                  <a:lnTo>
                    <a:pt x="487991" y="1841500"/>
                  </a:lnTo>
                  <a:lnTo>
                    <a:pt x="476875" y="1752600"/>
                  </a:lnTo>
                  <a:close/>
                </a:path>
                <a:path w="1715134" h="2870200">
                  <a:moveTo>
                    <a:pt x="1413798" y="1740017"/>
                  </a:moveTo>
                  <a:lnTo>
                    <a:pt x="1383566" y="1752600"/>
                  </a:lnTo>
                  <a:lnTo>
                    <a:pt x="1407909" y="1828800"/>
                  </a:lnTo>
                  <a:lnTo>
                    <a:pt x="1438108" y="1828800"/>
                  </a:lnTo>
                  <a:lnTo>
                    <a:pt x="1413798" y="1740017"/>
                  </a:lnTo>
                  <a:close/>
                </a:path>
                <a:path w="1715134" h="2870200">
                  <a:moveTo>
                    <a:pt x="456324" y="1663779"/>
                  </a:moveTo>
                  <a:lnTo>
                    <a:pt x="425754" y="1676400"/>
                  </a:lnTo>
                  <a:lnTo>
                    <a:pt x="446021" y="1752600"/>
                  </a:lnTo>
                  <a:lnTo>
                    <a:pt x="476573" y="1752600"/>
                  </a:lnTo>
                  <a:lnTo>
                    <a:pt x="456324" y="1663779"/>
                  </a:lnTo>
                  <a:close/>
                </a:path>
                <a:path w="1715134" h="2870200">
                  <a:moveTo>
                    <a:pt x="1397112" y="1651000"/>
                  </a:moveTo>
                  <a:lnTo>
                    <a:pt x="1381696" y="1657350"/>
                  </a:lnTo>
                  <a:lnTo>
                    <a:pt x="1366659" y="1663700"/>
                  </a:lnTo>
                  <a:lnTo>
                    <a:pt x="1366280" y="1663700"/>
                  </a:lnTo>
                  <a:lnTo>
                    <a:pt x="1383250" y="1752600"/>
                  </a:lnTo>
                  <a:lnTo>
                    <a:pt x="1398666" y="1739900"/>
                  </a:lnTo>
                  <a:lnTo>
                    <a:pt x="1414082" y="1739900"/>
                  </a:lnTo>
                  <a:lnTo>
                    <a:pt x="1399536" y="1663700"/>
                  </a:lnTo>
                  <a:lnTo>
                    <a:pt x="1366659" y="1663700"/>
                  </a:lnTo>
                  <a:lnTo>
                    <a:pt x="1366619" y="1663560"/>
                  </a:lnTo>
                  <a:lnTo>
                    <a:pt x="1399510" y="1663560"/>
                  </a:lnTo>
                  <a:lnTo>
                    <a:pt x="1397112" y="1651000"/>
                  </a:lnTo>
                  <a:close/>
                </a:path>
                <a:path w="1715134" h="2870200">
                  <a:moveTo>
                    <a:pt x="1398666" y="1739900"/>
                  </a:moveTo>
                  <a:lnTo>
                    <a:pt x="1383250" y="1752600"/>
                  </a:lnTo>
                  <a:lnTo>
                    <a:pt x="1383869" y="1752344"/>
                  </a:lnTo>
                  <a:lnTo>
                    <a:pt x="1398666" y="1739900"/>
                  </a:lnTo>
                  <a:close/>
                </a:path>
                <a:path w="1715134" h="2870200">
                  <a:moveTo>
                    <a:pt x="1383869" y="1752344"/>
                  </a:moveTo>
                  <a:lnTo>
                    <a:pt x="1383250" y="1752600"/>
                  </a:lnTo>
                  <a:lnTo>
                    <a:pt x="1383566" y="1752600"/>
                  </a:lnTo>
                  <a:lnTo>
                    <a:pt x="1383869" y="1752344"/>
                  </a:lnTo>
                  <a:close/>
                </a:path>
                <a:path w="1715134" h="2870200">
                  <a:moveTo>
                    <a:pt x="1413766" y="1739900"/>
                  </a:moveTo>
                  <a:lnTo>
                    <a:pt x="1398666" y="1739900"/>
                  </a:lnTo>
                  <a:lnTo>
                    <a:pt x="1383869" y="1752344"/>
                  </a:lnTo>
                  <a:lnTo>
                    <a:pt x="1413766" y="1739900"/>
                  </a:lnTo>
                  <a:close/>
                </a:path>
                <a:path w="1715134" h="2870200">
                  <a:moveTo>
                    <a:pt x="1413766" y="1739900"/>
                  </a:moveTo>
                  <a:lnTo>
                    <a:pt x="1398666" y="1746250"/>
                  </a:lnTo>
                  <a:lnTo>
                    <a:pt x="1413798" y="1740017"/>
                  </a:lnTo>
                  <a:close/>
                </a:path>
                <a:path w="1715134" h="2870200">
                  <a:moveTo>
                    <a:pt x="1414082" y="1739900"/>
                  </a:moveTo>
                  <a:lnTo>
                    <a:pt x="1413766" y="1739900"/>
                  </a:lnTo>
                  <a:lnTo>
                    <a:pt x="1414082" y="1739900"/>
                  </a:lnTo>
                  <a:close/>
                </a:path>
                <a:path w="1715134" h="2870200">
                  <a:moveTo>
                    <a:pt x="441840" y="1574800"/>
                  </a:moveTo>
                  <a:lnTo>
                    <a:pt x="441584" y="1574800"/>
                  </a:lnTo>
                  <a:lnTo>
                    <a:pt x="426506" y="1587500"/>
                  </a:lnTo>
                  <a:lnTo>
                    <a:pt x="411019" y="1587500"/>
                  </a:lnTo>
                  <a:lnTo>
                    <a:pt x="425543" y="1676400"/>
                  </a:lnTo>
                  <a:lnTo>
                    <a:pt x="441030" y="1663700"/>
                  </a:lnTo>
                  <a:lnTo>
                    <a:pt x="456517" y="1663700"/>
                  </a:lnTo>
                  <a:lnTo>
                    <a:pt x="441992" y="1587500"/>
                  </a:lnTo>
                  <a:lnTo>
                    <a:pt x="441840" y="1574800"/>
                  </a:lnTo>
                  <a:close/>
                </a:path>
                <a:path w="1715134" h="2870200">
                  <a:moveTo>
                    <a:pt x="441030" y="1663700"/>
                  </a:moveTo>
                  <a:lnTo>
                    <a:pt x="425543" y="1676400"/>
                  </a:lnTo>
                  <a:lnTo>
                    <a:pt x="425959" y="1676229"/>
                  </a:lnTo>
                  <a:lnTo>
                    <a:pt x="441030" y="1663700"/>
                  </a:lnTo>
                  <a:close/>
                </a:path>
                <a:path w="1715134" h="2870200">
                  <a:moveTo>
                    <a:pt x="425959" y="1676229"/>
                  </a:moveTo>
                  <a:lnTo>
                    <a:pt x="425543" y="1676400"/>
                  </a:lnTo>
                  <a:lnTo>
                    <a:pt x="425754" y="1676400"/>
                  </a:lnTo>
                  <a:lnTo>
                    <a:pt x="425959" y="1676229"/>
                  </a:lnTo>
                  <a:close/>
                </a:path>
                <a:path w="1715134" h="2870200">
                  <a:moveTo>
                    <a:pt x="456306" y="1663700"/>
                  </a:moveTo>
                  <a:lnTo>
                    <a:pt x="441030" y="1663700"/>
                  </a:lnTo>
                  <a:lnTo>
                    <a:pt x="425959" y="1676229"/>
                  </a:lnTo>
                  <a:lnTo>
                    <a:pt x="456306" y="1663700"/>
                  </a:lnTo>
                  <a:close/>
                </a:path>
                <a:path w="1715134" h="2870200">
                  <a:moveTo>
                    <a:pt x="456306" y="1663700"/>
                  </a:moveTo>
                  <a:lnTo>
                    <a:pt x="441028" y="1670050"/>
                  </a:lnTo>
                  <a:lnTo>
                    <a:pt x="456324" y="1663779"/>
                  </a:lnTo>
                  <a:close/>
                </a:path>
                <a:path w="1715134" h="2870200">
                  <a:moveTo>
                    <a:pt x="456517" y="1663700"/>
                  </a:moveTo>
                  <a:lnTo>
                    <a:pt x="456306" y="1663700"/>
                  </a:lnTo>
                  <a:lnTo>
                    <a:pt x="456517" y="1663700"/>
                  </a:lnTo>
                  <a:close/>
                </a:path>
                <a:path w="1715134" h="2870200">
                  <a:moveTo>
                    <a:pt x="1381696" y="1657350"/>
                  </a:moveTo>
                  <a:lnTo>
                    <a:pt x="1366619" y="1663560"/>
                  </a:lnTo>
                  <a:lnTo>
                    <a:pt x="1366659" y="1663700"/>
                  </a:lnTo>
                  <a:lnTo>
                    <a:pt x="1381696" y="1657350"/>
                  </a:lnTo>
                  <a:close/>
                </a:path>
                <a:path w="1715134" h="2870200">
                  <a:moveTo>
                    <a:pt x="1371196" y="1562200"/>
                  </a:moveTo>
                  <a:lnTo>
                    <a:pt x="1341094" y="1574800"/>
                  </a:lnTo>
                  <a:lnTo>
                    <a:pt x="1366619" y="1663560"/>
                  </a:lnTo>
                  <a:lnTo>
                    <a:pt x="1381696" y="1657350"/>
                  </a:lnTo>
                  <a:lnTo>
                    <a:pt x="1396733" y="1651000"/>
                  </a:lnTo>
                  <a:lnTo>
                    <a:pt x="1371196" y="1562200"/>
                  </a:lnTo>
                  <a:close/>
                </a:path>
                <a:path w="1715134" h="2870200">
                  <a:moveTo>
                    <a:pt x="417204" y="1498600"/>
                  </a:moveTo>
                  <a:lnTo>
                    <a:pt x="416916" y="1498600"/>
                  </a:lnTo>
                  <a:lnTo>
                    <a:pt x="390194" y="1510073"/>
                  </a:lnTo>
                  <a:lnTo>
                    <a:pt x="411427" y="1587500"/>
                  </a:lnTo>
                  <a:lnTo>
                    <a:pt x="441584" y="1574800"/>
                  </a:lnTo>
                  <a:lnTo>
                    <a:pt x="417204" y="1498600"/>
                  </a:lnTo>
                  <a:close/>
                </a:path>
                <a:path w="1715134" h="2870200">
                  <a:moveTo>
                    <a:pt x="1351653" y="1485900"/>
                  </a:moveTo>
                  <a:lnTo>
                    <a:pt x="1321036" y="1485900"/>
                  </a:lnTo>
                  <a:lnTo>
                    <a:pt x="1340822" y="1574800"/>
                  </a:lnTo>
                  <a:lnTo>
                    <a:pt x="1371167" y="1562100"/>
                  </a:lnTo>
                  <a:lnTo>
                    <a:pt x="1371439" y="1562100"/>
                  </a:lnTo>
                  <a:lnTo>
                    <a:pt x="1351653" y="1485900"/>
                  </a:lnTo>
                  <a:close/>
                </a:path>
                <a:path w="1715134" h="2870200">
                  <a:moveTo>
                    <a:pt x="1371167" y="1562100"/>
                  </a:moveTo>
                  <a:lnTo>
                    <a:pt x="1356128" y="1568451"/>
                  </a:lnTo>
                  <a:lnTo>
                    <a:pt x="1371196" y="1562200"/>
                  </a:lnTo>
                  <a:close/>
                </a:path>
                <a:path w="1715134" h="2870200">
                  <a:moveTo>
                    <a:pt x="1371439" y="1562100"/>
                  </a:moveTo>
                  <a:lnTo>
                    <a:pt x="1371167" y="1562100"/>
                  </a:lnTo>
                  <a:lnTo>
                    <a:pt x="1371439" y="1562100"/>
                  </a:lnTo>
                  <a:close/>
                </a:path>
                <a:path w="1715134" h="2870200">
                  <a:moveTo>
                    <a:pt x="387608" y="1409700"/>
                  </a:moveTo>
                  <a:lnTo>
                    <a:pt x="372818" y="1422400"/>
                  </a:lnTo>
                  <a:lnTo>
                    <a:pt x="358028" y="1422400"/>
                  </a:lnTo>
                  <a:lnTo>
                    <a:pt x="387336" y="1511300"/>
                  </a:lnTo>
                  <a:lnTo>
                    <a:pt x="390194" y="1510073"/>
                  </a:lnTo>
                  <a:lnTo>
                    <a:pt x="387047" y="1498600"/>
                  </a:lnTo>
                  <a:lnTo>
                    <a:pt x="416916" y="1498600"/>
                  </a:lnTo>
                  <a:lnTo>
                    <a:pt x="387608" y="1409700"/>
                  </a:lnTo>
                  <a:close/>
                </a:path>
                <a:path w="1715134" h="2870200">
                  <a:moveTo>
                    <a:pt x="416916" y="1498600"/>
                  </a:moveTo>
                  <a:lnTo>
                    <a:pt x="387047" y="1498600"/>
                  </a:lnTo>
                  <a:lnTo>
                    <a:pt x="390194" y="1510073"/>
                  </a:lnTo>
                  <a:lnTo>
                    <a:pt x="416916" y="1498600"/>
                  </a:lnTo>
                  <a:close/>
                </a:path>
                <a:path w="1715134" h="2870200">
                  <a:moveTo>
                    <a:pt x="1328035" y="1397000"/>
                  </a:moveTo>
                  <a:lnTo>
                    <a:pt x="1297825" y="1409700"/>
                  </a:lnTo>
                  <a:lnTo>
                    <a:pt x="1321200" y="1485900"/>
                  </a:lnTo>
                  <a:lnTo>
                    <a:pt x="1351489" y="1485900"/>
                  </a:lnTo>
                  <a:lnTo>
                    <a:pt x="1328035" y="1397000"/>
                  </a:lnTo>
                  <a:close/>
                </a:path>
                <a:path w="1715134" h="2870200">
                  <a:moveTo>
                    <a:pt x="358127" y="1422357"/>
                  </a:moveTo>
                  <a:close/>
                </a:path>
                <a:path w="1715134" h="2870200">
                  <a:moveTo>
                    <a:pt x="372818" y="1416050"/>
                  </a:moveTo>
                  <a:lnTo>
                    <a:pt x="358127" y="1422357"/>
                  </a:lnTo>
                  <a:lnTo>
                    <a:pt x="372818" y="1416050"/>
                  </a:lnTo>
                  <a:close/>
                </a:path>
                <a:path w="1715134" h="2870200">
                  <a:moveTo>
                    <a:pt x="387377" y="1409798"/>
                  </a:moveTo>
                  <a:lnTo>
                    <a:pt x="358144" y="1422400"/>
                  </a:lnTo>
                  <a:lnTo>
                    <a:pt x="372818" y="1422400"/>
                  </a:lnTo>
                  <a:lnTo>
                    <a:pt x="387377" y="1409798"/>
                  </a:lnTo>
                  <a:close/>
                </a:path>
                <a:path w="1715134" h="2870200">
                  <a:moveTo>
                    <a:pt x="387608" y="1409700"/>
                  </a:moveTo>
                  <a:lnTo>
                    <a:pt x="387377" y="1409798"/>
                  </a:lnTo>
                  <a:lnTo>
                    <a:pt x="372818" y="1422400"/>
                  </a:lnTo>
                  <a:lnTo>
                    <a:pt x="387608" y="1409700"/>
                  </a:lnTo>
                  <a:close/>
                </a:path>
                <a:path w="1715134" h="2870200">
                  <a:moveTo>
                    <a:pt x="356480" y="1333500"/>
                  </a:moveTo>
                  <a:lnTo>
                    <a:pt x="327357" y="1346200"/>
                  </a:lnTo>
                  <a:lnTo>
                    <a:pt x="327132" y="1346200"/>
                  </a:lnTo>
                  <a:lnTo>
                    <a:pt x="358127" y="1422357"/>
                  </a:lnTo>
                  <a:lnTo>
                    <a:pt x="387492" y="1409700"/>
                  </a:lnTo>
                  <a:lnTo>
                    <a:pt x="361648" y="1346200"/>
                  </a:lnTo>
                  <a:lnTo>
                    <a:pt x="327357" y="1346200"/>
                  </a:lnTo>
                  <a:lnTo>
                    <a:pt x="361614" y="1346116"/>
                  </a:lnTo>
                  <a:lnTo>
                    <a:pt x="356480" y="1333500"/>
                  </a:lnTo>
                  <a:close/>
                </a:path>
                <a:path w="1715134" h="2870200">
                  <a:moveTo>
                    <a:pt x="387608" y="1409700"/>
                  </a:moveTo>
                  <a:lnTo>
                    <a:pt x="387377" y="1409798"/>
                  </a:lnTo>
                  <a:lnTo>
                    <a:pt x="387608" y="1409700"/>
                  </a:lnTo>
                  <a:close/>
                </a:path>
                <a:path w="1715134" h="2870200">
                  <a:moveTo>
                    <a:pt x="1297817" y="1409670"/>
                  </a:moveTo>
                  <a:close/>
                </a:path>
                <a:path w="1715134" h="2870200">
                  <a:moveTo>
                    <a:pt x="1312891" y="1403350"/>
                  </a:moveTo>
                  <a:lnTo>
                    <a:pt x="1297817" y="1409670"/>
                  </a:lnTo>
                  <a:lnTo>
                    <a:pt x="1312891" y="1403350"/>
                  </a:lnTo>
                  <a:close/>
                </a:path>
                <a:path w="1715134" h="2870200">
                  <a:moveTo>
                    <a:pt x="1302977" y="1308204"/>
                  </a:moveTo>
                  <a:lnTo>
                    <a:pt x="1272815" y="1320800"/>
                  </a:lnTo>
                  <a:lnTo>
                    <a:pt x="1297817" y="1409670"/>
                  </a:lnTo>
                  <a:lnTo>
                    <a:pt x="1327957" y="1397000"/>
                  </a:lnTo>
                  <a:lnTo>
                    <a:pt x="1302977" y="1308204"/>
                  </a:lnTo>
                  <a:close/>
                </a:path>
                <a:path w="1715134" h="2870200">
                  <a:moveTo>
                    <a:pt x="341806" y="1339850"/>
                  </a:moveTo>
                  <a:lnTo>
                    <a:pt x="327325" y="1346116"/>
                  </a:lnTo>
                  <a:lnTo>
                    <a:pt x="341806" y="1339850"/>
                  </a:lnTo>
                  <a:close/>
                </a:path>
                <a:path w="1715134" h="2870200">
                  <a:moveTo>
                    <a:pt x="322130" y="1244600"/>
                  </a:moveTo>
                  <a:lnTo>
                    <a:pt x="307681" y="1257300"/>
                  </a:lnTo>
                  <a:lnTo>
                    <a:pt x="293232" y="1257300"/>
                  </a:lnTo>
                  <a:lnTo>
                    <a:pt x="327325" y="1346116"/>
                  </a:lnTo>
                  <a:lnTo>
                    <a:pt x="356254" y="1333500"/>
                  </a:lnTo>
                  <a:lnTo>
                    <a:pt x="322130" y="1244600"/>
                  </a:lnTo>
                  <a:close/>
                </a:path>
                <a:path w="1715134" h="2870200">
                  <a:moveTo>
                    <a:pt x="1284407" y="1219200"/>
                  </a:moveTo>
                  <a:lnTo>
                    <a:pt x="1269059" y="1231900"/>
                  </a:lnTo>
                  <a:lnTo>
                    <a:pt x="1253712" y="1231900"/>
                  </a:lnTo>
                  <a:lnTo>
                    <a:pt x="1272534" y="1320800"/>
                  </a:lnTo>
                  <a:lnTo>
                    <a:pt x="1302947" y="1308100"/>
                  </a:lnTo>
                  <a:lnTo>
                    <a:pt x="1303229" y="1308100"/>
                  </a:lnTo>
                  <a:lnTo>
                    <a:pt x="1287095" y="1231900"/>
                  </a:lnTo>
                  <a:lnTo>
                    <a:pt x="1254056" y="1231900"/>
                  </a:lnTo>
                  <a:lnTo>
                    <a:pt x="1287069" y="1231773"/>
                  </a:lnTo>
                  <a:lnTo>
                    <a:pt x="1284407" y="1219200"/>
                  </a:lnTo>
                  <a:close/>
                </a:path>
                <a:path w="1715134" h="2870200">
                  <a:moveTo>
                    <a:pt x="1302947" y="1308100"/>
                  </a:moveTo>
                  <a:lnTo>
                    <a:pt x="1287881" y="1314450"/>
                  </a:lnTo>
                  <a:lnTo>
                    <a:pt x="1302977" y="1308204"/>
                  </a:lnTo>
                  <a:close/>
                </a:path>
                <a:path w="1715134" h="2870200">
                  <a:moveTo>
                    <a:pt x="1303229" y="1308100"/>
                  </a:moveTo>
                  <a:lnTo>
                    <a:pt x="1302947" y="1308100"/>
                  </a:lnTo>
                  <a:lnTo>
                    <a:pt x="1303229" y="1308100"/>
                  </a:lnTo>
                  <a:close/>
                </a:path>
                <a:path w="1715134" h="2870200">
                  <a:moveTo>
                    <a:pt x="293293" y="1257273"/>
                  </a:moveTo>
                  <a:close/>
                </a:path>
                <a:path w="1715134" h="2870200">
                  <a:moveTo>
                    <a:pt x="307681" y="1250950"/>
                  </a:moveTo>
                  <a:lnTo>
                    <a:pt x="293293" y="1257273"/>
                  </a:lnTo>
                  <a:lnTo>
                    <a:pt x="307681" y="1250950"/>
                  </a:lnTo>
                  <a:close/>
                </a:path>
                <a:path w="1715134" h="2870200">
                  <a:moveTo>
                    <a:pt x="321984" y="1244664"/>
                  </a:moveTo>
                  <a:lnTo>
                    <a:pt x="293306" y="1257300"/>
                  </a:lnTo>
                  <a:lnTo>
                    <a:pt x="307681" y="1257300"/>
                  </a:lnTo>
                  <a:lnTo>
                    <a:pt x="321984" y="1244664"/>
                  </a:lnTo>
                  <a:close/>
                </a:path>
                <a:path w="1715134" h="2870200">
                  <a:moveTo>
                    <a:pt x="322130" y="1244600"/>
                  </a:moveTo>
                  <a:lnTo>
                    <a:pt x="321984" y="1244664"/>
                  </a:lnTo>
                  <a:lnTo>
                    <a:pt x="307681" y="1257300"/>
                  </a:lnTo>
                  <a:lnTo>
                    <a:pt x="322130" y="1244600"/>
                  </a:lnTo>
                  <a:close/>
                </a:path>
                <a:path w="1715134" h="2870200">
                  <a:moveTo>
                    <a:pt x="286932" y="1168400"/>
                  </a:moveTo>
                  <a:lnTo>
                    <a:pt x="272556" y="1181100"/>
                  </a:lnTo>
                  <a:lnTo>
                    <a:pt x="258180" y="1181100"/>
                  </a:lnTo>
                  <a:lnTo>
                    <a:pt x="293293" y="1257273"/>
                  </a:lnTo>
                  <a:lnTo>
                    <a:pt x="322057" y="1244600"/>
                  </a:lnTo>
                  <a:lnTo>
                    <a:pt x="292786" y="1181100"/>
                  </a:lnTo>
                  <a:lnTo>
                    <a:pt x="259393" y="1181100"/>
                  </a:lnTo>
                  <a:lnTo>
                    <a:pt x="259091" y="1180697"/>
                  </a:lnTo>
                  <a:lnTo>
                    <a:pt x="292600" y="1180697"/>
                  </a:lnTo>
                  <a:lnTo>
                    <a:pt x="286932" y="1168400"/>
                  </a:lnTo>
                  <a:close/>
                </a:path>
                <a:path w="1715134" h="2870200">
                  <a:moveTo>
                    <a:pt x="322130" y="1244600"/>
                  </a:moveTo>
                  <a:lnTo>
                    <a:pt x="321984" y="1244664"/>
                  </a:lnTo>
                  <a:lnTo>
                    <a:pt x="322130" y="1244600"/>
                  </a:lnTo>
                  <a:close/>
                </a:path>
                <a:path w="1715134" h="2870200">
                  <a:moveTo>
                    <a:pt x="1269059" y="1225550"/>
                  </a:moveTo>
                  <a:lnTo>
                    <a:pt x="1254019" y="1231773"/>
                  </a:lnTo>
                  <a:lnTo>
                    <a:pt x="1269059" y="1225550"/>
                  </a:lnTo>
                  <a:close/>
                </a:path>
                <a:path w="1715134" h="2870200">
                  <a:moveTo>
                    <a:pt x="1283734" y="1219478"/>
                  </a:moveTo>
                  <a:lnTo>
                    <a:pt x="1254056" y="1231900"/>
                  </a:lnTo>
                  <a:lnTo>
                    <a:pt x="1269059" y="1231900"/>
                  </a:lnTo>
                  <a:lnTo>
                    <a:pt x="1283734" y="1219478"/>
                  </a:lnTo>
                  <a:close/>
                </a:path>
                <a:path w="1715134" h="2870200">
                  <a:moveTo>
                    <a:pt x="1284407" y="1219200"/>
                  </a:moveTo>
                  <a:lnTo>
                    <a:pt x="1283734" y="1219478"/>
                  </a:lnTo>
                  <a:lnTo>
                    <a:pt x="1269059" y="1231900"/>
                  </a:lnTo>
                  <a:lnTo>
                    <a:pt x="1284407" y="1219200"/>
                  </a:lnTo>
                  <a:close/>
                </a:path>
                <a:path w="1715134" h="2870200">
                  <a:moveTo>
                    <a:pt x="1257867" y="1143000"/>
                  </a:moveTo>
                  <a:lnTo>
                    <a:pt x="1227860" y="1143000"/>
                  </a:lnTo>
                  <a:lnTo>
                    <a:pt x="1254019" y="1231773"/>
                  </a:lnTo>
                  <a:lnTo>
                    <a:pt x="1284063" y="1219200"/>
                  </a:lnTo>
                  <a:lnTo>
                    <a:pt x="1257867" y="1143000"/>
                  </a:lnTo>
                  <a:close/>
                </a:path>
                <a:path w="1715134" h="2870200">
                  <a:moveTo>
                    <a:pt x="1284407" y="1219200"/>
                  </a:moveTo>
                  <a:lnTo>
                    <a:pt x="1284063" y="1219200"/>
                  </a:lnTo>
                  <a:lnTo>
                    <a:pt x="1283734" y="1219478"/>
                  </a:lnTo>
                  <a:lnTo>
                    <a:pt x="1284407" y="1219200"/>
                  </a:lnTo>
                  <a:close/>
                </a:path>
                <a:path w="1715134" h="2870200">
                  <a:moveTo>
                    <a:pt x="272556" y="1174750"/>
                  </a:moveTo>
                  <a:lnTo>
                    <a:pt x="259091" y="1180697"/>
                  </a:lnTo>
                  <a:lnTo>
                    <a:pt x="259393" y="1181100"/>
                  </a:lnTo>
                  <a:lnTo>
                    <a:pt x="272556" y="1174750"/>
                  </a:lnTo>
                  <a:close/>
                </a:path>
                <a:path w="1715134" h="2870200">
                  <a:moveTo>
                    <a:pt x="284695" y="1169387"/>
                  </a:moveTo>
                  <a:lnTo>
                    <a:pt x="272556" y="1174750"/>
                  </a:lnTo>
                  <a:lnTo>
                    <a:pt x="259393" y="1181100"/>
                  </a:lnTo>
                  <a:lnTo>
                    <a:pt x="272556" y="1181100"/>
                  </a:lnTo>
                  <a:lnTo>
                    <a:pt x="284695" y="1169387"/>
                  </a:lnTo>
                  <a:close/>
                </a:path>
                <a:path w="1715134" h="2870200">
                  <a:moveTo>
                    <a:pt x="286932" y="1168400"/>
                  </a:moveTo>
                  <a:lnTo>
                    <a:pt x="284695" y="1169387"/>
                  </a:lnTo>
                  <a:lnTo>
                    <a:pt x="272556" y="1181100"/>
                  </a:lnTo>
                  <a:lnTo>
                    <a:pt x="286932" y="1168400"/>
                  </a:lnTo>
                  <a:close/>
                </a:path>
                <a:path w="1715134" h="2870200">
                  <a:moveTo>
                    <a:pt x="246043" y="1104900"/>
                  </a:moveTo>
                  <a:lnTo>
                    <a:pt x="224944" y="1104900"/>
                  </a:lnTo>
                  <a:lnTo>
                    <a:pt x="211782" y="1117600"/>
                  </a:lnTo>
                  <a:lnTo>
                    <a:pt x="259091" y="1180697"/>
                  </a:lnTo>
                  <a:lnTo>
                    <a:pt x="272556" y="1174750"/>
                  </a:lnTo>
                  <a:lnTo>
                    <a:pt x="285719" y="1168400"/>
                  </a:lnTo>
                  <a:lnTo>
                    <a:pt x="246043" y="1104900"/>
                  </a:lnTo>
                  <a:close/>
                </a:path>
                <a:path w="1715134" h="2870200">
                  <a:moveTo>
                    <a:pt x="286932" y="1168400"/>
                  </a:moveTo>
                  <a:lnTo>
                    <a:pt x="285719" y="1168400"/>
                  </a:lnTo>
                  <a:lnTo>
                    <a:pt x="284695" y="1169387"/>
                  </a:lnTo>
                  <a:lnTo>
                    <a:pt x="286932" y="1168400"/>
                  </a:lnTo>
                  <a:close/>
                </a:path>
                <a:path w="1715134" h="2870200">
                  <a:moveTo>
                    <a:pt x="1233691" y="1054215"/>
                  </a:moveTo>
                  <a:lnTo>
                    <a:pt x="1203456" y="1066800"/>
                  </a:lnTo>
                  <a:lnTo>
                    <a:pt x="1227762" y="1143000"/>
                  </a:lnTo>
                  <a:lnTo>
                    <a:pt x="1257966" y="1143000"/>
                  </a:lnTo>
                  <a:lnTo>
                    <a:pt x="1233691" y="1054215"/>
                  </a:lnTo>
                  <a:close/>
                </a:path>
                <a:path w="1715134" h="2870200">
                  <a:moveTo>
                    <a:pt x="197503" y="1016000"/>
                  </a:moveTo>
                  <a:lnTo>
                    <a:pt x="183669" y="1028700"/>
                  </a:lnTo>
                  <a:lnTo>
                    <a:pt x="174206" y="1038113"/>
                  </a:lnTo>
                  <a:lnTo>
                    <a:pt x="211111" y="1117600"/>
                  </a:lnTo>
                  <a:lnTo>
                    <a:pt x="224945" y="1104900"/>
                  </a:lnTo>
                  <a:lnTo>
                    <a:pt x="238108" y="1092200"/>
                  </a:lnTo>
                  <a:lnTo>
                    <a:pt x="238778" y="1092200"/>
                  </a:lnTo>
                  <a:lnTo>
                    <a:pt x="197503" y="1016000"/>
                  </a:lnTo>
                  <a:close/>
                </a:path>
                <a:path w="1715134" h="2870200">
                  <a:moveTo>
                    <a:pt x="224944" y="1104900"/>
                  </a:moveTo>
                  <a:lnTo>
                    <a:pt x="211111" y="1117600"/>
                  </a:lnTo>
                  <a:lnTo>
                    <a:pt x="211782" y="1117600"/>
                  </a:lnTo>
                  <a:lnTo>
                    <a:pt x="224944" y="1104900"/>
                  </a:lnTo>
                  <a:close/>
                </a:path>
                <a:path w="1715134" h="2870200">
                  <a:moveTo>
                    <a:pt x="238352" y="1092591"/>
                  </a:moveTo>
                  <a:lnTo>
                    <a:pt x="224944" y="1104900"/>
                  </a:lnTo>
                  <a:lnTo>
                    <a:pt x="246043" y="1104900"/>
                  </a:lnTo>
                  <a:lnTo>
                    <a:pt x="238352" y="1092591"/>
                  </a:lnTo>
                  <a:close/>
                </a:path>
                <a:path w="1715134" h="2870200">
                  <a:moveTo>
                    <a:pt x="238108" y="1092200"/>
                  </a:moveTo>
                  <a:lnTo>
                    <a:pt x="224945" y="1104900"/>
                  </a:lnTo>
                  <a:lnTo>
                    <a:pt x="238352" y="1092591"/>
                  </a:lnTo>
                  <a:lnTo>
                    <a:pt x="238108" y="1092200"/>
                  </a:lnTo>
                  <a:close/>
                </a:path>
                <a:path w="1715134" h="2870200">
                  <a:moveTo>
                    <a:pt x="238778" y="1092200"/>
                  </a:moveTo>
                  <a:lnTo>
                    <a:pt x="238108" y="1092200"/>
                  </a:lnTo>
                  <a:lnTo>
                    <a:pt x="238352" y="1092591"/>
                  </a:lnTo>
                  <a:lnTo>
                    <a:pt x="238778" y="1092200"/>
                  </a:lnTo>
                  <a:close/>
                </a:path>
                <a:path w="1715134" h="2870200">
                  <a:moveTo>
                    <a:pt x="1216928" y="965200"/>
                  </a:moveTo>
                  <a:lnTo>
                    <a:pt x="1201514" y="977900"/>
                  </a:lnTo>
                  <a:lnTo>
                    <a:pt x="1186101" y="977900"/>
                  </a:lnTo>
                  <a:lnTo>
                    <a:pt x="1203145" y="1066800"/>
                  </a:lnTo>
                  <a:lnTo>
                    <a:pt x="1218558" y="1054100"/>
                  </a:lnTo>
                  <a:lnTo>
                    <a:pt x="1233971" y="1054100"/>
                  </a:lnTo>
                  <a:lnTo>
                    <a:pt x="1219362" y="977900"/>
                  </a:lnTo>
                  <a:lnTo>
                    <a:pt x="1186536" y="977900"/>
                  </a:lnTo>
                  <a:lnTo>
                    <a:pt x="1186488" y="977740"/>
                  </a:lnTo>
                  <a:lnTo>
                    <a:pt x="1219332" y="977740"/>
                  </a:lnTo>
                  <a:lnTo>
                    <a:pt x="1216928" y="965200"/>
                  </a:lnTo>
                  <a:close/>
                </a:path>
                <a:path w="1715134" h="2870200">
                  <a:moveTo>
                    <a:pt x="1218558" y="1054100"/>
                  </a:moveTo>
                  <a:lnTo>
                    <a:pt x="1203145" y="1066800"/>
                  </a:lnTo>
                  <a:lnTo>
                    <a:pt x="1203755" y="1066548"/>
                  </a:lnTo>
                  <a:lnTo>
                    <a:pt x="1218558" y="1054100"/>
                  </a:lnTo>
                  <a:close/>
                </a:path>
                <a:path w="1715134" h="2870200">
                  <a:moveTo>
                    <a:pt x="1203755" y="1066548"/>
                  </a:moveTo>
                  <a:lnTo>
                    <a:pt x="1203145" y="1066800"/>
                  </a:lnTo>
                  <a:lnTo>
                    <a:pt x="1203456" y="1066800"/>
                  </a:lnTo>
                  <a:lnTo>
                    <a:pt x="1203755" y="1066548"/>
                  </a:lnTo>
                  <a:close/>
                </a:path>
                <a:path w="1715134" h="2870200">
                  <a:moveTo>
                    <a:pt x="1233660" y="1054100"/>
                  </a:moveTo>
                  <a:lnTo>
                    <a:pt x="1218558" y="1054100"/>
                  </a:lnTo>
                  <a:lnTo>
                    <a:pt x="1203755" y="1066548"/>
                  </a:lnTo>
                  <a:lnTo>
                    <a:pt x="1233660" y="1054100"/>
                  </a:lnTo>
                  <a:close/>
                </a:path>
                <a:path w="1715134" h="2870200">
                  <a:moveTo>
                    <a:pt x="1233660" y="1054100"/>
                  </a:moveTo>
                  <a:lnTo>
                    <a:pt x="1218560" y="1060449"/>
                  </a:lnTo>
                  <a:lnTo>
                    <a:pt x="1233691" y="1054215"/>
                  </a:lnTo>
                  <a:close/>
                </a:path>
                <a:path w="1715134" h="2870200">
                  <a:moveTo>
                    <a:pt x="1233971" y="1054100"/>
                  </a:moveTo>
                  <a:lnTo>
                    <a:pt x="1233660" y="1054100"/>
                  </a:lnTo>
                  <a:lnTo>
                    <a:pt x="1233971" y="1054100"/>
                  </a:lnTo>
                  <a:close/>
                </a:path>
                <a:path w="1715134" h="2870200">
                  <a:moveTo>
                    <a:pt x="145676" y="952500"/>
                  </a:moveTo>
                  <a:lnTo>
                    <a:pt x="132909" y="958850"/>
                  </a:lnTo>
                  <a:lnTo>
                    <a:pt x="120709" y="965200"/>
                  </a:lnTo>
                  <a:lnTo>
                    <a:pt x="120141" y="965200"/>
                  </a:lnTo>
                  <a:lnTo>
                    <a:pt x="170902" y="1041400"/>
                  </a:lnTo>
                  <a:lnTo>
                    <a:pt x="174206" y="1038113"/>
                  </a:lnTo>
                  <a:lnTo>
                    <a:pt x="169836" y="1028700"/>
                  </a:lnTo>
                  <a:lnTo>
                    <a:pt x="195523" y="1016908"/>
                  </a:lnTo>
                  <a:lnTo>
                    <a:pt x="196436" y="1016000"/>
                  </a:lnTo>
                  <a:lnTo>
                    <a:pt x="155828" y="965200"/>
                  </a:lnTo>
                  <a:lnTo>
                    <a:pt x="120709" y="965200"/>
                  </a:lnTo>
                  <a:lnTo>
                    <a:pt x="120539" y="965002"/>
                  </a:lnTo>
                  <a:lnTo>
                    <a:pt x="155670" y="965002"/>
                  </a:lnTo>
                  <a:lnTo>
                    <a:pt x="145676" y="952500"/>
                  </a:lnTo>
                  <a:close/>
                </a:path>
                <a:path w="1715134" h="2870200">
                  <a:moveTo>
                    <a:pt x="195523" y="1016908"/>
                  </a:moveTo>
                  <a:lnTo>
                    <a:pt x="169836" y="1028700"/>
                  </a:lnTo>
                  <a:lnTo>
                    <a:pt x="174206" y="1038113"/>
                  </a:lnTo>
                  <a:lnTo>
                    <a:pt x="195523" y="1016908"/>
                  </a:lnTo>
                  <a:close/>
                </a:path>
                <a:path w="1715134" h="2870200">
                  <a:moveTo>
                    <a:pt x="197503" y="1016000"/>
                  </a:moveTo>
                  <a:lnTo>
                    <a:pt x="195523" y="1016908"/>
                  </a:lnTo>
                  <a:lnTo>
                    <a:pt x="183669" y="1028700"/>
                  </a:lnTo>
                  <a:lnTo>
                    <a:pt x="197503" y="1016000"/>
                  </a:lnTo>
                  <a:close/>
                </a:path>
                <a:path w="1715134" h="2870200">
                  <a:moveTo>
                    <a:pt x="197503" y="1016000"/>
                  </a:moveTo>
                  <a:lnTo>
                    <a:pt x="196436" y="1016000"/>
                  </a:lnTo>
                  <a:lnTo>
                    <a:pt x="195523" y="1016908"/>
                  </a:lnTo>
                  <a:lnTo>
                    <a:pt x="197503" y="1016000"/>
                  </a:lnTo>
                  <a:close/>
                </a:path>
                <a:path w="1715134" h="2870200">
                  <a:moveTo>
                    <a:pt x="1201514" y="971550"/>
                  </a:moveTo>
                  <a:lnTo>
                    <a:pt x="1186488" y="977740"/>
                  </a:lnTo>
                  <a:lnTo>
                    <a:pt x="1186536" y="977900"/>
                  </a:lnTo>
                  <a:lnTo>
                    <a:pt x="1201514" y="971550"/>
                  </a:lnTo>
                  <a:close/>
                </a:path>
                <a:path w="1715134" h="2870200">
                  <a:moveTo>
                    <a:pt x="1216082" y="965548"/>
                  </a:moveTo>
                  <a:lnTo>
                    <a:pt x="1201514" y="971550"/>
                  </a:lnTo>
                  <a:lnTo>
                    <a:pt x="1186536" y="977900"/>
                  </a:lnTo>
                  <a:lnTo>
                    <a:pt x="1201514" y="977900"/>
                  </a:lnTo>
                  <a:lnTo>
                    <a:pt x="1216082" y="965548"/>
                  </a:lnTo>
                  <a:close/>
                </a:path>
                <a:path w="1715134" h="2870200">
                  <a:moveTo>
                    <a:pt x="1216928" y="965200"/>
                  </a:moveTo>
                  <a:lnTo>
                    <a:pt x="1216082" y="965548"/>
                  </a:lnTo>
                  <a:lnTo>
                    <a:pt x="1201514" y="977900"/>
                  </a:lnTo>
                  <a:lnTo>
                    <a:pt x="1216928" y="965200"/>
                  </a:lnTo>
                  <a:close/>
                </a:path>
                <a:path w="1715134" h="2870200">
                  <a:moveTo>
                    <a:pt x="1189852" y="889000"/>
                  </a:moveTo>
                  <a:lnTo>
                    <a:pt x="1159895" y="889000"/>
                  </a:lnTo>
                  <a:lnTo>
                    <a:pt x="1186488" y="977740"/>
                  </a:lnTo>
                  <a:lnTo>
                    <a:pt x="1201514" y="971550"/>
                  </a:lnTo>
                  <a:lnTo>
                    <a:pt x="1216493" y="965200"/>
                  </a:lnTo>
                  <a:lnTo>
                    <a:pt x="1189852" y="889000"/>
                  </a:lnTo>
                  <a:close/>
                </a:path>
                <a:path w="1715134" h="2870200">
                  <a:moveTo>
                    <a:pt x="1216928" y="965200"/>
                  </a:moveTo>
                  <a:lnTo>
                    <a:pt x="1216493" y="965200"/>
                  </a:lnTo>
                  <a:lnTo>
                    <a:pt x="1216082" y="965548"/>
                  </a:lnTo>
                  <a:lnTo>
                    <a:pt x="1216928" y="965200"/>
                  </a:lnTo>
                  <a:close/>
                </a:path>
                <a:path w="1715134" h="2870200">
                  <a:moveTo>
                    <a:pt x="132909" y="958850"/>
                  </a:moveTo>
                  <a:lnTo>
                    <a:pt x="120539" y="965002"/>
                  </a:lnTo>
                  <a:lnTo>
                    <a:pt x="120709" y="965200"/>
                  </a:lnTo>
                  <a:lnTo>
                    <a:pt x="132909" y="958850"/>
                  </a:lnTo>
                  <a:close/>
                </a:path>
                <a:path w="1715134" h="2870200">
                  <a:moveTo>
                    <a:pt x="90361" y="876372"/>
                  </a:moveTo>
                  <a:lnTo>
                    <a:pt x="78109" y="889000"/>
                  </a:lnTo>
                  <a:lnTo>
                    <a:pt x="65909" y="901700"/>
                  </a:lnTo>
                  <a:lnTo>
                    <a:pt x="120539" y="965002"/>
                  </a:lnTo>
                  <a:lnTo>
                    <a:pt x="132909" y="958850"/>
                  </a:lnTo>
                  <a:lnTo>
                    <a:pt x="145108" y="952500"/>
                  </a:lnTo>
                  <a:lnTo>
                    <a:pt x="90361" y="876372"/>
                  </a:lnTo>
                  <a:close/>
                </a:path>
                <a:path w="1715134" h="2870200">
                  <a:moveTo>
                    <a:pt x="25744" y="817399"/>
                  </a:moveTo>
                  <a:lnTo>
                    <a:pt x="10025" y="825500"/>
                  </a:lnTo>
                  <a:lnTo>
                    <a:pt x="65787" y="901700"/>
                  </a:lnTo>
                  <a:lnTo>
                    <a:pt x="78109" y="889000"/>
                  </a:lnTo>
                  <a:lnTo>
                    <a:pt x="90309" y="876300"/>
                  </a:lnTo>
                  <a:lnTo>
                    <a:pt x="45821" y="825500"/>
                  </a:lnTo>
                  <a:lnTo>
                    <a:pt x="31726" y="825500"/>
                  </a:lnTo>
                  <a:lnTo>
                    <a:pt x="25744" y="817399"/>
                  </a:lnTo>
                  <a:close/>
                </a:path>
                <a:path w="1715134" h="2870200">
                  <a:moveTo>
                    <a:pt x="78109" y="889000"/>
                  </a:moveTo>
                  <a:lnTo>
                    <a:pt x="65787" y="901700"/>
                  </a:lnTo>
                  <a:lnTo>
                    <a:pt x="78109" y="889000"/>
                  </a:lnTo>
                  <a:close/>
                </a:path>
                <a:path w="1715134" h="2870200">
                  <a:moveTo>
                    <a:pt x="90309" y="876300"/>
                  </a:moveTo>
                  <a:lnTo>
                    <a:pt x="78109" y="889000"/>
                  </a:lnTo>
                  <a:lnTo>
                    <a:pt x="90361" y="876372"/>
                  </a:lnTo>
                  <a:close/>
                </a:path>
                <a:path w="1715134" h="2870200">
                  <a:moveTo>
                    <a:pt x="1167768" y="800100"/>
                  </a:moveTo>
                  <a:lnTo>
                    <a:pt x="1137370" y="800100"/>
                  </a:lnTo>
                  <a:lnTo>
                    <a:pt x="1159675" y="889000"/>
                  </a:lnTo>
                  <a:lnTo>
                    <a:pt x="1190073" y="889000"/>
                  </a:lnTo>
                  <a:lnTo>
                    <a:pt x="1167768" y="800100"/>
                  </a:lnTo>
                  <a:close/>
                </a:path>
                <a:path w="1715134" h="2870200">
                  <a:moveTo>
                    <a:pt x="90431" y="876300"/>
                  </a:moveTo>
                  <a:close/>
                </a:path>
                <a:path w="1715134" h="2870200">
                  <a:moveTo>
                    <a:pt x="12967" y="800100"/>
                  </a:moveTo>
                  <a:lnTo>
                    <a:pt x="0" y="812800"/>
                  </a:lnTo>
                  <a:lnTo>
                    <a:pt x="10025" y="825500"/>
                  </a:lnTo>
                  <a:lnTo>
                    <a:pt x="22347" y="812800"/>
                  </a:lnTo>
                  <a:lnTo>
                    <a:pt x="12967" y="800100"/>
                  </a:lnTo>
                  <a:close/>
                </a:path>
                <a:path w="1715134" h="2870200">
                  <a:moveTo>
                    <a:pt x="34669" y="812800"/>
                  </a:moveTo>
                  <a:lnTo>
                    <a:pt x="25744" y="817399"/>
                  </a:lnTo>
                  <a:lnTo>
                    <a:pt x="31726" y="825500"/>
                  </a:lnTo>
                  <a:lnTo>
                    <a:pt x="40364" y="819286"/>
                  </a:lnTo>
                  <a:lnTo>
                    <a:pt x="34669" y="812800"/>
                  </a:lnTo>
                  <a:close/>
                </a:path>
                <a:path w="1715134" h="2870200">
                  <a:moveTo>
                    <a:pt x="40364" y="819286"/>
                  </a:moveTo>
                  <a:lnTo>
                    <a:pt x="31726" y="825500"/>
                  </a:lnTo>
                  <a:lnTo>
                    <a:pt x="45821" y="825500"/>
                  </a:lnTo>
                  <a:lnTo>
                    <a:pt x="40364" y="819286"/>
                  </a:lnTo>
                  <a:close/>
                </a:path>
                <a:path w="1715134" h="2870200">
                  <a:moveTo>
                    <a:pt x="49381" y="812800"/>
                  </a:moveTo>
                  <a:lnTo>
                    <a:pt x="34669" y="812800"/>
                  </a:lnTo>
                  <a:lnTo>
                    <a:pt x="40364" y="819286"/>
                  </a:lnTo>
                  <a:lnTo>
                    <a:pt x="49381" y="812800"/>
                  </a:lnTo>
                  <a:close/>
                </a:path>
                <a:path w="1715134" h="2870200">
                  <a:moveTo>
                    <a:pt x="82831" y="749844"/>
                  </a:moveTo>
                  <a:lnTo>
                    <a:pt x="12967" y="800100"/>
                  </a:lnTo>
                  <a:lnTo>
                    <a:pt x="25744" y="817399"/>
                  </a:lnTo>
                  <a:lnTo>
                    <a:pt x="34669" y="812800"/>
                  </a:lnTo>
                  <a:lnTo>
                    <a:pt x="49381" y="812800"/>
                  </a:lnTo>
                  <a:lnTo>
                    <a:pt x="102346" y="774700"/>
                  </a:lnTo>
                  <a:lnTo>
                    <a:pt x="92967" y="761999"/>
                  </a:lnTo>
                  <a:lnTo>
                    <a:pt x="82831" y="749844"/>
                  </a:lnTo>
                  <a:close/>
                </a:path>
                <a:path w="1715134" h="2870200">
                  <a:moveTo>
                    <a:pt x="1118866" y="723765"/>
                  </a:moveTo>
                  <a:lnTo>
                    <a:pt x="1118542" y="723900"/>
                  </a:lnTo>
                  <a:lnTo>
                    <a:pt x="1137216" y="800100"/>
                  </a:lnTo>
                  <a:lnTo>
                    <a:pt x="1167922" y="800100"/>
                  </a:lnTo>
                  <a:lnTo>
                    <a:pt x="1151916" y="723900"/>
                  </a:lnTo>
                  <a:lnTo>
                    <a:pt x="1118906" y="723900"/>
                  </a:lnTo>
                  <a:lnTo>
                    <a:pt x="1118866" y="723765"/>
                  </a:lnTo>
                  <a:close/>
                </a:path>
                <a:path w="1715134" h="2870200">
                  <a:moveTo>
                    <a:pt x="92967" y="762000"/>
                  </a:moveTo>
                  <a:lnTo>
                    <a:pt x="102346" y="774700"/>
                  </a:lnTo>
                  <a:lnTo>
                    <a:pt x="103556" y="774700"/>
                  </a:lnTo>
                  <a:lnTo>
                    <a:pt x="92967" y="762000"/>
                  </a:lnTo>
                  <a:close/>
                </a:path>
                <a:path w="1715134" h="2870200">
                  <a:moveTo>
                    <a:pt x="135661" y="749300"/>
                  </a:moveTo>
                  <a:lnTo>
                    <a:pt x="83588" y="749300"/>
                  </a:lnTo>
                  <a:lnTo>
                    <a:pt x="92967" y="762000"/>
                  </a:lnTo>
                  <a:lnTo>
                    <a:pt x="103556" y="774700"/>
                  </a:lnTo>
                  <a:lnTo>
                    <a:pt x="135661" y="749300"/>
                  </a:lnTo>
                  <a:close/>
                </a:path>
                <a:path w="1715134" h="2870200">
                  <a:moveTo>
                    <a:pt x="83588" y="749300"/>
                  </a:moveTo>
                  <a:lnTo>
                    <a:pt x="82831" y="749844"/>
                  </a:lnTo>
                  <a:lnTo>
                    <a:pt x="92967" y="761999"/>
                  </a:lnTo>
                  <a:lnTo>
                    <a:pt x="83588" y="749300"/>
                  </a:lnTo>
                  <a:close/>
                </a:path>
                <a:path w="1715134" h="2870200">
                  <a:moveTo>
                    <a:pt x="146588" y="698500"/>
                  </a:moveTo>
                  <a:lnTo>
                    <a:pt x="82378" y="749300"/>
                  </a:lnTo>
                  <a:lnTo>
                    <a:pt x="82831" y="749844"/>
                  </a:lnTo>
                  <a:lnTo>
                    <a:pt x="83588" y="749300"/>
                  </a:lnTo>
                  <a:lnTo>
                    <a:pt x="135661" y="749300"/>
                  </a:lnTo>
                  <a:lnTo>
                    <a:pt x="167766" y="723900"/>
                  </a:lnTo>
                  <a:lnTo>
                    <a:pt x="157177" y="711200"/>
                  </a:lnTo>
                  <a:lnTo>
                    <a:pt x="146588" y="698500"/>
                  </a:lnTo>
                  <a:close/>
                </a:path>
                <a:path w="1715134" h="2870200">
                  <a:moveTo>
                    <a:pt x="157177" y="711200"/>
                  </a:moveTo>
                  <a:lnTo>
                    <a:pt x="167696" y="723900"/>
                  </a:lnTo>
                  <a:lnTo>
                    <a:pt x="167655" y="723765"/>
                  </a:lnTo>
                  <a:lnTo>
                    <a:pt x="157177" y="711200"/>
                  </a:lnTo>
                  <a:close/>
                </a:path>
                <a:path w="1715134" h="2870200">
                  <a:moveTo>
                    <a:pt x="167734" y="723861"/>
                  </a:moveTo>
                  <a:close/>
                </a:path>
                <a:path w="1715134" h="2870200">
                  <a:moveTo>
                    <a:pt x="1133897" y="717549"/>
                  </a:moveTo>
                  <a:lnTo>
                    <a:pt x="1118866" y="723765"/>
                  </a:lnTo>
                  <a:lnTo>
                    <a:pt x="1118906" y="723900"/>
                  </a:lnTo>
                  <a:lnTo>
                    <a:pt x="1133897" y="717549"/>
                  </a:lnTo>
                  <a:close/>
                </a:path>
                <a:path w="1715134" h="2870200">
                  <a:moveTo>
                    <a:pt x="1149248" y="711200"/>
                  </a:moveTo>
                  <a:lnTo>
                    <a:pt x="1133897" y="717549"/>
                  </a:lnTo>
                  <a:lnTo>
                    <a:pt x="1118906" y="723900"/>
                  </a:lnTo>
                  <a:lnTo>
                    <a:pt x="1151916" y="723900"/>
                  </a:lnTo>
                  <a:lnTo>
                    <a:pt x="1149248" y="711200"/>
                  </a:lnTo>
                  <a:close/>
                </a:path>
                <a:path w="1715134" h="2870200">
                  <a:moveTo>
                    <a:pt x="211166" y="635000"/>
                  </a:moveTo>
                  <a:lnTo>
                    <a:pt x="146659" y="698500"/>
                  </a:lnTo>
                  <a:lnTo>
                    <a:pt x="157177" y="711200"/>
                  </a:lnTo>
                  <a:lnTo>
                    <a:pt x="167734" y="723861"/>
                  </a:lnTo>
                  <a:lnTo>
                    <a:pt x="232203" y="660400"/>
                  </a:lnTo>
                  <a:lnTo>
                    <a:pt x="231273" y="660400"/>
                  </a:lnTo>
                  <a:lnTo>
                    <a:pt x="221684" y="647699"/>
                  </a:lnTo>
                  <a:lnTo>
                    <a:pt x="211166" y="635000"/>
                  </a:lnTo>
                  <a:close/>
                </a:path>
                <a:path w="1715134" h="2870200">
                  <a:moveTo>
                    <a:pt x="1122467" y="622425"/>
                  </a:moveTo>
                  <a:lnTo>
                    <a:pt x="1092451" y="635000"/>
                  </a:lnTo>
                  <a:lnTo>
                    <a:pt x="1118866" y="723765"/>
                  </a:lnTo>
                  <a:lnTo>
                    <a:pt x="1133897" y="717549"/>
                  </a:lnTo>
                  <a:lnTo>
                    <a:pt x="1148884" y="711200"/>
                  </a:lnTo>
                  <a:lnTo>
                    <a:pt x="1122467" y="622425"/>
                  </a:lnTo>
                  <a:close/>
                </a:path>
                <a:path w="1715134" h="2870200">
                  <a:moveTo>
                    <a:pt x="146659" y="698500"/>
                  </a:moveTo>
                  <a:lnTo>
                    <a:pt x="157177" y="711200"/>
                  </a:lnTo>
                  <a:lnTo>
                    <a:pt x="146659" y="698500"/>
                  </a:lnTo>
                  <a:close/>
                </a:path>
                <a:path w="1715134" h="2870200">
                  <a:moveTo>
                    <a:pt x="221684" y="647700"/>
                  </a:moveTo>
                  <a:lnTo>
                    <a:pt x="231273" y="660400"/>
                  </a:lnTo>
                  <a:lnTo>
                    <a:pt x="231850" y="659974"/>
                  </a:lnTo>
                  <a:lnTo>
                    <a:pt x="221684" y="647700"/>
                  </a:lnTo>
                  <a:close/>
                </a:path>
                <a:path w="1715134" h="2870200">
                  <a:moveTo>
                    <a:pt x="231850" y="659974"/>
                  </a:moveTo>
                  <a:lnTo>
                    <a:pt x="231273" y="660400"/>
                  </a:lnTo>
                  <a:lnTo>
                    <a:pt x="232203" y="660400"/>
                  </a:lnTo>
                  <a:lnTo>
                    <a:pt x="231850" y="659974"/>
                  </a:lnTo>
                  <a:close/>
                </a:path>
                <a:path w="1715134" h="2870200">
                  <a:moveTo>
                    <a:pt x="280397" y="584625"/>
                  </a:moveTo>
                  <a:lnTo>
                    <a:pt x="212095" y="635000"/>
                  </a:lnTo>
                  <a:lnTo>
                    <a:pt x="221684" y="647700"/>
                  </a:lnTo>
                  <a:lnTo>
                    <a:pt x="231850" y="659974"/>
                  </a:lnTo>
                  <a:lnTo>
                    <a:pt x="300152" y="609600"/>
                  </a:lnTo>
                  <a:lnTo>
                    <a:pt x="290563" y="596900"/>
                  </a:lnTo>
                  <a:lnTo>
                    <a:pt x="280397" y="584625"/>
                  </a:lnTo>
                  <a:close/>
                </a:path>
                <a:path w="1715134" h="2870200">
                  <a:moveTo>
                    <a:pt x="221684" y="647699"/>
                  </a:moveTo>
                  <a:close/>
                </a:path>
                <a:path w="1715134" h="2870200">
                  <a:moveTo>
                    <a:pt x="212095" y="635000"/>
                  </a:moveTo>
                  <a:lnTo>
                    <a:pt x="211166" y="635000"/>
                  </a:lnTo>
                  <a:lnTo>
                    <a:pt x="221684" y="647699"/>
                  </a:lnTo>
                  <a:lnTo>
                    <a:pt x="212095" y="635000"/>
                  </a:lnTo>
                  <a:close/>
                </a:path>
                <a:path w="1715134" h="2870200">
                  <a:moveTo>
                    <a:pt x="1103503" y="546100"/>
                  </a:moveTo>
                  <a:lnTo>
                    <a:pt x="1072843" y="546100"/>
                  </a:lnTo>
                  <a:lnTo>
                    <a:pt x="1092110" y="635000"/>
                  </a:lnTo>
                  <a:lnTo>
                    <a:pt x="1122429" y="622300"/>
                  </a:lnTo>
                  <a:lnTo>
                    <a:pt x="1122770" y="622300"/>
                  </a:lnTo>
                  <a:lnTo>
                    <a:pt x="1103503" y="546100"/>
                  </a:lnTo>
                  <a:close/>
                </a:path>
                <a:path w="1715134" h="2870200">
                  <a:moveTo>
                    <a:pt x="1122429" y="622300"/>
                  </a:moveTo>
                  <a:lnTo>
                    <a:pt x="1107442" y="628649"/>
                  </a:lnTo>
                  <a:lnTo>
                    <a:pt x="1122467" y="622425"/>
                  </a:lnTo>
                  <a:close/>
                </a:path>
                <a:path w="1715134" h="2870200">
                  <a:moveTo>
                    <a:pt x="1122770" y="622300"/>
                  </a:moveTo>
                  <a:lnTo>
                    <a:pt x="1122429" y="622300"/>
                  </a:lnTo>
                  <a:lnTo>
                    <a:pt x="1122770" y="622300"/>
                  </a:lnTo>
                  <a:close/>
                </a:path>
                <a:path w="1715134" h="2870200">
                  <a:moveTo>
                    <a:pt x="290563" y="596900"/>
                  </a:moveTo>
                  <a:lnTo>
                    <a:pt x="300152" y="609600"/>
                  </a:lnTo>
                  <a:lnTo>
                    <a:pt x="301081" y="609600"/>
                  </a:lnTo>
                  <a:lnTo>
                    <a:pt x="290563" y="596900"/>
                  </a:lnTo>
                  <a:close/>
                </a:path>
                <a:path w="1715134" h="2870200">
                  <a:moveTo>
                    <a:pt x="326884" y="584200"/>
                  </a:moveTo>
                  <a:lnTo>
                    <a:pt x="280974" y="584200"/>
                  </a:lnTo>
                  <a:lnTo>
                    <a:pt x="290563" y="596900"/>
                  </a:lnTo>
                  <a:lnTo>
                    <a:pt x="301081" y="609600"/>
                  </a:lnTo>
                  <a:lnTo>
                    <a:pt x="326884" y="584200"/>
                  </a:lnTo>
                  <a:close/>
                </a:path>
                <a:path w="1715134" h="2870200">
                  <a:moveTo>
                    <a:pt x="280974" y="584200"/>
                  </a:moveTo>
                  <a:lnTo>
                    <a:pt x="280397" y="584625"/>
                  </a:lnTo>
                  <a:lnTo>
                    <a:pt x="290563" y="596900"/>
                  </a:lnTo>
                  <a:lnTo>
                    <a:pt x="280974" y="584200"/>
                  </a:lnTo>
                  <a:close/>
                </a:path>
                <a:path w="1715134" h="2870200">
                  <a:moveTo>
                    <a:pt x="344552" y="520700"/>
                  </a:moveTo>
                  <a:lnTo>
                    <a:pt x="280045" y="584200"/>
                  </a:lnTo>
                  <a:lnTo>
                    <a:pt x="280397" y="584625"/>
                  </a:lnTo>
                  <a:lnTo>
                    <a:pt x="280974" y="584200"/>
                  </a:lnTo>
                  <a:lnTo>
                    <a:pt x="326884" y="584200"/>
                  </a:lnTo>
                  <a:lnTo>
                    <a:pt x="365588" y="546100"/>
                  </a:lnTo>
                  <a:lnTo>
                    <a:pt x="365180" y="546100"/>
                  </a:lnTo>
                  <a:lnTo>
                    <a:pt x="355069" y="533399"/>
                  </a:lnTo>
                  <a:lnTo>
                    <a:pt x="344552" y="520700"/>
                  </a:lnTo>
                  <a:close/>
                </a:path>
                <a:path w="1715134" h="2870200">
                  <a:moveTo>
                    <a:pt x="355070" y="533400"/>
                  </a:moveTo>
                  <a:lnTo>
                    <a:pt x="365180" y="546100"/>
                  </a:lnTo>
                  <a:lnTo>
                    <a:pt x="365430" y="545908"/>
                  </a:lnTo>
                  <a:lnTo>
                    <a:pt x="355070" y="533400"/>
                  </a:lnTo>
                  <a:close/>
                </a:path>
                <a:path w="1715134" h="2870200">
                  <a:moveTo>
                    <a:pt x="365430" y="545908"/>
                  </a:moveTo>
                  <a:lnTo>
                    <a:pt x="365180" y="546100"/>
                  </a:lnTo>
                  <a:lnTo>
                    <a:pt x="365588" y="546100"/>
                  </a:lnTo>
                  <a:lnTo>
                    <a:pt x="365430" y="545908"/>
                  </a:lnTo>
                  <a:close/>
                </a:path>
                <a:path w="1715134" h="2870200">
                  <a:moveTo>
                    <a:pt x="1077801" y="457200"/>
                  </a:moveTo>
                  <a:lnTo>
                    <a:pt x="1047710" y="469900"/>
                  </a:lnTo>
                  <a:lnTo>
                    <a:pt x="1073128" y="546100"/>
                  </a:lnTo>
                  <a:lnTo>
                    <a:pt x="1103218" y="546100"/>
                  </a:lnTo>
                  <a:lnTo>
                    <a:pt x="1077801" y="457200"/>
                  </a:lnTo>
                  <a:close/>
                </a:path>
                <a:path w="1715134" h="2870200">
                  <a:moveTo>
                    <a:pt x="411431" y="469900"/>
                  </a:moveTo>
                  <a:lnTo>
                    <a:pt x="344960" y="520700"/>
                  </a:lnTo>
                  <a:lnTo>
                    <a:pt x="355070" y="533400"/>
                  </a:lnTo>
                  <a:lnTo>
                    <a:pt x="365430" y="545908"/>
                  </a:lnTo>
                  <a:lnTo>
                    <a:pt x="431651" y="495300"/>
                  </a:lnTo>
                  <a:lnTo>
                    <a:pt x="431208" y="495300"/>
                  </a:lnTo>
                  <a:lnTo>
                    <a:pt x="421540" y="482599"/>
                  </a:lnTo>
                  <a:lnTo>
                    <a:pt x="411431" y="469900"/>
                  </a:lnTo>
                  <a:close/>
                </a:path>
                <a:path w="1715134" h="2870200">
                  <a:moveTo>
                    <a:pt x="355070" y="533399"/>
                  </a:moveTo>
                  <a:close/>
                </a:path>
                <a:path w="1715134" h="2870200">
                  <a:moveTo>
                    <a:pt x="355070" y="533399"/>
                  </a:moveTo>
                  <a:close/>
                </a:path>
                <a:path w="1715134" h="2870200">
                  <a:moveTo>
                    <a:pt x="344960" y="520700"/>
                  </a:moveTo>
                  <a:lnTo>
                    <a:pt x="344552" y="520700"/>
                  </a:lnTo>
                  <a:lnTo>
                    <a:pt x="355069" y="533399"/>
                  </a:lnTo>
                  <a:lnTo>
                    <a:pt x="344960" y="520700"/>
                  </a:lnTo>
                  <a:close/>
                </a:path>
                <a:path w="1715134" h="2870200">
                  <a:moveTo>
                    <a:pt x="421540" y="482599"/>
                  </a:moveTo>
                  <a:lnTo>
                    <a:pt x="431208" y="495300"/>
                  </a:lnTo>
                  <a:lnTo>
                    <a:pt x="431487" y="495093"/>
                  </a:lnTo>
                  <a:lnTo>
                    <a:pt x="421540" y="482599"/>
                  </a:lnTo>
                  <a:close/>
                </a:path>
                <a:path w="1715134" h="2870200">
                  <a:moveTo>
                    <a:pt x="431487" y="495093"/>
                  </a:moveTo>
                  <a:lnTo>
                    <a:pt x="431208" y="495300"/>
                  </a:lnTo>
                  <a:lnTo>
                    <a:pt x="431651" y="495300"/>
                  </a:lnTo>
                  <a:lnTo>
                    <a:pt x="431487" y="495093"/>
                  </a:lnTo>
                  <a:close/>
                </a:path>
                <a:path w="1715134" h="2870200">
                  <a:moveTo>
                    <a:pt x="479925" y="419438"/>
                  </a:moveTo>
                  <a:lnTo>
                    <a:pt x="411873" y="469900"/>
                  </a:lnTo>
                  <a:lnTo>
                    <a:pt x="421541" y="482600"/>
                  </a:lnTo>
                  <a:lnTo>
                    <a:pt x="431487" y="495093"/>
                  </a:lnTo>
                  <a:lnTo>
                    <a:pt x="499716" y="444500"/>
                  </a:lnTo>
                  <a:lnTo>
                    <a:pt x="490049" y="431800"/>
                  </a:lnTo>
                  <a:lnTo>
                    <a:pt x="479925" y="419438"/>
                  </a:lnTo>
                  <a:close/>
                </a:path>
                <a:path w="1715134" h="2870200">
                  <a:moveTo>
                    <a:pt x="421540" y="482599"/>
                  </a:moveTo>
                  <a:close/>
                </a:path>
                <a:path w="1715134" h="2870200">
                  <a:moveTo>
                    <a:pt x="411873" y="469900"/>
                  </a:moveTo>
                  <a:lnTo>
                    <a:pt x="411431" y="469900"/>
                  </a:lnTo>
                  <a:lnTo>
                    <a:pt x="421540" y="482599"/>
                  </a:lnTo>
                  <a:lnTo>
                    <a:pt x="411873" y="469900"/>
                  </a:lnTo>
                  <a:close/>
                </a:path>
                <a:path w="1715134" h="2870200">
                  <a:moveTo>
                    <a:pt x="1062756" y="457200"/>
                  </a:moveTo>
                  <a:lnTo>
                    <a:pt x="1047531" y="457200"/>
                  </a:lnTo>
                  <a:lnTo>
                    <a:pt x="1047710" y="469900"/>
                  </a:lnTo>
                  <a:lnTo>
                    <a:pt x="1062756" y="457200"/>
                  </a:lnTo>
                  <a:close/>
                </a:path>
                <a:path w="1715134" h="2870200">
                  <a:moveTo>
                    <a:pt x="1059512" y="368300"/>
                  </a:moveTo>
                  <a:lnTo>
                    <a:pt x="1029051" y="381000"/>
                  </a:lnTo>
                  <a:lnTo>
                    <a:pt x="1028800" y="381000"/>
                  </a:lnTo>
                  <a:lnTo>
                    <a:pt x="1047400" y="457200"/>
                  </a:lnTo>
                  <a:lnTo>
                    <a:pt x="1078112" y="457200"/>
                  </a:lnTo>
                  <a:lnTo>
                    <a:pt x="1062169" y="381000"/>
                  </a:lnTo>
                  <a:lnTo>
                    <a:pt x="1029051" y="381000"/>
                  </a:lnTo>
                  <a:lnTo>
                    <a:pt x="1062149" y="380906"/>
                  </a:lnTo>
                  <a:lnTo>
                    <a:pt x="1059512" y="368300"/>
                  </a:lnTo>
                  <a:close/>
                </a:path>
                <a:path w="1715134" h="2870200">
                  <a:moveTo>
                    <a:pt x="490049" y="431800"/>
                  </a:moveTo>
                  <a:lnTo>
                    <a:pt x="499716" y="444500"/>
                  </a:lnTo>
                  <a:lnTo>
                    <a:pt x="500451" y="444500"/>
                  </a:lnTo>
                  <a:lnTo>
                    <a:pt x="490049" y="431800"/>
                  </a:lnTo>
                  <a:close/>
                </a:path>
                <a:path w="1715134" h="2870200">
                  <a:moveTo>
                    <a:pt x="526476" y="419100"/>
                  </a:moveTo>
                  <a:lnTo>
                    <a:pt x="480382" y="419100"/>
                  </a:lnTo>
                  <a:lnTo>
                    <a:pt x="490049" y="431800"/>
                  </a:lnTo>
                  <a:lnTo>
                    <a:pt x="500451" y="444500"/>
                  </a:lnTo>
                  <a:lnTo>
                    <a:pt x="526476" y="419100"/>
                  </a:lnTo>
                  <a:close/>
                </a:path>
                <a:path w="1715134" h="2870200">
                  <a:moveTo>
                    <a:pt x="480382" y="419100"/>
                  </a:moveTo>
                  <a:lnTo>
                    <a:pt x="479925" y="419438"/>
                  </a:lnTo>
                  <a:lnTo>
                    <a:pt x="490049" y="431800"/>
                  </a:lnTo>
                  <a:lnTo>
                    <a:pt x="480382" y="419100"/>
                  </a:lnTo>
                  <a:close/>
                </a:path>
                <a:path w="1715134" h="2870200">
                  <a:moveTo>
                    <a:pt x="544667" y="355642"/>
                  </a:moveTo>
                  <a:lnTo>
                    <a:pt x="479648" y="419100"/>
                  </a:lnTo>
                  <a:lnTo>
                    <a:pt x="479925" y="419438"/>
                  </a:lnTo>
                  <a:lnTo>
                    <a:pt x="480382" y="419100"/>
                  </a:lnTo>
                  <a:lnTo>
                    <a:pt x="526476" y="419100"/>
                  </a:lnTo>
                  <a:lnTo>
                    <a:pt x="565513" y="381000"/>
                  </a:lnTo>
                  <a:lnTo>
                    <a:pt x="555111" y="368299"/>
                  </a:lnTo>
                  <a:lnTo>
                    <a:pt x="544667" y="355642"/>
                  </a:lnTo>
                  <a:close/>
                </a:path>
                <a:path w="1715134" h="2870200">
                  <a:moveTo>
                    <a:pt x="555114" y="368302"/>
                  </a:moveTo>
                  <a:lnTo>
                    <a:pt x="565513" y="381000"/>
                  </a:lnTo>
                  <a:lnTo>
                    <a:pt x="555114" y="368302"/>
                  </a:lnTo>
                  <a:close/>
                </a:path>
                <a:path w="1715134" h="2870200">
                  <a:moveTo>
                    <a:pt x="597937" y="355600"/>
                  </a:moveTo>
                  <a:lnTo>
                    <a:pt x="544710" y="355600"/>
                  </a:lnTo>
                  <a:lnTo>
                    <a:pt x="555114" y="368302"/>
                  </a:lnTo>
                  <a:lnTo>
                    <a:pt x="565591" y="381000"/>
                  </a:lnTo>
                  <a:lnTo>
                    <a:pt x="597937" y="355600"/>
                  </a:lnTo>
                  <a:close/>
                </a:path>
                <a:path w="1715134" h="2870200">
                  <a:moveTo>
                    <a:pt x="1044158" y="374648"/>
                  </a:moveTo>
                  <a:lnTo>
                    <a:pt x="1029026" y="380906"/>
                  </a:lnTo>
                  <a:lnTo>
                    <a:pt x="1044158" y="374648"/>
                  </a:lnTo>
                  <a:close/>
                </a:path>
                <a:path w="1715134" h="2870200">
                  <a:moveTo>
                    <a:pt x="1035003" y="279443"/>
                  </a:moveTo>
                  <a:lnTo>
                    <a:pt x="1004783" y="292100"/>
                  </a:lnTo>
                  <a:lnTo>
                    <a:pt x="1029026" y="380906"/>
                  </a:lnTo>
                  <a:lnTo>
                    <a:pt x="1059260" y="368299"/>
                  </a:lnTo>
                  <a:lnTo>
                    <a:pt x="1035003" y="279443"/>
                  </a:lnTo>
                  <a:close/>
                </a:path>
                <a:path w="1715134" h="2870200">
                  <a:moveTo>
                    <a:pt x="555112" y="368300"/>
                  </a:moveTo>
                  <a:close/>
                </a:path>
                <a:path w="1715134" h="2870200">
                  <a:moveTo>
                    <a:pt x="544710" y="355600"/>
                  </a:moveTo>
                  <a:lnTo>
                    <a:pt x="555111" y="368299"/>
                  </a:lnTo>
                  <a:lnTo>
                    <a:pt x="544710" y="355600"/>
                  </a:lnTo>
                  <a:close/>
                </a:path>
                <a:path w="1715134" h="2870200">
                  <a:moveTo>
                    <a:pt x="609324" y="304800"/>
                  </a:moveTo>
                  <a:lnTo>
                    <a:pt x="544632" y="355600"/>
                  </a:lnTo>
                  <a:lnTo>
                    <a:pt x="597937" y="355600"/>
                  </a:lnTo>
                  <a:lnTo>
                    <a:pt x="630284" y="330200"/>
                  </a:lnTo>
                  <a:lnTo>
                    <a:pt x="629972" y="330200"/>
                  </a:lnTo>
                  <a:lnTo>
                    <a:pt x="619803" y="317499"/>
                  </a:lnTo>
                  <a:lnTo>
                    <a:pt x="609324" y="304800"/>
                  </a:lnTo>
                  <a:close/>
                </a:path>
                <a:path w="1715134" h="2870200">
                  <a:moveTo>
                    <a:pt x="619804" y="317499"/>
                  </a:moveTo>
                  <a:lnTo>
                    <a:pt x="629972" y="330200"/>
                  </a:lnTo>
                  <a:lnTo>
                    <a:pt x="630146" y="330033"/>
                  </a:lnTo>
                  <a:lnTo>
                    <a:pt x="619804" y="317499"/>
                  </a:lnTo>
                  <a:close/>
                </a:path>
                <a:path w="1715134" h="2870200">
                  <a:moveTo>
                    <a:pt x="630146" y="330033"/>
                  </a:moveTo>
                  <a:lnTo>
                    <a:pt x="629972" y="330200"/>
                  </a:lnTo>
                  <a:lnTo>
                    <a:pt x="630284" y="330200"/>
                  </a:lnTo>
                  <a:lnTo>
                    <a:pt x="630146" y="330033"/>
                  </a:lnTo>
                  <a:close/>
                </a:path>
                <a:path w="1715134" h="2870200">
                  <a:moveTo>
                    <a:pt x="675761" y="241346"/>
                  </a:moveTo>
                  <a:lnTo>
                    <a:pt x="609636" y="304800"/>
                  </a:lnTo>
                  <a:lnTo>
                    <a:pt x="619804" y="317500"/>
                  </a:lnTo>
                  <a:lnTo>
                    <a:pt x="630146" y="330033"/>
                  </a:lnTo>
                  <a:lnTo>
                    <a:pt x="696146" y="266700"/>
                  </a:lnTo>
                  <a:lnTo>
                    <a:pt x="685976" y="253997"/>
                  </a:lnTo>
                  <a:lnTo>
                    <a:pt x="675761" y="241346"/>
                  </a:lnTo>
                  <a:close/>
                </a:path>
                <a:path w="1715134" h="2870200">
                  <a:moveTo>
                    <a:pt x="619803" y="317499"/>
                  </a:moveTo>
                  <a:close/>
                </a:path>
                <a:path w="1715134" h="2870200">
                  <a:moveTo>
                    <a:pt x="609636" y="304800"/>
                  </a:moveTo>
                  <a:lnTo>
                    <a:pt x="609324" y="304800"/>
                  </a:lnTo>
                  <a:lnTo>
                    <a:pt x="619803" y="317499"/>
                  </a:lnTo>
                  <a:lnTo>
                    <a:pt x="609636" y="304800"/>
                  </a:lnTo>
                  <a:close/>
                </a:path>
                <a:path w="1715134" h="2870200">
                  <a:moveTo>
                    <a:pt x="1013246" y="203200"/>
                  </a:moveTo>
                  <a:lnTo>
                    <a:pt x="982807" y="203200"/>
                  </a:lnTo>
                  <a:lnTo>
                    <a:pt x="1004668" y="292100"/>
                  </a:lnTo>
                  <a:lnTo>
                    <a:pt x="1034991" y="279400"/>
                  </a:lnTo>
                  <a:lnTo>
                    <a:pt x="1013246" y="203200"/>
                  </a:lnTo>
                  <a:close/>
                </a:path>
                <a:path w="1715134" h="2870200">
                  <a:moveTo>
                    <a:pt x="1034991" y="279400"/>
                  </a:moveTo>
                  <a:lnTo>
                    <a:pt x="1019887" y="285750"/>
                  </a:lnTo>
                  <a:lnTo>
                    <a:pt x="1035003" y="279443"/>
                  </a:lnTo>
                  <a:close/>
                </a:path>
                <a:path w="1715134" h="2870200">
                  <a:moveTo>
                    <a:pt x="1035107" y="279400"/>
                  </a:moveTo>
                  <a:close/>
                </a:path>
                <a:path w="1715134" h="2870200">
                  <a:moveTo>
                    <a:pt x="685981" y="254003"/>
                  </a:moveTo>
                  <a:lnTo>
                    <a:pt x="696146" y="266700"/>
                  </a:lnTo>
                  <a:lnTo>
                    <a:pt x="685981" y="254003"/>
                  </a:lnTo>
                  <a:close/>
                </a:path>
                <a:path w="1715134" h="2870200">
                  <a:moveTo>
                    <a:pt x="729116" y="241300"/>
                  </a:moveTo>
                  <a:lnTo>
                    <a:pt x="675810" y="241300"/>
                  </a:lnTo>
                  <a:lnTo>
                    <a:pt x="685981" y="254003"/>
                  </a:lnTo>
                  <a:lnTo>
                    <a:pt x="696233" y="266700"/>
                  </a:lnTo>
                  <a:lnTo>
                    <a:pt x="729116" y="241300"/>
                  </a:lnTo>
                  <a:close/>
                </a:path>
                <a:path w="1715134" h="2870200">
                  <a:moveTo>
                    <a:pt x="685978" y="254000"/>
                  </a:moveTo>
                  <a:close/>
                </a:path>
                <a:path w="1715134" h="2870200">
                  <a:moveTo>
                    <a:pt x="675810" y="241300"/>
                  </a:moveTo>
                  <a:lnTo>
                    <a:pt x="685976" y="253997"/>
                  </a:lnTo>
                  <a:lnTo>
                    <a:pt x="675810" y="241300"/>
                  </a:lnTo>
                  <a:close/>
                </a:path>
                <a:path w="1715134" h="2870200">
                  <a:moveTo>
                    <a:pt x="741490" y="190500"/>
                  </a:moveTo>
                  <a:lnTo>
                    <a:pt x="675723" y="241300"/>
                  </a:lnTo>
                  <a:lnTo>
                    <a:pt x="729116" y="241300"/>
                  </a:lnTo>
                  <a:lnTo>
                    <a:pt x="761999" y="215900"/>
                  </a:lnTo>
                  <a:lnTo>
                    <a:pt x="761352" y="215900"/>
                  </a:lnTo>
                  <a:lnTo>
                    <a:pt x="751745" y="203200"/>
                  </a:lnTo>
                  <a:lnTo>
                    <a:pt x="741490" y="190500"/>
                  </a:lnTo>
                  <a:close/>
                </a:path>
                <a:path w="1715134" h="2870200">
                  <a:moveTo>
                    <a:pt x="751745" y="203200"/>
                  </a:moveTo>
                  <a:lnTo>
                    <a:pt x="761352" y="215900"/>
                  </a:lnTo>
                  <a:lnTo>
                    <a:pt x="761757" y="215600"/>
                  </a:lnTo>
                  <a:lnTo>
                    <a:pt x="751745" y="203200"/>
                  </a:lnTo>
                  <a:close/>
                </a:path>
                <a:path w="1715134" h="2870200">
                  <a:moveTo>
                    <a:pt x="761757" y="215600"/>
                  </a:moveTo>
                  <a:lnTo>
                    <a:pt x="761352" y="215900"/>
                  </a:lnTo>
                  <a:lnTo>
                    <a:pt x="761999" y="215900"/>
                  </a:lnTo>
                  <a:lnTo>
                    <a:pt x="761757" y="215600"/>
                  </a:lnTo>
                  <a:close/>
                </a:path>
                <a:path w="1715134" h="2870200">
                  <a:moveTo>
                    <a:pt x="810529" y="139978"/>
                  </a:moveTo>
                  <a:lnTo>
                    <a:pt x="742138" y="190500"/>
                  </a:lnTo>
                  <a:lnTo>
                    <a:pt x="751745" y="203200"/>
                  </a:lnTo>
                  <a:lnTo>
                    <a:pt x="761757" y="215600"/>
                  </a:lnTo>
                  <a:lnTo>
                    <a:pt x="830119" y="165100"/>
                  </a:lnTo>
                  <a:lnTo>
                    <a:pt x="811616" y="140638"/>
                  </a:lnTo>
                  <a:lnTo>
                    <a:pt x="810529" y="139978"/>
                  </a:lnTo>
                  <a:close/>
                </a:path>
                <a:path w="1715134" h="2870200">
                  <a:moveTo>
                    <a:pt x="742138" y="190500"/>
                  </a:moveTo>
                  <a:lnTo>
                    <a:pt x="741490" y="190500"/>
                  </a:lnTo>
                  <a:lnTo>
                    <a:pt x="751745" y="203200"/>
                  </a:lnTo>
                  <a:lnTo>
                    <a:pt x="742138" y="190500"/>
                  </a:lnTo>
                  <a:close/>
                </a:path>
                <a:path w="1715134" h="2870200">
                  <a:moveTo>
                    <a:pt x="988827" y="114316"/>
                  </a:moveTo>
                  <a:lnTo>
                    <a:pt x="958618" y="127000"/>
                  </a:lnTo>
                  <a:lnTo>
                    <a:pt x="982924" y="203200"/>
                  </a:lnTo>
                  <a:lnTo>
                    <a:pt x="1013129" y="203200"/>
                  </a:lnTo>
                  <a:lnTo>
                    <a:pt x="988827" y="114316"/>
                  </a:lnTo>
                  <a:close/>
                </a:path>
                <a:path w="1715134" h="2870200">
                  <a:moveTo>
                    <a:pt x="830953" y="152400"/>
                  </a:moveTo>
                  <a:lnTo>
                    <a:pt x="820512" y="152400"/>
                  </a:lnTo>
                  <a:lnTo>
                    <a:pt x="830119" y="165100"/>
                  </a:lnTo>
                  <a:lnTo>
                    <a:pt x="830548" y="165100"/>
                  </a:lnTo>
                  <a:lnTo>
                    <a:pt x="830953" y="152400"/>
                  </a:lnTo>
                  <a:close/>
                </a:path>
                <a:path w="1715134" h="2870200">
                  <a:moveTo>
                    <a:pt x="847172" y="139700"/>
                  </a:moveTo>
                  <a:lnTo>
                    <a:pt x="810905" y="139700"/>
                  </a:lnTo>
                  <a:lnTo>
                    <a:pt x="811616" y="140638"/>
                  </a:lnTo>
                  <a:lnTo>
                    <a:pt x="830953" y="152400"/>
                  </a:lnTo>
                  <a:lnTo>
                    <a:pt x="847172" y="139700"/>
                  </a:lnTo>
                  <a:close/>
                </a:path>
                <a:path w="1715134" h="2870200">
                  <a:moveTo>
                    <a:pt x="810905" y="139700"/>
                  </a:moveTo>
                  <a:lnTo>
                    <a:pt x="810529" y="139978"/>
                  </a:lnTo>
                  <a:lnTo>
                    <a:pt x="811616" y="140638"/>
                  </a:lnTo>
                  <a:lnTo>
                    <a:pt x="810905" y="139700"/>
                  </a:lnTo>
                  <a:close/>
                </a:path>
                <a:path w="1715134" h="2870200">
                  <a:moveTo>
                    <a:pt x="874949" y="76200"/>
                  </a:moveTo>
                  <a:lnTo>
                    <a:pt x="810072" y="139700"/>
                  </a:lnTo>
                  <a:lnTo>
                    <a:pt x="810529" y="139978"/>
                  </a:lnTo>
                  <a:lnTo>
                    <a:pt x="810905" y="139700"/>
                  </a:lnTo>
                  <a:lnTo>
                    <a:pt x="847172" y="139700"/>
                  </a:lnTo>
                  <a:lnTo>
                    <a:pt x="895830" y="101600"/>
                  </a:lnTo>
                  <a:lnTo>
                    <a:pt x="885389" y="88899"/>
                  </a:lnTo>
                  <a:lnTo>
                    <a:pt x="874949" y="76200"/>
                  </a:lnTo>
                  <a:close/>
                </a:path>
                <a:path w="1715134" h="2870200">
                  <a:moveTo>
                    <a:pt x="965524" y="25400"/>
                  </a:moveTo>
                  <a:lnTo>
                    <a:pt x="954754" y="34431"/>
                  </a:lnTo>
                  <a:lnTo>
                    <a:pt x="960741" y="38100"/>
                  </a:lnTo>
                  <a:lnTo>
                    <a:pt x="940441" y="57935"/>
                  </a:lnTo>
                  <a:lnTo>
                    <a:pt x="958575" y="127000"/>
                  </a:lnTo>
                  <a:lnTo>
                    <a:pt x="973721" y="114300"/>
                  </a:lnTo>
                  <a:lnTo>
                    <a:pt x="988866" y="114300"/>
                  </a:lnTo>
                  <a:lnTo>
                    <a:pt x="965524" y="25400"/>
                  </a:lnTo>
                  <a:close/>
                </a:path>
                <a:path w="1715134" h="2870200">
                  <a:moveTo>
                    <a:pt x="973721" y="114300"/>
                  </a:moveTo>
                  <a:lnTo>
                    <a:pt x="958575" y="127000"/>
                  </a:lnTo>
                  <a:lnTo>
                    <a:pt x="973721" y="114300"/>
                  </a:lnTo>
                  <a:close/>
                </a:path>
                <a:path w="1715134" h="2870200">
                  <a:moveTo>
                    <a:pt x="958661" y="126963"/>
                  </a:moveTo>
                  <a:close/>
                </a:path>
                <a:path w="1715134" h="2870200">
                  <a:moveTo>
                    <a:pt x="988823" y="114300"/>
                  </a:moveTo>
                  <a:lnTo>
                    <a:pt x="973721" y="114300"/>
                  </a:lnTo>
                  <a:lnTo>
                    <a:pt x="958661" y="126963"/>
                  </a:lnTo>
                  <a:lnTo>
                    <a:pt x="988823" y="114300"/>
                  </a:lnTo>
                  <a:close/>
                </a:path>
                <a:path w="1715134" h="2870200">
                  <a:moveTo>
                    <a:pt x="988823" y="114300"/>
                  </a:moveTo>
                  <a:lnTo>
                    <a:pt x="973721" y="120650"/>
                  </a:lnTo>
                  <a:lnTo>
                    <a:pt x="988827" y="114316"/>
                  </a:lnTo>
                  <a:close/>
                </a:path>
                <a:path w="1715134" h="2870200">
                  <a:moveTo>
                    <a:pt x="988866" y="114300"/>
                  </a:moveTo>
                  <a:close/>
                </a:path>
                <a:path w="1715134" h="2870200">
                  <a:moveTo>
                    <a:pt x="885395" y="88905"/>
                  </a:moveTo>
                  <a:lnTo>
                    <a:pt x="895752" y="101600"/>
                  </a:lnTo>
                  <a:lnTo>
                    <a:pt x="885395" y="88905"/>
                  </a:lnTo>
                  <a:close/>
                </a:path>
                <a:path w="1715134" h="2870200">
                  <a:moveTo>
                    <a:pt x="895796" y="101557"/>
                  </a:moveTo>
                  <a:close/>
                </a:path>
                <a:path w="1715134" h="2870200">
                  <a:moveTo>
                    <a:pt x="940016" y="25400"/>
                  </a:moveTo>
                  <a:lnTo>
                    <a:pt x="875027" y="76200"/>
                  </a:lnTo>
                  <a:lnTo>
                    <a:pt x="885395" y="88905"/>
                  </a:lnTo>
                  <a:lnTo>
                    <a:pt x="895796" y="101557"/>
                  </a:lnTo>
                  <a:lnTo>
                    <a:pt x="940441" y="57935"/>
                  </a:lnTo>
                  <a:lnTo>
                    <a:pt x="935233" y="38100"/>
                  </a:lnTo>
                  <a:lnTo>
                    <a:pt x="946518" y="33368"/>
                  </a:lnTo>
                  <a:lnTo>
                    <a:pt x="940016" y="25400"/>
                  </a:lnTo>
                  <a:close/>
                </a:path>
                <a:path w="1715134" h="2870200">
                  <a:moveTo>
                    <a:pt x="885389" y="88899"/>
                  </a:moveTo>
                  <a:close/>
                </a:path>
                <a:path w="1715134" h="2870200">
                  <a:moveTo>
                    <a:pt x="875027" y="76200"/>
                  </a:moveTo>
                  <a:lnTo>
                    <a:pt x="885389" y="88899"/>
                  </a:lnTo>
                  <a:lnTo>
                    <a:pt x="875027" y="76200"/>
                  </a:lnTo>
                  <a:close/>
                </a:path>
                <a:path w="1715134" h="2870200">
                  <a:moveTo>
                    <a:pt x="946518" y="33368"/>
                  </a:moveTo>
                  <a:lnTo>
                    <a:pt x="935233" y="38100"/>
                  </a:lnTo>
                  <a:lnTo>
                    <a:pt x="940441" y="57935"/>
                  </a:lnTo>
                  <a:lnTo>
                    <a:pt x="960741" y="38100"/>
                  </a:lnTo>
                  <a:lnTo>
                    <a:pt x="950378" y="38100"/>
                  </a:lnTo>
                  <a:lnTo>
                    <a:pt x="946518" y="33368"/>
                  </a:lnTo>
                  <a:close/>
                </a:path>
                <a:path w="1715134" h="2870200">
                  <a:moveTo>
                    <a:pt x="950378" y="31750"/>
                  </a:moveTo>
                  <a:lnTo>
                    <a:pt x="946518" y="33368"/>
                  </a:lnTo>
                  <a:lnTo>
                    <a:pt x="950378" y="38100"/>
                  </a:lnTo>
                  <a:lnTo>
                    <a:pt x="954754" y="34431"/>
                  </a:lnTo>
                  <a:lnTo>
                    <a:pt x="950378" y="31750"/>
                  </a:lnTo>
                  <a:close/>
                </a:path>
                <a:path w="1715134" h="2870200">
                  <a:moveTo>
                    <a:pt x="954754" y="34431"/>
                  </a:moveTo>
                  <a:lnTo>
                    <a:pt x="950378" y="38100"/>
                  </a:lnTo>
                  <a:lnTo>
                    <a:pt x="960741" y="38100"/>
                  </a:lnTo>
                  <a:lnTo>
                    <a:pt x="954754" y="34431"/>
                  </a:lnTo>
                  <a:close/>
                </a:path>
                <a:path w="1715134" h="2870200">
                  <a:moveTo>
                    <a:pt x="965524" y="25400"/>
                  </a:moveTo>
                  <a:lnTo>
                    <a:pt x="950378" y="31750"/>
                  </a:lnTo>
                  <a:lnTo>
                    <a:pt x="954754" y="34431"/>
                  </a:lnTo>
                  <a:lnTo>
                    <a:pt x="965524" y="25400"/>
                  </a:lnTo>
                  <a:close/>
                </a:path>
                <a:path w="1715134" h="2870200">
                  <a:moveTo>
                    <a:pt x="940016" y="25400"/>
                  </a:moveTo>
                  <a:lnTo>
                    <a:pt x="946518" y="33368"/>
                  </a:lnTo>
                  <a:lnTo>
                    <a:pt x="950378" y="31750"/>
                  </a:lnTo>
                  <a:lnTo>
                    <a:pt x="940016" y="25400"/>
                  </a:lnTo>
                  <a:close/>
                </a:path>
                <a:path w="1715134" h="2870200">
                  <a:moveTo>
                    <a:pt x="958877" y="0"/>
                  </a:moveTo>
                  <a:lnTo>
                    <a:pt x="940016" y="25400"/>
                  </a:lnTo>
                  <a:lnTo>
                    <a:pt x="950378" y="31750"/>
                  </a:lnTo>
                  <a:lnTo>
                    <a:pt x="965524" y="25400"/>
                  </a:lnTo>
                  <a:lnTo>
                    <a:pt x="958877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794914" y="4124724"/>
              <a:ext cx="1775752" cy="166370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2801799" y="3343984"/>
              <a:ext cx="6079490" cy="5943600"/>
            </a:xfrm>
            <a:custGeom>
              <a:avLst/>
              <a:gdLst/>
              <a:ahLst/>
              <a:cxnLst/>
              <a:rect l="l" t="t" r="r" b="b"/>
              <a:pathLst>
                <a:path w="6079490" h="5943600">
                  <a:moveTo>
                    <a:pt x="3077717" y="5892800"/>
                  </a:moveTo>
                  <a:lnTo>
                    <a:pt x="3075685" y="5911850"/>
                  </a:lnTo>
                  <a:lnTo>
                    <a:pt x="3073908" y="5930900"/>
                  </a:lnTo>
                  <a:lnTo>
                    <a:pt x="3073654" y="5930900"/>
                  </a:lnTo>
                  <a:lnTo>
                    <a:pt x="3161726" y="5943600"/>
                  </a:lnTo>
                  <a:lnTo>
                    <a:pt x="3163757" y="5918200"/>
                  </a:lnTo>
                  <a:lnTo>
                    <a:pt x="3164052" y="5918200"/>
                  </a:lnTo>
                  <a:lnTo>
                    <a:pt x="3164642" y="5905500"/>
                  </a:lnTo>
                  <a:lnTo>
                    <a:pt x="3165788" y="5905500"/>
                  </a:lnTo>
                  <a:lnTo>
                    <a:pt x="3077717" y="5892800"/>
                  </a:lnTo>
                  <a:close/>
                </a:path>
                <a:path w="6079490" h="5943600">
                  <a:moveTo>
                    <a:pt x="3163757" y="5918200"/>
                  </a:moveTo>
                  <a:lnTo>
                    <a:pt x="3161726" y="5943600"/>
                  </a:lnTo>
                  <a:lnTo>
                    <a:pt x="3163429" y="5927630"/>
                  </a:lnTo>
                  <a:lnTo>
                    <a:pt x="3163757" y="5918200"/>
                  </a:lnTo>
                  <a:close/>
                </a:path>
                <a:path w="6079490" h="5943600">
                  <a:moveTo>
                    <a:pt x="3163429" y="5927630"/>
                  </a:moveTo>
                  <a:lnTo>
                    <a:pt x="3161726" y="5943600"/>
                  </a:lnTo>
                  <a:lnTo>
                    <a:pt x="3162872" y="5943600"/>
                  </a:lnTo>
                  <a:lnTo>
                    <a:pt x="3163429" y="5927630"/>
                  </a:lnTo>
                  <a:close/>
                </a:path>
                <a:path w="6079490" h="5943600">
                  <a:moveTo>
                    <a:pt x="3252509" y="5905500"/>
                  </a:moveTo>
                  <a:lnTo>
                    <a:pt x="3165788" y="5905500"/>
                  </a:lnTo>
                  <a:lnTo>
                    <a:pt x="3163757" y="5924549"/>
                  </a:lnTo>
                  <a:lnTo>
                    <a:pt x="3162872" y="5943600"/>
                  </a:lnTo>
                  <a:lnTo>
                    <a:pt x="3251499" y="5943600"/>
                  </a:lnTo>
                  <a:lnTo>
                    <a:pt x="3252384" y="5924549"/>
                  </a:lnTo>
                  <a:lnTo>
                    <a:pt x="3252509" y="5905500"/>
                  </a:lnTo>
                  <a:close/>
                </a:path>
                <a:path w="6079490" h="5943600">
                  <a:moveTo>
                    <a:pt x="3252339" y="5931557"/>
                  </a:moveTo>
                  <a:lnTo>
                    <a:pt x="3251499" y="5943600"/>
                  </a:lnTo>
                  <a:lnTo>
                    <a:pt x="3252260" y="5943600"/>
                  </a:lnTo>
                  <a:lnTo>
                    <a:pt x="3252339" y="5931557"/>
                  </a:lnTo>
                  <a:close/>
                </a:path>
                <a:path w="6079490" h="5943600">
                  <a:moveTo>
                    <a:pt x="3341160" y="5930900"/>
                  </a:moveTo>
                  <a:lnTo>
                    <a:pt x="3252384" y="5930900"/>
                  </a:lnTo>
                  <a:lnTo>
                    <a:pt x="3252260" y="5943600"/>
                  </a:lnTo>
                  <a:lnTo>
                    <a:pt x="3340393" y="5943600"/>
                  </a:lnTo>
                  <a:lnTo>
                    <a:pt x="3341160" y="5930900"/>
                  </a:lnTo>
                  <a:close/>
                </a:path>
                <a:path w="6079490" h="5943600">
                  <a:moveTo>
                    <a:pt x="3341160" y="5930900"/>
                  </a:moveTo>
                  <a:lnTo>
                    <a:pt x="3340393" y="5943600"/>
                  </a:lnTo>
                  <a:lnTo>
                    <a:pt x="3341036" y="5943600"/>
                  </a:lnTo>
                  <a:lnTo>
                    <a:pt x="3341160" y="5930900"/>
                  </a:lnTo>
                  <a:close/>
                </a:path>
                <a:path w="6079490" h="5943600">
                  <a:moveTo>
                    <a:pt x="3429469" y="5918200"/>
                  </a:moveTo>
                  <a:lnTo>
                    <a:pt x="3341928" y="5918200"/>
                  </a:lnTo>
                  <a:lnTo>
                    <a:pt x="3341163" y="5930864"/>
                  </a:lnTo>
                  <a:lnTo>
                    <a:pt x="3341036" y="5943600"/>
                  </a:lnTo>
                  <a:lnTo>
                    <a:pt x="3428983" y="5943600"/>
                  </a:lnTo>
                  <a:lnTo>
                    <a:pt x="3429711" y="5931557"/>
                  </a:lnTo>
                  <a:lnTo>
                    <a:pt x="3429610" y="5924549"/>
                  </a:lnTo>
                  <a:lnTo>
                    <a:pt x="3429469" y="5918200"/>
                  </a:lnTo>
                  <a:close/>
                </a:path>
                <a:path w="6079490" h="5943600">
                  <a:moveTo>
                    <a:pt x="3429750" y="5930900"/>
                  </a:moveTo>
                  <a:lnTo>
                    <a:pt x="3428983" y="5943600"/>
                  </a:lnTo>
                  <a:lnTo>
                    <a:pt x="3430033" y="5943600"/>
                  </a:lnTo>
                  <a:lnTo>
                    <a:pt x="3429750" y="5930900"/>
                  </a:lnTo>
                  <a:close/>
                </a:path>
                <a:path w="6079490" h="5943600">
                  <a:moveTo>
                    <a:pt x="3518170" y="5918200"/>
                  </a:moveTo>
                  <a:lnTo>
                    <a:pt x="3430518" y="5918200"/>
                  </a:lnTo>
                  <a:lnTo>
                    <a:pt x="3429762" y="5930708"/>
                  </a:lnTo>
                  <a:lnTo>
                    <a:pt x="3429765" y="5931557"/>
                  </a:lnTo>
                  <a:lnTo>
                    <a:pt x="3430033" y="5943600"/>
                  </a:lnTo>
                  <a:lnTo>
                    <a:pt x="3517837" y="5943600"/>
                  </a:lnTo>
                  <a:lnTo>
                    <a:pt x="3518420" y="5931557"/>
                  </a:lnTo>
                  <a:lnTo>
                    <a:pt x="3518311" y="5924549"/>
                  </a:lnTo>
                  <a:lnTo>
                    <a:pt x="3518170" y="5918200"/>
                  </a:lnTo>
                  <a:close/>
                </a:path>
                <a:path w="6079490" h="5943600">
                  <a:moveTo>
                    <a:pt x="3518452" y="5930900"/>
                  </a:moveTo>
                  <a:lnTo>
                    <a:pt x="3517837" y="5943600"/>
                  </a:lnTo>
                  <a:lnTo>
                    <a:pt x="3518734" y="5943600"/>
                  </a:lnTo>
                  <a:lnTo>
                    <a:pt x="3518452" y="5930900"/>
                  </a:lnTo>
                  <a:close/>
                </a:path>
                <a:path w="6079490" h="5943600">
                  <a:moveTo>
                    <a:pt x="3606188" y="5918200"/>
                  </a:moveTo>
                  <a:lnTo>
                    <a:pt x="3519067" y="5918200"/>
                  </a:lnTo>
                  <a:lnTo>
                    <a:pt x="3518461" y="5930708"/>
                  </a:lnTo>
                  <a:lnTo>
                    <a:pt x="3518734" y="5943600"/>
                  </a:lnTo>
                  <a:lnTo>
                    <a:pt x="3606687" y="5943600"/>
                  </a:lnTo>
                  <a:lnTo>
                    <a:pt x="3607270" y="5931557"/>
                  </a:lnTo>
                  <a:lnTo>
                    <a:pt x="3607285" y="5930708"/>
                  </a:lnTo>
                  <a:lnTo>
                    <a:pt x="3606188" y="5918200"/>
                  </a:lnTo>
                  <a:close/>
                </a:path>
                <a:path w="6079490" h="5943600">
                  <a:moveTo>
                    <a:pt x="3607302" y="5930900"/>
                  </a:moveTo>
                  <a:lnTo>
                    <a:pt x="3606687" y="5943600"/>
                  </a:lnTo>
                  <a:lnTo>
                    <a:pt x="3608416" y="5943600"/>
                  </a:lnTo>
                  <a:lnTo>
                    <a:pt x="3607302" y="5930900"/>
                  </a:lnTo>
                  <a:close/>
                </a:path>
                <a:path w="6079490" h="5943600">
                  <a:moveTo>
                    <a:pt x="3694779" y="5918200"/>
                  </a:moveTo>
                  <a:lnTo>
                    <a:pt x="3607917" y="5918200"/>
                  </a:lnTo>
                  <a:lnTo>
                    <a:pt x="3607460" y="5927630"/>
                  </a:lnTo>
                  <a:lnTo>
                    <a:pt x="3607360" y="5931557"/>
                  </a:lnTo>
                  <a:lnTo>
                    <a:pt x="3608416" y="5943600"/>
                  </a:lnTo>
                  <a:lnTo>
                    <a:pt x="3696699" y="5943600"/>
                  </a:lnTo>
                  <a:lnTo>
                    <a:pt x="3695875" y="5930708"/>
                  </a:lnTo>
                  <a:lnTo>
                    <a:pt x="3694779" y="5918200"/>
                  </a:lnTo>
                  <a:close/>
                </a:path>
                <a:path w="6079490" h="5943600">
                  <a:moveTo>
                    <a:pt x="3695892" y="5930900"/>
                  </a:moveTo>
                  <a:lnTo>
                    <a:pt x="3696699" y="5943600"/>
                  </a:lnTo>
                  <a:lnTo>
                    <a:pt x="3697006" y="5943600"/>
                  </a:lnTo>
                  <a:lnTo>
                    <a:pt x="3695892" y="5930900"/>
                  </a:lnTo>
                  <a:close/>
                </a:path>
                <a:path w="6079490" h="5943600">
                  <a:moveTo>
                    <a:pt x="3782132" y="5905731"/>
                  </a:moveTo>
                  <a:lnTo>
                    <a:pt x="3695086" y="5918200"/>
                  </a:lnTo>
                  <a:lnTo>
                    <a:pt x="3695880" y="5930708"/>
                  </a:lnTo>
                  <a:lnTo>
                    <a:pt x="3697006" y="5943600"/>
                  </a:lnTo>
                  <a:lnTo>
                    <a:pt x="3785363" y="5943600"/>
                  </a:lnTo>
                  <a:lnTo>
                    <a:pt x="3784557" y="5924549"/>
                  </a:lnTo>
                  <a:lnTo>
                    <a:pt x="3782132" y="5905731"/>
                  </a:lnTo>
                  <a:close/>
                </a:path>
                <a:path w="6079490" h="5943600">
                  <a:moveTo>
                    <a:pt x="3784824" y="5926627"/>
                  </a:moveTo>
                  <a:lnTo>
                    <a:pt x="3785363" y="5943600"/>
                  </a:lnTo>
                  <a:lnTo>
                    <a:pt x="3787011" y="5943600"/>
                  </a:lnTo>
                  <a:lnTo>
                    <a:pt x="3784824" y="5926627"/>
                  </a:lnTo>
                  <a:close/>
                </a:path>
                <a:path w="6079490" h="5943600">
                  <a:moveTo>
                    <a:pt x="3784557" y="5918200"/>
                  </a:moveTo>
                  <a:lnTo>
                    <a:pt x="3784824" y="5926627"/>
                  </a:lnTo>
                  <a:lnTo>
                    <a:pt x="3787011" y="5943600"/>
                  </a:lnTo>
                  <a:lnTo>
                    <a:pt x="3784557" y="5918200"/>
                  </a:lnTo>
                  <a:close/>
                </a:path>
                <a:path w="6079490" h="5943600">
                  <a:moveTo>
                    <a:pt x="3872734" y="5918200"/>
                  </a:moveTo>
                  <a:lnTo>
                    <a:pt x="3784557" y="5918200"/>
                  </a:lnTo>
                  <a:lnTo>
                    <a:pt x="3787011" y="5943600"/>
                  </a:lnTo>
                  <a:lnTo>
                    <a:pt x="3874824" y="5930900"/>
                  </a:lnTo>
                  <a:lnTo>
                    <a:pt x="3873463" y="5930900"/>
                  </a:lnTo>
                  <a:lnTo>
                    <a:pt x="3872734" y="5918200"/>
                  </a:lnTo>
                  <a:close/>
                </a:path>
                <a:path w="6079490" h="5943600">
                  <a:moveTo>
                    <a:pt x="3253265" y="5905608"/>
                  </a:moveTo>
                  <a:lnTo>
                    <a:pt x="3252384" y="5924549"/>
                  </a:lnTo>
                  <a:lnTo>
                    <a:pt x="3252339" y="5931557"/>
                  </a:lnTo>
                  <a:lnTo>
                    <a:pt x="3252384" y="5930900"/>
                  </a:lnTo>
                  <a:lnTo>
                    <a:pt x="3341160" y="5930900"/>
                  </a:lnTo>
                  <a:lnTo>
                    <a:pt x="3341285" y="5918200"/>
                  </a:lnTo>
                  <a:lnTo>
                    <a:pt x="3253265" y="5905608"/>
                  </a:lnTo>
                  <a:close/>
                </a:path>
                <a:path w="6079490" h="5943600">
                  <a:moveTo>
                    <a:pt x="3073658" y="5930864"/>
                  </a:moveTo>
                  <a:lnTo>
                    <a:pt x="3073908" y="5930900"/>
                  </a:lnTo>
                  <a:lnTo>
                    <a:pt x="3073658" y="5930864"/>
                  </a:lnTo>
                  <a:close/>
                </a:path>
                <a:path w="6079490" h="5943600">
                  <a:moveTo>
                    <a:pt x="3075686" y="5911849"/>
                  </a:moveTo>
                  <a:lnTo>
                    <a:pt x="3073658" y="5930864"/>
                  </a:lnTo>
                  <a:lnTo>
                    <a:pt x="3073908" y="5930900"/>
                  </a:lnTo>
                  <a:lnTo>
                    <a:pt x="3075686" y="5911849"/>
                  </a:lnTo>
                  <a:close/>
                </a:path>
                <a:path w="6079490" h="5943600">
                  <a:moveTo>
                    <a:pt x="3341928" y="5918200"/>
                  </a:moveTo>
                  <a:lnTo>
                    <a:pt x="3341285" y="5918200"/>
                  </a:lnTo>
                  <a:lnTo>
                    <a:pt x="3341160" y="5930900"/>
                  </a:lnTo>
                  <a:lnTo>
                    <a:pt x="3341928" y="5918200"/>
                  </a:lnTo>
                  <a:close/>
                </a:path>
                <a:path w="6079490" h="5943600">
                  <a:moveTo>
                    <a:pt x="3607917" y="5918200"/>
                  </a:moveTo>
                  <a:lnTo>
                    <a:pt x="3606188" y="5918200"/>
                  </a:lnTo>
                  <a:lnTo>
                    <a:pt x="3607302" y="5930900"/>
                  </a:lnTo>
                  <a:lnTo>
                    <a:pt x="3607917" y="5918200"/>
                  </a:lnTo>
                  <a:close/>
                </a:path>
                <a:path w="6079490" h="5943600">
                  <a:moveTo>
                    <a:pt x="3695892" y="5930893"/>
                  </a:moveTo>
                  <a:close/>
                </a:path>
                <a:path w="6079490" h="5943600">
                  <a:moveTo>
                    <a:pt x="3872369" y="5911850"/>
                  </a:moveTo>
                  <a:lnTo>
                    <a:pt x="3873463" y="5930900"/>
                  </a:lnTo>
                  <a:lnTo>
                    <a:pt x="3874799" y="5930708"/>
                  </a:lnTo>
                  <a:lnTo>
                    <a:pt x="3872369" y="5911850"/>
                  </a:lnTo>
                  <a:close/>
                </a:path>
                <a:path w="6079490" h="5943600">
                  <a:moveTo>
                    <a:pt x="3874799" y="5930708"/>
                  </a:moveTo>
                  <a:lnTo>
                    <a:pt x="3873463" y="5930900"/>
                  </a:lnTo>
                  <a:lnTo>
                    <a:pt x="3874824" y="5930900"/>
                  </a:lnTo>
                  <a:lnTo>
                    <a:pt x="3874799" y="5930708"/>
                  </a:lnTo>
                  <a:close/>
                </a:path>
                <a:path w="6079490" h="5943600">
                  <a:moveTo>
                    <a:pt x="3430518" y="5918200"/>
                  </a:moveTo>
                  <a:lnTo>
                    <a:pt x="3429469" y="5918200"/>
                  </a:lnTo>
                  <a:lnTo>
                    <a:pt x="3429750" y="5930898"/>
                  </a:lnTo>
                  <a:lnTo>
                    <a:pt x="3430518" y="5918200"/>
                  </a:lnTo>
                  <a:close/>
                </a:path>
                <a:path w="6079490" h="5943600">
                  <a:moveTo>
                    <a:pt x="3519067" y="5918200"/>
                  </a:moveTo>
                  <a:lnTo>
                    <a:pt x="3518170" y="5918200"/>
                  </a:lnTo>
                  <a:lnTo>
                    <a:pt x="3518452" y="5930897"/>
                  </a:lnTo>
                  <a:lnTo>
                    <a:pt x="3519067" y="5918200"/>
                  </a:lnTo>
                  <a:close/>
                </a:path>
                <a:path w="6079490" h="5943600">
                  <a:moveTo>
                    <a:pt x="3695086" y="5918200"/>
                  </a:moveTo>
                  <a:lnTo>
                    <a:pt x="3694779" y="5918200"/>
                  </a:lnTo>
                  <a:lnTo>
                    <a:pt x="3695892" y="5930893"/>
                  </a:lnTo>
                  <a:lnTo>
                    <a:pt x="3695086" y="5918200"/>
                  </a:lnTo>
                  <a:close/>
                </a:path>
                <a:path w="6079490" h="5943600">
                  <a:moveTo>
                    <a:pt x="3077108" y="5896604"/>
                  </a:moveTo>
                  <a:lnTo>
                    <a:pt x="3075686" y="5905500"/>
                  </a:lnTo>
                  <a:lnTo>
                    <a:pt x="2987540" y="5905500"/>
                  </a:lnTo>
                  <a:lnTo>
                    <a:pt x="2985762" y="5918200"/>
                  </a:lnTo>
                  <a:lnTo>
                    <a:pt x="3073658" y="5930864"/>
                  </a:lnTo>
                  <a:lnTo>
                    <a:pt x="3075769" y="5910953"/>
                  </a:lnTo>
                  <a:lnTo>
                    <a:pt x="3077108" y="5896604"/>
                  </a:lnTo>
                  <a:close/>
                </a:path>
                <a:path w="6079490" h="5943600">
                  <a:moveTo>
                    <a:pt x="3871851" y="5902816"/>
                  </a:moveTo>
                  <a:lnTo>
                    <a:pt x="3872369" y="5911850"/>
                  </a:lnTo>
                  <a:lnTo>
                    <a:pt x="3874799" y="5930708"/>
                  </a:lnTo>
                  <a:lnTo>
                    <a:pt x="3962090" y="5918200"/>
                  </a:lnTo>
                  <a:lnTo>
                    <a:pt x="3960996" y="5905500"/>
                  </a:lnTo>
                  <a:lnTo>
                    <a:pt x="3872369" y="5905500"/>
                  </a:lnTo>
                  <a:lnTo>
                    <a:pt x="3871851" y="5902816"/>
                  </a:lnTo>
                  <a:close/>
                </a:path>
                <a:path w="6079490" h="5943600">
                  <a:moveTo>
                    <a:pt x="3164052" y="5918200"/>
                  </a:moveTo>
                  <a:lnTo>
                    <a:pt x="3163757" y="5918200"/>
                  </a:lnTo>
                  <a:lnTo>
                    <a:pt x="3163429" y="5927630"/>
                  </a:lnTo>
                  <a:lnTo>
                    <a:pt x="3163757" y="5924549"/>
                  </a:lnTo>
                  <a:lnTo>
                    <a:pt x="3164052" y="5918200"/>
                  </a:lnTo>
                  <a:close/>
                </a:path>
                <a:path w="6079490" h="5943600">
                  <a:moveTo>
                    <a:pt x="3871551" y="5905500"/>
                  </a:moveTo>
                  <a:lnTo>
                    <a:pt x="3783751" y="5905500"/>
                  </a:lnTo>
                  <a:lnTo>
                    <a:pt x="3784557" y="5924551"/>
                  </a:lnTo>
                  <a:lnTo>
                    <a:pt x="3784824" y="5926627"/>
                  </a:lnTo>
                  <a:lnTo>
                    <a:pt x="3784557" y="5918200"/>
                  </a:lnTo>
                  <a:lnTo>
                    <a:pt x="3872734" y="5918200"/>
                  </a:lnTo>
                  <a:lnTo>
                    <a:pt x="3872369" y="5911850"/>
                  </a:lnTo>
                  <a:lnTo>
                    <a:pt x="3871551" y="5905500"/>
                  </a:lnTo>
                  <a:close/>
                </a:path>
                <a:path w="6079490" h="5943600">
                  <a:moveTo>
                    <a:pt x="3783751" y="5905500"/>
                  </a:moveTo>
                  <a:lnTo>
                    <a:pt x="3782132" y="5905731"/>
                  </a:lnTo>
                  <a:lnTo>
                    <a:pt x="3784557" y="5924551"/>
                  </a:lnTo>
                  <a:lnTo>
                    <a:pt x="3783751" y="5905500"/>
                  </a:lnTo>
                  <a:close/>
                </a:path>
                <a:path w="6079490" h="5943600">
                  <a:moveTo>
                    <a:pt x="3165788" y="5905500"/>
                  </a:moveTo>
                  <a:lnTo>
                    <a:pt x="3164642" y="5905500"/>
                  </a:lnTo>
                  <a:lnTo>
                    <a:pt x="3163757" y="5924550"/>
                  </a:lnTo>
                  <a:lnTo>
                    <a:pt x="3165788" y="5905500"/>
                  </a:lnTo>
                  <a:close/>
                </a:path>
                <a:path w="6079490" h="5943600">
                  <a:moveTo>
                    <a:pt x="3252509" y="5905500"/>
                  </a:moveTo>
                  <a:lnTo>
                    <a:pt x="3252384" y="5924549"/>
                  </a:lnTo>
                  <a:lnTo>
                    <a:pt x="3253265" y="5905608"/>
                  </a:lnTo>
                  <a:lnTo>
                    <a:pt x="3252509" y="5905500"/>
                  </a:lnTo>
                  <a:close/>
                </a:path>
                <a:path w="6079490" h="5943600">
                  <a:moveTo>
                    <a:pt x="2897465" y="5905448"/>
                  </a:moveTo>
                  <a:lnTo>
                    <a:pt x="2984975" y="5918200"/>
                  </a:lnTo>
                  <a:lnTo>
                    <a:pt x="2986685" y="5905500"/>
                  </a:lnTo>
                  <a:lnTo>
                    <a:pt x="2897820" y="5905500"/>
                  </a:lnTo>
                  <a:lnTo>
                    <a:pt x="2897465" y="5905448"/>
                  </a:lnTo>
                  <a:close/>
                </a:path>
                <a:path w="6079490" h="5943600">
                  <a:moveTo>
                    <a:pt x="2986438" y="5910953"/>
                  </a:moveTo>
                  <a:lnTo>
                    <a:pt x="2984975" y="5918200"/>
                  </a:lnTo>
                  <a:lnTo>
                    <a:pt x="2985762" y="5918200"/>
                  </a:lnTo>
                  <a:lnTo>
                    <a:pt x="2986438" y="5910953"/>
                  </a:lnTo>
                  <a:close/>
                </a:path>
                <a:path w="6079490" h="5943600">
                  <a:moveTo>
                    <a:pt x="2987540" y="5905500"/>
                  </a:moveTo>
                  <a:lnTo>
                    <a:pt x="2986438" y="5910953"/>
                  </a:lnTo>
                  <a:lnTo>
                    <a:pt x="2985762" y="5918200"/>
                  </a:lnTo>
                  <a:lnTo>
                    <a:pt x="2987540" y="5905500"/>
                  </a:lnTo>
                  <a:close/>
                </a:path>
                <a:path w="6079490" h="5943600">
                  <a:moveTo>
                    <a:pt x="3960997" y="5905501"/>
                  </a:moveTo>
                  <a:lnTo>
                    <a:pt x="3962090" y="5918200"/>
                  </a:lnTo>
                  <a:lnTo>
                    <a:pt x="3963704" y="5918200"/>
                  </a:lnTo>
                  <a:lnTo>
                    <a:pt x="3960997" y="5905501"/>
                  </a:lnTo>
                  <a:close/>
                </a:path>
                <a:path w="6079490" h="5943600">
                  <a:moveTo>
                    <a:pt x="4046852" y="5875287"/>
                  </a:moveTo>
                  <a:lnTo>
                    <a:pt x="4048438" y="5892800"/>
                  </a:lnTo>
                  <a:lnTo>
                    <a:pt x="3959903" y="5892800"/>
                  </a:lnTo>
                  <a:lnTo>
                    <a:pt x="3960992" y="5905442"/>
                  </a:lnTo>
                  <a:lnTo>
                    <a:pt x="3963704" y="5918200"/>
                  </a:lnTo>
                  <a:lnTo>
                    <a:pt x="4051146" y="5905500"/>
                  </a:lnTo>
                  <a:lnTo>
                    <a:pt x="4050739" y="5905500"/>
                  </a:lnTo>
                  <a:lnTo>
                    <a:pt x="4048438" y="5886450"/>
                  </a:lnTo>
                  <a:lnTo>
                    <a:pt x="4046852" y="5875287"/>
                  </a:lnTo>
                  <a:close/>
                </a:path>
                <a:path w="6079490" h="5943600">
                  <a:moveTo>
                    <a:pt x="2990090" y="5880211"/>
                  </a:moveTo>
                  <a:lnTo>
                    <a:pt x="2987539" y="5899153"/>
                  </a:lnTo>
                  <a:lnTo>
                    <a:pt x="2986438" y="5910953"/>
                  </a:lnTo>
                  <a:lnTo>
                    <a:pt x="2987540" y="5905500"/>
                  </a:lnTo>
                  <a:lnTo>
                    <a:pt x="3075686" y="5905500"/>
                  </a:lnTo>
                  <a:lnTo>
                    <a:pt x="3077463" y="5892800"/>
                  </a:lnTo>
                  <a:lnTo>
                    <a:pt x="2990090" y="5880211"/>
                  </a:lnTo>
                  <a:close/>
                </a:path>
                <a:path w="6079490" h="5943600">
                  <a:moveTo>
                    <a:pt x="3869915" y="5892800"/>
                  </a:moveTo>
                  <a:lnTo>
                    <a:pt x="3782102" y="5905500"/>
                  </a:lnTo>
                  <a:lnTo>
                    <a:pt x="3782132" y="5905731"/>
                  </a:lnTo>
                  <a:lnTo>
                    <a:pt x="3783751" y="5905500"/>
                  </a:lnTo>
                  <a:lnTo>
                    <a:pt x="3871551" y="5905500"/>
                  </a:lnTo>
                  <a:lnTo>
                    <a:pt x="3869915" y="5892800"/>
                  </a:lnTo>
                  <a:close/>
                </a:path>
                <a:path w="6079490" h="5943600">
                  <a:moveTo>
                    <a:pt x="3253270" y="5905500"/>
                  </a:moveTo>
                  <a:lnTo>
                    <a:pt x="3252509" y="5905500"/>
                  </a:lnTo>
                  <a:lnTo>
                    <a:pt x="3253265" y="5905608"/>
                  </a:lnTo>
                  <a:close/>
                </a:path>
                <a:path w="6079490" h="5943600">
                  <a:moveTo>
                    <a:pt x="3958289" y="5892800"/>
                  </a:moveTo>
                  <a:lnTo>
                    <a:pt x="3871275" y="5892800"/>
                  </a:lnTo>
                  <a:lnTo>
                    <a:pt x="3872369" y="5905500"/>
                  </a:lnTo>
                  <a:lnTo>
                    <a:pt x="3960997" y="5905501"/>
                  </a:lnTo>
                  <a:lnTo>
                    <a:pt x="3958289" y="5892800"/>
                  </a:lnTo>
                  <a:close/>
                </a:path>
                <a:path w="6079490" h="5943600">
                  <a:moveTo>
                    <a:pt x="4045731" y="5867400"/>
                  </a:moveTo>
                  <a:lnTo>
                    <a:pt x="3958289" y="5892800"/>
                  </a:lnTo>
                  <a:lnTo>
                    <a:pt x="3960997" y="5905501"/>
                  </a:lnTo>
                  <a:lnTo>
                    <a:pt x="3959903" y="5892800"/>
                  </a:lnTo>
                  <a:lnTo>
                    <a:pt x="4048438" y="5892800"/>
                  </a:lnTo>
                  <a:lnTo>
                    <a:pt x="4045731" y="5867400"/>
                  </a:lnTo>
                  <a:close/>
                </a:path>
                <a:path w="6079490" h="5943600">
                  <a:moveTo>
                    <a:pt x="2900024" y="5886450"/>
                  </a:moveTo>
                  <a:lnTo>
                    <a:pt x="2897465" y="5905448"/>
                  </a:lnTo>
                  <a:lnTo>
                    <a:pt x="2897820" y="5905500"/>
                  </a:lnTo>
                  <a:lnTo>
                    <a:pt x="2900024" y="5886450"/>
                  </a:lnTo>
                  <a:close/>
                </a:path>
                <a:path w="6079490" h="5943600">
                  <a:moveTo>
                    <a:pt x="2902589" y="5867400"/>
                  </a:moveTo>
                  <a:lnTo>
                    <a:pt x="2900024" y="5886450"/>
                  </a:lnTo>
                  <a:lnTo>
                    <a:pt x="2897820" y="5905500"/>
                  </a:lnTo>
                  <a:lnTo>
                    <a:pt x="2986685" y="5905500"/>
                  </a:lnTo>
                  <a:lnTo>
                    <a:pt x="2987539" y="5899153"/>
                  </a:lnTo>
                  <a:lnTo>
                    <a:pt x="2989317" y="5880100"/>
                  </a:lnTo>
                  <a:lnTo>
                    <a:pt x="2990105" y="5880100"/>
                  </a:lnTo>
                  <a:lnTo>
                    <a:pt x="2902589" y="5867400"/>
                  </a:lnTo>
                  <a:close/>
                </a:path>
                <a:path w="6079490" h="5943600">
                  <a:moveTo>
                    <a:pt x="3077463" y="5892800"/>
                  </a:moveTo>
                  <a:lnTo>
                    <a:pt x="3075686" y="5905500"/>
                  </a:lnTo>
                  <a:lnTo>
                    <a:pt x="3077108" y="5896604"/>
                  </a:lnTo>
                  <a:lnTo>
                    <a:pt x="3077463" y="5892800"/>
                  </a:lnTo>
                  <a:close/>
                </a:path>
                <a:path w="6079490" h="5943600">
                  <a:moveTo>
                    <a:pt x="3871275" y="5892800"/>
                  </a:moveTo>
                  <a:lnTo>
                    <a:pt x="3871851" y="5902816"/>
                  </a:lnTo>
                  <a:lnTo>
                    <a:pt x="3872369" y="5905500"/>
                  </a:lnTo>
                  <a:lnTo>
                    <a:pt x="3871275" y="5892800"/>
                  </a:lnTo>
                  <a:close/>
                </a:path>
                <a:path w="6079490" h="5943600">
                  <a:moveTo>
                    <a:pt x="4048438" y="5886449"/>
                  </a:moveTo>
                  <a:lnTo>
                    <a:pt x="4050739" y="5905500"/>
                  </a:lnTo>
                  <a:lnTo>
                    <a:pt x="4051138" y="5905442"/>
                  </a:lnTo>
                  <a:lnTo>
                    <a:pt x="4048438" y="5886449"/>
                  </a:lnTo>
                  <a:close/>
                </a:path>
                <a:path w="6079490" h="5943600">
                  <a:moveTo>
                    <a:pt x="4051138" y="5905442"/>
                  </a:moveTo>
                  <a:lnTo>
                    <a:pt x="4050739" y="5905500"/>
                  </a:lnTo>
                  <a:lnTo>
                    <a:pt x="4051146" y="5905500"/>
                  </a:lnTo>
                  <a:close/>
                </a:path>
                <a:path w="6079490" h="5943600">
                  <a:moveTo>
                    <a:pt x="2901743" y="5871588"/>
                  </a:moveTo>
                  <a:lnTo>
                    <a:pt x="2900024" y="5880100"/>
                  </a:lnTo>
                  <a:lnTo>
                    <a:pt x="2812175" y="5880100"/>
                  </a:lnTo>
                  <a:lnTo>
                    <a:pt x="2809971" y="5892800"/>
                  </a:lnTo>
                  <a:lnTo>
                    <a:pt x="2897465" y="5905448"/>
                  </a:lnTo>
                  <a:lnTo>
                    <a:pt x="2900105" y="5885751"/>
                  </a:lnTo>
                  <a:lnTo>
                    <a:pt x="2901743" y="5871588"/>
                  </a:lnTo>
                  <a:close/>
                </a:path>
                <a:path w="6079490" h="5943600">
                  <a:moveTo>
                    <a:pt x="4133016" y="5854835"/>
                  </a:moveTo>
                  <a:lnTo>
                    <a:pt x="4046137" y="5867400"/>
                  </a:lnTo>
                  <a:lnTo>
                    <a:pt x="4048438" y="5886450"/>
                  </a:lnTo>
                  <a:lnTo>
                    <a:pt x="4051138" y="5905442"/>
                  </a:lnTo>
                  <a:lnTo>
                    <a:pt x="4138552" y="5892800"/>
                  </a:lnTo>
                  <a:lnTo>
                    <a:pt x="4136251" y="5880100"/>
                  </a:lnTo>
                  <a:lnTo>
                    <a:pt x="4137018" y="5880100"/>
                  </a:lnTo>
                  <a:lnTo>
                    <a:pt x="4136251" y="5873750"/>
                  </a:lnTo>
                  <a:lnTo>
                    <a:pt x="4133016" y="5854835"/>
                  </a:lnTo>
                  <a:close/>
                </a:path>
                <a:path w="6079490" h="5943600">
                  <a:moveTo>
                    <a:pt x="3871275" y="5892800"/>
                  </a:moveTo>
                  <a:lnTo>
                    <a:pt x="3869915" y="5892800"/>
                  </a:lnTo>
                  <a:lnTo>
                    <a:pt x="3871851" y="5902816"/>
                  </a:lnTo>
                  <a:lnTo>
                    <a:pt x="3871275" y="5892800"/>
                  </a:lnTo>
                  <a:close/>
                </a:path>
                <a:path w="6079490" h="5943600">
                  <a:moveTo>
                    <a:pt x="2989317" y="5880100"/>
                  </a:moveTo>
                  <a:lnTo>
                    <a:pt x="2987539" y="5899153"/>
                  </a:lnTo>
                  <a:lnTo>
                    <a:pt x="2990090" y="5880211"/>
                  </a:lnTo>
                  <a:lnTo>
                    <a:pt x="2989317" y="5880100"/>
                  </a:lnTo>
                  <a:close/>
                </a:path>
                <a:path w="6079490" h="5943600">
                  <a:moveTo>
                    <a:pt x="3077717" y="5892800"/>
                  </a:moveTo>
                  <a:lnTo>
                    <a:pt x="3077463" y="5892800"/>
                  </a:lnTo>
                  <a:lnTo>
                    <a:pt x="3077108" y="5896604"/>
                  </a:lnTo>
                  <a:lnTo>
                    <a:pt x="3077717" y="5892800"/>
                  </a:lnTo>
                  <a:close/>
                </a:path>
                <a:path w="6079490" h="5943600">
                  <a:moveTo>
                    <a:pt x="2729091" y="5842000"/>
                  </a:moveTo>
                  <a:lnTo>
                    <a:pt x="2725575" y="5854878"/>
                  </a:lnTo>
                  <a:lnTo>
                    <a:pt x="2722256" y="5867400"/>
                  </a:lnTo>
                  <a:lnTo>
                    <a:pt x="2808706" y="5892800"/>
                  </a:lnTo>
                  <a:lnTo>
                    <a:pt x="2812174" y="5873750"/>
                  </a:lnTo>
                  <a:lnTo>
                    <a:pt x="2814378" y="5854700"/>
                  </a:lnTo>
                  <a:lnTo>
                    <a:pt x="2815644" y="5854700"/>
                  </a:lnTo>
                  <a:lnTo>
                    <a:pt x="2729091" y="5842000"/>
                  </a:lnTo>
                  <a:close/>
                </a:path>
                <a:path w="6079490" h="5943600">
                  <a:moveTo>
                    <a:pt x="2810900" y="5884766"/>
                  </a:moveTo>
                  <a:lnTo>
                    <a:pt x="2808706" y="5892800"/>
                  </a:lnTo>
                  <a:lnTo>
                    <a:pt x="2809971" y="5892800"/>
                  </a:lnTo>
                  <a:lnTo>
                    <a:pt x="2810900" y="5884766"/>
                  </a:lnTo>
                  <a:close/>
                </a:path>
                <a:path w="6079490" h="5943600">
                  <a:moveTo>
                    <a:pt x="2812175" y="5880100"/>
                  </a:moveTo>
                  <a:lnTo>
                    <a:pt x="2810900" y="5884766"/>
                  </a:lnTo>
                  <a:lnTo>
                    <a:pt x="2809971" y="5892800"/>
                  </a:lnTo>
                  <a:lnTo>
                    <a:pt x="2812175" y="5880100"/>
                  </a:lnTo>
                  <a:close/>
                </a:path>
                <a:path w="6079490" h="5943600">
                  <a:moveTo>
                    <a:pt x="4045731" y="5867400"/>
                  </a:moveTo>
                  <a:lnTo>
                    <a:pt x="4048438" y="5892800"/>
                  </a:lnTo>
                  <a:lnTo>
                    <a:pt x="4046852" y="5875287"/>
                  </a:lnTo>
                  <a:lnTo>
                    <a:pt x="4045731" y="5867400"/>
                  </a:lnTo>
                  <a:close/>
                </a:path>
                <a:path w="6079490" h="5943600">
                  <a:moveTo>
                    <a:pt x="4136251" y="5880100"/>
                  </a:moveTo>
                  <a:lnTo>
                    <a:pt x="4138552" y="5892800"/>
                  </a:lnTo>
                  <a:lnTo>
                    <a:pt x="4137700" y="5885751"/>
                  </a:lnTo>
                  <a:lnTo>
                    <a:pt x="4136251" y="5880100"/>
                  </a:lnTo>
                  <a:close/>
                </a:path>
                <a:path w="6079490" h="5943600">
                  <a:moveTo>
                    <a:pt x="4137700" y="5885751"/>
                  </a:moveTo>
                  <a:lnTo>
                    <a:pt x="4138552" y="5892800"/>
                  </a:lnTo>
                  <a:lnTo>
                    <a:pt x="4139508" y="5892800"/>
                  </a:lnTo>
                  <a:lnTo>
                    <a:pt x="4137700" y="5885751"/>
                  </a:lnTo>
                  <a:close/>
                </a:path>
                <a:path w="6079490" h="5943600">
                  <a:moveTo>
                    <a:pt x="4223100" y="5854700"/>
                  </a:moveTo>
                  <a:lnTo>
                    <a:pt x="4133950" y="5854700"/>
                  </a:lnTo>
                  <a:lnTo>
                    <a:pt x="4136251" y="5873752"/>
                  </a:lnTo>
                  <a:lnTo>
                    <a:pt x="4139508" y="5892800"/>
                  </a:lnTo>
                  <a:lnTo>
                    <a:pt x="4226357" y="5867400"/>
                  </a:lnTo>
                  <a:lnTo>
                    <a:pt x="4225897" y="5867400"/>
                  </a:lnTo>
                  <a:lnTo>
                    <a:pt x="4223100" y="5854700"/>
                  </a:lnTo>
                  <a:close/>
                </a:path>
                <a:path w="6079490" h="5943600">
                  <a:moveTo>
                    <a:pt x="4137018" y="5880100"/>
                  </a:moveTo>
                  <a:lnTo>
                    <a:pt x="4136251" y="5880100"/>
                  </a:lnTo>
                  <a:lnTo>
                    <a:pt x="4137700" y="5885751"/>
                  </a:lnTo>
                  <a:lnTo>
                    <a:pt x="4137018" y="5880100"/>
                  </a:lnTo>
                  <a:close/>
                </a:path>
                <a:path w="6079490" h="5943600">
                  <a:moveTo>
                    <a:pt x="2815611" y="5854878"/>
                  </a:moveTo>
                  <a:lnTo>
                    <a:pt x="2812174" y="5873752"/>
                  </a:lnTo>
                  <a:lnTo>
                    <a:pt x="2810900" y="5884766"/>
                  </a:lnTo>
                  <a:lnTo>
                    <a:pt x="2812175" y="5880100"/>
                  </a:lnTo>
                  <a:lnTo>
                    <a:pt x="2900024" y="5880100"/>
                  </a:lnTo>
                  <a:lnTo>
                    <a:pt x="2902227" y="5867400"/>
                  </a:lnTo>
                  <a:lnTo>
                    <a:pt x="2815611" y="5854878"/>
                  </a:lnTo>
                  <a:close/>
                </a:path>
                <a:path w="6079490" h="5943600">
                  <a:moveTo>
                    <a:pt x="2990105" y="5880100"/>
                  </a:moveTo>
                  <a:lnTo>
                    <a:pt x="2989317" y="5880100"/>
                  </a:lnTo>
                  <a:lnTo>
                    <a:pt x="2990090" y="5880211"/>
                  </a:lnTo>
                  <a:close/>
                </a:path>
                <a:path w="6079490" h="5943600">
                  <a:moveTo>
                    <a:pt x="2902227" y="5867400"/>
                  </a:moveTo>
                  <a:lnTo>
                    <a:pt x="2900024" y="5880100"/>
                  </a:lnTo>
                  <a:lnTo>
                    <a:pt x="2901743" y="5871588"/>
                  </a:lnTo>
                  <a:lnTo>
                    <a:pt x="2902227" y="5867400"/>
                  </a:lnTo>
                  <a:close/>
                </a:path>
                <a:path w="6079490" h="5943600">
                  <a:moveTo>
                    <a:pt x="4046137" y="5867400"/>
                  </a:moveTo>
                  <a:lnTo>
                    <a:pt x="4045731" y="5867400"/>
                  </a:lnTo>
                  <a:lnTo>
                    <a:pt x="4046852" y="5875287"/>
                  </a:lnTo>
                  <a:lnTo>
                    <a:pt x="4046137" y="5867400"/>
                  </a:lnTo>
                  <a:close/>
                </a:path>
                <a:path w="6079490" h="5943600">
                  <a:moveTo>
                    <a:pt x="2814378" y="5854700"/>
                  </a:moveTo>
                  <a:lnTo>
                    <a:pt x="2812174" y="5873752"/>
                  </a:lnTo>
                  <a:lnTo>
                    <a:pt x="2815611" y="5854878"/>
                  </a:lnTo>
                  <a:lnTo>
                    <a:pt x="2814378" y="5854700"/>
                  </a:lnTo>
                  <a:close/>
                </a:path>
                <a:path w="6079490" h="5943600">
                  <a:moveTo>
                    <a:pt x="4133950" y="5854700"/>
                  </a:moveTo>
                  <a:lnTo>
                    <a:pt x="4133016" y="5854835"/>
                  </a:lnTo>
                  <a:lnTo>
                    <a:pt x="4136251" y="5873750"/>
                  </a:lnTo>
                  <a:lnTo>
                    <a:pt x="4133950" y="5854700"/>
                  </a:lnTo>
                  <a:close/>
                </a:path>
                <a:path w="6079490" h="5943600">
                  <a:moveTo>
                    <a:pt x="2902589" y="5867400"/>
                  </a:moveTo>
                  <a:lnTo>
                    <a:pt x="2902227" y="5867400"/>
                  </a:lnTo>
                  <a:lnTo>
                    <a:pt x="2901743" y="5871588"/>
                  </a:lnTo>
                  <a:lnTo>
                    <a:pt x="2902589" y="5867400"/>
                  </a:lnTo>
                  <a:close/>
                </a:path>
                <a:path w="6079490" h="5943600">
                  <a:moveTo>
                    <a:pt x="2722157" y="5867385"/>
                  </a:moveTo>
                  <a:close/>
                </a:path>
                <a:path w="6079490" h="5943600">
                  <a:moveTo>
                    <a:pt x="2725622" y="5854700"/>
                  </a:moveTo>
                  <a:lnTo>
                    <a:pt x="2722171" y="5867335"/>
                  </a:lnTo>
                  <a:lnTo>
                    <a:pt x="2725622" y="5854700"/>
                  </a:lnTo>
                  <a:close/>
                </a:path>
                <a:path w="6079490" h="5943600">
                  <a:moveTo>
                    <a:pt x="4223100" y="5854700"/>
                  </a:moveTo>
                  <a:lnTo>
                    <a:pt x="4225897" y="5867400"/>
                  </a:lnTo>
                  <a:lnTo>
                    <a:pt x="4226341" y="5867335"/>
                  </a:lnTo>
                  <a:lnTo>
                    <a:pt x="4223100" y="5854700"/>
                  </a:lnTo>
                  <a:close/>
                </a:path>
                <a:path w="6079490" h="5943600">
                  <a:moveTo>
                    <a:pt x="4226341" y="5867335"/>
                  </a:moveTo>
                  <a:lnTo>
                    <a:pt x="4225897" y="5867400"/>
                  </a:lnTo>
                  <a:lnTo>
                    <a:pt x="4226357" y="5867400"/>
                  </a:lnTo>
                  <a:close/>
                </a:path>
                <a:path w="6079490" h="5943600">
                  <a:moveTo>
                    <a:pt x="2635639" y="5854640"/>
                  </a:moveTo>
                  <a:lnTo>
                    <a:pt x="2722157" y="5867385"/>
                  </a:lnTo>
                  <a:lnTo>
                    <a:pt x="2725622" y="5854700"/>
                  </a:lnTo>
                  <a:lnTo>
                    <a:pt x="2635842" y="5854699"/>
                  </a:lnTo>
                  <a:lnTo>
                    <a:pt x="2635639" y="5854640"/>
                  </a:lnTo>
                  <a:close/>
                </a:path>
                <a:path w="6079490" h="5943600">
                  <a:moveTo>
                    <a:pt x="4306609" y="5829459"/>
                  </a:moveTo>
                  <a:lnTo>
                    <a:pt x="4220302" y="5842000"/>
                  </a:lnTo>
                  <a:lnTo>
                    <a:pt x="4223145" y="5854878"/>
                  </a:lnTo>
                  <a:lnTo>
                    <a:pt x="4226341" y="5867335"/>
                  </a:lnTo>
                  <a:lnTo>
                    <a:pt x="4313302" y="5854700"/>
                  </a:lnTo>
                  <a:lnTo>
                    <a:pt x="4310504" y="5842000"/>
                  </a:lnTo>
                  <a:lnTo>
                    <a:pt x="4306609" y="5829459"/>
                  </a:lnTo>
                  <a:close/>
                </a:path>
                <a:path w="6079490" h="5943600">
                  <a:moveTo>
                    <a:pt x="2815644" y="5854700"/>
                  </a:moveTo>
                  <a:lnTo>
                    <a:pt x="2814378" y="5854700"/>
                  </a:lnTo>
                  <a:lnTo>
                    <a:pt x="2815611" y="5854878"/>
                  </a:lnTo>
                  <a:lnTo>
                    <a:pt x="2815644" y="5854700"/>
                  </a:lnTo>
                  <a:close/>
                </a:path>
                <a:path w="6079490" h="5943600">
                  <a:moveTo>
                    <a:pt x="4219842" y="5842000"/>
                  </a:moveTo>
                  <a:lnTo>
                    <a:pt x="4132994" y="5854699"/>
                  </a:lnTo>
                  <a:lnTo>
                    <a:pt x="4133016" y="5854835"/>
                  </a:lnTo>
                  <a:lnTo>
                    <a:pt x="4133950" y="5854700"/>
                  </a:lnTo>
                  <a:lnTo>
                    <a:pt x="4223099" y="5854700"/>
                  </a:lnTo>
                  <a:lnTo>
                    <a:pt x="4219842" y="5842000"/>
                  </a:lnTo>
                  <a:close/>
                </a:path>
                <a:path w="6079490" h="5943600">
                  <a:moveTo>
                    <a:pt x="2638996" y="5835642"/>
                  </a:moveTo>
                  <a:lnTo>
                    <a:pt x="2635639" y="5854640"/>
                  </a:lnTo>
                  <a:lnTo>
                    <a:pt x="2635842" y="5854700"/>
                  </a:lnTo>
                  <a:lnTo>
                    <a:pt x="2638996" y="5835642"/>
                  </a:lnTo>
                  <a:close/>
                </a:path>
                <a:path w="6079490" h="5943600">
                  <a:moveTo>
                    <a:pt x="2642361" y="5816600"/>
                  </a:moveTo>
                  <a:lnTo>
                    <a:pt x="2638996" y="5835642"/>
                  </a:lnTo>
                  <a:lnTo>
                    <a:pt x="2635842" y="5854700"/>
                  </a:lnTo>
                  <a:lnTo>
                    <a:pt x="2725622" y="5854700"/>
                  </a:lnTo>
                  <a:lnTo>
                    <a:pt x="2728988" y="5842000"/>
                  </a:lnTo>
                  <a:lnTo>
                    <a:pt x="2642361" y="5816600"/>
                  </a:lnTo>
                  <a:close/>
                </a:path>
                <a:path w="6079490" h="5943600">
                  <a:moveTo>
                    <a:pt x="2729091" y="5842000"/>
                  </a:moveTo>
                  <a:lnTo>
                    <a:pt x="2725622" y="5854700"/>
                  </a:lnTo>
                  <a:lnTo>
                    <a:pt x="2729091" y="5842000"/>
                  </a:lnTo>
                  <a:close/>
                </a:path>
                <a:path w="6079490" h="5943600">
                  <a:moveTo>
                    <a:pt x="4223099" y="5854699"/>
                  </a:moveTo>
                  <a:close/>
                </a:path>
                <a:path w="6079490" h="5943600">
                  <a:moveTo>
                    <a:pt x="4310505" y="5842001"/>
                  </a:moveTo>
                  <a:lnTo>
                    <a:pt x="4313302" y="5854700"/>
                  </a:lnTo>
                  <a:lnTo>
                    <a:pt x="4314449" y="5854700"/>
                  </a:lnTo>
                  <a:lnTo>
                    <a:pt x="4310505" y="5842001"/>
                  </a:lnTo>
                  <a:close/>
                </a:path>
                <a:path w="6079490" h="5943600">
                  <a:moveTo>
                    <a:pt x="4357429" y="5842000"/>
                  </a:moveTo>
                  <a:lnTo>
                    <a:pt x="4310505" y="5842000"/>
                  </a:lnTo>
                  <a:lnTo>
                    <a:pt x="4314450" y="5854699"/>
                  </a:lnTo>
                  <a:lnTo>
                    <a:pt x="4357429" y="5842000"/>
                  </a:lnTo>
                  <a:close/>
                </a:path>
                <a:path w="6079490" h="5943600">
                  <a:moveTo>
                    <a:pt x="4220302" y="5842000"/>
                  </a:moveTo>
                  <a:lnTo>
                    <a:pt x="4219842" y="5842000"/>
                  </a:lnTo>
                  <a:lnTo>
                    <a:pt x="4223099" y="5854699"/>
                  </a:lnTo>
                  <a:lnTo>
                    <a:pt x="4220302" y="5842000"/>
                  </a:lnTo>
                  <a:close/>
                </a:path>
                <a:path w="6079490" h="5943600">
                  <a:moveTo>
                    <a:pt x="2556209" y="5804048"/>
                  </a:moveTo>
                  <a:lnTo>
                    <a:pt x="2552035" y="5816600"/>
                  </a:lnTo>
                  <a:lnTo>
                    <a:pt x="2548882" y="5829300"/>
                  </a:lnTo>
                  <a:lnTo>
                    <a:pt x="2635639" y="5854640"/>
                  </a:lnTo>
                  <a:lnTo>
                    <a:pt x="2638996" y="5835642"/>
                  </a:lnTo>
                  <a:lnTo>
                    <a:pt x="2640046" y="5829300"/>
                  </a:lnTo>
                  <a:lnTo>
                    <a:pt x="2638995" y="5829300"/>
                  </a:lnTo>
                  <a:lnTo>
                    <a:pt x="2642149" y="5816600"/>
                  </a:lnTo>
                  <a:lnTo>
                    <a:pt x="2556209" y="5804048"/>
                  </a:lnTo>
                  <a:close/>
                </a:path>
                <a:path w="6079490" h="5943600">
                  <a:moveTo>
                    <a:pt x="4400409" y="5829300"/>
                  </a:moveTo>
                  <a:lnTo>
                    <a:pt x="4307707" y="5829300"/>
                  </a:lnTo>
                  <a:lnTo>
                    <a:pt x="4310505" y="5842001"/>
                  </a:lnTo>
                  <a:lnTo>
                    <a:pt x="4357429" y="5842000"/>
                  </a:lnTo>
                  <a:lnTo>
                    <a:pt x="4400409" y="5829300"/>
                  </a:lnTo>
                  <a:close/>
                </a:path>
                <a:path w="6079490" h="5943600">
                  <a:moveTo>
                    <a:pt x="4307707" y="5829300"/>
                  </a:moveTo>
                  <a:lnTo>
                    <a:pt x="4306609" y="5829459"/>
                  </a:lnTo>
                  <a:lnTo>
                    <a:pt x="4310504" y="5842000"/>
                  </a:lnTo>
                  <a:lnTo>
                    <a:pt x="4307707" y="5829300"/>
                  </a:lnTo>
                  <a:close/>
                </a:path>
                <a:path w="6079490" h="5943600">
                  <a:moveTo>
                    <a:pt x="4391933" y="5804073"/>
                  </a:moveTo>
                  <a:lnTo>
                    <a:pt x="4306560" y="5829300"/>
                  </a:lnTo>
                  <a:lnTo>
                    <a:pt x="4306609" y="5829459"/>
                  </a:lnTo>
                  <a:lnTo>
                    <a:pt x="4307707" y="5829300"/>
                  </a:lnTo>
                  <a:lnTo>
                    <a:pt x="4400409" y="5829300"/>
                  </a:lnTo>
                  <a:lnTo>
                    <a:pt x="4396464" y="5816600"/>
                  </a:lnTo>
                  <a:lnTo>
                    <a:pt x="4391933" y="5804073"/>
                  </a:lnTo>
                  <a:close/>
                </a:path>
                <a:path w="6079490" h="5943600">
                  <a:moveTo>
                    <a:pt x="2471579" y="5778737"/>
                  </a:moveTo>
                  <a:lnTo>
                    <a:pt x="2466557" y="5791200"/>
                  </a:lnTo>
                  <a:lnTo>
                    <a:pt x="2462334" y="5803900"/>
                  </a:lnTo>
                  <a:lnTo>
                    <a:pt x="2547812" y="5829300"/>
                  </a:lnTo>
                  <a:lnTo>
                    <a:pt x="2552035" y="5816600"/>
                  </a:lnTo>
                  <a:lnTo>
                    <a:pt x="2555189" y="5803900"/>
                  </a:lnTo>
                  <a:lnTo>
                    <a:pt x="2556258" y="5803900"/>
                  </a:lnTo>
                  <a:lnTo>
                    <a:pt x="2471579" y="5778737"/>
                  </a:lnTo>
                  <a:close/>
                </a:path>
                <a:path w="6079490" h="5943600">
                  <a:moveTo>
                    <a:pt x="2552035" y="5816600"/>
                  </a:moveTo>
                  <a:lnTo>
                    <a:pt x="2547812" y="5829300"/>
                  </a:lnTo>
                  <a:lnTo>
                    <a:pt x="2548882" y="5829300"/>
                  </a:lnTo>
                  <a:lnTo>
                    <a:pt x="2552035" y="5816600"/>
                  </a:lnTo>
                  <a:close/>
                </a:path>
                <a:path w="6079490" h="5943600">
                  <a:moveTo>
                    <a:pt x="2642149" y="5816600"/>
                  </a:moveTo>
                  <a:lnTo>
                    <a:pt x="2638995" y="5829300"/>
                  </a:lnTo>
                  <a:lnTo>
                    <a:pt x="2641795" y="5818738"/>
                  </a:lnTo>
                  <a:lnTo>
                    <a:pt x="2642149" y="5816600"/>
                  </a:lnTo>
                  <a:close/>
                </a:path>
                <a:path w="6079490" h="5943600">
                  <a:moveTo>
                    <a:pt x="2641795" y="5818738"/>
                  </a:moveTo>
                  <a:lnTo>
                    <a:pt x="2638995" y="5829300"/>
                  </a:lnTo>
                  <a:lnTo>
                    <a:pt x="2640046" y="5829300"/>
                  </a:lnTo>
                  <a:lnTo>
                    <a:pt x="2641795" y="5818738"/>
                  </a:lnTo>
                  <a:close/>
                </a:path>
                <a:path w="6079490" h="5943600">
                  <a:moveTo>
                    <a:pt x="4396464" y="5816600"/>
                  </a:moveTo>
                  <a:lnTo>
                    <a:pt x="4400409" y="5829300"/>
                  </a:lnTo>
                  <a:lnTo>
                    <a:pt x="4401058" y="5829300"/>
                  </a:lnTo>
                  <a:lnTo>
                    <a:pt x="4396464" y="5816600"/>
                  </a:lnTo>
                  <a:close/>
                </a:path>
                <a:path w="6079490" h="5943600">
                  <a:moveTo>
                    <a:pt x="4485946" y="5803806"/>
                  </a:moveTo>
                  <a:lnTo>
                    <a:pt x="4485313" y="5803900"/>
                  </a:lnTo>
                  <a:lnTo>
                    <a:pt x="4392519" y="5803900"/>
                  </a:lnTo>
                  <a:lnTo>
                    <a:pt x="4396464" y="5816600"/>
                  </a:lnTo>
                  <a:lnTo>
                    <a:pt x="4401058" y="5829300"/>
                  </a:lnTo>
                  <a:lnTo>
                    <a:pt x="4485980" y="5803900"/>
                  </a:lnTo>
                  <a:close/>
                </a:path>
                <a:path w="6079490" h="5943600">
                  <a:moveTo>
                    <a:pt x="2642361" y="5816600"/>
                  </a:moveTo>
                  <a:lnTo>
                    <a:pt x="2642149" y="5816600"/>
                  </a:lnTo>
                  <a:lnTo>
                    <a:pt x="2641795" y="5818738"/>
                  </a:lnTo>
                  <a:lnTo>
                    <a:pt x="2642361" y="5816600"/>
                  </a:lnTo>
                  <a:close/>
                </a:path>
                <a:path w="6079490" h="5943600">
                  <a:moveTo>
                    <a:pt x="4392519" y="5803900"/>
                  </a:moveTo>
                  <a:lnTo>
                    <a:pt x="4391933" y="5804073"/>
                  </a:lnTo>
                  <a:lnTo>
                    <a:pt x="4396464" y="5816600"/>
                  </a:lnTo>
                  <a:lnTo>
                    <a:pt x="4392519" y="5803900"/>
                  </a:lnTo>
                  <a:close/>
                </a:path>
                <a:path w="6079490" h="5943600">
                  <a:moveTo>
                    <a:pt x="2555189" y="5803900"/>
                  </a:moveTo>
                  <a:lnTo>
                    <a:pt x="2552035" y="5816600"/>
                  </a:lnTo>
                  <a:lnTo>
                    <a:pt x="2556209" y="5804048"/>
                  </a:lnTo>
                  <a:lnTo>
                    <a:pt x="2555189" y="5803900"/>
                  </a:lnTo>
                  <a:close/>
                </a:path>
                <a:path w="6079490" h="5943600">
                  <a:moveTo>
                    <a:pt x="4476793" y="5778500"/>
                  </a:moveTo>
                  <a:lnTo>
                    <a:pt x="4391870" y="5803900"/>
                  </a:lnTo>
                  <a:lnTo>
                    <a:pt x="4391933" y="5804073"/>
                  </a:lnTo>
                  <a:lnTo>
                    <a:pt x="4392519" y="5803900"/>
                  </a:lnTo>
                  <a:lnTo>
                    <a:pt x="4485313" y="5803900"/>
                  </a:lnTo>
                  <a:lnTo>
                    <a:pt x="4481385" y="5791196"/>
                  </a:lnTo>
                  <a:lnTo>
                    <a:pt x="4476793" y="5778500"/>
                  </a:lnTo>
                  <a:close/>
                </a:path>
                <a:path w="6079490" h="5943600">
                  <a:moveTo>
                    <a:pt x="2556258" y="5803900"/>
                  </a:moveTo>
                  <a:lnTo>
                    <a:pt x="2555189" y="5803900"/>
                  </a:lnTo>
                  <a:lnTo>
                    <a:pt x="2556209" y="5804048"/>
                  </a:lnTo>
                  <a:lnTo>
                    <a:pt x="2556258" y="5803900"/>
                  </a:lnTo>
                  <a:close/>
                </a:path>
                <a:path w="6079490" h="5943600">
                  <a:moveTo>
                    <a:pt x="2377599" y="5778205"/>
                  </a:moveTo>
                  <a:lnTo>
                    <a:pt x="2377480" y="5778500"/>
                  </a:lnTo>
                  <a:lnTo>
                    <a:pt x="2461439" y="5803900"/>
                  </a:lnTo>
                  <a:lnTo>
                    <a:pt x="2466558" y="5791196"/>
                  </a:lnTo>
                  <a:lnTo>
                    <a:pt x="2470780" y="5778500"/>
                  </a:lnTo>
                  <a:lnTo>
                    <a:pt x="2378595" y="5778500"/>
                  </a:lnTo>
                  <a:lnTo>
                    <a:pt x="2377599" y="5778205"/>
                  </a:lnTo>
                  <a:close/>
                </a:path>
                <a:path w="6079490" h="5943600">
                  <a:moveTo>
                    <a:pt x="2466557" y="5791200"/>
                  </a:moveTo>
                  <a:lnTo>
                    <a:pt x="2461439" y="5803900"/>
                  </a:lnTo>
                  <a:lnTo>
                    <a:pt x="2462334" y="5803900"/>
                  </a:lnTo>
                  <a:lnTo>
                    <a:pt x="2466557" y="5791200"/>
                  </a:lnTo>
                  <a:close/>
                </a:path>
                <a:path w="6079490" h="5943600">
                  <a:moveTo>
                    <a:pt x="4481387" y="5791200"/>
                  </a:moveTo>
                  <a:lnTo>
                    <a:pt x="4485313" y="5803900"/>
                  </a:lnTo>
                  <a:lnTo>
                    <a:pt x="4485946" y="5803806"/>
                  </a:lnTo>
                  <a:lnTo>
                    <a:pt x="4481387" y="5791200"/>
                  </a:lnTo>
                  <a:close/>
                </a:path>
                <a:path w="6079490" h="5943600">
                  <a:moveTo>
                    <a:pt x="4562459" y="5753383"/>
                  </a:moveTo>
                  <a:lnTo>
                    <a:pt x="4477460" y="5778500"/>
                  </a:lnTo>
                  <a:lnTo>
                    <a:pt x="4481387" y="5791200"/>
                  </a:lnTo>
                  <a:lnTo>
                    <a:pt x="4485946" y="5803806"/>
                  </a:lnTo>
                  <a:lnTo>
                    <a:pt x="4571272" y="5791200"/>
                  </a:lnTo>
                  <a:lnTo>
                    <a:pt x="4567346" y="5772150"/>
                  </a:lnTo>
                  <a:lnTo>
                    <a:pt x="4562459" y="5753383"/>
                  </a:lnTo>
                  <a:close/>
                </a:path>
                <a:path w="6079490" h="5943600">
                  <a:moveTo>
                    <a:pt x="4481386" y="5791196"/>
                  </a:moveTo>
                  <a:close/>
                </a:path>
                <a:path w="6079490" h="5943600">
                  <a:moveTo>
                    <a:pt x="4569762" y="5781426"/>
                  </a:moveTo>
                  <a:lnTo>
                    <a:pt x="4571272" y="5791200"/>
                  </a:lnTo>
                  <a:lnTo>
                    <a:pt x="4572307" y="5791200"/>
                  </a:lnTo>
                  <a:lnTo>
                    <a:pt x="4569762" y="5781426"/>
                  </a:lnTo>
                  <a:close/>
                </a:path>
                <a:path w="6079490" h="5943600">
                  <a:moveTo>
                    <a:pt x="4567346" y="5765800"/>
                  </a:moveTo>
                  <a:lnTo>
                    <a:pt x="4569762" y="5781426"/>
                  </a:lnTo>
                  <a:lnTo>
                    <a:pt x="4572307" y="5791200"/>
                  </a:lnTo>
                  <a:lnTo>
                    <a:pt x="4567346" y="5765800"/>
                  </a:lnTo>
                  <a:close/>
                </a:path>
                <a:path w="6079490" h="5943600">
                  <a:moveTo>
                    <a:pt x="4628477" y="5765800"/>
                  </a:moveTo>
                  <a:lnTo>
                    <a:pt x="4567346" y="5765800"/>
                  </a:lnTo>
                  <a:lnTo>
                    <a:pt x="4572307" y="5791200"/>
                  </a:lnTo>
                  <a:lnTo>
                    <a:pt x="4628477" y="5765800"/>
                  </a:lnTo>
                  <a:close/>
                </a:path>
                <a:path w="6079490" h="5943600">
                  <a:moveTo>
                    <a:pt x="2470780" y="5778500"/>
                  </a:moveTo>
                  <a:lnTo>
                    <a:pt x="2466557" y="5791198"/>
                  </a:lnTo>
                  <a:lnTo>
                    <a:pt x="2471579" y="5778737"/>
                  </a:lnTo>
                  <a:lnTo>
                    <a:pt x="2470780" y="5778500"/>
                  </a:lnTo>
                  <a:close/>
                </a:path>
                <a:path w="6079490" h="5943600">
                  <a:moveTo>
                    <a:pt x="4477460" y="5778500"/>
                  </a:moveTo>
                  <a:lnTo>
                    <a:pt x="4476793" y="5778500"/>
                  </a:lnTo>
                  <a:lnTo>
                    <a:pt x="4481386" y="5791196"/>
                  </a:lnTo>
                  <a:lnTo>
                    <a:pt x="4477460" y="5778500"/>
                  </a:lnTo>
                  <a:close/>
                </a:path>
                <a:path w="6079490" h="5943600">
                  <a:moveTo>
                    <a:pt x="4656562" y="5753100"/>
                  </a:moveTo>
                  <a:lnTo>
                    <a:pt x="4563420" y="5753100"/>
                  </a:lnTo>
                  <a:lnTo>
                    <a:pt x="4567346" y="5772150"/>
                  </a:lnTo>
                  <a:lnTo>
                    <a:pt x="4569762" y="5781426"/>
                  </a:lnTo>
                  <a:lnTo>
                    <a:pt x="4567346" y="5765800"/>
                  </a:lnTo>
                  <a:lnTo>
                    <a:pt x="4628477" y="5765800"/>
                  </a:lnTo>
                  <a:lnTo>
                    <a:pt x="4656562" y="5753100"/>
                  </a:lnTo>
                  <a:close/>
                </a:path>
                <a:path w="6079490" h="5943600">
                  <a:moveTo>
                    <a:pt x="2387716" y="5753100"/>
                  </a:moveTo>
                  <a:lnTo>
                    <a:pt x="2382598" y="5765800"/>
                  </a:lnTo>
                  <a:lnTo>
                    <a:pt x="2378595" y="5778500"/>
                  </a:lnTo>
                  <a:lnTo>
                    <a:pt x="2470780" y="5778500"/>
                  </a:lnTo>
                  <a:lnTo>
                    <a:pt x="2471579" y="5778737"/>
                  </a:lnTo>
                  <a:lnTo>
                    <a:pt x="2471675" y="5778500"/>
                  </a:lnTo>
                  <a:lnTo>
                    <a:pt x="2387716" y="5753100"/>
                  </a:lnTo>
                  <a:close/>
                </a:path>
                <a:path w="6079490" h="5943600">
                  <a:moveTo>
                    <a:pt x="2382598" y="5765800"/>
                  </a:moveTo>
                  <a:lnTo>
                    <a:pt x="2377599" y="5778205"/>
                  </a:lnTo>
                  <a:lnTo>
                    <a:pt x="2378595" y="5778500"/>
                  </a:lnTo>
                  <a:lnTo>
                    <a:pt x="2382598" y="5765800"/>
                  </a:lnTo>
                  <a:close/>
                </a:path>
                <a:path w="6079490" h="5943600">
                  <a:moveTo>
                    <a:pt x="2301690" y="5727987"/>
                  </a:moveTo>
                  <a:lnTo>
                    <a:pt x="2296712" y="5740401"/>
                  </a:lnTo>
                  <a:lnTo>
                    <a:pt x="2292709" y="5753100"/>
                  </a:lnTo>
                  <a:lnTo>
                    <a:pt x="2377599" y="5778205"/>
                  </a:lnTo>
                  <a:lnTo>
                    <a:pt x="2382598" y="5765800"/>
                  </a:lnTo>
                  <a:lnTo>
                    <a:pt x="2386601" y="5753100"/>
                  </a:lnTo>
                  <a:lnTo>
                    <a:pt x="2301690" y="5727987"/>
                  </a:lnTo>
                  <a:close/>
                </a:path>
                <a:path w="6079490" h="5943600">
                  <a:moveTo>
                    <a:pt x="4563420" y="5753100"/>
                  </a:moveTo>
                  <a:lnTo>
                    <a:pt x="4562459" y="5753383"/>
                  </a:lnTo>
                  <a:lnTo>
                    <a:pt x="4567346" y="5772150"/>
                  </a:lnTo>
                  <a:lnTo>
                    <a:pt x="4563420" y="5753100"/>
                  </a:lnTo>
                  <a:close/>
                </a:path>
                <a:path w="6079490" h="5943600">
                  <a:moveTo>
                    <a:pt x="2387716" y="5753100"/>
                  </a:moveTo>
                  <a:lnTo>
                    <a:pt x="2386601" y="5753100"/>
                  </a:lnTo>
                  <a:lnTo>
                    <a:pt x="2382598" y="5765800"/>
                  </a:lnTo>
                  <a:lnTo>
                    <a:pt x="2387716" y="5753100"/>
                  </a:lnTo>
                  <a:close/>
                </a:path>
                <a:path w="6079490" h="5943600">
                  <a:moveTo>
                    <a:pt x="4645693" y="5727985"/>
                  </a:moveTo>
                  <a:lnTo>
                    <a:pt x="4562385" y="5753100"/>
                  </a:lnTo>
                  <a:lnTo>
                    <a:pt x="4562459" y="5753383"/>
                  </a:lnTo>
                  <a:lnTo>
                    <a:pt x="4563420" y="5753100"/>
                  </a:lnTo>
                  <a:lnTo>
                    <a:pt x="4656562" y="5753100"/>
                  </a:lnTo>
                  <a:lnTo>
                    <a:pt x="4651601" y="5740400"/>
                  </a:lnTo>
                  <a:lnTo>
                    <a:pt x="4645693" y="5727985"/>
                  </a:lnTo>
                  <a:close/>
                </a:path>
                <a:path w="6079490" h="5943600">
                  <a:moveTo>
                    <a:pt x="2218746" y="5702583"/>
                  </a:moveTo>
                  <a:lnTo>
                    <a:pt x="2212716" y="5715000"/>
                  </a:lnTo>
                  <a:lnTo>
                    <a:pt x="2207624" y="5727700"/>
                  </a:lnTo>
                  <a:lnTo>
                    <a:pt x="2291620" y="5753100"/>
                  </a:lnTo>
                  <a:lnTo>
                    <a:pt x="2296713" y="5740400"/>
                  </a:lnTo>
                  <a:lnTo>
                    <a:pt x="2300716" y="5727700"/>
                  </a:lnTo>
                  <a:lnTo>
                    <a:pt x="2301805" y="5727700"/>
                  </a:lnTo>
                  <a:lnTo>
                    <a:pt x="2218746" y="5702583"/>
                  </a:lnTo>
                  <a:close/>
                </a:path>
                <a:path w="6079490" h="5943600">
                  <a:moveTo>
                    <a:pt x="2296713" y="5740400"/>
                  </a:moveTo>
                  <a:lnTo>
                    <a:pt x="2291620" y="5753100"/>
                  </a:lnTo>
                  <a:lnTo>
                    <a:pt x="2292709" y="5753100"/>
                  </a:lnTo>
                  <a:lnTo>
                    <a:pt x="2296713" y="5740400"/>
                  </a:lnTo>
                  <a:close/>
                </a:path>
                <a:path w="6079490" h="5943600">
                  <a:moveTo>
                    <a:pt x="4651602" y="5740401"/>
                  </a:moveTo>
                  <a:lnTo>
                    <a:pt x="4656562" y="5753100"/>
                  </a:lnTo>
                  <a:lnTo>
                    <a:pt x="4657645" y="5753100"/>
                  </a:lnTo>
                  <a:lnTo>
                    <a:pt x="4651602" y="5740401"/>
                  </a:lnTo>
                  <a:close/>
                </a:path>
                <a:path w="6079490" h="5943600">
                  <a:moveTo>
                    <a:pt x="4698661" y="5740400"/>
                  </a:moveTo>
                  <a:lnTo>
                    <a:pt x="4651602" y="5740400"/>
                  </a:lnTo>
                  <a:lnTo>
                    <a:pt x="4657645" y="5753100"/>
                  </a:lnTo>
                  <a:lnTo>
                    <a:pt x="4698661" y="5740400"/>
                  </a:lnTo>
                  <a:close/>
                </a:path>
                <a:path w="6079490" h="5943600">
                  <a:moveTo>
                    <a:pt x="4739597" y="5727445"/>
                  </a:moveTo>
                  <a:lnTo>
                    <a:pt x="4739041" y="5727700"/>
                  </a:lnTo>
                  <a:lnTo>
                    <a:pt x="4646641" y="5727700"/>
                  </a:lnTo>
                  <a:lnTo>
                    <a:pt x="4651602" y="5740401"/>
                  </a:lnTo>
                  <a:lnTo>
                    <a:pt x="4698661" y="5740400"/>
                  </a:lnTo>
                  <a:lnTo>
                    <a:pt x="4739677" y="5727700"/>
                  </a:lnTo>
                  <a:lnTo>
                    <a:pt x="4739597" y="5727445"/>
                  </a:lnTo>
                  <a:close/>
                </a:path>
                <a:path w="6079490" h="5943600">
                  <a:moveTo>
                    <a:pt x="2300716" y="5727700"/>
                  </a:moveTo>
                  <a:lnTo>
                    <a:pt x="2296713" y="5740400"/>
                  </a:lnTo>
                  <a:lnTo>
                    <a:pt x="2301690" y="5727987"/>
                  </a:lnTo>
                  <a:lnTo>
                    <a:pt x="2300716" y="5727700"/>
                  </a:lnTo>
                  <a:close/>
                </a:path>
                <a:path w="6079490" h="5943600">
                  <a:moveTo>
                    <a:pt x="4646641" y="5727700"/>
                  </a:moveTo>
                  <a:lnTo>
                    <a:pt x="4645693" y="5727985"/>
                  </a:lnTo>
                  <a:lnTo>
                    <a:pt x="4651601" y="5740400"/>
                  </a:lnTo>
                  <a:lnTo>
                    <a:pt x="4646641" y="5727700"/>
                  </a:lnTo>
                  <a:close/>
                </a:path>
                <a:path w="6079490" h="5943600">
                  <a:moveTo>
                    <a:pt x="2301805" y="5727700"/>
                  </a:moveTo>
                  <a:lnTo>
                    <a:pt x="2300716" y="5727700"/>
                  </a:lnTo>
                  <a:lnTo>
                    <a:pt x="2301690" y="5727987"/>
                  </a:lnTo>
                  <a:lnTo>
                    <a:pt x="2301805" y="5727700"/>
                  </a:lnTo>
                  <a:close/>
                </a:path>
                <a:path w="6079490" h="5943600">
                  <a:moveTo>
                    <a:pt x="4727590" y="5689600"/>
                  </a:moveTo>
                  <a:lnTo>
                    <a:pt x="4645558" y="5727700"/>
                  </a:lnTo>
                  <a:lnTo>
                    <a:pt x="4645693" y="5727985"/>
                  </a:lnTo>
                  <a:lnTo>
                    <a:pt x="4646641" y="5727700"/>
                  </a:lnTo>
                  <a:lnTo>
                    <a:pt x="4739041" y="5727700"/>
                  </a:lnTo>
                  <a:lnTo>
                    <a:pt x="4733634" y="5708650"/>
                  </a:lnTo>
                  <a:lnTo>
                    <a:pt x="4727590" y="5689600"/>
                  </a:lnTo>
                  <a:close/>
                </a:path>
                <a:path w="6079490" h="5943600">
                  <a:moveTo>
                    <a:pt x="2137222" y="5664200"/>
                  </a:moveTo>
                  <a:lnTo>
                    <a:pt x="2131055" y="5676900"/>
                  </a:lnTo>
                  <a:lnTo>
                    <a:pt x="2124934" y="5689600"/>
                  </a:lnTo>
                  <a:lnTo>
                    <a:pt x="2206549" y="5727700"/>
                  </a:lnTo>
                  <a:lnTo>
                    <a:pt x="2212716" y="5715000"/>
                  </a:lnTo>
                  <a:lnTo>
                    <a:pt x="2217809" y="5702300"/>
                  </a:lnTo>
                  <a:lnTo>
                    <a:pt x="2218884" y="5702300"/>
                  </a:lnTo>
                  <a:lnTo>
                    <a:pt x="2137222" y="5664200"/>
                  </a:lnTo>
                  <a:close/>
                </a:path>
                <a:path w="6079490" h="5943600">
                  <a:moveTo>
                    <a:pt x="2212716" y="5715000"/>
                  </a:moveTo>
                  <a:lnTo>
                    <a:pt x="2206549" y="5727700"/>
                  </a:lnTo>
                  <a:lnTo>
                    <a:pt x="2207624" y="5727700"/>
                  </a:lnTo>
                  <a:lnTo>
                    <a:pt x="2212716" y="5715000"/>
                  </a:lnTo>
                  <a:close/>
                </a:path>
                <a:path w="6079490" h="5943600">
                  <a:moveTo>
                    <a:pt x="4733634" y="5708650"/>
                  </a:moveTo>
                  <a:lnTo>
                    <a:pt x="4739041" y="5727700"/>
                  </a:lnTo>
                  <a:lnTo>
                    <a:pt x="4739597" y="5727445"/>
                  </a:lnTo>
                  <a:lnTo>
                    <a:pt x="4733634" y="5708650"/>
                  </a:lnTo>
                  <a:close/>
                </a:path>
                <a:path w="6079490" h="5943600">
                  <a:moveTo>
                    <a:pt x="4811481" y="5664200"/>
                  </a:moveTo>
                  <a:lnTo>
                    <a:pt x="4728226" y="5689600"/>
                  </a:lnTo>
                  <a:lnTo>
                    <a:pt x="4733634" y="5702300"/>
                  </a:lnTo>
                  <a:lnTo>
                    <a:pt x="4731831" y="5702300"/>
                  </a:lnTo>
                  <a:lnTo>
                    <a:pt x="4733634" y="5708650"/>
                  </a:lnTo>
                  <a:lnTo>
                    <a:pt x="4739597" y="5727445"/>
                  </a:lnTo>
                  <a:lnTo>
                    <a:pt x="4794545" y="5702300"/>
                  </a:lnTo>
                  <a:lnTo>
                    <a:pt x="4733634" y="5702300"/>
                  </a:lnTo>
                  <a:lnTo>
                    <a:pt x="4729166" y="5692911"/>
                  </a:lnTo>
                  <a:lnTo>
                    <a:pt x="4815059" y="5692911"/>
                  </a:lnTo>
                  <a:lnTo>
                    <a:pt x="4822296" y="5689600"/>
                  </a:lnTo>
                  <a:lnTo>
                    <a:pt x="4811481" y="5664200"/>
                  </a:lnTo>
                  <a:close/>
                </a:path>
                <a:path w="6079490" h="5943600">
                  <a:moveTo>
                    <a:pt x="2217809" y="5702300"/>
                  </a:moveTo>
                  <a:lnTo>
                    <a:pt x="2212716" y="5715000"/>
                  </a:lnTo>
                  <a:lnTo>
                    <a:pt x="2218746" y="5702583"/>
                  </a:lnTo>
                  <a:lnTo>
                    <a:pt x="2217809" y="5702300"/>
                  </a:lnTo>
                  <a:close/>
                </a:path>
                <a:path w="6079490" h="5943600">
                  <a:moveTo>
                    <a:pt x="2218884" y="5702300"/>
                  </a:moveTo>
                  <a:lnTo>
                    <a:pt x="2217809" y="5702300"/>
                  </a:lnTo>
                  <a:lnTo>
                    <a:pt x="2218746" y="5702583"/>
                  </a:lnTo>
                  <a:lnTo>
                    <a:pt x="2218884" y="5702300"/>
                  </a:lnTo>
                  <a:close/>
                </a:path>
                <a:path w="6079490" h="5943600">
                  <a:moveTo>
                    <a:pt x="4728226" y="5689600"/>
                  </a:moveTo>
                  <a:lnTo>
                    <a:pt x="4729166" y="5692911"/>
                  </a:lnTo>
                  <a:lnTo>
                    <a:pt x="4733634" y="5702300"/>
                  </a:lnTo>
                  <a:lnTo>
                    <a:pt x="4728226" y="5689600"/>
                  </a:lnTo>
                  <a:close/>
                </a:path>
                <a:path w="6079490" h="5943600">
                  <a:moveTo>
                    <a:pt x="4728226" y="5689600"/>
                  </a:moveTo>
                  <a:lnTo>
                    <a:pt x="4727590" y="5689600"/>
                  </a:lnTo>
                  <a:lnTo>
                    <a:pt x="4729166" y="5692911"/>
                  </a:lnTo>
                  <a:lnTo>
                    <a:pt x="4728226" y="5689600"/>
                  </a:lnTo>
                  <a:close/>
                </a:path>
                <a:path w="6079490" h="5943600">
                  <a:moveTo>
                    <a:pt x="2124894" y="5689587"/>
                  </a:moveTo>
                  <a:close/>
                </a:path>
                <a:path w="6079490" h="5943600">
                  <a:moveTo>
                    <a:pt x="2131055" y="5676900"/>
                  </a:moveTo>
                  <a:lnTo>
                    <a:pt x="2124894" y="5689587"/>
                  </a:lnTo>
                  <a:lnTo>
                    <a:pt x="2131055" y="5676900"/>
                  </a:lnTo>
                  <a:close/>
                </a:path>
                <a:path w="6079490" h="5943600">
                  <a:moveTo>
                    <a:pt x="4816852" y="5676813"/>
                  </a:moveTo>
                  <a:lnTo>
                    <a:pt x="4822272" y="5689600"/>
                  </a:lnTo>
                  <a:lnTo>
                    <a:pt x="4816852" y="5676813"/>
                  </a:lnTo>
                  <a:close/>
                </a:path>
                <a:path w="6079490" h="5943600">
                  <a:moveTo>
                    <a:pt x="4822294" y="5689593"/>
                  </a:moveTo>
                  <a:close/>
                </a:path>
                <a:path w="6079490" h="5943600">
                  <a:moveTo>
                    <a:pt x="4894871" y="5626100"/>
                  </a:moveTo>
                  <a:lnTo>
                    <a:pt x="4811505" y="5664200"/>
                  </a:lnTo>
                  <a:lnTo>
                    <a:pt x="4822294" y="5689593"/>
                  </a:lnTo>
                  <a:lnTo>
                    <a:pt x="4905639" y="5664200"/>
                  </a:lnTo>
                  <a:lnTo>
                    <a:pt x="4900255" y="5651500"/>
                  </a:lnTo>
                  <a:lnTo>
                    <a:pt x="4894358" y="5638800"/>
                  </a:lnTo>
                  <a:lnTo>
                    <a:pt x="4897986" y="5637121"/>
                  </a:lnTo>
                  <a:lnTo>
                    <a:pt x="4894871" y="5626100"/>
                  </a:lnTo>
                  <a:close/>
                </a:path>
                <a:path w="6079490" h="5943600">
                  <a:moveTo>
                    <a:pt x="2055476" y="5626100"/>
                  </a:moveTo>
                  <a:lnTo>
                    <a:pt x="2049356" y="5645150"/>
                  </a:lnTo>
                  <a:lnTo>
                    <a:pt x="2043466" y="5664200"/>
                  </a:lnTo>
                  <a:lnTo>
                    <a:pt x="2043236" y="5664200"/>
                  </a:lnTo>
                  <a:lnTo>
                    <a:pt x="2124894" y="5689587"/>
                  </a:lnTo>
                  <a:lnTo>
                    <a:pt x="2131097" y="5676813"/>
                  </a:lnTo>
                  <a:lnTo>
                    <a:pt x="2137175" y="5664200"/>
                  </a:lnTo>
                  <a:lnTo>
                    <a:pt x="2043466" y="5664200"/>
                  </a:lnTo>
                  <a:lnTo>
                    <a:pt x="2043265" y="5664106"/>
                  </a:lnTo>
                  <a:lnTo>
                    <a:pt x="2136976" y="5664106"/>
                  </a:lnTo>
                  <a:lnTo>
                    <a:pt x="2055476" y="5626100"/>
                  </a:lnTo>
                  <a:close/>
                </a:path>
                <a:path w="6079490" h="5943600">
                  <a:moveTo>
                    <a:pt x="2137222" y="5664200"/>
                  </a:moveTo>
                  <a:lnTo>
                    <a:pt x="2131056" y="5676898"/>
                  </a:lnTo>
                  <a:lnTo>
                    <a:pt x="2137222" y="5664200"/>
                  </a:lnTo>
                  <a:close/>
                </a:path>
                <a:path w="6079490" h="5943600">
                  <a:moveTo>
                    <a:pt x="4811505" y="5664200"/>
                  </a:moveTo>
                  <a:lnTo>
                    <a:pt x="4816852" y="5676813"/>
                  </a:lnTo>
                  <a:lnTo>
                    <a:pt x="4811505" y="5664200"/>
                  </a:lnTo>
                  <a:close/>
                </a:path>
                <a:path w="6079490" h="5943600">
                  <a:moveTo>
                    <a:pt x="2049356" y="5645150"/>
                  </a:moveTo>
                  <a:lnTo>
                    <a:pt x="2043265" y="5664106"/>
                  </a:lnTo>
                  <a:lnTo>
                    <a:pt x="2043466" y="5664200"/>
                  </a:lnTo>
                  <a:lnTo>
                    <a:pt x="2049356" y="5645150"/>
                  </a:lnTo>
                  <a:close/>
                </a:path>
                <a:path w="6079490" h="5943600">
                  <a:moveTo>
                    <a:pt x="4900255" y="5651500"/>
                  </a:moveTo>
                  <a:lnTo>
                    <a:pt x="4905639" y="5664200"/>
                  </a:lnTo>
                  <a:lnTo>
                    <a:pt x="4904841" y="5661378"/>
                  </a:lnTo>
                  <a:lnTo>
                    <a:pt x="4900255" y="5651500"/>
                  </a:lnTo>
                  <a:close/>
                </a:path>
                <a:path w="6079490" h="5943600">
                  <a:moveTo>
                    <a:pt x="4904841" y="5661378"/>
                  </a:moveTo>
                  <a:lnTo>
                    <a:pt x="4905639" y="5664200"/>
                  </a:lnTo>
                  <a:lnTo>
                    <a:pt x="4906151" y="5664200"/>
                  </a:lnTo>
                  <a:lnTo>
                    <a:pt x="4904841" y="5661378"/>
                  </a:lnTo>
                  <a:close/>
                </a:path>
                <a:path w="6079490" h="5943600">
                  <a:moveTo>
                    <a:pt x="4975874" y="5601076"/>
                  </a:moveTo>
                  <a:lnTo>
                    <a:pt x="4897986" y="5637121"/>
                  </a:lnTo>
                  <a:lnTo>
                    <a:pt x="4904841" y="5661378"/>
                  </a:lnTo>
                  <a:lnTo>
                    <a:pt x="4906151" y="5664200"/>
                  </a:lnTo>
                  <a:lnTo>
                    <a:pt x="4988480" y="5626100"/>
                  </a:lnTo>
                  <a:lnTo>
                    <a:pt x="4982583" y="5613400"/>
                  </a:lnTo>
                  <a:lnTo>
                    <a:pt x="4975874" y="5601076"/>
                  </a:lnTo>
                  <a:close/>
                </a:path>
                <a:path w="6079490" h="5943600">
                  <a:moveTo>
                    <a:pt x="2014118" y="5613400"/>
                  </a:moveTo>
                  <a:lnTo>
                    <a:pt x="1967101" y="5613402"/>
                  </a:lnTo>
                  <a:lnTo>
                    <a:pt x="1961212" y="5626100"/>
                  </a:lnTo>
                  <a:lnTo>
                    <a:pt x="2043265" y="5664106"/>
                  </a:lnTo>
                  <a:lnTo>
                    <a:pt x="2049356" y="5645150"/>
                  </a:lnTo>
                  <a:lnTo>
                    <a:pt x="2051319" y="5638800"/>
                  </a:lnTo>
                  <a:lnTo>
                    <a:pt x="2049356" y="5638800"/>
                  </a:lnTo>
                  <a:lnTo>
                    <a:pt x="2055246" y="5626100"/>
                  </a:lnTo>
                  <a:lnTo>
                    <a:pt x="2014118" y="5613400"/>
                  </a:lnTo>
                  <a:close/>
                </a:path>
                <a:path w="6079490" h="5943600">
                  <a:moveTo>
                    <a:pt x="4900255" y="5651500"/>
                  </a:moveTo>
                  <a:lnTo>
                    <a:pt x="4904841" y="5661378"/>
                  </a:lnTo>
                  <a:lnTo>
                    <a:pt x="4900255" y="5651500"/>
                  </a:lnTo>
                  <a:close/>
                </a:path>
                <a:path w="6079490" h="5943600">
                  <a:moveTo>
                    <a:pt x="4897986" y="5637121"/>
                  </a:moveTo>
                  <a:lnTo>
                    <a:pt x="4894358" y="5638800"/>
                  </a:lnTo>
                  <a:lnTo>
                    <a:pt x="4904841" y="5661378"/>
                  </a:lnTo>
                  <a:lnTo>
                    <a:pt x="4897986" y="5637121"/>
                  </a:lnTo>
                  <a:close/>
                </a:path>
                <a:path w="6079490" h="5943600">
                  <a:moveTo>
                    <a:pt x="2055246" y="5626100"/>
                  </a:moveTo>
                  <a:lnTo>
                    <a:pt x="2049356" y="5638800"/>
                  </a:lnTo>
                  <a:lnTo>
                    <a:pt x="2054833" y="5627435"/>
                  </a:lnTo>
                  <a:lnTo>
                    <a:pt x="2055246" y="5626100"/>
                  </a:lnTo>
                  <a:close/>
                </a:path>
                <a:path w="6079490" h="5943600">
                  <a:moveTo>
                    <a:pt x="2054833" y="5627435"/>
                  </a:moveTo>
                  <a:lnTo>
                    <a:pt x="2049356" y="5638800"/>
                  </a:lnTo>
                  <a:lnTo>
                    <a:pt x="2051319" y="5638800"/>
                  </a:lnTo>
                  <a:lnTo>
                    <a:pt x="2054833" y="5627435"/>
                  </a:lnTo>
                  <a:close/>
                </a:path>
                <a:path w="6079490" h="5943600">
                  <a:moveTo>
                    <a:pt x="2055476" y="5626100"/>
                  </a:moveTo>
                  <a:lnTo>
                    <a:pt x="2055246" y="5626100"/>
                  </a:lnTo>
                  <a:lnTo>
                    <a:pt x="2054833" y="5627435"/>
                  </a:lnTo>
                  <a:lnTo>
                    <a:pt x="2055476" y="5626100"/>
                  </a:lnTo>
                  <a:close/>
                </a:path>
                <a:path w="6079490" h="5943600">
                  <a:moveTo>
                    <a:pt x="1893251" y="5563014"/>
                  </a:moveTo>
                  <a:lnTo>
                    <a:pt x="1885995" y="5575300"/>
                  </a:lnTo>
                  <a:lnTo>
                    <a:pt x="1879621" y="5588000"/>
                  </a:lnTo>
                  <a:lnTo>
                    <a:pt x="1960727" y="5626100"/>
                  </a:lnTo>
                  <a:lnTo>
                    <a:pt x="1967102" y="5613400"/>
                  </a:lnTo>
                  <a:lnTo>
                    <a:pt x="1972991" y="5600700"/>
                  </a:lnTo>
                  <a:lnTo>
                    <a:pt x="1973476" y="5600700"/>
                  </a:lnTo>
                  <a:lnTo>
                    <a:pt x="1893251" y="5563014"/>
                  </a:lnTo>
                  <a:close/>
                </a:path>
                <a:path w="6079490" h="5943600">
                  <a:moveTo>
                    <a:pt x="1967101" y="5613402"/>
                  </a:moveTo>
                  <a:lnTo>
                    <a:pt x="1960727" y="5626100"/>
                  </a:lnTo>
                  <a:lnTo>
                    <a:pt x="1961212" y="5626100"/>
                  </a:lnTo>
                  <a:lnTo>
                    <a:pt x="1967101" y="5613402"/>
                  </a:lnTo>
                  <a:close/>
                </a:path>
                <a:path w="6079490" h="5943600">
                  <a:moveTo>
                    <a:pt x="4982584" y="5613402"/>
                  </a:moveTo>
                  <a:lnTo>
                    <a:pt x="4988480" y="5626100"/>
                  </a:lnTo>
                  <a:lnTo>
                    <a:pt x="4989497" y="5626100"/>
                  </a:lnTo>
                  <a:lnTo>
                    <a:pt x="4982584" y="5613402"/>
                  </a:lnTo>
                  <a:close/>
                </a:path>
                <a:path w="6079490" h="5943600">
                  <a:moveTo>
                    <a:pt x="5042654" y="5600700"/>
                  </a:moveTo>
                  <a:lnTo>
                    <a:pt x="4976687" y="5600700"/>
                  </a:lnTo>
                  <a:lnTo>
                    <a:pt x="4982584" y="5613402"/>
                  </a:lnTo>
                  <a:lnTo>
                    <a:pt x="4989497" y="5626100"/>
                  </a:lnTo>
                  <a:lnTo>
                    <a:pt x="5042654" y="5600700"/>
                  </a:lnTo>
                  <a:close/>
                </a:path>
                <a:path w="6079490" h="5943600">
                  <a:moveTo>
                    <a:pt x="1973411" y="5600829"/>
                  </a:moveTo>
                  <a:lnTo>
                    <a:pt x="1967101" y="5613402"/>
                  </a:lnTo>
                  <a:lnTo>
                    <a:pt x="2014118" y="5613400"/>
                  </a:lnTo>
                  <a:lnTo>
                    <a:pt x="1973411" y="5600829"/>
                  </a:lnTo>
                  <a:close/>
                </a:path>
                <a:path w="6079490" h="5943600">
                  <a:moveTo>
                    <a:pt x="4982583" y="5613400"/>
                  </a:moveTo>
                  <a:close/>
                </a:path>
                <a:path w="6079490" h="5943600">
                  <a:moveTo>
                    <a:pt x="4976687" y="5600700"/>
                  </a:moveTo>
                  <a:lnTo>
                    <a:pt x="4975874" y="5601076"/>
                  </a:lnTo>
                  <a:lnTo>
                    <a:pt x="4982584" y="5613401"/>
                  </a:lnTo>
                  <a:lnTo>
                    <a:pt x="4976687" y="5600700"/>
                  </a:lnTo>
                  <a:close/>
                </a:path>
                <a:path w="6079490" h="5943600">
                  <a:moveTo>
                    <a:pt x="1972991" y="5600700"/>
                  </a:moveTo>
                  <a:lnTo>
                    <a:pt x="1967101" y="5613400"/>
                  </a:lnTo>
                  <a:lnTo>
                    <a:pt x="1973411" y="5600829"/>
                  </a:lnTo>
                  <a:lnTo>
                    <a:pt x="1972991" y="5600700"/>
                  </a:lnTo>
                  <a:close/>
                </a:path>
                <a:path w="6079490" h="5943600">
                  <a:moveTo>
                    <a:pt x="5054830" y="5562874"/>
                  </a:moveTo>
                  <a:lnTo>
                    <a:pt x="4975669" y="5600700"/>
                  </a:lnTo>
                  <a:lnTo>
                    <a:pt x="4975874" y="5601076"/>
                  </a:lnTo>
                  <a:lnTo>
                    <a:pt x="4976687" y="5600700"/>
                  </a:lnTo>
                  <a:lnTo>
                    <a:pt x="5042654" y="5600700"/>
                  </a:lnTo>
                  <a:lnTo>
                    <a:pt x="5069232" y="5588000"/>
                  </a:lnTo>
                  <a:lnTo>
                    <a:pt x="5062319" y="5575300"/>
                  </a:lnTo>
                  <a:lnTo>
                    <a:pt x="5054830" y="5562874"/>
                  </a:lnTo>
                  <a:close/>
                </a:path>
                <a:path w="6079490" h="5943600">
                  <a:moveTo>
                    <a:pt x="1973476" y="5600700"/>
                  </a:moveTo>
                  <a:lnTo>
                    <a:pt x="1972991" y="5600700"/>
                  </a:lnTo>
                  <a:lnTo>
                    <a:pt x="1973411" y="5600829"/>
                  </a:lnTo>
                  <a:lnTo>
                    <a:pt x="1973476" y="5600700"/>
                  </a:lnTo>
                  <a:close/>
                </a:path>
                <a:path w="6079490" h="5943600">
                  <a:moveTo>
                    <a:pt x="1815502" y="5524500"/>
                  </a:moveTo>
                  <a:lnTo>
                    <a:pt x="1802388" y="5546706"/>
                  </a:lnTo>
                  <a:lnTo>
                    <a:pt x="1801257" y="5549900"/>
                  </a:lnTo>
                  <a:lnTo>
                    <a:pt x="1800502" y="5549900"/>
                  </a:lnTo>
                  <a:lnTo>
                    <a:pt x="1878495" y="5588000"/>
                  </a:lnTo>
                  <a:lnTo>
                    <a:pt x="1885995" y="5575300"/>
                  </a:lnTo>
                  <a:lnTo>
                    <a:pt x="1892369" y="5562600"/>
                  </a:lnTo>
                  <a:lnTo>
                    <a:pt x="1893495" y="5562600"/>
                  </a:lnTo>
                  <a:lnTo>
                    <a:pt x="1867497" y="5549900"/>
                  </a:lnTo>
                  <a:lnTo>
                    <a:pt x="1801257" y="5549900"/>
                  </a:lnTo>
                  <a:lnTo>
                    <a:pt x="1800667" y="5549619"/>
                  </a:lnTo>
                  <a:lnTo>
                    <a:pt x="1866924" y="5549619"/>
                  </a:lnTo>
                  <a:lnTo>
                    <a:pt x="1815502" y="5524500"/>
                  </a:lnTo>
                  <a:close/>
                </a:path>
                <a:path w="6079490" h="5943600">
                  <a:moveTo>
                    <a:pt x="1885995" y="5575300"/>
                  </a:moveTo>
                  <a:lnTo>
                    <a:pt x="1878495" y="5588000"/>
                  </a:lnTo>
                  <a:lnTo>
                    <a:pt x="1879621" y="5588000"/>
                  </a:lnTo>
                  <a:lnTo>
                    <a:pt x="1885995" y="5575300"/>
                  </a:lnTo>
                  <a:close/>
                </a:path>
                <a:path w="6079490" h="5943600">
                  <a:moveTo>
                    <a:pt x="5062319" y="5575300"/>
                  </a:moveTo>
                  <a:lnTo>
                    <a:pt x="5069232" y="5588000"/>
                  </a:lnTo>
                  <a:lnTo>
                    <a:pt x="5069972" y="5588000"/>
                  </a:lnTo>
                  <a:lnTo>
                    <a:pt x="5062319" y="5575300"/>
                  </a:lnTo>
                  <a:close/>
                </a:path>
                <a:path w="6079490" h="5943600">
                  <a:moveTo>
                    <a:pt x="5121672" y="5562600"/>
                  </a:moveTo>
                  <a:lnTo>
                    <a:pt x="5055405" y="5562600"/>
                  </a:lnTo>
                  <a:lnTo>
                    <a:pt x="5062319" y="5575300"/>
                  </a:lnTo>
                  <a:lnTo>
                    <a:pt x="5069972" y="5588000"/>
                  </a:lnTo>
                  <a:lnTo>
                    <a:pt x="5121672" y="5562600"/>
                  </a:lnTo>
                  <a:close/>
                </a:path>
                <a:path w="6079490" h="5943600">
                  <a:moveTo>
                    <a:pt x="1892369" y="5562600"/>
                  </a:moveTo>
                  <a:lnTo>
                    <a:pt x="1885995" y="5575300"/>
                  </a:lnTo>
                  <a:lnTo>
                    <a:pt x="1893251" y="5563014"/>
                  </a:lnTo>
                  <a:lnTo>
                    <a:pt x="1892369" y="5562600"/>
                  </a:lnTo>
                  <a:close/>
                </a:path>
                <a:path w="6079490" h="5943600">
                  <a:moveTo>
                    <a:pt x="5055405" y="5562600"/>
                  </a:moveTo>
                  <a:lnTo>
                    <a:pt x="5054830" y="5562874"/>
                  </a:lnTo>
                  <a:lnTo>
                    <a:pt x="5062319" y="5575300"/>
                  </a:lnTo>
                  <a:lnTo>
                    <a:pt x="5055405" y="5562600"/>
                  </a:lnTo>
                  <a:close/>
                </a:path>
                <a:path w="6079490" h="5943600">
                  <a:moveTo>
                    <a:pt x="1893495" y="5562600"/>
                  </a:moveTo>
                  <a:lnTo>
                    <a:pt x="1892369" y="5562600"/>
                  </a:lnTo>
                  <a:lnTo>
                    <a:pt x="1893251" y="5563014"/>
                  </a:lnTo>
                  <a:lnTo>
                    <a:pt x="1893495" y="5562600"/>
                  </a:lnTo>
                  <a:close/>
                </a:path>
                <a:path w="6079490" h="5943600">
                  <a:moveTo>
                    <a:pt x="5132214" y="5511800"/>
                  </a:moveTo>
                  <a:lnTo>
                    <a:pt x="5054665" y="5562600"/>
                  </a:lnTo>
                  <a:lnTo>
                    <a:pt x="5054830" y="5562874"/>
                  </a:lnTo>
                  <a:lnTo>
                    <a:pt x="5055405" y="5562600"/>
                  </a:lnTo>
                  <a:lnTo>
                    <a:pt x="5121672" y="5562600"/>
                  </a:lnTo>
                  <a:lnTo>
                    <a:pt x="5147521" y="5549900"/>
                  </a:lnTo>
                  <a:lnTo>
                    <a:pt x="5146647" y="5549900"/>
                  </a:lnTo>
                  <a:lnTo>
                    <a:pt x="5142127" y="5537200"/>
                  </a:lnTo>
                  <a:lnTo>
                    <a:pt x="5139868" y="5537199"/>
                  </a:lnTo>
                  <a:lnTo>
                    <a:pt x="5132214" y="5511800"/>
                  </a:lnTo>
                  <a:close/>
                </a:path>
                <a:path w="6079490" h="5943600">
                  <a:moveTo>
                    <a:pt x="1802388" y="5546706"/>
                  </a:moveTo>
                  <a:lnTo>
                    <a:pt x="1800667" y="5549619"/>
                  </a:lnTo>
                  <a:lnTo>
                    <a:pt x="1801257" y="5549900"/>
                  </a:lnTo>
                  <a:lnTo>
                    <a:pt x="1802388" y="5546706"/>
                  </a:lnTo>
                  <a:close/>
                </a:path>
                <a:path w="6079490" h="5943600">
                  <a:moveTo>
                    <a:pt x="5139868" y="5530849"/>
                  </a:moveTo>
                  <a:lnTo>
                    <a:pt x="5146647" y="5549900"/>
                  </a:lnTo>
                  <a:lnTo>
                    <a:pt x="5147381" y="5549550"/>
                  </a:lnTo>
                  <a:lnTo>
                    <a:pt x="5139868" y="5530849"/>
                  </a:lnTo>
                  <a:close/>
                </a:path>
                <a:path w="6079490" h="5943600">
                  <a:moveTo>
                    <a:pt x="5147381" y="5549550"/>
                  </a:moveTo>
                  <a:lnTo>
                    <a:pt x="5146647" y="5549900"/>
                  </a:lnTo>
                  <a:lnTo>
                    <a:pt x="5147521" y="5549900"/>
                  </a:lnTo>
                  <a:lnTo>
                    <a:pt x="5147381" y="5549550"/>
                  </a:lnTo>
                  <a:close/>
                </a:path>
                <a:path w="6079490" h="5943600">
                  <a:moveTo>
                    <a:pt x="1734567" y="5473700"/>
                  </a:moveTo>
                  <a:lnTo>
                    <a:pt x="1731079" y="5483552"/>
                  </a:lnTo>
                  <a:lnTo>
                    <a:pt x="1735432" y="5486400"/>
                  </a:lnTo>
                  <a:lnTo>
                    <a:pt x="1727821" y="5499101"/>
                  </a:lnTo>
                  <a:lnTo>
                    <a:pt x="1721077" y="5511800"/>
                  </a:lnTo>
                  <a:lnTo>
                    <a:pt x="1800667" y="5549619"/>
                  </a:lnTo>
                  <a:lnTo>
                    <a:pt x="1802388" y="5546706"/>
                  </a:lnTo>
                  <a:lnTo>
                    <a:pt x="1814747" y="5511800"/>
                  </a:lnTo>
                  <a:lnTo>
                    <a:pt x="1734567" y="5473700"/>
                  </a:lnTo>
                  <a:close/>
                </a:path>
                <a:path w="6079490" h="5943600">
                  <a:moveTo>
                    <a:pt x="5212501" y="5474012"/>
                  </a:moveTo>
                  <a:lnTo>
                    <a:pt x="5133088" y="5511800"/>
                  </a:lnTo>
                  <a:lnTo>
                    <a:pt x="5139868" y="5530849"/>
                  </a:lnTo>
                  <a:lnTo>
                    <a:pt x="5147381" y="5549550"/>
                  </a:lnTo>
                  <a:lnTo>
                    <a:pt x="5226715" y="5511800"/>
                  </a:lnTo>
                  <a:lnTo>
                    <a:pt x="5219936" y="5499100"/>
                  </a:lnTo>
                  <a:lnTo>
                    <a:pt x="5222196" y="5499100"/>
                  </a:lnTo>
                  <a:lnTo>
                    <a:pt x="5219936" y="5492750"/>
                  </a:lnTo>
                  <a:lnTo>
                    <a:pt x="5212501" y="5474012"/>
                  </a:lnTo>
                  <a:close/>
                </a:path>
                <a:path w="6079490" h="5943600">
                  <a:moveTo>
                    <a:pt x="5132214" y="5511800"/>
                  </a:moveTo>
                  <a:lnTo>
                    <a:pt x="5139868" y="5537200"/>
                  </a:lnTo>
                  <a:lnTo>
                    <a:pt x="5134819" y="5518284"/>
                  </a:lnTo>
                  <a:lnTo>
                    <a:pt x="5132214" y="5511800"/>
                  </a:lnTo>
                  <a:close/>
                </a:path>
                <a:path w="6079490" h="5943600">
                  <a:moveTo>
                    <a:pt x="5134819" y="5518284"/>
                  </a:moveTo>
                  <a:lnTo>
                    <a:pt x="5139868" y="5537200"/>
                  </a:lnTo>
                  <a:lnTo>
                    <a:pt x="5142127" y="5537200"/>
                  </a:lnTo>
                  <a:lnTo>
                    <a:pt x="5139868" y="5530849"/>
                  </a:lnTo>
                  <a:lnTo>
                    <a:pt x="5134819" y="5518284"/>
                  </a:lnTo>
                  <a:close/>
                </a:path>
                <a:path w="6079490" h="5943600">
                  <a:moveTo>
                    <a:pt x="1814747" y="5511800"/>
                  </a:moveTo>
                  <a:lnTo>
                    <a:pt x="1808002" y="5537199"/>
                  </a:lnTo>
                  <a:lnTo>
                    <a:pt x="1815502" y="5524500"/>
                  </a:lnTo>
                  <a:lnTo>
                    <a:pt x="1814747" y="5511800"/>
                  </a:lnTo>
                  <a:close/>
                </a:path>
                <a:path w="6079490" h="5943600">
                  <a:moveTo>
                    <a:pt x="5133088" y="5511800"/>
                  </a:moveTo>
                  <a:lnTo>
                    <a:pt x="5132214" y="5511800"/>
                  </a:lnTo>
                  <a:lnTo>
                    <a:pt x="5134819" y="5518284"/>
                  </a:lnTo>
                  <a:lnTo>
                    <a:pt x="5133088" y="5511800"/>
                  </a:lnTo>
                  <a:close/>
                </a:path>
                <a:path w="6079490" h="5943600">
                  <a:moveTo>
                    <a:pt x="1658477" y="5436061"/>
                  </a:moveTo>
                  <a:lnTo>
                    <a:pt x="1650162" y="5448300"/>
                  </a:lnTo>
                  <a:lnTo>
                    <a:pt x="1642551" y="5461000"/>
                  </a:lnTo>
                  <a:lnTo>
                    <a:pt x="1720212" y="5511800"/>
                  </a:lnTo>
                  <a:lnTo>
                    <a:pt x="1722327" y="5508269"/>
                  </a:lnTo>
                  <a:lnTo>
                    <a:pt x="1731079" y="5483552"/>
                  </a:lnTo>
                  <a:lnTo>
                    <a:pt x="1658477" y="5436061"/>
                  </a:lnTo>
                  <a:close/>
                </a:path>
                <a:path w="6079490" h="5943600">
                  <a:moveTo>
                    <a:pt x="1722327" y="5508270"/>
                  </a:moveTo>
                  <a:lnTo>
                    <a:pt x="1720212" y="5511800"/>
                  </a:lnTo>
                  <a:lnTo>
                    <a:pt x="1721077" y="5511800"/>
                  </a:lnTo>
                  <a:lnTo>
                    <a:pt x="1722327" y="5508270"/>
                  </a:lnTo>
                  <a:close/>
                </a:path>
                <a:path w="6079490" h="5943600">
                  <a:moveTo>
                    <a:pt x="1727821" y="5499101"/>
                  </a:moveTo>
                  <a:lnTo>
                    <a:pt x="1722327" y="5508269"/>
                  </a:lnTo>
                  <a:lnTo>
                    <a:pt x="1721077" y="5511800"/>
                  </a:lnTo>
                  <a:lnTo>
                    <a:pt x="1727821" y="5499101"/>
                  </a:lnTo>
                  <a:close/>
                </a:path>
                <a:path w="6079490" h="5943600">
                  <a:moveTo>
                    <a:pt x="5219936" y="5499100"/>
                  </a:moveTo>
                  <a:lnTo>
                    <a:pt x="5226715" y="5511800"/>
                  </a:lnTo>
                  <a:lnTo>
                    <a:pt x="5225555" y="5508540"/>
                  </a:lnTo>
                  <a:lnTo>
                    <a:pt x="5219936" y="5499100"/>
                  </a:lnTo>
                  <a:close/>
                </a:path>
                <a:path w="6079490" h="5943600">
                  <a:moveTo>
                    <a:pt x="5225555" y="5508540"/>
                  </a:moveTo>
                  <a:lnTo>
                    <a:pt x="5226715" y="5511800"/>
                  </a:lnTo>
                  <a:lnTo>
                    <a:pt x="5227495" y="5511800"/>
                  </a:lnTo>
                  <a:lnTo>
                    <a:pt x="5225555" y="5508540"/>
                  </a:lnTo>
                  <a:close/>
                </a:path>
                <a:path w="6079490" h="5943600">
                  <a:moveTo>
                    <a:pt x="5285851" y="5473700"/>
                  </a:moveTo>
                  <a:lnTo>
                    <a:pt x="5213157" y="5473700"/>
                  </a:lnTo>
                  <a:lnTo>
                    <a:pt x="5219936" y="5492750"/>
                  </a:lnTo>
                  <a:lnTo>
                    <a:pt x="5227495" y="5511800"/>
                  </a:lnTo>
                  <a:lnTo>
                    <a:pt x="5285851" y="5473700"/>
                  </a:lnTo>
                  <a:close/>
                </a:path>
                <a:path w="6079490" h="5943600">
                  <a:moveTo>
                    <a:pt x="5222196" y="5499100"/>
                  </a:moveTo>
                  <a:lnTo>
                    <a:pt x="5219936" y="5499100"/>
                  </a:lnTo>
                  <a:lnTo>
                    <a:pt x="5225555" y="5508540"/>
                  </a:lnTo>
                  <a:lnTo>
                    <a:pt x="5222196" y="5499100"/>
                  </a:lnTo>
                  <a:close/>
                </a:path>
                <a:path w="6079490" h="5943600">
                  <a:moveTo>
                    <a:pt x="1731079" y="5483552"/>
                  </a:moveTo>
                  <a:lnTo>
                    <a:pt x="1722327" y="5508269"/>
                  </a:lnTo>
                  <a:lnTo>
                    <a:pt x="1735432" y="5486400"/>
                  </a:lnTo>
                  <a:lnTo>
                    <a:pt x="1731079" y="5483552"/>
                  </a:lnTo>
                  <a:close/>
                </a:path>
                <a:path w="6079490" h="5943600">
                  <a:moveTo>
                    <a:pt x="5213157" y="5473700"/>
                  </a:moveTo>
                  <a:lnTo>
                    <a:pt x="5212501" y="5474012"/>
                  </a:lnTo>
                  <a:lnTo>
                    <a:pt x="5219936" y="5492750"/>
                  </a:lnTo>
                  <a:lnTo>
                    <a:pt x="5213157" y="5473700"/>
                  </a:lnTo>
                  <a:close/>
                </a:path>
                <a:path w="6079490" h="5943600">
                  <a:moveTo>
                    <a:pt x="5289787" y="5435795"/>
                  </a:moveTo>
                  <a:lnTo>
                    <a:pt x="5212377" y="5473700"/>
                  </a:lnTo>
                  <a:lnTo>
                    <a:pt x="5212501" y="5474012"/>
                  </a:lnTo>
                  <a:lnTo>
                    <a:pt x="5213157" y="5473700"/>
                  </a:lnTo>
                  <a:lnTo>
                    <a:pt x="5285851" y="5473700"/>
                  </a:lnTo>
                  <a:lnTo>
                    <a:pt x="5305304" y="5461000"/>
                  </a:lnTo>
                  <a:lnTo>
                    <a:pt x="5297742" y="5448296"/>
                  </a:lnTo>
                  <a:lnTo>
                    <a:pt x="5289787" y="5435795"/>
                  </a:lnTo>
                  <a:close/>
                </a:path>
                <a:path w="6079490" h="5943600">
                  <a:moveTo>
                    <a:pt x="1584577" y="5384800"/>
                  </a:moveTo>
                  <a:lnTo>
                    <a:pt x="1575947" y="5397500"/>
                  </a:lnTo>
                  <a:lnTo>
                    <a:pt x="1568456" y="5410200"/>
                  </a:lnTo>
                  <a:lnTo>
                    <a:pt x="1567318" y="5410200"/>
                  </a:lnTo>
                  <a:lnTo>
                    <a:pt x="1641533" y="5461000"/>
                  </a:lnTo>
                  <a:lnTo>
                    <a:pt x="1650164" y="5448296"/>
                  </a:lnTo>
                  <a:lnTo>
                    <a:pt x="1657772" y="5435600"/>
                  </a:lnTo>
                  <a:lnTo>
                    <a:pt x="1658791" y="5435600"/>
                  </a:lnTo>
                  <a:lnTo>
                    <a:pt x="1621684" y="5410200"/>
                  </a:lnTo>
                  <a:lnTo>
                    <a:pt x="1568456" y="5410200"/>
                  </a:lnTo>
                  <a:lnTo>
                    <a:pt x="1567602" y="5409783"/>
                  </a:lnTo>
                  <a:lnTo>
                    <a:pt x="1621075" y="5409783"/>
                  </a:lnTo>
                  <a:lnTo>
                    <a:pt x="1584577" y="5384800"/>
                  </a:lnTo>
                  <a:close/>
                </a:path>
                <a:path w="6079490" h="5943600">
                  <a:moveTo>
                    <a:pt x="1650162" y="5448300"/>
                  </a:moveTo>
                  <a:lnTo>
                    <a:pt x="1641533" y="5461000"/>
                  </a:lnTo>
                  <a:lnTo>
                    <a:pt x="1642551" y="5461000"/>
                  </a:lnTo>
                  <a:lnTo>
                    <a:pt x="1650162" y="5448300"/>
                  </a:lnTo>
                  <a:close/>
                </a:path>
                <a:path w="6079490" h="5943600">
                  <a:moveTo>
                    <a:pt x="5297744" y="5448300"/>
                  </a:moveTo>
                  <a:lnTo>
                    <a:pt x="5305304" y="5461000"/>
                  </a:lnTo>
                  <a:lnTo>
                    <a:pt x="5305826" y="5461000"/>
                  </a:lnTo>
                  <a:lnTo>
                    <a:pt x="5297744" y="5448300"/>
                  </a:lnTo>
                  <a:close/>
                </a:path>
                <a:path w="6079490" h="5943600">
                  <a:moveTo>
                    <a:pt x="5356537" y="5435600"/>
                  </a:moveTo>
                  <a:lnTo>
                    <a:pt x="5290185" y="5435600"/>
                  </a:lnTo>
                  <a:lnTo>
                    <a:pt x="5297745" y="5448300"/>
                  </a:lnTo>
                  <a:lnTo>
                    <a:pt x="5305826" y="5461000"/>
                  </a:lnTo>
                  <a:lnTo>
                    <a:pt x="5356537" y="5435600"/>
                  </a:lnTo>
                  <a:close/>
                </a:path>
                <a:path w="6079490" h="5943600">
                  <a:moveTo>
                    <a:pt x="1657772" y="5435600"/>
                  </a:moveTo>
                  <a:lnTo>
                    <a:pt x="1650162" y="5448298"/>
                  </a:lnTo>
                  <a:lnTo>
                    <a:pt x="1658477" y="5436061"/>
                  </a:lnTo>
                  <a:lnTo>
                    <a:pt x="1657772" y="5435600"/>
                  </a:lnTo>
                  <a:close/>
                </a:path>
                <a:path w="6079490" h="5943600">
                  <a:moveTo>
                    <a:pt x="5290185" y="5435600"/>
                  </a:moveTo>
                  <a:lnTo>
                    <a:pt x="5289787" y="5435795"/>
                  </a:lnTo>
                  <a:lnTo>
                    <a:pt x="5297742" y="5448296"/>
                  </a:lnTo>
                  <a:lnTo>
                    <a:pt x="5290185" y="5435600"/>
                  </a:lnTo>
                  <a:close/>
                </a:path>
                <a:path w="6079490" h="5943600">
                  <a:moveTo>
                    <a:pt x="1658791" y="5435600"/>
                  </a:moveTo>
                  <a:lnTo>
                    <a:pt x="1657772" y="5435600"/>
                  </a:lnTo>
                  <a:lnTo>
                    <a:pt x="1658477" y="5436061"/>
                  </a:lnTo>
                  <a:lnTo>
                    <a:pt x="1658791" y="5435600"/>
                  </a:lnTo>
                  <a:close/>
                </a:path>
                <a:path w="6079490" h="5943600">
                  <a:moveTo>
                    <a:pt x="5365730" y="5397500"/>
                  </a:moveTo>
                  <a:lnTo>
                    <a:pt x="5289663" y="5435600"/>
                  </a:lnTo>
                  <a:lnTo>
                    <a:pt x="5289787" y="5435795"/>
                  </a:lnTo>
                  <a:lnTo>
                    <a:pt x="5290185" y="5435600"/>
                  </a:lnTo>
                  <a:lnTo>
                    <a:pt x="5356537" y="5435600"/>
                  </a:lnTo>
                  <a:lnTo>
                    <a:pt x="5381893" y="5422900"/>
                  </a:lnTo>
                  <a:lnTo>
                    <a:pt x="5381733" y="5422900"/>
                  </a:lnTo>
                  <a:lnTo>
                    <a:pt x="5381430" y="5422172"/>
                  </a:lnTo>
                  <a:lnTo>
                    <a:pt x="5365730" y="5397500"/>
                  </a:lnTo>
                  <a:close/>
                </a:path>
                <a:path w="6079490" h="5943600">
                  <a:moveTo>
                    <a:pt x="5381430" y="5422172"/>
                  </a:moveTo>
                  <a:lnTo>
                    <a:pt x="5381733" y="5422900"/>
                  </a:lnTo>
                  <a:lnTo>
                    <a:pt x="5381430" y="5422172"/>
                  </a:lnTo>
                  <a:close/>
                </a:path>
                <a:path w="6079490" h="5943600">
                  <a:moveTo>
                    <a:pt x="5381845" y="5422825"/>
                  </a:moveTo>
                  <a:close/>
                </a:path>
                <a:path w="6079490" h="5943600">
                  <a:moveTo>
                    <a:pt x="5441757" y="5347112"/>
                  </a:moveTo>
                  <a:lnTo>
                    <a:pt x="5365890" y="5384800"/>
                  </a:lnTo>
                  <a:lnTo>
                    <a:pt x="5381430" y="5422172"/>
                  </a:lnTo>
                  <a:lnTo>
                    <a:pt x="5381845" y="5422825"/>
                  </a:lnTo>
                  <a:lnTo>
                    <a:pt x="5458429" y="5372100"/>
                  </a:lnTo>
                  <a:lnTo>
                    <a:pt x="5450508" y="5359400"/>
                  </a:lnTo>
                  <a:lnTo>
                    <a:pt x="5441757" y="5347112"/>
                  </a:lnTo>
                  <a:close/>
                </a:path>
                <a:path w="6079490" h="5943600">
                  <a:moveTo>
                    <a:pt x="1575947" y="5397500"/>
                  </a:moveTo>
                  <a:lnTo>
                    <a:pt x="1567602" y="5409783"/>
                  </a:lnTo>
                  <a:lnTo>
                    <a:pt x="1568456" y="5410200"/>
                  </a:lnTo>
                  <a:lnTo>
                    <a:pt x="1575947" y="5397500"/>
                  </a:lnTo>
                  <a:close/>
                </a:path>
                <a:path w="6079490" h="5943600">
                  <a:moveTo>
                    <a:pt x="5365890" y="5384800"/>
                  </a:moveTo>
                  <a:lnTo>
                    <a:pt x="5365730" y="5397500"/>
                  </a:lnTo>
                  <a:lnTo>
                    <a:pt x="5373811" y="5410200"/>
                  </a:lnTo>
                  <a:lnTo>
                    <a:pt x="5365890" y="5384800"/>
                  </a:lnTo>
                  <a:close/>
                </a:path>
                <a:path w="6079490" h="5943600">
                  <a:moveTo>
                    <a:pt x="1506776" y="5347403"/>
                  </a:moveTo>
                  <a:lnTo>
                    <a:pt x="1497841" y="5359403"/>
                  </a:lnTo>
                  <a:lnTo>
                    <a:pt x="1490351" y="5372100"/>
                  </a:lnTo>
                  <a:lnTo>
                    <a:pt x="1567602" y="5409783"/>
                  </a:lnTo>
                  <a:lnTo>
                    <a:pt x="1575948" y="5397499"/>
                  </a:lnTo>
                  <a:lnTo>
                    <a:pt x="1583439" y="5384800"/>
                  </a:lnTo>
                  <a:lnTo>
                    <a:pt x="1506776" y="5347403"/>
                  </a:lnTo>
                  <a:close/>
                </a:path>
                <a:path w="6079490" h="5943600">
                  <a:moveTo>
                    <a:pt x="1584577" y="5384800"/>
                  </a:moveTo>
                  <a:lnTo>
                    <a:pt x="1583439" y="5384800"/>
                  </a:lnTo>
                  <a:lnTo>
                    <a:pt x="1575948" y="5397499"/>
                  </a:lnTo>
                  <a:lnTo>
                    <a:pt x="1584577" y="5384800"/>
                  </a:lnTo>
                  <a:close/>
                </a:path>
                <a:path w="6079490" h="5943600">
                  <a:moveTo>
                    <a:pt x="1417827" y="5320719"/>
                  </a:moveTo>
                  <a:lnTo>
                    <a:pt x="1417395" y="5321300"/>
                  </a:lnTo>
                  <a:lnTo>
                    <a:pt x="1488385" y="5372100"/>
                  </a:lnTo>
                  <a:lnTo>
                    <a:pt x="1497843" y="5359400"/>
                  </a:lnTo>
                  <a:lnTo>
                    <a:pt x="1505334" y="5346700"/>
                  </a:lnTo>
                  <a:lnTo>
                    <a:pt x="1507300" y="5346700"/>
                  </a:lnTo>
                  <a:lnTo>
                    <a:pt x="1471805" y="5321300"/>
                  </a:lnTo>
                  <a:lnTo>
                    <a:pt x="1418694" y="5321300"/>
                  </a:lnTo>
                  <a:lnTo>
                    <a:pt x="1417827" y="5320719"/>
                  </a:lnTo>
                  <a:close/>
                </a:path>
                <a:path w="6079490" h="5943600">
                  <a:moveTo>
                    <a:pt x="1497842" y="5359400"/>
                  </a:moveTo>
                  <a:lnTo>
                    <a:pt x="1488385" y="5372100"/>
                  </a:lnTo>
                  <a:lnTo>
                    <a:pt x="1490351" y="5372100"/>
                  </a:lnTo>
                  <a:lnTo>
                    <a:pt x="1497842" y="5359400"/>
                  </a:lnTo>
                  <a:close/>
                </a:path>
                <a:path w="6079490" h="5943600">
                  <a:moveTo>
                    <a:pt x="5450511" y="5359403"/>
                  </a:moveTo>
                  <a:lnTo>
                    <a:pt x="5458429" y="5372100"/>
                  </a:lnTo>
                  <a:lnTo>
                    <a:pt x="5459554" y="5372100"/>
                  </a:lnTo>
                  <a:lnTo>
                    <a:pt x="5450511" y="5359403"/>
                  </a:lnTo>
                  <a:close/>
                </a:path>
                <a:path w="6079490" h="5943600">
                  <a:moveTo>
                    <a:pt x="5477699" y="5359400"/>
                  </a:moveTo>
                  <a:lnTo>
                    <a:pt x="5450509" y="5359400"/>
                  </a:lnTo>
                  <a:lnTo>
                    <a:pt x="5459554" y="5372100"/>
                  </a:lnTo>
                  <a:lnTo>
                    <a:pt x="5477699" y="5359400"/>
                  </a:lnTo>
                  <a:close/>
                </a:path>
                <a:path w="6079490" h="5943600">
                  <a:moveTo>
                    <a:pt x="5495845" y="5346700"/>
                  </a:moveTo>
                  <a:lnTo>
                    <a:pt x="5442587" y="5346700"/>
                  </a:lnTo>
                  <a:lnTo>
                    <a:pt x="5450511" y="5359403"/>
                  </a:lnTo>
                  <a:lnTo>
                    <a:pt x="5477699" y="5359400"/>
                  </a:lnTo>
                  <a:lnTo>
                    <a:pt x="5495845" y="5346700"/>
                  </a:lnTo>
                  <a:close/>
                </a:path>
                <a:path w="6079490" h="5943600">
                  <a:moveTo>
                    <a:pt x="5442587" y="5346700"/>
                  </a:moveTo>
                  <a:lnTo>
                    <a:pt x="5441757" y="5347112"/>
                  </a:lnTo>
                  <a:lnTo>
                    <a:pt x="5450508" y="5359400"/>
                  </a:lnTo>
                  <a:lnTo>
                    <a:pt x="5442587" y="5346700"/>
                  </a:lnTo>
                  <a:close/>
                </a:path>
                <a:path w="6079490" h="5943600">
                  <a:moveTo>
                    <a:pt x="1505334" y="5346700"/>
                  </a:moveTo>
                  <a:lnTo>
                    <a:pt x="1497843" y="5359400"/>
                  </a:lnTo>
                  <a:lnTo>
                    <a:pt x="1506776" y="5347403"/>
                  </a:lnTo>
                  <a:lnTo>
                    <a:pt x="1505334" y="5346700"/>
                  </a:lnTo>
                  <a:close/>
                </a:path>
                <a:path w="6079490" h="5943600">
                  <a:moveTo>
                    <a:pt x="1507300" y="5346700"/>
                  </a:moveTo>
                  <a:lnTo>
                    <a:pt x="1505334" y="5346700"/>
                  </a:lnTo>
                  <a:lnTo>
                    <a:pt x="1506776" y="5347403"/>
                  </a:lnTo>
                  <a:lnTo>
                    <a:pt x="1507300" y="5346700"/>
                  </a:lnTo>
                  <a:close/>
                </a:path>
                <a:path w="6079490" h="5943600">
                  <a:moveTo>
                    <a:pt x="5514047" y="5295900"/>
                  </a:moveTo>
                  <a:lnTo>
                    <a:pt x="5441463" y="5346700"/>
                  </a:lnTo>
                  <a:lnTo>
                    <a:pt x="5441757" y="5347112"/>
                  </a:lnTo>
                  <a:lnTo>
                    <a:pt x="5442587" y="5346700"/>
                  </a:lnTo>
                  <a:lnTo>
                    <a:pt x="5495845" y="5346700"/>
                  </a:lnTo>
                  <a:lnTo>
                    <a:pt x="5532137" y="5321300"/>
                  </a:lnTo>
                  <a:lnTo>
                    <a:pt x="5531515" y="5321300"/>
                  </a:lnTo>
                  <a:lnTo>
                    <a:pt x="5523092" y="5308599"/>
                  </a:lnTo>
                  <a:lnTo>
                    <a:pt x="5514047" y="5295900"/>
                  </a:lnTo>
                  <a:close/>
                </a:path>
                <a:path w="6079490" h="5943600">
                  <a:moveTo>
                    <a:pt x="1426852" y="5308600"/>
                  </a:moveTo>
                  <a:lnTo>
                    <a:pt x="1417827" y="5320719"/>
                  </a:lnTo>
                  <a:lnTo>
                    <a:pt x="1418694" y="5321300"/>
                  </a:lnTo>
                  <a:lnTo>
                    <a:pt x="1426852" y="5308600"/>
                  </a:lnTo>
                  <a:close/>
                </a:path>
                <a:path w="6079490" h="5943600">
                  <a:moveTo>
                    <a:pt x="1436309" y="5295900"/>
                  </a:moveTo>
                  <a:lnTo>
                    <a:pt x="1426852" y="5308600"/>
                  </a:lnTo>
                  <a:lnTo>
                    <a:pt x="1418694" y="5321300"/>
                  </a:lnTo>
                  <a:lnTo>
                    <a:pt x="1471805" y="5321300"/>
                  </a:lnTo>
                  <a:lnTo>
                    <a:pt x="1436309" y="5295900"/>
                  </a:lnTo>
                  <a:close/>
                </a:path>
                <a:path w="6079490" h="5943600">
                  <a:moveTo>
                    <a:pt x="5523092" y="5308600"/>
                  </a:moveTo>
                  <a:lnTo>
                    <a:pt x="5531515" y="5321300"/>
                  </a:lnTo>
                  <a:lnTo>
                    <a:pt x="5531935" y="5321015"/>
                  </a:lnTo>
                  <a:lnTo>
                    <a:pt x="5523092" y="5308600"/>
                  </a:lnTo>
                  <a:close/>
                </a:path>
                <a:path w="6079490" h="5943600">
                  <a:moveTo>
                    <a:pt x="5531935" y="5321015"/>
                  </a:moveTo>
                  <a:lnTo>
                    <a:pt x="5531515" y="5321300"/>
                  </a:lnTo>
                  <a:lnTo>
                    <a:pt x="5532137" y="5321300"/>
                  </a:lnTo>
                  <a:lnTo>
                    <a:pt x="5531935" y="5321015"/>
                  </a:lnTo>
                  <a:close/>
                </a:path>
                <a:path w="6079490" h="5943600">
                  <a:moveTo>
                    <a:pt x="5588555" y="5245849"/>
                  </a:moveTo>
                  <a:lnTo>
                    <a:pt x="5514669" y="5295900"/>
                  </a:lnTo>
                  <a:lnTo>
                    <a:pt x="5523092" y="5308600"/>
                  </a:lnTo>
                  <a:lnTo>
                    <a:pt x="5531935" y="5321015"/>
                  </a:lnTo>
                  <a:lnTo>
                    <a:pt x="5606508" y="5270500"/>
                  </a:lnTo>
                  <a:lnTo>
                    <a:pt x="5598085" y="5257799"/>
                  </a:lnTo>
                  <a:lnTo>
                    <a:pt x="5588555" y="5245849"/>
                  </a:lnTo>
                  <a:close/>
                </a:path>
                <a:path w="6079490" h="5943600">
                  <a:moveTo>
                    <a:pt x="1360235" y="5245889"/>
                  </a:moveTo>
                  <a:lnTo>
                    <a:pt x="1350895" y="5257802"/>
                  </a:lnTo>
                  <a:lnTo>
                    <a:pt x="1342738" y="5270500"/>
                  </a:lnTo>
                  <a:lnTo>
                    <a:pt x="1417827" y="5320719"/>
                  </a:lnTo>
                  <a:lnTo>
                    <a:pt x="1426852" y="5308600"/>
                  </a:lnTo>
                  <a:lnTo>
                    <a:pt x="1435010" y="5295900"/>
                  </a:lnTo>
                  <a:lnTo>
                    <a:pt x="1360235" y="5245889"/>
                  </a:lnTo>
                  <a:close/>
                </a:path>
                <a:path w="6079490" h="5943600">
                  <a:moveTo>
                    <a:pt x="5523092" y="5308599"/>
                  </a:moveTo>
                  <a:close/>
                </a:path>
                <a:path w="6079490" h="5943600">
                  <a:moveTo>
                    <a:pt x="1436309" y="5295900"/>
                  </a:moveTo>
                  <a:lnTo>
                    <a:pt x="1435010" y="5295900"/>
                  </a:lnTo>
                  <a:lnTo>
                    <a:pt x="1426852" y="5308599"/>
                  </a:lnTo>
                  <a:lnTo>
                    <a:pt x="1436309" y="5295900"/>
                  </a:lnTo>
                  <a:close/>
                </a:path>
                <a:path w="6079490" h="5943600">
                  <a:moveTo>
                    <a:pt x="5514669" y="5295900"/>
                  </a:moveTo>
                  <a:lnTo>
                    <a:pt x="5514047" y="5295900"/>
                  </a:lnTo>
                  <a:lnTo>
                    <a:pt x="5523092" y="5308599"/>
                  </a:lnTo>
                  <a:lnTo>
                    <a:pt x="5514669" y="5295900"/>
                  </a:lnTo>
                  <a:close/>
                </a:path>
                <a:path w="6079490" h="5943600">
                  <a:moveTo>
                    <a:pt x="1292160" y="5194300"/>
                  </a:moveTo>
                  <a:lnTo>
                    <a:pt x="1282202" y="5207000"/>
                  </a:lnTo>
                  <a:lnTo>
                    <a:pt x="1273115" y="5219700"/>
                  </a:lnTo>
                  <a:lnTo>
                    <a:pt x="1272244" y="5219700"/>
                  </a:lnTo>
                  <a:lnTo>
                    <a:pt x="1340938" y="5270500"/>
                  </a:lnTo>
                  <a:lnTo>
                    <a:pt x="1350896" y="5257799"/>
                  </a:lnTo>
                  <a:lnTo>
                    <a:pt x="1359054" y="5245100"/>
                  </a:lnTo>
                  <a:lnTo>
                    <a:pt x="1360854" y="5245100"/>
                  </a:lnTo>
                  <a:lnTo>
                    <a:pt x="1326507" y="5219700"/>
                  </a:lnTo>
                  <a:lnTo>
                    <a:pt x="1273115" y="5219700"/>
                  </a:lnTo>
                  <a:lnTo>
                    <a:pt x="1272553" y="5219305"/>
                  </a:lnTo>
                  <a:lnTo>
                    <a:pt x="1325974" y="5219305"/>
                  </a:lnTo>
                  <a:lnTo>
                    <a:pt x="1292160" y="5194300"/>
                  </a:lnTo>
                  <a:close/>
                </a:path>
                <a:path w="6079490" h="5943600">
                  <a:moveTo>
                    <a:pt x="1350896" y="5257800"/>
                  </a:moveTo>
                  <a:lnTo>
                    <a:pt x="1340938" y="5270500"/>
                  </a:lnTo>
                  <a:lnTo>
                    <a:pt x="1342738" y="5270500"/>
                  </a:lnTo>
                  <a:lnTo>
                    <a:pt x="1350896" y="5257800"/>
                  </a:lnTo>
                  <a:close/>
                </a:path>
                <a:path w="6079490" h="5943600">
                  <a:moveTo>
                    <a:pt x="5598086" y="5257802"/>
                  </a:moveTo>
                  <a:lnTo>
                    <a:pt x="5606508" y="5270500"/>
                  </a:lnTo>
                  <a:lnTo>
                    <a:pt x="5608212" y="5270500"/>
                  </a:lnTo>
                  <a:lnTo>
                    <a:pt x="5598086" y="5257802"/>
                  </a:lnTo>
                  <a:close/>
                </a:path>
                <a:path w="6079490" h="5943600">
                  <a:moveTo>
                    <a:pt x="5642207" y="5245100"/>
                  </a:moveTo>
                  <a:lnTo>
                    <a:pt x="5589662" y="5245100"/>
                  </a:lnTo>
                  <a:lnTo>
                    <a:pt x="5598087" y="5257802"/>
                  </a:lnTo>
                  <a:lnTo>
                    <a:pt x="5608212" y="5270500"/>
                  </a:lnTo>
                  <a:lnTo>
                    <a:pt x="5642207" y="5245100"/>
                  </a:lnTo>
                  <a:close/>
                </a:path>
                <a:path w="6079490" h="5943600">
                  <a:moveTo>
                    <a:pt x="5598085" y="5257800"/>
                  </a:moveTo>
                  <a:close/>
                </a:path>
                <a:path w="6079490" h="5943600">
                  <a:moveTo>
                    <a:pt x="5589662" y="5245100"/>
                  </a:moveTo>
                  <a:lnTo>
                    <a:pt x="5588555" y="5245849"/>
                  </a:lnTo>
                  <a:lnTo>
                    <a:pt x="5598085" y="5257800"/>
                  </a:lnTo>
                  <a:lnTo>
                    <a:pt x="5589662" y="5245100"/>
                  </a:lnTo>
                  <a:close/>
                </a:path>
                <a:path w="6079490" h="5943600">
                  <a:moveTo>
                    <a:pt x="1359054" y="5245100"/>
                  </a:moveTo>
                  <a:lnTo>
                    <a:pt x="1350896" y="5257799"/>
                  </a:lnTo>
                  <a:lnTo>
                    <a:pt x="1360235" y="5245889"/>
                  </a:lnTo>
                  <a:lnTo>
                    <a:pt x="1359054" y="5245100"/>
                  </a:lnTo>
                  <a:close/>
                </a:path>
                <a:path w="6079490" h="5943600">
                  <a:moveTo>
                    <a:pt x="1360854" y="5245100"/>
                  </a:moveTo>
                  <a:lnTo>
                    <a:pt x="1359054" y="5245100"/>
                  </a:lnTo>
                  <a:lnTo>
                    <a:pt x="1360235" y="5245889"/>
                  </a:lnTo>
                  <a:lnTo>
                    <a:pt x="1360854" y="5245100"/>
                  </a:lnTo>
                  <a:close/>
                </a:path>
                <a:path w="6079490" h="5943600">
                  <a:moveTo>
                    <a:pt x="5655947" y="5194300"/>
                  </a:moveTo>
                  <a:lnTo>
                    <a:pt x="5587957" y="5245100"/>
                  </a:lnTo>
                  <a:lnTo>
                    <a:pt x="5588555" y="5245849"/>
                  </a:lnTo>
                  <a:lnTo>
                    <a:pt x="5589662" y="5245100"/>
                  </a:lnTo>
                  <a:lnTo>
                    <a:pt x="5642207" y="5245100"/>
                  </a:lnTo>
                  <a:lnTo>
                    <a:pt x="5676202" y="5219700"/>
                  </a:lnTo>
                  <a:lnTo>
                    <a:pt x="5674731" y="5219700"/>
                  </a:lnTo>
                  <a:lnTo>
                    <a:pt x="5666072" y="5206997"/>
                  </a:lnTo>
                  <a:lnTo>
                    <a:pt x="5655947" y="5194300"/>
                  </a:lnTo>
                  <a:close/>
                </a:path>
                <a:path w="6079490" h="5943600">
                  <a:moveTo>
                    <a:pt x="1282202" y="5207000"/>
                  </a:moveTo>
                  <a:lnTo>
                    <a:pt x="1272553" y="5219305"/>
                  </a:lnTo>
                  <a:lnTo>
                    <a:pt x="1273115" y="5219700"/>
                  </a:lnTo>
                  <a:lnTo>
                    <a:pt x="1282202" y="5207000"/>
                  </a:lnTo>
                  <a:close/>
                </a:path>
                <a:path w="6079490" h="5943600">
                  <a:moveTo>
                    <a:pt x="5666075" y="5207000"/>
                  </a:moveTo>
                  <a:lnTo>
                    <a:pt x="5674731" y="5219700"/>
                  </a:lnTo>
                  <a:lnTo>
                    <a:pt x="5675683" y="5219048"/>
                  </a:lnTo>
                  <a:lnTo>
                    <a:pt x="5666075" y="5207000"/>
                  </a:lnTo>
                  <a:close/>
                </a:path>
                <a:path w="6079490" h="5943600">
                  <a:moveTo>
                    <a:pt x="5675683" y="5219048"/>
                  </a:moveTo>
                  <a:lnTo>
                    <a:pt x="5674731" y="5219700"/>
                  </a:lnTo>
                  <a:lnTo>
                    <a:pt x="5676202" y="5219700"/>
                  </a:lnTo>
                  <a:lnTo>
                    <a:pt x="5675683" y="5219048"/>
                  </a:lnTo>
                  <a:close/>
                </a:path>
                <a:path w="6079490" h="5943600">
                  <a:moveTo>
                    <a:pt x="1236990" y="5156200"/>
                  </a:moveTo>
                  <a:lnTo>
                    <a:pt x="1209802" y="5156202"/>
                  </a:lnTo>
                  <a:lnTo>
                    <a:pt x="1200717" y="5168900"/>
                  </a:lnTo>
                  <a:lnTo>
                    <a:pt x="1272553" y="5219305"/>
                  </a:lnTo>
                  <a:lnTo>
                    <a:pt x="1282204" y="5206997"/>
                  </a:lnTo>
                  <a:lnTo>
                    <a:pt x="1291289" y="5194300"/>
                  </a:lnTo>
                  <a:lnTo>
                    <a:pt x="1236990" y="5156200"/>
                  </a:lnTo>
                  <a:close/>
                </a:path>
                <a:path w="6079490" h="5943600">
                  <a:moveTo>
                    <a:pt x="5730565" y="5144230"/>
                  </a:moveTo>
                  <a:lnTo>
                    <a:pt x="5657418" y="5194300"/>
                  </a:lnTo>
                  <a:lnTo>
                    <a:pt x="5666075" y="5207000"/>
                  </a:lnTo>
                  <a:lnTo>
                    <a:pt x="5675683" y="5219048"/>
                  </a:lnTo>
                  <a:lnTo>
                    <a:pt x="5748945" y="5168900"/>
                  </a:lnTo>
                  <a:lnTo>
                    <a:pt x="5740289" y="5156200"/>
                  </a:lnTo>
                  <a:lnTo>
                    <a:pt x="5730565" y="5144230"/>
                  </a:lnTo>
                  <a:close/>
                </a:path>
                <a:path w="6079490" h="5943600">
                  <a:moveTo>
                    <a:pt x="5666073" y="5206997"/>
                  </a:moveTo>
                  <a:close/>
                </a:path>
                <a:path w="6079490" h="5943600">
                  <a:moveTo>
                    <a:pt x="1292160" y="5194300"/>
                  </a:moveTo>
                  <a:lnTo>
                    <a:pt x="1291289" y="5194300"/>
                  </a:lnTo>
                  <a:lnTo>
                    <a:pt x="1282202" y="5206999"/>
                  </a:lnTo>
                  <a:lnTo>
                    <a:pt x="1292160" y="5194300"/>
                  </a:lnTo>
                  <a:close/>
                </a:path>
                <a:path w="6079490" h="5943600">
                  <a:moveTo>
                    <a:pt x="5657418" y="5194300"/>
                  </a:moveTo>
                  <a:lnTo>
                    <a:pt x="5655947" y="5194300"/>
                  </a:lnTo>
                  <a:lnTo>
                    <a:pt x="5666073" y="5206997"/>
                  </a:lnTo>
                  <a:lnTo>
                    <a:pt x="5657418" y="5194300"/>
                  </a:lnTo>
                  <a:close/>
                </a:path>
                <a:path w="6079490" h="5943600">
                  <a:moveTo>
                    <a:pt x="1151414" y="5080256"/>
                  </a:moveTo>
                  <a:lnTo>
                    <a:pt x="1141184" y="5092700"/>
                  </a:lnTo>
                  <a:lnTo>
                    <a:pt x="1131231" y="5105400"/>
                  </a:lnTo>
                  <a:lnTo>
                    <a:pt x="1199851" y="5168900"/>
                  </a:lnTo>
                  <a:lnTo>
                    <a:pt x="1209804" y="5156200"/>
                  </a:lnTo>
                  <a:lnTo>
                    <a:pt x="1218890" y="5143500"/>
                  </a:lnTo>
                  <a:lnTo>
                    <a:pt x="1219756" y="5143500"/>
                  </a:lnTo>
                  <a:lnTo>
                    <a:pt x="1151414" y="5080256"/>
                  </a:lnTo>
                  <a:close/>
                </a:path>
                <a:path w="6079490" h="5943600">
                  <a:moveTo>
                    <a:pt x="1209803" y="5156200"/>
                  </a:moveTo>
                  <a:lnTo>
                    <a:pt x="1199851" y="5168900"/>
                  </a:lnTo>
                  <a:lnTo>
                    <a:pt x="1200717" y="5168900"/>
                  </a:lnTo>
                  <a:lnTo>
                    <a:pt x="1209803" y="5156200"/>
                  </a:lnTo>
                  <a:close/>
                </a:path>
                <a:path w="6079490" h="5943600">
                  <a:moveTo>
                    <a:pt x="5740291" y="5156202"/>
                  </a:moveTo>
                  <a:lnTo>
                    <a:pt x="5748945" y="5168900"/>
                  </a:lnTo>
                  <a:lnTo>
                    <a:pt x="5750605" y="5168900"/>
                  </a:lnTo>
                  <a:lnTo>
                    <a:pt x="5740291" y="5156202"/>
                  </a:lnTo>
                  <a:close/>
                </a:path>
                <a:path w="6079490" h="5943600">
                  <a:moveTo>
                    <a:pt x="5764003" y="5156200"/>
                  </a:moveTo>
                  <a:lnTo>
                    <a:pt x="5740289" y="5156200"/>
                  </a:lnTo>
                  <a:lnTo>
                    <a:pt x="5750605" y="5168900"/>
                  </a:lnTo>
                  <a:lnTo>
                    <a:pt x="5764003" y="5156200"/>
                  </a:lnTo>
                  <a:close/>
                </a:path>
                <a:path w="6079490" h="5943600">
                  <a:moveTo>
                    <a:pt x="5777401" y="5143500"/>
                  </a:moveTo>
                  <a:lnTo>
                    <a:pt x="5731632" y="5143500"/>
                  </a:lnTo>
                  <a:lnTo>
                    <a:pt x="5740291" y="5156202"/>
                  </a:lnTo>
                  <a:lnTo>
                    <a:pt x="5764003" y="5156200"/>
                  </a:lnTo>
                  <a:lnTo>
                    <a:pt x="5777401" y="5143500"/>
                  </a:lnTo>
                  <a:close/>
                </a:path>
                <a:path w="6079490" h="5943600">
                  <a:moveTo>
                    <a:pt x="5731632" y="5143500"/>
                  </a:moveTo>
                  <a:lnTo>
                    <a:pt x="5730565" y="5144230"/>
                  </a:lnTo>
                  <a:lnTo>
                    <a:pt x="5740291" y="5156202"/>
                  </a:lnTo>
                  <a:lnTo>
                    <a:pt x="5731632" y="5143500"/>
                  </a:lnTo>
                  <a:close/>
                </a:path>
                <a:path w="6079490" h="5943600">
                  <a:moveTo>
                    <a:pt x="1219449" y="5143891"/>
                  </a:moveTo>
                  <a:lnTo>
                    <a:pt x="1209803" y="5156200"/>
                  </a:lnTo>
                  <a:lnTo>
                    <a:pt x="1236990" y="5156200"/>
                  </a:lnTo>
                  <a:lnTo>
                    <a:pt x="1219449" y="5143891"/>
                  </a:lnTo>
                  <a:close/>
                </a:path>
                <a:path w="6079490" h="5943600">
                  <a:moveTo>
                    <a:pt x="1218890" y="5143500"/>
                  </a:moveTo>
                  <a:lnTo>
                    <a:pt x="1209804" y="5156200"/>
                  </a:lnTo>
                  <a:lnTo>
                    <a:pt x="1219449" y="5143891"/>
                  </a:lnTo>
                  <a:lnTo>
                    <a:pt x="1218890" y="5143500"/>
                  </a:lnTo>
                  <a:close/>
                </a:path>
                <a:path w="6079490" h="5943600">
                  <a:moveTo>
                    <a:pt x="5796962" y="5080000"/>
                  </a:moveTo>
                  <a:lnTo>
                    <a:pt x="5729972" y="5143500"/>
                  </a:lnTo>
                  <a:lnTo>
                    <a:pt x="5730565" y="5144230"/>
                  </a:lnTo>
                  <a:lnTo>
                    <a:pt x="5731632" y="5143500"/>
                  </a:lnTo>
                  <a:lnTo>
                    <a:pt x="5777401" y="5143500"/>
                  </a:lnTo>
                  <a:lnTo>
                    <a:pt x="5817595" y="5105400"/>
                  </a:lnTo>
                  <a:lnTo>
                    <a:pt x="5817112" y="5105400"/>
                  </a:lnTo>
                  <a:lnTo>
                    <a:pt x="5807271" y="5092691"/>
                  </a:lnTo>
                  <a:lnTo>
                    <a:pt x="5796962" y="5080000"/>
                  </a:lnTo>
                  <a:close/>
                </a:path>
                <a:path w="6079490" h="5943600">
                  <a:moveTo>
                    <a:pt x="1219756" y="5143500"/>
                  </a:moveTo>
                  <a:lnTo>
                    <a:pt x="1218890" y="5143500"/>
                  </a:lnTo>
                  <a:lnTo>
                    <a:pt x="1219449" y="5143891"/>
                  </a:lnTo>
                  <a:lnTo>
                    <a:pt x="1219756" y="5143500"/>
                  </a:lnTo>
                  <a:close/>
                </a:path>
                <a:path w="6079490" h="5943600">
                  <a:moveTo>
                    <a:pt x="1085340" y="5029200"/>
                  </a:moveTo>
                  <a:lnTo>
                    <a:pt x="1074893" y="5041906"/>
                  </a:lnTo>
                  <a:lnTo>
                    <a:pt x="1064884" y="5054600"/>
                  </a:lnTo>
                  <a:lnTo>
                    <a:pt x="1064457" y="5054600"/>
                  </a:lnTo>
                  <a:lnTo>
                    <a:pt x="1130743" y="5105400"/>
                  </a:lnTo>
                  <a:lnTo>
                    <a:pt x="1141190" y="5092691"/>
                  </a:lnTo>
                  <a:lnTo>
                    <a:pt x="1151136" y="5080000"/>
                  </a:lnTo>
                  <a:lnTo>
                    <a:pt x="1151625" y="5080000"/>
                  </a:lnTo>
                  <a:lnTo>
                    <a:pt x="1118482" y="5054600"/>
                  </a:lnTo>
                  <a:lnTo>
                    <a:pt x="1064884" y="5054600"/>
                  </a:lnTo>
                  <a:lnTo>
                    <a:pt x="1064642" y="5054375"/>
                  </a:lnTo>
                  <a:lnTo>
                    <a:pt x="1118189" y="5054375"/>
                  </a:lnTo>
                  <a:lnTo>
                    <a:pt x="1085340" y="5029200"/>
                  </a:lnTo>
                  <a:close/>
                </a:path>
                <a:path w="6079490" h="5943600">
                  <a:moveTo>
                    <a:pt x="1141184" y="5092700"/>
                  </a:moveTo>
                  <a:lnTo>
                    <a:pt x="1130743" y="5105400"/>
                  </a:lnTo>
                  <a:lnTo>
                    <a:pt x="1131231" y="5105400"/>
                  </a:lnTo>
                  <a:lnTo>
                    <a:pt x="1141184" y="5092700"/>
                  </a:lnTo>
                  <a:close/>
                </a:path>
                <a:path w="6079490" h="5943600">
                  <a:moveTo>
                    <a:pt x="5807278" y="5092700"/>
                  </a:moveTo>
                  <a:lnTo>
                    <a:pt x="5817112" y="5105400"/>
                  </a:lnTo>
                  <a:lnTo>
                    <a:pt x="5817415" y="5105178"/>
                  </a:lnTo>
                  <a:lnTo>
                    <a:pt x="5807278" y="5092700"/>
                  </a:lnTo>
                  <a:close/>
                </a:path>
                <a:path w="6079490" h="5943600">
                  <a:moveTo>
                    <a:pt x="5817415" y="5105178"/>
                  </a:moveTo>
                  <a:lnTo>
                    <a:pt x="5817112" y="5105400"/>
                  </a:lnTo>
                  <a:lnTo>
                    <a:pt x="5817595" y="5105400"/>
                  </a:lnTo>
                  <a:lnTo>
                    <a:pt x="5817415" y="5105178"/>
                  </a:lnTo>
                  <a:close/>
                </a:path>
                <a:path w="6079490" h="5943600">
                  <a:moveTo>
                    <a:pt x="5866286" y="5029471"/>
                  </a:moveTo>
                  <a:lnTo>
                    <a:pt x="5797444" y="5080000"/>
                  </a:lnTo>
                  <a:lnTo>
                    <a:pt x="5807279" y="5092700"/>
                  </a:lnTo>
                  <a:lnTo>
                    <a:pt x="5817415" y="5105178"/>
                  </a:lnTo>
                  <a:lnTo>
                    <a:pt x="5886325" y="5054600"/>
                  </a:lnTo>
                  <a:lnTo>
                    <a:pt x="5876490" y="5041899"/>
                  </a:lnTo>
                  <a:lnTo>
                    <a:pt x="5866286" y="5029471"/>
                  </a:lnTo>
                  <a:close/>
                </a:path>
                <a:path w="6079490" h="5943600">
                  <a:moveTo>
                    <a:pt x="5807272" y="5092691"/>
                  </a:moveTo>
                  <a:close/>
                </a:path>
                <a:path w="6079490" h="5943600">
                  <a:moveTo>
                    <a:pt x="1151136" y="5080000"/>
                  </a:moveTo>
                  <a:lnTo>
                    <a:pt x="1141185" y="5092699"/>
                  </a:lnTo>
                  <a:lnTo>
                    <a:pt x="1151414" y="5080256"/>
                  </a:lnTo>
                  <a:lnTo>
                    <a:pt x="1151136" y="5080000"/>
                  </a:lnTo>
                  <a:close/>
                </a:path>
                <a:path w="6079490" h="5943600">
                  <a:moveTo>
                    <a:pt x="5797444" y="5080000"/>
                  </a:moveTo>
                  <a:lnTo>
                    <a:pt x="5796962" y="5080000"/>
                  </a:lnTo>
                  <a:lnTo>
                    <a:pt x="5807272" y="5092691"/>
                  </a:lnTo>
                  <a:lnTo>
                    <a:pt x="5797444" y="5080000"/>
                  </a:lnTo>
                  <a:close/>
                </a:path>
                <a:path w="6079490" h="5943600">
                  <a:moveTo>
                    <a:pt x="1151625" y="5080000"/>
                  </a:moveTo>
                  <a:lnTo>
                    <a:pt x="1151136" y="5080000"/>
                  </a:lnTo>
                  <a:lnTo>
                    <a:pt x="1151414" y="5080256"/>
                  </a:lnTo>
                  <a:lnTo>
                    <a:pt x="1151625" y="5080000"/>
                  </a:lnTo>
                  <a:close/>
                </a:path>
                <a:path w="6079490" h="5943600">
                  <a:moveTo>
                    <a:pt x="1074899" y="5041899"/>
                  </a:moveTo>
                  <a:lnTo>
                    <a:pt x="1064642" y="5054375"/>
                  </a:lnTo>
                  <a:lnTo>
                    <a:pt x="1064884" y="5054600"/>
                  </a:lnTo>
                  <a:lnTo>
                    <a:pt x="1074899" y="5041899"/>
                  </a:lnTo>
                  <a:close/>
                </a:path>
                <a:path w="6079490" h="5943600">
                  <a:moveTo>
                    <a:pt x="5876496" y="5041906"/>
                  </a:moveTo>
                  <a:lnTo>
                    <a:pt x="5886325" y="5054600"/>
                  </a:lnTo>
                  <a:lnTo>
                    <a:pt x="5886918" y="5054600"/>
                  </a:lnTo>
                  <a:lnTo>
                    <a:pt x="5876496" y="5041906"/>
                  </a:lnTo>
                  <a:close/>
                </a:path>
                <a:path w="6079490" h="5943600">
                  <a:moveTo>
                    <a:pt x="5913477" y="5029200"/>
                  </a:moveTo>
                  <a:lnTo>
                    <a:pt x="5866657" y="5029200"/>
                  </a:lnTo>
                  <a:lnTo>
                    <a:pt x="5876496" y="5041906"/>
                  </a:lnTo>
                  <a:lnTo>
                    <a:pt x="5886918" y="5054600"/>
                  </a:lnTo>
                  <a:lnTo>
                    <a:pt x="5913477" y="5029200"/>
                  </a:lnTo>
                  <a:close/>
                </a:path>
                <a:path w="6079490" h="5943600">
                  <a:moveTo>
                    <a:pt x="1016999" y="4966114"/>
                  </a:moveTo>
                  <a:lnTo>
                    <a:pt x="1006534" y="4978405"/>
                  </a:lnTo>
                  <a:lnTo>
                    <a:pt x="996524" y="4991100"/>
                  </a:lnTo>
                  <a:lnTo>
                    <a:pt x="1064642" y="5054375"/>
                  </a:lnTo>
                  <a:lnTo>
                    <a:pt x="1074899" y="5041899"/>
                  </a:lnTo>
                  <a:lnTo>
                    <a:pt x="1084913" y="5029200"/>
                  </a:lnTo>
                  <a:lnTo>
                    <a:pt x="1016999" y="4966114"/>
                  </a:lnTo>
                  <a:close/>
                </a:path>
                <a:path w="6079490" h="5943600">
                  <a:moveTo>
                    <a:pt x="5876491" y="5041900"/>
                  </a:moveTo>
                  <a:close/>
                </a:path>
                <a:path w="6079490" h="5943600">
                  <a:moveTo>
                    <a:pt x="5866657" y="5029200"/>
                  </a:moveTo>
                  <a:lnTo>
                    <a:pt x="5866286" y="5029471"/>
                  </a:lnTo>
                  <a:lnTo>
                    <a:pt x="5876491" y="5041900"/>
                  </a:lnTo>
                  <a:lnTo>
                    <a:pt x="5866657" y="5029200"/>
                  </a:lnTo>
                  <a:close/>
                </a:path>
                <a:path w="6079490" h="5943600">
                  <a:moveTo>
                    <a:pt x="1085340" y="5029200"/>
                  </a:moveTo>
                  <a:lnTo>
                    <a:pt x="1084913" y="5029200"/>
                  </a:lnTo>
                  <a:lnTo>
                    <a:pt x="1074899" y="5041899"/>
                  </a:lnTo>
                  <a:lnTo>
                    <a:pt x="1085340" y="5029200"/>
                  </a:lnTo>
                  <a:close/>
                </a:path>
                <a:path w="6079490" h="5943600">
                  <a:moveTo>
                    <a:pt x="5932061" y="4966081"/>
                  </a:moveTo>
                  <a:lnTo>
                    <a:pt x="5866063" y="5029200"/>
                  </a:lnTo>
                  <a:lnTo>
                    <a:pt x="5866286" y="5029471"/>
                  </a:lnTo>
                  <a:lnTo>
                    <a:pt x="5866657" y="5029200"/>
                  </a:lnTo>
                  <a:lnTo>
                    <a:pt x="5913477" y="5029200"/>
                  </a:lnTo>
                  <a:lnTo>
                    <a:pt x="5953315" y="4991100"/>
                  </a:lnTo>
                  <a:lnTo>
                    <a:pt x="5942887" y="4978400"/>
                  </a:lnTo>
                  <a:lnTo>
                    <a:pt x="5932061" y="4966081"/>
                  </a:lnTo>
                  <a:close/>
                </a:path>
                <a:path w="6079490" h="5943600">
                  <a:moveTo>
                    <a:pt x="931499" y="4927443"/>
                  </a:moveTo>
                  <a:lnTo>
                    <a:pt x="931366" y="4927600"/>
                  </a:lnTo>
                  <a:lnTo>
                    <a:pt x="995725" y="4991100"/>
                  </a:lnTo>
                  <a:lnTo>
                    <a:pt x="1006538" y="4978400"/>
                  </a:lnTo>
                  <a:lnTo>
                    <a:pt x="1016553" y="4965700"/>
                  </a:lnTo>
                  <a:lnTo>
                    <a:pt x="1017352" y="4965700"/>
                  </a:lnTo>
                  <a:lnTo>
                    <a:pt x="978737" y="4927600"/>
                  </a:lnTo>
                  <a:lnTo>
                    <a:pt x="931703" y="4927600"/>
                  </a:lnTo>
                  <a:lnTo>
                    <a:pt x="931499" y="4927443"/>
                  </a:lnTo>
                  <a:close/>
                </a:path>
                <a:path w="6079490" h="5943600">
                  <a:moveTo>
                    <a:pt x="1006538" y="4978400"/>
                  </a:moveTo>
                  <a:lnTo>
                    <a:pt x="995725" y="4991100"/>
                  </a:lnTo>
                  <a:lnTo>
                    <a:pt x="996524" y="4991100"/>
                  </a:lnTo>
                  <a:lnTo>
                    <a:pt x="1006538" y="4978400"/>
                  </a:lnTo>
                  <a:close/>
                </a:path>
                <a:path w="6079490" h="5943600">
                  <a:moveTo>
                    <a:pt x="5942892" y="4978405"/>
                  </a:moveTo>
                  <a:lnTo>
                    <a:pt x="5953315" y="4991100"/>
                  </a:lnTo>
                  <a:lnTo>
                    <a:pt x="5954049" y="4991100"/>
                  </a:lnTo>
                  <a:lnTo>
                    <a:pt x="5942892" y="4978405"/>
                  </a:lnTo>
                  <a:close/>
                </a:path>
                <a:path w="6079490" h="5943600">
                  <a:moveTo>
                    <a:pt x="5979036" y="4965700"/>
                  </a:moveTo>
                  <a:lnTo>
                    <a:pt x="5932459" y="4965700"/>
                  </a:lnTo>
                  <a:lnTo>
                    <a:pt x="5942892" y="4978405"/>
                  </a:lnTo>
                  <a:lnTo>
                    <a:pt x="5954049" y="4991100"/>
                  </a:lnTo>
                  <a:lnTo>
                    <a:pt x="5979036" y="4965700"/>
                  </a:lnTo>
                  <a:close/>
                </a:path>
                <a:path w="6079490" h="5943600">
                  <a:moveTo>
                    <a:pt x="5942887" y="4978400"/>
                  </a:moveTo>
                  <a:close/>
                </a:path>
                <a:path w="6079490" h="5943600">
                  <a:moveTo>
                    <a:pt x="5932459" y="4965700"/>
                  </a:moveTo>
                  <a:lnTo>
                    <a:pt x="5932061" y="4966081"/>
                  </a:lnTo>
                  <a:lnTo>
                    <a:pt x="5942887" y="4978400"/>
                  </a:lnTo>
                  <a:lnTo>
                    <a:pt x="5932459" y="4965700"/>
                  </a:lnTo>
                  <a:close/>
                </a:path>
                <a:path w="6079490" h="5943600">
                  <a:moveTo>
                    <a:pt x="1016553" y="4965700"/>
                  </a:moveTo>
                  <a:lnTo>
                    <a:pt x="1006538" y="4978400"/>
                  </a:lnTo>
                  <a:lnTo>
                    <a:pt x="1016999" y="4966114"/>
                  </a:lnTo>
                  <a:lnTo>
                    <a:pt x="1016553" y="4965700"/>
                  </a:lnTo>
                  <a:close/>
                </a:path>
                <a:path w="6079490" h="5943600">
                  <a:moveTo>
                    <a:pt x="1017352" y="4965700"/>
                  </a:moveTo>
                  <a:lnTo>
                    <a:pt x="1016553" y="4965700"/>
                  </a:lnTo>
                  <a:lnTo>
                    <a:pt x="1016999" y="4966114"/>
                  </a:lnTo>
                  <a:lnTo>
                    <a:pt x="1017352" y="4965700"/>
                  </a:lnTo>
                  <a:close/>
                </a:path>
                <a:path w="6079490" h="5943600">
                  <a:moveTo>
                    <a:pt x="5994194" y="4902200"/>
                  </a:moveTo>
                  <a:lnTo>
                    <a:pt x="5931726" y="4965700"/>
                  </a:lnTo>
                  <a:lnTo>
                    <a:pt x="5932061" y="4966081"/>
                  </a:lnTo>
                  <a:lnTo>
                    <a:pt x="5932459" y="4965700"/>
                  </a:lnTo>
                  <a:lnTo>
                    <a:pt x="5979036" y="4965700"/>
                  </a:lnTo>
                  <a:lnTo>
                    <a:pt x="6016518" y="4927600"/>
                  </a:lnTo>
                  <a:lnTo>
                    <a:pt x="6005314" y="4914851"/>
                  </a:lnTo>
                  <a:lnTo>
                    <a:pt x="5994194" y="4902200"/>
                  </a:lnTo>
                  <a:close/>
                </a:path>
                <a:path w="6079490" h="5943600">
                  <a:moveTo>
                    <a:pt x="942180" y="4914900"/>
                  </a:moveTo>
                  <a:lnTo>
                    <a:pt x="931499" y="4927443"/>
                  </a:lnTo>
                  <a:lnTo>
                    <a:pt x="931703" y="4927600"/>
                  </a:lnTo>
                  <a:lnTo>
                    <a:pt x="942180" y="4914900"/>
                  </a:lnTo>
                  <a:close/>
                </a:path>
                <a:path w="6079490" h="5943600">
                  <a:moveTo>
                    <a:pt x="952994" y="4902200"/>
                  </a:moveTo>
                  <a:lnTo>
                    <a:pt x="942180" y="4914900"/>
                  </a:lnTo>
                  <a:lnTo>
                    <a:pt x="931703" y="4927600"/>
                  </a:lnTo>
                  <a:lnTo>
                    <a:pt x="978737" y="4927600"/>
                  </a:lnTo>
                  <a:lnTo>
                    <a:pt x="952994" y="4902200"/>
                  </a:lnTo>
                  <a:close/>
                </a:path>
                <a:path w="6079490" h="5943600">
                  <a:moveTo>
                    <a:pt x="6005314" y="4914851"/>
                  </a:moveTo>
                  <a:lnTo>
                    <a:pt x="6016432" y="4927600"/>
                  </a:lnTo>
                  <a:lnTo>
                    <a:pt x="6016380" y="4927443"/>
                  </a:lnTo>
                  <a:lnTo>
                    <a:pt x="6005314" y="4914851"/>
                  </a:lnTo>
                  <a:close/>
                </a:path>
                <a:path w="6079490" h="5943600">
                  <a:moveTo>
                    <a:pt x="6016478" y="4927554"/>
                  </a:moveTo>
                  <a:close/>
                </a:path>
                <a:path w="6079490" h="5943600">
                  <a:moveTo>
                    <a:pt x="6057156" y="4851400"/>
                  </a:moveTo>
                  <a:lnTo>
                    <a:pt x="5994279" y="4902200"/>
                  </a:lnTo>
                  <a:lnTo>
                    <a:pt x="6005356" y="4914900"/>
                  </a:lnTo>
                  <a:lnTo>
                    <a:pt x="6016478" y="4927554"/>
                  </a:lnTo>
                  <a:lnTo>
                    <a:pt x="6079309" y="4864100"/>
                  </a:lnTo>
                  <a:lnTo>
                    <a:pt x="6057156" y="4851400"/>
                  </a:lnTo>
                  <a:close/>
                </a:path>
                <a:path w="6079490" h="5943600">
                  <a:moveTo>
                    <a:pt x="887320" y="4852043"/>
                  </a:moveTo>
                  <a:lnTo>
                    <a:pt x="876005" y="4864100"/>
                  </a:lnTo>
                  <a:lnTo>
                    <a:pt x="865529" y="4876800"/>
                  </a:lnTo>
                  <a:lnTo>
                    <a:pt x="931499" y="4927443"/>
                  </a:lnTo>
                  <a:lnTo>
                    <a:pt x="942220" y="4914851"/>
                  </a:lnTo>
                  <a:lnTo>
                    <a:pt x="952656" y="4902200"/>
                  </a:lnTo>
                  <a:lnTo>
                    <a:pt x="887320" y="4852043"/>
                  </a:lnTo>
                  <a:close/>
                </a:path>
                <a:path w="6079490" h="5943600">
                  <a:moveTo>
                    <a:pt x="952994" y="4902200"/>
                  </a:moveTo>
                  <a:lnTo>
                    <a:pt x="952656" y="4902200"/>
                  </a:lnTo>
                  <a:lnTo>
                    <a:pt x="942181" y="4914898"/>
                  </a:lnTo>
                  <a:lnTo>
                    <a:pt x="952994" y="4902200"/>
                  </a:lnTo>
                  <a:close/>
                </a:path>
                <a:path w="6079490" h="5943600">
                  <a:moveTo>
                    <a:pt x="5994279" y="4902200"/>
                  </a:moveTo>
                  <a:lnTo>
                    <a:pt x="6005314" y="4914851"/>
                  </a:lnTo>
                  <a:lnTo>
                    <a:pt x="5994279" y="4902200"/>
                  </a:lnTo>
                  <a:close/>
                </a:path>
                <a:path w="6079490" h="5943600">
                  <a:moveTo>
                    <a:pt x="830012" y="4787900"/>
                  </a:moveTo>
                  <a:lnTo>
                    <a:pt x="807919" y="4799671"/>
                  </a:lnTo>
                  <a:lnTo>
                    <a:pt x="807116" y="4800600"/>
                  </a:lnTo>
                  <a:lnTo>
                    <a:pt x="806176" y="4800600"/>
                  </a:lnTo>
                  <a:lnTo>
                    <a:pt x="864087" y="4876800"/>
                  </a:lnTo>
                  <a:lnTo>
                    <a:pt x="876005" y="4864100"/>
                  </a:lnTo>
                  <a:lnTo>
                    <a:pt x="886482" y="4851400"/>
                  </a:lnTo>
                  <a:lnTo>
                    <a:pt x="887924" y="4851400"/>
                  </a:lnTo>
                  <a:lnTo>
                    <a:pt x="841594" y="4800600"/>
                  </a:lnTo>
                  <a:lnTo>
                    <a:pt x="807116" y="4800600"/>
                  </a:lnTo>
                  <a:lnTo>
                    <a:pt x="806789" y="4800273"/>
                  </a:lnTo>
                  <a:lnTo>
                    <a:pt x="841296" y="4800273"/>
                  </a:lnTo>
                  <a:lnTo>
                    <a:pt x="830012" y="4787900"/>
                  </a:lnTo>
                  <a:close/>
                </a:path>
                <a:path w="6079490" h="5943600">
                  <a:moveTo>
                    <a:pt x="876005" y="4864100"/>
                  </a:moveTo>
                  <a:lnTo>
                    <a:pt x="864087" y="4876800"/>
                  </a:lnTo>
                  <a:lnTo>
                    <a:pt x="865529" y="4876800"/>
                  </a:lnTo>
                  <a:lnTo>
                    <a:pt x="876005" y="4864100"/>
                  </a:lnTo>
                  <a:close/>
                </a:path>
                <a:path w="6079490" h="5943600">
                  <a:moveTo>
                    <a:pt x="886482" y="4851400"/>
                  </a:moveTo>
                  <a:lnTo>
                    <a:pt x="876005" y="4864100"/>
                  </a:lnTo>
                  <a:lnTo>
                    <a:pt x="887320" y="4852043"/>
                  </a:lnTo>
                  <a:lnTo>
                    <a:pt x="886482" y="4851400"/>
                  </a:lnTo>
                  <a:close/>
                </a:path>
                <a:path w="6079490" h="5943600">
                  <a:moveTo>
                    <a:pt x="887924" y="4851400"/>
                  </a:moveTo>
                  <a:lnTo>
                    <a:pt x="886482" y="4851400"/>
                  </a:lnTo>
                  <a:lnTo>
                    <a:pt x="887320" y="4852043"/>
                  </a:lnTo>
                  <a:lnTo>
                    <a:pt x="887924" y="4851400"/>
                  </a:lnTo>
                  <a:close/>
                </a:path>
                <a:path w="6079490" h="5943600">
                  <a:moveTo>
                    <a:pt x="807919" y="4799671"/>
                  </a:moveTo>
                  <a:lnTo>
                    <a:pt x="806789" y="4800273"/>
                  </a:lnTo>
                  <a:lnTo>
                    <a:pt x="807116" y="4800600"/>
                  </a:lnTo>
                  <a:lnTo>
                    <a:pt x="807919" y="4799671"/>
                  </a:lnTo>
                  <a:close/>
                </a:path>
                <a:path w="6079490" h="5943600">
                  <a:moveTo>
                    <a:pt x="765905" y="4724731"/>
                  </a:moveTo>
                  <a:lnTo>
                    <a:pt x="754514" y="4730749"/>
                  </a:lnTo>
                  <a:lnTo>
                    <a:pt x="743536" y="4737100"/>
                  </a:lnTo>
                  <a:lnTo>
                    <a:pt x="806789" y="4800273"/>
                  </a:lnTo>
                  <a:lnTo>
                    <a:pt x="807919" y="4799671"/>
                  </a:lnTo>
                  <a:lnTo>
                    <a:pt x="829072" y="4775200"/>
                  </a:lnTo>
                  <a:lnTo>
                    <a:pt x="765905" y="4724731"/>
                  </a:lnTo>
                  <a:close/>
                </a:path>
                <a:path w="6079490" h="5943600">
                  <a:moveTo>
                    <a:pt x="829072" y="4775200"/>
                  </a:moveTo>
                  <a:lnTo>
                    <a:pt x="818094" y="4787900"/>
                  </a:lnTo>
                  <a:lnTo>
                    <a:pt x="829564" y="4787900"/>
                  </a:lnTo>
                  <a:lnTo>
                    <a:pt x="829072" y="4775200"/>
                  </a:lnTo>
                  <a:close/>
                </a:path>
                <a:path w="6079490" h="5943600">
                  <a:moveTo>
                    <a:pt x="718890" y="4660900"/>
                  </a:moveTo>
                  <a:lnTo>
                    <a:pt x="697342" y="4660900"/>
                  </a:lnTo>
                  <a:lnTo>
                    <a:pt x="685324" y="4673600"/>
                  </a:lnTo>
                  <a:lnTo>
                    <a:pt x="742495" y="4737100"/>
                  </a:lnTo>
                  <a:lnTo>
                    <a:pt x="754513" y="4724400"/>
                  </a:lnTo>
                  <a:lnTo>
                    <a:pt x="766532" y="4724400"/>
                  </a:lnTo>
                  <a:lnTo>
                    <a:pt x="718890" y="4660900"/>
                  </a:lnTo>
                  <a:close/>
                </a:path>
                <a:path w="6079490" h="5943600">
                  <a:moveTo>
                    <a:pt x="754513" y="4724400"/>
                  </a:moveTo>
                  <a:lnTo>
                    <a:pt x="742495" y="4737100"/>
                  </a:lnTo>
                  <a:lnTo>
                    <a:pt x="744411" y="4736087"/>
                  </a:lnTo>
                  <a:lnTo>
                    <a:pt x="754513" y="4724400"/>
                  </a:lnTo>
                  <a:close/>
                </a:path>
                <a:path w="6079490" h="5943600">
                  <a:moveTo>
                    <a:pt x="744411" y="4736087"/>
                  </a:moveTo>
                  <a:lnTo>
                    <a:pt x="742495" y="4737100"/>
                  </a:lnTo>
                  <a:lnTo>
                    <a:pt x="743536" y="4737100"/>
                  </a:lnTo>
                  <a:lnTo>
                    <a:pt x="744411" y="4736087"/>
                  </a:lnTo>
                  <a:close/>
                </a:path>
                <a:path w="6079490" h="5943600">
                  <a:moveTo>
                    <a:pt x="765491" y="4724400"/>
                  </a:moveTo>
                  <a:lnTo>
                    <a:pt x="754513" y="4724400"/>
                  </a:lnTo>
                  <a:lnTo>
                    <a:pt x="744411" y="4736087"/>
                  </a:lnTo>
                  <a:lnTo>
                    <a:pt x="754514" y="4730749"/>
                  </a:lnTo>
                  <a:lnTo>
                    <a:pt x="765491" y="4724400"/>
                  </a:lnTo>
                  <a:close/>
                </a:path>
                <a:path w="6079490" h="5943600">
                  <a:moveTo>
                    <a:pt x="765491" y="4724400"/>
                  </a:moveTo>
                  <a:lnTo>
                    <a:pt x="754514" y="4730749"/>
                  </a:lnTo>
                  <a:lnTo>
                    <a:pt x="765905" y="4724731"/>
                  </a:lnTo>
                  <a:lnTo>
                    <a:pt x="765491" y="4724400"/>
                  </a:lnTo>
                  <a:close/>
                </a:path>
                <a:path w="6079490" h="5943600">
                  <a:moveTo>
                    <a:pt x="766532" y="4724400"/>
                  </a:moveTo>
                  <a:lnTo>
                    <a:pt x="765491" y="4724400"/>
                  </a:lnTo>
                  <a:lnTo>
                    <a:pt x="765905" y="4724731"/>
                  </a:lnTo>
                  <a:lnTo>
                    <a:pt x="766532" y="4724400"/>
                  </a:lnTo>
                  <a:close/>
                </a:path>
                <a:path w="6079490" h="5943600">
                  <a:moveTo>
                    <a:pt x="658345" y="4584700"/>
                  </a:moveTo>
                  <a:lnTo>
                    <a:pt x="645581" y="4591050"/>
                  </a:lnTo>
                  <a:lnTo>
                    <a:pt x="633530" y="4597400"/>
                  </a:lnTo>
                  <a:lnTo>
                    <a:pt x="632818" y="4597400"/>
                  </a:lnTo>
                  <a:lnTo>
                    <a:pt x="684579" y="4673600"/>
                  </a:lnTo>
                  <a:lnTo>
                    <a:pt x="697343" y="4660900"/>
                  </a:lnTo>
                  <a:lnTo>
                    <a:pt x="709361" y="4648200"/>
                  </a:lnTo>
                  <a:lnTo>
                    <a:pt x="710106" y="4648200"/>
                  </a:lnTo>
                  <a:lnTo>
                    <a:pt x="668697" y="4597400"/>
                  </a:lnTo>
                  <a:lnTo>
                    <a:pt x="633530" y="4597400"/>
                  </a:lnTo>
                  <a:lnTo>
                    <a:pt x="633311" y="4597155"/>
                  </a:lnTo>
                  <a:lnTo>
                    <a:pt x="668498" y="4597155"/>
                  </a:lnTo>
                  <a:lnTo>
                    <a:pt x="658345" y="4584700"/>
                  </a:lnTo>
                  <a:close/>
                </a:path>
                <a:path w="6079490" h="5943600">
                  <a:moveTo>
                    <a:pt x="697342" y="4660900"/>
                  </a:moveTo>
                  <a:lnTo>
                    <a:pt x="684579" y="4673600"/>
                  </a:lnTo>
                  <a:lnTo>
                    <a:pt x="685324" y="4673600"/>
                  </a:lnTo>
                  <a:lnTo>
                    <a:pt x="697342" y="4660900"/>
                  </a:lnTo>
                  <a:close/>
                </a:path>
                <a:path w="6079490" h="5943600">
                  <a:moveTo>
                    <a:pt x="709680" y="4648624"/>
                  </a:moveTo>
                  <a:lnTo>
                    <a:pt x="697342" y="4660900"/>
                  </a:lnTo>
                  <a:lnTo>
                    <a:pt x="718890" y="4660900"/>
                  </a:lnTo>
                  <a:lnTo>
                    <a:pt x="709680" y="4648624"/>
                  </a:lnTo>
                  <a:close/>
                </a:path>
                <a:path w="6079490" h="5943600">
                  <a:moveTo>
                    <a:pt x="709361" y="4648200"/>
                  </a:moveTo>
                  <a:lnTo>
                    <a:pt x="697343" y="4660900"/>
                  </a:lnTo>
                  <a:lnTo>
                    <a:pt x="709680" y="4648624"/>
                  </a:lnTo>
                  <a:lnTo>
                    <a:pt x="709361" y="4648200"/>
                  </a:lnTo>
                  <a:close/>
                </a:path>
                <a:path w="6079490" h="5943600">
                  <a:moveTo>
                    <a:pt x="710106" y="4648200"/>
                  </a:moveTo>
                  <a:lnTo>
                    <a:pt x="709361" y="4648200"/>
                  </a:lnTo>
                  <a:lnTo>
                    <a:pt x="709680" y="4648624"/>
                  </a:lnTo>
                  <a:lnTo>
                    <a:pt x="710106" y="4648200"/>
                  </a:lnTo>
                  <a:close/>
                </a:path>
                <a:path w="6079490" h="5943600">
                  <a:moveTo>
                    <a:pt x="645581" y="4591050"/>
                  </a:moveTo>
                  <a:lnTo>
                    <a:pt x="633311" y="4597155"/>
                  </a:lnTo>
                  <a:lnTo>
                    <a:pt x="633530" y="4597400"/>
                  </a:lnTo>
                  <a:lnTo>
                    <a:pt x="645581" y="4591050"/>
                  </a:lnTo>
                  <a:close/>
                </a:path>
                <a:path w="6079490" h="5943600">
                  <a:moveTo>
                    <a:pt x="601085" y="4509035"/>
                  </a:moveTo>
                  <a:lnTo>
                    <a:pt x="588633" y="4521200"/>
                  </a:lnTo>
                  <a:lnTo>
                    <a:pt x="576582" y="4533900"/>
                  </a:lnTo>
                  <a:lnTo>
                    <a:pt x="633311" y="4597155"/>
                  </a:lnTo>
                  <a:lnTo>
                    <a:pt x="645581" y="4591050"/>
                  </a:lnTo>
                  <a:lnTo>
                    <a:pt x="657633" y="4584700"/>
                  </a:lnTo>
                  <a:lnTo>
                    <a:pt x="601085" y="4509035"/>
                  </a:lnTo>
                  <a:close/>
                </a:path>
                <a:path w="6079490" h="5943600">
                  <a:moveTo>
                    <a:pt x="551838" y="4445003"/>
                  </a:moveTo>
                  <a:lnTo>
                    <a:pt x="525836" y="4457700"/>
                  </a:lnTo>
                  <a:lnTo>
                    <a:pt x="575634" y="4533900"/>
                  </a:lnTo>
                  <a:lnTo>
                    <a:pt x="588633" y="4521200"/>
                  </a:lnTo>
                  <a:lnTo>
                    <a:pt x="600685" y="4508500"/>
                  </a:lnTo>
                  <a:lnTo>
                    <a:pt x="601633" y="4508500"/>
                  </a:lnTo>
                  <a:lnTo>
                    <a:pt x="551838" y="4445003"/>
                  </a:lnTo>
                  <a:close/>
                </a:path>
                <a:path w="6079490" h="5943600">
                  <a:moveTo>
                    <a:pt x="588633" y="4521200"/>
                  </a:moveTo>
                  <a:lnTo>
                    <a:pt x="575634" y="4533900"/>
                  </a:lnTo>
                  <a:lnTo>
                    <a:pt x="576582" y="4533900"/>
                  </a:lnTo>
                  <a:lnTo>
                    <a:pt x="588633" y="4521200"/>
                  </a:lnTo>
                  <a:close/>
                </a:path>
                <a:path w="6079490" h="5943600">
                  <a:moveTo>
                    <a:pt x="600685" y="4508500"/>
                  </a:moveTo>
                  <a:lnTo>
                    <a:pt x="588633" y="4521200"/>
                  </a:lnTo>
                  <a:lnTo>
                    <a:pt x="601085" y="4509035"/>
                  </a:lnTo>
                  <a:lnTo>
                    <a:pt x="600685" y="4508500"/>
                  </a:lnTo>
                  <a:close/>
                </a:path>
                <a:path w="6079490" h="5943600">
                  <a:moveTo>
                    <a:pt x="601633" y="4508500"/>
                  </a:moveTo>
                  <a:lnTo>
                    <a:pt x="600685" y="4508500"/>
                  </a:lnTo>
                  <a:lnTo>
                    <a:pt x="601085" y="4509035"/>
                  </a:lnTo>
                  <a:lnTo>
                    <a:pt x="601633" y="4508500"/>
                  </a:lnTo>
                  <a:close/>
                </a:path>
                <a:path w="6079490" h="5943600">
                  <a:moveTo>
                    <a:pt x="551835" y="4445000"/>
                  </a:moveTo>
                  <a:lnTo>
                    <a:pt x="538833" y="4445003"/>
                  </a:lnTo>
                  <a:lnTo>
                    <a:pt x="525827" y="4457700"/>
                  </a:lnTo>
                  <a:lnTo>
                    <a:pt x="551835" y="4445000"/>
                  </a:lnTo>
                  <a:close/>
                </a:path>
                <a:path w="6079490" h="5943600">
                  <a:moveTo>
                    <a:pt x="502158" y="4368800"/>
                  </a:moveTo>
                  <a:lnTo>
                    <a:pt x="489150" y="4381500"/>
                  </a:lnTo>
                  <a:lnTo>
                    <a:pt x="476141" y="4381500"/>
                  </a:lnTo>
                  <a:lnTo>
                    <a:pt x="525827" y="4457699"/>
                  </a:lnTo>
                  <a:lnTo>
                    <a:pt x="538836" y="4445000"/>
                  </a:lnTo>
                  <a:lnTo>
                    <a:pt x="551844" y="4445000"/>
                  </a:lnTo>
                  <a:lnTo>
                    <a:pt x="502158" y="4368800"/>
                  </a:lnTo>
                  <a:close/>
                </a:path>
                <a:path w="6079490" h="5943600">
                  <a:moveTo>
                    <a:pt x="551835" y="4445000"/>
                  </a:moveTo>
                  <a:lnTo>
                    <a:pt x="538836" y="4451350"/>
                  </a:lnTo>
                  <a:lnTo>
                    <a:pt x="551838" y="4445003"/>
                  </a:lnTo>
                  <a:close/>
                </a:path>
                <a:path w="6079490" h="5943600">
                  <a:moveTo>
                    <a:pt x="476182" y="4381480"/>
                  </a:moveTo>
                  <a:close/>
                </a:path>
                <a:path w="6079490" h="5943600">
                  <a:moveTo>
                    <a:pt x="489151" y="4375149"/>
                  </a:moveTo>
                  <a:lnTo>
                    <a:pt x="476182" y="4381480"/>
                  </a:lnTo>
                  <a:lnTo>
                    <a:pt x="489151" y="4375149"/>
                  </a:lnTo>
                  <a:close/>
                </a:path>
                <a:path w="6079490" h="5943600">
                  <a:moveTo>
                    <a:pt x="502051" y="4368852"/>
                  </a:moveTo>
                  <a:lnTo>
                    <a:pt x="476195" y="4381500"/>
                  </a:lnTo>
                  <a:lnTo>
                    <a:pt x="489150" y="4381500"/>
                  </a:lnTo>
                  <a:lnTo>
                    <a:pt x="502051" y="4368852"/>
                  </a:lnTo>
                  <a:close/>
                </a:path>
                <a:path w="6079490" h="5943600">
                  <a:moveTo>
                    <a:pt x="502158" y="4368800"/>
                  </a:moveTo>
                  <a:lnTo>
                    <a:pt x="489150" y="4381500"/>
                  </a:lnTo>
                  <a:lnTo>
                    <a:pt x="502158" y="4368800"/>
                  </a:lnTo>
                  <a:close/>
                </a:path>
                <a:path w="6079490" h="5943600">
                  <a:moveTo>
                    <a:pt x="451992" y="4292796"/>
                  </a:moveTo>
                  <a:lnTo>
                    <a:pt x="438908" y="4298950"/>
                  </a:lnTo>
                  <a:lnTo>
                    <a:pt x="425953" y="4305300"/>
                  </a:lnTo>
                  <a:lnTo>
                    <a:pt x="476182" y="4381480"/>
                  </a:lnTo>
                  <a:lnTo>
                    <a:pt x="502104" y="4368800"/>
                  </a:lnTo>
                  <a:lnTo>
                    <a:pt x="451992" y="4292796"/>
                  </a:lnTo>
                  <a:close/>
                </a:path>
                <a:path w="6079490" h="5943600">
                  <a:moveTo>
                    <a:pt x="502158" y="4368800"/>
                  </a:moveTo>
                  <a:close/>
                </a:path>
                <a:path w="6079490" h="5943600">
                  <a:moveTo>
                    <a:pt x="407180" y="4216602"/>
                  </a:moveTo>
                  <a:lnTo>
                    <a:pt x="393556" y="4222750"/>
                  </a:lnTo>
                  <a:lnTo>
                    <a:pt x="380054" y="4229100"/>
                  </a:lnTo>
                  <a:lnTo>
                    <a:pt x="425405" y="4305300"/>
                  </a:lnTo>
                  <a:lnTo>
                    <a:pt x="438908" y="4298950"/>
                  </a:lnTo>
                  <a:lnTo>
                    <a:pt x="451862" y="4292600"/>
                  </a:lnTo>
                  <a:lnTo>
                    <a:pt x="452410" y="4292600"/>
                  </a:lnTo>
                  <a:lnTo>
                    <a:pt x="407180" y="4216602"/>
                  </a:lnTo>
                  <a:close/>
                </a:path>
                <a:path w="6079490" h="5943600">
                  <a:moveTo>
                    <a:pt x="451862" y="4292600"/>
                  </a:moveTo>
                  <a:lnTo>
                    <a:pt x="438908" y="4298950"/>
                  </a:lnTo>
                  <a:lnTo>
                    <a:pt x="451992" y="4292796"/>
                  </a:lnTo>
                  <a:lnTo>
                    <a:pt x="451862" y="4292600"/>
                  </a:lnTo>
                  <a:close/>
                </a:path>
                <a:path w="6079490" h="5943600">
                  <a:moveTo>
                    <a:pt x="452410" y="4292600"/>
                  </a:moveTo>
                  <a:lnTo>
                    <a:pt x="451862" y="4292600"/>
                  </a:lnTo>
                  <a:lnTo>
                    <a:pt x="451992" y="4292796"/>
                  </a:lnTo>
                  <a:lnTo>
                    <a:pt x="452410" y="4292600"/>
                  </a:lnTo>
                  <a:close/>
                </a:path>
                <a:path w="6079490" h="5943600">
                  <a:moveTo>
                    <a:pt x="368178" y="4140216"/>
                  </a:moveTo>
                  <a:lnTo>
                    <a:pt x="340024" y="4152900"/>
                  </a:lnTo>
                  <a:lnTo>
                    <a:pt x="379484" y="4229100"/>
                  </a:lnTo>
                  <a:lnTo>
                    <a:pt x="393556" y="4222750"/>
                  </a:lnTo>
                  <a:lnTo>
                    <a:pt x="407059" y="4216400"/>
                  </a:lnTo>
                  <a:lnTo>
                    <a:pt x="407629" y="4216400"/>
                  </a:lnTo>
                  <a:lnTo>
                    <a:pt x="368178" y="4140216"/>
                  </a:lnTo>
                  <a:close/>
                </a:path>
                <a:path w="6079490" h="5943600">
                  <a:moveTo>
                    <a:pt x="407059" y="4216400"/>
                  </a:moveTo>
                  <a:lnTo>
                    <a:pt x="393556" y="4222750"/>
                  </a:lnTo>
                  <a:lnTo>
                    <a:pt x="407180" y="4216602"/>
                  </a:lnTo>
                  <a:lnTo>
                    <a:pt x="407059" y="4216400"/>
                  </a:lnTo>
                  <a:close/>
                </a:path>
                <a:path w="6079490" h="5943600">
                  <a:moveTo>
                    <a:pt x="407629" y="4216400"/>
                  </a:moveTo>
                  <a:lnTo>
                    <a:pt x="407059" y="4216400"/>
                  </a:lnTo>
                  <a:lnTo>
                    <a:pt x="407180" y="4216602"/>
                  </a:lnTo>
                  <a:lnTo>
                    <a:pt x="407629" y="4216400"/>
                  </a:lnTo>
                  <a:close/>
                </a:path>
                <a:path w="6079490" h="5943600">
                  <a:moveTo>
                    <a:pt x="354097" y="4140200"/>
                  </a:moveTo>
                  <a:lnTo>
                    <a:pt x="339979" y="4152900"/>
                  </a:lnTo>
                  <a:lnTo>
                    <a:pt x="354097" y="4140200"/>
                  </a:lnTo>
                  <a:close/>
                </a:path>
                <a:path w="6079490" h="5943600">
                  <a:moveTo>
                    <a:pt x="340067" y="4152860"/>
                  </a:moveTo>
                  <a:close/>
                </a:path>
                <a:path w="6079490" h="5943600">
                  <a:moveTo>
                    <a:pt x="329371" y="4064048"/>
                  </a:moveTo>
                  <a:lnTo>
                    <a:pt x="301112" y="4076700"/>
                  </a:lnTo>
                  <a:lnTo>
                    <a:pt x="339979" y="4152899"/>
                  </a:lnTo>
                  <a:lnTo>
                    <a:pt x="354097" y="4140200"/>
                  </a:lnTo>
                  <a:lnTo>
                    <a:pt x="368214" y="4140200"/>
                  </a:lnTo>
                  <a:lnTo>
                    <a:pt x="329371" y="4064048"/>
                  </a:lnTo>
                  <a:close/>
                </a:path>
                <a:path w="6079490" h="5943600">
                  <a:moveTo>
                    <a:pt x="368170" y="4140200"/>
                  </a:moveTo>
                  <a:lnTo>
                    <a:pt x="354097" y="4140200"/>
                  </a:lnTo>
                  <a:lnTo>
                    <a:pt x="340067" y="4152860"/>
                  </a:lnTo>
                  <a:lnTo>
                    <a:pt x="368170" y="4140200"/>
                  </a:lnTo>
                  <a:close/>
                </a:path>
                <a:path w="6079490" h="5943600">
                  <a:moveTo>
                    <a:pt x="368170" y="4140200"/>
                  </a:moveTo>
                  <a:lnTo>
                    <a:pt x="354097" y="4146550"/>
                  </a:lnTo>
                  <a:lnTo>
                    <a:pt x="368178" y="4140216"/>
                  </a:lnTo>
                  <a:close/>
                </a:path>
                <a:path w="6079490" h="5943600">
                  <a:moveTo>
                    <a:pt x="368214" y="4140200"/>
                  </a:moveTo>
                  <a:close/>
                </a:path>
                <a:path w="6079490" h="5943600">
                  <a:moveTo>
                    <a:pt x="292207" y="3975100"/>
                  </a:moveTo>
                  <a:lnTo>
                    <a:pt x="277956" y="3987800"/>
                  </a:lnTo>
                  <a:lnTo>
                    <a:pt x="263704" y="3987800"/>
                  </a:lnTo>
                  <a:lnTo>
                    <a:pt x="300978" y="4076700"/>
                  </a:lnTo>
                  <a:lnTo>
                    <a:pt x="315229" y="4064000"/>
                  </a:lnTo>
                  <a:lnTo>
                    <a:pt x="329481" y="4064000"/>
                  </a:lnTo>
                  <a:lnTo>
                    <a:pt x="292207" y="3975100"/>
                  </a:lnTo>
                  <a:close/>
                </a:path>
                <a:path w="6079490" h="5943600">
                  <a:moveTo>
                    <a:pt x="315229" y="4064000"/>
                  </a:moveTo>
                  <a:lnTo>
                    <a:pt x="300978" y="4076700"/>
                  </a:lnTo>
                  <a:lnTo>
                    <a:pt x="301245" y="4076580"/>
                  </a:lnTo>
                  <a:lnTo>
                    <a:pt x="315229" y="4064000"/>
                  </a:lnTo>
                  <a:close/>
                </a:path>
                <a:path w="6079490" h="5943600">
                  <a:moveTo>
                    <a:pt x="301245" y="4076580"/>
                  </a:moveTo>
                  <a:lnTo>
                    <a:pt x="300978" y="4076700"/>
                  </a:lnTo>
                  <a:lnTo>
                    <a:pt x="301112" y="4076700"/>
                  </a:lnTo>
                  <a:lnTo>
                    <a:pt x="301245" y="4076580"/>
                  </a:lnTo>
                  <a:close/>
                </a:path>
                <a:path w="6079490" h="5943600">
                  <a:moveTo>
                    <a:pt x="329346" y="4064000"/>
                  </a:moveTo>
                  <a:lnTo>
                    <a:pt x="315229" y="4064000"/>
                  </a:lnTo>
                  <a:lnTo>
                    <a:pt x="301245" y="4076580"/>
                  </a:lnTo>
                  <a:lnTo>
                    <a:pt x="329346" y="4064000"/>
                  </a:lnTo>
                  <a:close/>
                </a:path>
                <a:path w="6079490" h="5943600">
                  <a:moveTo>
                    <a:pt x="329346" y="4064000"/>
                  </a:moveTo>
                  <a:lnTo>
                    <a:pt x="315230" y="4070349"/>
                  </a:lnTo>
                  <a:lnTo>
                    <a:pt x="329371" y="4064048"/>
                  </a:lnTo>
                  <a:close/>
                </a:path>
                <a:path w="6079490" h="5943600">
                  <a:moveTo>
                    <a:pt x="329481" y="4064000"/>
                  </a:moveTo>
                  <a:lnTo>
                    <a:pt x="329346" y="4064000"/>
                  </a:lnTo>
                  <a:lnTo>
                    <a:pt x="329481" y="4064000"/>
                  </a:lnTo>
                  <a:close/>
                </a:path>
                <a:path w="6079490" h="5943600">
                  <a:moveTo>
                    <a:pt x="263806" y="3987754"/>
                  </a:moveTo>
                  <a:close/>
                </a:path>
                <a:path w="6079490" h="5943600">
                  <a:moveTo>
                    <a:pt x="277956" y="3981449"/>
                  </a:moveTo>
                  <a:lnTo>
                    <a:pt x="263806" y="3987754"/>
                  </a:lnTo>
                  <a:lnTo>
                    <a:pt x="277956" y="3981449"/>
                  </a:lnTo>
                  <a:close/>
                </a:path>
                <a:path w="6079490" h="5943600">
                  <a:moveTo>
                    <a:pt x="291958" y="3975211"/>
                  </a:moveTo>
                  <a:lnTo>
                    <a:pt x="263830" y="3987800"/>
                  </a:lnTo>
                  <a:lnTo>
                    <a:pt x="277956" y="3987800"/>
                  </a:lnTo>
                  <a:lnTo>
                    <a:pt x="291958" y="3975211"/>
                  </a:lnTo>
                  <a:close/>
                </a:path>
                <a:path w="6079490" h="5943600">
                  <a:moveTo>
                    <a:pt x="292207" y="3975100"/>
                  </a:moveTo>
                  <a:lnTo>
                    <a:pt x="291958" y="3975211"/>
                  </a:lnTo>
                  <a:lnTo>
                    <a:pt x="277956" y="3987800"/>
                  </a:lnTo>
                  <a:lnTo>
                    <a:pt x="292207" y="3975100"/>
                  </a:lnTo>
                  <a:close/>
                </a:path>
                <a:path w="6079490" h="5943600">
                  <a:moveTo>
                    <a:pt x="253368" y="3899129"/>
                  </a:moveTo>
                  <a:lnTo>
                    <a:pt x="239125" y="3905250"/>
                  </a:lnTo>
                  <a:lnTo>
                    <a:pt x="224999" y="3911600"/>
                  </a:lnTo>
                  <a:lnTo>
                    <a:pt x="263806" y="3987754"/>
                  </a:lnTo>
                  <a:lnTo>
                    <a:pt x="292081" y="3975100"/>
                  </a:lnTo>
                  <a:lnTo>
                    <a:pt x="253368" y="3899129"/>
                  </a:lnTo>
                  <a:close/>
                </a:path>
                <a:path w="6079490" h="5943600">
                  <a:moveTo>
                    <a:pt x="292207" y="3975100"/>
                  </a:moveTo>
                  <a:lnTo>
                    <a:pt x="291958" y="3975211"/>
                  </a:lnTo>
                  <a:lnTo>
                    <a:pt x="292207" y="3975100"/>
                  </a:lnTo>
                  <a:close/>
                </a:path>
                <a:path w="6079490" h="5943600">
                  <a:moveTo>
                    <a:pt x="223816" y="3822700"/>
                  </a:moveTo>
                  <a:lnTo>
                    <a:pt x="194263" y="3822700"/>
                  </a:lnTo>
                  <a:lnTo>
                    <a:pt x="224349" y="3911600"/>
                  </a:lnTo>
                  <a:lnTo>
                    <a:pt x="239125" y="3905250"/>
                  </a:lnTo>
                  <a:lnTo>
                    <a:pt x="253251" y="3898900"/>
                  </a:lnTo>
                  <a:lnTo>
                    <a:pt x="253902" y="3898900"/>
                  </a:lnTo>
                  <a:lnTo>
                    <a:pt x="223816" y="3822700"/>
                  </a:lnTo>
                  <a:close/>
                </a:path>
                <a:path w="6079490" h="5943600">
                  <a:moveTo>
                    <a:pt x="253251" y="3898900"/>
                  </a:moveTo>
                  <a:lnTo>
                    <a:pt x="239125" y="3905250"/>
                  </a:lnTo>
                  <a:lnTo>
                    <a:pt x="253368" y="3899129"/>
                  </a:lnTo>
                  <a:lnTo>
                    <a:pt x="253251" y="3898900"/>
                  </a:lnTo>
                  <a:close/>
                </a:path>
                <a:path w="6079490" h="5943600">
                  <a:moveTo>
                    <a:pt x="253902" y="3898900"/>
                  </a:moveTo>
                  <a:lnTo>
                    <a:pt x="253251" y="3898900"/>
                  </a:lnTo>
                  <a:lnTo>
                    <a:pt x="253368" y="3899129"/>
                  </a:lnTo>
                  <a:lnTo>
                    <a:pt x="253902" y="3898900"/>
                  </a:lnTo>
                  <a:close/>
                </a:path>
                <a:path w="6079490" h="5943600">
                  <a:moveTo>
                    <a:pt x="193114" y="3733844"/>
                  </a:moveTo>
                  <a:lnTo>
                    <a:pt x="163623" y="3746500"/>
                  </a:lnTo>
                  <a:lnTo>
                    <a:pt x="194302" y="3822700"/>
                  </a:lnTo>
                  <a:lnTo>
                    <a:pt x="223777" y="3822700"/>
                  </a:lnTo>
                  <a:lnTo>
                    <a:pt x="193114" y="3733844"/>
                  </a:lnTo>
                  <a:close/>
                </a:path>
                <a:path w="6079490" h="5943600">
                  <a:moveTo>
                    <a:pt x="2836865" y="3759407"/>
                  </a:moveTo>
                  <a:lnTo>
                    <a:pt x="2834372" y="3767236"/>
                  </a:lnTo>
                  <a:lnTo>
                    <a:pt x="2830329" y="3797301"/>
                  </a:lnTo>
                  <a:lnTo>
                    <a:pt x="2916795" y="3810000"/>
                  </a:lnTo>
                  <a:lnTo>
                    <a:pt x="2919365" y="3784600"/>
                  </a:lnTo>
                  <a:lnTo>
                    <a:pt x="2919632" y="3784600"/>
                  </a:lnTo>
                  <a:lnTo>
                    <a:pt x="2920168" y="3771900"/>
                  </a:lnTo>
                  <a:lnTo>
                    <a:pt x="2921934" y="3771900"/>
                  </a:lnTo>
                  <a:lnTo>
                    <a:pt x="2836865" y="3759407"/>
                  </a:lnTo>
                  <a:close/>
                </a:path>
                <a:path w="6079490" h="5943600">
                  <a:moveTo>
                    <a:pt x="2919365" y="3784600"/>
                  </a:moveTo>
                  <a:lnTo>
                    <a:pt x="2916795" y="3810000"/>
                  </a:lnTo>
                  <a:lnTo>
                    <a:pt x="2919102" y="3792893"/>
                  </a:lnTo>
                  <a:lnTo>
                    <a:pt x="2919365" y="3784600"/>
                  </a:lnTo>
                  <a:close/>
                </a:path>
                <a:path w="6079490" h="5943600">
                  <a:moveTo>
                    <a:pt x="2919102" y="3792893"/>
                  </a:moveTo>
                  <a:lnTo>
                    <a:pt x="2916795" y="3810000"/>
                  </a:lnTo>
                  <a:lnTo>
                    <a:pt x="2918561" y="3810000"/>
                  </a:lnTo>
                  <a:lnTo>
                    <a:pt x="2919102" y="3792893"/>
                  </a:lnTo>
                  <a:close/>
                </a:path>
                <a:path w="6079490" h="5943600">
                  <a:moveTo>
                    <a:pt x="2921900" y="3772151"/>
                  </a:moveTo>
                  <a:lnTo>
                    <a:pt x="2919365" y="3790949"/>
                  </a:lnTo>
                  <a:lnTo>
                    <a:pt x="2918561" y="3810000"/>
                  </a:lnTo>
                  <a:lnTo>
                    <a:pt x="3005964" y="3810000"/>
                  </a:lnTo>
                  <a:lnTo>
                    <a:pt x="3006955" y="3796701"/>
                  </a:lnTo>
                  <a:lnTo>
                    <a:pt x="3007721" y="3784600"/>
                  </a:lnTo>
                  <a:lnTo>
                    <a:pt x="2921900" y="3772151"/>
                  </a:lnTo>
                  <a:close/>
                </a:path>
                <a:path w="6079490" h="5943600">
                  <a:moveTo>
                    <a:pt x="3006917" y="3797300"/>
                  </a:moveTo>
                  <a:lnTo>
                    <a:pt x="3005964" y="3810000"/>
                  </a:lnTo>
                  <a:lnTo>
                    <a:pt x="3006114" y="3810000"/>
                  </a:lnTo>
                  <a:lnTo>
                    <a:pt x="3006917" y="3797300"/>
                  </a:lnTo>
                  <a:close/>
                </a:path>
                <a:path w="6079490" h="5943600">
                  <a:moveTo>
                    <a:pt x="3093896" y="3784600"/>
                  </a:moveTo>
                  <a:lnTo>
                    <a:pt x="3007871" y="3784600"/>
                  </a:lnTo>
                  <a:lnTo>
                    <a:pt x="3006917" y="3797301"/>
                  </a:lnTo>
                  <a:lnTo>
                    <a:pt x="3006114" y="3810000"/>
                  </a:lnTo>
                  <a:lnTo>
                    <a:pt x="3093110" y="3810000"/>
                  </a:lnTo>
                  <a:lnTo>
                    <a:pt x="3094063" y="3797301"/>
                  </a:lnTo>
                  <a:lnTo>
                    <a:pt x="3093896" y="3784600"/>
                  </a:lnTo>
                  <a:close/>
                </a:path>
                <a:path w="6079490" h="5943600">
                  <a:moveTo>
                    <a:pt x="3094063" y="3797301"/>
                  </a:moveTo>
                  <a:lnTo>
                    <a:pt x="3093110" y="3810000"/>
                  </a:lnTo>
                  <a:lnTo>
                    <a:pt x="3094230" y="3810000"/>
                  </a:lnTo>
                  <a:lnTo>
                    <a:pt x="3094063" y="3797301"/>
                  </a:lnTo>
                  <a:close/>
                </a:path>
                <a:path w="6079490" h="5943600">
                  <a:moveTo>
                    <a:pt x="3181320" y="3797300"/>
                  </a:moveTo>
                  <a:lnTo>
                    <a:pt x="3094063" y="3797300"/>
                  </a:lnTo>
                  <a:lnTo>
                    <a:pt x="3094230" y="3810000"/>
                  </a:lnTo>
                  <a:lnTo>
                    <a:pt x="3181393" y="3810000"/>
                  </a:lnTo>
                  <a:lnTo>
                    <a:pt x="3181320" y="3797300"/>
                  </a:lnTo>
                  <a:close/>
                </a:path>
                <a:path w="6079490" h="5943600">
                  <a:moveTo>
                    <a:pt x="3181320" y="3797299"/>
                  </a:moveTo>
                  <a:lnTo>
                    <a:pt x="3181393" y="3810000"/>
                  </a:lnTo>
                  <a:lnTo>
                    <a:pt x="3181320" y="3797299"/>
                  </a:lnTo>
                  <a:close/>
                </a:path>
                <a:path w="6079490" h="5943600">
                  <a:moveTo>
                    <a:pt x="3267138" y="3784600"/>
                  </a:moveTo>
                  <a:lnTo>
                    <a:pt x="3181246" y="3784600"/>
                  </a:lnTo>
                  <a:lnTo>
                    <a:pt x="3181320" y="3797301"/>
                  </a:lnTo>
                  <a:lnTo>
                    <a:pt x="3181486" y="3810000"/>
                  </a:lnTo>
                  <a:lnTo>
                    <a:pt x="3268946" y="3810000"/>
                  </a:lnTo>
                  <a:lnTo>
                    <a:pt x="3268873" y="3797300"/>
                  </a:lnTo>
                  <a:lnTo>
                    <a:pt x="3267138" y="3784600"/>
                  </a:lnTo>
                  <a:close/>
                </a:path>
                <a:path w="6079490" h="5943600">
                  <a:moveTo>
                    <a:pt x="3268873" y="3797300"/>
                  </a:moveTo>
                  <a:lnTo>
                    <a:pt x="3268946" y="3810000"/>
                  </a:lnTo>
                  <a:lnTo>
                    <a:pt x="3270608" y="3810000"/>
                  </a:lnTo>
                  <a:lnTo>
                    <a:pt x="3268873" y="3797300"/>
                  </a:lnTo>
                  <a:close/>
                </a:path>
                <a:path w="6079490" h="5943600">
                  <a:moveTo>
                    <a:pt x="3354957" y="3784600"/>
                  </a:moveTo>
                  <a:lnTo>
                    <a:pt x="3268799" y="3784600"/>
                  </a:lnTo>
                  <a:lnTo>
                    <a:pt x="3268873" y="3797301"/>
                  </a:lnTo>
                  <a:lnTo>
                    <a:pt x="3270608" y="3810000"/>
                  </a:lnTo>
                  <a:lnTo>
                    <a:pt x="3357605" y="3810000"/>
                  </a:lnTo>
                  <a:lnTo>
                    <a:pt x="3355870" y="3790949"/>
                  </a:lnTo>
                  <a:lnTo>
                    <a:pt x="3354957" y="3784600"/>
                  </a:lnTo>
                  <a:close/>
                </a:path>
                <a:path w="6079490" h="5943600">
                  <a:moveTo>
                    <a:pt x="3356696" y="3796701"/>
                  </a:moveTo>
                  <a:lnTo>
                    <a:pt x="3357605" y="3810000"/>
                  </a:lnTo>
                  <a:lnTo>
                    <a:pt x="3358608" y="3810000"/>
                  </a:lnTo>
                  <a:lnTo>
                    <a:pt x="3356696" y="3796701"/>
                  </a:lnTo>
                  <a:close/>
                </a:path>
                <a:path w="6079490" h="5943600">
                  <a:moveTo>
                    <a:pt x="3355870" y="3784600"/>
                  </a:moveTo>
                  <a:lnTo>
                    <a:pt x="3356696" y="3796701"/>
                  </a:lnTo>
                  <a:lnTo>
                    <a:pt x="3358608" y="3810000"/>
                  </a:lnTo>
                  <a:lnTo>
                    <a:pt x="3355870" y="3784600"/>
                  </a:lnTo>
                  <a:close/>
                </a:path>
                <a:path w="6079490" h="5943600">
                  <a:moveTo>
                    <a:pt x="3444827" y="3784600"/>
                  </a:moveTo>
                  <a:lnTo>
                    <a:pt x="3355870" y="3784600"/>
                  </a:lnTo>
                  <a:lnTo>
                    <a:pt x="3358608" y="3810000"/>
                  </a:lnTo>
                  <a:lnTo>
                    <a:pt x="3444827" y="3784600"/>
                  </a:lnTo>
                  <a:close/>
                </a:path>
                <a:path w="6079490" h="5943600">
                  <a:moveTo>
                    <a:pt x="3181153" y="3784600"/>
                  </a:moveTo>
                  <a:lnTo>
                    <a:pt x="3095016" y="3784600"/>
                  </a:lnTo>
                  <a:lnTo>
                    <a:pt x="3094063" y="3797301"/>
                  </a:lnTo>
                  <a:lnTo>
                    <a:pt x="3181320" y="3797300"/>
                  </a:lnTo>
                  <a:lnTo>
                    <a:pt x="3181153" y="3784600"/>
                  </a:lnTo>
                  <a:close/>
                </a:path>
                <a:path w="6079490" h="5943600">
                  <a:moveTo>
                    <a:pt x="3268873" y="3797300"/>
                  </a:moveTo>
                  <a:close/>
                </a:path>
                <a:path w="6079490" h="5943600">
                  <a:moveTo>
                    <a:pt x="2832886" y="3771900"/>
                  </a:moveTo>
                  <a:lnTo>
                    <a:pt x="2828841" y="3784600"/>
                  </a:lnTo>
                  <a:lnTo>
                    <a:pt x="2829572" y="3784600"/>
                  </a:lnTo>
                  <a:lnTo>
                    <a:pt x="2830317" y="3797300"/>
                  </a:lnTo>
                  <a:lnTo>
                    <a:pt x="2832886" y="3771900"/>
                  </a:lnTo>
                  <a:close/>
                </a:path>
                <a:path w="6079490" h="5943600">
                  <a:moveTo>
                    <a:pt x="3007871" y="3784600"/>
                  </a:moveTo>
                  <a:lnTo>
                    <a:pt x="3007721" y="3784600"/>
                  </a:lnTo>
                  <a:lnTo>
                    <a:pt x="3006917" y="3797300"/>
                  </a:lnTo>
                  <a:lnTo>
                    <a:pt x="3007871" y="3784600"/>
                  </a:lnTo>
                  <a:close/>
                </a:path>
                <a:path w="6079490" h="5943600">
                  <a:moveTo>
                    <a:pt x="3353152" y="3772043"/>
                  </a:moveTo>
                  <a:lnTo>
                    <a:pt x="3267138" y="3784600"/>
                  </a:lnTo>
                  <a:lnTo>
                    <a:pt x="3268873" y="3797300"/>
                  </a:lnTo>
                  <a:lnTo>
                    <a:pt x="3268799" y="3784600"/>
                  </a:lnTo>
                  <a:lnTo>
                    <a:pt x="3354957" y="3784600"/>
                  </a:lnTo>
                  <a:lnTo>
                    <a:pt x="3353152" y="3772043"/>
                  </a:lnTo>
                  <a:close/>
                </a:path>
                <a:path w="6079490" h="5943600">
                  <a:moveTo>
                    <a:pt x="3095016" y="3784600"/>
                  </a:moveTo>
                  <a:lnTo>
                    <a:pt x="3093896" y="3784600"/>
                  </a:lnTo>
                  <a:lnTo>
                    <a:pt x="3094063" y="3797299"/>
                  </a:lnTo>
                  <a:lnTo>
                    <a:pt x="3095016" y="3784600"/>
                  </a:lnTo>
                  <a:close/>
                </a:path>
                <a:path w="6079490" h="5943600">
                  <a:moveTo>
                    <a:pt x="3181246" y="3784600"/>
                  </a:moveTo>
                  <a:lnTo>
                    <a:pt x="3181320" y="3797299"/>
                  </a:lnTo>
                  <a:lnTo>
                    <a:pt x="3181246" y="3784600"/>
                  </a:lnTo>
                  <a:close/>
                </a:path>
                <a:path w="6079490" h="5943600">
                  <a:moveTo>
                    <a:pt x="3438660" y="3759301"/>
                  </a:moveTo>
                  <a:lnTo>
                    <a:pt x="3353132" y="3771900"/>
                  </a:lnTo>
                  <a:lnTo>
                    <a:pt x="3354135" y="3771900"/>
                  </a:lnTo>
                  <a:lnTo>
                    <a:pt x="3355870" y="3790949"/>
                  </a:lnTo>
                  <a:lnTo>
                    <a:pt x="3356696" y="3796701"/>
                  </a:lnTo>
                  <a:lnTo>
                    <a:pt x="3355870" y="3784600"/>
                  </a:lnTo>
                  <a:lnTo>
                    <a:pt x="3444827" y="3784600"/>
                  </a:lnTo>
                  <a:lnTo>
                    <a:pt x="3442089" y="3771900"/>
                  </a:lnTo>
                  <a:lnTo>
                    <a:pt x="3438660" y="3759301"/>
                  </a:lnTo>
                  <a:close/>
                </a:path>
                <a:path w="6079490" h="5943600">
                  <a:moveTo>
                    <a:pt x="2919632" y="3784600"/>
                  </a:moveTo>
                  <a:lnTo>
                    <a:pt x="2919365" y="3784600"/>
                  </a:lnTo>
                  <a:lnTo>
                    <a:pt x="2919102" y="3792893"/>
                  </a:lnTo>
                  <a:lnTo>
                    <a:pt x="2919365" y="3790949"/>
                  </a:lnTo>
                  <a:lnTo>
                    <a:pt x="2919632" y="3784600"/>
                  </a:lnTo>
                  <a:close/>
                </a:path>
                <a:path w="6079490" h="5943600">
                  <a:moveTo>
                    <a:pt x="2920168" y="3771900"/>
                  </a:moveTo>
                  <a:lnTo>
                    <a:pt x="2919365" y="3790949"/>
                  </a:lnTo>
                  <a:lnTo>
                    <a:pt x="2921900" y="3772151"/>
                  </a:lnTo>
                  <a:lnTo>
                    <a:pt x="2920168" y="3771900"/>
                  </a:lnTo>
                  <a:close/>
                </a:path>
                <a:path w="6079490" h="5943600">
                  <a:moveTo>
                    <a:pt x="3354135" y="3771900"/>
                  </a:moveTo>
                  <a:lnTo>
                    <a:pt x="3353152" y="3772043"/>
                  </a:lnTo>
                  <a:lnTo>
                    <a:pt x="3355870" y="3790949"/>
                  </a:lnTo>
                  <a:lnTo>
                    <a:pt x="3354135" y="3771900"/>
                  </a:lnTo>
                  <a:close/>
                </a:path>
                <a:path w="6079490" h="5943600">
                  <a:moveTo>
                    <a:pt x="2832886" y="3771900"/>
                  </a:moveTo>
                  <a:lnTo>
                    <a:pt x="2744179" y="3771900"/>
                  </a:lnTo>
                  <a:lnTo>
                    <a:pt x="2828841" y="3784600"/>
                  </a:lnTo>
                  <a:lnTo>
                    <a:pt x="2832886" y="3771900"/>
                  </a:lnTo>
                  <a:close/>
                </a:path>
                <a:path w="6079490" h="5943600">
                  <a:moveTo>
                    <a:pt x="3442090" y="3771902"/>
                  </a:moveTo>
                  <a:lnTo>
                    <a:pt x="3444827" y="3784600"/>
                  </a:lnTo>
                  <a:lnTo>
                    <a:pt x="3445545" y="3784600"/>
                  </a:lnTo>
                  <a:lnTo>
                    <a:pt x="3442090" y="3771902"/>
                  </a:lnTo>
                  <a:close/>
                </a:path>
                <a:path w="6079490" h="5943600">
                  <a:moveTo>
                    <a:pt x="3527492" y="3759200"/>
                  </a:moveTo>
                  <a:lnTo>
                    <a:pt x="3439351" y="3759200"/>
                  </a:lnTo>
                  <a:lnTo>
                    <a:pt x="3442089" y="3771900"/>
                  </a:lnTo>
                  <a:lnTo>
                    <a:pt x="3445545" y="3784600"/>
                  </a:lnTo>
                  <a:lnTo>
                    <a:pt x="3530949" y="3771900"/>
                  </a:lnTo>
                  <a:lnTo>
                    <a:pt x="3527492" y="3759200"/>
                  </a:lnTo>
                  <a:close/>
                </a:path>
                <a:path w="6079490" h="5943600">
                  <a:moveTo>
                    <a:pt x="2921934" y="3771900"/>
                  </a:moveTo>
                  <a:lnTo>
                    <a:pt x="2920168" y="3771900"/>
                  </a:lnTo>
                  <a:lnTo>
                    <a:pt x="2921900" y="3772151"/>
                  </a:lnTo>
                  <a:lnTo>
                    <a:pt x="2921934" y="3771900"/>
                  </a:lnTo>
                  <a:close/>
                </a:path>
                <a:path w="6079490" h="5943600">
                  <a:moveTo>
                    <a:pt x="3354135" y="3771900"/>
                  </a:moveTo>
                  <a:lnTo>
                    <a:pt x="3353132" y="3771900"/>
                  </a:lnTo>
                  <a:lnTo>
                    <a:pt x="3353152" y="3772043"/>
                  </a:lnTo>
                  <a:lnTo>
                    <a:pt x="3354135" y="3771900"/>
                  </a:lnTo>
                  <a:close/>
                </a:path>
                <a:path w="6079490" h="5943600">
                  <a:moveTo>
                    <a:pt x="3439351" y="3759200"/>
                  </a:moveTo>
                  <a:lnTo>
                    <a:pt x="3438660" y="3759301"/>
                  </a:lnTo>
                  <a:lnTo>
                    <a:pt x="3442090" y="3771902"/>
                  </a:lnTo>
                  <a:lnTo>
                    <a:pt x="3439351" y="3759200"/>
                  </a:lnTo>
                  <a:close/>
                </a:path>
                <a:path w="6079490" h="5943600">
                  <a:moveTo>
                    <a:pt x="2835455" y="3759200"/>
                  </a:moveTo>
                  <a:lnTo>
                    <a:pt x="2748223" y="3759200"/>
                  </a:lnTo>
                  <a:lnTo>
                    <a:pt x="2744179" y="3771900"/>
                  </a:lnTo>
                  <a:lnTo>
                    <a:pt x="2832886" y="3771900"/>
                  </a:lnTo>
                  <a:lnTo>
                    <a:pt x="2834372" y="3767236"/>
                  </a:lnTo>
                  <a:lnTo>
                    <a:pt x="2835455" y="3759200"/>
                  </a:lnTo>
                  <a:close/>
                </a:path>
                <a:path w="6079490" h="5943600">
                  <a:moveTo>
                    <a:pt x="2752268" y="3733800"/>
                  </a:moveTo>
                  <a:lnTo>
                    <a:pt x="2664042" y="3733800"/>
                  </a:lnTo>
                  <a:lnTo>
                    <a:pt x="2659710" y="3746500"/>
                  </a:lnTo>
                  <a:lnTo>
                    <a:pt x="2743891" y="3771900"/>
                  </a:lnTo>
                  <a:lnTo>
                    <a:pt x="2748223" y="3752850"/>
                  </a:lnTo>
                  <a:lnTo>
                    <a:pt x="2752268" y="3733800"/>
                  </a:lnTo>
                  <a:close/>
                </a:path>
                <a:path w="6079490" h="5943600">
                  <a:moveTo>
                    <a:pt x="2744653" y="3769667"/>
                  </a:moveTo>
                  <a:lnTo>
                    <a:pt x="2743891" y="3771900"/>
                  </a:lnTo>
                  <a:lnTo>
                    <a:pt x="2744179" y="3771900"/>
                  </a:lnTo>
                  <a:lnTo>
                    <a:pt x="2744653" y="3769667"/>
                  </a:lnTo>
                  <a:close/>
                </a:path>
                <a:path w="6079490" h="5943600">
                  <a:moveTo>
                    <a:pt x="2748223" y="3759200"/>
                  </a:moveTo>
                  <a:lnTo>
                    <a:pt x="2744653" y="3769667"/>
                  </a:lnTo>
                  <a:lnTo>
                    <a:pt x="2744179" y="3771900"/>
                  </a:lnTo>
                  <a:lnTo>
                    <a:pt x="2748223" y="3759200"/>
                  </a:lnTo>
                  <a:close/>
                </a:path>
                <a:path w="6079490" h="5943600">
                  <a:moveTo>
                    <a:pt x="3527492" y="3759200"/>
                  </a:moveTo>
                  <a:lnTo>
                    <a:pt x="3530949" y="3771900"/>
                  </a:lnTo>
                  <a:lnTo>
                    <a:pt x="3529573" y="3764317"/>
                  </a:lnTo>
                  <a:lnTo>
                    <a:pt x="3527492" y="3759200"/>
                  </a:lnTo>
                  <a:close/>
                </a:path>
                <a:path w="6079490" h="5943600">
                  <a:moveTo>
                    <a:pt x="3529573" y="3764317"/>
                  </a:moveTo>
                  <a:lnTo>
                    <a:pt x="3530949" y="3771900"/>
                  </a:lnTo>
                  <a:lnTo>
                    <a:pt x="3532656" y="3771900"/>
                  </a:lnTo>
                  <a:lnTo>
                    <a:pt x="3529573" y="3764317"/>
                  </a:lnTo>
                  <a:close/>
                </a:path>
                <a:path w="6079490" h="5943600">
                  <a:moveTo>
                    <a:pt x="3611913" y="3733800"/>
                  </a:moveTo>
                  <a:lnTo>
                    <a:pt x="3524036" y="3733800"/>
                  </a:lnTo>
                  <a:lnTo>
                    <a:pt x="3527493" y="3752850"/>
                  </a:lnTo>
                  <a:lnTo>
                    <a:pt x="3532656" y="3771900"/>
                  </a:lnTo>
                  <a:lnTo>
                    <a:pt x="3615356" y="3746500"/>
                  </a:lnTo>
                  <a:lnTo>
                    <a:pt x="3611913" y="3733800"/>
                  </a:lnTo>
                  <a:close/>
                </a:path>
                <a:path w="6079490" h="5943600">
                  <a:moveTo>
                    <a:pt x="2752538" y="3733880"/>
                  </a:moveTo>
                  <a:lnTo>
                    <a:pt x="2748223" y="3752850"/>
                  </a:lnTo>
                  <a:lnTo>
                    <a:pt x="2744653" y="3769667"/>
                  </a:lnTo>
                  <a:lnTo>
                    <a:pt x="2748223" y="3759200"/>
                  </a:lnTo>
                  <a:lnTo>
                    <a:pt x="2836931" y="3759200"/>
                  </a:lnTo>
                  <a:lnTo>
                    <a:pt x="2752538" y="3733880"/>
                  </a:lnTo>
                  <a:close/>
                </a:path>
                <a:path w="6079490" h="5943600">
                  <a:moveTo>
                    <a:pt x="2835455" y="3759200"/>
                  </a:moveTo>
                  <a:lnTo>
                    <a:pt x="2834372" y="3767236"/>
                  </a:lnTo>
                  <a:lnTo>
                    <a:pt x="2836865" y="3759407"/>
                  </a:lnTo>
                  <a:lnTo>
                    <a:pt x="2835455" y="3759200"/>
                  </a:lnTo>
                  <a:close/>
                </a:path>
                <a:path w="6079490" h="5943600">
                  <a:moveTo>
                    <a:pt x="3528645" y="3759200"/>
                  </a:moveTo>
                  <a:lnTo>
                    <a:pt x="3527492" y="3759200"/>
                  </a:lnTo>
                  <a:lnTo>
                    <a:pt x="3529573" y="3764317"/>
                  </a:lnTo>
                  <a:lnTo>
                    <a:pt x="3528645" y="3759200"/>
                  </a:lnTo>
                  <a:close/>
                </a:path>
                <a:path w="6079490" h="5943600">
                  <a:moveTo>
                    <a:pt x="2836931" y="3759200"/>
                  </a:moveTo>
                  <a:lnTo>
                    <a:pt x="2835455" y="3759200"/>
                  </a:lnTo>
                  <a:lnTo>
                    <a:pt x="2836865" y="3759407"/>
                  </a:lnTo>
                  <a:lnTo>
                    <a:pt x="2836931" y="3759200"/>
                  </a:lnTo>
                  <a:close/>
                </a:path>
                <a:path w="6079490" h="5943600">
                  <a:moveTo>
                    <a:pt x="3522456" y="3734269"/>
                  </a:moveTo>
                  <a:lnTo>
                    <a:pt x="3438632" y="3759200"/>
                  </a:lnTo>
                  <a:lnTo>
                    <a:pt x="3439351" y="3759200"/>
                  </a:lnTo>
                  <a:lnTo>
                    <a:pt x="3528645" y="3759200"/>
                  </a:lnTo>
                  <a:lnTo>
                    <a:pt x="3527493" y="3752850"/>
                  </a:lnTo>
                  <a:lnTo>
                    <a:pt x="3522456" y="3734269"/>
                  </a:lnTo>
                  <a:close/>
                </a:path>
                <a:path w="6079490" h="5943600">
                  <a:moveTo>
                    <a:pt x="2752268" y="3733800"/>
                  </a:moveTo>
                  <a:lnTo>
                    <a:pt x="2748223" y="3752850"/>
                  </a:lnTo>
                  <a:lnTo>
                    <a:pt x="2752449" y="3734269"/>
                  </a:lnTo>
                  <a:lnTo>
                    <a:pt x="2752417" y="3733844"/>
                  </a:lnTo>
                  <a:lnTo>
                    <a:pt x="2752268" y="3733800"/>
                  </a:lnTo>
                  <a:close/>
                </a:path>
                <a:path w="6079490" h="5943600">
                  <a:moveTo>
                    <a:pt x="3524036" y="3733800"/>
                  </a:moveTo>
                  <a:lnTo>
                    <a:pt x="3522456" y="3734269"/>
                  </a:lnTo>
                  <a:lnTo>
                    <a:pt x="3527493" y="3752850"/>
                  </a:lnTo>
                  <a:lnTo>
                    <a:pt x="3524036" y="3733800"/>
                  </a:lnTo>
                  <a:close/>
                </a:path>
                <a:path w="6079490" h="5943600">
                  <a:moveTo>
                    <a:pt x="161620" y="3646100"/>
                  </a:moveTo>
                  <a:lnTo>
                    <a:pt x="134715" y="3657600"/>
                  </a:lnTo>
                  <a:lnTo>
                    <a:pt x="163504" y="3746500"/>
                  </a:lnTo>
                  <a:lnTo>
                    <a:pt x="178361" y="3733800"/>
                  </a:lnTo>
                  <a:lnTo>
                    <a:pt x="193218" y="3733800"/>
                  </a:lnTo>
                  <a:lnTo>
                    <a:pt x="168542" y="3657600"/>
                  </a:lnTo>
                  <a:lnTo>
                    <a:pt x="164701" y="3657600"/>
                  </a:lnTo>
                  <a:lnTo>
                    <a:pt x="161620" y="3646100"/>
                  </a:lnTo>
                  <a:close/>
                </a:path>
                <a:path w="6079490" h="5943600">
                  <a:moveTo>
                    <a:pt x="178361" y="3733800"/>
                  </a:moveTo>
                  <a:lnTo>
                    <a:pt x="163504" y="3746500"/>
                  </a:lnTo>
                  <a:lnTo>
                    <a:pt x="163741" y="3746398"/>
                  </a:lnTo>
                  <a:lnTo>
                    <a:pt x="178361" y="3733800"/>
                  </a:lnTo>
                  <a:close/>
                </a:path>
                <a:path w="6079490" h="5943600">
                  <a:moveTo>
                    <a:pt x="163741" y="3746398"/>
                  </a:moveTo>
                  <a:lnTo>
                    <a:pt x="163504" y="3746500"/>
                  </a:lnTo>
                  <a:lnTo>
                    <a:pt x="163741" y="3746398"/>
                  </a:lnTo>
                  <a:close/>
                </a:path>
                <a:path w="6079490" h="5943600">
                  <a:moveTo>
                    <a:pt x="2588058" y="3683582"/>
                  </a:moveTo>
                  <a:lnTo>
                    <a:pt x="2584230" y="3690233"/>
                  </a:lnTo>
                  <a:lnTo>
                    <a:pt x="2576011" y="3721100"/>
                  </a:lnTo>
                  <a:lnTo>
                    <a:pt x="2658970" y="3746500"/>
                  </a:lnTo>
                  <a:lnTo>
                    <a:pt x="2664043" y="3727447"/>
                  </a:lnTo>
                  <a:lnTo>
                    <a:pt x="2668375" y="3708400"/>
                  </a:lnTo>
                  <a:lnTo>
                    <a:pt x="2669114" y="3708400"/>
                  </a:lnTo>
                  <a:lnTo>
                    <a:pt x="2588058" y="3683582"/>
                  </a:lnTo>
                  <a:close/>
                </a:path>
                <a:path w="6079490" h="5943600">
                  <a:moveTo>
                    <a:pt x="2660688" y="3742197"/>
                  </a:moveTo>
                  <a:lnTo>
                    <a:pt x="2658970" y="3746500"/>
                  </a:lnTo>
                  <a:lnTo>
                    <a:pt x="2659710" y="3746500"/>
                  </a:lnTo>
                  <a:lnTo>
                    <a:pt x="2660688" y="3742197"/>
                  </a:lnTo>
                  <a:close/>
                </a:path>
                <a:path w="6079490" h="5943600">
                  <a:moveTo>
                    <a:pt x="2664042" y="3733800"/>
                  </a:moveTo>
                  <a:lnTo>
                    <a:pt x="2660688" y="3742197"/>
                  </a:lnTo>
                  <a:lnTo>
                    <a:pt x="2659710" y="3746500"/>
                  </a:lnTo>
                  <a:lnTo>
                    <a:pt x="2664042" y="3733800"/>
                  </a:lnTo>
                  <a:close/>
                </a:path>
                <a:path w="6079490" h="5943600">
                  <a:moveTo>
                    <a:pt x="3610192" y="3721100"/>
                  </a:moveTo>
                  <a:lnTo>
                    <a:pt x="3615356" y="3746500"/>
                  </a:lnTo>
                  <a:lnTo>
                    <a:pt x="3615606" y="3733800"/>
                  </a:lnTo>
                  <a:lnTo>
                    <a:pt x="3610192" y="3721100"/>
                  </a:lnTo>
                  <a:close/>
                </a:path>
                <a:path w="6079490" h="5943600">
                  <a:moveTo>
                    <a:pt x="193098" y="3733800"/>
                  </a:moveTo>
                  <a:lnTo>
                    <a:pt x="178361" y="3733800"/>
                  </a:lnTo>
                  <a:lnTo>
                    <a:pt x="163741" y="3746398"/>
                  </a:lnTo>
                  <a:lnTo>
                    <a:pt x="193098" y="3733800"/>
                  </a:lnTo>
                  <a:close/>
                </a:path>
                <a:path w="6079490" h="5943600">
                  <a:moveTo>
                    <a:pt x="2669059" y="3708606"/>
                  </a:moveTo>
                  <a:lnTo>
                    <a:pt x="2664043" y="3727447"/>
                  </a:lnTo>
                  <a:lnTo>
                    <a:pt x="2660688" y="3742197"/>
                  </a:lnTo>
                  <a:lnTo>
                    <a:pt x="2664042" y="3733800"/>
                  </a:lnTo>
                  <a:lnTo>
                    <a:pt x="2752556" y="3733800"/>
                  </a:lnTo>
                  <a:lnTo>
                    <a:pt x="2669059" y="3708606"/>
                  </a:lnTo>
                  <a:close/>
                </a:path>
                <a:path w="6079490" h="5943600">
                  <a:moveTo>
                    <a:pt x="193098" y="3733800"/>
                  </a:moveTo>
                  <a:lnTo>
                    <a:pt x="178361" y="3740150"/>
                  </a:lnTo>
                  <a:lnTo>
                    <a:pt x="193029" y="3733880"/>
                  </a:lnTo>
                  <a:close/>
                </a:path>
                <a:path w="6079490" h="5943600">
                  <a:moveTo>
                    <a:pt x="3604807" y="3708468"/>
                  </a:moveTo>
                  <a:lnTo>
                    <a:pt x="3522329" y="3733800"/>
                  </a:lnTo>
                  <a:lnTo>
                    <a:pt x="3522456" y="3734269"/>
                  </a:lnTo>
                  <a:lnTo>
                    <a:pt x="3524036" y="3733800"/>
                  </a:lnTo>
                  <a:lnTo>
                    <a:pt x="3611913" y="3733800"/>
                  </a:lnTo>
                  <a:lnTo>
                    <a:pt x="3605466" y="3710013"/>
                  </a:lnTo>
                  <a:lnTo>
                    <a:pt x="3604807" y="3708468"/>
                  </a:lnTo>
                  <a:close/>
                </a:path>
                <a:path w="6079490" h="5943600">
                  <a:moveTo>
                    <a:pt x="2752556" y="3733800"/>
                  </a:moveTo>
                  <a:lnTo>
                    <a:pt x="2752268" y="3733800"/>
                  </a:lnTo>
                  <a:lnTo>
                    <a:pt x="2752538" y="3733880"/>
                  </a:lnTo>
                  <a:close/>
                </a:path>
                <a:path w="6079490" h="5943600">
                  <a:moveTo>
                    <a:pt x="193218" y="3733800"/>
                  </a:moveTo>
                  <a:close/>
                </a:path>
                <a:path w="6079490" h="5943600">
                  <a:moveTo>
                    <a:pt x="3697638" y="3708400"/>
                  </a:moveTo>
                  <a:lnTo>
                    <a:pt x="3605028" y="3708400"/>
                  </a:lnTo>
                  <a:lnTo>
                    <a:pt x="3605466" y="3710013"/>
                  </a:lnTo>
                  <a:lnTo>
                    <a:pt x="3615606" y="3733800"/>
                  </a:lnTo>
                  <a:lnTo>
                    <a:pt x="3697638" y="3708400"/>
                  </a:lnTo>
                  <a:close/>
                </a:path>
                <a:path w="6079490" h="5943600">
                  <a:moveTo>
                    <a:pt x="2668375" y="3708400"/>
                  </a:moveTo>
                  <a:lnTo>
                    <a:pt x="2664043" y="3727447"/>
                  </a:lnTo>
                  <a:lnTo>
                    <a:pt x="2669059" y="3708606"/>
                  </a:lnTo>
                  <a:lnTo>
                    <a:pt x="2668375" y="3708400"/>
                  </a:lnTo>
                  <a:close/>
                </a:path>
                <a:path w="6079490" h="5943600">
                  <a:moveTo>
                    <a:pt x="2581084" y="3695700"/>
                  </a:moveTo>
                  <a:lnTo>
                    <a:pt x="2573774" y="3708400"/>
                  </a:lnTo>
                  <a:lnTo>
                    <a:pt x="2574856" y="3721100"/>
                  </a:lnTo>
                  <a:lnTo>
                    <a:pt x="2576011" y="3721100"/>
                  </a:lnTo>
                  <a:lnTo>
                    <a:pt x="2581084" y="3695700"/>
                  </a:lnTo>
                  <a:close/>
                </a:path>
                <a:path w="6079490" h="5943600">
                  <a:moveTo>
                    <a:pt x="3605028" y="3708400"/>
                  </a:moveTo>
                  <a:lnTo>
                    <a:pt x="3604807" y="3708468"/>
                  </a:lnTo>
                  <a:lnTo>
                    <a:pt x="3605466" y="3710013"/>
                  </a:lnTo>
                  <a:lnTo>
                    <a:pt x="3605028" y="3708400"/>
                  </a:lnTo>
                  <a:close/>
                </a:path>
                <a:path w="6079490" h="5943600">
                  <a:moveTo>
                    <a:pt x="2669114" y="3708400"/>
                  </a:moveTo>
                  <a:lnTo>
                    <a:pt x="2668375" y="3708400"/>
                  </a:lnTo>
                  <a:lnTo>
                    <a:pt x="2669059" y="3708606"/>
                  </a:lnTo>
                  <a:lnTo>
                    <a:pt x="2669114" y="3708400"/>
                  </a:lnTo>
                  <a:close/>
                </a:path>
                <a:path w="6079490" h="5943600">
                  <a:moveTo>
                    <a:pt x="3686405" y="3683125"/>
                  </a:moveTo>
                  <a:lnTo>
                    <a:pt x="3604778" y="3708400"/>
                  </a:lnTo>
                  <a:lnTo>
                    <a:pt x="3605028" y="3708400"/>
                  </a:lnTo>
                  <a:lnTo>
                    <a:pt x="3697638" y="3708400"/>
                  </a:lnTo>
                  <a:lnTo>
                    <a:pt x="3692224" y="3695699"/>
                  </a:lnTo>
                  <a:lnTo>
                    <a:pt x="3686405" y="3683125"/>
                  </a:lnTo>
                  <a:close/>
                </a:path>
                <a:path w="6079490" h="5943600">
                  <a:moveTo>
                    <a:pt x="2510733" y="3644900"/>
                  </a:moveTo>
                  <a:lnTo>
                    <a:pt x="2503424" y="3657600"/>
                  </a:lnTo>
                  <a:lnTo>
                    <a:pt x="2496670" y="3670300"/>
                  </a:lnTo>
                  <a:lnTo>
                    <a:pt x="2496114" y="3670300"/>
                  </a:lnTo>
                  <a:lnTo>
                    <a:pt x="2573774" y="3708400"/>
                  </a:lnTo>
                  <a:lnTo>
                    <a:pt x="2584230" y="3690233"/>
                  </a:lnTo>
                  <a:lnTo>
                    <a:pt x="2586156" y="3683000"/>
                  </a:lnTo>
                  <a:lnTo>
                    <a:pt x="2588393" y="3683000"/>
                  </a:lnTo>
                  <a:lnTo>
                    <a:pt x="2562506" y="3670300"/>
                  </a:lnTo>
                  <a:lnTo>
                    <a:pt x="2496670" y="3670300"/>
                  </a:lnTo>
                  <a:lnTo>
                    <a:pt x="2496235" y="3670090"/>
                  </a:lnTo>
                  <a:lnTo>
                    <a:pt x="2562078" y="3670090"/>
                  </a:lnTo>
                  <a:lnTo>
                    <a:pt x="2510733" y="3644900"/>
                  </a:lnTo>
                  <a:close/>
                </a:path>
                <a:path w="6079490" h="5943600">
                  <a:moveTo>
                    <a:pt x="3692226" y="3695704"/>
                  </a:moveTo>
                  <a:lnTo>
                    <a:pt x="3697638" y="3708400"/>
                  </a:lnTo>
                  <a:lnTo>
                    <a:pt x="3698102" y="3708400"/>
                  </a:lnTo>
                  <a:lnTo>
                    <a:pt x="3692226" y="3695704"/>
                  </a:lnTo>
                  <a:close/>
                </a:path>
                <a:path w="6079490" h="5943600">
                  <a:moveTo>
                    <a:pt x="3779171" y="3683000"/>
                  </a:moveTo>
                  <a:lnTo>
                    <a:pt x="3686810" y="3683000"/>
                  </a:lnTo>
                  <a:lnTo>
                    <a:pt x="3692226" y="3695704"/>
                  </a:lnTo>
                  <a:lnTo>
                    <a:pt x="3698102" y="3708400"/>
                  </a:lnTo>
                  <a:lnTo>
                    <a:pt x="3779171" y="3683000"/>
                  </a:lnTo>
                  <a:close/>
                </a:path>
                <a:path w="6079490" h="5943600">
                  <a:moveTo>
                    <a:pt x="3692224" y="3695700"/>
                  </a:moveTo>
                  <a:close/>
                </a:path>
                <a:path w="6079490" h="5943600">
                  <a:moveTo>
                    <a:pt x="3686810" y="3683000"/>
                  </a:moveTo>
                  <a:lnTo>
                    <a:pt x="3686405" y="3683125"/>
                  </a:lnTo>
                  <a:lnTo>
                    <a:pt x="3692224" y="3695699"/>
                  </a:lnTo>
                  <a:lnTo>
                    <a:pt x="3686810" y="3683000"/>
                  </a:lnTo>
                  <a:close/>
                </a:path>
                <a:path w="6079490" h="5943600">
                  <a:moveTo>
                    <a:pt x="2586156" y="3683000"/>
                  </a:moveTo>
                  <a:lnTo>
                    <a:pt x="2584230" y="3690233"/>
                  </a:lnTo>
                  <a:lnTo>
                    <a:pt x="2588058" y="3683582"/>
                  </a:lnTo>
                  <a:lnTo>
                    <a:pt x="2586156" y="3683000"/>
                  </a:lnTo>
                  <a:close/>
                </a:path>
                <a:path w="6079490" h="5943600">
                  <a:moveTo>
                    <a:pt x="2588393" y="3683000"/>
                  </a:moveTo>
                  <a:lnTo>
                    <a:pt x="2586156" y="3683000"/>
                  </a:lnTo>
                  <a:lnTo>
                    <a:pt x="2588058" y="3683582"/>
                  </a:lnTo>
                  <a:lnTo>
                    <a:pt x="2588393" y="3683000"/>
                  </a:lnTo>
                  <a:close/>
                </a:path>
                <a:path w="6079490" h="5943600">
                  <a:moveTo>
                    <a:pt x="3766536" y="3645313"/>
                  </a:moveTo>
                  <a:lnTo>
                    <a:pt x="3686346" y="3683000"/>
                  </a:lnTo>
                  <a:lnTo>
                    <a:pt x="3686810" y="3683000"/>
                  </a:lnTo>
                  <a:lnTo>
                    <a:pt x="3779171" y="3683000"/>
                  </a:lnTo>
                  <a:lnTo>
                    <a:pt x="3768829" y="3649483"/>
                  </a:lnTo>
                  <a:lnTo>
                    <a:pt x="3766536" y="3645313"/>
                  </a:lnTo>
                  <a:close/>
                </a:path>
                <a:path w="6079490" h="5943600">
                  <a:moveTo>
                    <a:pt x="3773293" y="3657600"/>
                  </a:moveTo>
                  <a:lnTo>
                    <a:pt x="3779171" y="3683000"/>
                  </a:lnTo>
                  <a:lnTo>
                    <a:pt x="3779734" y="3683000"/>
                  </a:lnTo>
                  <a:lnTo>
                    <a:pt x="3780277" y="3670300"/>
                  </a:lnTo>
                  <a:lnTo>
                    <a:pt x="3773293" y="3657600"/>
                  </a:lnTo>
                  <a:close/>
                </a:path>
                <a:path w="6079490" h="5943600">
                  <a:moveTo>
                    <a:pt x="2503424" y="3657600"/>
                  </a:moveTo>
                  <a:lnTo>
                    <a:pt x="2496235" y="3670090"/>
                  </a:lnTo>
                  <a:lnTo>
                    <a:pt x="2496670" y="3670300"/>
                  </a:lnTo>
                  <a:lnTo>
                    <a:pt x="2503424" y="3657600"/>
                  </a:lnTo>
                  <a:close/>
                </a:path>
                <a:path w="6079490" h="5943600">
                  <a:moveTo>
                    <a:pt x="3832520" y="3644900"/>
                  </a:moveTo>
                  <a:lnTo>
                    <a:pt x="3767415" y="3644900"/>
                  </a:lnTo>
                  <a:lnTo>
                    <a:pt x="3768829" y="3649483"/>
                  </a:lnTo>
                  <a:lnTo>
                    <a:pt x="3780277" y="3670300"/>
                  </a:lnTo>
                  <a:lnTo>
                    <a:pt x="3832520" y="3644900"/>
                  </a:lnTo>
                  <a:close/>
                </a:path>
                <a:path w="6079490" h="5943600">
                  <a:moveTo>
                    <a:pt x="2432275" y="3607273"/>
                  </a:moveTo>
                  <a:lnTo>
                    <a:pt x="2424538" y="3619504"/>
                  </a:lnTo>
                  <a:lnTo>
                    <a:pt x="2417787" y="3632200"/>
                  </a:lnTo>
                  <a:lnTo>
                    <a:pt x="2496235" y="3670090"/>
                  </a:lnTo>
                  <a:lnTo>
                    <a:pt x="2503424" y="3657600"/>
                  </a:lnTo>
                  <a:lnTo>
                    <a:pt x="2510177" y="3644900"/>
                  </a:lnTo>
                  <a:lnTo>
                    <a:pt x="2432275" y="3607273"/>
                  </a:lnTo>
                  <a:close/>
                </a:path>
                <a:path w="6079490" h="5943600">
                  <a:moveTo>
                    <a:pt x="140877" y="3568700"/>
                  </a:moveTo>
                  <a:lnTo>
                    <a:pt x="110618" y="3568700"/>
                  </a:lnTo>
                  <a:lnTo>
                    <a:pt x="134442" y="3657600"/>
                  </a:lnTo>
                  <a:lnTo>
                    <a:pt x="134715" y="3657600"/>
                  </a:lnTo>
                  <a:lnTo>
                    <a:pt x="161620" y="3646100"/>
                  </a:lnTo>
                  <a:lnTo>
                    <a:pt x="140877" y="3568700"/>
                  </a:lnTo>
                  <a:close/>
                </a:path>
                <a:path w="6079490" h="5943600">
                  <a:moveTo>
                    <a:pt x="164429" y="3644900"/>
                  </a:moveTo>
                  <a:lnTo>
                    <a:pt x="161620" y="3646100"/>
                  </a:lnTo>
                  <a:lnTo>
                    <a:pt x="164701" y="3657600"/>
                  </a:lnTo>
                  <a:lnTo>
                    <a:pt x="168542" y="3657600"/>
                  </a:lnTo>
                  <a:lnTo>
                    <a:pt x="164429" y="3644900"/>
                  </a:lnTo>
                  <a:close/>
                </a:path>
                <a:path w="6079490" h="5943600">
                  <a:moveTo>
                    <a:pt x="2510733" y="3644900"/>
                  </a:moveTo>
                  <a:lnTo>
                    <a:pt x="2510177" y="3644900"/>
                  </a:lnTo>
                  <a:lnTo>
                    <a:pt x="2503424" y="3657600"/>
                  </a:lnTo>
                  <a:lnTo>
                    <a:pt x="2510733" y="3644900"/>
                  </a:lnTo>
                  <a:close/>
                </a:path>
                <a:path w="6079490" h="5943600">
                  <a:moveTo>
                    <a:pt x="3767415" y="3644900"/>
                  </a:moveTo>
                  <a:lnTo>
                    <a:pt x="3766536" y="3645313"/>
                  </a:lnTo>
                  <a:lnTo>
                    <a:pt x="3768829" y="3649483"/>
                  </a:lnTo>
                  <a:lnTo>
                    <a:pt x="3767415" y="3644900"/>
                  </a:lnTo>
                  <a:close/>
                </a:path>
                <a:path w="6079490" h="5943600">
                  <a:moveTo>
                    <a:pt x="3844304" y="3606979"/>
                  </a:moveTo>
                  <a:lnTo>
                    <a:pt x="3766309" y="3644900"/>
                  </a:lnTo>
                  <a:lnTo>
                    <a:pt x="3766536" y="3645313"/>
                  </a:lnTo>
                  <a:lnTo>
                    <a:pt x="3767415" y="3644900"/>
                  </a:lnTo>
                  <a:lnTo>
                    <a:pt x="3832520" y="3644900"/>
                  </a:lnTo>
                  <a:lnTo>
                    <a:pt x="3858641" y="3632200"/>
                  </a:lnTo>
                  <a:lnTo>
                    <a:pt x="3851657" y="3619499"/>
                  </a:lnTo>
                  <a:lnTo>
                    <a:pt x="3844304" y="3606979"/>
                  </a:lnTo>
                  <a:close/>
                </a:path>
                <a:path w="6079490" h="5943600">
                  <a:moveTo>
                    <a:pt x="2357678" y="3568786"/>
                  </a:moveTo>
                  <a:lnTo>
                    <a:pt x="2349473" y="3581401"/>
                  </a:lnTo>
                  <a:lnTo>
                    <a:pt x="2341440" y="3594100"/>
                  </a:lnTo>
                  <a:lnTo>
                    <a:pt x="2416507" y="3632200"/>
                  </a:lnTo>
                  <a:lnTo>
                    <a:pt x="2424541" y="3619499"/>
                  </a:lnTo>
                  <a:lnTo>
                    <a:pt x="2431294" y="3606800"/>
                  </a:lnTo>
                  <a:lnTo>
                    <a:pt x="2432574" y="3606800"/>
                  </a:lnTo>
                  <a:lnTo>
                    <a:pt x="2357678" y="3568786"/>
                  </a:lnTo>
                  <a:close/>
                </a:path>
                <a:path w="6079490" h="5943600">
                  <a:moveTo>
                    <a:pt x="2424541" y="3619500"/>
                  </a:moveTo>
                  <a:lnTo>
                    <a:pt x="2416507" y="3632200"/>
                  </a:lnTo>
                  <a:lnTo>
                    <a:pt x="2417787" y="3632200"/>
                  </a:lnTo>
                  <a:lnTo>
                    <a:pt x="2424541" y="3619500"/>
                  </a:lnTo>
                  <a:close/>
                </a:path>
                <a:path w="6079490" h="5943600">
                  <a:moveTo>
                    <a:pt x="3851660" y="3619504"/>
                  </a:moveTo>
                  <a:lnTo>
                    <a:pt x="3858641" y="3632200"/>
                  </a:lnTo>
                  <a:lnTo>
                    <a:pt x="3859116" y="3632200"/>
                  </a:lnTo>
                  <a:lnTo>
                    <a:pt x="3851660" y="3619504"/>
                  </a:lnTo>
                  <a:close/>
                </a:path>
                <a:path w="6079490" h="5943600">
                  <a:moveTo>
                    <a:pt x="3884818" y="3619500"/>
                  </a:moveTo>
                  <a:lnTo>
                    <a:pt x="3851657" y="3619500"/>
                  </a:lnTo>
                  <a:lnTo>
                    <a:pt x="3859116" y="3632200"/>
                  </a:lnTo>
                  <a:lnTo>
                    <a:pt x="3884818" y="3619500"/>
                  </a:lnTo>
                  <a:close/>
                </a:path>
                <a:path w="6079490" h="5943600">
                  <a:moveTo>
                    <a:pt x="3910519" y="3606800"/>
                  </a:moveTo>
                  <a:lnTo>
                    <a:pt x="3844673" y="3606800"/>
                  </a:lnTo>
                  <a:lnTo>
                    <a:pt x="3851660" y="3619504"/>
                  </a:lnTo>
                  <a:lnTo>
                    <a:pt x="3884819" y="3619499"/>
                  </a:lnTo>
                  <a:lnTo>
                    <a:pt x="3910519" y="3606800"/>
                  </a:lnTo>
                  <a:close/>
                </a:path>
                <a:path w="6079490" h="5943600">
                  <a:moveTo>
                    <a:pt x="3844673" y="3606800"/>
                  </a:moveTo>
                  <a:lnTo>
                    <a:pt x="3844304" y="3606979"/>
                  </a:lnTo>
                  <a:lnTo>
                    <a:pt x="3851657" y="3619500"/>
                  </a:lnTo>
                  <a:lnTo>
                    <a:pt x="3844673" y="3606800"/>
                  </a:lnTo>
                  <a:close/>
                </a:path>
                <a:path w="6079490" h="5943600">
                  <a:moveTo>
                    <a:pt x="2431294" y="3606800"/>
                  </a:moveTo>
                  <a:lnTo>
                    <a:pt x="2424541" y="3619499"/>
                  </a:lnTo>
                  <a:lnTo>
                    <a:pt x="2432275" y="3607273"/>
                  </a:lnTo>
                  <a:lnTo>
                    <a:pt x="2431294" y="3606800"/>
                  </a:lnTo>
                  <a:close/>
                </a:path>
                <a:path w="6079490" h="5943600">
                  <a:moveTo>
                    <a:pt x="2432574" y="3606800"/>
                  </a:moveTo>
                  <a:lnTo>
                    <a:pt x="2431294" y="3606800"/>
                  </a:lnTo>
                  <a:lnTo>
                    <a:pt x="2432275" y="3607273"/>
                  </a:lnTo>
                  <a:lnTo>
                    <a:pt x="2432574" y="3606800"/>
                  </a:lnTo>
                  <a:close/>
                </a:path>
                <a:path w="6079490" h="5943600">
                  <a:moveTo>
                    <a:pt x="3919804" y="3569440"/>
                  </a:moveTo>
                  <a:lnTo>
                    <a:pt x="3844198" y="3606800"/>
                  </a:lnTo>
                  <a:lnTo>
                    <a:pt x="3844304" y="3606979"/>
                  </a:lnTo>
                  <a:lnTo>
                    <a:pt x="3844673" y="3606800"/>
                  </a:lnTo>
                  <a:lnTo>
                    <a:pt x="3910519" y="3606800"/>
                  </a:lnTo>
                  <a:lnTo>
                    <a:pt x="3936221" y="3594100"/>
                  </a:lnTo>
                  <a:lnTo>
                    <a:pt x="3928758" y="3581395"/>
                  </a:lnTo>
                  <a:lnTo>
                    <a:pt x="3919804" y="3569440"/>
                  </a:lnTo>
                  <a:close/>
                </a:path>
                <a:path w="6079490" h="5943600">
                  <a:moveTo>
                    <a:pt x="2284370" y="3518582"/>
                  </a:moveTo>
                  <a:lnTo>
                    <a:pt x="2275112" y="3530600"/>
                  </a:lnTo>
                  <a:lnTo>
                    <a:pt x="2266851" y="3543300"/>
                  </a:lnTo>
                  <a:lnTo>
                    <a:pt x="2341214" y="3594100"/>
                  </a:lnTo>
                  <a:lnTo>
                    <a:pt x="2349477" y="3581395"/>
                  </a:lnTo>
                  <a:lnTo>
                    <a:pt x="2357508" y="3568700"/>
                  </a:lnTo>
                  <a:lnTo>
                    <a:pt x="2357734" y="3568700"/>
                  </a:lnTo>
                  <a:lnTo>
                    <a:pt x="2284370" y="3518582"/>
                  </a:lnTo>
                  <a:close/>
                </a:path>
                <a:path w="6079490" h="5943600">
                  <a:moveTo>
                    <a:pt x="2349474" y="3581400"/>
                  </a:moveTo>
                  <a:lnTo>
                    <a:pt x="2341214" y="3594100"/>
                  </a:lnTo>
                  <a:lnTo>
                    <a:pt x="2341440" y="3594100"/>
                  </a:lnTo>
                  <a:lnTo>
                    <a:pt x="2349474" y="3581400"/>
                  </a:lnTo>
                  <a:close/>
                </a:path>
                <a:path w="6079490" h="5943600">
                  <a:moveTo>
                    <a:pt x="3928762" y="3581401"/>
                  </a:moveTo>
                  <a:lnTo>
                    <a:pt x="3936221" y="3594100"/>
                  </a:lnTo>
                  <a:lnTo>
                    <a:pt x="3938273" y="3594100"/>
                  </a:lnTo>
                  <a:lnTo>
                    <a:pt x="3928762" y="3581401"/>
                  </a:lnTo>
                  <a:close/>
                </a:path>
                <a:path w="6079490" h="5943600">
                  <a:moveTo>
                    <a:pt x="3955715" y="3581400"/>
                  </a:moveTo>
                  <a:lnTo>
                    <a:pt x="3928762" y="3581400"/>
                  </a:lnTo>
                  <a:lnTo>
                    <a:pt x="3938273" y="3594100"/>
                  </a:lnTo>
                  <a:lnTo>
                    <a:pt x="3955715" y="3581400"/>
                  </a:lnTo>
                  <a:close/>
                </a:path>
                <a:path w="6079490" h="5943600">
                  <a:moveTo>
                    <a:pt x="3973157" y="3568700"/>
                  </a:moveTo>
                  <a:lnTo>
                    <a:pt x="3921303" y="3568700"/>
                  </a:lnTo>
                  <a:lnTo>
                    <a:pt x="3928762" y="3581401"/>
                  </a:lnTo>
                  <a:lnTo>
                    <a:pt x="3955721" y="3581395"/>
                  </a:lnTo>
                  <a:lnTo>
                    <a:pt x="3973157" y="3568700"/>
                  </a:lnTo>
                  <a:close/>
                </a:path>
                <a:path w="6079490" h="5943600">
                  <a:moveTo>
                    <a:pt x="3921303" y="3568700"/>
                  </a:moveTo>
                  <a:lnTo>
                    <a:pt x="3919804" y="3569440"/>
                  </a:lnTo>
                  <a:lnTo>
                    <a:pt x="3928762" y="3581400"/>
                  </a:lnTo>
                  <a:lnTo>
                    <a:pt x="3921303" y="3568700"/>
                  </a:lnTo>
                  <a:close/>
                </a:path>
                <a:path w="6079490" h="5943600">
                  <a:moveTo>
                    <a:pt x="2357508" y="3568700"/>
                  </a:moveTo>
                  <a:lnTo>
                    <a:pt x="2349477" y="3581395"/>
                  </a:lnTo>
                  <a:lnTo>
                    <a:pt x="2357678" y="3568786"/>
                  </a:lnTo>
                  <a:lnTo>
                    <a:pt x="2357508" y="3568700"/>
                  </a:lnTo>
                  <a:close/>
                </a:path>
                <a:path w="6079490" h="5943600">
                  <a:moveTo>
                    <a:pt x="3989018" y="3517900"/>
                  </a:moveTo>
                  <a:lnTo>
                    <a:pt x="3919250" y="3568700"/>
                  </a:lnTo>
                  <a:lnTo>
                    <a:pt x="3919804" y="3569440"/>
                  </a:lnTo>
                  <a:lnTo>
                    <a:pt x="3921303" y="3568700"/>
                  </a:lnTo>
                  <a:lnTo>
                    <a:pt x="3973157" y="3568700"/>
                  </a:lnTo>
                  <a:lnTo>
                    <a:pt x="4008041" y="3543300"/>
                  </a:lnTo>
                  <a:lnTo>
                    <a:pt x="4007011" y="3543300"/>
                  </a:lnTo>
                  <a:lnTo>
                    <a:pt x="3998528" y="3530598"/>
                  </a:lnTo>
                  <a:lnTo>
                    <a:pt x="3989018" y="3517900"/>
                  </a:lnTo>
                  <a:close/>
                </a:path>
                <a:path w="6079490" h="5943600">
                  <a:moveTo>
                    <a:pt x="2357734" y="3568700"/>
                  </a:moveTo>
                  <a:lnTo>
                    <a:pt x="2357508" y="3568700"/>
                  </a:lnTo>
                  <a:lnTo>
                    <a:pt x="2357678" y="3568786"/>
                  </a:lnTo>
                  <a:close/>
                </a:path>
                <a:path w="6079490" h="5943600">
                  <a:moveTo>
                    <a:pt x="117122" y="3479912"/>
                  </a:moveTo>
                  <a:lnTo>
                    <a:pt x="86829" y="3492500"/>
                  </a:lnTo>
                  <a:lnTo>
                    <a:pt x="110616" y="3568700"/>
                  </a:lnTo>
                  <a:lnTo>
                    <a:pt x="140879" y="3568700"/>
                  </a:lnTo>
                  <a:lnTo>
                    <a:pt x="117122" y="3479912"/>
                  </a:lnTo>
                  <a:close/>
                </a:path>
                <a:path w="6079490" h="5943600">
                  <a:moveTo>
                    <a:pt x="2216498" y="3467100"/>
                  </a:moveTo>
                  <a:lnTo>
                    <a:pt x="2196952" y="3492500"/>
                  </a:lnTo>
                  <a:lnTo>
                    <a:pt x="2265328" y="3543300"/>
                  </a:lnTo>
                  <a:lnTo>
                    <a:pt x="2275113" y="3530598"/>
                  </a:lnTo>
                  <a:lnTo>
                    <a:pt x="2283372" y="3517900"/>
                  </a:lnTo>
                  <a:lnTo>
                    <a:pt x="2284896" y="3517900"/>
                  </a:lnTo>
                  <a:lnTo>
                    <a:pt x="2216498" y="3467100"/>
                  </a:lnTo>
                  <a:close/>
                </a:path>
                <a:path w="6079490" h="5943600">
                  <a:moveTo>
                    <a:pt x="2275112" y="3530600"/>
                  </a:moveTo>
                  <a:lnTo>
                    <a:pt x="2265328" y="3543300"/>
                  </a:lnTo>
                  <a:lnTo>
                    <a:pt x="2266851" y="3543300"/>
                  </a:lnTo>
                  <a:lnTo>
                    <a:pt x="2275112" y="3530600"/>
                  </a:lnTo>
                  <a:close/>
                </a:path>
                <a:path w="6079490" h="5943600">
                  <a:moveTo>
                    <a:pt x="3998530" y="3530599"/>
                  </a:moveTo>
                  <a:lnTo>
                    <a:pt x="4007011" y="3543300"/>
                  </a:lnTo>
                  <a:lnTo>
                    <a:pt x="4007691" y="3542831"/>
                  </a:lnTo>
                  <a:lnTo>
                    <a:pt x="3998530" y="3530599"/>
                  </a:lnTo>
                  <a:close/>
                </a:path>
                <a:path w="6079490" h="5943600">
                  <a:moveTo>
                    <a:pt x="4007691" y="3542831"/>
                  </a:moveTo>
                  <a:lnTo>
                    <a:pt x="4007011" y="3543300"/>
                  </a:lnTo>
                  <a:lnTo>
                    <a:pt x="4008041" y="3543300"/>
                  </a:lnTo>
                  <a:lnTo>
                    <a:pt x="4007691" y="3542831"/>
                  </a:lnTo>
                  <a:close/>
                </a:path>
                <a:path w="6079490" h="5943600">
                  <a:moveTo>
                    <a:pt x="4062586" y="3467973"/>
                  </a:moveTo>
                  <a:lnTo>
                    <a:pt x="3990048" y="3517900"/>
                  </a:lnTo>
                  <a:lnTo>
                    <a:pt x="3998530" y="3530600"/>
                  </a:lnTo>
                  <a:lnTo>
                    <a:pt x="4007691" y="3542831"/>
                  </a:lnTo>
                  <a:lnTo>
                    <a:pt x="4080818" y="3492500"/>
                  </a:lnTo>
                  <a:lnTo>
                    <a:pt x="4072334" y="3479796"/>
                  </a:lnTo>
                  <a:lnTo>
                    <a:pt x="4062586" y="3467973"/>
                  </a:lnTo>
                  <a:close/>
                </a:path>
                <a:path w="6079490" h="5943600">
                  <a:moveTo>
                    <a:pt x="2283372" y="3517900"/>
                  </a:moveTo>
                  <a:lnTo>
                    <a:pt x="2275112" y="3530600"/>
                  </a:lnTo>
                  <a:lnTo>
                    <a:pt x="2284370" y="3518582"/>
                  </a:lnTo>
                  <a:lnTo>
                    <a:pt x="2283372" y="3517900"/>
                  </a:lnTo>
                  <a:close/>
                </a:path>
                <a:path w="6079490" h="5943600">
                  <a:moveTo>
                    <a:pt x="3998528" y="3530598"/>
                  </a:moveTo>
                  <a:close/>
                </a:path>
                <a:path w="6079490" h="5943600">
                  <a:moveTo>
                    <a:pt x="3990048" y="3517900"/>
                  </a:moveTo>
                  <a:lnTo>
                    <a:pt x="3989018" y="3517900"/>
                  </a:lnTo>
                  <a:lnTo>
                    <a:pt x="3998528" y="3530598"/>
                  </a:lnTo>
                  <a:lnTo>
                    <a:pt x="3990048" y="3517900"/>
                  </a:lnTo>
                  <a:close/>
                </a:path>
                <a:path w="6079490" h="5943600">
                  <a:moveTo>
                    <a:pt x="2284896" y="3517900"/>
                  </a:moveTo>
                  <a:lnTo>
                    <a:pt x="2283372" y="3517900"/>
                  </a:lnTo>
                  <a:lnTo>
                    <a:pt x="2284370" y="3518582"/>
                  </a:lnTo>
                  <a:lnTo>
                    <a:pt x="2284896" y="3517900"/>
                  </a:lnTo>
                  <a:close/>
                </a:path>
                <a:path w="6079490" h="5943600">
                  <a:moveTo>
                    <a:pt x="100945" y="3390906"/>
                  </a:moveTo>
                  <a:lnTo>
                    <a:pt x="70075" y="3403600"/>
                  </a:lnTo>
                  <a:lnTo>
                    <a:pt x="86526" y="3492500"/>
                  </a:lnTo>
                  <a:lnTo>
                    <a:pt x="101960" y="3479800"/>
                  </a:lnTo>
                  <a:lnTo>
                    <a:pt x="117395" y="3479800"/>
                  </a:lnTo>
                  <a:lnTo>
                    <a:pt x="100945" y="3390906"/>
                  </a:lnTo>
                  <a:close/>
                </a:path>
                <a:path w="6079490" h="5943600">
                  <a:moveTo>
                    <a:pt x="101960" y="3479800"/>
                  </a:moveTo>
                  <a:lnTo>
                    <a:pt x="86526" y="3492500"/>
                  </a:lnTo>
                  <a:lnTo>
                    <a:pt x="87119" y="3492255"/>
                  </a:lnTo>
                  <a:lnTo>
                    <a:pt x="101960" y="3479800"/>
                  </a:lnTo>
                  <a:close/>
                </a:path>
                <a:path w="6079490" h="5943600">
                  <a:moveTo>
                    <a:pt x="87119" y="3492255"/>
                  </a:moveTo>
                  <a:lnTo>
                    <a:pt x="86526" y="3492500"/>
                  </a:lnTo>
                  <a:lnTo>
                    <a:pt x="86843" y="3492488"/>
                  </a:lnTo>
                  <a:lnTo>
                    <a:pt x="87119" y="3492255"/>
                  </a:lnTo>
                  <a:close/>
                </a:path>
                <a:path w="6079490" h="5943600">
                  <a:moveTo>
                    <a:pt x="2196939" y="3492488"/>
                  </a:moveTo>
                  <a:close/>
                </a:path>
                <a:path w="6079490" h="5943600">
                  <a:moveTo>
                    <a:pt x="2206716" y="3479796"/>
                  </a:moveTo>
                  <a:lnTo>
                    <a:pt x="2196939" y="3492488"/>
                  </a:lnTo>
                  <a:lnTo>
                    <a:pt x="2206716" y="3479796"/>
                  </a:lnTo>
                  <a:close/>
                </a:path>
                <a:path w="6079490" h="5943600">
                  <a:moveTo>
                    <a:pt x="4072337" y="3479801"/>
                  </a:moveTo>
                  <a:lnTo>
                    <a:pt x="4080818" y="3492500"/>
                  </a:lnTo>
                  <a:lnTo>
                    <a:pt x="4082808" y="3492500"/>
                  </a:lnTo>
                  <a:lnTo>
                    <a:pt x="4072337" y="3479801"/>
                  </a:lnTo>
                  <a:close/>
                </a:path>
                <a:path w="6079490" h="5943600">
                  <a:moveTo>
                    <a:pt x="4095872" y="3479800"/>
                  </a:moveTo>
                  <a:lnTo>
                    <a:pt x="4072337" y="3479800"/>
                  </a:lnTo>
                  <a:lnTo>
                    <a:pt x="4082808" y="3492500"/>
                  </a:lnTo>
                  <a:lnTo>
                    <a:pt x="4095872" y="3479800"/>
                  </a:lnTo>
                  <a:close/>
                </a:path>
                <a:path w="6079490" h="5943600">
                  <a:moveTo>
                    <a:pt x="2148221" y="3416487"/>
                  </a:moveTo>
                  <a:lnTo>
                    <a:pt x="2138199" y="3422654"/>
                  </a:lnTo>
                  <a:lnTo>
                    <a:pt x="2128443" y="3429000"/>
                  </a:lnTo>
                  <a:lnTo>
                    <a:pt x="2196939" y="3492488"/>
                  </a:lnTo>
                  <a:lnTo>
                    <a:pt x="2216476" y="3467100"/>
                  </a:lnTo>
                  <a:lnTo>
                    <a:pt x="2148221" y="3416487"/>
                  </a:lnTo>
                  <a:close/>
                </a:path>
                <a:path w="6079490" h="5943600">
                  <a:moveTo>
                    <a:pt x="117092" y="3479800"/>
                  </a:moveTo>
                  <a:lnTo>
                    <a:pt x="101959" y="3479801"/>
                  </a:lnTo>
                  <a:lnTo>
                    <a:pt x="87119" y="3492255"/>
                  </a:lnTo>
                  <a:lnTo>
                    <a:pt x="117092" y="3479800"/>
                  </a:lnTo>
                  <a:close/>
                </a:path>
                <a:path w="6079490" h="5943600">
                  <a:moveTo>
                    <a:pt x="117092" y="3479800"/>
                  </a:moveTo>
                  <a:lnTo>
                    <a:pt x="101961" y="3486149"/>
                  </a:lnTo>
                  <a:lnTo>
                    <a:pt x="117122" y="3479912"/>
                  </a:lnTo>
                  <a:close/>
                </a:path>
                <a:path w="6079490" h="5943600">
                  <a:moveTo>
                    <a:pt x="117395" y="3479800"/>
                  </a:moveTo>
                  <a:lnTo>
                    <a:pt x="117092" y="3479800"/>
                  </a:lnTo>
                  <a:lnTo>
                    <a:pt x="117395" y="3479800"/>
                  </a:lnTo>
                  <a:close/>
                </a:path>
                <a:path w="6079490" h="5943600">
                  <a:moveTo>
                    <a:pt x="4108937" y="3467100"/>
                  </a:moveTo>
                  <a:lnTo>
                    <a:pt x="4063855" y="3467100"/>
                  </a:lnTo>
                  <a:lnTo>
                    <a:pt x="4072337" y="3479801"/>
                  </a:lnTo>
                  <a:lnTo>
                    <a:pt x="4095875" y="3479796"/>
                  </a:lnTo>
                  <a:lnTo>
                    <a:pt x="4108937" y="3467100"/>
                  </a:lnTo>
                  <a:close/>
                </a:path>
                <a:path w="6079490" h="5943600">
                  <a:moveTo>
                    <a:pt x="4063855" y="3467100"/>
                  </a:moveTo>
                  <a:lnTo>
                    <a:pt x="4062586" y="3467973"/>
                  </a:lnTo>
                  <a:lnTo>
                    <a:pt x="4072337" y="3479800"/>
                  </a:lnTo>
                  <a:lnTo>
                    <a:pt x="4063855" y="3467100"/>
                  </a:lnTo>
                  <a:close/>
                </a:path>
                <a:path w="6079490" h="5943600">
                  <a:moveTo>
                    <a:pt x="2216498" y="3467100"/>
                  </a:moveTo>
                  <a:lnTo>
                    <a:pt x="2206716" y="3479796"/>
                  </a:lnTo>
                  <a:lnTo>
                    <a:pt x="2216498" y="3467100"/>
                  </a:lnTo>
                  <a:close/>
                </a:path>
                <a:path w="6079490" h="5943600">
                  <a:moveTo>
                    <a:pt x="4127080" y="3416383"/>
                  </a:moveTo>
                  <a:lnTo>
                    <a:pt x="4061865" y="3467100"/>
                  </a:lnTo>
                  <a:lnTo>
                    <a:pt x="4062586" y="3467973"/>
                  </a:lnTo>
                  <a:lnTo>
                    <a:pt x="4063855" y="3467100"/>
                  </a:lnTo>
                  <a:lnTo>
                    <a:pt x="4108937" y="3467100"/>
                  </a:lnTo>
                  <a:lnTo>
                    <a:pt x="4148130" y="3429000"/>
                  </a:lnTo>
                  <a:lnTo>
                    <a:pt x="4137659" y="3422650"/>
                  </a:lnTo>
                  <a:lnTo>
                    <a:pt x="4127080" y="3416383"/>
                  </a:lnTo>
                  <a:close/>
                </a:path>
                <a:path w="6079490" h="5943600">
                  <a:moveTo>
                    <a:pt x="2083401" y="3353702"/>
                  </a:moveTo>
                  <a:lnTo>
                    <a:pt x="2072143" y="3365500"/>
                  </a:lnTo>
                  <a:lnTo>
                    <a:pt x="2061823" y="3378200"/>
                  </a:lnTo>
                  <a:lnTo>
                    <a:pt x="2127886" y="3429000"/>
                  </a:lnTo>
                  <a:lnTo>
                    <a:pt x="2138206" y="3416300"/>
                  </a:lnTo>
                  <a:lnTo>
                    <a:pt x="2148525" y="3416300"/>
                  </a:lnTo>
                  <a:lnTo>
                    <a:pt x="2083401" y="3353702"/>
                  </a:lnTo>
                  <a:close/>
                </a:path>
                <a:path w="6079490" h="5943600">
                  <a:moveTo>
                    <a:pt x="2138206" y="3416300"/>
                  </a:moveTo>
                  <a:lnTo>
                    <a:pt x="2127886" y="3429000"/>
                  </a:lnTo>
                  <a:lnTo>
                    <a:pt x="2128944" y="3428349"/>
                  </a:lnTo>
                  <a:lnTo>
                    <a:pt x="2138206" y="3416300"/>
                  </a:lnTo>
                  <a:close/>
                </a:path>
                <a:path w="6079490" h="5943600">
                  <a:moveTo>
                    <a:pt x="2128944" y="3428349"/>
                  </a:moveTo>
                  <a:lnTo>
                    <a:pt x="2127886" y="3429000"/>
                  </a:lnTo>
                  <a:lnTo>
                    <a:pt x="2128443" y="3429000"/>
                  </a:lnTo>
                  <a:lnTo>
                    <a:pt x="2128944" y="3428349"/>
                  </a:lnTo>
                  <a:close/>
                </a:path>
                <a:path w="6079490" h="5943600">
                  <a:moveTo>
                    <a:pt x="4164367" y="3416300"/>
                  </a:moveTo>
                  <a:lnTo>
                    <a:pt x="4127187" y="3416300"/>
                  </a:lnTo>
                  <a:lnTo>
                    <a:pt x="4137665" y="3422654"/>
                  </a:lnTo>
                  <a:lnTo>
                    <a:pt x="4148379" y="3429000"/>
                  </a:lnTo>
                  <a:lnTo>
                    <a:pt x="4164367" y="3416300"/>
                  </a:lnTo>
                  <a:close/>
                </a:path>
                <a:path w="6079490" h="5943600">
                  <a:moveTo>
                    <a:pt x="2147968" y="3416300"/>
                  </a:moveTo>
                  <a:lnTo>
                    <a:pt x="2138206" y="3416300"/>
                  </a:lnTo>
                  <a:lnTo>
                    <a:pt x="2128944" y="3428349"/>
                  </a:lnTo>
                  <a:lnTo>
                    <a:pt x="2138206" y="3422650"/>
                  </a:lnTo>
                  <a:lnTo>
                    <a:pt x="2147968" y="3416300"/>
                  </a:lnTo>
                  <a:close/>
                </a:path>
                <a:path w="6079490" h="5943600">
                  <a:moveTo>
                    <a:pt x="4127187" y="3416300"/>
                  </a:moveTo>
                  <a:lnTo>
                    <a:pt x="4137665" y="3422654"/>
                  </a:lnTo>
                  <a:lnTo>
                    <a:pt x="4127187" y="3416300"/>
                  </a:lnTo>
                  <a:close/>
                </a:path>
                <a:path w="6079490" h="5943600">
                  <a:moveTo>
                    <a:pt x="2147968" y="3416300"/>
                  </a:moveTo>
                  <a:lnTo>
                    <a:pt x="2138206" y="3422650"/>
                  </a:lnTo>
                  <a:lnTo>
                    <a:pt x="2148221" y="3416487"/>
                  </a:lnTo>
                  <a:lnTo>
                    <a:pt x="2147968" y="3416300"/>
                  </a:lnTo>
                  <a:close/>
                </a:path>
                <a:path w="6079490" h="5943600">
                  <a:moveTo>
                    <a:pt x="2148525" y="3416300"/>
                  </a:moveTo>
                  <a:lnTo>
                    <a:pt x="2147968" y="3416300"/>
                  </a:lnTo>
                  <a:lnTo>
                    <a:pt x="2148221" y="3416487"/>
                  </a:lnTo>
                  <a:lnTo>
                    <a:pt x="2148525" y="3416300"/>
                  </a:lnTo>
                  <a:close/>
                </a:path>
                <a:path w="6079490" h="5943600">
                  <a:moveTo>
                    <a:pt x="4190344" y="3353341"/>
                  </a:moveTo>
                  <a:lnTo>
                    <a:pt x="4126938" y="3416300"/>
                  </a:lnTo>
                  <a:lnTo>
                    <a:pt x="4127080" y="3416383"/>
                  </a:lnTo>
                  <a:lnTo>
                    <a:pt x="4164367" y="3416300"/>
                  </a:lnTo>
                  <a:lnTo>
                    <a:pt x="4212330" y="3378200"/>
                  </a:lnTo>
                  <a:lnTo>
                    <a:pt x="4201608" y="3365498"/>
                  </a:lnTo>
                  <a:lnTo>
                    <a:pt x="4190344" y="3353341"/>
                  </a:lnTo>
                  <a:close/>
                </a:path>
                <a:path w="6079490" h="5943600">
                  <a:moveTo>
                    <a:pt x="85029" y="3302010"/>
                  </a:moveTo>
                  <a:lnTo>
                    <a:pt x="54127" y="3314700"/>
                  </a:lnTo>
                  <a:lnTo>
                    <a:pt x="70059" y="3403600"/>
                  </a:lnTo>
                  <a:lnTo>
                    <a:pt x="100960" y="3390900"/>
                  </a:lnTo>
                  <a:lnTo>
                    <a:pt x="85029" y="3302010"/>
                  </a:lnTo>
                  <a:close/>
                </a:path>
                <a:path w="6079490" h="5943600">
                  <a:moveTo>
                    <a:pt x="2026907" y="3289300"/>
                  </a:moveTo>
                  <a:lnTo>
                    <a:pt x="2014785" y="3295651"/>
                  </a:lnTo>
                  <a:lnTo>
                    <a:pt x="2003152" y="3302000"/>
                  </a:lnTo>
                  <a:lnTo>
                    <a:pt x="2002667" y="3302000"/>
                  </a:lnTo>
                  <a:lnTo>
                    <a:pt x="2060023" y="3378200"/>
                  </a:lnTo>
                  <a:lnTo>
                    <a:pt x="2072144" y="3365498"/>
                  </a:lnTo>
                  <a:lnTo>
                    <a:pt x="2082462" y="3352800"/>
                  </a:lnTo>
                  <a:lnTo>
                    <a:pt x="2084263" y="3352800"/>
                  </a:lnTo>
                  <a:lnTo>
                    <a:pt x="2038378" y="3302000"/>
                  </a:lnTo>
                  <a:lnTo>
                    <a:pt x="2003152" y="3302000"/>
                  </a:lnTo>
                  <a:lnTo>
                    <a:pt x="2002991" y="3301830"/>
                  </a:lnTo>
                  <a:lnTo>
                    <a:pt x="2038225" y="3301830"/>
                  </a:lnTo>
                  <a:lnTo>
                    <a:pt x="2026907" y="3289300"/>
                  </a:lnTo>
                  <a:close/>
                </a:path>
                <a:path w="6079490" h="5943600">
                  <a:moveTo>
                    <a:pt x="2072143" y="3365500"/>
                  </a:moveTo>
                  <a:lnTo>
                    <a:pt x="2060023" y="3378200"/>
                  </a:lnTo>
                  <a:lnTo>
                    <a:pt x="2061823" y="3378200"/>
                  </a:lnTo>
                  <a:lnTo>
                    <a:pt x="2072143" y="3365500"/>
                  </a:lnTo>
                  <a:close/>
                </a:path>
                <a:path w="6079490" h="5943600">
                  <a:moveTo>
                    <a:pt x="4201610" y="3365500"/>
                  </a:moveTo>
                  <a:lnTo>
                    <a:pt x="4212330" y="3378200"/>
                  </a:lnTo>
                  <a:lnTo>
                    <a:pt x="4213378" y="3378200"/>
                  </a:lnTo>
                  <a:lnTo>
                    <a:pt x="4201610" y="3365500"/>
                  </a:lnTo>
                  <a:close/>
                </a:path>
                <a:path w="6079490" h="5943600">
                  <a:moveTo>
                    <a:pt x="4233138" y="3352800"/>
                  </a:moveTo>
                  <a:lnTo>
                    <a:pt x="4190889" y="3352800"/>
                  </a:lnTo>
                  <a:lnTo>
                    <a:pt x="4201610" y="3365500"/>
                  </a:lnTo>
                  <a:lnTo>
                    <a:pt x="4213378" y="3378200"/>
                  </a:lnTo>
                  <a:lnTo>
                    <a:pt x="4233138" y="3352800"/>
                  </a:lnTo>
                  <a:close/>
                </a:path>
                <a:path w="6079490" h="5943600">
                  <a:moveTo>
                    <a:pt x="2082462" y="3352800"/>
                  </a:moveTo>
                  <a:lnTo>
                    <a:pt x="2072143" y="3365499"/>
                  </a:lnTo>
                  <a:lnTo>
                    <a:pt x="2083401" y="3353702"/>
                  </a:lnTo>
                  <a:lnTo>
                    <a:pt x="2082462" y="3352800"/>
                  </a:lnTo>
                  <a:close/>
                </a:path>
                <a:path w="6079490" h="5943600">
                  <a:moveTo>
                    <a:pt x="4190889" y="3352800"/>
                  </a:moveTo>
                  <a:lnTo>
                    <a:pt x="4190344" y="3353341"/>
                  </a:lnTo>
                  <a:lnTo>
                    <a:pt x="4201608" y="3365498"/>
                  </a:lnTo>
                  <a:lnTo>
                    <a:pt x="4190889" y="3352800"/>
                  </a:lnTo>
                  <a:close/>
                </a:path>
                <a:path w="6079490" h="5943600">
                  <a:moveTo>
                    <a:pt x="2084263" y="3352800"/>
                  </a:moveTo>
                  <a:lnTo>
                    <a:pt x="2082462" y="3352800"/>
                  </a:lnTo>
                  <a:lnTo>
                    <a:pt x="2083401" y="3353702"/>
                  </a:lnTo>
                  <a:lnTo>
                    <a:pt x="2084263" y="3352800"/>
                  </a:lnTo>
                  <a:close/>
                </a:path>
                <a:path w="6079490" h="5943600">
                  <a:moveTo>
                    <a:pt x="4249112" y="3289313"/>
                  </a:moveTo>
                  <a:lnTo>
                    <a:pt x="4189842" y="3352800"/>
                  </a:lnTo>
                  <a:lnTo>
                    <a:pt x="4190344" y="3353341"/>
                  </a:lnTo>
                  <a:lnTo>
                    <a:pt x="4190889" y="3352800"/>
                  </a:lnTo>
                  <a:lnTo>
                    <a:pt x="4233138" y="3352800"/>
                  </a:lnTo>
                  <a:lnTo>
                    <a:pt x="4272660" y="3302000"/>
                  </a:lnTo>
                  <a:lnTo>
                    <a:pt x="4249112" y="3289313"/>
                  </a:lnTo>
                  <a:close/>
                </a:path>
                <a:path w="6079490" h="5943600">
                  <a:moveTo>
                    <a:pt x="69975" y="3225800"/>
                  </a:moveTo>
                  <a:lnTo>
                    <a:pt x="39020" y="3225800"/>
                  </a:lnTo>
                  <a:lnTo>
                    <a:pt x="54100" y="3314700"/>
                  </a:lnTo>
                  <a:lnTo>
                    <a:pt x="85054" y="3302000"/>
                  </a:lnTo>
                  <a:lnTo>
                    <a:pt x="69975" y="3225800"/>
                  </a:lnTo>
                  <a:close/>
                </a:path>
                <a:path w="6079490" h="5943600">
                  <a:moveTo>
                    <a:pt x="2014785" y="3295651"/>
                  </a:moveTo>
                  <a:lnTo>
                    <a:pt x="2002991" y="3301830"/>
                  </a:lnTo>
                  <a:lnTo>
                    <a:pt x="2003152" y="3302000"/>
                  </a:lnTo>
                  <a:lnTo>
                    <a:pt x="2014785" y="3295651"/>
                  </a:lnTo>
                  <a:close/>
                </a:path>
                <a:path w="6079490" h="5943600">
                  <a:moveTo>
                    <a:pt x="4284488" y="3289300"/>
                  </a:moveTo>
                  <a:lnTo>
                    <a:pt x="4249125" y="3289300"/>
                  </a:lnTo>
                  <a:lnTo>
                    <a:pt x="4272698" y="3302000"/>
                  </a:lnTo>
                  <a:lnTo>
                    <a:pt x="4284488" y="3289300"/>
                  </a:lnTo>
                  <a:close/>
                </a:path>
                <a:path w="6079490" h="5943600">
                  <a:moveTo>
                    <a:pt x="1965805" y="3213100"/>
                  </a:moveTo>
                  <a:lnTo>
                    <a:pt x="1961987" y="3217266"/>
                  </a:lnTo>
                  <a:lnTo>
                    <a:pt x="1967415" y="3225800"/>
                  </a:lnTo>
                  <a:lnTo>
                    <a:pt x="1943796" y="3237123"/>
                  </a:lnTo>
                  <a:lnTo>
                    <a:pt x="1942536" y="3238500"/>
                  </a:lnTo>
                  <a:lnTo>
                    <a:pt x="2002991" y="3301830"/>
                  </a:lnTo>
                  <a:lnTo>
                    <a:pt x="2014837" y="3295622"/>
                  </a:lnTo>
                  <a:lnTo>
                    <a:pt x="2026421" y="3289300"/>
                  </a:lnTo>
                  <a:lnTo>
                    <a:pt x="1965805" y="3213100"/>
                  </a:lnTo>
                  <a:close/>
                </a:path>
                <a:path w="6079490" h="5943600">
                  <a:moveTo>
                    <a:pt x="4249125" y="3289300"/>
                  </a:moveTo>
                  <a:lnTo>
                    <a:pt x="4260842" y="3295622"/>
                  </a:lnTo>
                  <a:lnTo>
                    <a:pt x="4249125" y="3289300"/>
                  </a:lnTo>
                  <a:close/>
                </a:path>
                <a:path w="6079490" h="5943600">
                  <a:moveTo>
                    <a:pt x="4308036" y="3213100"/>
                  </a:moveTo>
                  <a:lnTo>
                    <a:pt x="4249087" y="3289300"/>
                  </a:lnTo>
                  <a:lnTo>
                    <a:pt x="4284488" y="3289300"/>
                  </a:lnTo>
                  <a:lnTo>
                    <a:pt x="4331646" y="3238500"/>
                  </a:lnTo>
                  <a:lnTo>
                    <a:pt x="4308036" y="3213100"/>
                  </a:lnTo>
                  <a:close/>
                </a:path>
                <a:path w="6079490" h="5943600">
                  <a:moveTo>
                    <a:pt x="1918983" y="3149649"/>
                  </a:moveTo>
                  <a:lnTo>
                    <a:pt x="1892462" y="3162300"/>
                  </a:lnTo>
                  <a:lnTo>
                    <a:pt x="1940926" y="3238500"/>
                  </a:lnTo>
                  <a:lnTo>
                    <a:pt x="1954170" y="3225800"/>
                  </a:lnTo>
                  <a:lnTo>
                    <a:pt x="1961987" y="3217266"/>
                  </a:lnTo>
                  <a:lnTo>
                    <a:pt x="1918983" y="3149649"/>
                  </a:lnTo>
                  <a:close/>
                </a:path>
                <a:path w="6079490" h="5943600">
                  <a:moveTo>
                    <a:pt x="1954170" y="3225800"/>
                  </a:moveTo>
                  <a:lnTo>
                    <a:pt x="1940926" y="3238500"/>
                  </a:lnTo>
                  <a:lnTo>
                    <a:pt x="1943796" y="3237123"/>
                  </a:lnTo>
                  <a:lnTo>
                    <a:pt x="1954170" y="3225800"/>
                  </a:lnTo>
                  <a:close/>
                </a:path>
                <a:path w="6079490" h="5943600">
                  <a:moveTo>
                    <a:pt x="1943796" y="3237123"/>
                  </a:moveTo>
                  <a:lnTo>
                    <a:pt x="1940926" y="3238500"/>
                  </a:lnTo>
                  <a:lnTo>
                    <a:pt x="1942539" y="3238495"/>
                  </a:lnTo>
                  <a:lnTo>
                    <a:pt x="1943796" y="3237123"/>
                  </a:lnTo>
                  <a:close/>
                </a:path>
                <a:path w="6079490" h="5943600">
                  <a:moveTo>
                    <a:pt x="4366777" y="3150070"/>
                  </a:moveTo>
                  <a:lnTo>
                    <a:pt x="4308044" y="3213100"/>
                  </a:lnTo>
                  <a:lnTo>
                    <a:pt x="4319841" y="3225800"/>
                  </a:lnTo>
                  <a:lnTo>
                    <a:pt x="4331642" y="3238495"/>
                  </a:lnTo>
                  <a:lnTo>
                    <a:pt x="4390810" y="3175000"/>
                  </a:lnTo>
                  <a:lnTo>
                    <a:pt x="4379013" y="3162300"/>
                  </a:lnTo>
                  <a:lnTo>
                    <a:pt x="4366777" y="3150070"/>
                  </a:lnTo>
                  <a:close/>
                </a:path>
                <a:path w="6079490" h="5943600">
                  <a:moveTo>
                    <a:pt x="1961987" y="3217266"/>
                  </a:moveTo>
                  <a:lnTo>
                    <a:pt x="1943796" y="3237123"/>
                  </a:lnTo>
                  <a:lnTo>
                    <a:pt x="1967415" y="3225800"/>
                  </a:lnTo>
                  <a:lnTo>
                    <a:pt x="1961987" y="3217266"/>
                  </a:lnTo>
                  <a:close/>
                </a:path>
                <a:path w="6079490" h="5943600">
                  <a:moveTo>
                    <a:pt x="53328" y="3136900"/>
                  </a:moveTo>
                  <a:lnTo>
                    <a:pt x="22469" y="3136900"/>
                  </a:lnTo>
                  <a:lnTo>
                    <a:pt x="39068" y="3225800"/>
                  </a:lnTo>
                  <a:lnTo>
                    <a:pt x="69927" y="3225800"/>
                  </a:lnTo>
                  <a:lnTo>
                    <a:pt x="53328" y="3136900"/>
                  </a:lnTo>
                  <a:close/>
                </a:path>
                <a:path w="6079490" h="5943600">
                  <a:moveTo>
                    <a:pt x="4308044" y="3213100"/>
                  </a:moveTo>
                  <a:lnTo>
                    <a:pt x="4319841" y="3225800"/>
                  </a:lnTo>
                  <a:lnTo>
                    <a:pt x="4308044" y="3213100"/>
                  </a:lnTo>
                  <a:close/>
                </a:path>
                <a:path w="6079490" h="5943600">
                  <a:moveTo>
                    <a:pt x="4379015" y="3162302"/>
                  </a:moveTo>
                  <a:lnTo>
                    <a:pt x="4390810" y="3175000"/>
                  </a:lnTo>
                  <a:lnTo>
                    <a:pt x="4391719" y="3175000"/>
                  </a:lnTo>
                  <a:lnTo>
                    <a:pt x="4379015" y="3162302"/>
                  </a:lnTo>
                  <a:close/>
                </a:path>
                <a:path w="6079490" h="5943600">
                  <a:moveTo>
                    <a:pt x="4400500" y="3162300"/>
                  </a:moveTo>
                  <a:lnTo>
                    <a:pt x="4379013" y="3162300"/>
                  </a:lnTo>
                  <a:lnTo>
                    <a:pt x="4391719" y="3175000"/>
                  </a:lnTo>
                  <a:lnTo>
                    <a:pt x="4400500" y="3162300"/>
                  </a:lnTo>
                  <a:close/>
                </a:path>
                <a:path w="6079490" h="5943600">
                  <a:moveTo>
                    <a:pt x="4409282" y="3149600"/>
                  </a:moveTo>
                  <a:lnTo>
                    <a:pt x="4367216" y="3149600"/>
                  </a:lnTo>
                  <a:lnTo>
                    <a:pt x="4379015" y="3162302"/>
                  </a:lnTo>
                  <a:lnTo>
                    <a:pt x="4400500" y="3162300"/>
                  </a:lnTo>
                  <a:lnTo>
                    <a:pt x="4409282" y="3149600"/>
                  </a:lnTo>
                  <a:close/>
                </a:path>
                <a:path w="6079490" h="5943600">
                  <a:moveTo>
                    <a:pt x="1872066" y="3073692"/>
                  </a:moveTo>
                  <a:lnTo>
                    <a:pt x="1858503" y="3079750"/>
                  </a:lnTo>
                  <a:lnTo>
                    <a:pt x="1845122" y="3086100"/>
                  </a:lnTo>
                  <a:lnTo>
                    <a:pt x="1892326" y="3162300"/>
                  </a:lnTo>
                  <a:lnTo>
                    <a:pt x="1905707" y="3149600"/>
                  </a:lnTo>
                  <a:lnTo>
                    <a:pt x="1919088" y="3149600"/>
                  </a:lnTo>
                  <a:lnTo>
                    <a:pt x="1872066" y="3073692"/>
                  </a:lnTo>
                  <a:close/>
                </a:path>
                <a:path w="6079490" h="5943600">
                  <a:moveTo>
                    <a:pt x="1905707" y="3149600"/>
                  </a:moveTo>
                  <a:lnTo>
                    <a:pt x="1892326" y="3162300"/>
                  </a:lnTo>
                  <a:lnTo>
                    <a:pt x="1892596" y="3162171"/>
                  </a:lnTo>
                  <a:lnTo>
                    <a:pt x="1905707" y="3149600"/>
                  </a:lnTo>
                  <a:close/>
                </a:path>
                <a:path w="6079490" h="5943600">
                  <a:moveTo>
                    <a:pt x="1892596" y="3162171"/>
                  </a:moveTo>
                  <a:lnTo>
                    <a:pt x="1892326" y="3162300"/>
                  </a:lnTo>
                  <a:lnTo>
                    <a:pt x="1892462" y="3162300"/>
                  </a:lnTo>
                  <a:lnTo>
                    <a:pt x="1892596" y="3162171"/>
                  </a:lnTo>
                  <a:close/>
                </a:path>
                <a:path w="6079490" h="5943600">
                  <a:moveTo>
                    <a:pt x="4367216" y="3149600"/>
                  </a:moveTo>
                  <a:lnTo>
                    <a:pt x="4366777" y="3150070"/>
                  </a:lnTo>
                  <a:lnTo>
                    <a:pt x="4379013" y="3162300"/>
                  </a:lnTo>
                  <a:lnTo>
                    <a:pt x="4367216" y="3149600"/>
                  </a:lnTo>
                  <a:close/>
                </a:path>
                <a:path w="6079490" h="5943600">
                  <a:moveTo>
                    <a:pt x="1918951" y="3149600"/>
                  </a:moveTo>
                  <a:lnTo>
                    <a:pt x="1905707" y="3149600"/>
                  </a:lnTo>
                  <a:lnTo>
                    <a:pt x="1892596" y="3162171"/>
                  </a:lnTo>
                  <a:lnTo>
                    <a:pt x="1918951" y="3149600"/>
                  </a:lnTo>
                  <a:close/>
                </a:path>
                <a:path w="6079490" h="5943600">
                  <a:moveTo>
                    <a:pt x="1918951" y="3149600"/>
                  </a:moveTo>
                  <a:lnTo>
                    <a:pt x="1905699" y="3155953"/>
                  </a:lnTo>
                  <a:lnTo>
                    <a:pt x="1918983" y="3149649"/>
                  </a:lnTo>
                  <a:close/>
                </a:path>
                <a:path w="6079490" h="5943600">
                  <a:moveTo>
                    <a:pt x="4418835" y="3086291"/>
                  </a:moveTo>
                  <a:lnTo>
                    <a:pt x="4366307" y="3149600"/>
                  </a:lnTo>
                  <a:lnTo>
                    <a:pt x="4366777" y="3150070"/>
                  </a:lnTo>
                  <a:lnTo>
                    <a:pt x="4367216" y="3149600"/>
                  </a:lnTo>
                  <a:lnTo>
                    <a:pt x="4409282" y="3149600"/>
                  </a:lnTo>
                  <a:lnTo>
                    <a:pt x="4444407" y="3098800"/>
                  </a:lnTo>
                  <a:lnTo>
                    <a:pt x="4431700" y="3092450"/>
                  </a:lnTo>
                  <a:lnTo>
                    <a:pt x="4418835" y="3086291"/>
                  </a:lnTo>
                  <a:close/>
                </a:path>
                <a:path w="6079490" h="5943600">
                  <a:moveTo>
                    <a:pt x="1919088" y="3149600"/>
                  </a:moveTo>
                  <a:lnTo>
                    <a:pt x="1918951" y="3149600"/>
                  </a:lnTo>
                  <a:lnTo>
                    <a:pt x="1919088" y="3149600"/>
                  </a:lnTo>
                  <a:close/>
                </a:path>
                <a:path w="6079490" h="5943600">
                  <a:moveTo>
                    <a:pt x="46027" y="3048000"/>
                  </a:moveTo>
                  <a:lnTo>
                    <a:pt x="14727" y="3048000"/>
                  </a:lnTo>
                  <a:lnTo>
                    <a:pt x="22248" y="3136900"/>
                  </a:lnTo>
                  <a:lnTo>
                    <a:pt x="53548" y="3136900"/>
                  </a:lnTo>
                  <a:lnTo>
                    <a:pt x="46027" y="3048000"/>
                  </a:lnTo>
                  <a:close/>
                </a:path>
                <a:path w="6079490" h="5943600">
                  <a:moveTo>
                    <a:pt x="4443892" y="3098286"/>
                  </a:moveTo>
                  <a:lnTo>
                    <a:pt x="4444407" y="3098800"/>
                  </a:lnTo>
                  <a:lnTo>
                    <a:pt x="4444966" y="3098800"/>
                  </a:lnTo>
                  <a:lnTo>
                    <a:pt x="4443892" y="3098286"/>
                  </a:lnTo>
                  <a:close/>
                </a:path>
                <a:path w="6079490" h="5943600">
                  <a:moveTo>
                    <a:pt x="4431700" y="3086100"/>
                  </a:moveTo>
                  <a:lnTo>
                    <a:pt x="4443892" y="3098286"/>
                  </a:lnTo>
                  <a:lnTo>
                    <a:pt x="4444966" y="3098800"/>
                  </a:lnTo>
                  <a:lnTo>
                    <a:pt x="4431700" y="3086100"/>
                  </a:lnTo>
                  <a:close/>
                </a:path>
                <a:path w="6079490" h="5943600">
                  <a:moveTo>
                    <a:pt x="4452963" y="3086100"/>
                  </a:moveTo>
                  <a:lnTo>
                    <a:pt x="4431700" y="3086100"/>
                  </a:lnTo>
                  <a:lnTo>
                    <a:pt x="4444966" y="3098800"/>
                  </a:lnTo>
                  <a:lnTo>
                    <a:pt x="4452963" y="3086100"/>
                  </a:lnTo>
                  <a:close/>
                </a:path>
                <a:path w="6079490" h="5943600">
                  <a:moveTo>
                    <a:pt x="4431700" y="3086100"/>
                  </a:moveTo>
                  <a:lnTo>
                    <a:pt x="4418994" y="3086100"/>
                  </a:lnTo>
                  <a:lnTo>
                    <a:pt x="4431700" y="3092450"/>
                  </a:lnTo>
                  <a:lnTo>
                    <a:pt x="4443892" y="3098286"/>
                  </a:lnTo>
                  <a:lnTo>
                    <a:pt x="4431700" y="3086100"/>
                  </a:lnTo>
                  <a:close/>
                </a:path>
                <a:path w="6079490" h="5943600">
                  <a:moveTo>
                    <a:pt x="4418994" y="3086100"/>
                  </a:moveTo>
                  <a:lnTo>
                    <a:pt x="4418835" y="3086291"/>
                  </a:lnTo>
                  <a:lnTo>
                    <a:pt x="4431700" y="3092450"/>
                  </a:lnTo>
                  <a:lnTo>
                    <a:pt x="4418994" y="3086100"/>
                  </a:lnTo>
                  <a:close/>
                </a:path>
                <a:path w="6079490" h="5943600">
                  <a:moveTo>
                    <a:pt x="4466283" y="3010111"/>
                  </a:moveTo>
                  <a:lnTo>
                    <a:pt x="4418434" y="3086100"/>
                  </a:lnTo>
                  <a:lnTo>
                    <a:pt x="4418835" y="3086291"/>
                  </a:lnTo>
                  <a:lnTo>
                    <a:pt x="4418994" y="3086100"/>
                  </a:lnTo>
                  <a:lnTo>
                    <a:pt x="4452963" y="3086100"/>
                  </a:lnTo>
                  <a:lnTo>
                    <a:pt x="4492948" y="3022600"/>
                  </a:lnTo>
                  <a:lnTo>
                    <a:pt x="4479678" y="3016248"/>
                  </a:lnTo>
                  <a:lnTo>
                    <a:pt x="4466283" y="3010111"/>
                  </a:lnTo>
                  <a:close/>
                </a:path>
                <a:path w="6079490" h="5943600">
                  <a:moveTo>
                    <a:pt x="1834471" y="2984642"/>
                  </a:moveTo>
                  <a:lnTo>
                    <a:pt x="1820189" y="2990851"/>
                  </a:lnTo>
                  <a:lnTo>
                    <a:pt x="1805974" y="2997200"/>
                  </a:lnTo>
                  <a:lnTo>
                    <a:pt x="1844285" y="3086100"/>
                  </a:lnTo>
                  <a:lnTo>
                    <a:pt x="1858503" y="3073400"/>
                  </a:lnTo>
                  <a:lnTo>
                    <a:pt x="1872721" y="3073400"/>
                  </a:lnTo>
                  <a:lnTo>
                    <a:pt x="1834471" y="2984642"/>
                  </a:lnTo>
                  <a:close/>
                </a:path>
                <a:path w="6079490" h="5943600">
                  <a:moveTo>
                    <a:pt x="1858503" y="3073400"/>
                  </a:moveTo>
                  <a:lnTo>
                    <a:pt x="1844285" y="3086100"/>
                  </a:lnTo>
                  <a:lnTo>
                    <a:pt x="1845866" y="3085394"/>
                  </a:lnTo>
                  <a:lnTo>
                    <a:pt x="1858503" y="3073400"/>
                  </a:lnTo>
                  <a:close/>
                </a:path>
                <a:path w="6079490" h="5943600">
                  <a:moveTo>
                    <a:pt x="1845866" y="3085394"/>
                  </a:moveTo>
                  <a:lnTo>
                    <a:pt x="1844285" y="3086100"/>
                  </a:lnTo>
                  <a:lnTo>
                    <a:pt x="1845122" y="3086100"/>
                  </a:lnTo>
                  <a:lnTo>
                    <a:pt x="1845866" y="3085394"/>
                  </a:lnTo>
                  <a:close/>
                </a:path>
                <a:path w="6079490" h="5943600">
                  <a:moveTo>
                    <a:pt x="1871884" y="3073400"/>
                  </a:moveTo>
                  <a:lnTo>
                    <a:pt x="1858503" y="3073400"/>
                  </a:lnTo>
                  <a:lnTo>
                    <a:pt x="1845866" y="3085394"/>
                  </a:lnTo>
                  <a:lnTo>
                    <a:pt x="1858503" y="3079750"/>
                  </a:lnTo>
                  <a:lnTo>
                    <a:pt x="1871884" y="3073400"/>
                  </a:lnTo>
                  <a:close/>
                </a:path>
                <a:path w="6079490" h="5943600">
                  <a:moveTo>
                    <a:pt x="1871884" y="3073400"/>
                  </a:moveTo>
                  <a:lnTo>
                    <a:pt x="1858503" y="3079750"/>
                  </a:lnTo>
                  <a:lnTo>
                    <a:pt x="1872066" y="3073692"/>
                  </a:lnTo>
                  <a:lnTo>
                    <a:pt x="1871884" y="3073400"/>
                  </a:lnTo>
                  <a:close/>
                </a:path>
                <a:path w="6079490" h="5943600">
                  <a:moveTo>
                    <a:pt x="1872721" y="3073400"/>
                  </a:moveTo>
                  <a:lnTo>
                    <a:pt x="1871884" y="3073400"/>
                  </a:lnTo>
                  <a:lnTo>
                    <a:pt x="1872066" y="3073692"/>
                  </a:lnTo>
                  <a:lnTo>
                    <a:pt x="1872721" y="3073400"/>
                  </a:lnTo>
                  <a:close/>
                </a:path>
                <a:path w="6079490" h="5943600">
                  <a:moveTo>
                    <a:pt x="42588" y="2959100"/>
                  </a:moveTo>
                  <a:lnTo>
                    <a:pt x="11200" y="2959100"/>
                  </a:lnTo>
                  <a:lnTo>
                    <a:pt x="14682" y="3048000"/>
                  </a:lnTo>
                  <a:lnTo>
                    <a:pt x="46071" y="3048000"/>
                  </a:lnTo>
                  <a:lnTo>
                    <a:pt x="42588" y="2959100"/>
                  </a:lnTo>
                  <a:close/>
                </a:path>
                <a:path w="6079490" h="5943600">
                  <a:moveTo>
                    <a:pt x="4492401" y="3022076"/>
                  </a:moveTo>
                  <a:lnTo>
                    <a:pt x="4492948" y="3022600"/>
                  </a:lnTo>
                  <a:lnTo>
                    <a:pt x="4493543" y="3022600"/>
                  </a:lnTo>
                  <a:lnTo>
                    <a:pt x="4492401" y="3022076"/>
                  </a:lnTo>
                  <a:close/>
                </a:path>
                <a:path w="6079490" h="5943600">
                  <a:moveTo>
                    <a:pt x="4479682" y="3009900"/>
                  </a:moveTo>
                  <a:lnTo>
                    <a:pt x="4492401" y="3022076"/>
                  </a:lnTo>
                  <a:lnTo>
                    <a:pt x="4493543" y="3022600"/>
                  </a:lnTo>
                  <a:lnTo>
                    <a:pt x="4479682" y="3009900"/>
                  </a:lnTo>
                  <a:close/>
                </a:path>
                <a:path w="6079490" h="5943600">
                  <a:moveTo>
                    <a:pt x="4500565" y="3009900"/>
                  </a:moveTo>
                  <a:lnTo>
                    <a:pt x="4479682" y="3009900"/>
                  </a:lnTo>
                  <a:lnTo>
                    <a:pt x="4493543" y="3022600"/>
                  </a:lnTo>
                  <a:lnTo>
                    <a:pt x="4500565" y="3009900"/>
                  </a:lnTo>
                  <a:close/>
                </a:path>
                <a:path w="6079490" h="5943600">
                  <a:moveTo>
                    <a:pt x="4479682" y="3009900"/>
                  </a:moveTo>
                  <a:lnTo>
                    <a:pt x="4466416" y="3009900"/>
                  </a:lnTo>
                  <a:lnTo>
                    <a:pt x="4479678" y="3016248"/>
                  </a:lnTo>
                  <a:lnTo>
                    <a:pt x="4492401" y="3022076"/>
                  </a:lnTo>
                  <a:lnTo>
                    <a:pt x="4479682" y="3009900"/>
                  </a:lnTo>
                  <a:close/>
                </a:path>
                <a:path w="6079490" h="5943600">
                  <a:moveTo>
                    <a:pt x="4466416" y="3009900"/>
                  </a:moveTo>
                  <a:lnTo>
                    <a:pt x="4466283" y="3010111"/>
                  </a:lnTo>
                  <a:lnTo>
                    <a:pt x="4479678" y="3016248"/>
                  </a:lnTo>
                  <a:lnTo>
                    <a:pt x="4466416" y="3009900"/>
                  </a:lnTo>
                  <a:close/>
                </a:path>
                <a:path w="6079490" h="5943600">
                  <a:moveTo>
                    <a:pt x="4507947" y="2921001"/>
                  </a:moveTo>
                  <a:lnTo>
                    <a:pt x="4465820" y="3009900"/>
                  </a:lnTo>
                  <a:lnTo>
                    <a:pt x="4466283" y="3010111"/>
                  </a:lnTo>
                  <a:lnTo>
                    <a:pt x="4466416" y="3009900"/>
                  </a:lnTo>
                  <a:lnTo>
                    <a:pt x="4500565" y="3009900"/>
                  </a:lnTo>
                  <a:lnTo>
                    <a:pt x="4535671" y="2946400"/>
                  </a:lnTo>
                  <a:lnTo>
                    <a:pt x="4507947" y="2921001"/>
                  </a:lnTo>
                  <a:close/>
                </a:path>
                <a:path w="6079490" h="5943600">
                  <a:moveTo>
                    <a:pt x="1801675" y="2908300"/>
                  </a:moveTo>
                  <a:lnTo>
                    <a:pt x="1772461" y="2921001"/>
                  </a:lnTo>
                  <a:lnTo>
                    <a:pt x="1805584" y="2997200"/>
                  </a:lnTo>
                  <a:lnTo>
                    <a:pt x="1820189" y="2990851"/>
                  </a:lnTo>
                  <a:lnTo>
                    <a:pt x="1834410" y="2984500"/>
                  </a:lnTo>
                  <a:lnTo>
                    <a:pt x="1834799" y="2984500"/>
                  </a:lnTo>
                  <a:lnTo>
                    <a:pt x="1801675" y="2908300"/>
                  </a:lnTo>
                  <a:close/>
                </a:path>
                <a:path w="6079490" h="5943600">
                  <a:moveTo>
                    <a:pt x="1834410" y="2984500"/>
                  </a:moveTo>
                  <a:lnTo>
                    <a:pt x="1820189" y="2990851"/>
                  </a:lnTo>
                  <a:lnTo>
                    <a:pt x="1834471" y="2984642"/>
                  </a:lnTo>
                  <a:lnTo>
                    <a:pt x="1834410" y="2984500"/>
                  </a:lnTo>
                  <a:close/>
                </a:path>
                <a:path w="6079490" h="5943600">
                  <a:moveTo>
                    <a:pt x="1834799" y="2984500"/>
                  </a:moveTo>
                  <a:lnTo>
                    <a:pt x="1834410" y="2984500"/>
                  </a:lnTo>
                  <a:lnTo>
                    <a:pt x="1834471" y="2984642"/>
                  </a:lnTo>
                  <a:lnTo>
                    <a:pt x="1834799" y="2984500"/>
                  </a:lnTo>
                  <a:close/>
                </a:path>
                <a:path w="6079490" h="5943600">
                  <a:moveTo>
                    <a:pt x="32572" y="2870200"/>
                  </a:moveTo>
                  <a:lnTo>
                    <a:pt x="1356" y="2870200"/>
                  </a:lnTo>
                  <a:lnTo>
                    <a:pt x="11286" y="2959100"/>
                  </a:lnTo>
                  <a:lnTo>
                    <a:pt x="42502" y="2959100"/>
                  </a:lnTo>
                  <a:lnTo>
                    <a:pt x="32572" y="2870200"/>
                  </a:lnTo>
                  <a:close/>
                </a:path>
                <a:path w="6079490" h="5943600">
                  <a:moveTo>
                    <a:pt x="2955755" y="2921000"/>
                  </a:moveTo>
                  <a:lnTo>
                    <a:pt x="2868604" y="2921001"/>
                  </a:lnTo>
                  <a:lnTo>
                    <a:pt x="2866418" y="2933700"/>
                  </a:lnTo>
                  <a:lnTo>
                    <a:pt x="2953674" y="2946400"/>
                  </a:lnTo>
                  <a:lnTo>
                    <a:pt x="2955823" y="2933919"/>
                  </a:lnTo>
                  <a:lnTo>
                    <a:pt x="2955755" y="2921000"/>
                  </a:lnTo>
                  <a:close/>
                </a:path>
                <a:path w="6079490" h="5943600">
                  <a:moveTo>
                    <a:pt x="2955860" y="2933700"/>
                  </a:moveTo>
                  <a:lnTo>
                    <a:pt x="2953674" y="2946400"/>
                  </a:lnTo>
                  <a:lnTo>
                    <a:pt x="2955966" y="2946400"/>
                  </a:lnTo>
                  <a:lnTo>
                    <a:pt x="2955860" y="2933700"/>
                  </a:lnTo>
                  <a:close/>
                </a:path>
                <a:path w="6079490" h="5943600">
                  <a:moveTo>
                    <a:pt x="3041850" y="2908584"/>
                  </a:moveTo>
                  <a:lnTo>
                    <a:pt x="2956906" y="2920833"/>
                  </a:lnTo>
                  <a:lnTo>
                    <a:pt x="2958046" y="2921001"/>
                  </a:lnTo>
                  <a:lnTo>
                    <a:pt x="2955860" y="2933700"/>
                  </a:lnTo>
                  <a:lnTo>
                    <a:pt x="2955966" y="2946400"/>
                  </a:lnTo>
                  <a:lnTo>
                    <a:pt x="3044038" y="2946400"/>
                  </a:lnTo>
                  <a:lnTo>
                    <a:pt x="3043932" y="2927350"/>
                  </a:lnTo>
                  <a:lnTo>
                    <a:pt x="3041850" y="2908584"/>
                  </a:lnTo>
                  <a:close/>
                </a:path>
                <a:path w="6079490" h="5943600">
                  <a:moveTo>
                    <a:pt x="3043969" y="2933919"/>
                  </a:moveTo>
                  <a:lnTo>
                    <a:pt x="3044038" y="2946400"/>
                  </a:lnTo>
                  <a:lnTo>
                    <a:pt x="3046046" y="2946400"/>
                  </a:lnTo>
                  <a:lnTo>
                    <a:pt x="3043969" y="2933919"/>
                  </a:lnTo>
                  <a:close/>
                </a:path>
                <a:path w="6079490" h="5943600">
                  <a:moveTo>
                    <a:pt x="3126592" y="2908300"/>
                  </a:moveTo>
                  <a:lnTo>
                    <a:pt x="3043826" y="2908300"/>
                  </a:lnTo>
                  <a:lnTo>
                    <a:pt x="3043932" y="2927350"/>
                  </a:lnTo>
                  <a:lnTo>
                    <a:pt x="3046046" y="2946400"/>
                  </a:lnTo>
                  <a:lnTo>
                    <a:pt x="3133340" y="2933700"/>
                  </a:lnTo>
                  <a:lnTo>
                    <a:pt x="3131226" y="2921001"/>
                  </a:lnTo>
                  <a:lnTo>
                    <a:pt x="3126592" y="2908300"/>
                  </a:lnTo>
                  <a:close/>
                </a:path>
                <a:path w="6079490" h="5943600">
                  <a:moveTo>
                    <a:pt x="4547689" y="2921000"/>
                  </a:moveTo>
                  <a:lnTo>
                    <a:pt x="4507948" y="2921000"/>
                  </a:lnTo>
                  <a:lnTo>
                    <a:pt x="4535674" y="2946400"/>
                  </a:lnTo>
                  <a:lnTo>
                    <a:pt x="4547689" y="2921000"/>
                  </a:lnTo>
                  <a:close/>
                </a:path>
                <a:path w="6079490" h="5943600">
                  <a:moveTo>
                    <a:pt x="3043967" y="2933700"/>
                  </a:moveTo>
                  <a:lnTo>
                    <a:pt x="3043969" y="2933919"/>
                  </a:lnTo>
                  <a:lnTo>
                    <a:pt x="3043967" y="2933700"/>
                  </a:lnTo>
                  <a:close/>
                </a:path>
                <a:path w="6079490" h="5943600">
                  <a:moveTo>
                    <a:pt x="2956906" y="2920833"/>
                  </a:moveTo>
                  <a:lnTo>
                    <a:pt x="2955760" y="2920999"/>
                  </a:lnTo>
                  <a:lnTo>
                    <a:pt x="2955860" y="2933700"/>
                  </a:lnTo>
                  <a:lnTo>
                    <a:pt x="2958041" y="2920999"/>
                  </a:lnTo>
                  <a:lnTo>
                    <a:pt x="2956906" y="2920833"/>
                  </a:lnTo>
                  <a:close/>
                </a:path>
                <a:path w="6079490" h="5943600">
                  <a:moveTo>
                    <a:pt x="2790440" y="2883469"/>
                  </a:moveTo>
                  <a:lnTo>
                    <a:pt x="2784089" y="2895600"/>
                  </a:lnTo>
                  <a:lnTo>
                    <a:pt x="2779632" y="2908300"/>
                  </a:lnTo>
                  <a:lnTo>
                    <a:pt x="2864147" y="2933700"/>
                  </a:lnTo>
                  <a:lnTo>
                    <a:pt x="2868603" y="2921001"/>
                  </a:lnTo>
                  <a:lnTo>
                    <a:pt x="2870790" y="2908300"/>
                  </a:lnTo>
                  <a:lnTo>
                    <a:pt x="2873061" y="2908300"/>
                  </a:lnTo>
                  <a:lnTo>
                    <a:pt x="2790440" y="2883469"/>
                  </a:lnTo>
                  <a:close/>
                </a:path>
                <a:path w="6079490" h="5943600">
                  <a:moveTo>
                    <a:pt x="2868604" y="2921000"/>
                  </a:moveTo>
                  <a:lnTo>
                    <a:pt x="2864147" y="2933700"/>
                  </a:lnTo>
                  <a:lnTo>
                    <a:pt x="2866418" y="2933700"/>
                  </a:lnTo>
                  <a:lnTo>
                    <a:pt x="2868604" y="2921000"/>
                  </a:lnTo>
                  <a:close/>
                </a:path>
                <a:path w="6079490" h="5943600">
                  <a:moveTo>
                    <a:pt x="3131226" y="2921000"/>
                  </a:moveTo>
                  <a:lnTo>
                    <a:pt x="3133340" y="2933700"/>
                  </a:lnTo>
                  <a:lnTo>
                    <a:pt x="3135860" y="2933700"/>
                  </a:lnTo>
                  <a:lnTo>
                    <a:pt x="3131226" y="2921000"/>
                  </a:lnTo>
                  <a:close/>
                </a:path>
                <a:path w="6079490" h="5943600">
                  <a:moveTo>
                    <a:pt x="3177914" y="2921000"/>
                  </a:moveTo>
                  <a:lnTo>
                    <a:pt x="3131226" y="2921000"/>
                  </a:lnTo>
                  <a:lnTo>
                    <a:pt x="3135860" y="2933700"/>
                  </a:lnTo>
                  <a:lnTo>
                    <a:pt x="3177914" y="2921000"/>
                  </a:lnTo>
                  <a:close/>
                </a:path>
                <a:path w="6079490" h="5943600">
                  <a:moveTo>
                    <a:pt x="3043826" y="2908300"/>
                  </a:moveTo>
                  <a:lnTo>
                    <a:pt x="3041850" y="2908584"/>
                  </a:lnTo>
                  <a:lnTo>
                    <a:pt x="3043932" y="2927350"/>
                  </a:lnTo>
                  <a:lnTo>
                    <a:pt x="3043826" y="2908300"/>
                  </a:lnTo>
                  <a:close/>
                </a:path>
                <a:path w="6079490" h="5943600">
                  <a:moveTo>
                    <a:pt x="4549905" y="2844970"/>
                  </a:moveTo>
                  <a:lnTo>
                    <a:pt x="4507947" y="2921001"/>
                  </a:lnTo>
                  <a:lnTo>
                    <a:pt x="4547689" y="2921000"/>
                  </a:lnTo>
                  <a:lnTo>
                    <a:pt x="4577725" y="2857498"/>
                  </a:lnTo>
                  <a:lnTo>
                    <a:pt x="4563864" y="2851150"/>
                  </a:lnTo>
                  <a:lnTo>
                    <a:pt x="4549905" y="2844970"/>
                  </a:lnTo>
                  <a:close/>
                </a:path>
                <a:path w="6079490" h="5943600">
                  <a:moveTo>
                    <a:pt x="2872951" y="2908614"/>
                  </a:moveTo>
                  <a:lnTo>
                    <a:pt x="2868604" y="2921000"/>
                  </a:lnTo>
                  <a:lnTo>
                    <a:pt x="2955760" y="2920999"/>
                  </a:lnTo>
                  <a:lnTo>
                    <a:pt x="2956906" y="2920833"/>
                  </a:lnTo>
                  <a:lnTo>
                    <a:pt x="2872951" y="2908614"/>
                  </a:lnTo>
                  <a:close/>
                </a:path>
                <a:path w="6079490" h="5943600">
                  <a:moveTo>
                    <a:pt x="3219967" y="2908300"/>
                  </a:moveTo>
                  <a:lnTo>
                    <a:pt x="3129112" y="2908300"/>
                  </a:lnTo>
                  <a:lnTo>
                    <a:pt x="3131226" y="2921000"/>
                  </a:lnTo>
                  <a:lnTo>
                    <a:pt x="3177916" y="2920999"/>
                  </a:lnTo>
                  <a:lnTo>
                    <a:pt x="3219967" y="2908300"/>
                  </a:lnTo>
                  <a:close/>
                </a:path>
                <a:path w="6079490" h="5943600">
                  <a:moveTo>
                    <a:pt x="1779709" y="2819400"/>
                  </a:moveTo>
                  <a:lnTo>
                    <a:pt x="1749356" y="2832100"/>
                  </a:lnTo>
                  <a:lnTo>
                    <a:pt x="1771862" y="2908300"/>
                  </a:lnTo>
                  <a:lnTo>
                    <a:pt x="1772104" y="2921000"/>
                  </a:lnTo>
                  <a:lnTo>
                    <a:pt x="1772461" y="2920999"/>
                  </a:lnTo>
                  <a:lnTo>
                    <a:pt x="1787068" y="2908300"/>
                  </a:lnTo>
                  <a:lnTo>
                    <a:pt x="1802273" y="2908300"/>
                  </a:lnTo>
                  <a:lnTo>
                    <a:pt x="1779709" y="2819400"/>
                  </a:lnTo>
                  <a:close/>
                </a:path>
                <a:path w="6079490" h="5943600">
                  <a:moveTo>
                    <a:pt x="2870790" y="2908300"/>
                  </a:moveTo>
                  <a:lnTo>
                    <a:pt x="2868604" y="2921000"/>
                  </a:lnTo>
                  <a:lnTo>
                    <a:pt x="2872951" y="2908614"/>
                  </a:lnTo>
                  <a:lnTo>
                    <a:pt x="2870790" y="2908300"/>
                  </a:lnTo>
                  <a:close/>
                </a:path>
                <a:path w="6079490" h="5943600">
                  <a:moveTo>
                    <a:pt x="3208971" y="2883421"/>
                  </a:moveTo>
                  <a:lnTo>
                    <a:pt x="3126592" y="2908300"/>
                  </a:lnTo>
                  <a:lnTo>
                    <a:pt x="3131226" y="2920999"/>
                  </a:lnTo>
                  <a:lnTo>
                    <a:pt x="3129112" y="2908300"/>
                  </a:lnTo>
                  <a:lnTo>
                    <a:pt x="3219967" y="2908300"/>
                  </a:lnTo>
                  <a:lnTo>
                    <a:pt x="3215333" y="2895600"/>
                  </a:lnTo>
                  <a:lnTo>
                    <a:pt x="3208971" y="2883421"/>
                  </a:lnTo>
                  <a:close/>
                </a:path>
                <a:path w="6079490" h="5943600">
                  <a:moveTo>
                    <a:pt x="2873061" y="2908300"/>
                  </a:moveTo>
                  <a:lnTo>
                    <a:pt x="2870790" y="2908300"/>
                  </a:lnTo>
                  <a:lnTo>
                    <a:pt x="2872951" y="2908614"/>
                  </a:lnTo>
                  <a:lnTo>
                    <a:pt x="2873061" y="2908300"/>
                  </a:lnTo>
                  <a:close/>
                </a:path>
                <a:path w="6079490" h="5943600">
                  <a:moveTo>
                    <a:pt x="3043826" y="2908300"/>
                  </a:moveTo>
                  <a:lnTo>
                    <a:pt x="3041818" y="2908300"/>
                  </a:lnTo>
                  <a:lnTo>
                    <a:pt x="3041850" y="2908584"/>
                  </a:lnTo>
                  <a:lnTo>
                    <a:pt x="3043826" y="2908300"/>
                  </a:lnTo>
                  <a:close/>
                </a:path>
                <a:path w="6079490" h="5943600">
                  <a:moveTo>
                    <a:pt x="2712343" y="2845457"/>
                  </a:moveTo>
                  <a:lnTo>
                    <a:pt x="2704317" y="2857500"/>
                  </a:lnTo>
                  <a:lnTo>
                    <a:pt x="2697668" y="2870200"/>
                  </a:lnTo>
                  <a:lnTo>
                    <a:pt x="2777440" y="2908300"/>
                  </a:lnTo>
                  <a:lnTo>
                    <a:pt x="2784089" y="2895600"/>
                  </a:lnTo>
                  <a:lnTo>
                    <a:pt x="2788546" y="2882900"/>
                  </a:lnTo>
                  <a:lnTo>
                    <a:pt x="2790738" y="2882900"/>
                  </a:lnTo>
                  <a:lnTo>
                    <a:pt x="2712343" y="2845457"/>
                  </a:lnTo>
                  <a:close/>
                </a:path>
                <a:path w="6079490" h="5943600">
                  <a:moveTo>
                    <a:pt x="2784089" y="2895600"/>
                  </a:moveTo>
                  <a:lnTo>
                    <a:pt x="2777440" y="2908300"/>
                  </a:lnTo>
                  <a:lnTo>
                    <a:pt x="2779632" y="2908300"/>
                  </a:lnTo>
                  <a:lnTo>
                    <a:pt x="2784089" y="2895600"/>
                  </a:lnTo>
                  <a:close/>
                </a:path>
                <a:path w="6079490" h="5943600">
                  <a:moveTo>
                    <a:pt x="3215333" y="2895600"/>
                  </a:moveTo>
                  <a:lnTo>
                    <a:pt x="3219967" y="2908300"/>
                  </a:lnTo>
                  <a:lnTo>
                    <a:pt x="3221967" y="2908300"/>
                  </a:lnTo>
                  <a:lnTo>
                    <a:pt x="3215333" y="2895600"/>
                  </a:lnTo>
                  <a:close/>
                </a:path>
                <a:path w="6079490" h="5943600">
                  <a:moveTo>
                    <a:pt x="3275075" y="2882900"/>
                  </a:moveTo>
                  <a:lnTo>
                    <a:pt x="3210698" y="2882900"/>
                  </a:lnTo>
                  <a:lnTo>
                    <a:pt x="3215333" y="2895600"/>
                  </a:lnTo>
                  <a:lnTo>
                    <a:pt x="3221967" y="2908300"/>
                  </a:lnTo>
                  <a:lnTo>
                    <a:pt x="3275075" y="2882900"/>
                  </a:lnTo>
                  <a:close/>
                </a:path>
                <a:path w="6079490" h="5943600">
                  <a:moveTo>
                    <a:pt x="2788546" y="2882900"/>
                  </a:moveTo>
                  <a:lnTo>
                    <a:pt x="2784089" y="2895600"/>
                  </a:lnTo>
                  <a:lnTo>
                    <a:pt x="2790440" y="2883469"/>
                  </a:lnTo>
                  <a:lnTo>
                    <a:pt x="2788546" y="2882900"/>
                  </a:lnTo>
                  <a:close/>
                </a:path>
                <a:path w="6079490" h="5943600">
                  <a:moveTo>
                    <a:pt x="3210698" y="2882900"/>
                  </a:moveTo>
                  <a:lnTo>
                    <a:pt x="3208971" y="2883421"/>
                  </a:lnTo>
                  <a:lnTo>
                    <a:pt x="3215333" y="2895600"/>
                  </a:lnTo>
                  <a:lnTo>
                    <a:pt x="3210698" y="2882900"/>
                  </a:lnTo>
                  <a:close/>
                </a:path>
                <a:path w="6079490" h="5943600">
                  <a:moveTo>
                    <a:pt x="2790738" y="2882900"/>
                  </a:moveTo>
                  <a:lnTo>
                    <a:pt x="2788546" y="2882900"/>
                  </a:lnTo>
                  <a:lnTo>
                    <a:pt x="2790440" y="2883469"/>
                  </a:lnTo>
                  <a:lnTo>
                    <a:pt x="2790738" y="2882900"/>
                  </a:lnTo>
                  <a:close/>
                </a:path>
                <a:path w="6079490" h="5943600">
                  <a:moveTo>
                    <a:pt x="3287197" y="2845355"/>
                  </a:moveTo>
                  <a:lnTo>
                    <a:pt x="3208698" y="2882900"/>
                  </a:lnTo>
                  <a:lnTo>
                    <a:pt x="3208971" y="2883421"/>
                  </a:lnTo>
                  <a:lnTo>
                    <a:pt x="3210698" y="2882900"/>
                  </a:lnTo>
                  <a:lnTo>
                    <a:pt x="3275075" y="2882900"/>
                  </a:lnTo>
                  <a:lnTo>
                    <a:pt x="3301628" y="2870200"/>
                  </a:lnTo>
                  <a:lnTo>
                    <a:pt x="3294993" y="2857498"/>
                  </a:lnTo>
                  <a:lnTo>
                    <a:pt x="3287197" y="2845355"/>
                  </a:lnTo>
                  <a:close/>
                </a:path>
                <a:path w="6079490" h="5943600">
                  <a:moveTo>
                    <a:pt x="31409" y="2781300"/>
                  </a:moveTo>
                  <a:lnTo>
                    <a:pt x="0" y="2781300"/>
                  </a:lnTo>
                  <a:lnTo>
                    <a:pt x="1259" y="2870200"/>
                  </a:lnTo>
                  <a:lnTo>
                    <a:pt x="32669" y="2870200"/>
                  </a:lnTo>
                  <a:lnTo>
                    <a:pt x="31409" y="2781300"/>
                  </a:lnTo>
                  <a:close/>
                </a:path>
                <a:path w="6079490" h="5943600">
                  <a:moveTo>
                    <a:pt x="2639900" y="2794863"/>
                  </a:moveTo>
                  <a:lnTo>
                    <a:pt x="2630177" y="2806700"/>
                  </a:lnTo>
                  <a:lnTo>
                    <a:pt x="2621713" y="2819400"/>
                  </a:lnTo>
                  <a:lnTo>
                    <a:pt x="2695854" y="2870200"/>
                  </a:lnTo>
                  <a:lnTo>
                    <a:pt x="2704318" y="2857498"/>
                  </a:lnTo>
                  <a:lnTo>
                    <a:pt x="2710966" y="2844800"/>
                  </a:lnTo>
                  <a:lnTo>
                    <a:pt x="2712781" y="2844800"/>
                  </a:lnTo>
                  <a:lnTo>
                    <a:pt x="2639900" y="2794863"/>
                  </a:lnTo>
                  <a:close/>
                </a:path>
                <a:path w="6079490" h="5943600">
                  <a:moveTo>
                    <a:pt x="2704317" y="2857500"/>
                  </a:moveTo>
                  <a:lnTo>
                    <a:pt x="2695854" y="2870200"/>
                  </a:lnTo>
                  <a:lnTo>
                    <a:pt x="2697668" y="2870200"/>
                  </a:lnTo>
                  <a:lnTo>
                    <a:pt x="2704317" y="2857500"/>
                  </a:lnTo>
                  <a:close/>
                </a:path>
                <a:path w="6079490" h="5943600">
                  <a:moveTo>
                    <a:pt x="3294994" y="2857500"/>
                  </a:moveTo>
                  <a:lnTo>
                    <a:pt x="3301628" y="2870200"/>
                  </a:lnTo>
                  <a:lnTo>
                    <a:pt x="3303147" y="2870200"/>
                  </a:lnTo>
                  <a:lnTo>
                    <a:pt x="3294994" y="2857500"/>
                  </a:lnTo>
                  <a:close/>
                </a:path>
                <a:path w="6079490" h="5943600">
                  <a:moveTo>
                    <a:pt x="3340755" y="2844800"/>
                  </a:moveTo>
                  <a:lnTo>
                    <a:pt x="3288359" y="2844800"/>
                  </a:lnTo>
                  <a:lnTo>
                    <a:pt x="3294994" y="2857500"/>
                  </a:lnTo>
                  <a:lnTo>
                    <a:pt x="3303147" y="2870200"/>
                  </a:lnTo>
                  <a:lnTo>
                    <a:pt x="3340755" y="2844800"/>
                  </a:lnTo>
                  <a:close/>
                </a:path>
                <a:path w="6079490" h="5943600">
                  <a:moveTo>
                    <a:pt x="3294994" y="2857500"/>
                  </a:moveTo>
                  <a:close/>
                </a:path>
                <a:path w="6079490" h="5943600">
                  <a:moveTo>
                    <a:pt x="4584284" y="2844800"/>
                  </a:moveTo>
                  <a:lnTo>
                    <a:pt x="4549999" y="2844800"/>
                  </a:lnTo>
                  <a:lnTo>
                    <a:pt x="4563864" y="2851150"/>
                  </a:lnTo>
                  <a:lnTo>
                    <a:pt x="4578208" y="2857498"/>
                  </a:lnTo>
                  <a:lnTo>
                    <a:pt x="4584284" y="2844800"/>
                  </a:lnTo>
                  <a:close/>
                </a:path>
                <a:path w="6079490" h="5943600">
                  <a:moveTo>
                    <a:pt x="2710966" y="2844800"/>
                  </a:moveTo>
                  <a:lnTo>
                    <a:pt x="2704318" y="2857498"/>
                  </a:lnTo>
                  <a:lnTo>
                    <a:pt x="2712343" y="2845457"/>
                  </a:lnTo>
                  <a:lnTo>
                    <a:pt x="2710966" y="2844800"/>
                  </a:lnTo>
                  <a:close/>
                </a:path>
                <a:path w="6079490" h="5943600">
                  <a:moveTo>
                    <a:pt x="3288359" y="2844800"/>
                  </a:moveTo>
                  <a:lnTo>
                    <a:pt x="3287197" y="2845355"/>
                  </a:lnTo>
                  <a:lnTo>
                    <a:pt x="3294993" y="2857498"/>
                  </a:lnTo>
                  <a:lnTo>
                    <a:pt x="3288359" y="2844800"/>
                  </a:lnTo>
                  <a:close/>
                </a:path>
                <a:path w="6079490" h="5943600">
                  <a:moveTo>
                    <a:pt x="4549999" y="2844800"/>
                  </a:moveTo>
                  <a:lnTo>
                    <a:pt x="4549905" y="2844970"/>
                  </a:lnTo>
                  <a:lnTo>
                    <a:pt x="4563864" y="2851150"/>
                  </a:lnTo>
                  <a:lnTo>
                    <a:pt x="4549999" y="2844800"/>
                  </a:lnTo>
                  <a:close/>
                </a:path>
                <a:path w="6079490" h="5943600">
                  <a:moveTo>
                    <a:pt x="2712781" y="2844800"/>
                  </a:moveTo>
                  <a:lnTo>
                    <a:pt x="2710966" y="2844800"/>
                  </a:lnTo>
                  <a:lnTo>
                    <a:pt x="2712343" y="2845457"/>
                  </a:lnTo>
                  <a:lnTo>
                    <a:pt x="2712781" y="2844800"/>
                  </a:lnTo>
                  <a:close/>
                </a:path>
                <a:path w="6079490" h="5943600">
                  <a:moveTo>
                    <a:pt x="3360256" y="2795215"/>
                  </a:moveTo>
                  <a:lnTo>
                    <a:pt x="3286840" y="2844800"/>
                  </a:lnTo>
                  <a:lnTo>
                    <a:pt x="3287197" y="2845355"/>
                  </a:lnTo>
                  <a:lnTo>
                    <a:pt x="3288359" y="2844800"/>
                  </a:lnTo>
                  <a:lnTo>
                    <a:pt x="3340755" y="2844800"/>
                  </a:lnTo>
                  <a:lnTo>
                    <a:pt x="3378362" y="2819400"/>
                  </a:lnTo>
                  <a:lnTo>
                    <a:pt x="3370209" y="2806700"/>
                  </a:lnTo>
                  <a:lnTo>
                    <a:pt x="3360256" y="2795215"/>
                  </a:lnTo>
                  <a:close/>
                </a:path>
                <a:path w="6079490" h="5943600">
                  <a:moveTo>
                    <a:pt x="4585934" y="2768692"/>
                  </a:moveTo>
                  <a:lnTo>
                    <a:pt x="4549519" y="2844800"/>
                  </a:lnTo>
                  <a:lnTo>
                    <a:pt x="4549905" y="2844970"/>
                  </a:lnTo>
                  <a:lnTo>
                    <a:pt x="4549999" y="2844800"/>
                  </a:lnTo>
                  <a:lnTo>
                    <a:pt x="4584284" y="2844800"/>
                  </a:lnTo>
                  <a:lnTo>
                    <a:pt x="4614666" y="2781300"/>
                  </a:lnTo>
                  <a:lnTo>
                    <a:pt x="4585934" y="2768692"/>
                  </a:lnTo>
                  <a:close/>
                </a:path>
                <a:path w="6079490" h="5943600">
                  <a:moveTo>
                    <a:pt x="1749350" y="2832078"/>
                  </a:moveTo>
                  <a:close/>
                </a:path>
                <a:path w="6079490" h="5943600">
                  <a:moveTo>
                    <a:pt x="1764503" y="2825750"/>
                  </a:moveTo>
                  <a:lnTo>
                    <a:pt x="1749350" y="2832078"/>
                  </a:lnTo>
                  <a:lnTo>
                    <a:pt x="1764503" y="2825750"/>
                  </a:lnTo>
                  <a:close/>
                </a:path>
                <a:path w="6079490" h="5943600">
                  <a:moveTo>
                    <a:pt x="1755864" y="2730643"/>
                  </a:moveTo>
                  <a:lnTo>
                    <a:pt x="1740679" y="2736849"/>
                  </a:lnTo>
                  <a:lnTo>
                    <a:pt x="1725532" y="2743200"/>
                  </a:lnTo>
                  <a:lnTo>
                    <a:pt x="1749350" y="2832078"/>
                  </a:lnTo>
                  <a:lnTo>
                    <a:pt x="1779650" y="2819400"/>
                  </a:lnTo>
                  <a:lnTo>
                    <a:pt x="1755864" y="2730643"/>
                  </a:lnTo>
                  <a:close/>
                </a:path>
                <a:path w="6079490" h="5943600">
                  <a:moveTo>
                    <a:pt x="2574842" y="2743200"/>
                  </a:moveTo>
                  <a:lnTo>
                    <a:pt x="2553978" y="2755900"/>
                  </a:lnTo>
                  <a:lnTo>
                    <a:pt x="2619745" y="2819400"/>
                  </a:lnTo>
                  <a:lnTo>
                    <a:pt x="2630177" y="2806700"/>
                  </a:lnTo>
                  <a:lnTo>
                    <a:pt x="2638640" y="2794000"/>
                  </a:lnTo>
                  <a:lnTo>
                    <a:pt x="2640609" y="2794000"/>
                  </a:lnTo>
                  <a:lnTo>
                    <a:pt x="2574842" y="2743200"/>
                  </a:lnTo>
                  <a:close/>
                </a:path>
                <a:path w="6079490" h="5943600">
                  <a:moveTo>
                    <a:pt x="2630177" y="2806700"/>
                  </a:moveTo>
                  <a:lnTo>
                    <a:pt x="2619745" y="2819400"/>
                  </a:lnTo>
                  <a:lnTo>
                    <a:pt x="2621713" y="2819400"/>
                  </a:lnTo>
                  <a:lnTo>
                    <a:pt x="2630177" y="2806700"/>
                  </a:lnTo>
                  <a:close/>
                </a:path>
                <a:path w="6079490" h="5943600">
                  <a:moveTo>
                    <a:pt x="3370209" y="2806700"/>
                  </a:moveTo>
                  <a:lnTo>
                    <a:pt x="3378362" y="2819400"/>
                  </a:lnTo>
                  <a:lnTo>
                    <a:pt x="3381215" y="2819400"/>
                  </a:lnTo>
                  <a:lnTo>
                    <a:pt x="3370209" y="2806700"/>
                  </a:lnTo>
                  <a:close/>
                </a:path>
                <a:path w="6079490" h="5943600">
                  <a:moveTo>
                    <a:pt x="3406321" y="2794000"/>
                  </a:moveTo>
                  <a:lnTo>
                    <a:pt x="3362055" y="2794000"/>
                  </a:lnTo>
                  <a:lnTo>
                    <a:pt x="3370209" y="2806700"/>
                  </a:lnTo>
                  <a:lnTo>
                    <a:pt x="3381215" y="2819400"/>
                  </a:lnTo>
                  <a:lnTo>
                    <a:pt x="3406321" y="2794000"/>
                  </a:lnTo>
                  <a:close/>
                </a:path>
                <a:path w="6079490" h="5943600">
                  <a:moveTo>
                    <a:pt x="2638640" y="2794000"/>
                  </a:moveTo>
                  <a:lnTo>
                    <a:pt x="2630177" y="2806700"/>
                  </a:lnTo>
                  <a:lnTo>
                    <a:pt x="2639900" y="2794863"/>
                  </a:lnTo>
                  <a:lnTo>
                    <a:pt x="2638640" y="2794000"/>
                  </a:lnTo>
                  <a:close/>
                </a:path>
                <a:path w="6079490" h="5943600">
                  <a:moveTo>
                    <a:pt x="3370209" y="2806700"/>
                  </a:moveTo>
                  <a:close/>
                </a:path>
                <a:path w="6079490" h="5943600">
                  <a:moveTo>
                    <a:pt x="3362055" y="2794000"/>
                  </a:moveTo>
                  <a:lnTo>
                    <a:pt x="3360256" y="2795215"/>
                  </a:lnTo>
                  <a:lnTo>
                    <a:pt x="3370209" y="2806700"/>
                  </a:lnTo>
                  <a:lnTo>
                    <a:pt x="3362055" y="2794000"/>
                  </a:lnTo>
                  <a:close/>
                </a:path>
                <a:path w="6079490" h="5943600">
                  <a:moveTo>
                    <a:pt x="3421967" y="2730500"/>
                  </a:moveTo>
                  <a:lnTo>
                    <a:pt x="3359202" y="2794000"/>
                  </a:lnTo>
                  <a:lnTo>
                    <a:pt x="3360256" y="2795215"/>
                  </a:lnTo>
                  <a:lnTo>
                    <a:pt x="3362055" y="2794000"/>
                  </a:lnTo>
                  <a:lnTo>
                    <a:pt x="3406321" y="2794000"/>
                  </a:lnTo>
                  <a:lnTo>
                    <a:pt x="3443980" y="2755900"/>
                  </a:lnTo>
                  <a:lnTo>
                    <a:pt x="3443513" y="2755360"/>
                  </a:lnTo>
                  <a:lnTo>
                    <a:pt x="3421457" y="2743200"/>
                  </a:lnTo>
                  <a:lnTo>
                    <a:pt x="3427391" y="2736758"/>
                  </a:lnTo>
                  <a:lnTo>
                    <a:pt x="3421967" y="2730500"/>
                  </a:lnTo>
                  <a:close/>
                </a:path>
                <a:path w="6079490" h="5943600">
                  <a:moveTo>
                    <a:pt x="2640609" y="2794000"/>
                  </a:moveTo>
                  <a:lnTo>
                    <a:pt x="2638640" y="2794000"/>
                  </a:lnTo>
                  <a:lnTo>
                    <a:pt x="2639900" y="2794863"/>
                  </a:lnTo>
                  <a:lnTo>
                    <a:pt x="2640609" y="2794000"/>
                  </a:lnTo>
                  <a:close/>
                </a:path>
                <a:path w="6079490" h="5943600">
                  <a:moveTo>
                    <a:pt x="37743" y="2692400"/>
                  </a:moveTo>
                  <a:lnTo>
                    <a:pt x="6411" y="2692400"/>
                  </a:lnTo>
                  <a:lnTo>
                    <a:pt x="38" y="2781300"/>
                  </a:lnTo>
                  <a:lnTo>
                    <a:pt x="31370" y="2781300"/>
                  </a:lnTo>
                  <a:lnTo>
                    <a:pt x="37743" y="2692400"/>
                  </a:lnTo>
                  <a:close/>
                </a:path>
                <a:path w="6079490" h="5943600">
                  <a:moveTo>
                    <a:pt x="4614418" y="2781080"/>
                  </a:moveTo>
                  <a:lnTo>
                    <a:pt x="4614666" y="2781300"/>
                  </a:lnTo>
                  <a:lnTo>
                    <a:pt x="4614923" y="2781300"/>
                  </a:lnTo>
                  <a:lnTo>
                    <a:pt x="4614418" y="2781080"/>
                  </a:lnTo>
                  <a:close/>
                </a:path>
                <a:path w="6079490" h="5943600">
                  <a:moveTo>
                    <a:pt x="4600322" y="2768600"/>
                  </a:moveTo>
                  <a:lnTo>
                    <a:pt x="4614418" y="2781080"/>
                  </a:lnTo>
                  <a:lnTo>
                    <a:pt x="4614923" y="2781300"/>
                  </a:lnTo>
                  <a:lnTo>
                    <a:pt x="4600322" y="2768600"/>
                  </a:lnTo>
                  <a:close/>
                </a:path>
                <a:path w="6079490" h="5943600">
                  <a:moveTo>
                    <a:pt x="4619634" y="2768600"/>
                  </a:moveTo>
                  <a:lnTo>
                    <a:pt x="4600322" y="2768600"/>
                  </a:lnTo>
                  <a:lnTo>
                    <a:pt x="4614923" y="2781300"/>
                  </a:lnTo>
                  <a:lnTo>
                    <a:pt x="4619634" y="2768600"/>
                  </a:lnTo>
                  <a:close/>
                </a:path>
                <a:path w="6079490" h="5943600">
                  <a:moveTo>
                    <a:pt x="4600322" y="2768600"/>
                  </a:moveTo>
                  <a:lnTo>
                    <a:pt x="4585978" y="2768600"/>
                  </a:lnTo>
                  <a:lnTo>
                    <a:pt x="4614418" y="2781080"/>
                  </a:lnTo>
                  <a:lnTo>
                    <a:pt x="4600322" y="2768600"/>
                  </a:lnTo>
                  <a:close/>
                </a:path>
                <a:path w="6079490" h="5943600">
                  <a:moveTo>
                    <a:pt x="4585978" y="2768600"/>
                  </a:moveTo>
                  <a:lnTo>
                    <a:pt x="4600322" y="2774949"/>
                  </a:lnTo>
                  <a:lnTo>
                    <a:pt x="4585978" y="2768600"/>
                  </a:lnTo>
                  <a:close/>
                </a:path>
                <a:path w="6079490" h="5943600">
                  <a:moveTo>
                    <a:pt x="4618650" y="2679828"/>
                  </a:moveTo>
                  <a:lnTo>
                    <a:pt x="4585721" y="2768600"/>
                  </a:lnTo>
                  <a:lnTo>
                    <a:pt x="4585934" y="2768692"/>
                  </a:lnTo>
                  <a:lnTo>
                    <a:pt x="4619634" y="2768600"/>
                  </a:lnTo>
                  <a:lnTo>
                    <a:pt x="4647899" y="2692400"/>
                  </a:lnTo>
                  <a:lnTo>
                    <a:pt x="4633292" y="2686047"/>
                  </a:lnTo>
                  <a:lnTo>
                    <a:pt x="4618650" y="2679828"/>
                  </a:lnTo>
                  <a:close/>
                </a:path>
                <a:path w="6079490" h="5943600">
                  <a:moveTo>
                    <a:pt x="3443513" y="2755360"/>
                  </a:moveTo>
                  <a:lnTo>
                    <a:pt x="3443980" y="2755900"/>
                  </a:lnTo>
                  <a:lnTo>
                    <a:pt x="3444491" y="2755900"/>
                  </a:lnTo>
                  <a:lnTo>
                    <a:pt x="3443513" y="2755360"/>
                  </a:lnTo>
                  <a:close/>
                </a:path>
                <a:path w="6079490" h="5943600">
                  <a:moveTo>
                    <a:pt x="3432974" y="2743200"/>
                  </a:moveTo>
                  <a:lnTo>
                    <a:pt x="3443513" y="2755360"/>
                  </a:lnTo>
                  <a:lnTo>
                    <a:pt x="3444491" y="2755900"/>
                  </a:lnTo>
                  <a:lnTo>
                    <a:pt x="3432974" y="2743200"/>
                  </a:lnTo>
                  <a:close/>
                </a:path>
                <a:path w="6079490" h="5943600">
                  <a:moveTo>
                    <a:pt x="3456192" y="2743200"/>
                  </a:moveTo>
                  <a:lnTo>
                    <a:pt x="3432974" y="2743200"/>
                  </a:lnTo>
                  <a:lnTo>
                    <a:pt x="3444491" y="2755900"/>
                  </a:lnTo>
                  <a:lnTo>
                    <a:pt x="3456192" y="2743200"/>
                  </a:lnTo>
                  <a:close/>
                </a:path>
                <a:path w="6079490" h="5943600">
                  <a:moveTo>
                    <a:pt x="3479664" y="2680021"/>
                  </a:moveTo>
                  <a:lnTo>
                    <a:pt x="3427391" y="2736758"/>
                  </a:lnTo>
                  <a:lnTo>
                    <a:pt x="3443513" y="2755360"/>
                  </a:lnTo>
                  <a:lnTo>
                    <a:pt x="3432974" y="2743200"/>
                  </a:lnTo>
                  <a:lnTo>
                    <a:pt x="3456192" y="2743200"/>
                  </a:lnTo>
                  <a:lnTo>
                    <a:pt x="3502996" y="2692400"/>
                  </a:lnTo>
                  <a:lnTo>
                    <a:pt x="3491473" y="2686047"/>
                  </a:lnTo>
                  <a:lnTo>
                    <a:pt x="3479664" y="2680021"/>
                  </a:lnTo>
                  <a:close/>
                </a:path>
                <a:path w="6079490" h="5943600">
                  <a:moveTo>
                    <a:pt x="3427391" y="2736758"/>
                  </a:moveTo>
                  <a:lnTo>
                    <a:pt x="3421457" y="2743200"/>
                  </a:lnTo>
                  <a:lnTo>
                    <a:pt x="3443513" y="2755360"/>
                  </a:lnTo>
                  <a:lnTo>
                    <a:pt x="3427391" y="2736758"/>
                  </a:lnTo>
                  <a:close/>
                </a:path>
                <a:path w="6079490" h="5943600">
                  <a:moveTo>
                    <a:pt x="1742988" y="2641600"/>
                  </a:moveTo>
                  <a:lnTo>
                    <a:pt x="1711915" y="2654300"/>
                  </a:lnTo>
                  <a:lnTo>
                    <a:pt x="1725143" y="2743200"/>
                  </a:lnTo>
                  <a:lnTo>
                    <a:pt x="1740679" y="2730500"/>
                  </a:lnTo>
                  <a:lnTo>
                    <a:pt x="1756215" y="2730500"/>
                  </a:lnTo>
                  <a:lnTo>
                    <a:pt x="1742988" y="2641600"/>
                  </a:lnTo>
                  <a:close/>
                </a:path>
                <a:path w="6079490" h="5943600">
                  <a:moveTo>
                    <a:pt x="1740679" y="2730500"/>
                  </a:moveTo>
                  <a:lnTo>
                    <a:pt x="1725143" y="2743200"/>
                  </a:lnTo>
                  <a:lnTo>
                    <a:pt x="1725902" y="2742889"/>
                  </a:lnTo>
                  <a:lnTo>
                    <a:pt x="1740679" y="2730500"/>
                  </a:lnTo>
                  <a:close/>
                </a:path>
                <a:path w="6079490" h="5943600">
                  <a:moveTo>
                    <a:pt x="1725902" y="2742889"/>
                  </a:moveTo>
                  <a:lnTo>
                    <a:pt x="1725143" y="2743200"/>
                  </a:lnTo>
                  <a:lnTo>
                    <a:pt x="1725532" y="2743200"/>
                  </a:lnTo>
                  <a:lnTo>
                    <a:pt x="1725902" y="2742889"/>
                  </a:lnTo>
                  <a:close/>
                </a:path>
                <a:path w="6079490" h="5943600">
                  <a:moveTo>
                    <a:pt x="1755826" y="2730500"/>
                  </a:moveTo>
                  <a:lnTo>
                    <a:pt x="1740679" y="2730500"/>
                  </a:lnTo>
                  <a:lnTo>
                    <a:pt x="1725902" y="2742889"/>
                  </a:lnTo>
                  <a:lnTo>
                    <a:pt x="1740679" y="2736849"/>
                  </a:lnTo>
                  <a:lnTo>
                    <a:pt x="1755826" y="2730500"/>
                  </a:lnTo>
                  <a:close/>
                </a:path>
                <a:path w="6079490" h="5943600">
                  <a:moveTo>
                    <a:pt x="1755826" y="2730500"/>
                  </a:moveTo>
                  <a:lnTo>
                    <a:pt x="1740679" y="2736849"/>
                  </a:lnTo>
                  <a:lnTo>
                    <a:pt x="1755864" y="2730643"/>
                  </a:lnTo>
                  <a:lnTo>
                    <a:pt x="1755826" y="2730500"/>
                  </a:lnTo>
                  <a:close/>
                </a:path>
                <a:path w="6079490" h="5943600">
                  <a:moveTo>
                    <a:pt x="1756215" y="2730500"/>
                  </a:moveTo>
                  <a:lnTo>
                    <a:pt x="1755826" y="2730500"/>
                  </a:lnTo>
                  <a:lnTo>
                    <a:pt x="1755864" y="2730643"/>
                  </a:lnTo>
                  <a:lnTo>
                    <a:pt x="1756215" y="2730500"/>
                  </a:lnTo>
                  <a:close/>
                </a:path>
                <a:path w="6079490" h="5943600">
                  <a:moveTo>
                    <a:pt x="41254" y="2603500"/>
                  </a:moveTo>
                  <a:lnTo>
                    <a:pt x="9866" y="2603500"/>
                  </a:lnTo>
                  <a:lnTo>
                    <a:pt x="6383" y="2692400"/>
                  </a:lnTo>
                  <a:lnTo>
                    <a:pt x="37771" y="2692400"/>
                  </a:lnTo>
                  <a:lnTo>
                    <a:pt x="41254" y="2603500"/>
                  </a:lnTo>
                  <a:close/>
                </a:path>
                <a:path w="6079490" h="5943600">
                  <a:moveTo>
                    <a:pt x="3502197" y="2691519"/>
                  </a:moveTo>
                  <a:lnTo>
                    <a:pt x="3502996" y="2692400"/>
                  </a:lnTo>
                  <a:lnTo>
                    <a:pt x="3503924" y="2692400"/>
                  </a:lnTo>
                  <a:lnTo>
                    <a:pt x="3502197" y="2691519"/>
                  </a:lnTo>
                  <a:close/>
                </a:path>
                <a:path w="6079490" h="5943600">
                  <a:moveTo>
                    <a:pt x="3491479" y="2679700"/>
                  </a:moveTo>
                  <a:lnTo>
                    <a:pt x="3502197" y="2691519"/>
                  </a:lnTo>
                  <a:lnTo>
                    <a:pt x="3503924" y="2692400"/>
                  </a:lnTo>
                  <a:lnTo>
                    <a:pt x="3491479" y="2679700"/>
                  </a:lnTo>
                  <a:close/>
                </a:path>
                <a:path w="6079490" h="5943600">
                  <a:moveTo>
                    <a:pt x="3514461" y="2679700"/>
                  </a:moveTo>
                  <a:lnTo>
                    <a:pt x="3491479" y="2679700"/>
                  </a:lnTo>
                  <a:lnTo>
                    <a:pt x="3503924" y="2692400"/>
                  </a:lnTo>
                  <a:lnTo>
                    <a:pt x="3514461" y="2679700"/>
                  </a:lnTo>
                  <a:close/>
                </a:path>
                <a:path w="6079490" h="5943600">
                  <a:moveTo>
                    <a:pt x="4652813" y="2679700"/>
                  </a:moveTo>
                  <a:lnTo>
                    <a:pt x="4618697" y="2679700"/>
                  </a:lnTo>
                  <a:lnTo>
                    <a:pt x="4633298" y="2686050"/>
                  </a:lnTo>
                  <a:lnTo>
                    <a:pt x="4648250" y="2692400"/>
                  </a:lnTo>
                  <a:lnTo>
                    <a:pt x="4652813" y="2679700"/>
                  </a:lnTo>
                  <a:close/>
                </a:path>
                <a:path w="6079490" h="5943600">
                  <a:moveTo>
                    <a:pt x="3491479" y="2679700"/>
                  </a:moveTo>
                  <a:lnTo>
                    <a:pt x="3479961" y="2679700"/>
                  </a:lnTo>
                  <a:lnTo>
                    <a:pt x="3491479" y="2686050"/>
                  </a:lnTo>
                  <a:lnTo>
                    <a:pt x="3502197" y="2691519"/>
                  </a:lnTo>
                  <a:lnTo>
                    <a:pt x="3491479" y="2679700"/>
                  </a:lnTo>
                  <a:close/>
                </a:path>
                <a:path w="6079490" h="5943600">
                  <a:moveTo>
                    <a:pt x="3479961" y="2679700"/>
                  </a:moveTo>
                  <a:lnTo>
                    <a:pt x="3479664" y="2680021"/>
                  </a:lnTo>
                  <a:lnTo>
                    <a:pt x="3491479" y="2686050"/>
                  </a:lnTo>
                  <a:lnTo>
                    <a:pt x="3479961" y="2679700"/>
                  </a:lnTo>
                  <a:close/>
                </a:path>
                <a:path w="6079490" h="5943600">
                  <a:moveTo>
                    <a:pt x="4618697" y="2679700"/>
                  </a:moveTo>
                  <a:lnTo>
                    <a:pt x="4618650" y="2679828"/>
                  </a:lnTo>
                  <a:lnTo>
                    <a:pt x="4633292" y="2686047"/>
                  </a:lnTo>
                  <a:lnTo>
                    <a:pt x="4618697" y="2679700"/>
                  </a:lnTo>
                  <a:close/>
                </a:path>
                <a:path w="6079490" h="5943600">
                  <a:moveTo>
                    <a:pt x="3531240" y="2604194"/>
                  </a:moveTo>
                  <a:lnTo>
                    <a:pt x="3479033" y="2679700"/>
                  </a:lnTo>
                  <a:lnTo>
                    <a:pt x="3479664" y="2680021"/>
                  </a:lnTo>
                  <a:lnTo>
                    <a:pt x="3479961" y="2679700"/>
                  </a:lnTo>
                  <a:lnTo>
                    <a:pt x="3514461" y="2679700"/>
                  </a:lnTo>
                  <a:lnTo>
                    <a:pt x="3556611" y="2628900"/>
                  </a:lnTo>
                  <a:lnTo>
                    <a:pt x="3544166" y="2616200"/>
                  </a:lnTo>
                  <a:lnTo>
                    <a:pt x="3531240" y="2604194"/>
                  </a:lnTo>
                  <a:close/>
                </a:path>
                <a:path w="6079490" h="5943600">
                  <a:moveTo>
                    <a:pt x="4645727" y="2603500"/>
                  </a:moveTo>
                  <a:lnTo>
                    <a:pt x="4618347" y="2679700"/>
                  </a:lnTo>
                  <a:lnTo>
                    <a:pt x="4618650" y="2679828"/>
                  </a:lnTo>
                  <a:lnTo>
                    <a:pt x="4618697" y="2679700"/>
                  </a:lnTo>
                  <a:lnTo>
                    <a:pt x="4652813" y="2679700"/>
                  </a:lnTo>
                  <a:lnTo>
                    <a:pt x="4675630" y="2616200"/>
                  </a:lnTo>
                  <a:lnTo>
                    <a:pt x="4645727" y="2603500"/>
                  </a:lnTo>
                  <a:close/>
                </a:path>
                <a:path w="6079490" h="5943600">
                  <a:moveTo>
                    <a:pt x="1742045" y="2552700"/>
                  </a:moveTo>
                  <a:lnTo>
                    <a:pt x="1710635" y="2552700"/>
                  </a:lnTo>
                  <a:lnTo>
                    <a:pt x="1711746" y="2641600"/>
                  </a:lnTo>
                  <a:lnTo>
                    <a:pt x="1711760" y="2654300"/>
                  </a:lnTo>
                  <a:lnTo>
                    <a:pt x="1711915" y="2654300"/>
                  </a:lnTo>
                  <a:lnTo>
                    <a:pt x="1727452" y="2641600"/>
                  </a:lnTo>
                  <a:lnTo>
                    <a:pt x="1743157" y="2641600"/>
                  </a:lnTo>
                  <a:lnTo>
                    <a:pt x="1742045" y="2552700"/>
                  </a:lnTo>
                  <a:close/>
                </a:path>
                <a:path w="6079490" h="5943600">
                  <a:moveTo>
                    <a:pt x="3544167" y="2616201"/>
                  </a:moveTo>
                  <a:lnTo>
                    <a:pt x="3556611" y="2628900"/>
                  </a:lnTo>
                  <a:lnTo>
                    <a:pt x="3557839" y="2628900"/>
                  </a:lnTo>
                  <a:lnTo>
                    <a:pt x="3544167" y="2616201"/>
                  </a:lnTo>
                  <a:close/>
                </a:path>
                <a:path w="6079490" h="5943600">
                  <a:moveTo>
                    <a:pt x="3572030" y="2603500"/>
                  </a:moveTo>
                  <a:lnTo>
                    <a:pt x="3531721" y="2603500"/>
                  </a:lnTo>
                  <a:lnTo>
                    <a:pt x="3544168" y="2616201"/>
                  </a:lnTo>
                  <a:lnTo>
                    <a:pt x="3557839" y="2628900"/>
                  </a:lnTo>
                  <a:lnTo>
                    <a:pt x="3572030" y="2603500"/>
                  </a:lnTo>
                  <a:close/>
                </a:path>
                <a:path w="6079490" h="5943600">
                  <a:moveTo>
                    <a:pt x="3544166" y="2616200"/>
                  </a:moveTo>
                  <a:close/>
                </a:path>
                <a:path w="6079490" h="5943600">
                  <a:moveTo>
                    <a:pt x="3531721" y="2603500"/>
                  </a:moveTo>
                  <a:lnTo>
                    <a:pt x="3531240" y="2604194"/>
                  </a:lnTo>
                  <a:lnTo>
                    <a:pt x="3544166" y="2616200"/>
                  </a:lnTo>
                  <a:lnTo>
                    <a:pt x="3531721" y="2603500"/>
                  </a:lnTo>
                  <a:close/>
                </a:path>
                <a:path w="6079490" h="5943600">
                  <a:moveTo>
                    <a:pt x="4669482" y="2514600"/>
                  </a:moveTo>
                  <a:lnTo>
                    <a:pt x="4645546" y="2603500"/>
                  </a:lnTo>
                  <a:lnTo>
                    <a:pt x="4660679" y="2603500"/>
                  </a:lnTo>
                  <a:lnTo>
                    <a:pt x="4675630" y="2616200"/>
                  </a:lnTo>
                  <a:lnTo>
                    <a:pt x="4675812" y="2603500"/>
                  </a:lnTo>
                  <a:lnTo>
                    <a:pt x="4699747" y="2527300"/>
                  </a:lnTo>
                  <a:lnTo>
                    <a:pt x="4669482" y="2514600"/>
                  </a:lnTo>
                  <a:close/>
                </a:path>
                <a:path w="6079490" h="5943600">
                  <a:moveTo>
                    <a:pt x="3573065" y="2527300"/>
                  </a:moveTo>
                  <a:lnTo>
                    <a:pt x="3530492" y="2603500"/>
                  </a:lnTo>
                  <a:lnTo>
                    <a:pt x="3531240" y="2604194"/>
                  </a:lnTo>
                  <a:lnTo>
                    <a:pt x="3531721" y="2603500"/>
                  </a:lnTo>
                  <a:lnTo>
                    <a:pt x="3572030" y="2603500"/>
                  </a:lnTo>
                  <a:lnTo>
                    <a:pt x="3600412" y="2552700"/>
                  </a:lnTo>
                  <a:lnTo>
                    <a:pt x="3599631" y="2551974"/>
                  </a:lnTo>
                  <a:lnTo>
                    <a:pt x="3572183" y="2540000"/>
                  </a:lnTo>
                  <a:lnTo>
                    <a:pt x="3575875" y="2529910"/>
                  </a:lnTo>
                  <a:lnTo>
                    <a:pt x="3573065" y="2527300"/>
                  </a:lnTo>
                  <a:close/>
                </a:path>
                <a:path w="6079490" h="5943600">
                  <a:moveTo>
                    <a:pt x="42524" y="2514600"/>
                  </a:moveTo>
                  <a:lnTo>
                    <a:pt x="11115" y="2514600"/>
                  </a:lnTo>
                  <a:lnTo>
                    <a:pt x="9855" y="2603500"/>
                  </a:lnTo>
                  <a:lnTo>
                    <a:pt x="41265" y="2603500"/>
                  </a:lnTo>
                  <a:lnTo>
                    <a:pt x="42524" y="2514600"/>
                  </a:lnTo>
                  <a:close/>
                </a:path>
                <a:path w="6079490" h="5943600">
                  <a:moveTo>
                    <a:pt x="1736271" y="2463800"/>
                  </a:moveTo>
                  <a:lnTo>
                    <a:pt x="1704923" y="2463800"/>
                  </a:lnTo>
                  <a:lnTo>
                    <a:pt x="1710666" y="2552700"/>
                  </a:lnTo>
                  <a:lnTo>
                    <a:pt x="1742014" y="2552700"/>
                  </a:lnTo>
                  <a:lnTo>
                    <a:pt x="1736271" y="2463800"/>
                  </a:lnTo>
                  <a:close/>
                </a:path>
                <a:path w="6079490" h="5943600">
                  <a:moveTo>
                    <a:pt x="3599631" y="2551974"/>
                  </a:moveTo>
                  <a:lnTo>
                    <a:pt x="3600412" y="2552700"/>
                  </a:lnTo>
                  <a:lnTo>
                    <a:pt x="3601293" y="2552700"/>
                  </a:lnTo>
                  <a:lnTo>
                    <a:pt x="3599631" y="2551974"/>
                  </a:lnTo>
                  <a:close/>
                </a:path>
                <a:path w="6079490" h="5943600">
                  <a:moveTo>
                    <a:pt x="3586738" y="2540000"/>
                  </a:moveTo>
                  <a:lnTo>
                    <a:pt x="3599631" y="2551974"/>
                  </a:lnTo>
                  <a:lnTo>
                    <a:pt x="3601293" y="2552700"/>
                  </a:lnTo>
                  <a:lnTo>
                    <a:pt x="3586738" y="2540000"/>
                  </a:lnTo>
                  <a:close/>
                </a:path>
                <a:path w="6079490" h="5943600">
                  <a:moveTo>
                    <a:pt x="3605940" y="2540000"/>
                  </a:moveTo>
                  <a:lnTo>
                    <a:pt x="3586738" y="2540000"/>
                  </a:lnTo>
                  <a:lnTo>
                    <a:pt x="3601293" y="2552700"/>
                  </a:lnTo>
                  <a:lnTo>
                    <a:pt x="3605940" y="2540000"/>
                  </a:lnTo>
                  <a:close/>
                </a:path>
                <a:path w="6079490" h="5943600">
                  <a:moveTo>
                    <a:pt x="3604635" y="2451318"/>
                  </a:moveTo>
                  <a:lnTo>
                    <a:pt x="3575875" y="2529910"/>
                  </a:lnTo>
                  <a:lnTo>
                    <a:pt x="3599631" y="2551974"/>
                  </a:lnTo>
                  <a:lnTo>
                    <a:pt x="3586738" y="2540000"/>
                  </a:lnTo>
                  <a:lnTo>
                    <a:pt x="3605940" y="2540000"/>
                  </a:lnTo>
                  <a:lnTo>
                    <a:pt x="3633825" y="2463800"/>
                  </a:lnTo>
                  <a:lnTo>
                    <a:pt x="3619274" y="2457451"/>
                  </a:lnTo>
                  <a:lnTo>
                    <a:pt x="3604635" y="2451318"/>
                  </a:lnTo>
                  <a:close/>
                </a:path>
                <a:path w="6079490" h="5943600">
                  <a:moveTo>
                    <a:pt x="3575875" y="2529910"/>
                  </a:moveTo>
                  <a:lnTo>
                    <a:pt x="3572183" y="2540000"/>
                  </a:lnTo>
                  <a:lnTo>
                    <a:pt x="3599631" y="2551974"/>
                  </a:lnTo>
                  <a:lnTo>
                    <a:pt x="3575875" y="2529910"/>
                  </a:lnTo>
                  <a:close/>
                </a:path>
                <a:path w="6079490" h="5943600">
                  <a:moveTo>
                    <a:pt x="4699732" y="2527293"/>
                  </a:moveTo>
                  <a:close/>
                </a:path>
                <a:path w="6079490" h="5943600">
                  <a:moveTo>
                    <a:pt x="4693773" y="2425814"/>
                  </a:moveTo>
                  <a:lnTo>
                    <a:pt x="4669499" y="2514600"/>
                  </a:lnTo>
                  <a:lnTo>
                    <a:pt x="4699732" y="2527293"/>
                  </a:lnTo>
                  <a:lnTo>
                    <a:pt x="4724036" y="2438400"/>
                  </a:lnTo>
                  <a:lnTo>
                    <a:pt x="4693773" y="2425814"/>
                  </a:lnTo>
                  <a:close/>
                </a:path>
                <a:path w="6079490" h="5943600">
                  <a:moveTo>
                    <a:pt x="57702" y="2425700"/>
                  </a:moveTo>
                  <a:lnTo>
                    <a:pt x="26765" y="2425700"/>
                  </a:lnTo>
                  <a:lnTo>
                    <a:pt x="11351" y="2514600"/>
                  </a:lnTo>
                  <a:lnTo>
                    <a:pt x="42288" y="2514600"/>
                  </a:lnTo>
                  <a:lnTo>
                    <a:pt x="57702" y="2425700"/>
                  </a:lnTo>
                  <a:close/>
                </a:path>
                <a:path w="6079490" h="5943600">
                  <a:moveTo>
                    <a:pt x="1747263" y="2374900"/>
                  </a:moveTo>
                  <a:lnTo>
                    <a:pt x="1716088" y="2374900"/>
                  </a:lnTo>
                  <a:lnTo>
                    <a:pt x="1705010" y="2463800"/>
                  </a:lnTo>
                  <a:lnTo>
                    <a:pt x="1736184" y="2463800"/>
                  </a:lnTo>
                  <a:lnTo>
                    <a:pt x="1747263" y="2374900"/>
                  </a:lnTo>
                  <a:close/>
                </a:path>
                <a:path w="6079490" h="5943600">
                  <a:moveTo>
                    <a:pt x="3638205" y="2451100"/>
                  </a:moveTo>
                  <a:lnTo>
                    <a:pt x="3604715" y="2451100"/>
                  </a:lnTo>
                  <a:lnTo>
                    <a:pt x="3619274" y="2457451"/>
                  </a:lnTo>
                  <a:lnTo>
                    <a:pt x="3634426" y="2463800"/>
                  </a:lnTo>
                  <a:lnTo>
                    <a:pt x="3638205" y="2451100"/>
                  </a:lnTo>
                  <a:close/>
                </a:path>
                <a:path w="6079490" h="5943600">
                  <a:moveTo>
                    <a:pt x="3604715" y="2451100"/>
                  </a:moveTo>
                  <a:lnTo>
                    <a:pt x="3604635" y="2451318"/>
                  </a:lnTo>
                  <a:lnTo>
                    <a:pt x="3619274" y="2457451"/>
                  </a:lnTo>
                  <a:lnTo>
                    <a:pt x="3604715" y="2451100"/>
                  </a:lnTo>
                  <a:close/>
                </a:path>
                <a:path w="6079490" h="5943600">
                  <a:moveTo>
                    <a:pt x="3626789" y="2374900"/>
                  </a:moveTo>
                  <a:lnTo>
                    <a:pt x="3604113" y="2451100"/>
                  </a:lnTo>
                  <a:lnTo>
                    <a:pt x="3604635" y="2451318"/>
                  </a:lnTo>
                  <a:lnTo>
                    <a:pt x="3604715" y="2451100"/>
                  </a:lnTo>
                  <a:lnTo>
                    <a:pt x="3638205" y="2451100"/>
                  </a:lnTo>
                  <a:lnTo>
                    <a:pt x="3657101" y="2387600"/>
                  </a:lnTo>
                  <a:lnTo>
                    <a:pt x="3626789" y="2374900"/>
                  </a:lnTo>
                  <a:close/>
                </a:path>
                <a:path w="6079490" h="5943600">
                  <a:moveTo>
                    <a:pt x="4726753" y="2425700"/>
                  </a:moveTo>
                  <a:lnTo>
                    <a:pt x="4693805" y="2425700"/>
                  </a:lnTo>
                  <a:lnTo>
                    <a:pt x="4724345" y="2438400"/>
                  </a:lnTo>
                  <a:lnTo>
                    <a:pt x="4726753" y="2425700"/>
                  </a:lnTo>
                  <a:close/>
                </a:path>
                <a:path w="6079490" h="5943600">
                  <a:moveTo>
                    <a:pt x="4693805" y="2425700"/>
                  </a:moveTo>
                  <a:lnTo>
                    <a:pt x="4708928" y="2432053"/>
                  </a:lnTo>
                  <a:lnTo>
                    <a:pt x="4693805" y="2425700"/>
                  </a:lnTo>
                  <a:close/>
                </a:path>
                <a:path w="6079490" h="5943600">
                  <a:moveTo>
                    <a:pt x="4710354" y="2336800"/>
                  </a:moveTo>
                  <a:lnTo>
                    <a:pt x="4693495" y="2425700"/>
                  </a:lnTo>
                  <a:lnTo>
                    <a:pt x="4693773" y="2425814"/>
                  </a:lnTo>
                  <a:lnTo>
                    <a:pt x="4726753" y="2425700"/>
                  </a:lnTo>
                  <a:lnTo>
                    <a:pt x="4741204" y="2349500"/>
                  </a:lnTo>
                  <a:lnTo>
                    <a:pt x="4710164" y="2349500"/>
                  </a:lnTo>
                  <a:lnTo>
                    <a:pt x="4711495" y="2337269"/>
                  </a:lnTo>
                  <a:lnTo>
                    <a:pt x="4710354" y="2336800"/>
                  </a:lnTo>
                  <a:close/>
                </a:path>
                <a:path w="6079490" h="5943600">
                  <a:moveTo>
                    <a:pt x="65806" y="2336800"/>
                  </a:moveTo>
                  <a:lnTo>
                    <a:pt x="34519" y="2336800"/>
                  </a:lnTo>
                  <a:lnTo>
                    <a:pt x="26590" y="2425700"/>
                  </a:lnTo>
                  <a:lnTo>
                    <a:pt x="57877" y="2425700"/>
                  </a:lnTo>
                  <a:lnTo>
                    <a:pt x="65806" y="2336800"/>
                  </a:lnTo>
                  <a:close/>
                </a:path>
                <a:path w="6079490" h="5943600">
                  <a:moveTo>
                    <a:pt x="3657359" y="2374900"/>
                  </a:moveTo>
                  <a:lnTo>
                    <a:pt x="3641945" y="2374900"/>
                  </a:lnTo>
                  <a:lnTo>
                    <a:pt x="3657101" y="2387600"/>
                  </a:lnTo>
                  <a:lnTo>
                    <a:pt x="3657359" y="2374900"/>
                  </a:lnTo>
                  <a:close/>
                </a:path>
                <a:path w="6079490" h="5943600">
                  <a:moveTo>
                    <a:pt x="1760185" y="2286000"/>
                  </a:moveTo>
                  <a:lnTo>
                    <a:pt x="1729102" y="2286000"/>
                  </a:lnTo>
                  <a:lnTo>
                    <a:pt x="1716133" y="2374900"/>
                  </a:lnTo>
                  <a:lnTo>
                    <a:pt x="1747217" y="2374900"/>
                  </a:lnTo>
                  <a:lnTo>
                    <a:pt x="1760185" y="2286000"/>
                  </a:lnTo>
                  <a:close/>
                </a:path>
                <a:path w="6079490" h="5943600">
                  <a:moveTo>
                    <a:pt x="3638465" y="2286054"/>
                  </a:moveTo>
                  <a:lnTo>
                    <a:pt x="3626393" y="2374900"/>
                  </a:lnTo>
                  <a:lnTo>
                    <a:pt x="3657497" y="2374900"/>
                  </a:lnTo>
                  <a:lnTo>
                    <a:pt x="3669576" y="2298700"/>
                  </a:lnTo>
                  <a:lnTo>
                    <a:pt x="3638465" y="2286054"/>
                  </a:lnTo>
                  <a:close/>
                </a:path>
                <a:path w="6079490" h="5943600">
                  <a:moveTo>
                    <a:pt x="4711495" y="2337269"/>
                  </a:moveTo>
                  <a:lnTo>
                    <a:pt x="4710164" y="2349500"/>
                  </a:lnTo>
                  <a:lnTo>
                    <a:pt x="4741204" y="2349500"/>
                  </a:lnTo>
                  <a:lnTo>
                    <a:pt x="4711495" y="2337269"/>
                  </a:lnTo>
                  <a:close/>
                </a:path>
                <a:path w="6079490" h="5943600">
                  <a:moveTo>
                    <a:pt x="4719908" y="2247900"/>
                  </a:moveTo>
                  <a:lnTo>
                    <a:pt x="4719835" y="2260600"/>
                  </a:lnTo>
                  <a:lnTo>
                    <a:pt x="4711495" y="2337269"/>
                  </a:lnTo>
                  <a:lnTo>
                    <a:pt x="4741204" y="2349500"/>
                  </a:lnTo>
                  <a:lnTo>
                    <a:pt x="4741393" y="2349500"/>
                  </a:lnTo>
                  <a:lnTo>
                    <a:pt x="4751064" y="2260600"/>
                  </a:lnTo>
                  <a:lnTo>
                    <a:pt x="4735449" y="2260600"/>
                  </a:lnTo>
                  <a:lnTo>
                    <a:pt x="4719908" y="2247900"/>
                  </a:lnTo>
                  <a:close/>
                </a:path>
                <a:path w="6079490" h="5943600">
                  <a:moveTo>
                    <a:pt x="49652" y="2247900"/>
                  </a:moveTo>
                  <a:lnTo>
                    <a:pt x="49421" y="2247900"/>
                  </a:lnTo>
                  <a:lnTo>
                    <a:pt x="34674" y="2336800"/>
                  </a:lnTo>
                  <a:lnTo>
                    <a:pt x="65650" y="2336800"/>
                  </a:lnTo>
                  <a:lnTo>
                    <a:pt x="78411" y="2259869"/>
                  </a:lnTo>
                  <a:lnTo>
                    <a:pt x="49652" y="2247900"/>
                  </a:lnTo>
                  <a:close/>
                </a:path>
                <a:path w="6079490" h="5943600">
                  <a:moveTo>
                    <a:pt x="3669435" y="2298585"/>
                  </a:moveTo>
                  <a:lnTo>
                    <a:pt x="3669576" y="2298700"/>
                  </a:lnTo>
                  <a:lnTo>
                    <a:pt x="3669719" y="2298700"/>
                  </a:lnTo>
                  <a:lnTo>
                    <a:pt x="3669435" y="2298585"/>
                  </a:lnTo>
                  <a:close/>
                </a:path>
                <a:path w="6079490" h="5943600">
                  <a:moveTo>
                    <a:pt x="3654024" y="2286000"/>
                  </a:moveTo>
                  <a:lnTo>
                    <a:pt x="3669435" y="2298585"/>
                  </a:lnTo>
                  <a:lnTo>
                    <a:pt x="3669719" y="2298700"/>
                  </a:lnTo>
                  <a:lnTo>
                    <a:pt x="3654024" y="2286000"/>
                  </a:lnTo>
                  <a:close/>
                </a:path>
                <a:path w="6079490" h="5943600">
                  <a:moveTo>
                    <a:pt x="3670190" y="2286000"/>
                  </a:moveTo>
                  <a:lnTo>
                    <a:pt x="3654024" y="2286000"/>
                  </a:lnTo>
                  <a:lnTo>
                    <a:pt x="3669719" y="2298700"/>
                  </a:lnTo>
                  <a:lnTo>
                    <a:pt x="3670190" y="2286000"/>
                  </a:lnTo>
                  <a:close/>
                </a:path>
                <a:path w="6079490" h="5943600">
                  <a:moveTo>
                    <a:pt x="3654024" y="2286000"/>
                  </a:moveTo>
                  <a:lnTo>
                    <a:pt x="3638472" y="2286000"/>
                  </a:lnTo>
                  <a:lnTo>
                    <a:pt x="3669435" y="2298585"/>
                  </a:lnTo>
                  <a:lnTo>
                    <a:pt x="3654024" y="2286000"/>
                  </a:lnTo>
                  <a:close/>
                </a:path>
                <a:path w="6079490" h="5943600">
                  <a:moveTo>
                    <a:pt x="3638472" y="2286000"/>
                  </a:moveTo>
                  <a:lnTo>
                    <a:pt x="3654024" y="2292350"/>
                  </a:lnTo>
                  <a:lnTo>
                    <a:pt x="3638472" y="2286000"/>
                  </a:lnTo>
                  <a:close/>
                </a:path>
                <a:path w="6079490" h="5943600">
                  <a:moveTo>
                    <a:pt x="3673016" y="2209800"/>
                  </a:moveTo>
                  <a:lnTo>
                    <a:pt x="3641627" y="2209800"/>
                  </a:lnTo>
                  <a:lnTo>
                    <a:pt x="3638329" y="2286000"/>
                  </a:lnTo>
                  <a:lnTo>
                    <a:pt x="3638465" y="2286054"/>
                  </a:lnTo>
                  <a:lnTo>
                    <a:pt x="3670190" y="2286000"/>
                  </a:lnTo>
                  <a:lnTo>
                    <a:pt x="3673016" y="2209800"/>
                  </a:lnTo>
                  <a:close/>
                </a:path>
                <a:path w="6079490" h="5943600">
                  <a:moveTo>
                    <a:pt x="1749339" y="2197100"/>
                  </a:moveTo>
                  <a:lnTo>
                    <a:pt x="1729332" y="2286000"/>
                  </a:lnTo>
                  <a:lnTo>
                    <a:pt x="1759955" y="2286000"/>
                  </a:lnTo>
                  <a:lnTo>
                    <a:pt x="1779963" y="2209800"/>
                  </a:lnTo>
                  <a:lnTo>
                    <a:pt x="1749339" y="2197100"/>
                  </a:lnTo>
                  <a:close/>
                </a:path>
                <a:path w="6079490" h="5943600">
                  <a:moveTo>
                    <a:pt x="83177" y="2247900"/>
                  </a:moveTo>
                  <a:lnTo>
                    <a:pt x="80397" y="2247900"/>
                  </a:lnTo>
                  <a:lnTo>
                    <a:pt x="78411" y="2259869"/>
                  </a:lnTo>
                  <a:lnTo>
                    <a:pt x="80166" y="2260600"/>
                  </a:lnTo>
                  <a:lnTo>
                    <a:pt x="83177" y="2247900"/>
                  </a:lnTo>
                  <a:close/>
                </a:path>
                <a:path w="6079490" h="5943600">
                  <a:moveTo>
                    <a:pt x="4763922" y="2171700"/>
                  </a:moveTo>
                  <a:lnTo>
                    <a:pt x="4732838" y="2171700"/>
                  </a:lnTo>
                  <a:lnTo>
                    <a:pt x="4719908" y="2247900"/>
                  </a:lnTo>
                  <a:lnTo>
                    <a:pt x="4750991" y="2260600"/>
                  </a:lnTo>
                  <a:lnTo>
                    <a:pt x="4763922" y="2171700"/>
                  </a:lnTo>
                  <a:close/>
                </a:path>
                <a:path w="6079490" h="5943600">
                  <a:moveTo>
                    <a:pt x="70729" y="2159024"/>
                  </a:moveTo>
                  <a:lnTo>
                    <a:pt x="49652" y="2247900"/>
                  </a:lnTo>
                  <a:lnTo>
                    <a:pt x="78411" y="2259869"/>
                  </a:lnTo>
                  <a:lnTo>
                    <a:pt x="80397" y="2247900"/>
                  </a:lnTo>
                  <a:lnTo>
                    <a:pt x="83177" y="2247900"/>
                  </a:lnTo>
                  <a:lnTo>
                    <a:pt x="101248" y="2171700"/>
                  </a:lnTo>
                  <a:lnTo>
                    <a:pt x="70729" y="2159024"/>
                  </a:lnTo>
                  <a:close/>
                </a:path>
                <a:path w="6079490" h="5943600">
                  <a:moveTo>
                    <a:pt x="1764651" y="2203449"/>
                  </a:moveTo>
                  <a:lnTo>
                    <a:pt x="1779854" y="2209800"/>
                  </a:lnTo>
                  <a:lnTo>
                    <a:pt x="1764651" y="2203449"/>
                  </a:lnTo>
                  <a:close/>
                </a:path>
                <a:path w="6079490" h="5943600">
                  <a:moveTo>
                    <a:pt x="1779864" y="2209758"/>
                  </a:moveTo>
                  <a:close/>
                </a:path>
                <a:path w="6079490" h="5943600">
                  <a:moveTo>
                    <a:pt x="3670688" y="2120900"/>
                  </a:moveTo>
                  <a:lnTo>
                    <a:pt x="3639287" y="2120900"/>
                  </a:lnTo>
                  <a:lnTo>
                    <a:pt x="3641621" y="2209800"/>
                  </a:lnTo>
                  <a:lnTo>
                    <a:pt x="3673022" y="2209800"/>
                  </a:lnTo>
                  <a:lnTo>
                    <a:pt x="3670688" y="2120900"/>
                  </a:lnTo>
                  <a:close/>
                </a:path>
                <a:path w="6079490" h="5943600">
                  <a:moveTo>
                    <a:pt x="1772088" y="2108200"/>
                  </a:moveTo>
                  <a:lnTo>
                    <a:pt x="1749449" y="2197100"/>
                  </a:lnTo>
                  <a:lnTo>
                    <a:pt x="1779864" y="2209758"/>
                  </a:lnTo>
                  <a:lnTo>
                    <a:pt x="1802492" y="2120900"/>
                  </a:lnTo>
                  <a:lnTo>
                    <a:pt x="1801580" y="2120900"/>
                  </a:lnTo>
                  <a:lnTo>
                    <a:pt x="1787290" y="2114550"/>
                  </a:lnTo>
                  <a:lnTo>
                    <a:pt x="1772088" y="2108200"/>
                  </a:lnTo>
                  <a:close/>
                </a:path>
                <a:path w="6079490" h="5943600">
                  <a:moveTo>
                    <a:pt x="101185" y="2171647"/>
                  </a:moveTo>
                  <a:lnTo>
                    <a:pt x="101312" y="2171700"/>
                  </a:lnTo>
                  <a:lnTo>
                    <a:pt x="101185" y="2171647"/>
                  </a:lnTo>
                  <a:close/>
                </a:path>
                <a:path w="6079490" h="5943600">
                  <a:moveTo>
                    <a:pt x="85991" y="2159000"/>
                  </a:moveTo>
                  <a:lnTo>
                    <a:pt x="101185" y="2171647"/>
                  </a:lnTo>
                  <a:lnTo>
                    <a:pt x="101312" y="2171700"/>
                  </a:lnTo>
                  <a:lnTo>
                    <a:pt x="85991" y="2159000"/>
                  </a:lnTo>
                  <a:close/>
                </a:path>
                <a:path w="6079490" h="5943600">
                  <a:moveTo>
                    <a:pt x="104101" y="2159000"/>
                  </a:moveTo>
                  <a:lnTo>
                    <a:pt x="85991" y="2159000"/>
                  </a:lnTo>
                  <a:lnTo>
                    <a:pt x="101312" y="2171700"/>
                  </a:lnTo>
                  <a:lnTo>
                    <a:pt x="104101" y="2159000"/>
                  </a:lnTo>
                  <a:close/>
                </a:path>
                <a:path w="6079490" h="5943600">
                  <a:moveTo>
                    <a:pt x="4769358" y="2082800"/>
                  </a:moveTo>
                  <a:lnTo>
                    <a:pt x="4738000" y="2082800"/>
                  </a:lnTo>
                  <a:lnTo>
                    <a:pt x="4732701" y="2171700"/>
                  </a:lnTo>
                  <a:lnTo>
                    <a:pt x="4764059" y="2171700"/>
                  </a:lnTo>
                  <a:lnTo>
                    <a:pt x="4769358" y="2082800"/>
                  </a:lnTo>
                  <a:close/>
                </a:path>
                <a:path w="6079490" h="5943600">
                  <a:moveTo>
                    <a:pt x="85991" y="2159000"/>
                  </a:moveTo>
                  <a:lnTo>
                    <a:pt x="70734" y="2159000"/>
                  </a:lnTo>
                  <a:lnTo>
                    <a:pt x="101185" y="2171647"/>
                  </a:lnTo>
                  <a:lnTo>
                    <a:pt x="85991" y="2159000"/>
                  </a:lnTo>
                  <a:close/>
                </a:path>
                <a:path w="6079490" h="5943600">
                  <a:moveTo>
                    <a:pt x="70734" y="2159000"/>
                  </a:moveTo>
                  <a:lnTo>
                    <a:pt x="85990" y="2165349"/>
                  </a:lnTo>
                  <a:lnTo>
                    <a:pt x="70734" y="2159000"/>
                  </a:lnTo>
                  <a:close/>
                </a:path>
                <a:path w="6079490" h="5943600">
                  <a:moveTo>
                    <a:pt x="90197" y="2070100"/>
                  </a:moveTo>
                  <a:lnTo>
                    <a:pt x="70671" y="2159000"/>
                  </a:lnTo>
                  <a:lnTo>
                    <a:pt x="104101" y="2159000"/>
                  </a:lnTo>
                  <a:lnTo>
                    <a:pt x="120838" y="2082800"/>
                  </a:lnTo>
                  <a:lnTo>
                    <a:pt x="105517" y="2082800"/>
                  </a:lnTo>
                  <a:lnTo>
                    <a:pt x="90197" y="2070100"/>
                  </a:lnTo>
                  <a:close/>
                </a:path>
                <a:path w="6079490" h="5943600">
                  <a:moveTo>
                    <a:pt x="1787290" y="2114550"/>
                  </a:moveTo>
                  <a:lnTo>
                    <a:pt x="1801580" y="2120900"/>
                  </a:lnTo>
                  <a:lnTo>
                    <a:pt x="1801735" y="2120583"/>
                  </a:lnTo>
                  <a:lnTo>
                    <a:pt x="1787290" y="2114550"/>
                  </a:lnTo>
                  <a:close/>
                </a:path>
                <a:path w="6079490" h="5943600">
                  <a:moveTo>
                    <a:pt x="1801735" y="2120583"/>
                  </a:moveTo>
                  <a:lnTo>
                    <a:pt x="1801580" y="2120900"/>
                  </a:lnTo>
                  <a:lnTo>
                    <a:pt x="1802492" y="2120900"/>
                  </a:lnTo>
                  <a:lnTo>
                    <a:pt x="1801735" y="2120583"/>
                  </a:lnTo>
                  <a:close/>
                </a:path>
                <a:path w="6079490" h="5943600">
                  <a:moveTo>
                    <a:pt x="3654146" y="2032000"/>
                  </a:moveTo>
                  <a:lnTo>
                    <a:pt x="3625464" y="2043836"/>
                  </a:lnTo>
                  <a:lnTo>
                    <a:pt x="3639564" y="2120900"/>
                  </a:lnTo>
                  <a:lnTo>
                    <a:pt x="3670411" y="2120900"/>
                  </a:lnTo>
                  <a:lnTo>
                    <a:pt x="3654146" y="2032000"/>
                  </a:lnTo>
                  <a:close/>
                </a:path>
                <a:path w="6079490" h="5943600">
                  <a:moveTo>
                    <a:pt x="1810385" y="2019300"/>
                  </a:moveTo>
                  <a:lnTo>
                    <a:pt x="1773000" y="2108200"/>
                  </a:lnTo>
                  <a:lnTo>
                    <a:pt x="1787290" y="2114550"/>
                  </a:lnTo>
                  <a:lnTo>
                    <a:pt x="1801735" y="2120583"/>
                  </a:lnTo>
                  <a:lnTo>
                    <a:pt x="1838965" y="2044700"/>
                  </a:lnTo>
                  <a:lnTo>
                    <a:pt x="1824675" y="2032000"/>
                  </a:lnTo>
                  <a:lnTo>
                    <a:pt x="1810285" y="2032000"/>
                  </a:lnTo>
                  <a:lnTo>
                    <a:pt x="1814098" y="2022599"/>
                  </a:lnTo>
                  <a:lnTo>
                    <a:pt x="1810385" y="2019300"/>
                  </a:lnTo>
                  <a:close/>
                </a:path>
                <a:path w="6079490" h="5943600">
                  <a:moveTo>
                    <a:pt x="90197" y="2070100"/>
                  </a:moveTo>
                  <a:lnTo>
                    <a:pt x="105517" y="2082800"/>
                  </a:lnTo>
                  <a:lnTo>
                    <a:pt x="90404" y="2070185"/>
                  </a:lnTo>
                  <a:lnTo>
                    <a:pt x="90197" y="2070100"/>
                  </a:lnTo>
                  <a:close/>
                </a:path>
                <a:path w="6079490" h="5943600">
                  <a:moveTo>
                    <a:pt x="90404" y="2070185"/>
                  </a:moveTo>
                  <a:lnTo>
                    <a:pt x="105517" y="2082800"/>
                  </a:lnTo>
                  <a:lnTo>
                    <a:pt x="120734" y="2082800"/>
                  </a:lnTo>
                  <a:lnTo>
                    <a:pt x="90404" y="2070185"/>
                  </a:lnTo>
                  <a:close/>
                </a:path>
                <a:path w="6079490" h="5943600">
                  <a:moveTo>
                    <a:pt x="105517" y="2076449"/>
                  </a:moveTo>
                  <a:lnTo>
                    <a:pt x="120734" y="2082800"/>
                  </a:lnTo>
                  <a:lnTo>
                    <a:pt x="105517" y="2076449"/>
                  </a:lnTo>
                  <a:close/>
                </a:path>
                <a:path w="6079490" h="5943600">
                  <a:moveTo>
                    <a:pt x="120743" y="2082760"/>
                  </a:moveTo>
                  <a:close/>
                </a:path>
                <a:path w="6079490" h="5943600">
                  <a:moveTo>
                    <a:pt x="4766971" y="1993900"/>
                  </a:moveTo>
                  <a:lnTo>
                    <a:pt x="4735570" y="1993900"/>
                  </a:lnTo>
                  <a:lnTo>
                    <a:pt x="4737978" y="2082800"/>
                  </a:lnTo>
                  <a:lnTo>
                    <a:pt x="4769379" y="2082800"/>
                  </a:lnTo>
                  <a:lnTo>
                    <a:pt x="4766971" y="1993900"/>
                  </a:lnTo>
                  <a:close/>
                </a:path>
                <a:path w="6079490" h="5943600">
                  <a:moveTo>
                    <a:pt x="142705" y="1993900"/>
                  </a:moveTo>
                  <a:lnTo>
                    <a:pt x="112273" y="1993900"/>
                  </a:lnTo>
                  <a:lnTo>
                    <a:pt x="90301" y="2070100"/>
                  </a:lnTo>
                  <a:lnTo>
                    <a:pt x="120743" y="2082760"/>
                  </a:lnTo>
                  <a:lnTo>
                    <a:pt x="142705" y="1993900"/>
                  </a:lnTo>
                  <a:close/>
                </a:path>
                <a:path w="6079490" h="5943600">
                  <a:moveTo>
                    <a:pt x="90301" y="2070100"/>
                  </a:moveTo>
                  <a:close/>
                </a:path>
                <a:path w="6079490" h="5943600">
                  <a:moveTo>
                    <a:pt x="1814098" y="2022599"/>
                  </a:moveTo>
                  <a:lnTo>
                    <a:pt x="1810285" y="2032000"/>
                  </a:lnTo>
                  <a:lnTo>
                    <a:pt x="1824675" y="2032000"/>
                  </a:lnTo>
                  <a:lnTo>
                    <a:pt x="1838965" y="2044700"/>
                  </a:lnTo>
                  <a:lnTo>
                    <a:pt x="1814098" y="2022599"/>
                  </a:lnTo>
                  <a:close/>
                </a:path>
                <a:path w="6079490" h="5943600">
                  <a:moveTo>
                    <a:pt x="1846337" y="1943100"/>
                  </a:moveTo>
                  <a:lnTo>
                    <a:pt x="1814098" y="2022599"/>
                  </a:lnTo>
                  <a:lnTo>
                    <a:pt x="1838965" y="2044700"/>
                  </a:lnTo>
                  <a:lnTo>
                    <a:pt x="1839064" y="2032000"/>
                  </a:lnTo>
                  <a:lnTo>
                    <a:pt x="1875116" y="1955800"/>
                  </a:lnTo>
                  <a:lnTo>
                    <a:pt x="1860726" y="1955800"/>
                  </a:lnTo>
                  <a:lnTo>
                    <a:pt x="1846337" y="1943100"/>
                  </a:lnTo>
                  <a:close/>
                </a:path>
                <a:path w="6079490" h="5943600">
                  <a:moveTo>
                    <a:pt x="3605658" y="1955481"/>
                  </a:moveTo>
                  <a:lnTo>
                    <a:pt x="3604890" y="1955800"/>
                  </a:lnTo>
                  <a:lnTo>
                    <a:pt x="3623378" y="2044700"/>
                  </a:lnTo>
                  <a:lnTo>
                    <a:pt x="3625464" y="2043836"/>
                  </a:lnTo>
                  <a:lnTo>
                    <a:pt x="3623298" y="2032000"/>
                  </a:lnTo>
                  <a:lnTo>
                    <a:pt x="3654065" y="2032000"/>
                  </a:lnTo>
                  <a:lnTo>
                    <a:pt x="3638217" y="1955800"/>
                  </a:lnTo>
                  <a:lnTo>
                    <a:pt x="3605801" y="1955800"/>
                  </a:lnTo>
                  <a:lnTo>
                    <a:pt x="3605658" y="1955481"/>
                  </a:lnTo>
                  <a:close/>
                </a:path>
                <a:path w="6079490" h="5943600">
                  <a:moveTo>
                    <a:pt x="3654065" y="2032000"/>
                  </a:moveTo>
                  <a:lnTo>
                    <a:pt x="3623298" y="2032000"/>
                  </a:lnTo>
                  <a:lnTo>
                    <a:pt x="3625464" y="2043836"/>
                  </a:lnTo>
                  <a:lnTo>
                    <a:pt x="3654065" y="2032000"/>
                  </a:lnTo>
                  <a:close/>
                </a:path>
                <a:path w="6079490" h="5943600">
                  <a:moveTo>
                    <a:pt x="137421" y="1905033"/>
                  </a:moveTo>
                  <a:lnTo>
                    <a:pt x="112420" y="1993900"/>
                  </a:lnTo>
                  <a:lnTo>
                    <a:pt x="142558" y="1993900"/>
                  </a:lnTo>
                  <a:lnTo>
                    <a:pt x="167567" y="1917700"/>
                  </a:lnTo>
                  <a:lnTo>
                    <a:pt x="137421" y="1905033"/>
                  </a:lnTo>
                  <a:close/>
                </a:path>
                <a:path w="6079490" h="5943600">
                  <a:moveTo>
                    <a:pt x="4763875" y="1892300"/>
                  </a:moveTo>
                  <a:lnTo>
                    <a:pt x="4748195" y="1905000"/>
                  </a:lnTo>
                  <a:lnTo>
                    <a:pt x="4732498" y="1905000"/>
                  </a:lnTo>
                  <a:lnTo>
                    <a:pt x="4735573" y="1993900"/>
                  </a:lnTo>
                  <a:lnTo>
                    <a:pt x="4766968" y="1993900"/>
                  </a:lnTo>
                  <a:lnTo>
                    <a:pt x="4763893" y="1905033"/>
                  </a:lnTo>
                  <a:lnTo>
                    <a:pt x="4763875" y="1892300"/>
                  </a:lnTo>
                  <a:close/>
                </a:path>
                <a:path w="6079490" h="5943600">
                  <a:moveTo>
                    <a:pt x="1846337" y="1943100"/>
                  </a:moveTo>
                  <a:lnTo>
                    <a:pt x="1860726" y="1955800"/>
                  </a:lnTo>
                  <a:lnTo>
                    <a:pt x="1848030" y="1943847"/>
                  </a:lnTo>
                  <a:lnTo>
                    <a:pt x="1846337" y="1943100"/>
                  </a:lnTo>
                  <a:close/>
                </a:path>
                <a:path w="6079490" h="5943600">
                  <a:moveTo>
                    <a:pt x="1848030" y="1943847"/>
                  </a:moveTo>
                  <a:lnTo>
                    <a:pt x="1860726" y="1955800"/>
                  </a:lnTo>
                  <a:lnTo>
                    <a:pt x="1874216" y="1955800"/>
                  </a:lnTo>
                  <a:lnTo>
                    <a:pt x="1860726" y="1949450"/>
                  </a:lnTo>
                  <a:lnTo>
                    <a:pt x="1848030" y="1943847"/>
                  </a:lnTo>
                  <a:close/>
                </a:path>
                <a:path w="6079490" h="5943600">
                  <a:moveTo>
                    <a:pt x="1860727" y="1949450"/>
                  </a:moveTo>
                  <a:lnTo>
                    <a:pt x="1874216" y="1955800"/>
                  </a:lnTo>
                  <a:lnTo>
                    <a:pt x="1874405" y="1955486"/>
                  </a:lnTo>
                  <a:lnTo>
                    <a:pt x="1860727" y="1949450"/>
                  </a:lnTo>
                  <a:close/>
                </a:path>
                <a:path w="6079490" h="5943600">
                  <a:moveTo>
                    <a:pt x="1874405" y="1955486"/>
                  </a:moveTo>
                  <a:lnTo>
                    <a:pt x="1874216" y="1955800"/>
                  </a:lnTo>
                  <a:lnTo>
                    <a:pt x="1875116" y="1955800"/>
                  </a:lnTo>
                  <a:lnTo>
                    <a:pt x="1874405" y="1955486"/>
                  </a:lnTo>
                  <a:close/>
                </a:path>
                <a:path w="6079490" h="5943600">
                  <a:moveTo>
                    <a:pt x="3620233" y="1949450"/>
                  </a:moveTo>
                  <a:lnTo>
                    <a:pt x="3605658" y="1955481"/>
                  </a:lnTo>
                  <a:lnTo>
                    <a:pt x="3605801" y="1955800"/>
                  </a:lnTo>
                  <a:lnTo>
                    <a:pt x="3620233" y="1949450"/>
                  </a:lnTo>
                  <a:close/>
                </a:path>
                <a:path w="6079490" h="5943600">
                  <a:moveTo>
                    <a:pt x="3633856" y="1943812"/>
                  </a:moveTo>
                  <a:lnTo>
                    <a:pt x="3620232" y="1949450"/>
                  </a:lnTo>
                  <a:lnTo>
                    <a:pt x="3605801" y="1955800"/>
                  </a:lnTo>
                  <a:lnTo>
                    <a:pt x="3620233" y="1955800"/>
                  </a:lnTo>
                  <a:lnTo>
                    <a:pt x="3633856" y="1943812"/>
                  </a:lnTo>
                  <a:close/>
                </a:path>
                <a:path w="6079490" h="5943600">
                  <a:moveTo>
                    <a:pt x="3635576" y="1943100"/>
                  </a:moveTo>
                  <a:lnTo>
                    <a:pt x="3633856" y="1943812"/>
                  </a:lnTo>
                  <a:lnTo>
                    <a:pt x="3620233" y="1955800"/>
                  </a:lnTo>
                  <a:lnTo>
                    <a:pt x="3635576" y="1943100"/>
                  </a:lnTo>
                  <a:close/>
                </a:path>
                <a:path w="6079490" h="5943600">
                  <a:moveTo>
                    <a:pt x="3635576" y="1943100"/>
                  </a:moveTo>
                  <a:lnTo>
                    <a:pt x="3620233" y="1955800"/>
                  </a:lnTo>
                  <a:lnTo>
                    <a:pt x="3638217" y="1955800"/>
                  </a:lnTo>
                  <a:lnTo>
                    <a:pt x="3635576" y="1943100"/>
                  </a:lnTo>
                  <a:close/>
                </a:path>
                <a:path w="6079490" h="5943600">
                  <a:moveTo>
                    <a:pt x="1893329" y="1866900"/>
                  </a:moveTo>
                  <a:lnTo>
                    <a:pt x="1847237" y="1943100"/>
                  </a:lnTo>
                  <a:lnTo>
                    <a:pt x="1860727" y="1949450"/>
                  </a:lnTo>
                  <a:lnTo>
                    <a:pt x="1874408" y="1955481"/>
                  </a:lnTo>
                  <a:lnTo>
                    <a:pt x="1920308" y="1879600"/>
                  </a:lnTo>
                  <a:lnTo>
                    <a:pt x="1920043" y="1879600"/>
                  </a:lnTo>
                  <a:lnTo>
                    <a:pt x="1906821" y="1873251"/>
                  </a:lnTo>
                  <a:lnTo>
                    <a:pt x="1893329" y="1866900"/>
                  </a:lnTo>
                  <a:close/>
                </a:path>
                <a:path w="6079490" h="5943600">
                  <a:moveTo>
                    <a:pt x="3572193" y="1879356"/>
                  </a:moveTo>
                  <a:lnTo>
                    <a:pt x="3571640" y="1879600"/>
                  </a:lnTo>
                  <a:lnTo>
                    <a:pt x="3605658" y="1955481"/>
                  </a:lnTo>
                  <a:lnTo>
                    <a:pt x="3620233" y="1949450"/>
                  </a:lnTo>
                  <a:lnTo>
                    <a:pt x="3634665" y="1943100"/>
                  </a:lnTo>
                  <a:lnTo>
                    <a:pt x="3606197" y="1879600"/>
                  </a:lnTo>
                  <a:lnTo>
                    <a:pt x="3572327" y="1879600"/>
                  </a:lnTo>
                  <a:lnTo>
                    <a:pt x="3572193" y="1879356"/>
                  </a:lnTo>
                  <a:close/>
                </a:path>
                <a:path w="6079490" h="5943600">
                  <a:moveTo>
                    <a:pt x="1847237" y="1943100"/>
                  </a:moveTo>
                  <a:lnTo>
                    <a:pt x="1846337" y="1943100"/>
                  </a:lnTo>
                  <a:lnTo>
                    <a:pt x="1848030" y="1943847"/>
                  </a:lnTo>
                  <a:lnTo>
                    <a:pt x="1847237" y="1943100"/>
                  </a:lnTo>
                  <a:close/>
                </a:path>
                <a:path w="6079490" h="5943600">
                  <a:moveTo>
                    <a:pt x="3635576" y="1943100"/>
                  </a:moveTo>
                  <a:lnTo>
                    <a:pt x="3634665" y="1943100"/>
                  </a:lnTo>
                  <a:lnTo>
                    <a:pt x="3633856" y="1943812"/>
                  </a:lnTo>
                  <a:lnTo>
                    <a:pt x="3635576" y="1943100"/>
                  </a:lnTo>
                  <a:close/>
                </a:path>
                <a:path w="6079490" h="5943600">
                  <a:moveTo>
                    <a:pt x="167479" y="1917625"/>
                  </a:moveTo>
                  <a:lnTo>
                    <a:pt x="167657" y="1917700"/>
                  </a:lnTo>
                  <a:lnTo>
                    <a:pt x="167479" y="1917625"/>
                  </a:lnTo>
                  <a:close/>
                </a:path>
                <a:path w="6079490" h="5943600">
                  <a:moveTo>
                    <a:pt x="152499" y="1905000"/>
                  </a:moveTo>
                  <a:lnTo>
                    <a:pt x="167479" y="1917625"/>
                  </a:lnTo>
                  <a:lnTo>
                    <a:pt x="167657" y="1917700"/>
                  </a:lnTo>
                  <a:lnTo>
                    <a:pt x="152499" y="1905000"/>
                  </a:lnTo>
                  <a:close/>
                </a:path>
                <a:path w="6079490" h="5943600">
                  <a:moveTo>
                    <a:pt x="170981" y="1905000"/>
                  </a:moveTo>
                  <a:lnTo>
                    <a:pt x="152499" y="1905000"/>
                  </a:lnTo>
                  <a:lnTo>
                    <a:pt x="167657" y="1917700"/>
                  </a:lnTo>
                  <a:lnTo>
                    <a:pt x="170981" y="1905000"/>
                  </a:lnTo>
                  <a:close/>
                </a:path>
                <a:path w="6079490" h="5943600">
                  <a:moveTo>
                    <a:pt x="152499" y="1905000"/>
                  </a:moveTo>
                  <a:lnTo>
                    <a:pt x="137430" y="1905000"/>
                  </a:lnTo>
                  <a:lnTo>
                    <a:pt x="167479" y="1917625"/>
                  </a:lnTo>
                  <a:lnTo>
                    <a:pt x="152499" y="1905000"/>
                  </a:lnTo>
                  <a:close/>
                </a:path>
                <a:path w="6079490" h="5943600">
                  <a:moveTo>
                    <a:pt x="137430" y="1905000"/>
                  </a:moveTo>
                  <a:lnTo>
                    <a:pt x="152499" y="1911350"/>
                  </a:lnTo>
                  <a:lnTo>
                    <a:pt x="137430" y="1905000"/>
                  </a:lnTo>
                  <a:close/>
                </a:path>
                <a:path w="6079490" h="5943600">
                  <a:moveTo>
                    <a:pt x="160609" y="1816100"/>
                  </a:moveTo>
                  <a:lnTo>
                    <a:pt x="137341" y="1905000"/>
                  </a:lnTo>
                  <a:lnTo>
                    <a:pt x="170981" y="1905000"/>
                  </a:lnTo>
                  <a:lnTo>
                    <a:pt x="190925" y="1828800"/>
                  </a:lnTo>
                  <a:lnTo>
                    <a:pt x="190552" y="1828800"/>
                  </a:lnTo>
                  <a:lnTo>
                    <a:pt x="175767" y="1822450"/>
                  </a:lnTo>
                  <a:lnTo>
                    <a:pt x="160609" y="1816100"/>
                  </a:lnTo>
                  <a:close/>
                </a:path>
                <a:path w="6079490" h="5943600">
                  <a:moveTo>
                    <a:pt x="4754894" y="1803400"/>
                  </a:moveTo>
                  <a:lnTo>
                    <a:pt x="4739266" y="1816100"/>
                  </a:lnTo>
                  <a:lnTo>
                    <a:pt x="4723638" y="1816100"/>
                  </a:lnTo>
                  <a:lnTo>
                    <a:pt x="4732567" y="1905000"/>
                  </a:lnTo>
                  <a:lnTo>
                    <a:pt x="4763823" y="1892300"/>
                  </a:lnTo>
                  <a:lnTo>
                    <a:pt x="4756169" y="1816100"/>
                  </a:lnTo>
                  <a:lnTo>
                    <a:pt x="4723816" y="1816100"/>
                  </a:lnTo>
                  <a:lnTo>
                    <a:pt x="4756163" y="1816032"/>
                  </a:lnTo>
                  <a:lnTo>
                    <a:pt x="4754894" y="1803400"/>
                  </a:lnTo>
                  <a:close/>
                </a:path>
                <a:path w="6079490" h="5943600">
                  <a:moveTo>
                    <a:pt x="1906822" y="1873251"/>
                  </a:moveTo>
                  <a:lnTo>
                    <a:pt x="1920043" y="1879600"/>
                  </a:lnTo>
                  <a:lnTo>
                    <a:pt x="1906822" y="1873251"/>
                  </a:lnTo>
                  <a:close/>
                </a:path>
                <a:path w="6079490" h="5943600">
                  <a:moveTo>
                    <a:pt x="1920104" y="1879503"/>
                  </a:moveTo>
                  <a:lnTo>
                    <a:pt x="1920308" y="1879600"/>
                  </a:lnTo>
                  <a:lnTo>
                    <a:pt x="1920104" y="1879503"/>
                  </a:lnTo>
                  <a:close/>
                </a:path>
                <a:path w="6079490" h="5943600">
                  <a:moveTo>
                    <a:pt x="3586068" y="1873251"/>
                  </a:moveTo>
                  <a:lnTo>
                    <a:pt x="3572193" y="1879356"/>
                  </a:lnTo>
                  <a:lnTo>
                    <a:pt x="3572327" y="1879600"/>
                  </a:lnTo>
                  <a:lnTo>
                    <a:pt x="3586068" y="1873251"/>
                  </a:lnTo>
                  <a:close/>
                </a:path>
                <a:path w="6079490" h="5943600">
                  <a:moveTo>
                    <a:pt x="3600503" y="1866900"/>
                  </a:moveTo>
                  <a:lnTo>
                    <a:pt x="3586067" y="1873251"/>
                  </a:lnTo>
                  <a:lnTo>
                    <a:pt x="3572327" y="1879600"/>
                  </a:lnTo>
                  <a:lnTo>
                    <a:pt x="3606197" y="1879600"/>
                  </a:lnTo>
                  <a:lnTo>
                    <a:pt x="3600503" y="1866900"/>
                  </a:lnTo>
                  <a:close/>
                </a:path>
                <a:path w="6079490" h="5943600">
                  <a:moveTo>
                    <a:pt x="1942169" y="1790700"/>
                  </a:moveTo>
                  <a:lnTo>
                    <a:pt x="1893594" y="1866900"/>
                  </a:lnTo>
                  <a:lnTo>
                    <a:pt x="1906822" y="1873251"/>
                  </a:lnTo>
                  <a:lnTo>
                    <a:pt x="1920104" y="1879503"/>
                  </a:lnTo>
                  <a:lnTo>
                    <a:pt x="1968618" y="1803400"/>
                  </a:lnTo>
                  <a:lnTo>
                    <a:pt x="1967706" y="1803400"/>
                  </a:lnTo>
                  <a:lnTo>
                    <a:pt x="1955392" y="1797049"/>
                  </a:lnTo>
                  <a:lnTo>
                    <a:pt x="1942169" y="1790700"/>
                  </a:lnTo>
                  <a:close/>
                </a:path>
                <a:path w="6079490" h="5943600">
                  <a:moveTo>
                    <a:pt x="3531487" y="1802925"/>
                  </a:moveTo>
                  <a:lnTo>
                    <a:pt x="3530459" y="1803400"/>
                  </a:lnTo>
                  <a:lnTo>
                    <a:pt x="3572193" y="1879356"/>
                  </a:lnTo>
                  <a:lnTo>
                    <a:pt x="3586068" y="1873251"/>
                  </a:lnTo>
                  <a:lnTo>
                    <a:pt x="3599815" y="1866900"/>
                  </a:lnTo>
                  <a:lnTo>
                    <a:pt x="3564925" y="1803400"/>
                  </a:lnTo>
                  <a:lnTo>
                    <a:pt x="3531888" y="1803400"/>
                  </a:lnTo>
                  <a:lnTo>
                    <a:pt x="3531487" y="1802925"/>
                  </a:lnTo>
                  <a:close/>
                </a:path>
                <a:path w="6079490" h="5943600">
                  <a:moveTo>
                    <a:pt x="175767" y="1822450"/>
                  </a:moveTo>
                  <a:lnTo>
                    <a:pt x="190552" y="1828800"/>
                  </a:lnTo>
                  <a:lnTo>
                    <a:pt x="190598" y="1828662"/>
                  </a:lnTo>
                  <a:lnTo>
                    <a:pt x="175767" y="1822450"/>
                  </a:lnTo>
                  <a:close/>
                </a:path>
                <a:path w="6079490" h="5943600">
                  <a:moveTo>
                    <a:pt x="190598" y="1828662"/>
                  </a:moveTo>
                  <a:lnTo>
                    <a:pt x="190552" y="1828800"/>
                  </a:lnTo>
                  <a:lnTo>
                    <a:pt x="190925" y="1828800"/>
                  </a:lnTo>
                  <a:lnTo>
                    <a:pt x="190598" y="1828662"/>
                  </a:lnTo>
                  <a:close/>
                </a:path>
                <a:path w="6079490" h="5943600">
                  <a:moveTo>
                    <a:pt x="190957" y="1727200"/>
                  </a:moveTo>
                  <a:lnTo>
                    <a:pt x="160983" y="1816100"/>
                  </a:lnTo>
                  <a:lnTo>
                    <a:pt x="175767" y="1822450"/>
                  </a:lnTo>
                  <a:lnTo>
                    <a:pt x="190598" y="1828662"/>
                  </a:lnTo>
                  <a:lnTo>
                    <a:pt x="220526" y="1739900"/>
                  </a:lnTo>
                  <a:lnTo>
                    <a:pt x="205742" y="1739899"/>
                  </a:lnTo>
                  <a:lnTo>
                    <a:pt x="190957" y="1727200"/>
                  </a:lnTo>
                  <a:close/>
                </a:path>
                <a:path w="6079490" h="5943600">
                  <a:moveTo>
                    <a:pt x="4739252" y="1809755"/>
                  </a:moveTo>
                  <a:lnTo>
                    <a:pt x="4723804" y="1816032"/>
                  </a:lnTo>
                  <a:lnTo>
                    <a:pt x="4739252" y="1809755"/>
                  </a:lnTo>
                  <a:close/>
                </a:path>
                <a:path w="6079490" h="5943600">
                  <a:moveTo>
                    <a:pt x="4754541" y="1803543"/>
                  </a:moveTo>
                  <a:lnTo>
                    <a:pt x="4723816" y="1816100"/>
                  </a:lnTo>
                  <a:lnTo>
                    <a:pt x="4739266" y="1816100"/>
                  </a:lnTo>
                  <a:lnTo>
                    <a:pt x="4754541" y="1803543"/>
                  </a:lnTo>
                  <a:close/>
                </a:path>
                <a:path w="6079490" h="5943600">
                  <a:moveTo>
                    <a:pt x="4754894" y="1803400"/>
                  </a:moveTo>
                  <a:lnTo>
                    <a:pt x="4754541" y="1803543"/>
                  </a:lnTo>
                  <a:lnTo>
                    <a:pt x="4739266" y="1816100"/>
                  </a:lnTo>
                  <a:lnTo>
                    <a:pt x="4754894" y="1803400"/>
                  </a:lnTo>
                  <a:close/>
                </a:path>
                <a:path w="6079490" h="5943600">
                  <a:moveTo>
                    <a:pt x="4738607" y="1714547"/>
                  </a:moveTo>
                  <a:lnTo>
                    <a:pt x="4707701" y="1727199"/>
                  </a:lnTo>
                  <a:lnTo>
                    <a:pt x="4723804" y="1816032"/>
                  </a:lnTo>
                  <a:lnTo>
                    <a:pt x="4754715" y="1803400"/>
                  </a:lnTo>
                  <a:lnTo>
                    <a:pt x="4738607" y="1714547"/>
                  </a:lnTo>
                  <a:close/>
                </a:path>
                <a:path w="6079490" h="5943600">
                  <a:moveTo>
                    <a:pt x="4754894" y="1803400"/>
                  </a:moveTo>
                  <a:lnTo>
                    <a:pt x="4754715" y="1803400"/>
                  </a:lnTo>
                  <a:lnTo>
                    <a:pt x="4754541" y="1803543"/>
                  </a:lnTo>
                  <a:lnTo>
                    <a:pt x="4754894" y="1803400"/>
                  </a:lnTo>
                  <a:close/>
                </a:path>
                <a:path w="6079490" h="5943600">
                  <a:moveTo>
                    <a:pt x="1955393" y="1797049"/>
                  </a:moveTo>
                  <a:lnTo>
                    <a:pt x="1967706" y="1803400"/>
                  </a:lnTo>
                  <a:lnTo>
                    <a:pt x="1967977" y="1803092"/>
                  </a:lnTo>
                  <a:lnTo>
                    <a:pt x="1955393" y="1797049"/>
                  </a:lnTo>
                  <a:close/>
                </a:path>
                <a:path w="6079490" h="5943600">
                  <a:moveTo>
                    <a:pt x="1967977" y="1803092"/>
                  </a:moveTo>
                  <a:lnTo>
                    <a:pt x="1967706" y="1803400"/>
                  </a:lnTo>
                  <a:lnTo>
                    <a:pt x="1968618" y="1803400"/>
                  </a:lnTo>
                  <a:lnTo>
                    <a:pt x="1967977" y="1803092"/>
                  </a:lnTo>
                  <a:close/>
                </a:path>
                <a:path w="6079490" h="5943600">
                  <a:moveTo>
                    <a:pt x="3544204" y="1797049"/>
                  </a:moveTo>
                  <a:lnTo>
                    <a:pt x="3531487" y="1802925"/>
                  </a:lnTo>
                  <a:lnTo>
                    <a:pt x="3531888" y="1803400"/>
                  </a:lnTo>
                  <a:lnTo>
                    <a:pt x="3544204" y="1797049"/>
                  </a:lnTo>
                  <a:close/>
                </a:path>
                <a:path w="6079490" h="5943600">
                  <a:moveTo>
                    <a:pt x="3557947" y="1790700"/>
                  </a:moveTo>
                  <a:lnTo>
                    <a:pt x="3544203" y="1797049"/>
                  </a:lnTo>
                  <a:lnTo>
                    <a:pt x="3531888" y="1803400"/>
                  </a:lnTo>
                  <a:lnTo>
                    <a:pt x="3564925" y="1803400"/>
                  </a:lnTo>
                  <a:lnTo>
                    <a:pt x="3557947" y="1790700"/>
                  </a:lnTo>
                  <a:close/>
                </a:path>
                <a:path w="6079490" h="5943600">
                  <a:moveTo>
                    <a:pt x="1999065" y="1714500"/>
                  </a:moveTo>
                  <a:lnTo>
                    <a:pt x="1943080" y="1790700"/>
                  </a:lnTo>
                  <a:lnTo>
                    <a:pt x="1955393" y="1797049"/>
                  </a:lnTo>
                  <a:lnTo>
                    <a:pt x="1967977" y="1803092"/>
                  </a:lnTo>
                  <a:lnTo>
                    <a:pt x="2023691" y="1739900"/>
                  </a:lnTo>
                  <a:lnTo>
                    <a:pt x="2022651" y="1739900"/>
                  </a:lnTo>
                  <a:lnTo>
                    <a:pt x="2011377" y="1727199"/>
                  </a:lnTo>
                  <a:lnTo>
                    <a:pt x="1999065" y="1714500"/>
                  </a:lnTo>
                  <a:close/>
                </a:path>
                <a:path w="6079490" h="5943600">
                  <a:moveTo>
                    <a:pt x="3502929" y="1714534"/>
                  </a:moveTo>
                  <a:lnTo>
                    <a:pt x="3490588" y="1727201"/>
                  </a:lnTo>
                  <a:lnTo>
                    <a:pt x="3478274" y="1739900"/>
                  </a:lnTo>
                  <a:lnTo>
                    <a:pt x="3531487" y="1802925"/>
                  </a:lnTo>
                  <a:lnTo>
                    <a:pt x="3544204" y="1797049"/>
                  </a:lnTo>
                  <a:lnTo>
                    <a:pt x="3556518" y="1790700"/>
                  </a:lnTo>
                  <a:lnTo>
                    <a:pt x="3502929" y="1714534"/>
                  </a:lnTo>
                  <a:close/>
                </a:path>
                <a:path w="6079490" h="5943600">
                  <a:moveTo>
                    <a:pt x="190957" y="1727200"/>
                  </a:moveTo>
                  <a:lnTo>
                    <a:pt x="205742" y="1739900"/>
                  </a:lnTo>
                  <a:lnTo>
                    <a:pt x="191589" y="1727471"/>
                  </a:lnTo>
                  <a:lnTo>
                    <a:pt x="190957" y="1727200"/>
                  </a:lnTo>
                  <a:close/>
                </a:path>
                <a:path w="6079490" h="5943600">
                  <a:moveTo>
                    <a:pt x="191589" y="1727471"/>
                  </a:moveTo>
                  <a:lnTo>
                    <a:pt x="205742" y="1739900"/>
                  </a:lnTo>
                  <a:lnTo>
                    <a:pt x="220204" y="1739900"/>
                  </a:lnTo>
                  <a:lnTo>
                    <a:pt x="191589" y="1727471"/>
                  </a:lnTo>
                  <a:close/>
                </a:path>
                <a:path w="6079490" h="5943600">
                  <a:moveTo>
                    <a:pt x="205742" y="1733550"/>
                  </a:moveTo>
                  <a:lnTo>
                    <a:pt x="220204" y="1739900"/>
                  </a:lnTo>
                  <a:lnTo>
                    <a:pt x="205742" y="1733550"/>
                  </a:lnTo>
                  <a:close/>
                </a:path>
                <a:path w="6079490" h="5943600">
                  <a:moveTo>
                    <a:pt x="220257" y="1739784"/>
                  </a:moveTo>
                  <a:lnTo>
                    <a:pt x="220526" y="1739900"/>
                  </a:lnTo>
                  <a:lnTo>
                    <a:pt x="220257" y="1739784"/>
                  </a:lnTo>
                  <a:close/>
                </a:path>
                <a:path w="6079490" h="5943600">
                  <a:moveTo>
                    <a:pt x="2011378" y="1727200"/>
                  </a:moveTo>
                  <a:lnTo>
                    <a:pt x="2022651" y="1739900"/>
                  </a:lnTo>
                  <a:lnTo>
                    <a:pt x="2023176" y="1739368"/>
                  </a:lnTo>
                  <a:lnTo>
                    <a:pt x="2011378" y="1727200"/>
                  </a:lnTo>
                  <a:close/>
                </a:path>
                <a:path w="6079490" h="5943600">
                  <a:moveTo>
                    <a:pt x="2023176" y="1739368"/>
                  </a:moveTo>
                  <a:lnTo>
                    <a:pt x="2022651" y="1739900"/>
                  </a:lnTo>
                  <a:lnTo>
                    <a:pt x="2023691" y="1739900"/>
                  </a:lnTo>
                  <a:lnTo>
                    <a:pt x="2023176" y="1739368"/>
                  </a:lnTo>
                  <a:close/>
                </a:path>
                <a:path w="6079490" h="5943600">
                  <a:moveTo>
                    <a:pt x="3490588" y="1727201"/>
                  </a:moveTo>
                  <a:lnTo>
                    <a:pt x="3478217" y="1739900"/>
                  </a:lnTo>
                  <a:lnTo>
                    <a:pt x="3490588" y="1727201"/>
                  </a:lnTo>
                  <a:close/>
                </a:path>
                <a:path w="6079490" h="5943600">
                  <a:moveTo>
                    <a:pt x="3449682" y="1651000"/>
                  </a:moveTo>
                  <a:lnTo>
                    <a:pt x="3437309" y="1663700"/>
                  </a:lnTo>
                  <a:lnTo>
                    <a:pt x="3430627" y="1671838"/>
                  </a:lnTo>
                  <a:lnTo>
                    <a:pt x="3478216" y="1739899"/>
                  </a:lnTo>
                  <a:lnTo>
                    <a:pt x="3490590" y="1727199"/>
                  </a:lnTo>
                  <a:lnTo>
                    <a:pt x="3502858" y="1714547"/>
                  </a:lnTo>
                  <a:lnTo>
                    <a:pt x="3449682" y="1651000"/>
                  </a:lnTo>
                  <a:close/>
                </a:path>
                <a:path w="6079490" h="5943600">
                  <a:moveTo>
                    <a:pt x="225923" y="1651000"/>
                  </a:moveTo>
                  <a:lnTo>
                    <a:pt x="191282" y="1727201"/>
                  </a:lnTo>
                  <a:lnTo>
                    <a:pt x="220257" y="1739784"/>
                  </a:lnTo>
                  <a:lnTo>
                    <a:pt x="254847" y="1663700"/>
                  </a:lnTo>
                  <a:lnTo>
                    <a:pt x="254598" y="1663698"/>
                  </a:lnTo>
                  <a:lnTo>
                    <a:pt x="229854" y="1652726"/>
                  </a:lnTo>
                  <a:lnTo>
                    <a:pt x="225923" y="1651000"/>
                  </a:lnTo>
                  <a:close/>
                </a:path>
                <a:path w="6079490" h="5943600">
                  <a:moveTo>
                    <a:pt x="2062834" y="1651000"/>
                  </a:moveTo>
                  <a:lnTo>
                    <a:pt x="2000105" y="1714500"/>
                  </a:lnTo>
                  <a:lnTo>
                    <a:pt x="2011379" y="1727201"/>
                  </a:lnTo>
                  <a:lnTo>
                    <a:pt x="2023176" y="1739368"/>
                  </a:lnTo>
                  <a:lnTo>
                    <a:pt x="2085379" y="1676400"/>
                  </a:lnTo>
                  <a:lnTo>
                    <a:pt x="2084823" y="1676400"/>
                  </a:lnTo>
                  <a:lnTo>
                    <a:pt x="2074028" y="1663611"/>
                  </a:lnTo>
                  <a:lnTo>
                    <a:pt x="2062834" y="1651000"/>
                  </a:lnTo>
                  <a:close/>
                </a:path>
                <a:path w="6079490" h="5943600">
                  <a:moveTo>
                    <a:pt x="191280" y="1727200"/>
                  </a:moveTo>
                  <a:lnTo>
                    <a:pt x="190957" y="1727200"/>
                  </a:lnTo>
                  <a:lnTo>
                    <a:pt x="191589" y="1727471"/>
                  </a:lnTo>
                  <a:lnTo>
                    <a:pt x="191280" y="1727200"/>
                  </a:lnTo>
                  <a:close/>
                </a:path>
                <a:path w="6079490" h="5943600">
                  <a:moveTo>
                    <a:pt x="3502904" y="1714500"/>
                  </a:moveTo>
                  <a:lnTo>
                    <a:pt x="3490588" y="1727201"/>
                  </a:lnTo>
                  <a:lnTo>
                    <a:pt x="3502916" y="1714547"/>
                  </a:lnTo>
                  <a:close/>
                </a:path>
                <a:path w="6079490" h="5943600">
                  <a:moveTo>
                    <a:pt x="2011377" y="1727199"/>
                  </a:moveTo>
                  <a:close/>
                </a:path>
                <a:path w="6079490" h="5943600">
                  <a:moveTo>
                    <a:pt x="2011378" y="1727199"/>
                  </a:moveTo>
                  <a:close/>
                </a:path>
                <a:path w="6079490" h="5943600">
                  <a:moveTo>
                    <a:pt x="4727163" y="1625600"/>
                  </a:moveTo>
                  <a:lnTo>
                    <a:pt x="4711588" y="1638300"/>
                  </a:lnTo>
                  <a:lnTo>
                    <a:pt x="4696013" y="1638300"/>
                  </a:lnTo>
                  <a:lnTo>
                    <a:pt x="4707573" y="1727200"/>
                  </a:lnTo>
                  <a:lnTo>
                    <a:pt x="4738598" y="1714500"/>
                  </a:lnTo>
                  <a:lnTo>
                    <a:pt x="4728815" y="1638300"/>
                  </a:lnTo>
                  <a:lnTo>
                    <a:pt x="4696632" y="1638300"/>
                  </a:lnTo>
                  <a:lnTo>
                    <a:pt x="4696563" y="1638075"/>
                  </a:lnTo>
                  <a:lnTo>
                    <a:pt x="4728786" y="1638075"/>
                  </a:lnTo>
                  <a:lnTo>
                    <a:pt x="4727163" y="1625600"/>
                  </a:lnTo>
                  <a:close/>
                </a:path>
                <a:path w="6079490" h="5943600">
                  <a:moveTo>
                    <a:pt x="2000105" y="1714500"/>
                  </a:moveTo>
                  <a:lnTo>
                    <a:pt x="1999065" y="1714500"/>
                  </a:lnTo>
                  <a:lnTo>
                    <a:pt x="2011377" y="1727199"/>
                  </a:lnTo>
                  <a:lnTo>
                    <a:pt x="2000105" y="1714500"/>
                  </a:lnTo>
                  <a:close/>
                </a:path>
                <a:path w="6079490" h="5943600">
                  <a:moveTo>
                    <a:pt x="4738598" y="1714500"/>
                  </a:moveTo>
                  <a:lnTo>
                    <a:pt x="4723148" y="1720850"/>
                  </a:lnTo>
                  <a:lnTo>
                    <a:pt x="4738607" y="1714547"/>
                  </a:lnTo>
                  <a:close/>
                </a:path>
                <a:path w="6079490" h="5943600">
                  <a:moveTo>
                    <a:pt x="4738724" y="1714500"/>
                  </a:moveTo>
                  <a:close/>
                </a:path>
                <a:path w="6079490" h="5943600">
                  <a:moveTo>
                    <a:pt x="3502962" y="1714500"/>
                  </a:moveTo>
                  <a:close/>
                </a:path>
                <a:path w="6079490" h="5943600">
                  <a:moveTo>
                    <a:pt x="2074107" y="1663700"/>
                  </a:moveTo>
                  <a:lnTo>
                    <a:pt x="2084823" y="1676400"/>
                  </a:lnTo>
                  <a:lnTo>
                    <a:pt x="2085121" y="1676109"/>
                  </a:lnTo>
                  <a:lnTo>
                    <a:pt x="2074107" y="1663700"/>
                  </a:lnTo>
                  <a:close/>
                </a:path>
                <a:path w="6079490" h="5943600">
                  <a:moveTo>
                    <a:pt x="2085121" y="1676109"/>
                  </a:moveTo>
                  <a:lnTo>
                    <a:pt x="2084823" y="1676400"/>
                  </a:lnTo>
                  <a:lnTo>
                    <a:pt x="2085379" y="1676400"/>
                  </a:lnTo>
                  <a:lnTo>
                    <a:pt x="2085121" y="1676109"/>
                  </a:lnTo>
                  <a:close/>
                </a:path>
                <a:path w="6079490" h="5943600">
                  <a:moveTo>
                    <a:pt x="3381117" y="1587500"/>
                  </a:moveTo>
                  <a:lnTo>
                    <a:pt x="3370690" y="1600200"/>
                  </a:lnTo>
                  <a:lnTo>
                    <a:pt x="3361246" y="1612900"/>
                  </a:lnTo>
                  <a:lnTo>
                    <a:pt x="3360264" y="1612900"/>
                  </a:lnTo>
                  <a:lnTo>
                    <a:pt x="3426882" y="1676400"/>
                  </a:lnTo>
                  <a:lnTo>
                    <a:pt x="3430627" y="1671838"/>
                  </a:lnTo>
                  <a:lnTo>
                    <a:pt x="3424936" y="1663700"/>
                  </a:lnTo>
                  <a:lnTo>
                    <a:pt x="3446319" y="1652726"/>
                  </a:lnTo>
                  <a:lnTo>
                    <a:pt x="3447736" y="1651000"/>
                  </a:lnTo>
                  <a:lnTo>
                    <a:pt x="3407764" y="1612900"/>
                  </a:lnTo>
                  <a:lnTo>
                    <a:pt x="3361246" y="1612900"/>
                  </a:lnTo>
                  <a:lnTo>
                    <a:pt x="3360627" y="1612457"/>
                  </a:lnTo>
                  <a:lnTo>
                    <a:pt x="3407301" y="1612457"/>
                  </a:lnTo>
                  <a:lnTo>
                    <a:pt x="3381117" y="1587500"/>
                  </a:lnTo>
                  <a:close/>
                </a:path>
                <a:path w="6079490" h="5943600">
                  <a:moveTo>
                    <a:pt x="2128452" y="1587500"/>
                  </a:moveTo>
                  <a:lnTo>
                    <a:pt x="2063390" y="1651000"/>
                  </a:lnTo>
                  <a:lnTo>
                    <a:pt x="2074107" y="1663700"/>
                  </a:lnTo>
                  <a:lnTo>
                    <a:pt x="2085121" y="1676109"/>
                  </a:lnTo>
                  <a:lnTo>
                    <a:pt x="2149886" y="1612900"/>
                  </a:lnTo>
                  <a:lnTo>
                    <a:pt x="2148242" y="1612900"/>
                  </a:lnTo>
                  <a:lnTo>
                    <a:pt x="2139167" y="1600197"/>
                  </a:lnTo>
                  <a:lnTo>
                    <a:pt x="2128452" y="1587500"/>
                  </a:lnTo>
                  <a:close/>
                </a:path>
                <a:path w="6079490" h="5943600">
                  <a:moveTo>
                    <a:pt x="3446319" y="1652726"/>
                  </a:moveTo>
                  <a:lnTo>
                    <a:pt x="3424936" y="1663700"/>
                  </a:lnTo>
                  <a:lnTo>
                    <a:pt x="3430627" y="1671838"/>
                  </a:lnTo>
                  <a:lnTo>
                    <a:pt x="3446319" y="1652726"/>
                  </a:lnTo>
                  <a:close/>
                </a:path>
                <a:path w="6079490" h="5943600">
                  <a:moveTo>
                    <a:pt x="240386" y="1657350"/>
                  </a:moveTo>
                  <a:lnTo>
                    <a:pt x="254602" y="1663700"/>
                  </a:lnTo>
                  <a:lnTo>
                    <a:pt x="240386" y="1657350"/>
                  </a:lnTo>
                  <a:close/>
                </a:path>
                <a:path w="6079490" h="5943600">
                  <a:moveTo>
                    <a:pt x="254646" y="1663611"/>
                  </a:moveTo>
                  <a:lnTo>
                    <a:pt x="254847" y="1663700"/>
                  </a:lnTo>
                  <a:lnTo>
                    <a:pt x="254646" y="1663611"/>
                  </a:lnTo>
                  <a:close/>
                </a:path>
                <a:path w="6079490" h="5943600">
                  <a:moveTo>
                    <a:pt x="2074106" y="1663699"/>
                  </a:moveTo>
                  <a:close/>
                </a:path>
                <a:path w="6079490" h="5943600">
                  <a:moveTo>
                    <a:pt x="2074105" y="1663698"/>
                  </a:moveTo>
                  <a:close/>
                </a:path>
                <a:path w="6079490" h="5943600">
                  <a:moveTo>
                    <a:pt x="3449682" y="1651000"/>
                  </a:moveTo>
                  <a:lnTo>
                    <a:pt x="3446319" y="1652726"/>
                  </a:lnTo>
                  <a:lnTo>
                    <a:pt x="3437309" y="1663700"/>
                  </a:lnTo>
                  <a:lnTo>
                    <a:pt x="3449682" y="1651000"/>
                  </a:lnTo>
                  <a:close/>
                </a:path>
                <a:path w="6079490" h="5943600">
                  <a:moveTo>
                    <a:pt x="2063390" y="1651000"/>
                  </a:moveTo>
                  <a:lnTo>
                    <a:pt x="2062834" y="1651000"/>
                  </a:lnTo>
                  <a:lnTo>
                    <a:pt x="2074105" y="1663698"/>
                  </a:lnTo>
                  <a:lnTo>
                    <a:pt x="2063390" y="1651000"/>
                  </a:lnTo>
                  <a:close/>
                </a:path>
                <a:path w="6079490" h="5943600">
                  <a:moveTo>
                    <a:pt x="263837" y="1574900"/>
                  </a:moveTo>
                  <a:lnTo>
                    <a:pt x="226168" y="1651000"/>
                  </a:lnTo>
                  <a:lnTo>
                    <a:pt x="230033" y="1652726"/>
                  </a:lnTo>
                  <a:lnTo>
                    <a:pt x="254646" y="1663611"/>
                  </a:lnTo>
                  <a:lnTo>
                    <a:pt x="292321" y="1587500"/>
                  </a:lnTo>
                  <a:lnTo>
                    <a:pt x="263837" y="1574900"/>
                  </a:lnTo>
                  <a:close/>
                </a:path>
                <a:path w="6079490" h="5943600">
                  <a:moveTo>
                    <a:pt x="3449682" y="1651000"/>
                  </a:moveTo>
                  <a:lnTo>
                    <a:pt x="3447736" y="1651000"/>
                  </a:lnTo>
                  <a:lnTo>
                    <a:pt x="3446319" y="1652726"/>
                  </a:lnTo>
                  <a:lnTo>
                    <a:pt x="3449682" y="1651000"/>
                  </a:lnTo>
                  <a:close/>
                </a:path>
                <a:path w="6079490" h="5943600">
                  <a:moveTo>
                    <a:pt x="4711588" y="1631950"/>
                  </a:moveTo>
                  <a:lnTo>
                    <a:pt x="4696563" y="1638075"/>
                  </a:lnTo>
                  <a:lnTo>
                    <a:pt x="4696632" y="1638300"/>
                  </a:lnTo>
                  <a:lnTo>
                    <a:pt x="4711588" y="1631950"/>
                  </a:lnTo>
                  <a:close/>
                </a:path>
                <a:path w="6079490" h="5943600">
                  <a:moveTo>
                    <a:pt x="4725973" y="1626085"/>
                  </a:moveTo>
                  <a:lnTo>
                    <a:pt x="4711588" y="1631950"/>
                  </a:lnTo>
                  <a:lnTo>
                    <a:pt x="4696632" y="1638300"/>
                  </a:lnTo>
                  <a:lnTo>
                    <a:pt x="4711588" y="1638300"/>
                  </a:lnTo>
                  <a:lnTo>
                    <a:pt x="4725973" y="1626085"/>
                  </a:lnTo>
                  <a:close/>
                </a:path>
                <a:path w="6079490" h="5943600">
                  <a:moveTo>
                    <a:pt x="4727163" y="1625600"/>
                  </a:moveTo>
                  <a:lnTo>
                    <a:pt x="4725973" y="1626085"/>
                  </a:lnTo>
                  <a:lnTo>
                    <a:pt x="4711588" y="1638300"/>
                  </a:lnTo>
                  <a:lnTo>
                    <a:pt x="4727163" y="1625600"/>
                  </a:lnTo>
                  <a:close/>
                </a:path>
                <a:path w="6079490" h="5943600">
                  <a:moveTo>
                    <a:pt x="4699163" y="1549400"/>
                  </a:moveTo>
                  <a:lnTo>
                    <a:pt x="4669251" y="1549400"/>
                  </a:lnTo>
                  <a:lnTo>
                    <a:pt x="4696563" y="1638075"/>
                  </a:lnTo>
                  <a:lnTo>
                    <a:pt x="4711588" y="1631950"/>
                  </a:lnTo>
                  <a:lnTo>
                    <a:pt x="4726545" y="1625600"/>
                  </a:lnTo>
                  <a:lnTo>
                    <a:pt x="4699163" y="1549400"/>
                  </a:lnTo>
                  <a:close/>
                </a:path>
                <a:path w="6079490" h="5943600">
                  <a:moveTo>
                    <a:pt x="4727163" y="1625600"/>
                  </a:moveTo>
                  <a:lnTo>
                    <a:pt x="4726545" y="1625600"/>
                  </a:lnTo>
                  <a:lnTo>
                    <a:pt x="4725973" y="1626085"/>
                  </a:lnTo>
                  <a:lnTo>
                    <a:pt x="4727163" y="1625600"/>
                  </a:lnTo>
                  <a:close/>
                </a:path>
                <a:path w="6079490" h="5943600">
                  <a:moveTo>
                    <a:pt x="2139169" y="1600199"/>
                  </a:moveTo>
                  <a:lnTo>
                    <a:pt x="2148242" y="1612900"/>
                  </a:lnTo>
                  <a:lnTo>
                    <a:pt x="2149276" y="1612176"/>
                  </a:lnTo>
                  <a:lnTo>
                    <a:pt x="2139169" y="1600199"/>
                  </a:lnTo>
                  <a:close/>
                </a:path>
                <a:path w="6079490" h="5943600">
                  <a:moveTo>
                    <a:pt x="2149276" y="1612176"/>
                  </a:moveTo>
                  <a:lnTo>
                    <a:pt x="2148242" y="1612900"/>
                  </a:lnTo>
                  <a:lnTo>
                    <a:pt x="2149886" y="1612900"/>
                  </a:lnTo>
                  <a:lnTo>
                    <a:pt x="2149276" y="1612176"/>
                  </a:lnTo>
                  <a:close/>
                </a:path>
                <a:path w="6079490" h="5943600">
                  <a:moveTo>
                    <a:pt x="3370690" y="1600200"/>
                  </a:moveTo>
                  <a:lnTo>
                    <a:pt x="3360627" y="1612457"/>
                  </a:lnTo>
                  <a:lnTo>
                    <a:pt x="3361246" y="1612900"/>
                  </a:lnTo>
                  <a:lnTo>
                    <a:pt x="3370690" y="1600200"/>
                  </a:lnTo>
                  <a:close/>
                </a:path>
                <a:path w="6079490" h="5943600">
                  <a:moveTo>
                    <a:pt x="3290598" y="1561439"/>
                  </a:moveTo>
                  <a:lnTo>
                    <a:pt x="3290106" y="1562100"/>
                  </a:lnTo>
                  <a:lnTo>
                    <a:pt x="3360627" y="1612457"/>
                  </a:lnTo>
                  <a:lnTo>
                    <a:pt x="3370690" y="1600200"/>
                  </a:lnTo>
                  <a:lnTo>
                    <a:pt x="3380135" y="1587500"/>
                  </a:lnTo>
                  <a:lnTo>
                    <a:pt x="3344565" y="1562100"/>
                  </a:lnTo>
                  <a:lnTo>
                    <a:pt x="3291596" y="1562100"/>
                  </a:lnTo>
                  <a:lnTo>
                    <a:pt x="3290598" y="1561439"/>
                  </a:lnTo>
                  <a:close/>
                </a:path>
                <a:path w="6079490" h="5943600">
                  <a:moveTo>
                    <a:pt x="2202717" y="1536700"/>
                  </a:moveTo>
                  <a:lnTo>
                    <a:pt x="2130096" y="1587500"/>
                  </a:lnTo>
                  <a:lnTo>
                    <a:pt x="2139169" y="1600200"/>
                  </a:lnTo>
                  <a:lnTo>
                    <a:pt x="2149276" y="1612176"/>
                  </a:lnTo>
                  <a:lnTo>
                    <a:pt x="2220863" y="1562100"/>
                  </a:lnTo>
                  <a:lnTo>
                    <a:pt x="2220201" y="1562100"/>
                  </a:lnTo>
                  <a:lnTo>
                    <a:pt x="2211790" y="1549399"/>
                  </a:lnTo>
                  <a:lnTo>
                    <a:pt x="2202717" y="1536700"/>
                  </a:lnTo>
                  <a:close/>
                </a:path>
                <a:path w="6079490" h="5943600">
                  <a:moveTo>
                    <a:pt x="2130096" y="1587500"/>
                  </a:moveTo>
                  <a:lnTo>
                    <a:pt x="2128452" y="1587500"/>
                  </a:lnTo>
                  <a:lnTo>
                    <a:pt x="2139169" y="1600199"/>
                  </a:lnTo>
                  <a:lnTo>
                    <a:pt x="2130096" y="1587500"/>
                  </a:lnTo>
                  <a:close/>
                </a:path>
                <a:path w="6079490" h="5943600">
                  <a:moveTo>
                    <a:pt x="3381117" y="1587500"/>
                  </a:moveTo>
                  <a:lnTo>
                    <a:pt x="3380135" y="1587500"/>
                  </a:lnTo>
                  <a:lnTo>
                    <a:pt x="3370692" y="1600197"/>
                  </a:lnTo>
                  <a:lnTo>
                    <a:pt x="3381117" y="1587500"/>
                  </a:lnTo>
                  <a:close/>
                </a:path>
                <a:path w="6079490" h="5943600">
                  <a:moveTo>
                    <a:pt x="292051" y="1587259"/>
                  </a:moveTo>
                  <a:lnTo>
                    <a:pt x="292321" y="1587500"/>
                  </a:lnTo>
                  <a:lnTo>
                    <a:pt x="292601" y="1587500"/>
                  </a:lnTo>
                  <a:lnTo>
                    <a:pt x="292051" y="1587259"/>
                  </a:lnTo>
                  <a:close/>
                </a:path>
                <a:path w="6079490" h="5943600">
                  <a:moveTo>
                    <a:pt x="278104" y="1574800"/>
                  </a:moveTo>
                  <a:lnTo>
                    <a:pt x="292051" y="1587259"/>
                  </a:lnTo>
                  <a:lnTo>
                    <a:pt x="292601" y="1587500"/>
                  </a:lnTo>
                  <a:lnTo>
                    <a:pt x="278104" y="1574800"/>
                  </a:lnTo>
                  <a:close/>
                </a:path>
                <a:path w="6079490" h="5943600">
                  <a:moveTo>
                    <a:pt x="297481" y="1574800"/>
                  </a:moveTo>
                  <a:lnTo>
                    <a:pt x="278104" y="1574800"/>
                  </a:lnTo>
                  <a:lnTo>
                    <a:pt x="292601" y="1587500"/>
                  </a:lnTo>
                  <a:lnTo>
                    <a:pt x="297481" y="1574800"/>
                  </a:lnTo>
                  <a:close/>
                </a:path>
                <a:path w="6079490" h="5943600">
                  <a:moveTo>
                    <a:pt x="278104" y="1574800"/>
                  </a:moveTo>
                  <a:lnTo>
                    <a:pt x="263887" y="1574800"/>
                  </a:lnTo>
                  <a:lnTo>
                    <a:pt x="292051" y="1587259"/>
                  </a:lnTo>
                  <a:lnTo>
                    <a:pt x="278104" y="1574800"/>
                  </a:lnTo>
                  <a:close/>
                </a:path>
                <a:path w="6079490" h="5943600">
                  <a:moveTo>
                    <a:pt x="263887" y="1574800"/>
                  </a:moveTo>
                  <a:lnTo>
                    <a:pt x="278103" y="1581149"/>
                  </a:lnTo>
                  <a:lnTo>
                    <a:pt x="263887" y="1574800"/>
                  </a:lnTo>
                  <a:close/>
                </a:path>
                <a:path w="6079490" h="5943600">
                  <a:moveTo>
                    <a:pt x="297768" y="1485900"/>
                  </a:moveTo>
                  <a:lnTo>
                    <a:pt x="263606" y="1574800"/>
                  </a:lnTo>
                  <a:lnTo>
                    <a:pt x="263837" y="1574900"/>
                  </a:lnTo>
                  <a:lnTo>
                    <a:pt x="297481" y="1574800"/>
                  </a:lnTo>
                  <a:lnTo>
                    <a:pt x="326763" y="1498600"/>
                  </a:lnTo>
                  <a:lnTo>
                    <a:pt x="312264" y="1498598"/>
                  </a:lnTo>
                  <a:lnTo>
                    <a:pt x="297768" y="1485900"/>
                  </a:lnTo>
                  <a:close/>
                </a:path>
                <a:path w="6079490" h="5943600">
                  <a:moveTo>
                    <a:pt x="2211791" y="1549401"/>
                  </a:moveTo>
                  <a:lnTo>
                    <a:pt x="2220201" y="1562100"/>
                  </a:lnTo>
                  <a:lnTo>
                    <a:pt x="2220647" y="1561797"/>
                  </a:lnTo>
                  <a:lnTo>
                    <a:pt x="2211791" y="1549401"/>
                  </a:lnTo>
                  <a:close/>
                </a:path>
                <a:path w="6079490" h="5943600">
                  <a:moveTo>
                    <a:pt x="2220647" y="1561797"/>
                  </a:moveTo>
                  <a:lnTo>
                    <a:pt x="2220201" y="1562100"/>
                  </a:lnTo>
                  <a:lnTo>
                    <a:pt x="2220863" y="1562100"/>
                  </a:lnTo>
                  <a:lnTo>
                    <a:pt x="2220647" y="1561797"/>
                  </a:lnTo>
                  <a:close/>
                </a:path>
                <a:path w="6079490" h="5943600">
                  <a:moveTo>
                    <a:pt x="3299550" y="1549401"/>
                  </a:moveTo>
                  <a:lnTo>
                    <a:pt x="3290598" y="1561439"/>
                  </a:lnTo>
                  <a:lnTo>
                    <a:pt x="3291596" y="1562100"/>
                  </a:lnTo>
                  <a:lnTo>
                    <a:pt x="3299550" y="1549401"/>
                  </a:lnTo>
                  <a:close/>
                </a:path>
                <a:path w="6079490" h="5943600">
                  <a:moveTo>
                    <a:pt x="3308996" y="1536700"/>
                  </a:moveTo>
                  <a:lnTo>
                    <a:pt x="3299550" y="1549401"/>
                  </a:lnTo>
                  <a:lnTo>
                    <a:pt x="3291596" y="1562100"/>
                  </a:lnTo>
                  <a:lnTo>
                    <a:pt x="3344565" y="1562100"/>
                  </a:lnTo>
                  <a:lnTo>
                    <a:pt x="3308996" y="1536700"/>
                  </a:lnTo>
                  <a:close/>
                </a:path>
                <a:path w="6079490" h="5943600">
                  <a:moveTo>
                    <a:pt x="2278409" y="1485900"/>
                  </a:moveTo>
                  <a:lnTo>
                    <a:pt x="2203379" y="1536700"/>
                  </a:lnTo>
                  <a:lnTo>
                    <a:pt x="2211791" y="1549401"/>
                  </a:lnTo>
                  <a:lnTo>
                    <a:pt x="2220647" y="1561797"/>
                  </a:lnTo>
                  <a:lnTo>
                    <a:pt x="2295230" y="1511300"/>
                  </a:lnTo>
                  <a:lnTo>
                    <a:pt x="2294290" y="1511300"/>
                  </a:lnTo>
                  <a:lnTo>
                    <a:pt x="2286819" y="1498598"/>
                  </a:lnTo>
                  <a:lnTo>
                    <a:pt x="2278409" y="1485900"/>
                  </a:lnTo>
                  <a:close/>
                </a:path>
                <a:path w="6079490" h="5943600">
                  <a:moveTo>
                    <a:pt x="3230810" y="1485900"/>
                  </a:moveTo>
                  <a:lnTo>
                    <a:pt x="3222853" y="1498603"/>
                  </a:lnTo>
                  <a:lnTo>
                    <a:pt x="3215580" y="1511300"/>
                  </a:lnTo>
                  <a:lnTo>
                    <a:pt x="3214899" y="1511300"/>
                  </a:lnTo>
                  <a:lnTo>
                    <a:pt x="3290598" y="1561439"/>
                  </a:lnTo>
                  <a:lnTo>
                    <a:pt x="3299551" y="1549399"/>
                  </a:lnTo>
                  <a:lnTo>
                    <a:pt x="3307506" y="1536700"/>
                  </a:lnTo>
                  <a:lnTo>
                    <a:pt x="3269158" y="1511300"/>
                  </a:lnTo>
                  <a:lnTo>
                    <a:pt x="3215580" y="1511300"/>
                  </a:lnTo>
                  <a:lnTo>
                    <a:pt x="3215057" y="1511047"/>
                  </a:lnTo>
                  <a:lnTo>
                    <a:pt x="3268777" y="1511047"/>
                  </a:lnTo>
                  <a:lnTo>
                    <a:pt x="3230810" y="1485900"/>
                  </a:lnTo>
                  <a:close/>
                </a:path>
                <a:path w="6079490" h="5943600">
                  <a:moveTo>
                    <a:pt x="2211790" y="1549399"/>
                  </a:moveTo>
                  <a:close/>
                </a:path>
                <a:path w="6079490" h="5943600">
                  <a:moveTo>
                    <a:pt x="3308996" y="1536700"/>
                  </a:moveTo>
                  <a:lnTo>
                    <a:pt x="3307506" y="1536700"/>
                  </a:lnTo>
                  <a:lnTo>
                    <a:pt x="3299551" y="1549400"/>
                  </a:lnTo>
                  <a:lnTo>
                    <a:pt x="3308996" y="1536700"/>
                  </a:lnTo>
                  <a:close/>
                </a:path>
                <a:path w="6079490" h="5943600">
                  <a:moveTo>
                    <a:pt x="4675326" y="1460500"/>
                  </a:moveTo>
                  <a:lnTo>
                    <a:pt x="4675130" y="1460500"/>
                  </a:lnTo>
                  <a:lnTo>
                    <a:pt x="4648166" y="1471966"/>
                  </a:lnTo>
                  <a:lnTo>
                    <a:pt x="4669079" y="1549400"/>
                  </a:lnTo>
                  <a:lnTo>
                    <a:pt x="4699335" y="1549400"/>
                  </a:lnTo>
                  <a:lnTo>
                    <a:pt x="4675326" y="1460500"/>
                  </a:lnTo>
                  <a:close/>
                </a:path>
                <a:path w="6079490" h="5943600">
                  <a:moveTo>
                    <a:pt x="2203379" y="1536700"/>
                  </a:moveTo>
                  <a:lnTo>
                    <a:pt x="2202717" y="1536700"/>
                  </a:lnTo>
                  <a:lnTo>
                    <a:pt x="2211790" y="1549399"/>
                  </a:lnTo>
                  <a:lnTo>
                    <a:pt x="2203379" y="1536700"/>
                  </a:lnTo>
                  <a:close/>
                </a:path>
                <a:path w="6079490" h="5943600">
                  <a:moveTo>
                    <a:pt x="2286819" y="1498599"/>
                  </a:moveTo>
                  <a:lnTo>
                    <a:pt x="2294290" y="1511300"/>
                  </a:lnTo>
                  <a:lnTo>
                    <a:pt x="2295001" y="1510953"/>
                  </a:lnTo>
                  <a:lnTo>
                    <a:pt x="2286819" y="1498599"/>
                  </a:lnTo>
                  <a:close/>
                </a:path>
                <a:path w="6079490" h="5943600">
                  <a:moveTo>
                    <a:pt x="2295001" y="1510953"/>
                  </a:moveTo>
                  <a:lnTo>
                    <a:pt x="2294290" y="1511300"/>
                  </a:lnTo>
                  <a:lnTo>
                    <a:pt x="2295230" y="1511300"/>
                  </a:lnTo>
                  <a:lnTo>
                    <a:pt x="2295001" y="1510953"/>
                  </a:lnTo>
                  <a:close/>
                </a:path>
                <a:path w="6079490" h="5943600">
                  <a:moveTo>
                    <a:pt x="3222853" y="1498603"/>
                  </a:moveTo>
                  <a:lnTo>
                    <a:pt x="3215057" y="1511047"/>
                  </a:lnTo>
                  <a:lnTo>
                    <a:pt x="3215580" y="1511300"/>
                  </a:lnTo>
                  <a:lnTo>
                    <a:pt x="3222853" y="1498603"/>
                  </a:lnTo>
                  <a:close/>
                </a:path>
                <a:path w="6079490" h="5943600">
                  <a:moveTo>
                    <a:pt x="3151357" y="1447800"/>
                  </a:moveTo>
                  <a:lnTo>
                    <a:pt x="3144083" y="1460500"/>
                  </a:lnTo>
                  <a:lnTo>
                    <a:pt x="3138213" y="1473200"/>
                  </a:lnTo>
                  <a:lnTo>
                    <a:pt x="3136808" y="1473200"/>
                  </a:lnTo>
                  <a:lnTo>
                    <a:pt x="3215057" y="1511047"/>
                  </a:lnTo>
                  <a:lnTo>
                    <a:pt x="3222855" y="1498598"/>
                  </a:lnTo>
                  <a:lnTo>
                    <a:pt x="3230129" y="1485900"/>
                  </a:lnTo>
                  <a:lnTo>
                    <a:pt x="3203871" y="1473200"/>
                  </a:lnTo>
                  <a:lnTo>
                    <a:pt x="3138213" y="1473200"/>
                  </a:lnTo>
                  <a:lnTo>
                    <a:pt x="3137019" y="1472832"/>
                  </a:lnTo>
                  <a:lnTo>
                    <a:pt x="3203112" y="1472832"/>
                  </a:lnTo>
                  <a:lnTo>
                    <a:pt x="3151357" y="1447800"/>
                  </a:lnTo>
                  <a:close/>
                </a:path>
                <a:path w="6079490" h="5943600">
                  <a:moveTo>
                    <a:pt x="2357677" y="1447800"/>
                  </a:moveTo>
                  <a:lnTo>
                    <a:pt x="2279349" y="1485900"/>
                  </a:lnTo>
                  <a:lnTo>
                    <a:pt x="2286821" y="1498603"/>
                  </a:lnTo>
                  <a:lnTo>
                    <a:pt x="2295001" y="1510953"/>
                  </a:lnTo>
                  <a:lnTo>
                    <a:pt x="2372617" y="1473200"/>
                  </a:lnTo>
                  <a:lnTo>
                    <a:pt x="2369813" y="1473200"/>
                  </a:lnTo>
                  <a:lnTo>
                    <a:pt x="2365146" y="1460498"/>
                  </a:lnTo>
                  <a:lnTo>
                    <a:pt x="2357677" y="1447800"/>
                  </a:lnTo>
                  <a:close/>
                </a:path>
                <a:path w="6079490" h="5943600">
                  <a:moveTo>
                    <a:pt x="297768" y="1485900"/>
                  </a:moveTo>
                  <a:lnTo>
                    <a:pt x="312265" y="1498600"/>
                  </a:lnTo>
                  <a:lnTo>
                    <a:pt x="299526" y="1486670"/>
                  </a:lnTo>
                  <a:lnTo>
                    <a:pt x="297768" y="1485900"/>
                  </a:lnTo>
                  <a:close/>
                </a:path>
                <a:path w="6079490" h="5943600">
                  <a:moveTo>
                    <a:pt x="299526" y="1486670"/>
                  </a:moveTo>
                  <a:lnTo>
                    <a:pt x="312265" y="1498600"/>
                  </a:lnTo>
                  <a:lnTo>
                    <a:pt x="325827" y="1498600"/>
                  </a:lnTo>
                  <a:lnTo>
                    <a:pt x="312265" y="1492249"/>
                  </a:lnTo>
                  <a:lnTo>
                    <a:pt x="299526" y="1486670"/>
                  </a:lnTo>
                  <a:close/>
                </a:path>
                <a:path w="6079490" h="5943600">
                  <a:moveTo>
                    <a:pt x="312265" y="1492249"/>
                  </a:moveTo>
                  <a:lnTo>
                    <a:pt x="325827" y="1498598"/>
                  </a:lnTo>
                  <a:lnTo>
                    <a:pt x="326018" y="1498274"/>
                  </a:lnTo>
                  <a:lnTo>
                    <a:pt x="312265" y="1492249"/>
                  </a:lnTo>
                  <a:close/>
                </a:path>
                <a:path w="6079490" h="5943600">
                  <a:moveTo>
                    <a:pt x="326018" y="1498274"/>
                  </a:moveTo>
                  <a:lnTo>
                    <a:pt x="325827" y="1498600"/>
                  </a:lnTo>
                  <a:lnTo>
                    <a:pt x="326763" y="1498600"/>
                  </a:lnTo>
                  <a:lnTo>
                    <a:pt x="326018" y="1498274"/>
                  </a:lnTo>
                  <a:close/>
                </a:path>
                <a:path w="6079490" h="5943600">
                  <a:moveTo>
                    <a:pt x="2286819" y="1498598"/>
                  </a:moveTo>
                  <a:close/>
                </a:path>
                <a:path w="6079490" h="5943600">
                  <a:moveTo>
                    <a:pt x="3230810" y="1485900"/>
                  </a:moveTo>
                  <a:lnTo>
                    <a:pt x="3230129" y="1485900"/>
                  </a:lnTo>
                  <a:lnTo>
                    <a:pt x="3222855" y="1498600"/>
                  </a:lnTo>
                  <a:lnTo>
                    <a:pt x="3230810" y="1485900"/>
                  </a:lnTo>
                  <a:close/>
                </a:path>
                <a:path w="6079490" h="5943600">
                  <a:moveTo>
                    <a:pt x="2279349" y="1485900"/>
                  </a:moveTo>
                  <a:lnTo>
                    <a:pt x="2278409" y="1485900"/>
                  </a:lnTo>
                  <a:lnTo>
                    <a:pt x="2286819" y="1498598"/>
                  </a:lnTo>
                  <a:lnTo>
                    <a:pt x="2279349" y="1485900"/>
                  </a:lnTo>
                  <a:close/>
                </a:path>
                <a:path w="6079490" h="5943600">
                  <a:moveTo>
                    <a:pt x="343476" y="1409803"/>
                  </a:moveTo>
                  <a:lnTo>
                    <a:pt x="298704" y="1485900"/>
                  </a:lnTo>
                  <a:lnTo>
                    <a:pt x="312265" y="1492249"/>
                  </a:lnTo>
                  <a:lnTo>
                    <a:pt x="326018" y="1498274"/>
                  </a:lnTo>
                  <a:lnTo>
                    <a:pt x="370659" y="1422400"/>
                  </a:lnTo>
                  <a:lnTo>
                    <a:pt x="343476" y="1409803"/>
                  </a:lnTo>
                  <a:close/>
                </a:path>
                <a:path w="6079490" h="5943600">
                  <a:moveTo>
                    <a:pt x="298704" y="1485900"/>
                  </a:moveTo>
                  <a:lnTo>
                    <a:pt x="297768" y="1485900"/>
                  </a:lnTo>
                  <a:lnTo>
                    <a:pt x="299526" y="1486670"/>
                  </a:lnTo>
                  <a:lnTo>
                    <a:pt x="298704" y="1485900"/>
                  </a:lnTo>
                  <a:close/>
                </a:path>
                <a:path w="6079490" h="5943600">
                  <a:moveTo>
                    <a:pt x="2365147" y="1460500"/>
                  </a:moveTo>
                  <a:lnTo>
                    <a:pt x="2369813" y="1473200"/>
                  </a:lnTo>
                  <a:lnTo>
                    <a:pt x="2372198" y="1472487"/>
                  </a:lnTo>
                  <a:lnTo>
                    <a:pt x="2365147" y="1460500"/>
                  </a:lnTo>
                  <a:close/>
                </a:path>
                <a:path w="6079490" h="5943600">
                  <a:moveTo>
                    <a:pt x="2372198" y="1472487"/>
                  </a:moveTo>
                  <a:lnTo>
                    <a:pt x="2369813" y="1473200"/>
                  </a:lnTo>
                  <a:lnTo>
                    <a:pt x="2372617" y="1473200"/>
                  </a:lnTo>
                  <a:lnTo>
                    <a:pt x="2372198" y="1472487"/>
                  </a:lnTo>
                  <a:close/>
                </a:path>
                <a:path w="6079490" h="5943600">
                  <a:moveTo>
                    <a:pt x="3144083" y="1460498"/>
                  </a:moveTo>
                  <a:lnTo>
                    <a:pt x="3137019" y="1472832"/>
                  </a:lnTo>
                  <a:lnTo>
                    <a:pt x="3138213" y="1473200"/>
                  </a:lnTo>
                  <a:lnTo>
                    <a:pt x="3144083" y="1460498"/>
                  </a:lnTo>
                  <a:close/>
                </a:path>
                <a:path w="6079490" h="5943600">
                  <a:moveTo>
                    <a:pt x="4617754" y="1384213"/>
                  </a:moveTo>
                  <a:lnTo>
                    <a:pt x="4617551" y="1384303"/>
                  </a:lnTo>
                  <a:lnTo>
                    <a:pt x="4645265" y="1473200"/>
                  </a:lnTo>
                  <a:lnTo>
                    <a:pt x="4648166" y="1471966"/>
                  </a:lnTo>
                  <a:lnTo>
                    <a:pt x="4645069" y="1460500"/>
                  </a:lnTo>
                  <a:lnTo>
                    <a:pt x="4675130" y="1460500"/>
                  </a:lnTo>
                  <a:lnTo>
                    <a:pt x="4651374" y="1384300"/>
                  </a:lnTo>
                  <a:lnTo>
                    <a:pt x="4617785" y="1384300"/>
                  </a:lnTo>
                  <a:close/>
                </a:path>
                <a:path w="6079490" h="5943600">
                  <a:moveTo>
                    <a:pt x="3067364" y="1409700"/>
                  </a:moveTo>
                  <a:lnTo>
                    <a:pt x="3061494" y="1428749"/>
                  </a:lnTo>
                  <a:lnTo>
                    <a:pt x="3057417" y="1447800"/>
                  </a:lnTo>
                  <a:lnTo>
                    <a:pt x="3055625" y="1447800"/>
                  </a:lnTo>
                  <a:lnTo>
                    <a:pt x="3137019" y="1472832"/>
                  </a:lnTo>
                  <a:lnTo>
                    <a:pt x="3144083" y="1460498"/>
                  </a:lnTo>
                  <a:lnTo>
                    <a:pt x="3149952" y="1447800"/>
                  </a:lnTo>
                  <a:lnTo>
                    <a:pt x="3057417" y="1447800"/>
                  </a:lnTo>
                  <a:lnTo>
                    <a:pt x="3055775" y="1447315"/>
                  </a:lnTo>
                  <a:lnTo>
                    <a:pt x="3148901" y="1447315"/>
                  </a:lnTo>
                  <a:lnTo>
                    <a:pt x="3067364" y="1409700"/>
                  </a:lnTo>
                  <a:close/>
                </a:path>
                <a:path w="6079490" h="5943600">
                  <a:moveTo>
                    <a:pt x="2445498" y="1422405"/>
                  </a:moveTo>
                  <a:lnTo>
                    <a:pt x="2360481" y="1447800"/>
                  </a:lnTo>
                  <a:lnTo>
                    <a:pt x="2365147" y="1460500"/>
                  </a:lnTo>
                  <a:lnTo>
                    <a:pt x="2372198" y="1472487"/>
                  </a:lnTo>
                  <a:lnTo>
                    <a:pt x="2454846" y="1447800"/>
                  </a:lnTo>
                  <a:lnTo>
                    <a:pt x="2445498" y="1422405"/>
                  </a:lnTo>
                  <a:close/>
                </a:path>
                <a:path w="6079490" h="5943600">
                  <a:moveTo>
                    <a:pt x="4675130" y="1460500"/>
                  </a:moveTo>
                  <a:lnTo>
                    <a:pt x="4645069" y="1460500"/>
                  </a:lnTo>
                  <a:lnTo>
                    <a:pt x="4648166" y="1471966"/>
                  </a:lnTo>
                  <a:lnTo>
                    <a:pt x="4675130" y="1460500"/>
                  </a:lnTo>
                  <a:close/>
                </a:path>
                <a:path w="6079490" h="5943600">
                  <a:moveTo>
                    <a:pt x="2365147" y="1460499"/>
                  </a:moveTo>
                  <a:close/>
                </a:path>
                <a:path w="6079490" h="5943600">
                  <a:moveTo>
                    <a:pt x="2360481" y="1447800"/>
                  </a:moveTo>
                  <a:lnTo>
                    <a:pt x="2357677" y="1447800"/>
                  </a:lnTo>
                  <a:lnTo>
                    <a:pt x="2365147" y="1460499"/>
                  </a:lnTo>
                  <a:lnTo>
                    <a:pt x="2360481" y="1447800"/>
                  </a:lnTo>
                  <a:close/>
                </a:path>
                <a:path w="6079490" h="5943600">
                  <a:moveTo>
                    <a:pt x="3151357" y="1447800"/>
                  </a:moveTo>
                  <a:lnTo>
                    <a:pt x="3149952" y="1447800"/>
                  </a:lnTo>
                  <a:lnTo>
                    <a:pt x="3144083" y="1460498"/>
                  </a:lnTo>
                  <a:lnTo>
                    <a:pt x="3151357" y="1447800"/>
                  </a:lnTo>
                  <a:close/>
                </a:path>
                <a:path w="6079490" h="5943600">
                  <a:moveTo>
                    <a:pt x="2450200" y="1435153"/>
                  </a:moveTo>
                  <a:lnTo>
                    <a:pt x="2454846" y="1447800"/>
                  </a:lnTo>
                  <a:lnTo>
                    <a:pt x="2450200" y="1435153"/>
                  </a:lnTo>
                  <a:close/>
                </a:path>
                <a:path w="6079490" h="5943600">
                  <a:moveTo>
                    <a:pt x="2539418" y="1422103"/>
                  </a:moveTo>
                  <a:lnTo>
                    <a:pt x="2538405" y="1422400"/>
                  </a:lnTo>
                  <a:lnTo>
                    <a:pt x="2445515" y="1422400"/>
                  </a:lnTo>
                  <a:lnTo>
                    <a:pt x="2454865" y="1447800"/>
                  </a:lnTo>
                  <a:lnTo>
                    <a:pt x="2539511" y="1422405"/>
                  </a:lnTo>
                  <a:lnTo>
                    <a:pt x="2539418" y="1422103"/>
                  </a:lnTo>
                  <a:close/>
                </a:path>
                <a:path w="6079490" h="5943600">
                  <a:moveTo>
                    <a:pt x="3061494" y="1428749"/>
                  </a:moveTo>
                  <a:lnTo>
                    <a:pt x="3055775" y="1447315"/>
                  </a:lnTo>
                  <a:lnTo>
                    <a:pt x="3057417" y="1447800"/>
                  </a:lnTo>
                  <a:lnTo>
                    <a:pt x="3061494" y="1428749"/>
                  </a:lnTo>
                  <a:close/>
                </a:path>
                <a:path w="6079490" h="5943600">
                  <a:moveTo>
                    <a:pt x="2971471" y="1422159"/>
                  </a:moveTo>
                  <a:lnTo>
                    <a:pt x="2971437" y="1422405"/>
                  </a:lnTo>
                  <a:lnTo>
                    <a:pt x="3055775" y="1447315"/>
                  </a:lnTo>
                  <a:lnTo>
                    <a:pt x="3061494" y="1428749"/>
                  </a:lnTo>
                  <a:lnTo>
                    <a:pt x="3062854" y="1422400"/>
                  </a:lnTo>
                  <a:lnTo>
                    <a:pt x="2973134" y="1422400"/>
                  </a:lnTo>
                  <a:lnTo>
                    <a:pt x="2971471" y="1422159"/>
                  </a:lnTo>
                  <a:close/>
                </a:path>
                <a:path w="6079490" h="5943600">
                  <a:moveTo>
                    <a:pt x="2450180" y="1435100"/>
                  </a:moveTo>
                  <a:close/>
                </a:path>
                <a:path w="6079490" h="5943600">
                  <a:moveTo>
                    <a:pt x="2450180" y="1435100"/>
                  </a:moveTo>
                  <a:close/>
                </a:path>
                <a:path w="6079490" h="5943600">
                  <a:moveTo>
                    <a:pt x="2445515" y="1422400"/>
                  </a:moveTo>
                  <a:lnTo>
                    <a:pt x="2450180" y="1435100"/>
                  </a:lnTo>
                  <a:lnTo>
                    <a:pt x="2445515" y="1422400"/>
                  </a:lnTo>
                  <a:close/>
                </a:path>
                <a:path w="6079490" h="5943600">
                  <a:moveTo>
                    <a:pt x="2530159" y="1397000"/>
                  </a:moveTo>
                  <a:lnTo>
                    <a:pt x="2445496" y="1422400"/>
                  </a:lnTo>
                  <a:lnTo>
                    <a:pt x="2538405" y="1422400"/>
                  </a:lnTo>
                  <a:lnTo>
                    <a:pt x="2534843" y="1409700"/>
                  </a:lnTo>
                  <a:lnTo>
                    <a:pt x="2530159" y="1397000"/>
                  </a:lnTo>
                  <a:close/>
                </a:path>
                <a:path w="6079490" h="5943600">
                  <a:moveTo>
                    <a:pt x="377917" y="1409700"/>
                  </a:moveTo>
                  <a:lnTo>
                    <a:pt x="343536" y="1409700"/>
                  </a:lnTo>
                  <a:lnTo>
                    <a:pt x="370945" y="1422400"/>
                  </a:lnTo>
                  <a:lnTo>
                    <a:pt x="377917" y="1409700"/>
                  </a:lnTo>
                  <a:close/>
                </a:path>
                <a:path w="6079490" h="5943600">
                  <a:moveTo>
                    <a:pt x="2534843" y="1409699"/>
                  </a:moveTo>
                  <a:lnTo>
                    <a:pt x="2538405" y="1422400"/>
                  </a:lnTo>
                  <a:lnTo>
                    <a:pt x="2539418" y="1422103"/>
                  </a:lnTo>
                  <a:lnTo>
                    <a:pt x="2534843" y="1409699"/>
                  </a:lnTo>
                  <a:close/>
                </a:path>
                <a:path w="6079490" h="5943600">
                  <a:moveTo>
                    <a:pt x="2975498" y="1403350"/>
                  </a:moveTo>
                  <a:lnTo>
                    <a:pt x="2971471" y="1422159"/>
                  </a:lnTo>
                  <a:lnTo>
                    <a:pt x="2973134" y="1422400"/>
                  </a:lnTo>
                  <a:lnTo>
                    <a:pt x="2975498" y="1403350"/>
                  </a:lnTo>
                  <a:close/>
                </a:path>
                <a:path w="6079490" h="5943600">
                  <a:moveTo>
                    <a:pt x="2976543" y="1398465"/>
                  </a:moveTo>
                  <a:lnTo>
                    <a:pt x="2975498" y="1403350"/>
                  </a:lnTo>
                  <a:lnTo>
                    <a:pt x="2973134" y="1422400"/>
                  </a:lnTo>
                  <a:lnTo>
                    <a:pt x="3061494" y="1422400"/>
                  </a:lnTo>
                  <a:lnTo>
                    <a:pt x="3065572" y="1409700"/>
                  </a:lnTo>
                  <a:lnTo>
                    <a:pt x="2975498" y="1409700"/>
                  </a:lnTo>
                  <a:lnTo>
                    <a:pt x="2976543" y="1398465"/>
                  </a:lnTo>
                  <a:close/>
                </a:path>
                <a:path w="6079490" h="5943600">
                  <a:moveTo>
                    <a:pt x="3065572" y="1409700"/>
                  </a:moveTo>
                  <a:lnTo>
                    <a:pt x="3061494" y="1422400"/>
                  </a:lnTo>
                  <a:lnTo>
                    <a:pt x="3064027" y="1416920"/>
                  </a:lnTo>
                  <a:lnTo>
                    <a:pt x="3065572" y="1409700"/>
                  </a:lnTo>
                  <a:close/>
                </a:path>
                <a:path w="6079490" h="5943600">
                  <a:moveTo>
                    <a:pt x="3064027" y="1416920"/>
                  </a:moveTo>
                  <a:lnTo>
                    <a:pt x="3061494" y="1422400"/>
                  </a:lnTo>
                  <a:lnTo>
                    <a:pt x="3062854" y="1422400"/>
                  </a:lnTo>
                  <a:lnTo>
                    <a:pt x="3064027" y="1416920"/>
                  </a:lnTo>
                  <a:close/>
                </a:path>
                <a:path w="6079490" h="5943600">
                  <a:moveTo>
                    <a:pt x="2976286" y="1397000"/>
                  </a:moveTo>
                  <a:lnTo>
                    <a:pt x="2887648" y="1397000"/>
                  </a:lnTo>
                  <a:lnTo>
                    <a:pt x="2885284" y="1409700"/>
                  </a:lnTo>
                  <a:lnTo>
                    <a:pt x="2971471" y="1422159"/>
                  </a:lnTo>
                  <a:lnTo>
                    <a:pt x="2975498" y="1403350"/>
                  </a:lnTo>
                  <a:lnTo>
                    <a:pt x="2976286" y="1397000"/>
                  </a:lnTo>
                  <a:close/>
                </a:path>
                <a:path w="6079490" h="5943600">
                  <a:moveTo>
                    <a:pt x="2618019" y="1371600"/>
                  </a:moveTo>
                  <a:lnTo>
                    <a:pt x="2531282" y="1397000"/>
                  </a:lnTo>
                  <a:lnTo>
                    <a:pt x="2534881" y="1409803"/>
                  </a:lnTo>
                  <a:lnTo>
                    <a:pt x="2539418" y="1422103"/>
                  </a:lnTo>
                  <a:lnTo>
                    <a:pt x="2625142" y="1397000"/>
                  </a:lnTo>
                  <a:lnTo>
                    <a:pt x="2622071" y="1397000"/>
                  </a:lnTo>
                  <a:lnTo>
                    <a:pt x="2621581" y="1384303"/>
                  </a:lnTo>
                  <a:lnTo>
                    <a:pt x="2618019" y="1371600"/>
                  </a:lnTo>
                  <a:close/>
                </a:path>
                <a:path w="6079490" h="5943600">
                  <a:moveTo>
                    <a:pt x="3067364" y="1409700"/>
                  </a:moveTo>
                  <a:lnTo>
                    <a:pt x="3065572" y="1409700"/>
                  </a:lnTo>
                  <a:lnTo>
                    <a:pt x="3064027" y="1416920"/>
                  </a:lnTo>
                  <a:lnTo>
                    <a:pt x="3067364" y="1409700"/>
                  </a:lnTo>
                  <a:close/>
                </a:path>
                <a:path w="6079490" h="5943600">
                  <a:moveTo>
                    <a:pt x="343536" y="1409700"/>
                  </a:moveTo>
                  <a:lnTo>
                    <a:pt x="357098" y="1416050"/>
                  </a:lnTo>
                  <a:lnTo>
                    <a:pt x="343536" y="1409700"/>
                  </a:lnTo>
                  <a:close/>
                </a:path>
                <a:path w="6079490" h="5943600">
                  <a:moveTo>
                    <a:pt x="385064" y="1333533"/>
                  </a:moveTo>
                  <a:lnTo>
                    <a:pt x="343251" y="1409700"/>
                  </a:lnTo>
                  <a:lnTo>
                    <a:pt x="343476" y="1409803"/>
                  </a:lnTo>
                  <a:lnTo>
                    <a:pt x="377917" y="1409699"/>
                  </a:lnTo>
                  <a:lnTo>
                    <a:pt x="412776" y="1346200"/>
                  </a:lnTo>
                  <a:lnTo>
                    <a:pt x="385064" y="1333533"/>
                  </a:lnTo>
                  <a:close/>
                </a:path>
                <a:path w="6079490" h="5943600">
                  <a:moveTo>
                    <a:pt x="2534843" y="1409699"/>
                  </a:moveTo>
                  <a:close/>
                </a:path>
                <a:path w="6079490" h="5943600">
                  <a:moveTo>
                    <a:pt x="2799577" y="1377950"/>
                  </a:moveTo>
                  <a:lnTo>
                    <a:pt x="2797193" y="1397000"/>
                  </a:lnTo>
                  <a:lnTo>
                    <a:pt x="2885265" y="1409700"/>
                  </a:lnTo>
                  <a:lnTo>
                    <a:pt x="2886854" y="1397000"/>
                  </a:lnTo>
                  <a:lnTo>
                    <a:pt x="2800595" y="1397000"/>
                  </a:lnTo>
                  <a:lnTo>
                    <a:pt x="2799577" y="1377950"/>
                  </a:lnTo>
                  <a:close/>
                </a:path>
                <a:path w="6079490" h="5943600">
                  <a:moveTo>
                    <a:pt x="2885323" y="1409388"/>
                  </a:moveTo>
                  <a:lnTo>
                    <a:pt x="2885265" y="1409700"/>
                  </a:lnTo>
                  <a:lnTo>
                    <a:pt x="2885323" y="1409388"/>
                  </a:lnTo>
                  <a:close/>
                </a:path>
                <a:path w="6079490" h="5943600">
                  <a:moveTo>
                    <a:pt x="2887648" y="1397000"/>
                  </a:moveTo>
                  <a:lnTo>
                    <a:pt x="2885323" y="1409388"/>
                  </a:lnTo>
                  <a:lnTo>
                    <a:pt x="2885284" y="1409700"/>
                  </a:lnTo>
                  <a:lnTo>
                    <a:pt x="2887648" y="1397000"/>
                  </a:lnTo>
                  <a:close/>
                </a:path>
                <a:path w="6079490" h="5943600">
                  <a:moveTo>
                    <a:pt x="2979576" y="1384300"/>
                  </a:moveTo>
                  <a:lnTo>
                    <a:pt x="2976543" y="1398465"/>
                  </a:lnTo>
                  <a:lnTo>
                    <a:pt x="2975498" y="1409700"/>
                  </a:lnTo>
                  <a:lnTo>
                    <a:pt x="2979576" y="1384300"/>
                  </a:lnTo>
                  <a:close/>
                </a:path>
                <a:path w="6079490" h="5943600">
                  <a:moveTo>
                    <a:pt x="2979576" y="1384300"/>
                  </a:moveTo>
                  <a:lnTo>
                    <a:pt x="2975498" y="1409700"/>
                  </a:lnTo>
                  <a:lnTo>
                    <a:pt x="3065572" y="1409700"/>
                  </a:lnTo>
                  <a:lnTo>
                    <a:pt x="2979576" y="1384300"/>
                  </a:lnTo>
                  <a:close/>
                </a:path>
                <a:path w="6079490" h="5943600">
                  <a:moveTo>
                    <a:pt x="2531282" y="1397000"/>
                  </a:moveTo>
                  <a:lnTo>
                    <a:pt x="2530159" y="1397000"/>
                  </a:lnTo>
                  <a:lnTo>
                    <a:pt x="2534843" y="1409699"/>
                  </a:lnTo>
                  <a:lnTo>
                    <a:pt x="2531282" y="1397000"/>
                  </a:lnTo>
                  <a:close/>
                </a:path>
                <a:path w="6079490" h="5943600">
                  <a:moveTo>
                    <a:pt x="2890032" y="1371602"/>
                  </a:moveTo>
                  <a:lnTo>
                    <a:pt x="2885323" y="1409388"/>
                  </a:lnTo>
                  <a:lnTo>
                    <a:pt x="2887648" y="1397000"/>
                  </a:lnTo>
                  <a:lnTo>
                    <a:pt x="2976286" y="1397000"/>
                  </a:lnTo>
                  <a:lnTo>
                    <a:pt x="2977860" y="1384299"/>
                  </a:lnTo>
                  <a:lnTo>
                    <a:pt x="2890032" y="1371602"/>
                  </a:lnTo>
                  <a:close/>
                </a:path>
                <a:path w="6079490" h="5943600">
                  <a:moveTo>
                    <a:pt x="2979576" y="1384300"/>
                  </a:moveTo>
                  <a:lnTo>
                    <a:pt x="2977862" y="1384303"/>
                  </a:lnTo>
                  <a:lnTo>
                    <a:pt x="2976543" y="1398465"/>
                  </a:lnTo>
                  <a:lnTo>
                    <a:pt x="2979576" y="1384300"/>
                  </a:lnTo>
                  <a:close/>
                </a:path>
                <a:path w="6079490" h="5943600">
                  <a:moveTo>
                    <a:pt x="2621581" y="1384300"/>
                  </a:moveTo>
                  <a:lnTo>
                    <a:pt x="2622071" y="1397000"/>
                  </a:lnTo>
                  <a:lnTo>
                    <a:pt x="2625142" y="1397000"/>
                  </a:lnTo>
                  <a:lnTo>
                    <a:pt x="2621581" y="1384300"/>
                  </a:lnTo>
                  <a:close/>
                </a:path>
                <a:path w="6079490" h="5943600">
                  <a:moveTo>
                    <a:pt x="2710616" y="1384300"/>
                  </a:moveTo>
                  <a:lnTo>
                    <a:pt x="2621581" y="1384300"/>
                  </a:lnTo>
                  <a:lnTo>
                    <a:pt x="2625142" y="1397000"/>
                  </a:lnTo>
                  <a:lnTo>
                    <a:pt x="2711106" y="1397000"/>
                  </a:lnTo>
                  <a:lnTo>
                    <a:pt x="2710616" y="1384300"/>
                  </a:lnTo>
                  <a:close/>
                </a:path>
                <a:path w="6079490" h="5943600">
                  <a:moveTo>
                    <a:pt x="2710616" y="1384303"/>
                  </a:moveTo>
                  <a:lnTo>
                    <a:pt x="2711106" y="1397000"/>
                  </a:lnTo>
                  <a:lnTo>
                    <a:pt x="2711634" y="1397000"/>
                  </a:lnTo>
                  <a:lnTo>
                    <a:pt x="2710616" y="1384303"/>
                  </a:lnTo>
                  <a:close/>
                </a:path>
                <a:path w="6079490" h="5943600">
                  <a:moveTo>
                    <a:pt x="2799237" y="1371600"/>
                  </a:moveTo>
                  <a:lnTo>
                    <a:pt x="2710126" y="1371600"/>
                  </a:lnTo>
                  <a:lnTo>
                    <a:pt x="2710616" y="1384303"/>
                  </a:lnTo>
                  <a:lnTo>
                    <a:pt x="2711634" y="1397000"/>
                  </a:lnTo>
                  <a:lnTo>
                    <a:pt x="2797193" y="1397000"/>
                  </a:lnTo>
                  <a:lnTo>
                    <a:pt x="2799577" y="1377945"/>
                  </a:lnTo>
                  <a:lnTo>
                    <a:pt x="2799237" y="1371600"/>
                  </a:lnTo>
                  <a:close/>
                </a:path>
                <a:path w="6079490" h="5943600">
                  <a:moveTo>
                    <a:pt x="2801961" y="1358900"/>
                  </a:moveTo>
                  <a:lnTo>
                    <a:pt x="2799577" y="1377950"/>
                  </a:lnTo>
                  <a:lnTo>
                    <a:pt x="2800595" y="1397000"/>
                  </a:lnTo>
                  <a:lnTo>
                    <a:pt x="2886854" y="1397000"/>
                  </a:lnTo>
                  <a:lnTo>
                    <a:pt x="2890012" y="1371602"/>
                  </a:lnTo>
                  <a:lnTo>
                    <a:pt x="2801961" y="1358900"/>
                  </a:lnTo>
                  <a:close/>
                </a:path>
                <a:path w="6079490" h="5943600">
                  <a:moveTo>
                    <a:pt x="2890013" y="1371600"/>
                  </a:moveTo>
                  <a:lnTo>
                    <a:pt x="2887649" y="1390650"/>
                  </a:lnTo>
                  <a:lnTo>
                    <a:pt x="2890032" y="1371602"/>
                  </a:lnTo>
                  <a:close/>
                </a:path>
                <a:path w="6079490" h="5943600">
                  <a:moveTo>
                    <a:pt x="2709597" y="1371600"/>
                  </a:moveTo>
                  <a:lnTo>
                    <a:pt x="2621091" y="1371600"/>
                  </a:lnTo>
                  <a:lnTo>
                    <a:pt x="2621581" y="1384300"/>
                  </a:lnTo>
                  <a:lnTo>
                    <a:pt x="2710616" y="1384303"/>
                  </a:lnTo>
                  <a:lnTo>
                    <a:pt x="2709597" y="1371600"/>
                  </a:lnTo>
                  <a:close/>
                </a:path>
                <a:path w="6079490" h="5943600">
                  <a:moveTo>
                    <a:pt x="2798558" y="1358900"/>
                  </a:moveTo>
                  <a:lnTo>
                    <a:pt x="2709598" y="1371602"/>
                  </a:lnTo>
                  <a:lnTo>
                    <a:pt x="2710616" y="1384303"/>
                  </a:lnTo>
                  <a:lnTo>
                    <a:pt x="2710126" y="1371600"/>
                  </a:lnTo>
                  <a:lnTo>
                    <a:pt x="2799237" y="1371600"/>
                  </a:lnTo>
                  <a:lnTo>
                    <a:pt x="2798558" y="1358900"/>
                  </a:lnTo>
                  <a:close/>
                </a:path>
                <a:path w="6079490" h="5943600">
                  <a:moveTo>
                    <a:pt x="2621581" y="1384299"/>
                  </a:moveTo>
                  <a:close/>
                </a:path>
                <a:path w="6079490" h="5943600">
                  <a:moveTo>
                    <a:pt x="4632492" y="1377945"/>
                  </a:moveTo>
                  <a:lnTo>
                    <a:pt x="4617754" y="1384213"/>
                  </a:lnTo>
                  <a:lnTo>
                    <a:pt x="4632492" y="1377945"/>
                  </a:lnTo>
                  <a:close/>
                </a:path>
                <a:path w="6079490" h="5943600">
                  <a:moveTo>
                    <a:pt x="4647415" y="1371600"/>
                  </a:moveTo>
                  <a:lnTo>
                    <a:pt x="4632483" y="1377950"/>
                  </a:lnTo>
                  <a:lnTo>
                    <a:pt x="4617785" y="1384300"/>
                  </a:lnTo>
                  <a:lnTo>
                    <a:pt x="4651374" y="1384300"/>
                  </a:lnTo>
                  <a:lnTo>
                    <a:pt x="4647415" y="1371600"/>
                  </a:lnTo>
                  <a:close/>
                </a:path>
                <a:path w="6079490" h="5943600">
                  <a:moveTo>
                    <a:pt x="2621091" y="1371600"/>
                  </a:moveTo>
                  <a:lnTo>
                    <a:pt x="2618019" y="1371600"/>
                  </a:lnTo>
                  <a:lnTo>
                    <a:pt x="2621581" y="1384299"/>
                  </a:lnTo>
                  <a:lnTo>
                    <a:pt x="2621091" y="1371600"/>
                  </a:lnTo>
                  <a:close/>
                </a:path>
                <a:path w="6079490" h="5943600">
                  <a:moveTo>
                    <a:pt x="4615613" y="1282700"/>
                  </a:moveTo>
                  <a:lnTo>
                    <a:pt x="4600915" y="1295400"/>
                  </a:lnTo>
                  <a:lnTo>
                    <a:pt x="4586218" y="1295400"/>
                  </a:lnTo>
                  <a:lnTo>
                    <a:pt x="4617754" y="1384213"/>
                  </a:lnTo>
                  <a:lnTo>
                    <a:pt x="4632492" y="1377945"/>
                  </a:lnTo>
                  <a:lnTo>
                    <a:pt x="4647180" y="1371600"/>
                  </a:lnTo>
                  <a:lnTo>
                    <a:pt x="4620122" y="1295400"/>
                  </a:lnTo>
                  <a:lnTo>
                    <a:pt x="4586919" y="1295400"/>
                  </a:lnTo>
                  <a:lnTo>
                    <a:pt x="4586788" y="1295153"/>
                  </a:lnTo>
                  <a:lnTo>
                    <a:pt x="4620035" y="1295153"/>
                  </a:lnTo>
                  <a:lnTo>
                    <a:pt x="4615613" y="1282700"/>
                  </a:lnTo>
                  <a:close/>
                </a:path>
                <a:path w="6079490" h="5943600">
                  <a:moveTo>
                    <a:pt x="2801961" y="1358900"/>
                  </a:moveTo>
                  <a:lnTo>
                    <a:pt x="2798558" y="1358900"/>
                  </a:lnTo>
                  <a:lnTo>
                    <a:pt x="2799577" y="1371600"/>
                  </a:lnTo>
                  <a:lnTo>
                    <a:pt x="2801961" y="1358900"/>
                  </a:lnTo>
                  <a:close/>
                </a:path>
                <a:path w="6079490" h="5943600">
                  <a:moveTo>
                    <a:pt x="412687" y="1346117"/>
                  </a:moveTo>
                  <a:lnTo>
                    <a:pt x="412867" y="1346200"/>
                  </a:lnTo>
                  <a:lnTo>
                    <a:pt x="412687" y="1346117"/>
                  </a:lnTo>
                  <a:close/>
                </a:path>
                <a:path w="6079490" h="5943600">
                  <a:moveTo>
                    <a:pt x="398929" y="1333500"/>
                  </a:moveTo>
                  <a:lnTo>
                    <a:pt x="412687" y="1346117"/>
                  </a:lnTo>
                  <a:lnTo>
                    <a:pt x="412867" y="1346200"/>
                  </a:lnTo>
                  <a:lnTo>
                    <a:pt x="398929" y="1333500"/>
                  </a:lnTo>
                  <a:close/>
                </a:path>
                <a:path w="6079490" h="5943600">
                  <a:moveTo>
                    <a:pt x="419690" y="1333500"/>
                  </a:moveTo>
                  <a:lnTo>
                    <a:pt x="398929" y="1333500"/>
                  </a:lnTo>
                  <a:lnTo>
                    <a:pt x="412867" y="1346200"/>
                  </a:lnTo>
                  <a:lnTo>
                    <a:pt x="419690" y="1333500"/>
                  </a:lnTo>
                  <a:close/>
                </a:path>
                <a:path w="6079490" h="5943600">
                  <a:moveTo>
                    <a:pt x="398929" y="1333500"/>
                  </a:moveTo>
                  <a:lnTo>
                    <a:pt x="385082" y="1333500"/>
                  </a:lnTo>
                  <a:lnTo>
                    <a:pt x="412687" y="1346117"/>
                  </a:lnTo>
                  <a:lnTo>
                    <a:pt x="398929" y="1333500"/>
                  </a:lnTo>
                  <a:close/>
                </a:path>
                <a:path w="6079490" h="5943600">
                  <a:moveTo>
                    <a:pt x="385082" y="1333500"/>
                  </a:moveTo>
                  <a:lnTo>
                    <a:pt x="398930" y="1339850"/>
                  </a:lnTo>
                  <a:lnTo>
                    <a:pt x="385082" y="1333500"/>
                  </a:lnTo>
                  <a:close/>
                </a:path>
                <a:path w="6079490" h="5943600">
                  <a:moveTo>
                    <a:pt x="425933" y="1257300"/>
                  </a:moveTo>
                  <a:lnTo>
                    <a:pt x="384991" y="1333500"/>
                  </a:lnTo>
                  <a:lnTo>
                    <a:pt x="419690" y="1333500"/>
                  </a:lnTo>
                  <a:lnTo>
                    <a:pt x="453809" y="1270000"/>
                  </a:lnTo>
                  <a:lnTo>
                    <a:pt x="453275" y="1270000"/>
                  </a:lnTo>
                  <a:lnTo>
                    <a:pt x="439870" y="1263649"/>
                  </a:lnTo>
                  <a:lnTo>
                    <a:pt x="425933" y="1257300"/>
                  </a:lnTo>
                  <a:close/>
                </a:path>
                <a:path w="6079490" h="5943600">
                  <a:moveTo>
                    <a:pt x="4600915" y="1289049"/>
                  </a:moveTo>
                  <a:lnTo>
                    <a:pt x="4586788" y="1295153"/>
                  </a:lnTo>
                  <a:lnTo>
                    <a:pt x="4586919" y="1295400"/>
                  </a:lnTo>
                  <a:lnTo>
                    <a:pt x="4600915" y="1289049"/>
                  </a:lnTo>
                  <a:close/>
                </a:path>
                <a:path w="6079490" h="5943600">
                  <a:moveTo>
                    <a:pt x="4614273" y="1283278"/>
                  </a:moveTo>
                  <a:lnTo>
                    <a:pt x="4600915" y="1289049"/>
                  </a:lnTo>
                  <a:lnTo>
                    <a:pt x="4586919" y="1295400"/>
                  </a:lnTo>
                  <a:lnTo>
                    <a:pt x="4600915" y="1295400"/>
                  </a:lnTo>
                  <a:lnTo>
                    <a:pt x="4614273" y="1283278"/>
                  </a:lnTo>
                  <a:close/>
                </a:path>
                <a:path w="6079490" h="5943600">
                  <a:moveTo>
                    <a:pt x="4615613" y="1282700"/>
                  </a:moveTo>
                  <a:lnTo>
                    <a:pt x="4614273" y="1283278"/>
                  </a:lnTo>
                  <a:lnTo>
                    <a:pt x="4600915" y="1295400"/>
                  </a:lnTo>
                  <a:lnTo>
                    <a:pt x="4615613" y="1282700"/>
                  </a:lnTo>
                  <a:close/>
                </a:path>
                <a:path w="6079490" h="5943600">
                  <a:moveTo>
                    <a:pt x="4574318" y="1206529"/>
                  </a:moveTo>
                  <a:lnTo>
                    <a:pt x="4546310" y="1219200"/>
                  </a:lnTo>
                  <a:lnTo>
                    <a:pt x="4586788" y="1295153"/>
                  </a:lnTo>
                  <a:lnTo>
                    <a:pt x="4600915" y="1289049"/>
                  </a:lnTo>
                  <a:lnTo>
                    <a:pt x="4614911" y="1282700"/>
                  </a:lnTo>
                  <a:lnTo>
                    <a:pt x="4574318" y="1206529"/>
                  </a:lnTo>
                  <a:close/>
                </a:path>
                <a:path w="6079490" h="5943600">
                  <a:moveTo>
                    <a:pt x="4615613" y="1282700"/>
                  </a:moveTo>
                  <a:lnTo>
                    <a:pt x="4614911" y="1282700"/>
                  </a:lnTo>
                  <a:lnTo>
                    <a:pt x="4614273" y="1283278"/>
                  </a:lnTo>
                  <a:lnTo>
                    <a:pt x="4615613" y="1282700"/>
                  </a:lnTo>
                  <a:close/>
                </a:path>
                <a:path w="6079490" h="5943600">
                  <a:moveTo>
                    <a:pt x="439870" y="1263649"/>
                  </a:moveTo>
                  <a:lnTo>
                    <a:pt x="453275" y="1270000"/>
                  </a:lnTo>
                  <a:lnTo>
                    <a:pt x="453391" y="1269809"/>
                  </a:lnTo>
                  <a:lnTo>
                    <a:pt x="439870" y="1263649"/>
                  </a:lnTo>
                  <a:close/>
                </a:path>
                <a:path w="6079490" h="5943600">
                  <a:moveTo>
                    <a:pt x="453391" y="1269809"/>
                  </a:moveTo>
                  <a:lnTo>
                    <a:pt x="453275" y="1270000"/>
                  </a:lnTo>
                  <a:lnTo>
                    <a:pt x="453809" y="1270000"/>
                  </a:lnTo>
                  <a:lnTo>
                    <a:pt x="453391" y="1269809"/>
                  </a:lnTo>
                  <a:close/>
                </a:path>
                <a:path w="6079490" h="5943600">
                  <a:moveTo>
                    <a:pt x="472745" y="1181100"/>
                  </a:moveTo>
                  <a:lnTo>
                    <a:pt x="426467" y="1257300"/>
                  </a:lnTo>
                  <a:lnTo>
                    <a:pt x="439870" y="1263649"/>
                  </a:lnTo>
                  <a:lnTo>
                    <a:pt x="453391" y="1269809"/>
                  </a:lnTo>
                  <a:lnTo>
                    <a:pt x="499553" y="1193800"/>
                  </a:lnTo>
                  <a:lnTo>
                    <a:pt x="498552" y="1193800"/>
                  </a:lnTo>
                  <a:lnTo>
                    <a:pt x="486149" y="1187450"/>
                  </a:lnTo>
                  <a:lnTo>
                    <a:pt x="472745" y="1181100"/>
                  </a:lnTo>
                  <a:close/>
                </a:path>
                <a:path w="6079490" h="5943600">
                  <a:moveTo>
                    <a:pt x="4534738" y="1130300"/>
                  </a:moveTo>
                  <a:lnTo>
                    <a:pt x="4506785" y="1143000"/>
                  </a:lnTo>
                  <a:lnTo>
                    <a:pt x="4506584" y="1143000"/>
                  </a:lnTo>
                  <a:lnTo>
                    <a:pt x="4546230" y="1219200"/>
                  </a:lnTo>
                  <a:lnTo>
                    <a:pt x="4574302" y="1206500"/>
                  </a:lnTo>
                  <a:lnTo>
                    <a:pt x="4541345" y="1143000"/>
                  </a:lnTo>
                  <a:lnTo>
                    <a:pt x="4506785" y="1143000"/>
                  </a:lnTo>
                  <a:lnTo>
                    <a:pt x="4541308" y="1142927"/>
                  </a:lnTo>
                  <a:lnTo>
                    <a:pt x="4534738" y="1130300"/>
                  </a:lnTo>
                  <a:close/>
                </a:path>
                <a:path w="6079490" h="5943600">
                  <a:moveTo>
                    <a:pt x="4574302" y="1206500"/>
                  </a:moveTo>
                  <a:lnTo>
                    <a:pt x="4560306" y="1212850"/>
                  </a:lnTo>
                  <a:lnTo>
                    <a:pt x="4574318" y="1206529"/>
                  </a:lnTo>
                  <a:close/>
                </a:path>
                <a:path w="6079490" h="5943600">
                  <a:moveTo>
                    <a:pt x="4574383" y="1206500"/>
                  </a:moveTo>
                  <a:close/>
                </a:path>
                <a:path w="6079490" h="5943600">
                  <a:moveTo>
                    <a:pt x="486149" y="1187450"/>
                  </a:moveTo>
                  <a:lnTo>
                    <a:pt x="498552" y="1193800"/>
                  </a:lnTo>
                  <a:lnTo>
                    <a:pt x="498842" y="1193463"/>
                  </a:lnTo>
                  <a:lnTo>
                    <a:pt x="486149" y="1187450"/>
                  </a:lnTo>
                  <a:close/>
                </a:path>
                <a:path w="6079490" h="5943600">
                  <a:moveTo>
                    <a:pt x="498842" y="1193463"/>
                  </a:moveTo>
                  <a:lnTo>
                    <a:pt x="498552" y="1193800"/>
                  </a:lnTo>
                  <a:lnTo>
                    <a:pt x="499553" y="1193800"/>
                  </a:lnTo>
                  <a:lnTo>
                    <a:pt x="498842" y="1193463"/>
                  </a:lnTo>
                  <a:close/>
                </a:path>
                <a:path w="6079490" h="5943600">
                  <a:moveTo>
                    <a:pt x="528181" y="1105044"/>
                  </a:moveTo>
                  <a:lnTo>
                    <a:pt x="473745" y="1181100"/>
                  </a:lnTo>
                  <a:lnTo>
                    <a:pt x="486149" y="1187450"/>
                  </a:lnTo>
                  <a:lnTo>
                    <a:pt x="498842" y="1193463"/>
                  </a:lnTo>
                  <a:lnTo>
                    <a:pt x="553092" y="1130300"/>
                  </a:lnTo>
                  <a:lnTo>
                    <a:pt x="528657" y="1105281"/>
                  </a:lnTo>
                  <a:lnTo>
                    <a:pt x="528181" y="1105044"/>
                  </a:lnTo>
                  <a:close/>
                </a:path>
                <a:path w="6079490" h="5943600">
                  <a:moveTo>
                    <a:pt x="4520673" y="1136644"/>
                  </a:moveTo>
                  <a:lnTo>
                    <a:pt x="4506745" y="1142927"/>
                  </a:lnTo>
                  <a:lnTo>
                    <a:pt x="4520673" y="1136644"/>
                  </a:lnTo>
                  <a:close/>
                </a:path>
                <a:path w="6079490" h="5943600">
                  <a:moveTo>
                    <a:pt x="4492595" y="1041400"/>
                  </a:moveTo>
                  <a:lnTo>
                    <a:pt x="4478716" y="1054102"/>
                  </a:lnTo>
                  <a:lnTo>
                    <a:pt x="4465695" y="1066800"/>
                  </a:lnTo>
                  <a:lnTo>
                    <a:pt x="4464842" y="1066800"/>
                  </a:lnTo>
                  <a:lnTo>
                    <a:pt x="4506745" y="1142927"/>
                  </a:lnTo>
                  <a:lnTo>
                    <a:pt x="4534538" y="1130300"/>
                  </a:lnTo>
                  <a:lnTo>
                    <a:pt x="4504579" y="1066800"/>
                  </a:lnTo>
                  <a:lnTo>
                    <a:pt x="4465695" y="1066800"/>
                  </a:lnTo>
                  <a:lnTo>
                    <a:pt x="4465375" y="1066312"/>
                  </a:lnTo>
                  <a:lnTo>
                    <a:pt x="4504349" y="1066312"/>
                  </a:lnTo>
                  <a:lnTo>
                    <a:pt x="4492595" y="1041400"/>
                  </a:lnTo>
                  <a:close/>
                </a:path>
                <a:path w="6079490" h="5943600">
                  <a:moveTo>
                    <a:pt x="553488" y="1117600"/>
                  </a:moveTo>
                  <a:lnTo>
                    <a:pt x="540689" y="1117600"/>
                  </a:lnTo>
                  <a:lnTo>
                    <a:pt x="553092" y="1130300"/>
                  </a:lnTo>
                  <a:lnTo>
                    <a:pt x="553488" y="1117600"/>
                  </a:lnTo>
                  <a:close/>
                </a:path>
                <a:path w="6079490" h="5943600">
                  <a:moveTo>
                    <a:pt x="563759" y="1104900"/>
                  </a:moveTo>
                  <a:lnTo>
                    <a:pt x="528285" y="1104900"/>
                  </a:lnTo>
                  <a:lnTo>
                    <a:pt x="528657" y="1105281"/>
                  </a:lnTo>
                  <a:lnTo>
                    <a:pt x="553488" y="1117600"/>
                  </a:lnTo>
                  <a:lnTo>
                    <a:pt x="563759" y="1104900"/>
                  </a:lnTo>
                  <a:close/>
                </a:path>
                <a:path w="6079490" h="5943600">
                  <a:moveTo>
                    <a:pt x="528285" y="1104900"/>
                  </a:moveTo>
                  <a:lnTo>
                    <a:pt x="528181" y="1105044"/>
                  </a:lnTo>
                  <a:lnTo>
                    <a:pt x="528657" y="1105281"/>
                  </a:lnTo>
                  <a:lnTo>
                    <a:pt x="528285" y="1104900"/>
                  </a:lnTo>
                  <a:close/>
                </a:path>
                <a:path w="6079490" h="5943600">
                  <a:moveTo>
                    <a:pt x="579078" y="1028943"/>
                  </a:moveTo>
                  <a:lnTo>
                    <a:pt x="527889" y="1104900"/>
                  </a:lnTo>
                  <a:lnTo>
                    <a:pt x="528181" y="1105044"/>
                  </a:lnTo>
                  <a:lnTo>
                    <a:pt x="528285" y="1104900"/>
                  </a:lnTo>
                  <a:lnTo>
                    <a:pt x="563759" y="1104900"/>
                  </a:lnTo>
                  <a:lnTo>
                    <a:pt x="604842" y="1054100"/>
                  </a:lnTo>
                  <a:lnTo>
                    <a:pt x="592042" y="1041400"/>
                  </a:lnTo>
                  <a:lnTo>
                    <a:pt x="579078" y="1028943"/>
                  </a:lnTo>
                  <a:close/>
                </a:path>
                <a:path w="6079490" h="5943600">
                  <a:moveTo>
                    <a:pt x="4478716" y="1054102"/>
                  </a:moveTo>
                  <a:lnTo>
                    <a:pt x="4465375" y="1066312"/>
                  </a:lnTo>
                  <a:lnTo>
                    <a:pt x="4465695" y="1066800"/>
                  </a:lnTo>
                  <a:lnTo>
                    <a:pt x="4478716" y="1054102"/>
                  </a:lnTo>
                  <a:close/>
                </a:path>
                <a:path w="6079490" h="5943600">
                  <a:moveTo>
                    <a:pt x="4441699" y="965221"/>
                  </a:moveTo>
                  <a:lnTo>
                    <a:pt x="4415638" y="990600"/>
                  </a:lnTo>
                  <a:lnTo>
                    <a:pt x="4465375" y="1066312"/>
                  </a:lnTo>
                  <a:lnTo>
                    <a:pt x="4478718" y="1054100"/>
                  </a:lnTo>
                  <a:lnTo>
                    <a:pt x="4491742" y="1041400"/>
                  </a:lnTo>
                  <a:lnTo>
                    <a:pt x="4441699" y="965221"/>
                  </a:lnTo>
                  <a:close/>
                </a:path>
                <a:path w="6079490" h="5943600">
                  <a:moveTo>
                    <a:pt x="592042" y="1041400"/>
                  </a:moveTo>
                  <a:lnTo>
                    <a:pt x="604842" y="1054100"/>
                  </a:lnTo>
                  <a:lnTo>
                    <a:pt x="605259" y="1054100"/>
                  </a:lnTo>
                  <a:lnTo>
                    <a:pt x="592042" y="1041400"/>
                  </a:lnTo>
                  <a:close/>
                </a:path>
                <a:path w="6079490" h="5943600">
                  <a:moveTo>
                    <a:pt x="621290" y="1028700"/>
                  </a:moveTo>
                  <a:lnTo>
                    <a:pt x="579242" y="1028700"/>
                  </a:lnTo>
                  <a:lnTo>
                    <a:pt x="592042" y="1041400"/>
                  </a:lnTo>
                  <a:lnTo>
                    <a:pt x="605259" y="1054100"/>
                  </a:lnTo>
                  <a:lnTo>
                    <a:pt x="621290" y="1028700"/>
                  </a:lnTo>
                  <a:close/>
                </a:path>
                <a:path w="6079490" h="5943600">
                  <a:moveTo>
                    <a:pt x="4492595" y="1041400"/>
                  </a:moveTo>
                  <a:lnTo>
                    <a:pt x="4491742" y="1041400"/>
                  </a:lnTo>
                  <a:lnTo>
                    <a:pt x="4478718" y="1054100"/>
                  </a:lnTo>
                  <a:lnTo>
                    <a:pt x="4492595" y="1041400"/>
                  </a:lnTo>
                  <a:close/>
                </a:path>
                <a:path w="6079490" h="5943600">
                  <a:moveTo>
                    <a:pt x="579242" y="1028700"/>
                  </a:moveTo>
                  <a:lnTo>
                    <a:pt x="579078" y="1028943"/>
                  </a:lnTo>
                  <a:lnTo>
                    <a:pt x="592042" y="1041400"/>
                  </a:lnTo>
                  <a:lnTo>
                    <a:pt x="579242" y="1028700"/>
                  </a:lnTo>
                  <a:close/>
                </a:path>
                <a:path w="6079490" h="5943600">
                  <a:moveTo>
                    <a:pt x="626918" y="965200"/>
                  </a:moveTo>
                  <a:lnTo>
                    <a:pt x="578825" y="1028700"/>
                  </a:lnTo>
                  <a:lnTo>
                    <a:pt x="579078" y="1028943"/>
                  </a:lnTo>
                  <a:lnTo>
                    <a:pt x="579242" y="1028700"/>
                  </a:lnTo>
                  <a:lnTo>
                    <a:pt x="621290" y="1028700"/>
                  </a:lnTo>
                  <a:lnTo>
                    <a:pt x="653352" y="977900"/>
                  </a:lnTo>
                  <a:lnTo>
                    <a:pt x="651818" y="977900"/>
                  </a:lnTo>
                  <a:lnTo>
                    <a:pt x="650603" y="976578"/>
                  </a:lnTo>
                  <a:lnTo>
                    <a:pt x="626918" y="965200"/>
                  </a:lnTo>
                  <a:close/>
                </a:path>
                <a:path w="6079490" h="5943600">
                  <a:moveTo>
                    <a:pt x="4428603" y="977956"/>
                  </a:moveTo>
                  <a:lnTo>
                    <a:pt x="4415602" y="990600"/>
                  </a:lnTo>
                  <a:lnTo>
                    <a:pt x="4428603" y="977956"/>
                  </a:lnTo>
                  <a:close/>
                </a:path>
                <a:path w="6079490" h="5943600">
                  <a:moveTo>
                    <a:pt x="4391961" y="901700"/>
                  </a:moveTo>
                  <a:lnTo>
                    <a:pt x="4368361" y="913175"/>
                  </a:lnTo>
                  <a:lnTo>
                    <a:pt x="4367236" y="914400"/>
                  </a:lnTo>
                  <a:lnTo>
                    <a:pt x="4365842" y="914400"/>
                  </a:lnTo>
                  <a:lnTo>
                    <a:pt x="4415602" y="990599"/>
                  </a:lnTo>
                  <a:lnTo>
                    <a:pt x="4441663" y="965221"/>
                  </a:lnTo>
                  <a:lnTo>
                    <a:pt x="4401913" y="914400"/>
                  </a:lnTo>
                  <a:lnTo>
                    <a:pt x="4367236" y="914400"/>
                  </a:lnTo>
                  <a:lnTo>
                    <a:pt x="4366797" y="913935"/>
                  </a:lnTo>
                  <a:lnTo>
                    <a:pt x="4401549" y="913935"/>
                  </a:lnTo>
                  <a:lnTo>
                    <a:pt x="4391961" y="901700"/>
                  </a:lnTo>
                  <a:close/>
                </a:path>
                <a:path w="6079490" h="5943600">
                  <a:moveTo>
                    <a:pt x="650603" y="976578"/>
                  </a:moveTo>
                  <a:lnTo>
                    <a:pt x="651818" y="977900"/>
                  </a:lnTo>
                  <a:lnTo>
                    <a:pt x="652294" y="977391"/>
                  </a:lnTo>
                  <a:lnTo>
                    <a:pt x="650603" y="976578"/>
                  </a:lnTo>
                  <a:close/>
                </a:path>
                <a:path w="6079490" h="5943600">
                  <a:moveTo>
                    <a:pt x="652294" y="977391"/>
                  </a:moveTo>
                  <a:lnTo>
                    <a:pt x="651818" y="977900"/>
                  </a:lnTo>
                  <a:lnTo>
                    <a:pt x="653352" y="977900"/>
                  </a:lnTo>
                  <a:lnTo>
                    <a:pt x="652294" y="977391"/>
                  </a:lnTo>
                  <a:close/>
                </a:path>
                <a:path w="6079490" h="5943600">
                  <a:moveTo>
                    <a:pt x="4441685" y="965200"/>
                  </a:moveTo>
                  <a:lnTo>
                    <a:pt x="4428662" y="977900"/>
                  </a:lnTo>
                  <a:lnTo>
                    <a:pt x="4441699" y="965221"/>
                  </a:lnTo>
                  <a:close/>
                </a:path>
                <a:path w="6079490" h="5943600">
                  <a:moveTo>
                    <a:pt x="687720" y="889134"/>
                  </a:moveTo>
                  <a:lnTo>
                    <a:pt x="628452" y="952500"/>
                  </a:lnTo>
                  <a:lnTo>
                    <a:pt x="650603" y="976578"/>
                  </a:lnTo>
                  <a:lnTo>
                    <a:pt x="652294" y="977391"/>
                  </a:lnTo>
                  <a:lnTo>
                    <a:pt x="711212" y="914400"/>
                  </a:lnTo>
                  <a:lnTo>
                    <a:pt x="699527" y="901697"/>
                  </a:lnTo>
                  <a:lnTo>
                    <a:pt x="687720" y="889134"/>
                  </a:lnTo>
                  <a:close/>
                </a:path>
                <a:path w="6079490" h="5943600">
                  <a:moveTo>
                    <a:pt x="4441721" y="965200"/>
                  </a:moveTo>
                  <a:close/>
                </a:path>
                <a:path w="6079490" h="5943600">
                  <a:moveTo>
                    <a:pt x="628452" y="952500"/>
                  </a:moveTo>
                  <a:lnTo>
                    <a:pt x="627604" y="952500"/>
                  </a:lnTo>
                  <a:lnTo>
                    <a:pt x="626918" y="965200"/>
                  </a:lnTo>
                  <a:lnTo>
                    <a:pt x="640135" y="965200"/>
                  </a:lnTo>
                  <a:lnTo>
                    <a:pt x="628452" y="952500"/>
                  </a:lnTo>
                  <a:close/>
                </a:path>
                <a:path w="6079490" h="5943600">
                  <a:moveTo>
                    <a:pt x="628452" y="952500"/>
                  </a:moveTo>
                  <a:lnTo>
                    <a:pt x="640135" y="965200"/>
                  </a:lnTo>
                  <a:lnTo>
                    <a:pt x="628452" y="952500"/>
                  </a:lnTo>
                  <a:close/>
                </a:path>
                <a:path w="6079490" h="5943600">
                  <a:moveTo>
                    <a:pt x="699529" y="901700"/>
                  </a:moveTo>
                  <a:lnTo>
                    <a:pt x="711212" y="914400"/>
                  </a:lnTo>
                  <a:lnTo>
                    <a:pt x="711464" y="914400"/>
                  </a:lnTo>
                  <a:lnTo>
                    <a:pt x="699529" y="901700"/>
                  </a:lnTo>
                  <a:close/>
                </a:path>
                <a:path w="6079490" h="5943600">
                  <a:moveTo>
                    <a:pt x="730681" y="889000"/>
                  </a:moveTo>
                  <a:lnTo>
                    <a:pt x="687846" y="889000"/>
                  </a:lnTo>
                  <a:lnTo>
                    <a:pt x="699529" y="901700"/>
                  </a:lnTo>
                  <a:lnTo>
                    <a:pt x="711464" y="914400"/>
                  </a:lnTo>
                  <a:lnTo>
                    <a:pt x="730681" y="889000"/>
                  </a:lnTo>
                  <a:close/>
                </a:path>
                <a:path w="6079490" h="5943600">
                  <a:moveTo>
                    <a:pt x="4368361" y="913175"/>
                  </a:moveTo>
                  <a:lnTo>
                    <a:pt x="4366797" y="913935"/>
                  </a:lnTo>
                  <a:lnTo>
                    <a:pt x="4367236" y="914400"/>
                  </a:lnTo>
                  <a:lnTo>
                    <a:pt x="4368361" y="913175"/>
                  </a:lnTo>
                  <a:close/>
                </a:path>
                <a:path w="6079490" h="5943600">
                  <a:moveTo>
                    <a:pt x="4330827" y="825800"/>
                  </a:moveTo>
                  <a:lnTo>
                    <a:pt x="4318874" y="838203"/>
                  </a:lnTo>
                  <a:lnTo>
                    <a:pt x="4307212" y="850900"/>
                  </a:lnTo>
                  <a:lnTo>
                    <a:pt x="4366797" y="913935"/>
                  </a:lnTo>
                  <a:lnTo>
                    <a:pt x="4368361" y="913175"/>
                  </a:lnTo>
                  <a:lnTo>
                    <a:pt x="4390567" y="889000"/>
                  </a:lnTo>
                  <a:lnTo>
                    <a:pt x="4330827" y="825800"/>
                  </a:lnTo>
                  <a:close/>
                </a:path>
                <a:path w="6079490" h="5943600">
                  <a:moveTo>
                    <a:pt x="4390567" y="889000"/>
                  </a:moveTo>
                  <a:lnTo>
                    <a:pt x="4378902" y="901700"/>
                  </a:lnTo>
                  <a:lnTo>
                    <a:pt x="4391329" y="901700"/>
                  </a:lnTo>
                  <a:lnTo>
                    <a:pt x="4390567" y="889000"/>
                  </a:lnTo>
                  <a:close/>
                </a:path>
                <a:path w="6079490" h="5943600">
                  <a:moveTo>
                    <a:pt x="687846" y="889000"/>
                  </a:moveTo>
                  <a:lnTo>
                    <a:pt x="687720" y="889134"/>
                  </a:lnTo>
                  <a:lnTo>
                    <a:pt x="699527" y="901697"/>
                  </a:lnTo>
                  <a:lnTo>
                    <a:pt x="687846" y="889000"/>
                  </a:lnTo>
                  <a:close/>
                </a:path>
                <a:path w="6079490" h="5943600">
                  <a:moveTo>
                    <a:pt x="745246" y="825500"/>
                  </a:moveTo>
                  <a:lnTo>
                    <a:pt x="687593" y="889000"/>
                  </a:lnTo>
                  <a:lnTo>
                    <a:pt x="687720" y="889134"/>
                  </a:lnTo>
                  <a:lnTo>
                    <a:pt x="687846" y="889000"/>
                  </a:lnTo>
                  <a:lnTo>
                    <a:pt x="730681" y="889000"/>
                  </a:lnTo>
                  <a:lnTo>
                    <a:pt x="763616" y="845470"/>
                  </a:lnTo>
                  <a:lnTo>
                    <a:pt x="757181" y="838200"/>
                  </a:lnTo>
                  <a:lnTo>
                    <a:pt x="745246" y="825500"/>
                  </a:lnTo>
                  <a:close/>
                </a:path>
                <a:path w="6079490" h="5943600">
                  <a:moveTo>
                    <a:pt x="807660" y="762237"/>
                  </a:moveTo>
                  <a:lnTo>
                    <a:pt x="745941" y="825500"/>
                  </a:lnTo>
                  <a:lnTo>
                    <a:pt x="746560" y="826199"/>
                  </a:lnTo>
                  <a:lnTo>
                    <a:pt x="769116" y="838200"/>
                  </a:lnTo>
                  <a:lnTo>
                    <a:pt x="763616" y="845470"/>
                  </a:lnTo>
                  <a:lnTo>
                    <a:pt x="768421" y="850900"/>
                  </a:lnTo>
                  <a:lnTo>
                    <a:pt x="830371" y="787400"/>
                  </a:lnTo>
                  <a:lnTo>
                    <a:pt x="819131" y="774700"/>
                  </a:lnTo>
                  <a:lnTo>
                    <a:pt x="807660" y="762237"/>
                  </a:lnTo>
                  <a:close/>
                </a:path>
                <a:path w="6079490" h="5943600">
                  <a:moveTo>
                    <a:pt x="4275058" y="762000"/>
                  </a:moveTo>
                  <a:lnTo>
                    <a:pt x="4262819" y="774700"/>
                  </a:lnTo>
                  <a:lnTo>
                    <a:pt x="4250580" y="774700"/>
                  </a:lnTo>
                  <a:lnTo>
                    <a:pt x="4306639" y="850900"/>
                  </a:lnTo>
                  <a:lnTo>
                    <a:pt x="4318878" y="838200"/>
                  </a:lnTo>
                  <a:lnTo>
                    <a:pt x="4330543" y="825500"/>
                  </a:lnTo>
                  <a:lnTo>
                    <a:pt x="4331116" y="825500"/>
                  </a:lnTo>
                  <a:lnTo>
                    <a:pt x="4286269" y="774700"/>
                  </a:lnTo>
                  <a:lnTo>
                    <a:pt x="4251900" y="774700"/>
                  </a:lnTo>
                  <a:lnTo>
                    <a:pt x="4251377" y="774286"/>
                  </a:lnTo>
                  <a:lnTo>
                    <a:pt x="4285905" y="774286"/>
                  </a:lnTo>
                  <a:lnTo>
                    <a:pt x="4275058" y="762000"/>
                  </a:lnTo>
                  <a:close/>
                </a:path>
                <a:path w="6079490" h="5943600">
                  <a:moveTo>
                    <a:pt x="4318874" y="838203"/>
                  </a:moveTo>
                  <a:lnTo>
                    <a:pt x="4306639" y="850900"/>
                  </a:lnTo>
                  <a:lnTo>
                    <a:pt x="4307212" y="850900"/>
                  </a:lnTo>
                  <a:lnTo>
                    <a:pt x="4318874" y="838203"/>
                  </a:lnTo>
                  <a:close/>
                </a:path>
                <a:path w="6079490" h="5943600">
                  <a:moveTo>
                    <a:pt x="746560" y="826199"/>
                  </a:moveTo>
                  <a:lnTo>
                    <a:pt x="763616" y="845470"/>
                  </a:lnTo>
                  <a:lnTo>
                    <a:pt x="769116" y="838200"/>
                  </a:lnTo>
                  <a:lnTo>
                    <a:pt x="746560" y="826199"/>
                  </a:lnTo>
                  <a:close/>
                </a:path>
                <a:path w="6079490" h="5943600">
                  <a:moveTo>
                    <a:pt x="4330543" y="825500"/>
                  </a:moveTo>
                  <a:lnTo>
                    <a:pt x="4318874" y="838203"/>
                  </a:lnTo>
                  <a:lnTo>
                    <a:pt x="4330827" y="825800"/>
                  </a:lnTo>
                  <a:lnTo>
                    <a:pt x="4330543" y="825500"/>
                  </a:lnTo>
                  <a:close/>
                </a:path>
                <a:path w="6079490" h="5943600">
                  <a:moveTo>
                    <a:pt x="745246" y="825500"/>
                  </a:moveTo>
                  <a:lnTo>
                    <a:pt x="757181" y="838200"/>
                  </a:lnTo>
                  <a:lnTo>
                    <a:pt x="746560" y="826199"/>
                  </a:lnTo>
                  <a:lnTo>
                    <a:pt x="745246" y="825500"/>
                  </a:lnTo>
                  <a:close/>
                </a:path>
                <a:path w="6079490" h="5943600">
                  <a:moveTo>
                    <a:pt x="746560" y="826199"/>
                  </a:moveTo>
                  <a:lnTo>
                    <a:pt x="757181" y="838200"/>
                  </a:lnTo>
                  <a:lnTo>
                    <a:pt x="746560" y="826199"/>
                  </a:lnTo>
                  <a:close/>
                </a:path>
                <a:path w="6079490" h="5943600">
                  <a:moveTo>
                    <a:pt x="745941" y="825500"/>
                  </a:moveTo>
                  <a:lnTo>
                    <a:pt x="745246" y="825500"/>
                  </a:lnTo>
                  <a:lnTo>
                    <a:pt x="746560" y="826199"/>
                  </a:lnTo>
                  <a:lnTo>
                    <a:pt x="745941" y="825500"/>
                  </a:lnTo>
                  <a:close/>
                </a:path>
                <a:path w="6079490" h="5943600">
                  <a:moveTo>
                    <a:pt x="4331116" y="825500"/>
                  </a:moveTo>
                  <a:lnTo>
                    <a:pt x="4330543" y="825500"/>
                  </a:lnTo>
                  <a:lnTo>
                    <a:pt x="4330827" y="825800"/>
                  </a:lnTo>
                  <a:lnTo>
                    <a:pt x="4331116" y="825500"/>
                  </a:lnTo>
                  <a:close/>
                </a:path>
                <a:path w="6079490" h="5943600">
                  <a:moveTo>
                    <a:pt x="819132" y="774701"/>
                  </a:moveTo>
                  <a:lnTo>
                    <a:pt x="830371" y="787400"/>
                  </a:lnTo>
                  <a:lnTo>
                    <a:pt x="830821" y="787400"/>
                  </a:lnTo>
                  <a:lnTo>
                    <a:pt x="819132" y="774701"/>
                  </a:lnTo>
                  <a:close/>
                </a:path>
                <a:path w="6079490" h="5943600">
                  <a:moveTo>
                    <a:pt x="850582" y="762000"/>
                  </a:moveTo>
                  <a:lnTo>
                    <a:pt x="807892" y="762000"/>
                  </a:lnTo>
                  <a:lnTo>
                    <a:pt x="819132" y="774701"/>
                  </a:lnTo>
                  <a:lnTo>
                    <a:pt x="830821" y="787400"/>
                  </a:lnTo>
                  <a:lnTo>
                    <a:pt x="850582" y="762000"/>
                  </a:lnTo>
                  <a:close/>
                </a:path>
                <a:path w="6079490" h="5943600">
                  <a:moveTo>
                    <a:pt x="807892" y="762000"/>
                  </a:moveTo>
                  <a:lnTo>
                    <a:pt x="807660" y="762237"/>
                  </a:lnTo>
                  <a:lnTo>
                    <a:pt x="819132" y="774701"/>
                  </a:lnTo>
                  <a:lnTo>
                    <a:pt x="807892" y="762000"/>
                  </a:lnTo>
                  <a:close/>
                </a:path>
                <a:path w="6079490" h="5943600">
                  <a:moveTo>
                    <a:pt x="4262819" y="768350"/>
                  </a:moveTo>
                  <a:lnTo>
                    <a:pt x="4251377" y="774286"/>
                  </a:lnTo>
                  <a:lnTo>
                    <a:pt x="4251900" y="774700"/>
                  </a:lnTo>
                  <a:lnTo>
                    <a:pt x="4262819" y="768350"/>
                  </a:lnTo>
                  <a:close/>
                </a:path>
                <a:path w="6079490" h="5943600">
                  <a:moveTo>
                    <a:pt x="4272676" y="763235"/>
                  </a:moveTo>
                  <a:lnTo>
                    <a:pt x="4262819" y="768350"/>
                  </a:lnTo>
                  <a:lnTo>
                    <a:pt x="4251900" y="774700"/>
                  </a:lnTo>
                  <a:lnTo>
                    <a:pt x="4262819" y="774700"/>
                  </a:lnTo>
                  <a:lnTo>
                    <a:pt x="4272676" y="763235"/>
                  </a:lnTo>
                  <a:close/>
                </a:path>
                <a:path w="6079490" h="5943600">
                  <a:moveTo>
                    <a:pt x="4275058" y="762000"/>
                  </a:moveTo>
                  <a:lnTo>
                    <a:pt x="4272676" y="763235"/>
                  </a:lnTo>
                  <a:lnTo>
                    <a:pt x="4262819" y="774700"/>
                  </a:lnTo>
                  <a:lnTo>
                    <a:pt x="4275058" y="762000"/>
                  </a:lnTo>
                  <a:close/>
                </a:path>
                <a:path w="6079490" h="5943600">
                  <a:moveTo>
                    <a:pt x="4209713" y="698792"/>
                  </a:moveTo>
                  <a:lnTo>
                    <a:pt x="4198497" y="711200"/>
                  </a:lnTo>
                  <a:lnTo>
                    <a:pt x="4187578" y="723900"/>
                  </a:lnTo>
                  <a:lnTo>
                    <a:pt x="4251377" y="774286"/>
                  </a:lnTo>
                  <a:lnTo>
                    <a:pt x="4262819" y="768350"/>
                  </a:lnTo>
                  <a:lnTo>
                    <a:pt x="4273738" y="762000"/>
                  </a:lnTo>
                  <a:lnTo>
                    <a:pt x="4209713" y="698792"/>
                  </a:lnTo>
                  <a:close/>
                </a:path>
                <a:path w="6079490" h="5943600">
                  <a:moveTo>
                    <a:pt x="4275058" y="762000"/>
                  </a:moveTo>
                  <a:lnTo>
                    <a:pt x="4273738" y="762000"/>
                  </a:lnTo>
                  <a:lnTo>
                    <a:pt x="4272676" y="763235"/>
                  </a:lnTo>
                  <a:lnTo>
                    <a:pt x="4275058" y="762000"/>
                  </a:lnTo>
                  <a:close/>
                </a:path>
                <a:path w="6079490" h="5943600">
                  <a:moveTo>
                    <a:pt x="866724" y="698500"/>
                  </a:moveTo>
                  <a:lnTo>
                    <a:pt x="807442" y="762000"/>
                  </a:lnTo>
                  <a:lnTo>
                    <a:pt x="807660" y="762237"/>
                  </a:lnTo>
                  <a:lnTo>
                    <a:pt x="807892" y="762000"/>
                  </a:lnTo>
                  <a:lnTo>
                    <a:pt x="850582" y="762000"/>
                  </a:lnTo>
                  <a:lnTo>
                    <a:pt x="890104" y="711200"/>
                  </a:lnTo>
                  <a:lnTo>
                    <a:pt x="889573" y="711196"/>
                  </a:lnTo>
                  <a:lnTo>
                    <a:pt x="878414" y="704850"/>
                  </a:lnTo>
                  <a:lnTo>
                    <a:pt x="866724" y="698500"/>
                  </a:lnTo>
                  <a:close/>
                </a:path>
                <a:path w="6079490" h="5943600">
                  <a:moveTo>
                    <a:pt x="4149954" y="635000"/>
                  </a:moveTo>
                  <a:lnTo>
                    <a:pt x="4138474" y="647700"/>
                  </a:lnTo>
                  <a:lnTo>
                    <a:pt x="4132570" y="654778"/>
                  </a:lnTo>
                  <a:lnTo>
                    <a:pt x="4187017" y="723900"/>
                  </a:lnTo>
                  <a:lnTo>
                    <a:pt x="4198500" y="711196"/>
                  </a:lnTo>
                  <a:lnTo>
                    <a:pt x="4209416" y="698500"/>
                  </a:lnTo>
                  <a:lnTo>
                    <a:pt x="4209977" y="698500"/>
                  </a:lnTo>
                  <a:lnTo>
                    <a:pt x="4149954" y="635000"/>
                  </a:lnTo>
                  <a:close/>
                </a:path>
                <a:path w="6079490" h="5943600">
                  <a:moveTo>
                    <a:pt x="4198497" y="711200"/>
                  </a:moveTo>
                  <a:lnTo>
                    <a:pt x="4187017" y="723900"/>
                  </a:lnTo>
                  <a:lnTo>
                    <a:pt x="4187578" y="723900"/>
                  </a:lnTo>
                  <a:lnTo>
                    <a:pt x="4198497" y="711200"/>
                  </a:lnTo>
                  <a:close/>
                </a:path>
                <a:path w="6079490" h="5943600">
                  <a:moveTo>
                    <a:pt x="878414" y="704850"/>
                  </a:moveTo>
                  <a:lnTo>
                    <a:pt x="889583" y="711196"/>
                  </a:lnTo>
                  <a:lnTo>
                    <a:pt x="889761" y="711013"/>
                  </a:lnTo>
                  <a:lnTo>
                    <a:pt x="878414" y="704850"/>
                  </a:lnTo>
                  <a:close/>
                </a:path>
                <a:path w="6079490" h="5943600">
                  <a:moveTo>
                    <a:pt x="889761" y="711013"/>
                  </a:moveTo>
                  <a:lnTo>
                    <a:pt x="889579" y="711200"/>
                  </a:lnTo>
                  <a:lnTo>
                    <a:pt x="890104" y="711200"/>
                  </a:lnTo>
                  <a:lnTo>
                    <a:pt x="889761" y="711013"/>
                  </a:lnTo>
                  <a:close/>
                </a:path>
                <a:path w="6079490" h="5943600">
                  <a:moveTo>
                    <a:pt x="4209416" y="698500"/>
                  </a:moveTo>
                  <a:lnTo>
                    <a:pt x="4198500" y="711196"/>
                  </a:lnTo>
                  <a:lnTo>
                    <a:pt x="4209713" y="698792"/>
                  </a:lnTo>
                  <a:lnTo>
                    <a:pt x="4209416" y="698500"/>
                  </a:lnTo>
                  <a:close/>
                </a:path>
                <a:path w="6079490" h="5943600">
                  <a:moveTo>
                    <a:pt x="929088" y="635000"/>
                  </a:moveTo>
                  <a:lnTo>
                    <a:pt x="867248" y="698500"/>
                  </a:lnTo>
                  <a:lnTo>
                    <a:pt x="878414" y="704850"/>
                  </a:lnTo>
                  <a:lnTo>
                    <a:pt x="889761" y="711013"/>
                  </a:lnTo>
                  <a:lnTo>
                    <a:pt x="951419" y="647700"/>
                  </a:lnTo>
                  <a:lnTo>
                    <a:pt x="940253" y="647700"/>
                  </a:lnTo>
                  <a:lnTo>
                    <a:pt x="929088" y="635000"/>
                  </a:lnTo>
                  <a:close/>
                </a:path>
                <a:path w="6079490" h="5943600">
                  <a:moveTo>
                    <a:pt x="4209977" y="698500"/>
                  </a:moveTo>
                  <a:lnTo>
                    <a:pt x="4209416" y="698500"/>
                  </a:lnTo>
                  <a:lnTo>
                    <a:pt x="4209713" y="698792"/>
                  </a:lnTo>
                  <a:lnTo>
                    <a:pt x="4209977" y="698500"/>
                  </a:lnTo>
                  <a:close/>
                </a:path>
                <a:path w="6079490" h="5943600">
                  <a:moveTo>
                    <a:pt x="4063398" y="596339"/>
                  </a:moveTo>
                  <a:lnTo>
                    <a:pt x="4062930" y="596900"/>
                  </a:lnTo>
                  <a:lnTo>
                    <a:pt x="4127882" y="660400"/>
                  </a:lnTo>
                  <a:lnTo>
                    <a:pt x="4132570" y="654778"/>
                  </a:lnTo>
                  <a:lnTo>
                    <a:pt x="4126994" y="647700"/>
                  </a:lnTo>
                  <a:lnTo>
                    <a:pt x="4148305" y="635912"/>
                  </a:lnTo>
                  <a:lnTo>
                    <a:pt x="4149065" y="635000"/>
                  </a:lnTo>
                  <a:lnTo>
                    <a:pt x="4110095" y="596900"/>
                  </a:lnTo>
                  <a:lnTo>
                    <a:pt x="4064178" y="596900"/>
                  </a:lnTo>
                  <a:lnTo>
                    <a:pt x="4063398" y="596339"/>
                  </a:lnTo>
                  <a:close/>
                </a:path>
                <a:path w="6079490" h="5943600">
                  <a:moveTo>
                    <a:pt x="4148305" y="635912"/>
                  </a:moveTo>
                  <a:lnTo>
                    <a:pt x="4126994" y="647700"/>
                  </a:lnTo>
                  <a:lnTo>
                    <a:pt x="4132570" y="654778"/>
                  </a:lnTo>
                  <a:lnTo>
                    <a:pt x="4148305" y="635912"/>
                  </a:lnTo>
                  <a:close/>
                </a:path>
                <a:path w="6079490" h="5943600">
                  <a:moveTo>
                    <a:pt x="929088" y="635000"/>
                  </a:moveTo>
                  <a:lnTo>
                    <a:pt x="940253" y="647700"/>
                  </a:lnTo>
                  <a:lnTo>
                    <a:pt x="930204" y="635634"/>
                  </a:lnTo>
                  <a:lnTo>
                    <a:pt x="929088" y="635000"/>
                  </a:lnTo>
                  <a:close/>
                </a:path>
                <a:path w="6079490" h="5943600">
                  <a:moveTo>
                    <a:pt x="930204" y="635634"/>
                  </a:moveTo>
                  <a:lnTo>
                    <a:pt x="940253" y="647700"/>
                  </a:lnTo>
                  <a:lnTo>
                    <a:pt x="950831" y="647700"/>
                  </a:lnTo>
                  <a:lnTo>
                    <a:pt x="940253" y="641350"/>
                  </a:lnTo>
                  <a:lnTo>
                    <a:pt x="930204" y="635634"/>
                  </a:lnTo>
                  <a:close/>
                </a:path>
                <a:path w="6079490" h="5943600">
                  <a:moveTo>
                    <a:pt x="940253" y="641350"/>
                  </a:moveTo>
                  <a:lnTo>
                    <a:pt x="950831" y="647700"/>
                  </a:lnTo>
                  <a:lnTo>
                    <a:pt x="951079" y="647506"/>
                  </a:lnTo>
                  <a:lnTo>
                    <a:pt x="940253" y="641350"/>
                  </a:lnTo>
                  <a:close/>
                </a:path>
                <a:path w="6079490" h="5943600">
                  <a:moveTo>
                    <a:pt x="951079" y="647506"/>
                  </a:moveTo>
                  <a:lnTo>
                    <a:pt x="950831" y="647700"/>
                  </a:lnTo>
                  <a:lnTo>
                    <a:pt x="951419" y="647700"/>
                  </a:lnTo>
                  <a:lnTo>
                    <a:pt x="951079" y="647506"/>
                  </a:lnTo>
                  <a:close/>
                </a:path>
                <a:path w="6079490" h="5943600">
                  <a:moveTo>
                    <a:pt x="4149954" y="635000"/>
                  </a:moveTo>
                  <a:lnTo>
                    <a:pt x="4148305" y="635912"/>
                  </a:lnTo>
                  <a:lnTo>
                    <a:pt x="4138474" y="647700"/>
                  </a:lnTo>
                  <a:lnTo>
                    <a:pt x="4149954" y="635000"/>
                  </a:lnTo>
                  <a:close/>
                </a:path>
                <a:path w="6079490" h="5943600">
                  <a:moveTo>
                    <a:pt x="994701" y="571500"/>
                  </a:moveTo>
                  <a:lnTo>
                    <a:pt x="929675" y="635000"/>
                  </a:lnTo>
                  <a:lnTo>
                    <a:pt x="940253" y="641350"/>
                  </a:lnTo>
                  <a:lnTo>
                    <a:pt x="951079" y="647506"/>
                  </a:lnTo>
                  <a:lnTo>
                    <a:pt x="1015857" y="596900"/>
                  </a:lnTo>
                  <a:lnTo>
                    <a:pt x="1015188" y="596900"/>
                  </a:lnTo>
                  <a:lnTo>
                    <a:pt x="1005277" y="584198"/>
                  </a:lnTo>
                  <a:lnTo>
                    <a:pt x="994701" y="571500"/>
                  </a:lnTo>
                  <a:close/>
                </a:path>
                <a:path w="6079490" h="5943600">
                  <a:moveTo>
                    <a:pt x="4149954" y="635000"/>
                  </a:moveTo>
                  <a:lnTo>
                    <a:pt x="4149065" y="635000"/>
                  </a:lnTo>
                  <a:lnTo>
                    <a:pt x="4148305" y="635912"/>
                  </a:lnTo>
                  <a:lnTo>
                    <a:pt x="4149954" y="635000"/>
                  </a:lnTo>
                  <a:close/>
                </a:path>
                <a:path w="6079490" h="5943600">
                  <a:moveTo>
                    <a:pt x="929675" y="635000"/>
                  </a:moveTo>
                  <a:lnTo>
                    <a:pt x="929088" y="635000"/>
                  </a:lnTo>
                  <a:lnTo>
                    <a:pt x="930204" y="635634"/>
                  </a:lnTo>
                  <a:lnTo>
                    <a:pt x="929675" y="635000"/>
                  </a:lnTo>
                  <a:close/>
                </a:path>
                <a:path w="6079490" h="5943600">
                  <a:moveTo>
                    <a:pt x="1005278" y="584199"/>
                  </a:moveTo>
                  <a:lnTo>
                    <a:pt x="1015188" y="596900"/>
                  </a:lnTo>
                  <a:lnTo>
                    <a:pt x="1015565" y="596549"/>
                  </a:lnTo>
                  <a:lnTo>
                    <a:pt x="1005278" y="584199"/>
                  </a:lnTo>
                  <a:close/>
                </a:path>
                <a:path w="6079490" h="5943600">
                  <a:moveTo>
                    <a:pt x="1015565" y="596549"/>
                  </a:moveTo>
                  <a:lnTo>
                    <a:pt x="1015188" y="596900"/>
                  </a:lnTo>
                  <a:lnTo>
                    <a:pt x="1015857" y="596900"/>
                  </a:lnTo>
                  <a:lnTo>
                    <a:pt x="1015565" y="596549"/>
                  </a:lnTo>
                  <a:close/>
                </a:path>
                <a:path w="6079490" h="5943600">
                  <a:moveTo>
                    <a:pt x="4073522" y="584200"/>
                  </a:moveTo>
                  <a:lnTo>
                    <a:pt x="4063398" y="596339"/>
                  </a:lnTo>
                  <a:lnTo>
                    <a:pt x="4064178" y="596900"/>
                  </a:lnTo>
                  <a:lnTo>
                    <a:pt x="4073522" y="584200"/>
                  </a:lnTo>
                  <a:close/>
                </a:path>
                <a:path w="6079490" h="5943600">
                  <a:moveTo>
                    <a:pt x="4084114" y="571500"/>
                  </a:moveTo>
                  <a:lnTo>
                    <a:pt x="4073522" y="584200"/>
                  </a:lnTo>
                  <a:lnTo>
                    <a:pt x="4064178" y="596900"/>
                  </a:lnTo>
                  <a:lnTo>
                    <a:pt x="4110095" y="596900"/>
                  </a:lnTo>
                  <a:lnTo>
                    <a:pt x="4084114" y="571500"/>
                  </a:lnTo>
                  <a:close/>
                </a:path>
                <a:path w="6079490" h="5943600">
                  <a:moveTo>
                    <a:pt x="1063618" y="520700"/>
                  </a:moveTo>
                  <a:lnTo>
                    <a:pt x="995369" y="571500"/>
                  </a:lnTo>
                  <a:lnTo>
                    <a:pt x="1005279" y="584200"/>
                  </a:lnTo>
                  <a:lnTo>
                    <a:pt x="1015565" y="596549"/>
                  </a:lnTo>
                  <a:lnTo>
                    <a:pt x="1077441" y="538979"/>
                  </a:lnTo>
                  <a:lnTo>
                    <a:pt x="1073527" y="533399"/>
                  </a:lnTo>
                  <a:lnTo>
                    <a:pt x="1063618" y="520700"/>
                  </a:lnTo>
                  <a:close/>
                </a:path>
                <a:path w="6079490" h="5943600">
                  <a:moveTo>
                    <a:pt x="4012634" y="521058"/>
                  </a:moveTo>
                  <a:lnTo>
                    <a:pt x="4002791" y="533400"/>
                  </a:lnTo>
                  <a:lnTo>
                    <a:pt x="3993447" y="546100"/>
                  </a:lnTo>
                  <a:lnTo>
                    <a:pt x="4063398" y="596339"/>
                  </a:lnTo>
                  <a:lnTo>
                    <a:pt x="4073523" y="584198"/>
                  </a:lnTo>
                  <a:lnTo>
                    <a:pt x="4082866" y="571500"/>
                  </a:lnTo>
                  <a:lnTo>
                    <a:pt x="4012634" y="521058"/>
                  </a:lnTo>
                  <a:close/>
                </a:path>
                <a:path w="6079490" h="5943600">
                  <a:moveTo>
                    <a:pt x="995369" y="571500"/>
                  </a:moveTo>
                  <a:lnTo>
                    <a:pt x="994701" y="571500"/>
                  </a:lnTo>
                  <a:lnTo>
                    <a:pt x="1005278" y="584199"/>
                  </a:lnTo>
                  <a:lnTo>
                    <a:pt x="995369" y="571500"/>
                  </a:lnTo>
                  <a:close/>
                </a:path>
                <a:path w="6079490" h="5943600">
                  <a:moveTo>
                    <a:pt x="4084114" y="571500"/>
                  </a:moveTo>
                  <a:lnTo>
                    <a:pt x="4082866" y="571500"/>
                  </a:lnTo>
                  <a:lnTo>
                    <a:pt x="4073523" y="584198"/>
                  </a:lnTo>
                  <a:lnTo>
                    <a:pt x="4084114" y="571500"/>
                  </a:lnTo>
                  <a:close/>
                </a:path>
                <a:path w="6079490" h="5943600">
                  <a:moveTo>
                    <a:pt x="1136733" y="470151"/>
                  </a:moveTo>
                  <a:lnTo>
                    <a:pt x="1064619" y="520700"/>
                  </a:lnTo>
                  <a:lnTo>
                    <a:pt x="1065437" y="521865"/>
                  </a:lnTo>
                  <a:lnTo>
                    <a:pt x="1083437" y="533400"/>
                  </a:lnTo>
                  <a:lnTo>
                    <a:pt x="1077441" y="538979"/>
                  </a:lnTo>
                  <a:lnTo>
                    <a:pt x="1082436" y="546100"/>
                  </a:lnTo>
                  <a:lnTo>
                    <a:pt x="1154909" y="495300"/>
                  </a:lnTo>
                  <a:lnTo>
                    <a:pt x="1146001" y="482600"/>
                  </a:lnTo>
                  <a:lnTo>
                    <a:pt x="1136733" y="470151"/>
                  </a:lnTo>
                  <a:close/>
                </a:path>
                <a:path w="6079490" h="5943600">
                  <a:moveTo>
                    <a:pt x="3945746" y="457200"/>
                  </a:moveTo>
                  <a:lnTo>
                    <a:pt x="3935616" y="469900"/>
                  </a:lnTo>
                  <a:lnTo>
                    <a:pt x="3926349" y="482600"/>
                  </a:lnTo>
                  <a:lnTo>
                    <a:pt x="3925486" y="482600"/>
                  </a:lnTo>
                  <a:lnTo>
                    <a:pt x="3992661" y="546100"/>
                  </a:lnTo>
                  <a:lnTo>
                    <a:pt x="4002791" y="533399"/>
                  </a:lnTo>
                  <a:lnTo>
                    <a:pt x="4012135" y="520700"/>
                  </a:lnTo>
                  <a:lnTo>
                    <a:pt x="4012920" y="520700"/>
                  </a:lnTo>
                  <a:lnTo>
                    <a:pt x="3972616" y="482600"/>
                  </a:lnTo>
                  <a:lnTo>
                    <a:pt x="3926349" y="482600"/>
                  </a:lnTo>
                  <a:lnTo>
                    <a:pt x="3925800" y="482207"/>
                  </a:lnTo>
                  <a:lnTo>
                    <a:pt x="3972200" y="482207"/>
                  </a:lnTo>
                  <a:lnTo>
                    <a:pt x="3945746" y="457200"/>
                  </a:lnTo>
                  <a:close/>
                </a:path>
                <a:path w="6079490" h="5943600">
                  <a:moveTo>
                    <a:pt x="4002791" y="533400"/>
                  </a:moveTo>
                  <a:lnTo>
                    <a:pt x="3992661" y="546100"/>
                  </a:lnTo>
                  <a:lnTo>
                    <a:pt x="3993447" y="546100"/>
                  </a:lnTo>
                  <a:lnTo>
                    <a:pt x="4002791" y="533400"/>
                  </a:lnTo>
                  <a:close/>
                </a:path>
                <a:path w="6079490" h="5943600">
                  <a:moveTo>
                    <a:pt x="1065437" y="521865"/>
                  </a:moveTo>
                  <a:lnTo>
                    <a:pt x="1073528" y="533400"/>
                  </a:lnTo>
                  <a:lnTo>
                    <a:pt x="1077441" y="538979"/>
                  </a:lnTo>
                  <a:lnTo>
                    <a:pt x="1083437" y="533400"/>
                  </a:lnTo>
                  <a:lnTo>
                    <a:pt x="1065437" y="521865"/>
                  </a:lnTo>
                  <a:close/>
                </a:path>
                <a:path w="6079490" h="5943600">
                  <a:moveTo>
                    <a:pt x="1073527" y="533399"/>
                  </a:moveTo>
                  <a:close/>
                </a:path>
                <a:path w="6079490" h="5943600">
                  <a:moveTo>
                    <a:pt x="4012135" y="520700"/>
                  </a:moveTo>
                  <a:lnTo>
                    <a:pt x="4002791" y="533400"/>
                  </a:lnTo>
                  <a:lnTo>
                    <a:pt x="4012634" y="521058"/>
                  </a:lnTo>
                  <a:lnTo>
                    <a:pt x="4012135" y="520700"/>
                  </a:lnTo>
                  <a:close/>
                </a:path>
                <a:path w="6079490" h="5943600">
                  <a:moveTo>
                    <a:pt x="1063618" y="520700"/>
                  </a:moveTo>
                  <a:lnTo>
                    <a:pt x="1073527" y="533399"/>
                  </a:lnTo>
                  <a:lnTo>
                    <a:pt x="1065437" y="521865"/>
                  </a:lnTo>
                  <a:lnTo>
                    <a:pt x="1063618" y="520700"/>
                  </a:lnTo>
                  <a:close/>
                </a:path>
                <a:path w="6079490" h="5943600">
                  <a:moveTo>
                    <a:pt x="1064619" y="520700"/>
                  </a:moveTo>
                  <a:lnTo>
                    <a:pt x="1063618" y="520700"/>
                  </a:lnTo>
                  <a:lnTo>
                    <a:pt x="1065437" y="521865"/>
                  </a:lnTo>
                  <a:lnTo>
                    <a:pt x="1064619" y="520700"/>
                  </a:lnTo>
                  <a:close/>
                </a:path>
                <a:path w="6079490" h="5943600">
                  <a:moveTo>
                    <a:pt x="4012920" y="520700"/>
                  </a:moveTo>
                  <a:lnTo>
                    <a:pt x="4012135" y="520700"/>
                  </a:lnTo>
                  <a:lnTo>
                    <a:pt x="4012634" y="521058"/>
                  </a:lnTo>
                  <a:lnTo>
                    <a:pt x="4012920" y="520700"/>
                  </a:lnTo>
                  <a:close/>
                </a:path>
                <a:path w="6079490" h="5943600">
                  <a:moveTo>
                    <a:pt x="1146001" y="482600"/>
                  </a:moveTo>
                  <a:lnTo>
                    <a:pt x="1154909" y="495300"/>
                  </a:lnTo>
                  <a:lnTo>
                    <a:pt x="1155455" y="495300"/>
                  </a:lnTo>
                  <a:lnTo>
                    <a:pt x="1146001" y="482600"/>
                  </a:lnTo>
                  <a:close/>
                </a:path>
                <a:path w="6079490" h="5943600">
                  <a:moveTo>
                    <a:pt x="1183511" y="469900"/>
                  </a:moveTo>
                  <a:lnTo>
                    <a:pt x="1137092" y="469900"/>
                  </a:lnTo>
                  <a:lnTo>
                    <a:pt x="1146001" y="482600"/>
                  </a:lnTo>
                  <a:lnTo>
                    <a:pt x="1155455" y="495300"/>
                  </a:lnTo>
                  <a:lnTo>
                    <a:pt x="1183511" y="469900"/>
                  </a:lnTo>
                  <a:close/>
                </a:path>
                <a:path w="6079490" h="5943600">
                  <a:moveTo>
                    <a:pt x="1137092" y="469900"/>
                  </a:moveTo>
                  <a:lnTo>
                    <a:pt x="1136733" y="470151"/>
                  </a:lnTo>
                  <a:lnTo>
                    <a:pt x="1146001" y="482600"/>
                  </a:lnTo>
                  <a:lnTo>
                    <a:pt x="1137092" y="469900"/>
                  </a:lnTo>
                  <a:close/>
                </a:path>
                <a:path w="6079490" h="5943600">
                  <a:moveTo>
                    <a:pt x="3935616" y="469900"/>
                  </a:moveTo>
                  <a:lnTo>
                    <a:pt x="3925800" y="482207"/>
                  </a:lnTo>
                  <a:lnTo>
                    <a:pt x="3926349" y="482600"/>
                  </a:lnTo>
                  <a:lnTo>
                    <a:pt x="3935616" y="469900"/>
                  </a:lnTo>
                  <a:close/>
                </a:path>
                <a:path w="6079490" h="5943600">
                  <a:moveTo>
                    <a:pt x="3855534" y="431506"/>
                  </a:moveTo>
                  <a:lnTo>
                    <a:pt x="3855321" y="431800"/>
                  </a:lnTo>
                  <a:lnTo>
                    <a:pt x="3925800" y="482207"/>
                  </a:lnTo>
                  <a:lnTo>
                    <a:pt x="3935616" y="469900"/>
                  </a:lnTo>
                  <a:lnTo>
                    <a:pt x="3944884" y="457200"/>
                  </a:lnTo>
                  <a:lnTo>
                    <a:pt x="3909370" y="431800"/>
                  </a:lnTo>
                  <a:lnTo>
                    <a:pt x="3855958" y="431800"/>
                  </a:lnTo>
                  <a:lnTo>
                    <a:pt x="3855534" y="431506"/>
                  </a:lnTo>
                  <a:close/>
                </a:path>
                <a:path w="6079490" h="5943600">
                  <a:moveTo>
                    <a:pt x="1206685" y="406400"/>
                  </a:moveTo>
                  <a:lnTo>
                    <a:pt x="1136546" y="469900"/>
                  </a:lnTo>
                  <a:lnTo>
                    <a:pt x="1136733" y="470151"/>
                  </a:lnTo>
                  <a:lnTo>
                    <a:pt x="1137092" y="469900"/>
                  </a:lnTo>
                  <a:lnTo>
                    <a:pt x="1183511" y="469900"/>
                  </a:lnTo>
                  <a:lnTo>
                    <a:pt x="1225594" y="431800"/>
                  </a:lnTo>
                  <a:lnTo>
                    <a:pt x="1225027" y="431800"/>
                  </a:lnTo>
                  <a:lnTo>
                    <a:pt x="1216139" y="419100"/>
                  </a:lnTo>
                  <a:lnTo>
                    <a:pt x="1206685" y="406400"/>
                  </a:lnTo>
                  <a:close/>
                </a:path>
                <a:path w="6079490" h="5943600">
                  <a:moveTo>
                    <a:pt x="3945746" y="457200"/>
                  </a:moveTo>
                  <a:lnTo>
                    <a:pt x="3944884" y="457200"/>
                  </a:lnTo>
                  <a:lnTo>
                    <a:pt x="3935616" y="469900"/>
                  </a:lnTo>
                  <a:lnTo>
                    <a:pt x="3945746" y="457200"/>
                  </a:lnTo>
                  <a:close/>
                </a:path>
                <a:path w="6079490" h="5943600">
                  <a:moveTo>
                    <a:pt x="1216139" y="419100"/>
                  </a:moveTo>
                  <a:lnTo>
                    <a:pt x="1225027" y="431800"/>
                  </a:lnTo>
                  <a:lnTo>
                    <a:pt x="1225434" y="431585"/>
                  </a:lnTo>
                  <a:lnTo>
                    <a:pt x="1216139" y="419100"/>
                  </a:lnTo>
                  <a:close/>
                </a:path>
                <a:path w="6079490" h="5943600">
                  <a:moveTo>
                    <a:pt x="1225434" y="431585"/>
                  </a:moveTo>
                  <a:lnTo>
                    <a:pt x="1225027" y="431800"/>
                  </a:lnTo>
                  <a:lnTo>
                    <a:pt x="1225594" y="431800"/>
                  </a:lnTo>
                  <a:lnTo>
                    <a:pt x="1225434" y="431585"/>
                  </a:lnTo>
                  <a:close/>
                </a:path>
                <a:path w="6079490" h="5943600">
                  <a:moveTo>
                    <a:pt x="3864588" y="419100"/>
                  </a:moveTo>
                  <a:lnTo>
                    <a:pt x="3855534" y="431506"/>
                  </a:lnTo>
                  <a:lnTo>
                    <a:pt x="3855958" y="431800"/>
                  </a:lnTo>
                  <a:lnTo>
                    <a:pt x="3864588" y="419100"/>
                  </a:lnTo>
                  <a:close/>
                </a:path>
                <a:path w="6079490" h="5943600">
                  <a:moveTo>
                    <a:pt x="3873855" y="406400"/>
                  </a:moveTo>
                  <a:lnTo>
                    <a:pt x="3864588" y="419100"/>
                  </a:lnTo>
                  <a:lnTo>
                    <a:pt x="3855958" y="431800"/>
                  </a:lnTo>
                  <a:lnTo>
                    <a:pt x="3909370" y="431800"/>
                  </a:lnTo>
                  <a:lnTo>
                    <a:pt x="3873855" y="406400"/>
                  </a:lnTo>
                  <a:close/>
                </a:path>
                <a:path w="6079490" h="5943600">
                  <a:moveTo>
                    <a:pt x="1279762" y="355600"/>
                  </a:moveTo>
                  <a:lnTo>
                    <a:pt x="1207252" y="406400"/>
                  </a:lnTo>
                  <a:lnTo>
                    <a:pt x="1216139" y="419100"/>
                  </a:lnTo>
                  <a:lnTo>
                    <a:pt x="1225434" y="431585"/>
                  </a:lnTo>
                  <a:lnTo>
                    <a:pt x="1297536" y="393700"/>
                  </a:lnTo>
                  <a:lnTo>
                    <a:pt x="1296387" y="393700"/>
                  </a:lnTo>
                  <a:lnTo>
                    <a:pt x="1291228" y="381000"/>
                  </a:lnTo>
                  <a:lnTo>
                    <a:pt x="1288649" y="381000"/>
                  </a:lnTo>
                  <a:lnTo>
                    <a:pt x="1279762" y="355600"/>
                  </a:lnTo>
                  <a:close/>
                </a:path>
                <a:path w="6079490" h="5943600">
                  <a:moveTo>
                    <a:pt x="3799744" y="355600"/>
                  </a:moveTo>
                  <a:lnTo>
                    <a:pt x="3796936" y="359733"/>
                  </a:lnTo>
                  <a:lnTo>
                    <a:pt x="3787330" y="384349"/>
                  </a:lnTo>
                  <a:lnTo>
                    <a:pt x="3855534" y="431506"/>
                  </a:lnTo>
                  <a:lnTo>
                    <a:pt x="3864588" y="419100"/>
                  </a:lnTo>
                  <a:lnTo>
                    <a:pt x="3873218" y="406400"/>
                  </a:lnTo>
                  <a:lnTo>
                    <a:pt x="3799744" y="355600"/>
                  </a:lnTo>
                  <a:close/>
                </a:path>
                <a:path w="6079490" h="5943600">
                  <a:moveTo>
                    <a:pt x="1207252" y="406400"/>
                  </a:moveTo>
                  <a:lnTo>
                    <a:pt x="1206685" y="406400"/>
                  </a:lnTo>
                  <a:lnTo>
                    <a:pt x="1216139" y="419100"/>
                  </a:lnTo>
                  <a:lnTo>
                    <a:pt x="1207252" y="406400"/>
                  </a:lnTo>
                  <a:close/>
                </a:path>
                <a:path w="6079490" h="5943600">
                  <a:moveTo>
                    <a:pt x="3873855" y="406400"/>
                  </a:moveTo>
                  <a:lnTo>
                    <a:pt x="3873218" y="406400"/>
                  </a:lnTo>
                  <a:lnTo>
                    <a:pt x="3864588" y="419100"/>
                  </a:lnTo>
                  <a:lnTo>
                    <a:pt x="3873855" y="406400"/>
                  </a:lnTo>
                  <a:close/>
                </a:path>
                <a:path w="6079490" h="5943600">
                  <a:moveTo>
                    <a:pt x="1288649" y="374650"/>
                  </a:moveTo>
                  <a:lnTo>
                    <a:pt x="1296387" y="393700"/>
                  </a:lnTo>
                  <a:lnTo>
                    <a:pt x="1297264" y="393117"/>
                  </a:lnTo>
                  <a:lnTo>
                    <a:pt x="1288649" y="374650"/>
                  </a:lnTo>
                  <a:close/>
                </a:path>
                <a:path w="6079490" h="5943600">
                  <a:moveTo>
                    <a:pt x="1297264" y="393117"/>
                  </a:moveTo>
                  <a:lnTo>
                    <a:pt x="1296387" y="393700"/>
                  </a:lnTo>
                  <a:lnTo>
                    <a:pt x="1297536" y="393700"/>
                  </a:lnTo>
                  <a:lnTo>
                    <a:pt x="1297264" y="393117"/>
                  </a:lnTo>
                  <a:close/>
                </a:path>
                <a:path w="6079490" h="5943600">
                  <a:moveTo>
                    <a:pt x="3721467" y="317711"/>
                  </a:moveTo>
                  <a:lnTo>
                    <a:pt x="3713600" y="330204"/>
                  </a:lnTo>
                  <a:lnTo>
                    <a:pt x="3706169" y="342900"/>
                  </a:lnTo>
                  <a:lnTo>
                    <a:pt x="3783681" y="393700"/>
                  </a:lnTo>
                  <a:lnTo>
                    <a:pt x="3787330" y="384349"/>
                  </a:lnTo>
                  <a:lnTo>
                    <a:pt x="3782485" y="381000"/>
                  </a:lnTo>
                  <a:lnTo>
                    <a:pt x="3791115" y="368300"/>
                  </a:lnTo>
                  <a:lnTo>
                    <a:pt x="3798549" y="355600"/>
                  </a:lnTo>
                  <a:lnTo>
                    <a:pt x="3721467" y="317711"/>
                  </a:lnTo>
                  <a:close/>
                </a:path>
                <a:path w="6079490" h="5943600">
                  <a:moveTo>
                    <a:pt x="1357235" y="317593"/>
                  </a:moveTo>
                  <a:lnTo>
                    <a:pt x="1280912" y="355600"/>
                  </a:lnTo>
                  <a:lnTo>
                    <a:pt x="1288649" y="374650"/>
                  </a:lnTo>
                  <a:lnTo>
                    <a:pt x="1297264" y="393117"/>
                  </a:lnTo>
                  <a:lnTo>
                    <a:pt x="1372898" y="342900"/>
                  </a:lnTo>
                  <a:lnTo>
                    <a:pt x="1365161" y="330200"/>
                  </a:lnTo>
                  <a:lnTo>
                    <a:pt x="1357235" y="317593"/>
                  </a:lnTo>
                  <a:close/>
                </a:path>
                <a:path w="6079490" h="5943600">
                  <a:moveTo>
                    <a:pt x="3796936" y="359733"/>
                  </a:moveTo>
                  <a:lnTo>
                    <a:pt x="3782485" y="381000"/>
                  </a:lnTo>
                  <a:lnTo>
                    <a:pt x="3787330" y="384349"/>
                  </a:lnTo>
                  <a:lnTo>
                    <a:pt x="3796936" y="359733"/>
                  </a:lnTo>
                  <a:close/>
                </a:path>
                <a:path w="6079490" h="5943600">
                  <a:moveTo>
                    <a:pt x="1279762" y="355600"/>
                  </a:moveTo>
                  <a:lnTo>
                    <a:pt x="1288649" y="381000"/>
                  </a:lnTo>
                  <a:lnTo>
                    <a:pt x="1283075" y="362701"/>
                  </a:lnTo>
                  <a:lnTo>
                    <a:pt x="1279762" y="355600"/>
                  </a:lnTo>
                  <a:close/>
                </a:path>
                <a:path w="6079490" h="5943600">
                  <a:moveTo>
                    <a:pt x="1283075" y="362701"/>
                  </a:moveTo>
                  <a:lnTo>
                    <a:pt x="1288649" y="381000"/>
                  </a:lnTo>
                  <a:lnTo>
                    <a:pt x="1291228" y="381000"/>
                  </a:lnTo>
                  <a:lnTo>
                    <a:pt x="1288649" y="374650"/>
                  </a:lnTo>
                  <a:lnTo>
                    <a:pt x="1283075" y="362701"/>
                  </a:lnTo>
                  <a:close/>
                </a:path>
                <a:path w="6079490" h="5943600">
                  <a:moveTo>
                    <a:pt x="3798549" y="355600"/>
                  </a:moveTo>
                  <a:lnTo>
                    <a:pt x="3791115" y="368300"/>
                  </a:lnTo>
                  <a:lnTo>
                    <a:pt x="3796936" y="359733"/>
                  </a:lnTo>
                  <a:lnTo>
                    <a:pt x="3798549" y="355600"/>
                  </a:lnTo>
                  <a:close/>
                </a:path>
                <a:path w="6079490" h="5943600">
                  <a:moveTo>
                    <a:pt x="1280912" y="355600"/>
                  </a:moveTo>
                  <a:lnTo>
                    <a:pt x="1279762" y="355600"/>
                  </a:lnTo>
                  <a:lnTo>
                    <a:pt x="1283075" y="362701"/>
                  </a:lnTo>
                  <a:lnTo>
                    <a:pt x="1280912" y="355600"/>
                  </a:lnTo>
                  <a:close/>
                </a:path>
                <a:path w="6079490" h="5943600">
                  <a:moveTo>
                    <a:pt x="3799744" y="355600"/>
                  </a:moveTo>
                  <a:lnTo>
                    <a:pt x="3798549" y="355600"/>
                  </a:lnTo>
                  <a:lnTo>
                    <a:pt x="3796936" y="359733"/>
                  </a:lnTo>
                  <a:lnTo>
                    <a:pt x="3799744" y="355600"/>
                  </a:lnTo>
                  <a:close/>
                </a:path>
                <a:path w="6079490" h="5943600">
                  <a:moveTo>
                    <a:pt x="1365164" y="330204"/>
                  </a:moveTo>
                  <a:lnTo>
                    <a:pt x="1372898" y="342900"/>
                  </a:lnTo>
                  <a:lnTo>
                    <a:pt x="1373145" y="342900"/>
                  </a:lnTo>
                  <a:lnTo>
                    <a:pt x="1365164" y="330204"/>
                  </a:lnTo>
                  <a:close/>
                </a:path>
                <a:path w="6079490" h="5943600">
                  <a:moveTo>
                    <a:pt x="1423609" y="317500"/>
                  </a:moveTo>
                  <a:lnTo>
                    <a:pt x="1357423" y="317500"/>
                  </a:lnTo>
                  <a:lnTo>
                    <a:pt x="1365164" y="330204"/>
                  </a:lnTo>
                  <a:lnTo>
                    <a:pt x="1373145" y="342900"/>
                  </a:lnTo>
                  <a:lnTo>
                    <a:pt x="1423609" y="317500"/>
                  </a:lnTo>
                  <a:close/>
                </a:path>
                <a:path w="6079490" h="5943600">
                  <a:moveTo>
                    <a:pt x="3645941" y="279400"/>
                  </a:moveTo>
                  <a:lnTo>
                    <a:pt x="3637944" y="292100"/>
                  </a:lnTo>
                  <a:lnTo>
                    <a:pt x="3630830" y="304800"/>
                  </a:lnTo>
                  <a:lnTo>
                    <a:pt x="3629947" y="304800"/>
                  </a:lnTo>
                  <a:lnTo>
                    <a:pt x="3705606" y="342900"/>
                  </a:lnTo>
                  <a:lnTo>
                    <a:pt x="3713603" y="330200"/>
                  </a:lnTo>
                  <a:lnTo>
                    <a:pt x="3721036" y="317500"/>
                  </a:lnTo>
                  <a:lnTo>
                    <a:pt x="3721600" y="317500"/>
                  </a:lnTo>
                  <a:lnTo>
                    <a:pt x="3696380" y="304800"/>
                  </a:lnTo>
                  <a:lnTo>
                    <a:pt x="3630830" y="304800"/>
                  </a:lnTo>
                  <a:lnTo>
                    <a:pt x="3630154" y="304471"/>
                  </a:lnTo>
                  <a:lnTo>
                    <a:pt x="3695727" y="304471"/>
                  </a:lnTo>
                  <a:lnTo>
                    <a:pt x="3645941" y="279400"/>
                  </a:lnTo>
                  <a:close/>
                </a:path>
                <a:path w="6079490" h="5943600">
                  <a:moveTo>
                    <a:pt x="3713600" y="330203"/>
                  </a:moveTo>
                  <a:lnTo>
                    <a:pt x="3705606" y="342900"/>
                  </a:lnTo>
                  <a:lnTo>
                    <a:pt x="3706169" y="342900"/>
                  </a:lnTo>
                  <a:lnTo>
                    <a:pt x="3713600" y="330203"/>
                  </a:lnTo>
                  <a:close/>
                </a:path>
                <a:path w="6079490" h="5943600">
                  <a:moveTo>
                    <a:pt x="1365161" y="330200"/>
                  </a:moveTo>
                  <a:close/>
                </a:path>
                <a:path w="6079490" h="5943600">
                  <a:moveTo>
                    <a:pt x="3721036" y="317500"/>
                  </a:moveTo>
                  <a:lnTo>
                    <a:pt x="3713600" y="330203"/>
                  </a:lnTo>
                  <a:lnTo>
                    <a:pt x="3721467" y="317711"/>
                  </a:lnTo>
                  <a:lnTo>
                    <a:pt x="3721036" y="317500"/>
                  </a:lnTo>
                  <a:close/>
                </a:path>
                <a:path w="6079490" h="5943600">
                  <a:moveTo>
                    <a:pt x="1357423" y="317500"/>
                  </a:moveTo>
                  <a:lnTo>
                    <a:pt x="1357310" y="317711"/>
                  </a:lnTo>
                  <a:lnTo>
                    <a:pt x="1365161" y="330200"/>
                  </a:lnTo>
                  <a:lnTo>
                    <a:pt x="1357423" y="317500"/>
                  </a:lnTo>
                  <a:close/>
                </a:path>
                <a:path w="6079490" h="5943600">
                  <a:moveTo>
                    <a:pt x="3721600" y="317500"/>
                  </a:moveTo>
                  <a:lnTo>
                    <a:pt x="3721036" y="317500"/>
                  </a:lnTo>
                  <a:lnTo>
                    <a:pt x="3721467" y="317711"/>
                  </a:lnTo>
                  <a:lnTo>
                    <a:pt x="3721600" y="317500"/>
                  </a:lnTo>
                  <a:close/>
                </a:path>
                <a:path w="6079490" h="5943600">
                  <a:moveTo>
                    <a:pt x="1432873" y="279400"/>
                  </a:moveTo>
                  <a:lnTo>
                    <a:pt x="1357177" y="317500"/>
                  </a:lnTo>
                  <a:lnTo>
                    <a:pt x="1357423" y="317500"/>
                  </a:lnTo>
                  <a:lnTo>
                    <a:pt x="1423609" y="317500"/>
                  </a:lnTo>
                  <a:lnTo>
                    <a:pt x="1448841" y="304800"/>
                  </a:lnTo>
                  <a:lnTo>
                    <a:pt x="1447296" y="304800"/>
                  </a:lnTo>
                  <a:lnTo>
                    <a:pt x="1445499" y="299482"/>
                  </a:lnTo>
                  <a:lnTo>
                    <a:pt x="1432873" y="279400"/>
                  </a:lnTo>
                  <a:close/>
                </a:path>
                <a:path w="6079490" h="5943600">
                  <a:moveTo>
                    <a:pt x="1445499" y="299482"/>
                  </a:moveTo>
                  <a:lnTo>
                    <a:pt x="1447296" y="304800"/>
                  </a:lnTo>
                  <a:lnTo>
                    <a:pt x="1448486" y="304234"/>
                  </a:lnTo>
                  <a:lnTo>
                    <a:pt x="1445499" y="299482"/>
                  </a:lnTo>
                  <a:close/>
                </a:path>
                <a:path w="6079490" h="5943600">
                  <a:moveTo>
                    <a:pt x="1448486" y="304234"/>
                  </a:moveTo>
                  <a:lnTo>
                    <a:pt x="1447296" y="304800"/>
                  </a:lnTo>
                  <a:lnTo>
                    <a:pt x="1448841" y="304800"/>
                  </a:lnTo>
                  <a:lnTo>
                    <a:pt x="1448486" y="304234"/>
                  </a:lnTo>
                  <a:close/>
                </a:path>
                <a:path w="6079490" h="5943600">
                  <a:moveTo>
                    <a:pt x="3637944" y="292100"/>
                  </a:moveTo>
                  <a:lnTo>
                    <a:pt x="3630154" y="304471"/>
                  </a:lnTo>
                  <a:lnTo>
                    <a:pt x="3630830" y="304800"/>
                  </a:lnTo>
                  <a:lnTo>
                    <a:pt x="3637944" y="292100"/>
                  </a:lnTo>
                  <a:close/>
                </a:path>
                <a:path w="6079490" h="5943600">
                  <a:moveTo>
                    <a:pt x="3565550" y="231761"/>
                  </a:moveTo>
                  <a:lnTo>
                    <a:pt x="3559620" y="247641"/>
                  </a:lnTo>
                  <a:lnTo>
                    <a:pt x="3552840" y="266700"/>
                  </a:lnTo>
                  <a:lnTo>
                    <a:pt x="3552502" y="266700"/>
                  </a:lnTo>
                  <a:lnTo>
                    <a:pt x="3630154" y="304471"/>
                  </a:lnTo>
                  <a:lnTo>
                    <a:pt x="3637944" y="292100"/>
                  </a:lnTo>
                  <a:lnTo>
                    <a:pt x="3645058" y="279400"/>
                  </a:lnTo>
                  <a:lnTo>
                    <a:pt x="3625476" y="266700"/>
                  </a:lnTo>
                  <a:lnTo>
                    <a:pt x="3552840" y="266700"/>
                  </a:lnTo>
                  <a:lnTo>
                    <a:pt x="3552554" y="266562"/>
                  </a:lnTo>
                  <a:lnTo>
                    <a:pt x="3625264" y="266562"/>
                  </a:lnTo>
                  <a:lnTo>
                    <a:pt x="3605894" y="254000"/>
                  </a:lnTo>
                  <a:lnTo>
                    <a:pt x="3559616" y="254000"/>
                  </a:lnTo>
                  <a:lnTo>
                    <a:pt x="3565550" y="231761"/>
                  </a:lnTo>
                  <a:close/>
                </a:path>
                <a:path w="6079490" h="5943600">
                  <a:moveTo>
                    <a:pt x="1513760" y="241577"/>
                  </a:moveTo>
                  <a:lnTo>
                    <a:pt x="1434419" y="266700"/>
                  </a:lnTo>
                  <a:lnTo>
                    <a:pt x="1445499" y="299482"/>
                  </a:lnTo>
                  <a:lnTo>
                    <a:pt x="1448486" y="304234"/>
                  </a:lnTo>
                  <a:lnTo>
                    <a:pt x="1527513" y="266700"/>
                  </a:lnTo>
                  <a:lnTo>
                    <a:pt x="1521074" y="254000"/>
                  </a:lnTo>
                  <a:lnTo>
                    <a:pt x="1513760" y="241577"/>
                  </a:lnTo>
                  <a:close/>
                </a:path>
                <a:path w="6079490" h="5943600">
                  <a:moveTo>
                    <a:pt x="1434419" y="266700"/>
                  </a:moveTo>
                  <a:lnTo>
                    <a:pt x="1433624" y="266700"/>
                  </a:lnTo>
                  <a:lnTo>
                    <a:pt x="1432873" y="279400"/>
                  </a:lnTo>
                  <a:lnTo>
                    <a:pt x="1440857" y="292100"/>
                  </a:lnTo>
                  <a:lnTo>
                    <a:pt x="1434419" y="266700"/>
                  </a:lnTo>
                  <a:close/>
                </a:path>
                <a:path w="6079490" h="5943600">
                  <a:moveTo>
                    <a:pt x="3645941" y="279400"/>
                  </a:moveTo>
                  <a:lnTo>
                    <a:pt x="3645058" y="279400"/>
                  </a:lnTo>
                  <a:lnTo>
                    <a:pt x="3637944" y="292100"/>
                  </a:lnTo>
                  <a:lnTo>
                    <a:pt x="3645941" y="279400"/>
                  </a:lnTo>
                  <a:close/>
                </a:path>
                <a:path w="6079490" h="5943600">
                  <a:moveTo>
                    <a:pt x="1521075" y="254000"/>
                  </a:moveTo>
                  <a:lnTo>
                    <a:pt x="1527513" y="266700"/>
                  </a:lnTo>
                  <a:lnTo>
                    <a:pt x="1528552" y="266700"/>
                  </a:lnTo>
                  <a:lnTo>
                    <a:pt x="1521075" y="254000"/>
                  </a:lnTo>
                  <a:close/>
                </a:path>
                <a:path w="6079490" h="5943600">
                  <a:moveTo>
                    <a:pt x="1580201" y="241300"/>
                  </a:moveTo>
                  <a:lnTo>
                    <a:pt x="1514636" y="241300"/>
                  </a:lnTo>
                  <a:lnTo>
                    <a:pt x="1521075" y="254000"/>
                  </a:lnTo>
                  <a:lnTo>
                    <a:pt x="1528552" y="266700"/>
                  </a:lnTo>
                  <a:lnTo>
                    <a:pt x="1580201" y="241300"/>
                  </a:lnTo>
                  <a:close/>
                </a:path>
                <a:path w="6079490" h="5943600">
                  <a:moveTo>
                    <a:pt x="3559620" y="247641"/>
                  </a:moveTo>
                  <a:lnTo>
                    <a:pt x="3552554" y="266562"/>
                  </a:lnTo>
                  <a:lnTo>
                    <a:pt x="3552840" y="266700"/>
                  </a:lnTo>
                  <a:lnTo>
                    <a:pt x="3559620" y="247641"/>
                  </a:lnTo>
                  <a:close/>
                </a:path>
                <a:path w="6079490" h="5943600">
                  <a:moveTo>
                    <a:pt x="3484343" y="198154"/>
                  </a:moveTo>
                  <a:lnTo>
                    <a:pt x="3480289" y="209550"/>
                  </a:lnTo>
                  <a:lnTo>
                    <a:pt x="3474486" y="228600"/>
                  </a:lnTo>
                  <a:lnTo>
                    <a:pt x="3473512" y="228600"/>
                  </a:lnTo>
                  <a:lnTo>
                    <a:pt x="3552554" y="266562"/>
                  </a:lnTo>
                  <a:lnTo>
                    <a:pt x="3559620" y="247641"/>
                  </a:lnTo>
                  <a:lnTo>
                    <a:pt x="3566393" y="228600"/>
                  </a:lnTo>
                  <a:lnTo>
                    <a:pt x="3474486" y="228600"/>
                  </a:lnTo>
                  <a:lnTo>
                    <a:pt x="3473651" y="228210"/>
                  </a:lnTo>
                  <a:lnTo>
                    <a:pt x="3565582" y="228210"/>
                  </a:lnTo>
                  <a:lnTo>
                    <a:pt x="3539951" y="215900"/>
                  </a:lnTo>
                  <a:lnTo>
                    <a:pt x="3480289" y="215900"/>
                  </a:lnTo>
                  <a:lnTo>
                    <a:pt x="3484343" y="198154"/>
                  </a:lnTo>
                  <a:close/>
                </a:path>
                <a:path w="6079490" h="5943600">
                  <a:moveTo>
                    <a:pt x="1521074" y="254000"/>
                  </a:moveTo>
                  <a:close/>
                </a:path>
                <a:path w="6079490" h="5943600">
                  <a:moveTo>
                    <a:pt x="1514636" y="241300"/>
                  </a:moveTo>
                  <a:lnTo>
                    <a:pt x="1513760" y="241577"/>
                  </a:lnTo>
                  <a:lnTo>
                    <a:pt x="1521074" y="254000"/>
                  </a:lnTo>
                  <a:lnTo>
                    <a:pt x="1514636" y="241300"/>
                  </a:lnTo>
                  <a:close/>
                </a:path>
                <a:path w="6079490" h="5943600">
                  <a:moveTo>
                    <a:pt x="3566730" y="228600"/>
                  </a:moveTo>
                  <a:lnTo>
                    <a:pt x="3565550" y="231761"/>
                  </a:lnTo>
                  <a:lnTo>
                    <a:pt x="3559616" y="254000"/>
                  </a:lnTo>
                  <a:lnTo>
                    <a:pt x="3566730" y="228600"/>
                  </a:lnTo>
                  <a:close/>
                </a:path>
                <a:path w="6079490" h="5943600">
                  <a:moveTo>
                    <a:pt x="3566730" y="228600"/>
                  </a:moveTo>
                  <a:lnTo>
                    <a:pt x="3559616" y="254000"/>
                  </a:lnTo>
                  <a:lnTo>
                    <a:pt x="3605894" y="254000"/>
                  </a:lnTo>
                  <a:lnTo>
                    <a:pt x="3566730" y="228600"/>
                  </a:lnTo>
                  <a:close/>
                </a:path>
                <a:path w="6079490" h="5943600">
                  <a:moveTo>
                    <a:pt x="1591071" y="190500"/>
                  </a:moveTo>
                  <a:lnTo>
                    <a:pt x="1513597" y="241300"/>
                  </a:lnTo>
                  <a:lnTo>
                    <a:pt x="1513760" y="241577"/>
                  </a:lnTo>
                  <a:lnTo>
                    <a:pt x="1514636" y="241300"/>
                  </a:lnTo>
                  <a:lnTo>
                    <a:pt x="1580201" y="241300"/>
                  </a:lnTo>
                  <a:lnTo>
                    <a:pt x="1606026" y="228600"/>
                  </a:lnTo>
                  <a:lnTo>
                    <a:pt x="1604586" y="228600"/>
                  </a:lnTo>
                  <a:lnTo>
                    <a:pt x="1598549" y="209550"/>
                  </a:lnTo>
                  <a:lnTo>
                    <a:pt x="1591071" y="190500"/>
                  </a:lnTo>
                  <a:close/>
                </a:path>
                <a:path w="6079490" h="5943600">
                  <a:moveTo>
                    <a:pt x="3566730" y="228600"/>
                  </a:moveTo>
                  <a:lnTo>
                    <a:pt x="3566393" y="228600"/>
                  </a:lnTo>
                  <a:lnTo>
                    <a:pt x="3565550" y="231761"/>
                  </a:lnTo>
                  <a:lnTo>
                    <a:pt x="3566730" y="228600"/>
                  </a:lnTo>
                  <a:close/>
                </a:path>
                <a:path w="6079490" h="5943600">
                  <a:moveTo>
                    <a:pt x="1598549" y="209550"/>
                  </a:moveTo>
                  <a:lnTo>
                    <a:pt x="1604586" y="228600"/>
                  </a:lnTo>
                  <a:lnTo>
                    <a:pt x="1605802" y="228029"/>
                  </a:lnTo>
                  <a:lnTo>
                    <a:pt x="1598549" y="209550"/>
                  </a:lnTo>
                  <a:close/>
                </a:path>
                <a:path w="6079490" h="5943600">
                  <a:moveTo>
                    <a:pt x="1605802" y="228029"/>
                  </a:moveTo>
                  <a:lnTo>
                    <a:pt x="1604586" y="228600"/>
                  </a:lnTo>
                  <a:lnTo>
                    <a:pt x="1606026" y="228600"/>
                  </a:lnTo>
                  <a:lnTo>
                    <a:pt x="1605802" y="228029"/>
                  </a:lnTo>
                  <a:close/>
                </a:path>
                <a:path w="6079490" h="5943600">
                  <a:moveTo>
                    <a:pt x="3480289" y="209550"/>
                  </a:moveTo>
                  <a:lnTo>
                    <a:pt x="3473651" y="228210"/>
                  </a:lnTo>
                  <a:lnTo>
                    <a:pt x="3474486" y="228600"/>
                  </a:lnTo>
                  <a:lnTo>
                    <a:pt x="3480289" y="209550"/>
                  </a:lnTo>
                  <a:close/>
                </a:path>
                <a:path w="6079490" h="5943600">
                  <a:moveTo>
                    <a:pt x="3445224" y="177800"/>
                  </a:moveTo>
                  <a:lnTo>
                    <a:pt x="3398553" y="177800"/>
                  </a:lnTo>
                  <a:lnTo>
                    <a:pt x="3392751" y="190500"/>
                  </a:lnTo>
                  <a:lnTo>
                    <a:pt x="3473651" y="228210"/>
                  </a:lnTo>
                  <a:lnTo>
                    <a:pt x="3480289" y="209550"/>
                  </a:lnTo>
                  <a:lnTo>
                    <a:pt x="3486091" y="190500"/>
                  </a:lnTo>
                  <a:lnTo>
                    <a:pt x="3445224" y="177800"/>
                  </a:lnTo>
                  <a:close/>
                </a:path>
                <a:path w="6079490" h="5943600">
                  <a:moveTo>
                    <a:pt x="1594191" y="195799"/>
                  </a:moveTo>
                  <a:lnTo>
                    <a:pt x="1598549" y="209550"/>
                  </a:lnTo>
                  <a:lnTo>
                    <a:pt x="1605802" y="228029"/>
                  </a:lnTo>
                  <a:lnTo>
                    <a:pt x="1658755" y="203200"/>
                  </a:lnTo>
                  <a:lnTo>
                    <a:pt x="1598549" y="203200"/>
                  </a:lnTo>
                  <a:lnTo>
                    <a:pt x="1594191" y="195799"/>
                  </a:lnTo>
                  <a:close/>
                </a:path>
                <a:path w="6079490" h="5943600">
                  <a:moveTo>
                    <a:pt x="3487066" y="190500"/>
                  </a:moveTo>
                  <a:lnTo>
                    <a:pt x="3484343" y="198154"/>
                  </a:lnTo>
                  <a:lnTo>
                    <a:pt x="3480289" y="215900"/>
                  </a:lnTo>
                  <a:lnTo>
                    <a:pt x="3487066" y="190500"/>
                  </a:lnTo>
                  <a:close/>
                </a:path>
                <a:path w="6079490" h="5943600">
                  <a:moveTo>
                    <a:pt x="3487066" y="190500"/>
                  </a:moveTo>
                  <a:lnTo>
                    <a:pt x="3480289" y="215900"/>
                  </a:lnTo>
                  <a:lnTo>
                    <a:pt x="3539951" y="215900"/>
                  </a:lnTo>
                  <a:lnTo>
                    <a:pt x="3487066" y="190500"/>
                  </a:lnTo>
                  <a:close/>
                </a:path>
                <a:path w="6079490" h="5943600">
                  <a:moveTo>
                    <a:pt x="1592512" y="190500"/>
                  </a:moveTo>
                  <a:lnTo>
                    <a:pt x="1594191" y="195799"/>
                  </a:lnTo>
                  <a:lnTo>
                    <a:pt x="1598549" y="203200"/>
                  </a:lnTo>
                  <a:lnTo>
                    <a:pt x="1592512" y="190500"/>
                  </a:lnTo>
                  <a:close/>
                </a:path>
                <a:path w="6079490" h="5943600">
                  <a:moveTo>
                    <a:pt x="1673766" y="165100"/>
                  </a:moveTo>
                  <a:lnTo>
                    <a:pt x="1592512" y="190500"/>
                  </a:lnTo>
                  <a:lnTo>
                    <a:pt x="1598549" y="203200"/>
                  </a:lnTo>
                  <a:lnTo>
                    <a:pt x="1658755" y="203200"/>
                  </a:lnTo>
                  <a:lnTo>
                    <a:pt x="1685840" y="190500"/>
                  </a:lnTo>
                  <a:lnTo>
                    <a:pt x="1684537" y="190500"/>
                  </a:lnTo>
                  <a:lnTo>
                    <a:pt x="1679803" y="177799"/>
                  </a:lnTo>
                  <a:lnTo>
                    <a:pt x="1673766" y="165100"/>
                  </a:lnTo>
                  <a:close/>
                </a:path>
                <a:path w="6079490" h="5943600">
                  <a:moveTo>
                    <a:pt x="3487066" y="190500"/>
                  </a:moveTo>
                  <a:lnTo>
                    <a:pt x="3486091" y="190500"/>
                  </a:lnTo>
                  <a:lnTo>
                    <a:pt x="3484343" y="198154"/>
                  </a:lnTo>
                  <a:lnTo>
                    <a:pt x="3487066" y="190500"/>
                  </a:lnTo>
                  <a:close/>
                </a:path>
                <a:path w="6079490" h="5943600">
                  <a:moveTo>
                    <a:pt x="1592512" y="190500"/>
                  </a:moveTo>
                  <a:lnTo>
                    <a:pt x="1591071" y="190500"/>
                  </a:lnTo>
                  <a:lnTo>
                    <a:pt x="1594191" y="195799"/>
                  </a:lnTo>
                  <a:lnTo>
                    <a:pt x="1592512" y="190500"/>
                  </a:lnTo>
                  <a:close/>
                </a:path>
                <a:path w="6079490" h="5943600">
                  <a:moveTo>
                    <a:pt x="1679803" y="177800"/>
                  </a:moveTo>
                  <a:lnTo>
                    <a:pt x="1684537" y="190500"/>
                  </a:lnTo>
                  <a:lnTo>
                    <a:pt x="1685676" y="190155"/>
                  </a:lnTo>
                  <a:lnTo>
                    <a:pt x="1679803" y="177800"/>
                  </a:lnTo>
                  <a:close/>
                </a:path>
                <a:path w="6079490" h="5943600">
                  <a:moveTo>
                    <a:pt x="1685676" y="190155"/>
                  </a:moveTo>
                  <a:lnTo>
                    <a:pt x="1684537" y="190500"/>
                  </a:lnTo>
                  <a:lnTo>
                    <a:pt x="1685840" y="190500"/>
                  </a:lnTo>
                  <a:lnTo>
                    <a:pt x="1685676" y="190155"/>
                  </a:lnTo>
                  <a:close/>
                </a:path>
                <a:path w="6079490" h="5943600">
                  <a:moveTo>
                    <a:pt x="3311165" y="164688"/>
                  </a:moveTo>
                  <a:lnTo>
                    <a:pt x="3311083" y="165113"/>
                  </a:lnTo>
                  <a:lnTo>
                    <a:pt x="3392701" y="190500"/>
                  </a:lnTo>
                  <a:lnTo>
                    <a:pt x="3398554" y="177799"/>
                  </a:lnTo>
                  <a:lnTo>
                    <a:pt x="3404356" y="165100"/>
                  </a:lnTo>
                  <a:lnTo>
                    <a:pt x="3312070" y="165100"/>
                  </a:lnTo>
                  <a:lnTo>
                    <a:pt x="3311165" y="164688"/>
                  </a:lnTo>
                  <a:close/>
                </a:path>
                <a:path w="6079490" h="5943600">
                  <a:moveTo>
                    <a:pt x="3398535" y="177840"/>
                  </a:moveTo>
                  <a:lnTo>
                    <a:pt x="3392701" y="190500"/>
                  </a:lnTo>
                  <a:lnTo>
                    <a:pt x="3398535" y="177840"/>
                  </a:lnTo>
                  <a:close/>
                </a:path>
                <a:path w="6079490" h="5943600">
                  <a:moveTo>
                    <a:pt x="1758882" y="139732"/>
                  </a:moveTo>
                  <a:lnTo>
                    <a:pt x="1675069" y="165100"/>
                  </a:lnTo>
                  <a:lnTo>
                    <a:pt x="1679823" y="177840"/>
                  </a:lnTo>
                  <a:lnTo>
                    <a:pt x="1685676" y="190155"/>
                  </a:lnTo>
                  <a:lnTo>
                    <a:pt x="1768459" y="165100"/>
                  </a:lnTo>
                  <a:lnTo>
                    <a:pt x="1763725" y="152400"/>
                  </a:lnTo>
                  <a:lnTo>
                    <a:pt x="1758882" y="139732"/>
                  </a:lnTo>
                  <a:close/>
                </a:path>
                <a:path w="6079490" h="5943600">
                  <a:moveTo>
                    <a:pt x="3404400" y="165113"/>
                  </a:moveTo>
                  <a:lnTo>
                    <a:pt x="3398535" y="177840"/>
                  </a:lnTo>
                  <a:lnTo>
                    <a:pt x="3445224" y="177800"/>
                  </a:lnTo>
                  <a:lnTo>
                    <a:pt x="3404400" y="165113"/>
                  </a:lnTo>
                  <a:close/>
                </a:path>
                <a:path w="6079490" h="5943600">
                  <a:moveTo>
                    <a:pt x="1679803" y="177799"/>
                  </a:moveTo>
                  <a:close/>
                </a:path>
                <a:path w="6079490" h="5943600">
                  <a:moveTo>
                    <a:pt x="3404356" y="165100"/>
                  </a:moveTo>
                  <a:lnTo>
                    <a:pt x="3398553" y="177800"/>
                  </a:lnTo>
                  <a:lnTo>
                    <a:pt x="3404400" y="165113"/>
                  </a:lnTo>
                  <a:close/>
                </a:path>
                <a:path w="6079490" h="5943600">
                  <a:moveTo>
                    <a:pt x="1675069" y="165100"/>
                  </a:moveTo>
                  <a:lnTo>
                    <a:pt x="1673766" y="165100"/>
                  </a:lnTo>
                  <a:lnTo>
                    <a:pt x="1679803" y="177799"/>
                  </a:lnTo>
                  <a:lnTo>
                    <a:pt x="1675069" y="165100"/>
                  </a:lnTo>
                  <a:close/>
                </a:path>
                <a:path w="6079490" h="5943600">
                  <a:moveTo>
                    <a:pt x="3322744" y="127000"/>
                  </a:moveTo>
                  <a:lnTo>
                    <a:pt x="3316891" y="146052"/>
                  </a:lnTo>
                  <a:lnTo>
                    <a:pt x="3312070" y="165100"/>
                  </a:lnTo>
                  <a:lnTo>
                    <a:pt x="3404356" y="165100"/>
                  </a:lnTo>
                  <a:lnTo>
                    <a:pt x="3322744" y="127000"/>
                  </a:lnTo>
                  <a:close/>
                </a:path>
                <a:path w="6079490" h="5943600">
                  <a:moveTo>
                    <a:pt x="1763725" y="152400"/>
                  </a:moveTo>
                  <a:lnTo>
                    <a:pt x="1768459" y="165100"/>
                  </a:lnTo>
                  <a:lnTo>
                    <a:pt x="1763725" y="152400"/>
                  </a:lnTo>
                  <a:close/>
                </a:path>
                <a:path w="6079490" h="5943600">
                  <a:moveTo>
                    <a:pt x="1810356" y="152400"/>
                  </a:moveTo>
                  <a:lnTo>
                    <a:pt x="1763725" y="152400"/>
                  </a:lnTo>
                  <a:lnTo>
                    <a:pt x="1768580" y="165100"/>
                  </a:lnTo>
                  <a:lnTo>
                    <a:pt x="1810356" y="152400"/>
                  </a:lnTo>
                  <a:close/>
                </a:path>
                <a:path w="6079490" h="5943600">
                  <a:moveTo>
                    <a:pt x="3316891" y="146052"/>
                  </a:moveTo>
                  <a:lnTo>
                    <a:pt x="3311165" y="164688"/>
                  </a:lnTo>
                  <a:lnTo>
                    <a:pt x="3312070" y="165100"/>
                  </a:lnTo>
                  <a:lnTo>
                    <a:pt x="3316891" y="146052"/>
                  </a:lnTo>
                  <a:close/>
                </a:path>
                <a:path w="6079490" h="5943600">
                  <a:moveTo>
                    <a:pt x="3237976" y="101600"/>
                  </a:moveTo>
                  <a:lnTo>
                    <a:pt x="3233155" y="114300"/>
                  </a:lnTo>
                  <a:lnTo>
                    <a:pt x="3229244" y="127000"/>
                  </a:lnTo>
                  <a:lnTo>
                    <a:pt x="3228333" y="127000"/>
                  </a:lnTo>
                  <a:lnTo>
                    <a:pt x="3311165" y="164688"/>
                  </a:lnTo>
                  <a:lnTo>
                    <a:pt x="3316891" y="146052"/>
                  </a:lnTo>
                  <a:lnTo>
                    <a:pt x="3318499" y="139700"/>
                  </a:lnTo>
                  <a:lnTo>
                    <a:pt x="3316891" y="139700"/>
                  </a:lnTo>
                  <a:lnTo>
                    <a:pt x="3321713" y="127000"/>
                  </a:lnTo>
                  <a:lnTo>
                    <a:pt x="3229244" y="127000"/>
                  </a:lnTo>
                  <a:lnTo>
                    <a:pt x="3228382" y="126871"/>
                  </a:lnTo>
                  <a:lnTo>
                    <a:pt x="3321289" y="126871"/>
                  </a:lnTo>
                  <a:lnTo>
                    <a:pt x="3237976" y="101600"/>
                  </a:lnTo>
                  <a:close/>
                </a:path>
                <a:path w="6079490" h="5943600">
                  <a:moveTo>
                    <a:pt x="1852090" y="139537"/>
                  </a:moveTo>
                  <a:lnTo>
                    <a:pt x="1851550" y="139700"/>
                  </a:lnTo>
                  <a:lnTo>
                    <a:pt x="1758991" y="139700"/>
                  </a:lnTo>
                  <a:lnTo>
                    <a:pt x="1763725" y="152400"/>
                  </a:lnTo>
                  <a:lnTo>
                    <a:pt x="1810356" y="152400"/>
                  </a:lnTo>
                  <a:lnTo>
                    <a:pt x="1852024" y="139732"/>
                  </a:lnTo>
                  <a:lnTo>
                    <a:pt x="1852090" y="139537"/>
                  </a:lnTo>
                  <a:close/>
                </a:path>
                <a:path w="6079490" h="5943600">
                  <a:moveTo>
                    <a:pt x="1758991" y="139700"/>
                  </a:moveTo>
                  <a:lnTo>
                    <a:pt x="1763725" y="152400"/>
                  </a:lnTo>
                  <a:lnTo>
                    <a:pt x="1758991" y="139700"/>
                  </a:lnTo>
                  <a:close/>
                </a:path>
                <a:path w="6079490" h="5943600">
                  <a:moveTo>
                    <a:pt x="1842421" y="101600"/>
                  </a:moveTo>
                  <a:lnTo>
                    <a:pt x="1758870" y="139700"/>
                  </a:lnTo>
                  <a:lnTo>
                    <a:pt x="1851550" y="139700"/>
                  </a:lnTo>
                  <a:lnTo>
                    <a:pt x="1848701" y="127000"/>
                  </a:lnTo>
                  <a:lnTo>
                    <a:pt x="1847276" y="127000"/>
                  </a:lnTo>
                  <a:lnTo>
                    <a:pt x="1842421" y="101600"/>
                  </a:lnTo>
                  <a:close/>
                </a:path>
                <a:path w="6079490" h="5943600">
                  <a:moveTo>
                    <a:pt x="1847276" y="120647"/>
                  </a:moveTo>
                  <a:lnTo>
                    <a:pt x="1851550" y="139700"/>
                  </a:lnTo>
                  <a:lnTo>
                    <a:pt x="1852090" y="139537"/>
                  </a:lnTo>
                  <a:lnTo>
                    <a:pt x="1847276" y="120647"/>
                  </a:lnTo>
                  <a:close/>
                </a:path>
                <a:path w="6079490" h="5943600">
                  <a:moveTo>
                    <a:pt x="3321713" y="127000"/>
                  </a:moveTo>
                  <a:lnTo>
                    <a:pt x="3316891" y="139700"/>
                  </a:lnTo>
                  <a:lnTo>
                    <a:pt x="3320457" y="131962"/>
                  </a:lnTo>
                  <a:lnTo>
                    <a:pt x="3321713" y="127000"/>
                  </a:lnTo>
                  <a:close/>
                </a:path>
                <a:path w="6079490" h="5943600">
                  <a:moveTo>
                    <a:pt x="3320457" y="131962"/>
                  </a:moveTo>
                  <a:lnTo>
                    <a:pt x="3316891" y="139700"/>
                  </a:lnTo>
                  <a:lnTo>
                    <a:pt x="3318499" y="139700"/>
                  </a:lnTo>
                  <a:lnTo>
                    <a:pt x="3320457" y="131962"/>
                  </a:lnTo>
                  <a:close/>
                </a:path>
                <a:path w="6079490" h="5943600">
                  <a:moveTo>
                    <a:pt x="1927394" y="76237"/>
                  </a:moveTo>
                  <a:lnTo>
                    <a:pt x="1843003" y="101600"/>
                  </a:lnTo>
                  <a:lnTo>
                    <a:pt x="1847276" y="120647"/>
                  </a:lnTo>
                  <a:lnTo>
                    <a:pt x="1852090" y="139537"/>
                  </a:lnTo>
                  <a:lnTo>
                    <a:pt x="1936065" y="114300"/>
                  </a:lnTo>
                  <a:lnTo>
                    <a:pt x="1931791" y="101600"/>
                  </a:lnTo>
                  <a:lnTo>
                    <a:pt x="1933216" y="101600"/>
                  </a:lnTo>
                  <a:lnTo>
                    <a:pt x="1931791" y="95250"/>
                  </a:lnTo>
                  <a:lnTo>
                    <a:pt x="1927394" y="76237"/>
                  </a:lnTo>
                  <a:close/>
                </a:path>
                <a:path w="6079490" h="5943600">
                  <a:moveTo>
                    <a:pt x="3322744" y="127000"/>
                  </a:moveTo>
                  <a:lnTo>
                    <a:pt x="3321713" y="127000"/>
                  </a:lnTo>
                  <a:lnTo>
                    <a:pt x="3320457" y="131962"/>
                  </a:lnTo>
                  <a:lnTo>
                    <a:pt x="3322744" y="127000"/>
                  </a:lnTo>
                  <a:close/>
                </a:path>
                <a:path w="6079490" h="5943600">
                  <a:moveTo>
                    <a:pt x="1842421" y="101600"/>
                  </a:moveTo>
                  <a:lnTo>
                    <a:pt x="1847276" y="127000"/>
                  </a:lnTo>
                  <a:lnTo>
                    <a:pt x="1844132" y="108314"/>
                  </a:lnTo>
                  <a:lnTo>
                    <a:pt x="1842421" y="101600"/>
                  </a:lnTo>
                  <a:close/>
                </a:path>
                <a:path w="6079490" h="5943600">
                  <a:moveTo>
                    <a:pt x="1844132" y="108314"/>
                  </a:moveTo>
                  <a:lnTo>
                    <a:pt x="1847276" y="127000"/>
                  </a:lnTo>
                  <a:lnTo>
                    <a:pt x="1848701" y="127000"/>
                  </a:lnTo>
                  <a:lnTo>
                    <a:pt x="1847276" y="120647"/>
                  </a:lnTo>
                  <a:lnTo>
                    <a:pt x="1844132" y="108314"/>
                  </a:lnTo>
                  <a:close/>
                </a:path>
                <a:path w="6079490" h="5943600">
                  <a:moveTo>
                    <a:pt x="3233156" y="114297"/>
                  </a:moveTo>
                  <a:lnTo>
                    <a:pt x="3228382" y="126871"/>
                  </a:lnTo>
                  <a:lnTo>
                    <a:pt x="3229244" y="127000"/>
                  </a:lnTo>
                  <a:lnTo>
                    <a:pt x="3233156" y="114297"/>
                  </a:lnTo>
                  <a:close/>
                </a:path>
                <a:path w="6079490" h="5943600">
                  <a:moveTo>
                    <a:pt x="3149965" y="85546"/>
                  </a:moveTo>
                  <a:lnTo>
                    <a:pt x="3147973" y="95250"/>
                  </a:lnTo>
                  <a:lnTo>
                    <a:pt x="3144822" y="114300"/>
                  </a:lnTo>
                  <a:lnTo>
                    <a:pt x="3144063" y="114300"/>
                  </a:lnTo>
                  <a:lnTo>
                    <a:pt x="3228382" y="126871"/>
                  </a:lnTo>
                  <a:lnTo>
                    <a:pt x="3233155" y="114300"/>
                  </a:lnTo>
                  <a:lnTo>
                    <a:pt x="3237065" y="101600"/>
                  </a:lnTo>
                  <a:lnTo>
                    <a:pt x="3147973" y="101600"/>
                  </a:lnTo>
                  <a:lnTo>
                    <a:pt x="3149965" y="85546"/>
                  </a:lnTo>
                  <a:close/>
                </a:path>
                <a:path w="6079490" h="5943600">
                  <a:moveTo>
                    <a:pt x="1935823" y="113223"/>
                  </a:moveTo>
                  <a:lnTo>
                    <a:pt x="1936065" y="114300"/>
                  </a:lnTo>
                  <a:lnTo>
                    <a:pt x="1936197" y="114300"/>
                  </a:lnTo>
                  <a:lnTo>
                    <a:pt x="1935823" y="113223"/>
                  </a:lnTo>
                  <a:close/>
                </a:path>
                <a:path w="6079490" h="5943600">
                  <a:moveTo>
                    <a:pt x="2016232" y="76200"/>
                  </a:moveTo>
                  <a:lnTo>
                    <a:pt x="1927518" y="76200"/>
                  </a:lnTo>
                  <a:lnTo>
                    <a:pt x="1931791" y="95250"/>
                  </a:lnTo>
                  <a:lnTo>
                    <a:pt x="1936197" y="114300"/>
                  </a:lnTo>
                  <a:lnTo>
                    <a:pt x="2020637" y="88900"/>
                  </a:lnTo>
                  <a:lnTo>
                    <a:pt x="2019459" y="88900"/>
                  </a:lnTo>
                  <a:lnTo>
                    <a:pt x="2016232" y="76200"/>
                  </a:lnTo>
                  <a:close/>
                </a:path>
                <a:path w="6079490" h="5943600">
                  <a:moveTo>
                    <a:pt x="3144106" y="114088"/>
                  </a:moveTo>
                  <a:lnTo>
                    <a:pt x="3144063" y="114300"/>
                  </a:lnTo>
                  <a:lnTo>
                    <a:pt x="3144822" y="114300"/>
                  </a:lnTo>
                  <a:lnTo>
                    <a:pt x="3144106" y="114088"/>
                  </a:lnTo>
                  <a:close/>
                </a:path>
                <a:path w="6079490" h="5943600">
                  <a:moveTo>
                    <a:pt x="3147973" y="95250"/>
                  </a:moveTo>
                  <a:lnTo>
                    <a:pt x="3144106" y="114088"/>
                  </a:lnTo>
                  <a:lnTo>
                    <a:pt x="3144822" y="114300"/>
                  </a:lnTo>
                  <a:lnTo>
                    <a:pt x="3147973" y="95250"/>
                  </a:lnTo>
                  <a:close/>
                </a:path>
                <a:path w="6079490" h="5943600">
                  <a:moveTo>
                    <a:pt x="1931791" y="101600"/>
                  </a:moveTo>
                  <a:lnTo>
                    <a:pt x="1936065" y="114298"/>
                  </a:lnTo>
                  <a:lnTo>
                    <a:pt x="1935823" y="113223"/>
                  </a:lnTo>
                  <a:lnTo>
                    <a:pt x="1931791" y="101600"/>
                  </a:lnTo>
                  <a:close/>
                </a:path>
                <a:path w="6079490" h="5943600">
                  <a:moveTo>
                    <a:pt x="3237976" y="101600"/>
                  </a:moveTo>
                  <a:lnTo>
                    <a:pt x="3237065" y="101600"/>
                  </a:lnTo>
                  <a:lnTo>
                    <a:pt x="3233156" y="114297"/>
                  </a:lnTo>
                  <a:lnTo>
                    <a:pt x="3237976" y="101600"/>
                  </a:lnTo>
                  <a:close/>
                </a:path>
                <a:path w="6079490" h="5943600">
                  <a:moveTo>
                    <a:pt x="3065891" y="63628"/>
                  </a:moveTo>
                  <a:lnTo>
                    <a:pt x="3061856" y="76237"/>
                  </a:lnTo>
                  <a:lnTo>
                    <a:pt x="3058714" y="88900"/>
                  </a:lnTo>
                  <a:lnTo>
                    <a:pt x="3144106" y="114088"/>
                  </a:lnTo>
                  <a:lnTo>
                    <a:pt x="3147973" y="95250"/>
                  </a:lnTo>
                  <a:lnTo>
                    <a:pt x="3151119" y="76237"/>
                  </a:lnTo>
                  <a:lnTo>
                    <a:pt x="3065891" y="63628"/>
                  </a:lnTo>
                  <a:close/>
                </a:path>
                <a:path w="6079490" h="5943600">
                  <a:moveTo>
                    <a:pt x="1933216" y="101600"/>
                  </a:moveTo>
                  <a:lnTo>
                    <a:pt x="1931791" y="101600"/>
                  </a:lnTo>
                  <a:lnTo>
                    <a:pt x="1935823" y="113223"/>
                  </a:lnTo>
                  <a:lnTo>
                    <a:pt x="1933216" y="101600"/>
                  </a:lnTo>
                  <a:close/>
                </a:path>
                <a:path w="6079490" h="5943600">
                  <a:moveTo>
                    <a:pt x="1843003" y="101600"/>
                  </a:moveTo>
                  <a:lnTo>
                    <a:pt x="1842421" y="101600"/>
                  </a:lnTo>
                  <a:lnTo>
                    <a:pt x="1844132" y="108314"/>
                  </a:lnTo>
                  <a:lnTo>
                    <a:pt x="1843003" y="101600"/>
                  </a:lnTo>
                  <a:close/>
                </a:path>
                <a:path w="6079490" h="5943600">
                  <a:moveTo>
                    <a:pt x="3151884" y="76200"/>
                  </a:moveTo>
                  <a:lnTo>
                    <a:pt x="3149965" y="85546"/>
                  </a:lnTo>
                  <a:lnTo>
                    <a:pt x="3147973" y="101600"/>
                  </a:lnTo>
                  <a:lnTo>
                    <a:pt x="3151884" y="76200"/>
                  </a:lnTo>
                  <a:close/>
                </a:path>
                <a:path w="6079490" h="5943600">
                  <a:moveTo>
                    <a:pt x="3151884" y="76200"/>
                  </a:moveTo>
                  <a:lnTo>
                    <a:pt x="3147973" y="101600"/>
                  </a:lnTo>
                  <a:lnTo>
                    <a:pt x="3237065" y="101600"/>
                  </a:lnTo>
                  <a:lnTo>
                    <a:pt x="3151884" y="76200"/>
                  </a:lnTo>
                  <a:close/>
                </a:path>
                <a:path w="6079490" h="5943600">
                  <a:moveTo>
                    <a:pt x="1927518" y="76200"/>
                  </a:moveTo>
                  <a:lnTo>
                    <a:pt x="1931791" y="95250"/>
                  </a:lnTo>
                  <a:lnTo>
                    <a:pt x="1927518" y="76200"/>
                  </a:lnTo>
                  <a:close/>
                </a:path>
                <a:path w="6079490" h="5943600">
                  <a:moveTo>
                    <a:pt x="2016232" y="76200"/>
                  </a:moveTo>
                  <a:lnTo>
                    <a:pt x="2019459" y="88900"/>
                  </a:lnTo>
                  <a:lnTo>
                    <a:pt x="2020580" y="88734"/>
                  </a:lnTo>
                  <a:lnTo>
                    <a:pt x="2016232" y="76200"/>
                  </a:lnTo>
                  <a:close/>
                </a:path>
                <a:path w="6079490" h="5943600">
                  <a:moveTo>
                    <a:pt x="2020580" y="88734"/>
                  </a:moveTo>
                  <a:lnTo>
                    <a:pt x="2019459" y="88900"/>
                  </a:lnTo>
                  <a:lnTo>
                    <a:pt x="2020637" y="88900"/>
                  </a:lnTo>
                  <a:lnTo>
                    <a:pt x="2020580" y="88734"/>
                  </a:lnTo>
                  <a:close/>
                </a:path>
                <a:path w="6079490" h="5943600">
                  <a:moveTo>
                    <a:pt x="2972878" y="75840"/>
                  </a:moveTo>
                  <a:lnTo>
                    <a:pt x="2972802" y="76200"/>
                  </a:lnTo>
                  <a:lnTo>
                    <a:pt x="3057798" y="88900"/>
                  </a:lnTo>
                  <a:lnTo>
                    <a:pt x="3061865" y="76200"/>
                  </a:lnTo>
                  <a:lnTo>
                    <a:pt x="2974096" y="76197"/>
                  </a:lnTo>
                  <a:lnTo>
                    <a:pt x="2972878" y="75840"/>
                  </a:lnTo>
                  <a:close/>
                </a:path>
                <a:path w="6079490" h="5943600">
                  <a:moveTo>
                    <a:pt x="3061865" y="76200"/>
                  </a:moveTo>
                  <a:lnTo>
                    <a:pt x="3057798" y="88900"/>
                  </a:lnTo>
                  <a:lnTo>
                    <a:pt x="3058714" y="88900"/>
                  </a:lnTo>
                  <a:lnTo>
                    <a:pt x="3061865" y="76200"/>
                  </a:lnTo>
                  <a:close/>
                </a:path>
                <a:path w="6079490" h="5943600">
                  <a:moveTo>
                    <a:pt x="2099112" y="38100"/>
                  </a:moveTo>
                  <a:lnTo>
                    <a:pt x="2013004" y="63500"/>
                  </a:lnTo>
                  <a:lnTo>
                    <a:pt x="2016244" y="76237"/>
                  </a:lnTo>
                  <a:lnTo>
                    <a:pt x="2020580" y="88734"/>
                  </a:lnTo>
                  <a:lnTo>
                    <a:pt x="2105568" y="76200"/>
                  </a:lnTo>
                  <a:lnTo>
                    <a:pt x="2104643" y="76200"/>
                  </a:lnTo>
                  <a:lnTo>
                    <a:pt x="2102340" y="57148"/>
                  </a:lnTo>
                  <a:lnTo>
                    <a:pt x="2099112" y="38100"/>
                  </a:lnTo>
                  <a:close/>
                </a:path>
                <a:path w="6079490" h="5943600">
                  <a:moveTo>
                    <a:pt x="3151884" y="76200"/>
                  </a:moveTo>
                  <a:lnTo>
                    <a:pt x="3151125" y="76200"/>
                  </a:lnTo>
                  <a:lnTo>
                    <a:pt x="3149965" y="85546"/>
                  </a:lnTo>
                  <a:lnTo>
                    <a:pt x="3151884" y="76200"/>
                  </a:lnTo>
                  <a:close/>
                </a:path>
                <a:path w="6079490" h="5943600">
                  <a:moveTo>
                    <a:pt x="2011826" y="63500"/>
                  </a:moveTo>
                  <a:lnTo>
                    <a:pt x="1927400" y="76197"/>
                  </a:lnTo>
                  <a:lnTo>
                    <a:pt x="2016231" y="76200"/>
                  </a:lnTo>
                  <a:lnTo>
                    <a:pt x="2011826" y="63500"/>
                  </a:lnTo>
                  <a:close/>
                </a:path>
                <a:path w="6079490" h="5943600">
                  <a:moveTo>
                    <a:pt x="2980936" y="38100"/>
                  </a:moveTo>
                  <a:lnTo>
                    <a:pt x="2976868" y="57152"/>
                  </a:lnTo>
                  <a:lnTo>
                    <a:pt x="2974103" y="76200"/>
                  </a:lnTo>
                  <a:lnTo>
                    <a:pt x="3061865" y="76200"/>
                  </a:lnTo>
                  <a:lnTo>
                    <a:pt x="3065017" y="63500"/>
                  </a:lnTo>
                  <a:lnTo>
                    <a:pt x="3065932" y="63500"/>
                  </a:lnTo>
                  <a:lnTo>
                    <a:pt x="2980936" y="38100"/>
                  </a:lnTo>
                  <a:close/>
                </a:path>
                <a:path w="6079490" h="5943600">
                  <a:moveTo>
                    <a:pt x="2016231" y="76199"/>
                  </a:moveTo>
                  <a:close/>
                </a:path>
                <a:path w="6079490" h="5943600">
                  <a:moveTo>
                    <a:pt x="2102340" y="57148"/>
                  </a:moveTo>
                  <a:lnTo>
                    <a:pt x="2104643" y="76200"/>
                  </a:lnTo>
                  <a:lnTo>
                    <a:pt x="2105545" y="76068"/>
                  </a:lnTo>
                  <a:lnTo>
                    <a:pt x="2102340" y="57148"/>
                  </a:lnTo>
                  <a:close/>
                </a:path>
                <a:path w="6079490" h="5943600">
                  <a:moveTo>
                    <a:pt x="2105545" y="76068"/>
                  </a:moveTo>
                  <a:lnTo>
                    <a:pt x="2104643" y="76200"/>
                  </a:lnTo>
                  <a:lnTo>
                    <a:pt x="2105568" y="76200"/>
                  </a:lnTo>
                  <a:lnTo>
                    <a:pt x="2105545" y="76068"/>
                  </a:lnTo>
                  <a:close/>
                </a:path>
                <a:path w="6079490" h="5943600">
                  <a:moveTo>
                    <a:pt x="2976868" y="57152"/>
                  </a:moveTo>
                  <a:lnTo>
                    <a:pt x="2972878" y="75840"/>
                  </a:lnTo>
                  <a:lnTo>
                    <a:pt x="2974103" y="76200"/>
                  </a:lnTo>
                  <a:lnTo>
                    <a:pt x="2976868" y="57152"/>
                  </a:lnTo>
                  <a:close/>
                </a:path>
                <a:path w="6079490" h="5943600">
                  <a:moveTo>
                    <a:pt x="2013004" y="63500"/>
                  </a:moveTo>
                  <a:lnTo>
                    <a:pt x="2011826" y="63500"/>
                  </a:lnTo>
                  <a:lnTo>
                    <a:pt x="2016231" y="76199"/>
                  </a:lnTo>
                  <a:lnTo>
                    <a:pt x="2013004" y="63500"/>
                  </a:lnTo>
                  <a:close/>
                </a:path>
                <a:path w="6079490" h="5943600">
                  <a:moveTo>
                    <a:pt x="3065017" y="63500"/>
                  </a:moveTo>
                  <a:lnTo>
                    <a:pt x="3061866" y="76197"/>
                  </a:lnTo>
                  <a:lnTo>
                    <a:pt x="3065891" y="63628"/>
                  </a:lnTo>
                  <a:lnTo>
                    <a:pt x="3065017" y="63500"/>
                  </a:lnTo>
                  <a:close/>
                </a:path>
                <a:path w="6079490" h="5943600">
                  <a:moveTo>
                    <a:pt x="2100876" y="45040"/>
                  </a:moveTo>
                  <a:lnTo>
                    <a:pt x="2102340" y="57152"/>
                  </a:lnTo>
                  <a:lnTo>
                    <a:pt x="2105545" y="76068"/>
                  </a:lnTo>
                  <a:lnTo>
                    <a:pt x="2191640" y="63500"/>
                  </a:lnTo>
                  <a:lnTo>
                    <a:pt x="2191290" y="63500"/>
                  </a:lnTo>
                  <a:lnTo>
                    <a:pt x="2189988" y="50800"/>
                  </a:lnTo>
                  <a:lnTo>
                    <a:pt x="2102340" y="50800"/>
                  </a:lnTo>
                  <a:lnTo>
                    <a:pt x="2100876" y="45040"/>
                  </a:lnTo>
                  <a:close/>
                </a:path>
                <a:path w="6079490" h="5943600">
                  <a:moveTo>
                    <a:pt x="2890279" y="38098"/>
                  </a:moveTo>
                  <a:lnTo>
                    <a:pt x="2887514" y="50800"/>
                  </a:lnTo>
                  <a:lnTo>
                    <a:pt x="2972878" y="75840"/>
                  </a:lnTo>
                  <a:lnTo>
                    <a:pt x="2976869" y="57148"/>
                  </a:lnTo>
                  <a:lnTo>
                    <a:pt x="2977790" y="50800"/>
                  </a:lnTo>
                  <a:lnTo>
                    <a:pt x="2889222" y="50800"/>
                  </a:lnTo>
                  <a:lnTo>
                    <a:pt x="2890279" y="38098"/>
                  </a:lnTo>
                  <a:close/>
                </a:path>
                <a:path w="6079490" h="5943600">
                  <a:moveTo>
                    <a:pt x="3065932" y="63500"/>
                  </a:moveTo>
                  <a:lnTo>
                    <a:pt x="3065017" y="63500"/>
                  </a:lnTo>
                  <a:lnTo>
                    <a:pt x="3065891" y="63628"/>
                  </a:lnTo>
                  <a:lnTo>
                    <a:pt x="3065932" y="63500"/>
                  </a:lnTo>
                  <a:close/>
                </a:path>
                <a:path w="6079490" h="5943600">
                  <a:moveTo>
                    <a:pt x="2189337" y="44449"/>
                  </a:moveTo>
                  <a:lnTo>
                    <a:pt x="2191290" y="63500"/>
                  </a:lnTo>
                  <a:lnTo>
                    <a:pt x="2191634" y="63449"/>
                  </a:lnTo>
                  <a:lnTo>
                    <a:pt x="2189337" y="44449"/>
                  </a:lnTo>
                  <a:close/>
                </a:path>
                <a:path w="6079490" h="5943600">
                  <a:moveTo>
                    <a:pt x="2191634" y="63449"/>
                  </a:moveTo>
                  <a:lnTo>
                    <a:pt x="2191290" y="63500"/>
                  </a:lnTo>
                  <a:lnTo>
                    <a:pt x="2191640" y="63500"/>
                  </a:lnTo>
                  <a:close/>
                </a:path>
                <a:path w="6079490" h="5943600">
                  <a:moveTo>
                    <a:pt x="2187839" y="29838"/>
                  </a:moveTo>
                  <a:lnTo>
                    <a:pt x="2189468" y="45535"/>
                  </a:lnTo>
                  <a:lnTo>
                    <a:pt x="2191634" y="63449"/>
                  </a:lnTo>
                  <a:lnTo>
                    <a:pt x="2278509" y="50800"/>
                  </a:lnTo>
                  <a:lnTo>
                    <a:pt x="2277616" y="50800"/>
                  </a:lnTo>
                  <a:lnTo>
                    <a:pt x="2276909" y="38100"/>
                  </a:lnTo>
                  <a:lnTo>
                    <a:pt x="2189337" y="38098"/>
                  </a:lnTo>
                  <a:lnTo>
                    <a:pt x="2187839" y="29838"/>
                  </a:lnTo>
                  <a:close/>
                </a:path>
                <a:path w="6079490" h="5943600">
                  <a:moveTo>
                    <a:pt x="2100037" y="38100"/>
                  </a:moveTo>
                  <a:lnTo>
                    <a:pt x="2100876" y="45040"/>
                  </a:lnTo>
                  <a:lnTo>
                    <a:pt x="2102340" y="50800"/>
                  </a:lnTo>
                  <a:lnTo>
                    <a:pt x="2100037" y="38100"/>
                  </a:lnTo>
                  <a:close/>
                </a:path>
                <a:path w="6079490" h="5943600">
                  <a:moveTo>
                    <a:pt x="2187034" y="25400"/>
                  </a:moveTo>
                  <a:lnTo>
                    <a:pt x="2100037" y="38100"/>
                  </a:lnTo>
                  <a:lnTo>
                    <a:pt x="2102340" y="50800"/>
                  </a:lnTo>
                  <a:lnTo>
                    <a:pt x="2189988" y="50800"/>
                  </a:lnTo>
                  <a:lnTo>
                    <a:pt x="2189257" y="43791"/>
                  </a:lnTo>
                  <a:lnTo>
                    <a:pt x="2187034" y="25400"/>
                  </a:lnTo>
                  <a:close/>
                </a:path>
                <a:path w="6079490" h="5943600">
                  <a:moveTo>
                    <a:pt x="2276556" y="31748"/>
                  </a:moveTo>
                  <a:lnTo>
                    <a:pt x="2277616" y="50800"/>
                  </a:lnTo>
                  <a:lnTo>
                    <a:pt x="2278496" y="50672"/>
                  </a:lnTo>
                  <a:lnTo>
                    <a:pt x="2276556" y="31748"/>
                  </a:lnTo>
                  <a:close/>
                </a:path>
                <a:path w="6079490" h="5943600">
                  <a:moveTo>
                    <a:pt x="2278496" y="50672"/>
                  </a:moveTo>
                  <a:lnTo>
                    <a:pt x="2277616" y="50800"/>
                  </a:lnTo>
                  <a:lnTo>
                    <a:pt x="2278509" y="50800"/>
                  </a:lnTo>
                  <a:lnTo>
                    <a:pt x="2278496" y="50672"/>
                  </a:lnTo>
                  <a:close/>
                </a:path>
                <a:path w="6079490" h="5943600">
                  <a:moveTo>
                    <a:pt x="2803487" y="12700"/>
                  </a:moveTo>
                  <a:lnTo>
                    <a:pt x="2716585" y="12700"/>
                  </a:lnTo>
                  <a:lnTo>
                    <a:pt x="2713570" y="38100"/>
                  </a:lnTo>
                  <a:lnTo>
                    <a:pt x="2800938" y="50800"/>
                  </a:lnTo>
                  <a:lnTo>
                    <a:pt x="2802429" y="31757"/>
                  </a:lnTo>
                  <a:lnTo>
                    <a:pt x="2803487" y="12700"/>
                  </a:lnTo>
                  <a:close/>
                </a:path>
                <a:path w="6079490" h="5943600">
                  <a:moveTo>
                    <a:pt x="2801761" y="43791"/>
                  </a:moveTo>
                  <a:lnTo>
                    <a:pt x="2800938" y="50800"/>
                  </a:lnTo>
                  <a:lnTo>
                    <a:pt x="2801372" y="50800"/>
                  </a:lnTo>
                  <a:lnTo>
                    <a:pt x="2801761" y="43791"/>
                  </a:lnTo>
                  <a:close/>
                </a:path>
                <a:path w="6079490" h="5943600">
                  <a:moveTo>
                    <a:pt x="2802430" y="38100"/>
                  </a:moveTo>
                  <a:lnTo>
                    <a:pt x="2801761" y="43791"/>
                  </a:lnTo>
                  <a:lnTo>
                    <a:pt x="2801372" y="50800"/>
                  </a:lnTo>
                  <a:lnTo>
                    <a:pt x="2802430" y="38100"/>
                  </a:lnTo>
                  <a:close/>
                </a:path>
                <a:path w="6079490" h="5943600">
                  <a:moveTo>
                    <a:pt x="2890279" y="38100"/>
                  </a:moveTo>
                  <a:lnTo>
                    <a:pt x="2802430" y="38100"/>
                  </a:lnTo>
                  <a:lnTo>
                    <a:pt x="2801372" y="50800"/>
                  </a:lnTo>
                  <a:lnTo>
                    <a:pt x="2887514" y="50800"/>
                  </a:lnTo>
                  <a:lnTo>
                    <a:pt x="2890279" y="38100"/>
                  </a:lnTo>
                  <a:close/>
                </a:path>
                <a:path w="6079490" h="5943600">
                  <a:moveTo>
                    <a:pt x="2893044" y="25400"/>
                  </a:moveTo>
                  <a:lnTo>
                    <a:pt x="2890279" y="38100"/>
                  </a:lnTo>
                  <a:lnTo>
                    <a:pt x="2889222" y="50800"/>
                  </a:lnTo>
                  <a:lnTo>
                    <a:pt x="2976869" y="50800"/>
                  </a:lnTo>
                  <a:lnTo>
                    <a:pt x="2979634" y="38100"/>
                  </a:lnTo>
                  <a:lnTo>
                    <a:pt x="2893044" y="25400"/>
                  </a:lnTo>
                  <a:close/>
                </a:path>
                <a:path w="6079490" h="5943600">
                  <a:moveTo>
                    <a:pt x="2979634" y="38100"/>
                  </a:moveTo>
                  <a:lnTo>
                    <a:pt x="2976869" y="50800"/>
                  </a:lnTo>
                  <a:lnTo>
                    <a:pt x="2978555" y="45535"/>
                  </a:lnTo>
                  <a:lnTo>
                    <a:pt x="2979634" y="38100"/>
                  </a:lnTo>
                  <a:close/>
                </a:path>
                <a:path w="6079490" h="5943600">
                  <a:moveTo>
                    <a:pt x="2978555" y="45535"/>
                  </a:moveTo>
                  <a:lnTo>
                    <a:pt x="2976869" y="50800"/>
                  </a:lnTo>
                  <a:lnTo>
                    <a:pt x="2977790" y="50800"/>
                  </a:lnTo>
                  <a:lnTo>
                    <a:pt x="2978555" y="45535"/>
                  </a:lnTo>
                  <a:close/>
                </a:path>
                <a:path w="6079490" h="5943600">
                  <a:moveTo>
                    <a:pt x="2276003" y="21800"/>
                  </a:moveTo>
                  <a:lnTo>
                    <a:pt x="2276557" y="31757"/>
                  </a:lnTo>
                  <a:lnTo>
                    <a:pt x="2278496" y="50672"/>
                  </a:lnTo>
                  <a:lnTo>
                    <a:pt x="2365280" y="38098"/>
                  </a:lnTo>
                  <a:lnTo>
                    <a:pt x="2364220" y="25400"/>
                  </a:lnTo>
                  <a:lnTo>
                    <a:pt x="2276556" y="25400"/>
                  </a:lnTo>
                  <a:lnTo>
                    <a:pt x="2276003" y="21800"/>
                  </a:lnTo>
                  <a:close/>
                </a:path>
                <a:path w="6079490" h="5943600">
                  <a:moveTo>
                    <a:pt x="2980936" y="38100"/>
                  </a:moveTo>
                  <a:lnTo>
                    <a:pt x="2979634" y="38100"/>
                  </a:lnTo>
                  <a:lnTo>
                    <a:pt x="2978555" y="45535"/>
                  </a:lnTo>
                  <a:lnTo>
                    <a:pt x="2980936" y="38100"/>
                  </a:lnTo>
                  <a:close/>
                </a:path>
                <a:path w="6079490" h="5943600">
                  <a:moveTo>
                    <a:pt x="2100037" y="38100"/>
                  </a:moveTo>
                  <a:lnTo>
                    <a:pt x="2099112" y="38100"/>
                  </a:lnTo>
                  <a:lnTo>
                    <a:pt x="2100876" y="45040"/>
                  </a:lnTo>
                  <a:lnTo>
                    <a:pt x="2100037" y="38100"/>
                  </a:lnTo>
                  <a:close/>
                </a:path>
                <a:path w="6079490" h="5943600">
                  <a:moveTo>
                    <a:pt x="2803917" y="12762"/>
                  </a:moveTo>
                  <a:lnTo>
                    <a:pt x="2802429" y="31757"/>
                  </a:lnTo>
                  <a:lnTo>
                    <a:pt x="2801761" y="43791"/>
                  </a:lnTo>
                  <a:lnTo>
                    <a:pt x="2802430" y="38100"/>
                  </a:lnTo>
                  <a:lnTo>
                    <a:pt x="2890279" y="38098"/>
                  </a:lnTo>
                  <a:lnTo>
                    <a:pt x="2891337" y="25400"/>
                  </a:lnTo>
                  <a:lnTo>
                    <a:pt x="2803917" y="12762"/>
                  </a:lnTo>
                  <a:close/>
                </a:path>
                <a:path w="6079490" h="5943600">
                  <a:moveTo>
                    <a:pt x="2187384" y="25400"/>
                  </a:moveTo>
                  <a:lnTo>
                    <a:pt x="2187839" y="29838"/>
                  </a:lnTo>
                  <a:lnTo>
                    <a:pt x="2189337" y="38100"/>
                  </a:lnTo>
                  <a:lnTo>
                    <a:pt x="2187384" y="25400"/>
                  </a:lnTo>
                  <a:close/>
                </a:path>
                <a:path w="6079490" h="5943600">
                  <a:moveTo>
                    <a:pt x="2274603" y="12700"/>
                  </a:moveTo>
                  <a:lnTo>
                    <a:pt x="2187384" y="25400"/>
                  </a:lnTo>
                  <a:lnTo>
                    <a:pt x="2189337" y="38100"/>
                  </a:lnTo>
                  <a:lnTo>
                    <a:pt x="2276909" y="38100"/>
                  </a:lnTo>
                  <a:lnTo>
                    <a:pt x="2276556" y="31748"/>
                  </a:lnTo>
                  <a:lnTo>
                    <a:pt x="2274603" y="12700"/>
                  </a:lnTo>
                  <a:close/>
                </a:path>
                <a:path w="6079490" h="5943600">
                  <a:moveTo>
                    <a:pt x="2364221" y="25401"/>
                  </a:moveTo>
                  <a:lnTo>
                    <a:pt x="2365280" y="38100"/>
                  </a:lnTo>
                  <a:lnTo>
                    <a:pt x="2365868" y="38100"/>
                  </a:lnTo>
                  <a:lnTo>
                    <a:pt x="2364221" y="25401"/>
                  </a:lnTo>
                  <a:close/>
                </a:path>
                <a:path w="6079490" h="5943600">
                  <a:moveTo>
                    <a:pt x="2451699" y="12700"/>
                  </a:moveTo>
                  <a:lnTo>
                    <a:pt x="2363161" y="12700"/>
                  </a:lnTo>
                  <a:lnTo>
                    <a:pt x="2364242" y="25564"/>
                  </a:lnTo>
                  <a:lnTo>
                    <a:pt x="2365868" y="38100"/>
                  </a:lnTo>
                  <a:lnTo>
                    <a:pt x="2452215" y="25564"/>
                  </a:lnTo>
                  <a:lnTo>
                    <a:pt x="2451078" y="25400"/>
                  </a:lnTo>
                  <a:lnTo>
                    <a:pt x="2451699" y="12700"/>
                  </a:lnTo>
                  <a:close/>
                </a:path>
                <a:path w="6079490" h="5943600">
                  <a:moveTo>
                    <a:pt x="2539296" y="0"/>
                  </a:moveTo>
                  <a:lnTo>
                    <a:pt x="2452321" y="0"/>
                  </a:lnTo>
                  <a:lnTo>
                    <a:pt x="2451707" y="12762"/>
                  </a:lnTo>
                  <a:lnTo>
                    <a:pt x="2453334" y="25401"/>
                  </a:lnTo>
                  <a:lnTo>
                    <a:pt x="2452215" y="25564"/>
                  </a:lnTo>
                  <a:lnTo>
                    <a:pt x="2539038" y="38100"/>
                  </a:lnTo>
                  <a:lnTo>
                    <a:pt x="2539570" y="21800"/>
                  </a:lnTo>
                  <a:lnTo>
                    <a:pt x="2539538" y="12699"/>
                  </a:lnTo>
                  <a:lnTo>
                    <a:pt x="2539296" y="0"/>
                  </a:lnTo>
                  <a:close/>
                </a:path>
                <a:path w="6079490" h="5943600">
                  <a:moveTo>
                    <a:pt x="2539660" y="25400"/>
                  </a:moveTo>
                  <a:lnTo>
                    <a:pt x="2539038" y="38100"/>
                  </a:lnTo>
                  <a:lnTo>
                    <a:pt x="2540024" y="38100"/>
                  </a:lnTo>
                  <a:lnTo>
                    <a:pt x="2539660" y="25400"/>
                  </a:lnTo>
                  <a:close/>
                </a:path>
                <a:path w="6079490" h="5943600">
                  <a:moveTo>
                    <a:pt x="2627182" y="0"/>
                  </a:moveTo>
                  <a:lnTo>
                    <a:pt x="2540281" y="0"/>
                  </a:lnTo>
                  <a:lnTo>
                    <a:pt x="2539867" y="12699"/>
                  </a:lnTo>
                  <a:lnTo>
                    <a:pt x="2539781" y="25400"/>
                  </a:lnTo>
                  <a:lnTo>
                    <a:pt x="2540024" y="38100"/>
                  </a:lnTo>
                  <a:lnTo>
                    <a:pt x="2626024" y="38098"/>
                  </a:lnTo>
                  <a:lnTo>
                    <a:pt x="2627546" y="19050"/>
                  </a:lnTo>
                  <a:lnTo>
                    <a:pt x="2627182" y="0"/>
                  </a:lnTo>
                  <a:close/>
                </a:path>
                <a:path w="6079490" h="5943600">
                  <a:moveTo>
                    <a:pt x="2627546" y="19050"/>
                  </a:moveTo>
                  <a:lnTo>
                    <a:pt x="2626024" y="38100"/>
                  </a:lnTo>
                  <a:lnTo>
                    <a:pt x="2627911" y="38100"/>
                  </a:lnTo>
                  <a:lnTo>
                    <a:pt x="2627546" y="19050"/>
                  </a:lnTo>
                  <a:close/>
                </a:path>
                <a:path w="6079490" h="5943600">
                  <a:moveTo>
                    <a:pt x="2629069" y="0"/>
                  </a:moveTo>
                  <a:lnTo>
                    <a:pt x="2627547" y="19050"/>
                  </a:lnTo>
                  <a:lnTo>
                    <a:pt x="2627911" y="38100"/>
                  </a:lnTo>
                  <a:lnTo>
                    <a:pt x="2713540" y="38098"/>
                  </a:lnTo>
                  <a:lnTo>
                    <a:pt x="2716547" y="12762"/>
                  </a:lnTo>
                  <a:lnTo>
                    <a:pt x="2629069" y="0"/>
                  </a:lnTo>
                  <a:close/>
                </a:path>
                <a:path w="6079490" h="5943600">
                  <a:moveTo>
                    <a:pt x="2715054" y="25468"/>
                  </a:moveTo>
                  <a:lnTo>
                    <a:pt x="2713540" y="38100"/>
                  </a:lnTo>
                  <a:lnTo>
                    <a:pt x="2715054" y="25468"/>
                  </a:lnTo>
                  <a:close/>
                </a:path>
                <a:path w="6079490" h="5943600">
                  <a:moveTo>
                    <a:pt x="2893044" y="25400"/>
                  </a:moveTo>
                  <a:lnTo>
                    <a:pt x="2891337" y="25400"/>
                  </a:lnTo>
                  <a:lnTo>
                    <a:pt x="2890279" y="38098"/>
                  </a:lnTo>
                  <a:lnTo>
                    <a:pt x="2893044" y="25400"/>
                  </a:lnTo>
                  <a:close/>
                </a:path>
                <a:path w="6079490" h="5943600">
                  <a:moveTo>
                    <a:pt x="2803487" y="12700"/>
                  </a:moveTo>
                  <a:lnTo>
                    <a:pt x="2802429" y="31757"/>
                  </a:lnTo>
                  <a:lnTo>
                    <a:pt x="2803917" y="12762"/>
                  </a:lnTo>
                  <a:lnTo>
                    <a:pt x="2803487" y="12700"/>
                  </a:lnTo>
                  <a:close/>
                </a:path>
                <a:path w="6079490" h="5943600">
                  <a:moveTo>
                    <a:pt x="2187384" y="25400"/>
                  </a:moveTo>
                  <a:lnTo>
                    <a:pt x="2187034" y="25400"/>
                  </a:lnTo>
                  <a:lnTo>
                    <a:pt x="2187839" y="29838"/>
                  </a:lnTo>
                  <a:lnTo>
                    <a:pt x="2187384" y="25400"/>
                  </a:lnTo>
                  <a:close/>
                </a:path>
                <a:path w="6079490" h="5943600">
                  <a:moveTo>
                    <a:pt x="2451699" y="12700"/>
                  </a:moveTo>
                  <a:lnTo>
                    <a:pt x="2451090" y="25401"/>
                  </a:lnTo>
                  <a:lnTo>
                    <a:pt x="2452215" y="25564"/>
                  </a:lnTo>
                  <a:lnTo>
                    <a:pt x="2453347" y="25400"/>
                  </a:lnTo>
                  <a:lnTo>
                    <a:pt x="2451699" y="12700"/>
                  </a:lnTo>
                  <a:close/>
                </a:path>
                <a:path w="6079490" h="5943600">
                  <a:moveTo>
                    <a:pt x="2716585" y="12700"/>
                  </a:moveTo>
                  <a:lnTo>
                    <a:pt x="2715055" y="25466"/>
                  </a:lnTo>
                  <a:lnTo>
                    <a:pt x="2716585" y="12700"/>
                  </a:lnTo>
                  <a:close/>
                </a:path>
                <a:path w="6079490" h="5943600">
                  <a:moveTo>
                    <a:pt x="2362573" y="12700"/>
                  </a:moveTo>
                  <a:lnTo>
                    <a:pt x="2275496" y="12700"/>
                  </a:lnTo>
                  <a:lnTo>
                    <a:pt x="2276556" y="25400"/>
                  </a:lnTo>
                  <a:lnTo>
                    <a:pt x="2364221" y="25401"/>
                  </a:lnTo>
                  <a:lnTo>
                    <a:pt x="2362573" y="12700"/>
                  </a:lnTo>
                  <a:close/>
                </a:path>
                <a:path w="6079490" h="5943600">
                  <a:moveTo>
                    <a:pt x="2275496" y="12700"/>
                  </a:moveTo>
                  <a:lnTo>
                    <a:pt x="2276003" y="21800"/>
                  </a:lnTo>
                  <a:lnTo>
                    <a:pt x="2276556" y="25400"/>
                  </a:lnTo>
                  <a:lnTo>
                    <a:pt x="2275496" y="12700"/>
                  </a:lnTo>
                  <a:close/>
                </a:path>
                <a:path w="6079490" h="5943600">
                  <a:moveTo>
                    <a:pt x="2450052" y="0"/>
                  </a:moveTo>
                  <a:lnTo>
                    <a:pt x="2362576" y="12699"/>
                  </a:lnTo>
                  <a:lnTo>
                    <a:pt x="2364220" y="25400"/>
                  </a:lnTo>
                  <a:lnTo>
                    <a:pt x="2363161" y="12700"/>
                  </a:lnTo>
                  <a:lnTo>
                    <a:pt x="2451699" y="12700"/>
                  </a:lnTo>
                  <a:lnTo>
                    <a:pt x="2450052" y="0"/>
                  </a:lnTo>
                  <a:close/>
                </a:path>
                <a:path w="6079490" h="5943600">
                  <a:moveTo>
                    <a:pt x="2275496" y="12700"/>
                  </a:moveTo>
                  <a:lnTo>
                    <a:pt x="2274603" y="12700"/>
                  </a:lnTo>
                  <a:lnTo>
                    <a:pt x="2276003" y="21800"/>
                  </a:lnTo>
                  <a:lnTo>
                    <a:pt x="2275496" y="12700"/>
                  </a:lnTo>
                  <a:close/>
                </a:path>
                <a:path w="6079490" h="5943600">
                  <a:moveTo>
                    <a:pt x="2540281" y="0"/>
                  </a:moveTo>
                  <a:lnTo>
                    <a:pt x="2539296" y="0"/>
                  </a:lnTo>
                  <a:lnTo>
                    <a:pt x="2539660" y="19050"/>
                  </a:lnTo>
                  <a:lnTo>
                    <a:pt x="2540281" y="0"/>
                  </a:lnTo>
                  <a:close/>
                </a:path>
                <a:path w="6079490" h="5943600">
                  <a:moveTo>
                    <a:pt x="2803922" y="12700"/>
                  </a:moveTo>
                  <a:lnTo>
                    <a:pt x="2803487" y="12700"/>
                  </a:lnTo>
                  <a:lnTo>
                    <a:pt x="2803917" y="12762"/>
                  </a:lnTo>
                  <a:close/>
                </a:path>
                <a:path w="6079490" h="5943600">
                  <a:moveTo>
                    <a:pt x="2629069" y="0"/>
                  </a:moveTo>
                  <a:lnTo>
                    <a:pt x="2627182" y="0"/>
                  </a:lnTo>
                  <a:lnTo>
                    <a:pt x="2627546" y="12700"/>
                  </a:lnTo>
                  <a:lnTo>
                    <a:pt x="2629069" y="0"/>
                  </a:lnTo>
                  <a:close/>
                </a:path>
                <a:path w="6079490" h="5943600">
                  <a:moveTo>
                    <a:pt x="2452321" y="0"/>
                  </a:moveTo>
                  <a:lnTo>
                    <a:pt x="2450052" y="0"/>
                  </a:lnTo>
                  <a:lnTo>
                    <a:pt x="2451699" y="12699"/>
                  </a:lnTo>
                  <a:lnTo>
                    <a:pt x="2452321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928087" y="6081682"/>
              <a:ext cx="1521258" cy="151130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2590285" y="3429018"/>
              <a:ext cx="3161030" cy="2528570"/>
            </a:xfrm>
            <a:custGeom>
              <a:avLst/>
              <a:gdLst/>
              <a:ahLst/>
              <a:cxnLst/>
              <a:rect l="l" t="t" r="r" b="b"/>
              <a:pathLst>
                <a:path w="3161030" h="2528570">
                  <a:moveTo>
                    <a:pt x="3160890" y="902792"/>
                  </a:moveTo>
                  <a:lnTo>
                    <a:pt x="3146056" y="897636"/>
                  </a:lnTo>
                  <a:lnTo>
                    <a:pt x="3126219" y="890739"/>
                  </a:lnTo>
                  <a:lnTo>
                    <a:pt x="3126219" y="906868"/>
                  </a:lnTo>
                  <a:lnTo>
                    <a:pt x="3126067" y="907313"/>
                  </a:lnTo>
                  <a:lnTo>
                    <a:pt x="589978" y="25146"/>
                  </a:lnTo>
                  <a:lnTo>
                    <a:pt x="590118" y="24714"/>
                  </a:lnTo>
                  <a:lnTo>
                    <a:pt x="3126219" y="906868"/>
                  </a:lnTo>
                  <a:lnTo>
                    <a:pt x="3126219" y="890739"/>
                  </a:lnTo>
                  <a:lnTo>
                    <a:pt x="580301" y="5156"/>
                  </a:lnTo>
                  <a:lnTo>
                    <a:pt x="565467" y="0"/>
                  </a:lnTo>
                  <a:lnTo>
                    <a:pt x="555142" y="29667"/>
                  </a:lnTo>
                  <a:lnTo>
                    <a:pt x="569976" y="34823"/>
                  </a:lnTo>
                  <a:lnTo>
                    <a:pt x="569874" y="35128"/>
                  </a:lnTo>
                  <a:lnTo>
                    <a:pt x="584708" y="40297"/>
                  </a:lnTo>
                  <a:lnTo>
                    <a:pt x="584809" y="39992"/>
                  </a:lnTo>
                  <a:lnTo>
                    <a:pt x="3120898" y="922147"/>
                  </a:lnTo>
                  <a:lnTo>
                    <a:pt x="3120796" y="922464"/>
                  </a:lnTo>
                  <a:lnTo>
                    <a:pt x="2576080" y="2488425"/>
                  </a:lnTo>
                  <a:lnTo>
                    <a:pt x="2570924" y="2486634"/>
                  </a:lnTo>
                  <a:lnTo>
                    <a:pt x="2570924" y="2503259"/>
                  </a:lnTo>
                  <a:lnTo>
                    <a:pt x="2570873" y="2503411"/>
                  </a:lnTo>
                  <a:lnTo>
                    <a:pt x="34785" y="1621243"/>
                  </a:lnTo>
                  <a:lnTo>
                    <a:pt x="34836" y="1621104"/>
                  </a:lnTo>
                  <a:lnTo>
                    <a:pt x="2570924" y="2503259"/>
                  </a:lnTo>
                  <a:lnTo>
                    <a:pt x="2570924" y="2486634"/>
                  </a:lnTo>
                  <a:lnTo>
                    <a:pt x="39992" y="1606270"/>
                  </a:lnTo>
                  <a:lnTo>
                    <a:pt x="584708" y="40297"/>
                  </a:lnTo>
                  <a:lnTo>
                    <a:pt x="555040" y="29972"/>
                  </a:lnTo>
                  <a:lnTo>
                    <a:pt x="24955" y="1553895"/>
                  </a:lnTo>
                  <a:lnTo>
                    <a:pt x="24955" y="1601685"/>
                  </a:lnTo>
                  <a:lnTo>
                    <a:pt x="19951" y="1616075"/>
                  </a:lnTo>
                  <a:lnTo>
                    <a:pt x="24942" y="1601685"/>
                  </a:lnTo>
                  <a:lnTo>
                    <a:pt x="24955" y="1553895"/>
                  </a:lnTo>
                  <a:lnTo>
                    <a:pt x="10325" y="1595945"/>
                  </a:lnTo>
                  <a:lnTo>
                    <a:pt x="10121" y="1596529"/>
                  </a:lnTo>
                  <a:lnTo>
                    <a:pt x="0" y="1625612"/>
                  </a:lnTo>
                  <a:lnTo>
                    <a:pt x="14833" y="1630768"/>
                  </a:lnTo>
                  <a:lnTo>
                    <a:pt x="14935" y="1630489"/>
                  </a:lnTo>
                  <a:lnTo>
                    <a:pt x="2580703" y="2522956"/>
                  </a:lnTo>
                  <a:lnTo>
                    <a:pt x="2595537" y="2528125"/>
                  </a:lnTo>
                  <a:lnTo>
                    <a:pt x="2605544" y="2499334"/>
                  </a:lnTo>
                  <a:lnTo>
                    <a:pt x="3150463" y="932776"/>
                  </a:lnTo>
                  <a:lnTo>
                    <a:pt x="3160890" y="902792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121587" y="7790349"/>
              <a:ext cx="2176145" cy="1767205"/>
            </a:xfrm>
            <a:custGeom>
              <a:avLst/>
              <a:gdLst/>
              <a:ahLst/>
              <a:cxnLst/>
              <a:rect l="l" t="t" r="r" b="b"/>
              <a:pathLst>
                <a:path w="2176144" h="1767204">
                  <a:moveTo>
                    <a:pt x="549845" y="0"/>
                  </a:moveTo>
                  <a:lnTo>
                    <a:pt x="458736" y="6446"/>
                  </a:lnTo>
                  <a:lnTo>
                    <a:pt x="367626" y="5669"/>
                  </a:lnTo>
                  <a:lnTo>
                    <a:pt x="276516" y="5483"/>
                  </a:lnTo>
                  <a:lnTo>
                    <a:pt x="185406" y="1963"/>
                  </a:lnTo>
                  <a:lnTo>
                    <a:pt x="94296" y="815"/>
                  </a:lnTo>
                  <a:lnTo>
                    <a:pt x="1556" y="1223"/>
                  </a:lnTo>
                  <a:lnTo>
                    <a:pt x="2667" y="90924"/>
                  </a:lnTo>
                  <a:lnTo>
                    <a:pt x="4001" y="178959"/>
                  </a:lnTo>
                  <a:lnTo>
                    <a:pt x="6187" y="266994"/>
                  </a:lnTo>
                  <a:lnTo>
                    <a:pt x="889" y="355028"/>
                  </a:lnTo>
                  <a:lnTo>
                    <a:pt x="4853" y="443063"/>
                  </a:lnTo>
                  <a:lnTo>
                    <a:pt x="2186" y="531097"/>
                  </a:lnTo>
                  <a:lnTo>
                    <a:pt x="6076" y="619132"/>
                  </a:lnTo>
                  <a:lnTo>
                    <a:pt x="1926" y="707166"/>
                  </a:lnTo>
                  <a:lnTo>
                    <a:pt x="5854" y="795201"/>
                  </a:lnTo>
                  <a:lnTo>
                    <a:pt x="2556" y="971270"/>
                  </a:lnTo>
                  <a:lnTo>
                    <a:pt x="3408" y="1059305"/>
                  </a:lnTo>
                  <a:lnTo>
                    <a:pt x="37" y="1147340"/>
                  </a:lnTo>
                  <a:lnTo>
                    <a:pt x="5446" y="1235374"/>
                  </a:lnTo>
                  <a:lnTo>
                    <a:pt x="1185" y="1323409"/>
                  </a:lnTo>
                  <a:lnTo>
                    <a:pt x="5150" y="1411444"/>
                  </a:lnTo>
                  <a:lnTo>
                    <a:pt x="0" y="1499515"/>
                  </a:lnTo>
                  <a:lnTo>
                    <a:pt x="3260" y="1587550"/>
                  </a:lnTo>
                  <a:lnTo>
                    <a:pt x="2741" y="1675621"/>
                  </a:lnTo>
                  <a:lnTo>
                    <a:pt x="4631" y="1762174"/>
                  </a:lnTo>
                  <a:lnTo>
                    <a:pt x="94259" y="1761137"/>
                  </a:lnTo>
                  <a:lnTo>
                    <a:pt x="185332" y="1763249"/>
                  </a:lnTo>
                  <a:lnTo>
                    <a:pt x="276442" y="1763249"/>
                  </a:lnTo>
                  <a:lnTo>
                    <a:pt x="367514" y="1761026"/>
                  </a:lnTo>
                  <a:lnTo>
                    <a:pt x="458624" y="1763137"/>
                  </a:lnTo>
                  <a:lnTo>
                    <a:pt x="549697" y="1762915"/>
                  </a:lnTo>
                  <a:lnTo>
                    <a:pt x="640807" y="1761544"/>
                  </a:lnTo>
                  <a:lnTo>
                    <a:pt x="731880" y="1766917"/>
                  </a:lnTo>
                  <a:lnTo>
                    <a:pt x="822990" y="1766732"/>
                  </a:lnTo>
                  <a:lnTo>
                    <a:pt x="914063" y="1763842"/>
                  </a:lnTo>
                  <a:lnTo>
                    <a:pt x="1005173" y="1766472"/>
                  </a:lnTo>
                  <a:lnTo>
                    <a:pt x="1096245" y="1761137"/>
                  </a:lnTo>
                  <a:lnTo>
                    <a:pt x="1187355" y="1763879"/>
                  </a:lnTo>
                  <a:lnTo>
                    <a:pt x="1278428" y="1764990"/>
                  </a:lnTo>
                  <a:lnTo>
                    <a:pt x="1369538" y="1765583"/>
                  </a:lnTo>
                  <a:lnTo>
                    <a:pt x="1460648" y="1764360"/>
                  </a:lnTo>
                  <a:lnTo>
                    <a:pt x="1642831" y="1766843"/>
                  </a:lnTo>
                  <a:lnTo>
                    <a:pt x="1733978" y="1761841"/>
                  </a:lnTo>
                  <a:lnTo>
                    <a:pt x="1827496" y="1766176"/>
                  </a:lnTo>
                  <a:lnTo>
                    <a:pt x="1823976" y="1675547"/>
                  </a:lnTo>
                  <a:lnTo>
                    <a:pt x="1827088" y="1587365"/>
                  </a:lnTo>
                  <a:lnTo>
                    <a:pt x="1828311" y="1499219"/>
                  </a:lnTo>
                  <a:lnTo>
                    <a:pt x="1821642" y="1411073"/>
                  </a:lnTo>
                  <a:lnTo>
                    <a:pt x="1825310" y="1322927"/>
                  </a:lnTo>
                  <a:lnTo>
                    <a:pt x="1827718" y="1234781"/>
                  </a:lnTo>
                  <a:lnTo>
                    <a:pt x="1826866" y="1146636"/>
                  </a:lnTo>
                  <a:lnTo>
                    <a:pt x="1826496" y="1058490"/>
                  </a:lnTo>
                  <a:lnTo>
                    <a:pt x="1824717" y="970344"/>
                  </a:lnTo>
                  <a:lnTo>
                    <a:pt x="1827533" y="882161"/>
                  </a:lnTo>
                  <a:lnTo>
                    <a:pt x="1826977" y="794016"/>
                  </a:lnTo>
                  <a:lnTo>
                    <a:pt x="1822235" y="705870"/>
                  </a:lnTo>
                  <a:lnTo>
                    <a:pt x="1825273" y="617687"/>
                  </a:lnTo>
                  <a:lnTo>
                    <a:pt x="1822161" y="529504"/>
                  </a:lnTo>
                  <a:lnTo>
                    <a:pt x="1827163" y="442284"/>
                  </a:lnTo>
                  <a:lnTo>
                    <a:pt x="1897005" y="377630"/>
                  </a:lnTo>
                  <a:lnTo>
                    <a:pt x="1966514" y="311344"/>
                  </a:lnTo>
                  <a:lnTo>
                    <a:pt x="2034614" y="243577"/>
                  </a:lnTo>
                  <a:lnTo>
                    <a:pt x="2104568" y="177736"/>
                  </a:lnTo>
                  <a:lnTo>
                    <a:pt x="2175744" y="109635"/>
                  </a:lnTo>
                  <a:lnTo>
                    <a:pt x="2086079" y="108413"/>
                  </a:lnTo>
                  <a:lnTo>
                    <a:pt x="1999082" y="110228"/>
                  </a:lnTo>
                  <a:lnTo>
                    <a:pt x="1912085" y="109450"/>
                  </a:lnTo>
                  <a:lnTo>
                    <a:pt x="1823124" y="111969"/>
                  </a:lnTo>
                  <a:lnTo>
                    <a:pt x="1824643" y="3297"/>
                  </a:lnTo>
                  <a:lnTo>
                    <a:pt x="1734015" y="3668"/>
                  </a:lnTo>
                  <a:lnTo>
                    <a:pt x="1642942" y="2297"/>
                  </a:lnTo>
                  <a:lnTo>
                    <a:pt x="1551832" y="6484"/>
                  </a:lnTo>
                  <a:lnTo>
                    <a:pt x="1460759" y="1111"/>
                  </a:lnTo>
                  <a:lnTo>
                    <a:pt x="1369649" y="5187"/>
                  </a:lnTo>
                  <a:lnTo>
                    <a:pt x="1278576" y="4668"/>
                  </a:lnTo>
                  <a:lnTo>
                    <a:pt x="1187466" y="3742"/>
                  </a:lnTo>
                  <a:lnTo>
                    <a:pt x="1096394" y="6187"/>
                  </a:lnTo>
                  <a:lnTo>
                    <a:pt x="1005284" y="2704"/>
                  </a:lnTo>
                  <a:lnTo>
                    <a:pt x="914211" y="5631"/>
                  </a:lnTo>
                  <a:lnTo>
                    <a:pt x="823101" y="1000"/>
                  </a:lnTo>
                  <a:lnTo>
                    <a:pt x="732028" y="2853"/>
                  </a:lnTo>
                  <a:lnTo>
                    <a:pt x="640918" y="4149"/>
                  </a:lnTo>
                  <a:lnTo>
                    <a:pt x="5498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105892" y="7782306"/>
              <a:ext cx="2230120" cy="1790700"/>
            </a:xfrm>
            <a:custGeom>
              <a:avLst/>
              <a:gdLst/>
              <a:ahLst/>
              <a:cxnLst/>
              <a:rect l="l" t="t" r="r" b="b"/>
              <a:pathLst>
                <a:path w="2230119" h="1790700">
                  <a:moveTo>
                    <a:pt x="34140" y="1689100"/>
                  </a:moveTo>
                  <a:lnTo>
                    <a:pt x="2734" y="1689100"/>
                  </a:lnTo>
                  <a:lnTo>
                    <a:pt x="4624" y="1778001"/>
                  </a:lnTo>
                  <a:lnTo>
                    <a:pt x="4963" y="1790700"/>
                  </a:lnTo>
                  <a:lnTo>
                    <a:pt x="20508" y="1790700"/>
                  </a:lnTo>
                  <a:lnTo>
                    <a:pt x="20145" y="1765300"/>
                  </a:lnTo>
                  <a:lnTo>
                    <a:pt x="35759" y="1765300"/>
                  </a:lnTo>
                  <a:lnTo>
                    <a:pt x="34140" y="1689100"/>
                  </a:lnTo>
                  <a:close/>
                </a:path>
                <a:path w="2230119" h="1790700">
                  <a:moveTo>
                    <a:pt x="35759" y="1765300"/>
                  </a:moveTo>
                  <a:lnTo>
                    <a:pt x="20145" y="1765300"/>
                  </a:lnTo>
                  <a:lnTo>
                    <a:pt x="20508" y="1790700"/>
                  </a:lnTo>
                  <a:lnTo>
                    <a:pt x="109590" y="1790700"/>
                  </a:lnTo>
                  <a:lnTo>
                    <a:pt x="109954" y="1778000"/>
                  </a:lnTo>
                  <a:lnTo>
                    <a:pt x="36029" y="1778000"/>
                  </a:lnTo>
                  <a:lnTo>
                    <a:pt x="35759" y="1765300"/>
                  </a:lnTo>
                  <a:close/>
                </a:path>
                <a:path w="2230119" h="1790700">
                  <a:moveTo>
                    <a:pt x="109954" y="1778000"/>
                  </a:moveTo>
                  <a:lnTo>
                    <a:pt x="109590" y="1790700"/>
                  </a:lnTo>
                  <a:lnTo>
                    <a:pt x="110136" y="1790700"/>
                  </a:lnTo>
                  <a:lnTo>
                    <a:pt x="109954" y="1778000"/>
                  </a:lnTo>
                  <a:close/>
                </a:path>
                <a:path w="2230119" h="1790700">
                  <a:moveTo>
                    <a:pt x="201027" y="1765300"/>
                  </a:moveTo>
                  <a:lnTo>
                    <a:pt x="110318" y="1765300"/>
                  </a:lnTo>
                  <a:lnTo>
                    <a:pt x="109954" y="1778001"/>
                  </a:lnTo>
                  <a:lnTo>
                    <a:pt x="110136" y="1790700"/>
                  </a:lnTo>
                  <a:lnTo>
                    <a:pt x="200663" y="1790700"/>
                  </a:lnTo>
                  <a:lnTo>
                    <a:pt x="201027" y="1778001"/>
                  </a:lnTo>
                  <a:lnTo>
                    <a:pt x="201027" y="1765300"/>
                  </a:lnTo>
                  <a:close/>
                </a:path>
                <a:path w="2230119" h="1790700">
                  <a:moveTo>
                    <a:pt x="201027" y="1778000"/>
                  </a:moveTo>
                  <a:lnTo>
                    <a:pt x="200663" y="1790700"/>
                  </a:lnTo>
                  <a:lnTo>
                    <a:pt x="201027" y="1790700"/>
                  </a:lnTo>
                  <a:lnTo>
                    <a:pt x="201027" y="1778000"/>
                  </a:lnTo>
                  <a:close/>
                </a:path>
                <a:path w="2230119" h="1790700">
                  <a:moveTo>
                    <a:pt x="291754" y="1765300"/>
                  </a:moveTo>
                  <a:lnTo>
                    <a:pt x="201391" y="1765300"/>
                  </a:lnTo>
                  <a:lnTo>
                    <a:pt x="201032" y="1777845"/>
                  </a:lnTo>
                  <a:lnTo>
                    <a:pt x="201027" y="1790700"/>
                  </a:lnTo>
                  <a:lnTo>
                    <a:pt x="292137" y="1790700"/>
                  </a:lnTo>
                  <a:lnTo>
                    <a:pt x="292133" y="1777845"/>
                  </a:lnTo>
                  <a:lnTo>
                    <a:pt x="291754" y="1765300"/>
                  </a:lnTo>
                  <a:close/>
                </a:path>
                <a:path w="2230119" h="1790700">
                  <a:moveTo>
                    <a:pt x="292137" y="1778000"/>
                  </a:moveTo>
                  <a:lnTo>
                    <a:pt x="292137" y="1790700"/>
                  </a:lnTo>
                  <a:lnTo>
                    <a:pt x="292520" y="1790700"/>
                  </a:lnTo>
                  <a:lnTo>
                    <a:pt x="292137" y="1778000"/>
                  </a:lnTo>
                  <a:close/>
                </a:path>
                <a:path w="2230119" h="1790700">
                  <a:moveTo>
                    <a:pt x="382827" y="1765300"/>
                  </a:moveTo>
                  <a:lnTo>
                    <a:pt x="292137" y="1765300"/>
                  </a:lnTo>
                  <a:lnTo>
                    <a:pt x="292137" y="1778001"/>
                  </a:lnTo>
                  <a:lnTo>
                    <a:pt x="292520" y="1790700"/>
                  </a:lnTo>
                  <a:lnTo>
                    <a:pt x="382846" y="1790700"/>
                  </a:lnTo>
                  <a:lnTo>
                    <a:pt x="383205" y="1777845"/>
                  </a:lnTo>
                  <a:lnTo>
                    <a:pt x="382827" y="1765300"/>
                  </a:lnTo>
                  <a:close/>
                </a:path>
                <a:path w="2230119" h="1790700">
                  <a:moveTo>
                    <a:pt x="383210" y="1778000"/>
                  </a:moveTo>
                  <a:lnTo>
                    <a:pt x="382846" y="1790700"/>
                  </a:lnTo>
                  <a:lnTo>
                    <a:pt x="383593" y="1790700"/>
                  </a:lnTo>
                  <a:lnTo>
                    <a:pt x="383210" y="1778000"/>
                  </a:lnTo>
                  <a:close/>
                </a:path>
                <a:path w="2230119" h="1790700">
                  <a:moveTo>
                    <a:pt x="474282" y="1765300"/>
                  </a:moveTo>
                  <a:lnTo>
                    <a:pt x="383574" y="1765300"/>
                  </a:lnTo>
                  <a:lnTo>
                    <a:pt x="383210" y="1778001"/>
                  </a:lnTo>
                  <a:lnTo>
                    <a:pt x="383593" y="1790700"/>
                  </a:lnTo>
                  <a:lnTo>
                    <a:pt x="473956" y="1790700"/>
                  </a:lnTo>
                  <a:lnTo>
                    <a:pt x="474320" y="1778001"/>
                  </a:lnTo>
                  <a:lnTo>
                    <a:pt x="474282" y="1765300"/>
                  </a:lnTo>
                  <a:close/>
                </a:path>
                <a:path w="2230119" h="1790700">
                  <a:moveTo>
                    <a:pt x="474320" y="1778000"/>
                  </a:moveTo>
                  <a:lnTo>
                    <a:pt x="473956" y="1790700"/>
                  </a:lnTo>
                  <a:lnTo>
                    <a:pt x="474358" y="1790700"/>
                  </a:lnTo>
                  <a:lnTo>
                    <a:pt x="474320" y="1778000"/>
                  </a:lnTo>
                  <a:close/>
                </a:path>
                <a:path w="2230119" h="1790700">
                  <a:moveTo>
                    <a:pt x="565156" y="1765300"/>
                  </a:moveTo>
                  <a:lnTo>
                    <a:pt x="474684" y="1765300"/>
                  </a:lnTo>
                  <a:lnTo>
                    <a:pt x="474324" y="1777845"/>
                  </a:lnTo>
                  <a:lnTo>
                    <a:pt x="474358" y="1790700"/>
                  </a:lnTo>
                  <a:lnTo>
                    <a:pt x="565431" y="1790700"/>
                  </a:lnTo>
                  <a:lnTo>
                    <a:pt x="565390" y="1777845"/>
                  </a:lnTo>
                  <a:lnTo>
                    <a:pt x="565156" y="1765300"/>
                  </a:lnTo>
                  <a:close/>
                </a:path>
                <a:path w="2230119" h="1790700">
                  <a:moveTo>
                    <a:pt x="565393" y="1778000"/>
                  </a:moveTo>
                  <a:lnTo>
                    <a:pt x="565431" y="1790700"/>
                  </a:lnTo>
                  <a:lnTo>
                    <a:pt x="565629" y="1790700"/>
                  </a:lnTo>
                  <a:lnTo>
                    <a:pt x="565393" y="1778000"/>
                  </a:lnTo>
                  <a:close/>
                </a:path>
                <a:path w="2230119" h="1790700">
                  <a:moveTo>
                    <a:pt x="656503" y="1778000"/>
                  </a:moveTo>
                  <a:lnTo>
                    <a:pt x="565393" y="1778000"/>
                  </a:lnTo>
                  <a:lnTo>
                    <a:pt x="565629" y="1790700"/>
                  </a:lnTo>
                  <a:lnTo>
                    <a:pt x="655578" y="1790700"/>
                  </a:lnTo>
                  <a:lnTo>
                    <a:pt x="656503" y="1778000"/>
                  </a:lnTo>
                  <a:close/>
                </a:path>
                <a:path w="2230119" h="1790700">
                  <a:moveTo>
                    <a:pt x="656503" y="1778000"/>
                  </a:moveTo>
                  <a:lnTo>
                    <a:pt x="655578" y="1790700"/>
                  </a:lnTo>
                  <a:lnTo>
                    <a:pt x="656739" y="1790700"/>
                  </a:lnTo>
                  <a:lnTo>
                    <a:pt x="656503" y="1778000"/>
                  </a:lnTo>
                  <a:close/>
                </a:path>
                <a:path w="2230119" h="1790700">
                  <a:moveTo>
                    <a:pt x="747544" y="1765300"/>
                  </a:moveTo>
                  <a:lnTo>
                    <a:pt x="657428" y="1765300"/>
                  </a:lnTo>
                  <a:lnTo>
                    <a:pt x="656503" y="1778001"/>
                  </a:lnTo>
                  <a:lnTo>
                    <a:pt x="656739" y="1790700"/>
                  </a:lnTo>
                  <a:lnTo>
                    <a:pt x="746651" y="1790700"/>
                  </a:lnTo>
                  <a:lnTo>
                    <a:pt x="747575" y="1778001"/>
                  </a:lnTo>
                  <a:lnTo>
                    <a:pt x="747544" y="1765300"/>
                  </a:lnTo>
                  <a:close/>
                </a:path>
                <a:path w="2230119" h="1790700">
                  <a:moveTo>
                    <a:pt x="747576" y="1778000"/>
                  </a:moveTo>
                  <a:lnTo>
                    <a:pt x="746651" y="1790700"/>
                  </a:lnTo>
                  <a:lnTo>
                    <a:pt x="747607" y="1790700"/>
                  </a:lnTo>
                  <a:lnTo>
                    <a:pt x="747576" y="1778000"/>
                  </a:lnTo>
                  <a:close/>
                </a:path>
                <a:path w="2230119" h="1790700">
                  <a:moveTo>
                    <a:pt x="838187" y="1765300"/>
                  </a:moveTo>
                  <a:lnTo>
                    <a:pt x="748501" y="1765300"/>
                  </a:lnTo>
                  <a:lnTo>
                    <a:pt x="747587" y="1777845"/>
                  </a:lnTo>
                  <a:lnTo>
                    <a:pt x="747607" y="1790700"/>
                  </a:lnTo>
                  <a:lnTo>
                    <a:pt x="838717" y="1790700"/>
                  </a:lnTo>
                  <a:lnTo>
                    <a:pt x="838679" y="1777845"/>
                  </a:lnTo>
                  <a:lnTo>
                    <a:pt x="838187" y="1765300"/>
                  </a:lnTo>
                  <a:close/>
                </a:path>
                <a:path w="2230119" h="1790700">
                  <a:moveTo>
                    <a:pt x="838685" y="1778000"/>
                  </a:moveTo>
                  <a:lnTo>
                    <a:pt x="838717" y="1790700"/>
                  </a:lnTo>
                  <a:lnTo>
                    <a:pt x="839184" y="1790700"/>
                  </a:lnTo>
                  <a:lnTo>
                    <a:pt x="838685" y="1778000"/>
                  </a:lnTo>
                  <a:close/>
                </a:path>
                <a:path w="2230119" h="1790700">
                  <a:moveTo>
                    <a:pt x="929260" y="1765300"/>
                  </a:moveTo>
                  <a:lnTo>
                    <a:pt x="838654" y="1765300"/>
                  </a:lnTo>
                  <a:lnTo>
                    <a:pt x="838685" y="1778001"/>
                  </a:lnTo>
                  <a:lnTo>
                    <a:pt x="839184" y="1790700"/>
                  </a:lnTo>
                  <a:lnTo>
                    <a:pt x="929305" y="1790700"/>
                  </a:lnTo>
                  <a:lnTo>
                    <a:pt x="929752" y="1777845"/>
                  </a:lnTo>
                  <a:lnTo>
                    <a:pt x="929260" y="1765300"/>
                  </a:lnTo>
                  <a:close/>
                </a:path>
                <a:path w="2230119" h="1790700">
                  <a:moveTo>
                    <a:pt x="929758" y="1778000"/>
                  </a:moveTo>
                  <a:lnTo>
                    <a:pt x="929305" y="1790700"/>
                  </a:lnTo>
                  <a:lnTo>
                    <a:pt x="930257" y="1790700"/>
                  </a:lnTo>
                  <a:lnTo>
                    <a:pt x="929758" y="1778000"/>
                  </a:lnTo>
                  <a:close/>
                </a:path>
                <a:path w="2230119" h="1790700">
                  <a:moveTo>
                    <a:pt x="1019950" y="1765300"/>
                  </a:moveTo>
                  <a:lnTo>
                    <a:pt x="930212" y="1765300"/>
                  </a:lnTo>
                  <a:lnTo>
                    <a:pt x="929758" y="1778001"/>
                  </a:lnTo>
                  <a:lnTo>
                    <a:pt x="930257" y="1790700"/>
                  </a:lnTo>
                  <a:lnTo>
                    <a:pt x="1020415" y="1790700"/>
                  </a:lnTo>
                  <a:lnTo>
                    <a:pt x="1020868" y="1778001"/>
                  </a:lnTo>
                  <a:lnTo>
                    <a:pt x="1019950" y="1765300"/>
                  </a:lnTo>
                  <a:close/>
                </a:path>
                <a:path w="2230119" h="1790700">
                  <a:moveTo>
                    <a:pt x="1020868" y="1778000"/>
                  </a:moveTo>
                  <a:lnTo>
                    <a:pt x="1020415" y="1790700"/>
                  </a:lnTo>
                  <a:lnTo>
                    <a:pt x="1021787" y="1790700"/>
                  </a:lnTo>
                  <a:lnTo>
                    <a:pt x="1020868" y="1778000"/>
                  </a:lnTo>
                  <a:close/>
                </a:path>
                <a:path w="2230119" h="1790700">
                  <a:moveTo>
                    <a:pt x="1111023" y="1765300"/>
                  </a:moveTo>
                  <a:lnTo>
                    <a:pt x="1021322" y="1765300"/>
                  </a:lnTo>
                  <a:lnTo>
                    <a:pt x="1020868" y="1778001"/>
                  </a:lnTo>
                  <a:lnTo>
                    <a:pt x="1021787" y="1790700"/>
                  </a:lnTo>
                  <a:lnTo>
                    <a:pt x="1111469" y="1790700"/>
                  </a:lnTo>
                  <a:lnTo>
                    <a:pt x="1111941" y="1778001"/>
                  </a:lnTo>
                  <a:lnTo>
                    <a:pt x="1111023" y="1765300"/>
                  </a:lnTo>
                  <a:close/>
                </a:path>
                <a:path w="2230119" h="1790700">
                  <a:moveTo>
                    <a:pt x="1111941" y="1778000"/>
                  </a:moveTo>
                  <a:lnTo>
                    <a:pt x="1111469" y="1790700"/>
                  </a:lnTo>
                  <a:lnTo>
                    <a:pt x="1112860" y="1790700"/>
                  </a:lnTo>
                  <a:lnTo>
                    <a:pt x="1111941" y="1778000"/>
                  </a:lnTo>
                  <a:close/>
                </a:path>
                <a:path w="2230119" h="1790700">
                  <a:moveTo>
                    <a:pt x="1203051" y="1778000"/>
                  </a:moveTo>
                  <a:lnTo>
                    <a:pt x="1111941" y="1778000"/>
                  </a:lnTo>
                  <a:lnTo>
                    <a:pt x="1112860" y="1790700"/>
                  </a:lnTo>
                  <a:lnTo>
                    <a:pt x="1202579" y="1790700"/>
                  </a:lnTo>
                  <a:lnTo>
                    <a:pt x="1203051" y="1778000"/>
                  </a:lnTo>
                  <a:close/>
                </a:path>
                <a:path w="2230119" h="1790700">
                  <a:moveTo>
                    <a:pt x="1203051" y="1778001"/>
                  </a:moveTo>
                  <a:lnTo>
                    <a:pt x="1202579" y="1790700"/>
                  </a:lnTo>
                  <a:lnTo>
                    <a:pt x="1202859" y="1790700"/>
                  </a:lnTo>
                  <a:lnTo>
                    <a:pt x="1203051" y="1778001"/>
                  </a:lnTo>
                  <a:close/>
                </a:path>
                <a:path w="2230119" h="1790700">
                  <a:moveTo>
                    <a:pt x="1294226" y="1765300"/>
                  </a:moveTo>
                  <a:lnTo>
                    <a:pt x="1203523" y="1765300"/>
                  </a:lnTo>
                  <a:lnTo>
                    <a:pt x="1203051" y="1778001"/>
                  </a:lnTo>
                  <a:lnTo>
                    <a:pt x="1202859" y="1790700"/>
                  </a:lnTo>
                  <a:lnTo>
                    <a:pt x="1293932" y="1790700"/>
                  </a:lnTo>
                  <a:lnTo>
                    <a:pt x="1294124" y="1778001"/>
                  </a:lnTo>
                  <a:lnTo>
                    <a:pt x="1294226" y="1765300"/>
                  </a:lnTo>
                  <a:close/>
                </a:path>
                <a:path w="2230119" h="1790700">
                  <a:moveTo>
                    <a:pt x="1294124" y="1778000"/>
                  </a:moveTo>
                  <a:lnTo>
                    <a:pt x="1293932" y="1790700"/>
                  </a:lnTo>
                  <a:lnTo>
                    <a:pt x="1294124" y="1778000"/>
                  </a:lnTo>
                  <a:close/>
                </a:path>
                <a:path w="2230119" h="1790700">
                  <a:moveTo>
                    <a:pt x="1385023" y="1765300"/>
                  </a:moveTo>
                  <a:lnTo>
                    <a:pt x="1294316" y="1765300"/>
                  </a:lnTo>
                  <a:lnTo>
                    <a:pt x="1294126" y="1777845"/>
                  </a:lnTo>
                  <a:lnTo>
                    <a:pt x="1294022" y="1790700"/>
                  </a:lnTo>
                  <a:lnTo>
                    <a:pt x="1385131" y="1790700"/>
                  </a:lnTo>
                  <a:lnTo>
                    <a:pt x="1385231" y="1777845"/>
                  </a:lnTo>
                  <a:lnTo>
                    <a:pt x="1385023" y="1765300"/>
                  </a:lnTo>
                  <a:close/>
                </a:path>
                <a:path w="2230119" h="1790700">
                  <a:moveTo>
                    <a:pt x="1385234" y="1778000"/>
                  </a:moveTo>
                  <a:lnTo>
                    <a:pt x="1385131" y="1790700"/>
                  </a:lnTo>
                  <a:lnTo>
                    <a:pt x="1385444" y="1790700"/>
                  </a:lnTo>
                  <a:lnTo>
                    <a:pt x="1385234" y="1778000"/>
                  </a:lnTo>
                  <a:close/>
                </a:path>
                <a:path w="2230119" h="1790700">
                  <a:moveTo>
                    <a:pt x="1476133" y="1765300"/>
                  </a:moveTo>
                  <a:lnTo>
                    <a:pt x="1385336" y="1765300"/>
                  </a:lnTo>
                  <a:lnTo>
                    <a:pt x="1385234" y="1778001"/>
                  </a:lnTo>
                  <a:lnTo>
                    <a:pt x="1385444" y="1790700"/>
                  </a:lnTo>
                  <a:lnTo>
                    <a:pt x="1476133" y="1790700"/>
                  </a:lnTo>
                  <a:lnTo>
                    <a:pt x="1476341" y="1777845"/>
                  </a:lnTo>
                  <a:lnTo>
                    <a:pt x="1476133" y="1765300"/>
                  </a:lnTo>
                  <a:close/>
                </a:path>
                <a:path w="2230119" h="1790700">
                  <a:moveTo>
                    <a:pt x="1476344" y="1778000"/>
                  </a:moveTo>
                  <a:lnTo>
                    <a:pt x="1476133" y="1790700"/>
                  </a:lnTo>
                  <a:lnTo>
                    <a:pt x="1476555" y="1790700"/>
                  </a:lnTo>
                  <a:lnTo>
                    <a:pt x="1476344" y="1778000"/>
                  </a:lnTo>
                  <a:close/>
                </a:path>
                <a:path w="2230119" h="1790700">
                  <a:moveTo>
                    <a:pt x="1567664" y="1765300"/>
                  </a:moveTo>
                  <a:lnTo>
                    <a:pt x="1476555" y="1765300"/>
                  </a:lnTo>
                  <a:lnTo>
                    <a:pt x="1476344" y="1778001"/>
                  </a:lnTo>
                  <a:lnTo>
                    <a:pt x="1476555" y="1790700"/>
                  </a:lnTo>
                  <a:lnTo>
                    <a:pt x="1567236" y="1790700"/>
                  </a:lnTo>
                  <a:lnTo>
                    <a:pt x="1567664" y="1765300"/>
                  </a:lnTo>
                  <a:close/>
                </a:path>
                <a:path w="2230119" h="1790700">
                  <a:moveTo>
                    <a:pt x="1657666" y="1765300"/>
                  </a:moveTo>
                  <a:lnTo>
                    <a:pt x="1567671" y="1765300"/>
                  </a:lnTo>
                  <a:lnTo>
                    <a:pt x="1567243" y="1790700"/>
                  </a:lnTo>
                  <a:lnTo>
                    <a:pt x="1658309" y="1790700"/>
                  </a:lnTo>
                  <a:lnTo>
                    <a:pt x="1658526" y="1778001"/>
                  </a:lnTo>
                  <a:lnTo>
                    <a:pt x="1657666" y="1765300"/>
                  </a:lnTo>
                  <a:close/>
                </a:path>
                <a:path w="2230119" h="1790700">
                  <a:moveTo>
                    <a:pt x="1658526" y="1778000"/>
                  </a:moveTo>
                  <a:lnTo>
                    <a:pt x="1658309" y="1790700"/>
                  </a:lnTo>
                  <a:lnTo>
                    <a:pt x="1659387" y="1790700"/>
                  </a:lnTo>
                  <a:lnTo>
                    <a:pt x="1658526" y="1778000"/>
                  </a:lnTo>
                  <a:close/>
                </a:path>
                <a:path w="2230119" h="1790700">
                  <a:moveTo>
                    <a:pt x="1748813" y="1765300"/>
                  </a:moveTo>
                  <a:lnTo>
                    <a:pt x="1658744" y="1765300"/>
                  </a:lnTo>
                  <a:lnTo>
                    <a:pt x="1658527" y="1778001"/>
                  </a:lnTo>
                  <a:lnTo>
                    <a:pt x="1659387" y="1790700"/>
                  </a:lnTo>
                  <a:lnTo>
                    <a:pt x="1748946" y="1790700"/>
                  </a:lnTo>
                  <a:lnTo>
                    <a:pt x="1749673" y="1778001"/>
                  </a:lnTo>
                  <a:lnTo>
                    <a:pt x="1748813" y="1765300"/>
                  </a:lnTo>
                  <a:close/>
                </a:path>
                <a:path w="2230119" h="1790700">
                  <a:moveTo>
                    <a:pt x="1749673" y="1777999"/>
                  </a:moveTo>
                  <a:lnTo>
                    <a:pt x="1748946" y="1790700"/>
                  </a:lnTo>
                  <a:lnTo>
                    <a:pt x="1750534" y="1790700"/>
                  </a:lnTo>
                  <a:lnTo>
                    <a:pt x="1749673" y="1777999"/>
                  </a:lnTo>
                  <a:close/>
                </a:path>
                <a:path w="2230119" h="1790700">
                  <a:moveTo>
                    <a:pt x="1826994" y="1765300"/>
                  </a:moveTo>
                  <a:lnTo>
                    <a:pt x="1750401" y="1765300"/>
                  </a:lnTo>
                  <a:lnTo>
                    <a:pt x="1749673" y="1778001"/>
                  </a:lnTo>
                  <a:lnTo>
                    <a:pt x="1750534" y="1790700"/>
                  </a:lnTo>
                  <a:lnTo>
                    <a:pt x="1842464" y="1790700"/>
                  </a:lnTo>
                  <a:lnTo>
                    <a:pt x="1843192" y="1778000"/>
                  </a:lnTo>
                  <a:lnTo>
                    <a:pt x="1827497" y="1778000"/>
                  </a:lnTo>
                  <a:lnTo>
                    <a:pt x="1826994" y="1765300"/>
                  </a:lnTo>
                  <a:close/>
                </a:path>
                <a:path w="2230119" h="1790700">
                  <a:moveTo>
                    <a:pt x="1858383" y="1765300"/>
                  </a:moveTo>
                  <a:lnTo>
                    <a:pt x="1843919" y="1765300"/>
                  </a:lnTo>
                  <a:lnTo>
                    <a:pt x="1842464" y="1790700"/>
                  </a:lnTo>
                  <a:lnTo>
                    <a:pt x="1859550" y="1790700"/>
                  </a:lnTo>
                  <a:lnTo>
                    <a:pt x="1858880" y="1777845"/>
                  </a:lnTo>
                  <a:lnTo>
                    <a:pt x="1858383" y="1765300"/>
                  </a:lnTo>
                  <a:close/>
                </a:path>
                <a:path w="2230119" h="1790700">
                  <a:moveTo>
                    <a:pt x="1203243" y="1765300"/>
                  </a:moveTo>
                  <a:lnTo>
                    <a:pt x="1112413" y="1765300"/>
                  </a:lnTo>
                  <a:lnTo>
                    <a:pt x="1111941" y="1778000"/>
                  </a:lnTo>
                  <a:lnTo>
                    <a:pt x="1203051" y="1778000"/>
                  </a:lnTo>
                  <a:lnTo>
                    <a:pt x="1203243" y="1765300"/>
                  </a:lnTo>
                  <a:close/>
                </a:path>
                <a:path w="2230119" h="1790700">
                  <a:moveTo>
                    <a:pt x="656266" y="1765300"/>
                  </a:moveTo>
                  <a:lnTo>
                    <a:pt x="565354" y="1765300"/>
                  </a:lnTo>
                  <a:lnTo>
                    <a:pt x="565393" y="1778000"/>
                  </a:lnTo>
                  <a:lnTo>
                    <a:pt x="656503" y="1778000"/>
                  </a:lnTo>
                  <a:lnTo>
                    <a:pt x="656266" y="1765300"/>
                  </a:lnTo>
                  <a:close/>
                </a:path>
                <a:path w="2230119" h="1790700">
                  <a:moveTo>
                    <a:pt x="109773" y="1765300"/>
                  </a:moveTo>
                  <a:lnTo>
                    <a:pt x="35759" y="1765300"/>
                  </a:lnTo>
                  <a:lnTo>
                    <a:pt x="36029" y="1778000"/>
                  </a:lnTo>
                  <a:lnTo>
                    <a:pt x="109954" y="1778000"/>
                  </a:lnTo>
                  <a:lnTo>
                    <a:pt x="109773" y="1765300"/>
                  </a:lnTo>
                  <a:close/>
                </a:path>
                <a:path w="2230119" h="1790700">
                  <a:moveTo>
                    <a:pt x="201391" y="1765300"/>
                  </a:moveTo>
                  <a:lnTo>
                    <a:pt x="201027" y="1765300"/>
                  </a:lnTo>
                  <a:lnTo>
                    <a:pt x="201027" y="1778000"/>
                  </a:lnTo>
                  <a:lnTo>
                    <a:pt x="201391" y="1765300"/>
                  </a:lnTo>
                  <a:close/>
                </a:path>
                <a:path w="2230119" h="1790700">
                  <a:moveTo>
                    <a:pt x="292137" y="1765300"/>
                  </a:moveTo>
                  <a:lnTo>
                    <a:pt x="291754" y="1765300"/>
                  </a:lnTo>
                  <a:lnTo>
                    <a:pt x="292137" y="1778000"/>
                  </a:lnTo>
                  <a:lnTo>
                    <a:pt x="292137" y="1765300"/>
                  </a:lnTo>
                  <a:close/>
                </a:path>
                <a:path w="2230119" h="1790700">
                  <a:moveTo>
                    <a:pt x="383574" y="1765300"/>
                  </a:moveTo>
                  <a:lnTo>
                    <a:pt x="382827" y="1765300"/>
                  </a:lnTo>
                  <a:lnTo>
                    <a:pt x="383210" y="1778000"/>
                  </a:lnTo>
                  <a:lnTo>
                    <a:pt x="383574" y="1765300"/>
                  </a:lnTo>
                  <a:close/>
                </a:path>
                <a:path w="2230119" h="1790700">
                  <a:moveTo>
                    <a:pt x="748501" y="1765300"/>
                  </a:moveTo>
                  <a:lnTo>
                    <a:pt x="747544" y="1765300"/>
                  </a:lnTo>
                  <a:lnTo>
                    <a:pt x="747576" y="1778000"/>
                  </a:lnTo>
                  <a:lnTo>
                    <a:pt x="748501" y="1765300"/>
                  </a:lnTo>
                  <a:close/>
                </a:path>
                <a:path w="2230119" h="1790700">
                  <a:moveTo>
                    <a:pt x="838654" y="1765300"/>
                  </a:moveTo>
                  <a:lnTo>
                    <a:pt x="838187" y="1765300"/>
                  </a:lnTo>
                  <a:lnTo>
                    <a:pt x="838685" y="1778000"/>
                  </a:lnTo>
                  <a:lnTo>
                    <a:pt x="838654" y="1765300"/>
                  </a:lnTo>
                  <a:close/>
                </a:path>
                <a:path w="2230119" h="1790700">
                  <a:moveTo>
                    <a:pt x="930212" y="1765300"/>
                  </a:moveTo>
                  <a:lnTo>
                    <a:pt x="929260" y="1765300"/>
                  </a:lnTo>
                  <a:lnTo>
                    <a:pt x="929758" y="1778000"/>
                  </a:lnTo>
                  <a:lnTo>
                    <a:pt x="930212" y="1765300"/>
                  </a:lnTo>
                  <a:close/>
                </a:path>
                <a:path w="2230119" h="1790700">
                  <a:moveTo>
                    <a:pt x="1021322" y="1765300"/>
                  </a:moveTo>
                  <a:lnTo>
                    <a:pt x="1019950" y="1765300"/>
                  </a:lnTo>
                  <a:lnTo>
                    <a:pt x="1020868" y="1778000"/>
                  </a:lnTo>
                  <a:lnTo>
                    <a:pt x="1021322" y="1765300"/>
                  </a:lnTo>
                  <a:close/>
                </a:path>
                <a:path w="2230119" h="1790700">
                  <a:moveTo>
                    <a:pt x="1203523" y="1765300"/>
                  </a:moveTo>
                  <a:lnTo>
                    <a:pt x="1203243" y="1765300"/>
                  </a:lnTo>
                  <a:lnTo>
                    <a:pt x="1203051" y="1778000"/>
                  </a:lnTo>
                  <a:lnTo>
                    <a:pt x="1203523" y="1765300"/>
                  </a:lnTo>
                  <a:close/>
                </a:path>
                <a:path w="2230119" h="1790700">
                  <a:moveTo>
                    <a:pt x="1385336" y="1765300"/>
                  </a:moveTo>
                  <a:lnTo>
                    <a:pt x="1385023" y="1765300"/>
                  </a:lnTo>
                  <a:lnTo>
                    <a:pt x="1385234" y="1778000"/>
                  </a:lnTo>
                  <a:lnTo>
                    <a:pt x="1385336" y="1765300"/>
                  </a:lnTo>
                  <a:close/>
                </a:path>
                <a:path w="2230119" h="1790700">
                  <a:moveTo>
                    <a:pt x="1855366" y="1689100"/>
                  </a:moveTo>
                  <a:lnTo>
                    <a:pt x="1823977" y="1689100"/>
                  </a:lnTo>
                  <a:lnTo>
                    <a:pt x="1827497" y="1778000"/>
                  </a:lnTo>
                  <a:lnTo>
                    <a:pt x="1843192" y="1778000"/>
                  </a:lnTo>
                  <a:lnTo>
                    <a:pt x="1843919" y="1765300"/>
                  </a:lnTo>
                  <a:lnTo>
                    <a:pt x="1858383" y="1765300"/>
                  </a:lnTo>
                  <a:lnTo>
                    <a:pt x="1855366" y="1689100"/>
                  </a:lnTo>
                  <a:close/>
                </a:path>
                <a:path w="2230119" h="1790700">
                  <a:moveTo>
                    <a:pt x="110318" y="1765300"/>
                  </a:moveTo>
                  <a:lnTo>
                    <a:pt x="109773" y="1765300"/>
                  </a:lnTo>
                  <a:lnTo>
                    <a:pt x="109954" y="1777999"/>
                  </a:lnTo>
                  <a:lnTo>
                    <a:pt x="110318" y="1765300"/>
                  </a:lnTo>
                  <a:close/>
                </a:path>
                <a:path w="2230119" h="1790700">
                  <a:moveTo>
                    <a:pt x="1476555" y="1765300"/>
                  </a:moveTo>
                  <a:lnTo>
                    <a:pt x="1476133" y="1765300"/>
                  </a:lnTo>
                  <a:lnTo>
                    <a:pt x="1476344" y="1777999"/>
                  </a:lnTo>
                  <a:lnTo>
                    <a:pt x="1476555" y="1765300"/>
                  </a:lnTo>
                  <a:close/>
                </a:path>
                <a:path w="2230119" h="1790700">
                  <a:moveTo>
                    <a:pt x="657428" y="1765300"/>
                  </a:moveTo>
                  <a:lnTo>
                    <a:pt x="656266" y="1765300"/>
                  </a:lnTo>
                  <a:lnTo>
                    <a:pt x="656503" y="1777999"/>
                  </a:lnTo>
                  <a:lnTo>
                    <a:pt x="657428" y="1765300"/>
                  </a:lnTo>
                  <a:close/>
                </a:path>
                <a:path w="2230119" h="1790700">
                  <a:moveTo>
                    <a:pt x="1112413" y="1765300"/>
                  </a:moveTo>
                  <a:lnTo>
                    <a:pt x="1111023" y="1765300"/>
                  </a:lnTo>
                  <a:lnTo>
                    <a:pt x="1111941" y="1777999"/>
                  </a:lnTo>
                  <a:lnTo>
                    <a:pt x="1112413" y="1765300"/>
                  </a:lnTo>
                  <a:close/>
                </a:path>
                <a:path w="2230119" h="1790700">
                  <a:moveTo>
                    <a:pt x="1750401" y="1765300"/>
                  </a:moveTo>
                  <a:lnTo>
                    <a:pt x="1748813" y="1765300"/>
                  </a:lnTo>
                  <a:lnTo>
                    <a:pt x="1749673" y="1777999"/>
                  </a:lnTo>
                  <a:lnTo>
                    <a:pt x="1750401" y="1765300"/>
                  </a:lnTo>
                  <a:close/>
                </a:path>
                <a:path w="2230119" h="1790700">
                  <a:moveTo>
                    <a:pt x="474684" y="1765300"/>
                  </a:moveTo>
                  <a:lnTo>
                    <a:pt x="474282" y="1765300"/>
                  </a:lnTo>
                  <a:lnTo>
                    <a:pt x="474320" y="1777999"/>
                  </a:lnTo>
                  <a:lnTo>
                    <a:pt x="474684" y="1765300"/>
                  </a:lnTo>
                  <a:close/>
                </a:path>
                <a:path w="2230119" h="1790700">
                  <a:moveTo>
                    <a:pt x="1658744" y="1765300"/>
                  </a:moveTo>
                  <a:lnTo>
                    <a:pt x="1657666" y="1765300"/>
                  </a:lnTo>
                  <a:lnTo>
                    <a:pt x="1658526" y="1777999"/>
                  </a:lnTo>
                  <a:lnTo>
                    <a:pt x="1658744" y="1765300"/>
                  </a:lnTo>
                  <a:close/>
                </a:path>
                <a:path w="2230119" h="1790700">
                  <a:moveTo>
                    <a:pt x="565354" y="1765300"/>
                  </a:moveTo>
                  <a:lnTo>
                    <a:pt x="565156" y="1765300"/>
                  </a:lnTo>
                  <a:lnTo>
                    <a:pt x="565393" y="1777998"/>
                  </a:lnTo>
                  <a:lnTo>
                    <a:pt x="565354" y="1765300"/>
                  </a:lnTo>
                  <a:close/>
                </a:path>
                <a:path w="2230119" h="1790700">
                  <a:moveTo>
                    <a:pt x="1294316" y="1765300"/>
                  </a:moveTo>
                  <a:lnTo>
                    <a:pt x="1294124" y="1777994"/>
                  </a:lnTo>
                  <a:lnTo>
                    <a:pt x="1294316" y="1765300"/>
                  </a:lnTo>
                  <a:close/>
                </a:path>
                <a:path w="2230119" h="1790700">
                  <a:moveTo>
                    <a:pt x="34662" y="1600200"/>
                  </a:moveTo>
                  <a:lnTo>
                    <a:pt x="3250" y="1600200"/>
                  </a:lnTo>
                  <a:lnTo>
                    <a:pt x="2731" y="1689100"/>
                  </a:lnTo>
                  <a:lnTo>
                    <a:pt x="34143" y="1689100"/>
                  </a:lnTo>
                  <a:lnTo>
                    <a:pt x="34662" y="1600200"/>
                  </a:lnTo>
                  <a:close/>
                </a:path>
                <a:path w="2230119" h="1790700">
                  <a:moveTo>
                    <a:pt x="1858481" y="1600200"/>
                  </a:moveTo>
                  <a:lnTo>
                    <a:pt x="1827087" y="1600200"/>
                  </a:lnTo>
                  <a:lnTo>
                    <a:pt x="1823975" y="1689100"/>
                  </a:lnTo>
                  <a:lnTo>
                    <a:pt x="1855368" y="1689100"/>
                  </a:lnTo>
                  <a:lnTo>
                    <a:pt x="1858481" y="1600200"/>
                  </a:lnTo>
                  <a:close/>
                </a:path>
                <a:path w="2230119" h="1790700">
                  <a:moveTo>
                    <a:pt x="31391" y="1511300"/>
                  </a:moveTo>
                  <a:lnTo>
                    <a:pt x="0" y="1511300"/>
                  </a:lnTo>
                  <a:lnTo>
                    <a:pt x="3260" y="1600200"/>
                  </a:lnTo>
                  <a:lnTo>
                    <a:pt x="34651" y="1600200"/>
                  </a:lnTo>
                  <a:lnTo>
                    <a:pt x="31391" y="1511300"/>
                  </a:lnTo>
                  <a:close/>
                </a:path>
                <a:path w="2230119" h="1790700">
                  <a:moveTo>
                    <a:pt x="1859712" y="1511300"/>
                  </a:moveTo>
                  <a:lnTo>
                    <a:pt x="1828302" y="1511300"/>
                  </a:lnTo>
                  <a:lnTo>
                    <a:pt x="1827079" y="1600200"/>
                  </a:lnTo>
                  <a:lnTo>
                    <a:pt x="1858489" y="1600200"/>
                  </a:lnTo>
                  <a:lnTo>
                    <a:pt x="1859712" y="1511300"/>
                  </a:lnTo>
                  <a:close/>
                </a:path>
                <a:path w="2230119" h="1790700">
                  <a:moveTo>
                    <a:pt x="36525" y="1422400"/>
                  </a:moveTo>
                  <a:lnTo>
                    <a:pt x="5166" y="1422400"/>
                  </a:lnTo>
                  <a:lnTo>
                    <a:pt x="16" y="1511300"/>
                  </a:lnTo>
                  <a:lnTo>
                    <a:pt x="31375" y="1511300"/>
                  </a:lnTo>
                  <a:lnTo>
                    <a:pt x="36525" y="1422400"/>
                  </a:lnTo>
                  <a:close/>
                </a:path>
                <a:path w="2230119" h="1790700">
                  <a:moveTo>
                    <a:pt x="1852999" y="1422400"/>
                  </a:moveTo>
                  <a:lnTo>
                    <a:pt x="1821676" y="1422400"/>
                  </a:lnTo>
                  <a:lnTo>
                    <a:pt x="1828345" y="1511300"/>
                  </a:lnTo>
                  <a:lnTo>
                    <a:pt x="1859668" y="1511300"/>
                  </a:lnTo>
                  <a:lnTo>
                    <a:pt x="1852999" y="1422400"/>
                  </a:lnTo>
                  <a:close/>
                </a:path>
                <a:path w="2230119" h="1790700">
                  <a:moveTo>
                    <a:pt x="32571" y="1333500"/>
                  </a:moveTo>
                  <a:lnTo>
                    <a:pt x="1190" y="1333500"/>
                  </a:lnTo>
                  <a:lnTo>
                    <a:pt x="5155" y="1422400"/>
                  </a:lnTo>
                  <a:lnTo>
                    <a:pt x="36536" y="1422400"/>
                  </a:lnTo>
                  <a:lnTo>
                    <a:pt x="32571" y="1333500"/>
                  </a:lnTo>
                  <a:close/>
                </a:path>
                <a:path w="2230119" h="1790700">
                  <a:moveTo>
                    <a:pt x="1856698" y="1333500"/>
                  </a:moveTo>
                  <a:lnTo>
                    <a:pt x="1825313" y="1333500"/>
                  </a:lnTo>
                  <a:lnTo>
                    <a:pt x="1821645" y="1422400"/>
                  </a:lnTo>
                  <a:lnTo>
                    <a:pt x="1853030" y="1422400"/>
                  </a:lnTo>
                  <a:lnTo>
                    <a:pt x="1856698" y="1333500"/>
                  </a:lnTo>
                  <a:close/>
                </a:path>
                <a:path w="2230119" h="1790700">
                  <a:moveTo>
                    <a:pt x="36830" y="1244600"/>
                  </a:moveTo>
                  <a:lnTo>
                    <a:pt x="5454" y="1244600"/>
                  </a:lnTo>
                  <a:lnTo>
                    <a:pt x="1193" y="1333500"/>
                  </a:lnTo>
                  <a:lnTo>
                    <a:pt x="32569" y="1333500"/>
                  </a:lnTo>
                  <a:lnTo>
                    <a:pt x="36830" y="1244600"/>
                  </a:lnTo>
                  <a:close/>
                </a:path>
                <a:path w="2230119" h="1790700">
                  <a:moveTo>
                    <a:pt x="1859114" y="1244600"/>
                  </a:moveTo>
                  <a:lnTo>
                    <a:pt x="1827714" y="1244600"/>
                  </a:lnTo>
                  <a:lnTo>
                    <a:pt x="1825305" y="1333500"/>
                  </a:lnTo>
                  <a:lnTo>
                    <a:pt x="1856706" y="1333500"/>
                  </a:lnTo>
                  <a:lnTo>
                    <a:pt x="1859114" y="1244600"/>
                  </a:lnTo>
                  <a:close/>
                </a:path>
                <a:path w="2230119" h="1790700">
                  <a:moveTo>
                    <a:pt x="31717" y="1160759"/>
                  </a:moveTo>
                  <a:lnTo>
                    <a:pt x="31427" y="1168400"/>
                  </a:lnTo>
                  <a:lnTo>
                    <a:pt x="55" y="1168400"/>
                  </a:lnTo>
                  <a:lnTo>
                    <a:pt x="5465" y="1244600"/>
                  </a:lnTo>
                  <a:lnTo>
                    <a:pt x="36818" y="1244600"/>
                  </a:lnTo>
                  <a:lnTo>
                    <a:pt x="32182" y="1168400"/>
                  </a:lnTo>
                  <a:lnTo>
                    <a:pt x="31427" y="1168400"/>
                  </a:lnTo>
                  <a:lnTo>
                    <a:pt x="15732" y="1162050"/>
                  </a:lnTo>
                  <a:lnTo>
                    <a:pt x="31795" y="1162050"/>
                  </a:lnTo>
                  <a:lnTo>
                    <a:pt x="31717" y="1160759"/>
                  </a:lnTo>
                  <a:close/>
                </a:path>
                <a:path w="2230119" h="1790700">
                  <a:moveTo>
                    <a:pt x="1858267" y="1155700"/>
                  </a:moveTo>
                  <a:lnTo>
                    <a:pt x="1826856" y="1155700"/>
                  </a:lnTo>
                  <a:lnTo>
                    <a:pt x="1827708" y="1244600"/>
                  </a:lnTo>
                  <a:lnTo>
                    <a:pt x="1859120" y="1244600"/>
                  </a:lnTo>
                  <a:lnTo>
                    <a:pt x="1858267" y="1155700"/>
                  </a:lnTo>
                  <a:close/>
                </a:path>
                <a:path w="2230119" h="1790700">
                  <a:moveTo>
                    <a:pt x="37" y="1155700"/>
                  </a:moveTo>
                  <a:lnTo>
                    <a:pt x="55" y="1168400"/>
                  </a:lnTo>
                  <a:lnTo>
                    <a:pt x="10505" y="1159934"/>
                  </a:lnTo>
                  <a:lnTo>
                    <a:pt x="37" y="1155700"/>
                  </a:lnTo>
                  <a:close/>
                </a:path>
                <a:path w="2230119" h="1790700">
                  <a:moveTo>
                    <a:pt x="31409" y="1155700"/>
                  </a:moveTo>
                  <a:lnTo>
                    <a:pt x="15732" y="1162050"/>
                  </a:lnTo>
                  <a:lnTo>
                    <a:pt x="31427" y="1168400"/>
                  </a:lnTo>
                  <a:lnTo>
                    <a:pt x="31668" y="1162050"/>
                  </a:lnTo>
                  <a:lnTo>
                    <a:pt x="31667" y="1159934"/>
                  </a:lnTo>
                  <a:lnTo>
                    <a:pt x="31409" y="1155700"/>
                  </a:lnTo>
                  <a:close/>
                </a:path>
                <a:path w="2230119" h="1790700">
                  <a:moveTo>
                    <a:pt x="31409" y="1155700"/>
                  </a:moveTo>
                  <a:lnTo>
                    <a:pt x="15732" y="1155700"/>
                  </a:lnTo>
                  <a:lnTo>
                    <a:pt x="10505" y="1159934"/>
                  </a:lnTo>
                  <a:lnTo>
                    <a:pt x="15732" y="1162050"/>
                  </a:lnTo>
                  <a:lnTo>
                    <a:pt x="31409" y="1155700"/>
                  </a:lnTo>
                  <a:close/>
                </a:path>
                <a:path w="2230119" h="1790700">
                  <a:moveTo>
                    <a:pt x="31909" y="1155700"/>
                  </a:moveTo>
                  <a:lnTo>
                    <a:pt x="31409" y="1155700"/>
                  </a:lnTo>
                  <a:lnTo>
                    <a:pt x="31717" y="1160759"/>
                  </a:lnTo>
                  <a:lnTo>
                    <a:pt x="31909" y="1155700"/>
                  </a:lnTo>
                  <a:close/>
                </a:path>
                <a:path w="2230119" h="1790700">
                  <a:moveTo>
                    <a:pt x="3303" y="1069589"/>
                  </a:moveTo>
                  <a:lnTo>
                    <a:pt x="37" y="1155700"/>
                  </a:lnTo>
                  <a:lnTo>
                    <a:pt x="10505" y="1159934"/>
                  </a:lnTo>
                  <a:lnTo>
                    <a:pt x="15732" y="1155700"/>
                  </a:lnTo>
                  <a:lnTo>
                    <a:pt x="31909" y="1155700"/>
                  </a:lnTo>
                  <a:lnTo>
                    <a:pt x="34799" y="1079500"/>
                  </a:lnTo>
                  <a:lnTo>
                    <a:pt x="3398" y="1079500"/>
                  </a:lnTo>
                  <a:lnTo>
                    <a:pt x="3303" y="1069589"/>
                  </a:lnTo>
                  <a:close/>
                </a:path>
                <a:path w="2230119" h="1790700">
                  <a:moveTo>
                    <a:pt x="1857897" y="1066800"/>
                  </a:moveTo>
                  <a:lnTo>
                    <a:pt x="1826538" y="1079479"/>
                  </a:lnTo>
                  <a:lnTo>
                    <a:pt x="1826855" y="1155700"/>
                  </a:lnTo>
                  <a:lnTo>
                    <a:pt x="1858268" y="1155700"/>
                  </a:lnTo>
                  <a:lnTo>
                    <a:pt x="1857897" y="1066800"/>
                  </a:lnTo>
                  <a:close/>
                </a:path>
                <a:path w="2230119" h="1790700">
                  <a:moveTo>
                    <a:pt x="3409" y="1066800"/>
                  </a:moveTo>
                  <a:lnTo>
                    <a:pt x="3398" y="1079500"/>
                  </a:lnTo>
                  <a:lnTo>
                    <a:pt x="34799" y="1079500"/>
                  </a:lnTo>
                  <a:lnTo>
                    <a:pt x="3409" y="1066800"/>
                  </a:lnTo>
                  <a:close/>
                </a:path>
                <a:path w="2230119" h="1790700">
                  <a:moveTo>
                    <a:pt x="34688" y="1066800"/>
                  </a:moveTo>
                  <a:lnTo>
                    <a:pt x="3409" y="1066800"/>
                  </a:lnTo>
                  <a:lnTo>
                    <a:pt x="34799" y="1079500"/>
                  </a:lnTo>
                  <a:lnTo>
                    <a:pt x="34688" y="1066800"/>
                  </a:lnTo>
                  <a:close/>
                </a:path>
                <a:path w="2230119" h="1790700">
                  <a:moveTo>
                    <a:pt x="1824715" y="977900"/>
                  </a:moveTo>
                  <a:lnTo>
                    <a:pt x="1824710" y="990600"/>
                  </a:lnTo>
                  <a:lnTo>
                    <a:pt x="1826488" y="1079500"/>
                  </a:lnTo>
                  <a:lnTo>
                    <a:pt x="1826485" y="1066800"/>
                  </a:lnTo>
                  <a:lnTo>
                    <a:pt x="1857894" y="1066800"/>
                  </a:lnTo>
                  <a:lnTo>
                    <a:pt x="1856116" y="990600"/>
                  </a:lnTo>
                  <a:lnTo>
                    <a:pt x="1840413" y="990600"/>
                  </a:lnTo>
                  <a:lnTo>
                    <a:pt x="1824715" y="977900"/>
                  </a:lnTo>
                  <a:close/>
                </a:path>
                <a:path w="2230119" h="1790700">
                  <a:moveTo>
                    <a:pt x="1857894" y="1066800"/>
                  </a:moveTo>
                  <a:lnTo>
                    <a:pt x="1826485" y="1066800"/>
                  </a:lnTo>
                  <a:lnTo>
                    <a:pt x="1826538" y="1079479"/>
                  </a:lnTo>
                  <a:lnTo>
                    <a:pt x="1857894" y="1066800"/>
                  </a:lnTo>
                  <a:close/>
                </a:path>
                <a:path w="2230119" h="1790700">
                  <a:moveTo>
                    <a:pt x="33957" y="990600"/>
                  </a:moveTo>
                  <a:lnTo>
                    <a:pt x="2546" y="990600"/>
                  </a:lnTo>
                  <a:lnTo>
                    <a:pt x="3303" y="1069589"/>
                  </a:lnTo>
                  <a:lnTo>
                    <a:pt x="3409" y="1066800"/>
                  </a:lnTo>
                  <a:lnTo>
                    <a:pt x="34688" y="1066800"/>
                  </a:lnTo>
                  <a:lnTo>
                    <a:pt x="33957" y="990600"/>
                  </a:lnTo>
                  <a:close/>
                </a:path>
                <a:path w="2230119" h="1790700">
                  <a:moveTo>
                    <a:pt x="35696" y="901700"/>
                  </a:moveTo>
                  <a:lnTo>
                    <a:pt x="4290" y="901700"/>
                  </a:lnTo>
                  <a:lnTo>
                    <a:pt x="2548" y="990600"/>
                  </a:lnTo>
                  <a:lnTo>
                    <a:pt x="33955" y="990600"/>
                  </a:lnTo>
                  <a:lnTo>
                    <a:pt x="35696" y="901700"/>
                  </a:lnTo>
                  <a:close/>
                </a:path>
                <a:path w="2230119" h="1790700">
                  <a:moveTo>
                    <a:pt x="1858927" y="901700"/>
                  </a:moveTo>
                  <a:lnTo>
                    <a:pt x="1827530" y="901700"/>
                  </a:lnTo>
                  <a:lnTo>
                    <a:pt x="1824715" y="977900"/>
                  </a:lnTo>
                  <a:lnTo>
                    <a:pt x="1856111" y="990600"/>
                  </a:lnTo>
                  <a:lnTo>
                    <a:pt x="1858927" y="901700"/>
                  </a:lnTo>
                  <a:close/>
                </a:path>
                <a:path w="2230119" h="1790700">
                  <a:moveTo>
                    <a:pt x="37253" y="812800"/>
                  </a:moveTo>
                  <a:lnTo>
                    <a:pt x="5845" y="812800"/>
                  </a:lnTo>
                  <a:lnTo>
                    <a:pt x="4289" y="901700"/>
                  </a:lnTo>
                  <a:lnTo>
                    <a:pt x="35697" y="901700"/>
                  </a:lnTo>
                  <a:lnTo>
                    <a:pt x="37253" y="812800"/>
                  </a:lnTo>
                  <a:close/>
                </a:path>
                <a:path w="2230119" h="1790700">
                  <a:moveTo>
                    <a:pt x="1858379" y="812800"/>
                  </a:moveTo>
                  <a:lnTo>
                    <a:pt x="1826967" y="812800"/>
                  </a:lnTo>
                  <a:lnTo>
                    <a:pt x="1827523" y="901700"/>
                  </a:lnTo>
                  <a:lnTo>
                    <a:pt x="1858935" y="901700"/>
                  </a:lnTo>
                  <a:lnTo>
                    <a:pt x="1858379" y="812800"/>
                  </a:lnTo>
                  <a:close/>
                </a:path>
                <a:path w="2230119" h="1790700">
                  <a:moveTo>
                    <a:pt x="33313" y="723900"/>
                  </a:moveTo>
                  <a:lnTo>
                    <a:pt x="1931" y="723900"/>
                  </a:lnTo>
                  <a:lnTo>
                    <a:pt x="5859" y="812800"/>
                  </a:lnTo>
                  <a:lnTo>
                    <a:pt x="37240" y="812800"/>
                  </a:lnTo>
                  <a:lnTo>
                    <a:pt x="33313" y="723900"/>
                  </a:lnTo>
                  <a:close/>
                </a:path>
                <a:path w="2230119" h="1790700">
                  <a:moveTo>
                    <a:pt x="1853614" y="723900"/>
                  </a:moveTo>
                  <a:lnTo>
                    <a:pt x="1822247" y="723900"/>
                  </a:lnTo>
                  <a:lnTo>
                    <a:pt x="1826989" y="812800"/>
                  </a:lnTo>
                  <a:lnTo>
                    <a:pt x="1858357" y="812800"/>
                  </a:lnTo>
                  <a:lnTo>
                    <a:pt x="1853614" y="723900"/>
                  </a:lnTo>
                  <a:close/>
                </a:path>
                <a:path w="2230119" h="1790700">
                  <a:moveTo>
                    <a:pt x="37460" y="635000"/>
                  </a:moveTo>
                  <a:lnTo>
                    <a:pt x="6083" y="635000"/>
                  </a:lnTo>
                  <a:lnTo>
                    <a:pt x="1933" y="723900"/>
                  </a:lnTo>
                  <a:lnTo>
                    <a:pt x="33311" y="723900"/>
                  </a:lnTo>
                  <a:lnTo>
                    <a:pt x="37460" y="635000"/>
                  </a:lnTo>
                  <a:close/>
                </a:path>
                <a:path w="2230119" h="1790700">
                  <a:moveTo>
                    <a:pt x="1856666" y="635000"/>
                  </a:moveTo>
                  <a:lnTo>
                    <a:pt x="1825271" y="635000"/>
                  </a:lnTo>
                  <a:lnTo>
                    <a:pt x="1822233" y="723900"/>
                  </a:lnTo>
                  <a:lnTo>
                    <a:pt x="1853627" y="723900"/>
                  </a:lnTo>
                  <a:lnTo>
                    <a:pt x="1856666" y="635000"/>
                  </a:lnTo>
                  <a:close/>
                </a:path>
                <a:path w="2230119" h="1790700">
                  <a:moveTo>
                    <a:pt x="33572" y="546100"/>
                  </a:moveTo>
                  <a:lnTo>
                    <a:pt x="2190" y="546100"/>
                  </a:lnTo>
                  <a:lnTo>
                    <a:pt x="6081" y="635000"/>
                  </a:lnTo>
                  <a:lnTo>
                    <a:pt x="37463" y="635000"/>
                  </a:lnTo>
                  <a:lnTo>
                    <a:pt x="33572" y="546100"/>
                  </a:lnTo>
                  <a:close/>
                </a:path>
                <a:path w="2230119" h="1790700">
                  <a:moveTo>
                    <a:pt x="1853553" y="546100"/>
                  </a:moveTo>
                  <a:lnTo>
                    <a:pt x="1822160" y="546100"/>
                  </a:lnTo>
                  <a:lnTo>
                    <a:pt x="1825272" y="635000"/>
                  </a:lnTo>
                  <a:lnTo>
                    <a:pt x="1856665" y="635000"/>
                  </a:lnTo>
                  <a:lnTo>
                    <a:pt x="1853553" y="546100"/>
                  </a:lnTo>
                  <a:close/>
                </a:path>
                <a:path w="2230119" h="1790700">
                  <a:moveTo>
                    <a:pt x="36248" y="457200"/>
                  </a:moveTo>
                  <a:lnTo>
                    <a:pt x="4850" y="457200"/>
                  </a:lnTo>
                  <a:lnTo>
                    <a:pt x="2182" y="546100"/>
                  </a:lnTo>
                  <a:lnTo>
                    <a:pt x="33580" y="546100"/>
                  </a:lnTo>
                  <a:lnTo>
                    <a:pt x="36248" y="457200"/>
                  </a:lnTo>
                  <a:close/>
                </a:path>
                <a:path w="2230119" h="1790700">
                  <a:moveTo>
                    <a:pt x="1832188" y="444500"/>
                  </a:moveTo>
                  <a:lnTo>
                    <a:pt x="1827540" y="444500"/>
                  </a:lnTo>
                  <a:lnTo>
                    <a:pt x="1827178" y="457200"/>
                  </a:lnTo>
                  <a:lnTo>
                    <a:pt x="1822176" y="546100"/>
                  </a:lnTo>
                  <a:lnTo>
                    <a:pt x="1853537" y="546100"/>
                  </a:lnTo>
                  <a:lnTo>
                    <a:pt x="1857824" y="469900"/>
                  </a:lnTo>
                  <a:lnTo>
                    <a:pt x="1853528" y="469900"/>
                  </a:lnTo>
                  <a:lnTo>
                    <a:pt x="1832188" y="444500"/>
                  </a:lnTo>
                  <a:close/>
                </a:path>
                <a:path w="2230119" h="1790700">
                  <a:moveTo>
                    <a:pt x="1858539" y="457200"/>
                  </a:moveTo>
                  <a:lnTo>
                    <a:pt x="1842858" y="457200"/>
                  </a:lnTo>
                  <a:lnTo>
                    <a:pt x="1853528" y="469900"/>
                  </a:lnTo>
                  <a:lnTo>
                    <a:pt x="1858056" y="465783"/>
                  </a:lnTo>
                  <a:lnTo>
                    <a:pt x="1858539" y="457200"/>
                  </a:lnTo>
                  <a:close/>
                </a:path>
                <a:path w="2230119" h="1790700">
                  <a:moveTo>
                    <a:pt x="1858056" y="465783"/>
                  </a:moveTo>
                  <a:lnTo>
                    <a:pt x="1853528" y="469900"/>
                  </a:lnTo>
                  <a:lnTo>
                    <a:pt x="1857824" y="469900"/>
                  </a:lnTo>
                  <a:lnTo>
                    <a:pt x="1858056" y="465783"/>
                  </a:lnTo>
                  <a:close/>
                </a:path>
                <a:path w="2230119" h="1790700">
                  <a:moveTo>
                    <a:pt x="1901935" y="381086"/>
                  </a:moveTo>
                  <a:lnTo>
                    <a:pt x="1832188" y="444500"/>
                  </a:lnTo>
                  <a:lnTo>
                    <a:pt x="1842858" y="457200"/>
                  </a:lnTo>
                  <a:lnTo>
                    <a:pt x="1858539" y="457200"/>
                  </a:lnTo>
                  <a:lnTo>
                    <a:pt x="1858056" y="465783"/>
                  </a:lnTo>
                  <a:lnTo>
                    <a:pt x="1923370" y="406400"/>
                  </a:lnTo>
                  <a:lnTo>
                    <a:pt x="1912700" y="393700"/>
                  </a:lnTo>
                  <a:lnTo>
                    <a:pt x="1901935" y="381086"/>
                  </a:lnTo>
                  <a:close/>
                </a:path>
                <a:path w="2230119" h="1790700">
                  <a:moveTo>
                    <a:pt x="32275" y="368300"/>
                  </a:moveTo>
                  <a:lnTo>
                    <a:pt x="894" y="368300"/>
                  </a:lnTo>
                  <a:lnTo>
                    <a:pt x="4859" y="457200"/>
                  </a:lnTo>
                  <a:lnTo>
                    <a:pt x="36239" y="457200"/>
                  </a:lnTo>
                  <a:lnTo>
                    <a:pt x="32275" y="368300"/>
                  </a:lnTo>
                  <a:close/>
                </a:path>
                <a:path w="2230119" h="1790700">
                  <a:moveTo>
                    <a:pt x="1832188" y="444500"/>
                  </a:moveTo>
                  <a:lnTo>
                    <a:pt x="1842858" y="457200"/>
                  </a:lnTo>
                  <a:lnTo>
                    <a:pt x="1832188" y="444500"/>
                  </a:lnTo>
                  <a:close/>
                </a:path>
                <a:path w="2230119" h="1790700">
                  <a:moveTo>
                    <a:pt x="1912700" y="393700"/>
                  </a:moveTo>
                  <a:lnTo>
                    <a:pt x="1923370" y="406400"/>
                  </a:lnTo>
                  <a:lnTo>
                    <a:pt x="1923540" y="406400"/>
                  </a:lnTo>
                  <a:lnTo>
                    <a:pt x="1912700" y="393700"/>
                  </a:lnTo>
                  <a:close/>
                </a:path>
                <a:path w="2230119" h="1790700">
                  <a:moveTo>
                    <a:pt x="1951343" y="381000"/>
                  </a:moveTo>
                  <a:lnTo>
                    <a:pt x="1902031" y="381000"/>
                  </a:lnTo>
                  <a:lnTo>
                    <a:pt x="1912700" y="393700"/>
                  </a:lnTo>
                  <a:lnTo>
                    <a:pt x="1923540" y="406400"/>
                  </a:lnTo>
                  <a:lnTo>
                    <a:pt x="1951343" y="381000"/>
                  </a:lnTo>
                  <a:close/>
                </a:path>
                <a:path w="2230119" h="1790700">
                  <a:moveTo>
                    <a:pt x="1902031" y="381000"/>
                  </a:moveTo>
                  <a:lnTo>
                    <a:pt x="1912700" y="393700"/>
                  </a:lnTo>
                  <a:lnTo>
                    <a:pt x="1902031" y="381000"/>
                  </a:lnTo>
                  <a:close/>
                </a:path>
                <a:path w="2230119" h="1790700">
                  <a:moveTo>
                    <a:pt x="1971237" y="317621"/>
                  </a:moveTo>
                  <a:lnTo>
                    <a:pt x="1901861" y="381000"/>
                  </a:lnTo>
                  <a:lnTo>
                    <a:pt x="1902031" y="381000"/>
                  </a:lnTo>
                  <a:lnTo>
                    <a:pt x="1951343" y="381000"/>
                  </a:lnTo>
                  <a:lnTo>
                    <a:pt x="1993049" y="342900"/>
                  </a:lnTo>
                  <a:lnTo>
                    <a:pt x="1982209" y="330200"/>
                  </a:lnTo>
                  <a:lnTo>
                    <a:pt x="1971237" y="317621"/>
                  </a:lnTo>
                  <a:close/>
                </a:path>
                <a:path w="2230119" h="1790700">
                  <a:moveTo>
                    <a:pt x="37561" y="279400"/>
                  </a:moveTo>
                  <a:lnTo>
                    <a:pt x="6205" y="279400"/>
                  </a:lnTo>
                  <a:lnTo>
                    <a:pt x="906" y="368300"/>
                  </a:lnTo>
                  <a:lnTo>
                    <a:pt x="32262" y="368300"/>
                  </a:lnTo>
                  <a:lnTo>
                    <a:pt x="37561" y="279400"/>
                  </a:lnTo>
                  <a:close/>
                </a:path>
                <a:path w="2230119" h="1790700">
                  <a:moveTo>
                    <a:pt x="1982213" y="330204"/>
                  </a:moveTo>
                  <a:lnTo>
                    <a:pt x="1993049" y="342900"/>
                  </a:lnTo>
                  <a:lnTo>
                    <a:pt x="1993288" y="342900"/>
                  </a:lnTo>
                  <a:lnTo>
                    <a:pt x="1982213" y="330204"/>
                  </a:lnTo>
                  <a:close/>
                </a:path>
                <a:path w="2230119" h="1790700">
                  <a:moveTo>
                    <a:pt x="2015988" y="317500"/>
                  </a:moveTo>
                  <a:lnTo>
                    <a:pt x="1971370" y="317500"/>
                  </a:lnTo>
                  <a:lnTo>
                    <a:pt x="1982213" y="330204"/>
                  </a:lnTo>
                  <a:lnTo>
                    <a:pt x="1993288" y="342900"/>
                  </a:lnTo>
                  <a:lnTo>
                    <a:pt x="2015988" y="317500"/>
                  </a:lnTo>
                  <a:close/>
                </a:path>
                <a:path w="2230119" h="1790700">
                  <a:moveTo>
                    <a:pt x="1982209" y="330200"/>
                  </a:moveTo>
                  <a:close/>
                </a:path>
                <a:path w="2230119" h="1790700">
                  <a:moveTo>
                    <a:pt x="1971370" y="317500"/>
                  </a:moveTo>
                  <a:lnTo>
                    <a:pt x="1971237" y="317621"/>
                  </a:lnTo>
                  <a:lnTo>
                    <a:pt x="1982209" y="330200"/>
                  </a:lnTo>
                  <a:lnTo>
                    <a:pt x="1971370" y="317500"/>
                  </a:lnTo>
                  <a:close/>
                </a:path>
                <a:path w="2230119" h="1790700">
                  <a:moveTo>
                    <a:pt x="2039231" y="241300"/>
                  </a:moveTo>
                  <a:lnTo>
                    <a:pt x="1971131" y="317500"/>
                  </a:lnTo>
                  <a:lnTo>
                    <a:pt x="1971370" y="317500"/>
                  </a:lnTo>
                  <a:lnTo>
                    <a:pt x="2015988" y="317500"/>
                  </a:lnTo>
                  <a:lnTo>
                    <a:pt x="2061389" y="266700"/>
                  </a:lnTo>
                  <a:lnTo>
                    <a:pt x="2061075" y="266700"/>
                  </a:lnTo>
                  <a:lnTo>
                    <a:pt x="2050307" y="253997"/>
                  </a:lnTo>
                  <a:lnTo>
                    <a:pt x="2039231" y="241300"/>
                  </a:lnTo>
                  <a:close/>
                </a:path>
                <a:path w="2230119" h="1790700">
                  <a:moveTo>
                    <a:pt x="35398" y="190500"/>
                  </a:moveTo>
                  <a:lnTo>
                    <a:pt x="3995" y="190500"/>
                  </a:lnTo>
                  <a:lnTo>
                    <a:pt x="6181" y="279400"/>
                  </a:lnTo>
                  <a:lnTo>
                    <a:pt x="37584" y="279400"/>
                  </a:lnTo>
                  <a:lnTo>
                    <a:pt x="35398" y="190500"/>
                  </a:lnTo>
                  <a:close/>
                </a:path>
                <a:path w="2230119" h="1790700">
                  <a:moveTo>
                    <a:pt x="2050310" y="254000"/>
                  </a:moveTo>
                  <a:lnTo>
                    <a:pt x="2061075" y="266700"/>
                  </a:lnTo>
                  <a:lnTo>
                    <a:pt x="2061250" y="266540"/>
                  </a:lnTo>
                  <a:lnTo>
                    <a:pt x="2050310" y="254000"/>
                  </a:lnTo>
                  <a:close/>
                </a:path>
                <a:path w="2230119" h="1790700">
                  <a:moveTo>
                    <a:pt x="2061250" y="266540"/>
                  </a:moveTo>
                  <a:lnTo>
                    <a:pt x="2061075" y="266700"/>
                  </a:lnTo>
                  <a:lnTo>
                    <a:pt x="2061389" y="266700"/>
                  </a:lnTo>
                  <a:lnTo>
                    <a:pt x="2061250" y="266540"/>
                  </a:lnTo>
                  <a:close/>
                </a:path>
                <a:path w="2230119" h="1790700">
                  <a:moveTo>
                    <a:pt x="2109446" y="177847"/>
                  </a:moveTo>
                  <a:lnTo>
                    <a:pt x="2039545" y="241300"/>
                  </a:lnTo>
                  <a:lnTo>
                    <a:pt x="2050310" y="254000"/>
                  </a:lnTo>
                  <a:lnTo>
                    <a:pt x="2061250" y="266540"/>
                  </a:lnTo>
                  <a:lnTo>
                    <a:pt x="2131028" y="203200"/>
                  </a:lnTo>
                  <a:lnTo>
                    <a:pt x="2120254" y="190488"/>
                  </a:lnTo>
                  <a:lnTo>
                    <a:pt x="2109446" y="177847"/>
                  </a:lnTo>
                  <a:close/>
                </a:path>
                <a:path w="2230119" h="1790700">
                  <a:moveTo>
                    <a:pt x="2050308" y="253997"/>
                  </a:moveTo>
                  <a:close/>
                </a:path>
                <a:path w="2230119" h="1790700">
                  <a:moveTo>
                    <a:pt x="2039545" y="241300"/>
                  </a:moveTo>
                  <a:lnTo>
                    <a:pt x="2039231" y="241300"/>
                  </a:lnTo>
                  <a:lnTo>
                    <a:pt x="2050308" y="253997"/>
                  </a:lnTo>
                  <a:lnTo>
                    <a:pt x="2039545" y="241300"/>
                  </a:lnTo>
                  <a:close/>
                </a:path>
                <a:path w="2230119" h="1790700">
                  <a:moveTo>
                    <a:pt x="2120264" y="190500"/>
                  </a:moveTo>
                  <a:lnTo>
                    <a:pt x="2131029" y="203200"/>
                  </a:lnTo>
                  <a:lnTo>
                    <a:pt x="2120264" y="190500"/>
                  </a:lnTo>
                  <a:close/>
                </a:path>
                <a:path w="2230119" h="1790700">
                  <a:moveTo>
                    <a:pt x="2159592" y="177800"/>
                  </a:moveTo>
                  <a:lnTo>
                    <a:pt x="2109499" y="177800"/>
                  </a:lnTo>
                  <a:lnTo>
                    <a:pt x="2120264" y="190500"/>
                  </a:lnTo>
                  <a:lnTo>
                    <a:pt x="2131122" y="203200"/>
                  </a:lnTo>
                  <a:lnTo>
                    <a:pt x="2159592" y="177800"/>
                  </a:lnTo>
                  <a:close/>
                </a:path>
                <a:path w="2230119" h="1790700">
                  <a:moveTo>
                    <a:pt x="34067" y="101600"/>
                  </a:moveTo>
                  <a:lnTo>
                    <a:pt x="2658" y="101600"/>
                  </a:lnTo>
                  <a:lnTo>
                    <a:pt x="3992" y="190500"/>
                  </a:lnTo>
                  <a:lnTo>
                    <a:pt x="35401" y="190500"/>
                  </a:lnTo>
                  <a:lnTo>
                    <a:pt x="34067" y="101600"/>
                  </a:lnTo>
                  <a:close/>
                </a:path>
                <a:path w="2230119" h="1790700">
                  <a:moveTo>
                    <a:pt x="2109499" y="177800"/>
                  </a:moveTo>
                  <a:lnTo>
                    <a:pt x="2120254" y="190488"/>
                  </a:lnTo>
                  <a:lnTo>
                    <a:pt x="2109499" y="177800"/>
                  </a:lnTo>
                  <a:close/>
                </a:path>
                <a:path w="2230119" h="1790700">
                  <a:moveTo>
                    <a:pt x="2180582" y="114300"/>
                  </a:moveTo>
                  <a:lnTo>
                    <a:pt x="2109405" y="177800"/>
                  </a:lnTo>
                  <a:lnTo>
                    <a:pt x="2159592" y="177800"/>
                  </a:lnTo>
                  <a:lnTo>
                    <a:pt x="2202298" y="139700"/>
                  </a:lnTo>
                  <a:lnTo>
                    <a:pt x="2191226" y="139700"/>
                  </a:lnTo>
                  <a:lnTo>
                    <a:pt x="2191440" y="126999"/>
                  </a:lnTo>
                  <a:lnTo>
                    <a:pt x="2180582" y="114300"/>
                  </a:lnTo>
                  <a:close/>
                </a:path>
                <a:path w="2230119" h="1790700">
                  <a:moveTo>
                    <a:pt x="1840317" y="12700"/>
                  </a:moveTo>
                  <a:lnTo>
                    <a:pt x="1824634" y="12700"/>
                  </a:lnTo>
                  <a:lnTo>
                    <a:pt x="1823115" y="127000"/>
                  </a:lnTo>
                  <a:lnTo>
                    <a:pt x="1822886" y="139700"/>
                  </a:lnTo>
                  <a:lnTo>
                    <a:pt x="1839264" y="139700"/>
                  </a:lnTo>
                  <a:lnTo>
                    <a:pt x="1838375" y="114300"/>
                  </a:lnTo>
                  <a:lnTo>
                    <a:pt x="1854693" y="114300"/>
                  </a:lnTo>
                  <a:lnTo>
                    <a:pt x="1855706" y="38100"/>
                  </a:lnTo>
                  <a:lnTo>
                    <a:pt x="1840403" y="38100"/>
                  </a:lnTo>
                  <a:lnTo>
                    <a:pt x="1840317" y="12700"/>
                  </a:lnTo>
                  <a:close/>
                </a:path>
                <a:path w="2230119" h="1790700">
                  <a:moveTo>
                    <a:pt x="1854693" y="114300"/>
                  </a:moveTo>
                  <a:lnTo>
                    <a:pt x="1838375" y="114300"/>
                  </a:lnTo>
                  <a:lnTo>
                    <a:pt x="1839264" y="139700"/>
                  </a:lnTo>
                  <a:lnTo>
                    <a:pt x="1927640" y="139700"/>
                  </a:lnTo>
                  <a:lnTo>
                    <a:pt x="1927780" y="127000"/>
                  </a:lnTo>
                  <a:lnTo>
                    <a:pt x="1854524" y="127000"/>
                  </a:lnTo>
                  <a:lnTo>
                    <a:pt x="1854693" y="114300"/>
                  </a:lnTo>
                  <a:close/>
                </a:path>
                <a:path w="2230119" h="1790700">
                  <a:moveTo>
                    <a:pt x="1927780" y="127000"/>
                  </a:moveTo>
                  <a:lnTo>
                    <a:pt x="1927640" y="139700"/>
                  </a:lnTo>
                  <a:lnTo>
                    <a:pt x="1928225" y="139700"/>
                  </a:lnTo>
                  <a:lnTo>
                    <a:pt x="1927780" y="127000"/>
                  </a:lnTo>
                  <a:close/>
                </a:path>
                <a:path w="2230119" h="1790700">
                  <a:moveTo>
                    <a:pt x="2014450" y="114300"/>
                  </a:moveTo>
                  <a:lnTo>
                    <a:pt x="1927921" y="114300"/>
                  </a:lnTo>
                  <a:lnTo>
                    <a:pt x="1927780" y="127000"/>
                  </a:lnTo>
                  <a:lnTo>
                    <a:pt x="1928225" y="139700"/>
                  </a:lnTo>
                  <a:lnTo>
                    <a:pt x="2014637" y="139700"/>
                  </a:lnTo>
                  <a:lnTo>
                    <a:pt x="2014778" y="127000"/>
                  </a:lnTo>
                  <a:lnTo>
                    <a:pt x="2014450" y="114300"/>
                  </a:lnTo>
                  <a:close/>
                </a:path>
                <a:path w="2230119" h="1790700">
                  <a:moveTo>
                    <a:pt x="2014778" y="127000"/>
                  </a:moveTo>
                  <a:lnTo>
                    <a:pt x="2014637" y="139700"/>
                  </a:lnTo>
                  <a:lnTo>
                    <a:pt x="2015105" y="139700"/>
                  </a:lnTo>
                  <a:lnTo>
                    <a:pt x="2014778" y="127000"/>
                  </a:lnTo>
                  <a:close/>
                </a:path>
                <a:path w="2230119" h="1790700">
                  <a:moveTo>
                    <a:pt x="2101611" y="114300"/>
                  </a:moveTo>
                  <a:lnTo>
                    <a:pt x="2014918" y="114300"/>
                  </a:lnTo>
                  <a:lnTo>
                    <a:pt x="2014778" y="127000"/>
                  </a:lnTo>
                  <a:lnTo>
                    <a:pt x="2015105" y="139700"/>
                  </a:lnTo>
                  <a:lnTo>
                    <a:pt x="2101561" y="139700"/>
                  </a:lnTo>
                  <a:lnTo>
                    <a:pt x="2101703" y="127000"/>
                  </a:lnTo>
                  <a:lnTo>
                    <a:pt x="2101611" y="114300"/>
                  </a:lnTo>
                  <a:close/>
                </a:path>
                <a:path w="2230119" h="1790700">
                  <a:moveTo>
                    <a:pt x="2101884" y="127000"/>
                  </a:moveTo>
                  <a:lnTo>
                    <a:pt x="2101703" y="127000"/>
                  </a:lnTo>
                  <a:lnTo>
                    <a:pt x="2101561" y="139700"/>
                  </a:lnTo>
                  <a:lnTo>
                    <a:pt x="2102103" y="139700"/>
                  </a:lnTo>
                  <a:lnTo>
                    <a:pt x="2101884" y="127000"/>
                  </a:lnTo>
                  <a:close/>
                </a:path>
                <a:path w="2230119" h="1790700">
                  <a:moveTo>
                    <a:pt x="2101989" y="101600"/>
                  </a:moveTo>
                  <a:lnTo>
                    <a:pt x="2101884" y="127000"/>
                  </a:lnTo>
                  <a:lnTo>
                    <a:pt x="2102103" y="139700"/>
                  </a:lnTo>
                  <a:lnTo>
                    <a:pt x="2152111" y="139700"/>
                  </a:lnTo>
                  <a:lnTo>
                    <a:pt x="2180582" y="114300"/>
                  </a:lnTo>
                  <a:lnTo>
                    <a:pt x="2191654" y="114300"/>
                  </a:lnTo>
                  <a:lnTo>
                    <a:pt x="2101989" y="101600"/>
                  </a:lnTo>
                  <a:close/>
                </a:path>
                <a:path w="2230119" h="1790700">
                  <a:moveTo>
                    <a:pt x="2191440" y="127000"/>
                  </a:moveTo>
                  <a:lnTo>
                    <a:pt x="2191226" y="139700"/>
                  </a:lnTo>
                  <a:lnTo>
                    <a:pt x="2202298" y="139700"/>
                  </a:lnTo>
                  <a:lnTo>
                    <a:pt x="2191440" y="127000"/>
                  </a:lnTo>
                  <a:close/>
                </a:path>
                <a:path w="2230119" h="1790700">
                  <a:moveTo>
                    <a:pt x="2230026" y="114300"/>
                  </a:moveTo>
                  <a:lnTo>
                    <a:pt x="2191654" y="114300"/>
                  </a:lnTo>
                  <a:lnTo>
                    <a:pt x="2191440" y="127000"/>
                  </a:lnTo>
                  <a:lnTo>
                    <a:pt x="2202298" y="139700"/>
                  </a:lnTo>
                  <a:lnTo>
                    <a:pt x="2230026" y="114300"/>
                  </a:lnTo>
                  <a:close/>
                </a:path>
                <a:path w="2230119" h="1790700">
                  <a:moveTo>
                    <a:pt x="1927336" y="114300"/>
                  </a:moveTo>
                  <a:lnTo>
                    <a:pt x="1854693" y="114300"/>
                  </a:lnTo>
                  <a:lnTo>
                    <a:pt x="1854524" y="127000"/>
                  </a:lnTo>
                  <a:lnTo>
                    <a:pt x="1927780" y="127000"/>
                  </a:lnTo>
                  <a:lnTo>
                    <a:pt x="1927336" y="114300"/>
                  </a:lnTo>
                  <a:close/>
                </a:path>
                <a:path w="2230119" h="1790700">
                  <a:moveTo>
                    <a:pt x="2101737" y="124043"/>
                  </a:moveTo>
                  <a:lnTo>
                    <a:pt x="2101703" y="127000"/>
                  </a:lnTo>
                  <a:lnTo>
                    <a:pt x="2101737" y="124043"/>
                  </a:lnTo>
                  <a:close/>
                </a:path>
                <a:path w="2230119" h="1790700">
                  <a:moveTo>
                    <a:pt x="2101811" y="122738"/>
                  </a:moveTo>
                  <a:lnTo>
                    <a:pt x="2101775" y="127000"/>
                  </a:lnTo>
                  <a:lnTo>
                    <a:pt x="2101811" y="122738"/>
                  </a:lnTo>
                  <a:close/>
                </a:path>
                <a:path w="2230119" h="1790700">
                  <a:moveTo>
                    <a:pt x="2191654" y="114300"/>
                  </a:moveTo>
                  <a:lnTo>
                    <a:pt x="2180582" y="114300"/>
                  </a:lnTo>
                  <a:lnTo>
                    <a:pt x="2191440" y="127000"/>
                  </a:lnTo>
                  <a:lnTo>
                    <a:pt x="2191654" y="114300"/>
                  </a:lnTo>
                  <a:close/>
                </a:path>
                <a:path w="2230119" h="1790700">
                  <a:moveTo>
                    <a:pt x="1927921" y="114300"/>
                  </a:moveTo>
                  <a:lnTo>
                    <a:pt x="1927336" y="114300"/>
                  </a:lnTo>
                  <a:lnTo>
                    <a:pt x="1927780" y="126999"/>
                  </a:lnTo>
                  <a:lnTo>
                    <a:pt x="1927921" y="114300"/>
                  </a:lnTo>
                  <a:close/>
                </a:path>
                <a:path w="2230119" h="1790700">
                  <a:moveTo>
                    <a:pt x="2101447" y="101600"/>
                  </a:moveTo>
                  <a:lnTo>
                    <a:pt x="2014450" y="114300"/>
                  </a:lnTo>
                  <a:lnTo>
                    <a:pt x="2014778" y="126999"/>
                  </a:lnTo>
                  <a:lnTo>
                    <a:pt x="2014918" y="114300"/>
                  </a:lnTo>
                  <a:lnTo>
                    <a:pt x="2101611" y="114300"/>
                  </a:lnTo>
                  <a:lnTo>
                    <a:pt x="2101447" y="101600"/>
                  </a:lnTo>
                  <a:close/>
                </a:path>
                <a:path w="2230119" h="1790700">
                  <a:moveTo>
                    <a:pt x="2101447" y="101600"/>
                  </a:moveTo>
                  <a:lnTo>
                    <a:pt x="2101737" y="124043"/>
                  </a:lnTo>
                  <a:lnTo>
                    <a:pt x="2101666" y="114300"/>
                  </a:lnTo>
                  <a:lnTo>
                    <a:pt x="2101447" y="101600"/>
                  </a:lnTo>
                  <a:close/>
                </a:path>
                <a:path w="2230119" h="1790700">
                  <a:moveTo>
                    <a:pt x="2101989" y="101600"/>
                  </a:moveTo>
                  <a:lnTo>
                    <a:pt x="2101846" y="114300"/>
                  </a:lnTo>
                  <a:lnTo>
                    <a:pt x="2101811" y="122738"/>
                  </a:lnTo>
                  <a:lnTo>
                    <a:pt x="2101989" y="101600"/>
                  </a:lnTo>
                  <a:close/>
                </a:path>
                <a:path w="2230119" h="1790700">
                  <a:moveTo>
                    <a:pt x="2101989" y="101600"/>
                  </a:moveTo>
                  <a:lnTo>
                    <a:pt x="2101447" y="101600"/>
                  </a:lnTo>
                  <a:lnTo>
                    <a:pt x="2101775" y="120650"/>
                  </a:lnTo>
                  <a:lnTo>
                    <a:pt x="2101989" y="101600"/>
                  </a:lnTo>
                  <a:close/>
                </a:path>
                <a:path w="2230119" h="1790700">
                  <a:moveTo>
                    <a:pt x="17182" y="0"/>
                  </a:moveTo>
                  <a:lnTo>
                    <a:pt x="1350" y="0"/>
                  </a:lnTo>
                  <a:lnTo>
                    <a:pt x="1625" y="19042"/>
                  </a:lnTo>
                  <a:lnTo>
                    <a:pt x="2658" y="101600"/>
                  </a:lnTo>
                  <a:lnTo>
                    <a:pt x="34068" y="101600"/>
                  </a:lnTo>
                  <a:lnTo>
                    <a:pt x="33115" y="25400"/>
                  </a:lnTo>
                  <a:lnTo>
                    <a:pt x="17320" y="25400"/>
                  </a:lnTo>
                  <a:lnTo>
                    <a:pt x="17182" y="0"/>
                  </a:lnTo>
                  <a:close/>
                </a:path>
                <a:path w="2230119" h="1790700">
                  <a:moveTo>
                    <a:pt x="200497" y="38043"/>
                  </a:moveTo>
                  <a:lnTo>
                    <a:pt x="200903" y="38100"/>
                  </a:lnTo>
                  <a:lnTo>
                    <a:pt x="200497" y="38043"/>
                  </a:lnTo>
                  <a:close/>
                </a:path>
                <a:path w="2230119" h="1790700">
                  <a:moveTo>
                    <a:pt x="201101" y="19050"/>
                  </a:moveTo>
                  <a:lnTo>
                    <a:pt x="200497" y="38043"/>
                  </a:lnTo>
                  <a:lnTo>
                    <a:pt x="200903" y="38100"/>
                  </a:lnTo>
                  <a:lnTo>
                    <a:pt x="201101" y="19050"/>
                  </a:lnTo>
                  <a:close/>
                </a:path>
                <a:path w="2230119" h="1790700">
                  <a:moveTo>
                    <a:pt x="292243" y="0"/>
                  </a:moveTo>
                  <a:lnTo>
                    <a:pt x="201708" y="0"/>
                  </a:lnTo>
                  <a:lnTo>
                    <a:pt x="201145" y="17665"/>
                  </a:lnTo>
                  <a:lnTo>
                    <a:pt x="201028" y="26058"/>
                  </a:lnTo>
                  <a:lnTo>
                    <a:pt x="200903" y="38100"/>
                  </a:lnTo>
                  <a:lnTo>
                    <a:pt x="291605" y="38100"/>
                  </a:lnTo>
                  <a:lnTo>
                    <a:pt x="292211" y="19059"/>
                  </a:lnTo>
                  <a:lnTo>
                    <a:pt x="292243" y="0"/>
                  </a:lnTo>
                  <a:close/>
                </a:path>
                <a:path w="2230119" h="1790700">
                  <a:moveTo>
                    <a:pt x="292200" y="25631"/>
                  </a:moveTo>
                  <a:lnTo>
                    <a:pt x="291605" y="38100"/>
                  </a:lnTo>
                  <a:lnTo>
                    <a:pt x="292179" y="38100"/>
                  </a:lnTo>
                  <a:lnTo>
                    <a:pt x="292200" y="25631"/>
                  </a:lnTo>
                  <a:close/>
                </a:path>
                <a:path w="2230119" h="1790700">
                  <a:moveTo>
                    <a:pt x="383276" y="25400"/>
                  </a:moveTo>
                  <a:lnTo>
                    <a:pt x="292211" y="25400"/>
                  </a:lnTo>
                  <a:lnTo>
                    <a:pt x="292179" y="38100"/>
                  </a:lnTo>
                  <a:lnTo>
                    <a:pt x="383187" y="38100"/>
                  </a:lnTo>
                  <a:lnTo>
                    <a:pt x="383276" y="25400"/>
                  </a:lnTo>
                  <a:close/>
                </a:path>
                <a:path w="2230119" h="1790700">
                  <a:moveTo>
                    <a:pt x="383321" y="19050"/>
                  </a:moveTo>
                  <a:lnTo>
                    <a:pt x="383187" y="38100"/>
                  </a:lnTo>
                  <a:lnTo>
                    <a:pt x="383321" y="19050"/>
                  </a:lnTo>
                  <a:close/>
                </a:path>
                <a:path w="2230119" h="1790700">
                  <a:moveTo>
                    <a:pt x="473323" y="0"/>
                  </a:moveTo>
                  <a:lnTo>
                    <a:pt x="383455" y="0"/>
                  </a:lnTo>
                  <a:lnTo>
                    <a:pt x="383321" y="25400"/>
                  </a:lnTo>
                  <a:lnTo>
                    <a:pt x="383289" y="38100"/>
                  </a:lnTo>
                  <a:lnTo>
                    <a:pt x="474297" y="38100"/>
                  </a:lnTo>
                  <a:lnTo>
                    <a:pt x="474386" y="25400"/>
                  </a:lnTo>
                  <a:lnTo>
                    <a:pt x="474351" y="17665"/>
                  </a:lnTo>
                  <a:lnTo>
                    <a:pt x="473323" y="0"/>
                  </a:lnTo>
                  <a:close/>
                </a:path>
                <a:path w="2230119" h="1790700">
                  <a:moveTo>
                    <a:pt x="474431" y="25400"/>
                  </a:moveTo>
                  <a:lnTo>
                    <a:pt x="474297" y="38100"/>
                  </a:lnTo>
                  <a:lnTo>
                    <a:pt x="475540" y="38100"/>
                  </a:lnTo>
                  <a:lnTo>
                    <a:pt x="474431" y="25400"/>
                  </a:lnTo>
                  <a:close/>
                </a:path>
                <a:path w="2230119" h="1790700">
                  <a:moveTo>
                    <a:pt x="564432" y="0"/>
                  </a:moveTo>
                  <a:lnTo>
                    <a:pt x="474565" y="0"/>
                  </a:lnTo>
                  <a:lnTo>
                    <a:pt x="474432" y="19059"/>
                  </a:lnTo>
                  <a:lnTo>
                    <a:pt x="475540" y="38100"/>
                  </a:lnTo>
                  <a:lnTo>
                    <a:pt x="565738" y="25527"/>
                  </a:lnTo>
                  <a:lnTo>
                    <a:pt x="564826" y="25400"/>
                  </a:lnTo>
                  <a:lnTo>
                    <a:pt x="565541" y="12699"/>
                  </a:lnTo>
                  <a:lnTo>
                    <a:pt x="564432" y="0"/>
                  </a:lnTo>
                  <a:close/>
                </a:path>
                <a:path w="2230119" h="1790700">
                  <a:moveTo>
                    <a:pt x="656390" y="0"/>
                  </a:moveTo>
                  <a:lnTo>
                    <a:pt x="566256" y="0"/>
                  </a:lnTo>
                  <a:lnTo>
                    <a:pt x="565541" y="12700"/>
                  </a:lnTo>
                  <a:lnTo>
                    <a:pt x="566650" y="25400"/>
                  </a:lnTo>
                  <a:lnTo>
                    <a:pt x="565738" y="25527"/>
                  </a:lnTo>
                  <a:lnTo>
                    <a:pt x="655899" y="38100"/>
                  </a:lnTo>
                  <a:lnTo>
                    <a:pt x="656435" y="19059"/>
                  </a:lnTo>
                  <a:lnTo>
                    <a:pt x="656519" y="10932"/>
                  </a:lnTo>
                  <a:lnTo>
                    <a:pt x="656390" y="0"/>
                  </a:lnTo>
                  <a:close/>
                </a:path>
                <a:path w="2230119" h="1790700">
                  <a:moveTo>
                    <a:pt x="656561" y="14568"/>
                  </a:moveTo>
                  <a:lnTo>
                    <a:pt x="655899" y="38100"/>
                  </a:lnTo>
                  <a:lnTo>
                    <a:pt x="656614" y="19059"/>
                  </a:lnTo>
                  <a:lnTo>
                    <a:pt x="656561" y="14568"/>
                  </a:lnTo>
                  <a:close/>
                </a:path>
                <a:path w="2230119" h="1790700">
                  <a:moveTo>
                    <a:pt x="656614" y="19049"/>
                  </a:moveTo>
                  <a:lnTo>
                    <a:pt x="655899" y="38100"/>
                  </a:lnTo>
                  <a:lnTo>
                    <a:pt x="656837" y="38100"/>
                  </a:lnTo>
                  <a:lnTo>
                    <a:pt x="656614" y="19049"/>
                  </a:lnTo>
                  <a:close/>
                </a:path>
                <a:path w="2230119" h="1790700">
                  <a:moveTo>
                    <a:pt x="656659" y="17843"/>
                  </a:moveTo>
                  <a:lnTo>
                    <a:pt x="656733" y="29188"/>
                  </a:lnTo>
                  <a:lnTo>
                    <a:pt x="656837" y="38100"/>
                  </a:lnTo>
                  <a:lnTo>
                    <a:pt x="656659" y="17843"/>
                  </a:lnTo>
                  <a:close/>
                </a:path>
                <a:path w="2230119" h="1790700">
                  <a:moveTo>
                    <a:pt x="747404" y="0"/>
                  </a:moveTo>
                  <a:lnTo>
                    <a:pt x="657329" y="0"/>
                  </a:lnTo>
                  <a:lnTo>
                    <a:pt x="656852" y="12699"/>
                  </a:lnTo>
                  <a:lnTo>
                    <a:pt x="656726" y="25400"/>
                  </a:lnTo>
                  <a:lnTo>
                    <a:pt x="656837" y="38100"/>
                  </a:lnTo>
                  <a:lnTo>
                    <a:pt x="747947" y="38100"/>
                  </a:lnTo>
                  <a:lnTo>
                    <a:pt x="747724" y="19042"/>
                  </a:lnTo>
                  <a:lnTo>
                    <a:pt x="747404" y="0"/>
                  </a:lnTo>
                  <a:close/>
                </a:path>
                <a:path w="2230119" h="1790700">
                  <a:moveTo>
                    <a:pt x="747841" y="26058"/>
                  </a:moveTo>
                  <a:lnTo>
                    <a:pt x="747947" y="38100"/>
                  </a:lnTo>
                  <a:lnTo>
                    <a:pt x="747841" y="26058"/>
                  </a:lnTo>
                  <a:close/>
                </a:path>
                <a:path w="2230119" h="1790700">
                  <a:moveTo>
                    <a:pt x="747724" y="12700"/>
                  </a:moveTo>
                  <a:lnTo>
                    <a:pt x="747894" y="29188"/>
                  </a:lnTo>
                  <a:lnTo>
                    <a:pt x="748043" y="38100"/>
                  </a:lnTo>
                  <a:lnTo>
                    <a:pt x="747724" y="12700"/>
                  </a:lnTo>
                  <a:close/>
                </a:path>
                <a:path w="2230119" h="1790700">
                  <a:moveTo>
                    <a:pt x="838797" y="12700"/>
                  </a:moveTo>
                  <a:lnTo>
                    <a:pt x="747724" y="12700"/>
                  </a:lnTo>
                  <a:lnTo>
                    <a:pt x="748043" y="38100"/>
                  </a:lnTo>
                  <a:lnTo>
                    <a:pt x="838558" y="25477"/>
                  </a:lnTo>
                  <a:lnTo>
                    <a:pt x="837999" y="25400"/>
                  </a:lnTo>
                  <a:lnTo>
                    <a:pt x="838797" y="12700"/>
                  </a:lnTo>
                  <a:close/>
                </a:path>
                <a:path w="2230119" h="1790700">
                  <a:moveTo>
                    <a:pt x="929402" y="0"/>
                  </a:moveTo>
                  <a:lnTo>
                    <a:pt x="839594" y="0"/>
                  </a:lnTo>
                  <a:lnTo>
                    <a:pt x="838797" y="12700"/>
                  </a:lnTo>
                  <a:lnTo>
                    <a:pt x="839116" y="25400"/>
                  </a:lnTo>
                  <a:lnTo>
                    <a:pt x="838558" y="25477"/>
                  </a:lnTo>
                  <a:lnTo>
                    <a:pt x="929109" y="38100"/>
                  </a:lnTo>
                  <a:lnTo>
                    <a:pt x="929906" y="19059"/>
                  </a:lnTo>
                  <a:lnTo>
                    <a:pt x="929402" y="0"/>
                  </a:lnTo>
                  <a:close/>
                </a:path>
                <a:path w="2230119" h="1790700">
                  <a:moveTo>
                    <a:pt x="929906" y="25400"/>
                  </a:moveTo>
                  <a:lnTo>
                    <a:pt x="929109" y="38100"/>
                  </a:lnTo>
                  <a:lnTo>
                    <a:pt x="930411" y="38100"/>
                  </a:lnTo>
                  <a:lnTo>
                    <a:pt x="929906" y="25400"/>
                  </a:lnTo>
                  <a:close/>
                </a:path>
                <a:path w="2230119" h="1790700">
                  <a:moveTo>
                    <a:pt x="1020475" y="0"/>
                  </a:moveTo>
                  <a:lnTo>
                    <a:pt x="930704" y="0"/>
                  </a:lnTo>
                  <a:lnTo>
                    <a:pt x="929907" y="19059"/>
                  </a:lnTo>
                  <a:lnTo>
                    <a:pt x="930411" y="38100"/>
                  </a:lnTo>
                  <a:lnTo>
                    <a:pt x="1020379" y="38100"/>
                  </a:lnTo>
                  <a:lnTo>
                    <a:pt x="1020979" y="19059"/>
                  </a:lnTo>
                  <a:lnTo>
                    <a:pt x="1020475" y="0"/>
                  </a:lnTo>
                  <a:close/>
                </a:path>
                <a:path w="2230119" h="1790700">
                  <a:moveTo>
                    <a:pt x="1020979" y="19049"/>
                  </a:moveTo>
                  <a:lnTo>
                    <a:pt x="1020379" y="38100"/>
                  </a:lnTo>
                  <a:lnTo>
                    <a:pt x="1021484" y="38100"/>
                  </a:lnTo>
                  <a:lnTo>
                    <a:pt x="1020979" y="19049"/>
                  </a:lnTo>
                  <a:close/>
                </a:path>
                <a:path w="2230119" h="1790700">
                  <a:moveTo>
                    <a:pt x="1111668" y="0"/>
                  </a:moveTo>
                  <a:lnTo>
                    <a:pt x="1021579" y="0"/>
                  </a:lnTo>
                  <a:lnTo>
                    <a:pt x="1020980" y="19059"/>
                  </a:lnTo>
                  <a:lnTo>
                    <a:pt x="1021484" y="38100"/>
                  </a:lnTo>
                  <a:lnTo>
                    <a:pt x="1111489" y="38100"/>
                  </a:lnTo>
                  <a:lnTo>
                    <a:pt x="1112089" y="19059"/>
                  </a:lnTo>
                  <a:lnTo>
                    <a:pt x="1111668" y="0"/>
                  </a:lnTo>
                  <a:close/>
                </a:path>
                <a:path w="2230119" h="1790700">
                  <a:moveTo>
                    <a:pt x="1112089" y="25400"/>
                  </a:moveTo>
                  <a:lnTo>
                    <a:pt x="1111489" y="38100"/>
                  </a:lnTo>
                  <a:lnTo>
                    <a:pt x="1112511" y="38100"/>
                  </a:lnTo>
                  <a:lnTo>
                    <a:pt x="1112089" y="25400"/>
                  </a:lnTo>
                  <a:close/>
                </a:path>
                <a:path w="2230119" h="1790700">
                  <a:moveTo>
                    <a:pt x="1202740" y="0"/>
                  </a:moveTo>
                  <a:lnTo>
                    <a:pt x="1112689" y="0"/>
                  </a:lnTo>
                  <a:lnTo>
                    <a:pt x="1112090" y="19059"/>
                  </a:lnTo>
                  <a:lnTo>
                    <a:pt x="1112511" y="38100"/>
                  </a:lnTo>
                  <a:lnTo>
                    <a:pt x="1203002" y="38100"/>
                  </a:lnTo>
                  <a:lnTo>
                    <a:pt x="1203109" y="25400"/>
                  </a:lnTo>
                  <a:lnTo>
                    <a:pt x="1202982" y="10932"/>
                  </a:lnTo>
                  <a:lnTo>
                    <a:pt x="1202740" y="0"/>
                  </a:lnTo>
                  <a:close/>
                </a:path>
                <a:path w="2230119" h="1790700">
                  <a:moveTo>
                    <a:pt x="1203162" y="19050"/>
                  </a:moveTo>
                  <a:lnTo>
                    <a:pt x="1203002" y="38100"/>
                  </a:lnTo>
                  <a:lnTo>
                    <a:pt x="1203584" y="38100"/>
                  </a:lnTo>
                  <a:lnTo>
                    <a:pt x="1203162" y="19050"/>
                  </a:lnTo>
                  <a:close/>
                </a:path>
                <a:path w="2230119" h="1790700">
                  <a:moveTo>
                    <a:pt x="1294362" y="0"/>
                  </a:moveTo>
                  <a:lnTo>
                    <a:pt x="1203322" y="0"/>
                  </a:lnTo>
                  <a:lnTo>
                    <a:pt x="1203162" y="19059"/>
                  </a:lnTo>
                  <a:lnTo>
                    <a:pt x="1203584" y="38100"/>
                  </a:lnTo>
                  <a:lnTo>
                    <a:pt x="1294112" y="38100"/>
                  </a:lnTo>
                  <a:lnTo>
                    <a:pt x="1294219" y="25400"/>
                  </a:lnTo>
                  <a:lnTo>
                    <a:pt x="1294362" y="0"/>
                  </a:lnTo>
                  <a:close/>
                </a:path>
                <a:path w="2230119" h="1790700">
                  <a:moveTo>
                    <a:pt x="1294224" y="29188"/>
                  </a:moveTo>
                  <a:lnTo>
                    <a:pt x="1294112" y="38100"/>
                  </a:lnTo>
                  <a:lnTo>
                    <a:pt x="1294224" y="29188"/>
                  </a:lnTo>
                  <a:close/>
                </a:path>
                <a:path w="2230119" h="1790700">
                  <a:moveTo>
                    <a:pt x="1385315" y="25400"/>
                  </a:moveTo>
                  <a:lnTo>
                    <a:pt x="1294272" y="25400"/>
                  </a:lnTo>
                  <a:lnTo>
                    <a:pt x="1294183" y="38100"/>
                  </a:lnTo>
                  <a:lnTo>
                    <a:pt x="1385256" y="38100"/>
                  </a:lnTo>
                  <a:lnTo>
                    <a:pt x="1385315" y="25400"/>
                  </a:lnTo>
                  <a:close/>
                </a:path>
                <a:path w="2230119" h="1790700">
                  <a:moveTo>
                    <a:pt x="1385345" y="25400"/>
                  </a:moveTo>
                  <a:lnTo>
                    <a:pt x="1385256" y="38100"/>
                  </a:lnTo>
                  <a:lnTo>
                    <a:pt x="1386047" y="38100"/>
                  </a:lnTo>
                  <a:lnTo>
                    <a:pt x="1385345" y="25400"/>
                  </a:lnTo>
                  <a:close/>
                </a:path>
                <a:path w="2230119" h="1790700">
                  <a:moveTo>
                    <a:pt x="1475753" y="0"/>
                  </a:moveTo>
                  <a:lnTo>
                    <a:pt x="1385434" y="0"/>
                  </a:lnTo>
                  <a:lnTo>
                    <a:pt x="1385345" y="19059"/>
                  </a:lnTo>
                  <a:lnTo>
                    <a:pt x="1386047" y="38100"/>
                  </a:lnTo>
                  <a:lnTo>
                    <a:pt x="1476343" y="25513"/>
                  </a:lnTo>
                  <a:lnTo>
                    <a:pt x="1475530" y="25400"/>
                  </a:lnTo>
                  <a:lnTo>
                    <a:pt x="1476332" y="14380"/>
                  </a:lnTo>
                  <a:lnTo>
                    <a:pt x="1476357" y="10932"/>
                  </a:lnTo>
                  <a:lnTo>
                    <a:pt x="1475753" y="0"/>
                  </a:lnTo>
                  <a:close/>
                </a:path>
                <a:path w="2230119" h="1790700">
                  <a:moveTo>
                    <a:pt x="1566807" y="0"/>
                  </a:moveTo>
                  <a:lnTo>
                    <a:pt x="1477380" y="0"/>
                  </a:lnTo>
                  <a:lnTo>
                    <a:pt x="1476584" y="10932"/>
                  </a:lnTo>
                  <a:lnTo>
                    <a:pt x="1476558" y="14568"/>
                  </a:lnTo>
                  <a:lnTo>
                    <a:pt x="1477157" y="25400"/>
                  </a:lnTo>
                  <a:lnTo>
                    <a:pt x="1476343" y="25513"/>
                  </a:lnTo>
                  <a:lnTo>
                    <a:pt x="1566603" y="38100"/>
                  </a:lnTo>
                  <a:lnTo>
                    <a:pt x="1567527" y="19059"/>
                  </a:lnTo>
                  <a:lnTo>
                    <a:pt x="1566807" y="0"/>
                  </a:lnTo>
                  <a:close/>
                </a:path>
                <a:path w="2230119" h="1790700">
                  <a:moveTo>
                    <a:pt x="1567528" y="25400"/>
                  </a:moveTo>
                  <a:lnTo>
                    <a:pt x="1566603" y="38100"/>
                  </a:lnTo>
                  <a:lnTo>
                    <a:pt x="1568249" y="38100"/>
                  </a:lnTo>
                  <a:lnTo>
                    <a:pt x="1567528" y="25400"/>
                  </a:lnTo>
                  <a:close/>
                </a:path>
                <a:path w="2230119" h="1790700">
                  <a:moveTo>
                    <a:pt x="1657917" y="0"/>
                  </a:moveTo>
                  <a:lnTo>
                    <a:pt x="1568453" y="0"/>
                  </a:lnTo>
                  <a:lnTo>
                    <a:pt x="1567528" y="19059"/>
                  </a:lnTo>
                  <a:lnTo>
                    <a:pt x="1568249" y="38100"/>
                  </a:lnTo>
                  <a:lnTo>
                    <a:pt x="1658401" y="38100"/>
                  </a:lnTo>
                  <a:lnTo>
                    <a:pt x="1658512" y="29188"/>
                  </a:lnTo>
                  <a:lnTo>
                    <a:pt x="1658397" y="12699"/>
                  </a:lnTo>
                  <a:lnTo>
                    <a:pt x="1657917" y="0"/>
                  </a:lnTo>
                  <a:close/>
                </a:path>
                <a:path w="2230119" h="1790700">
                  <a:moveTo>
                    <a:pt x="1658638" y="19049"/>
                  </a:moveTo>
                  <a:lnTo>
                    <a:pt x="1658401" y="38100"/>
                  </a:lnTo>
                  <a:lnTo>
                    <a:pt x="1659359" y="38100"/>
                  </a:lnTo>
                  <a:lnTo>
                    <a:pt x="1658638" y="19049"/>
                  </a:lnTo>
                  <a:close/>
                </a:path>
                <a:path w="2230119" h="1790700">
                  <a:moveTo>
                    <a:pt x="1749646" y="0"/>
                  </a:moveTo>
                  <a:lnTo>
                    <a:pt x="1658874" y="0"/>
                  </a:lnTo>
                  <a:lnTo>
                    <a:pt x="1658638" y="19059"/>
                  </a:lnTo>
                  <a:lnTo>
                    <a:pt x="1659359" y="38100"/>
                  </a:lnTo>
                  <a:lnTo>
                    <a:pt x="1749474" y="38100"/>
                  </a:lnTo>
                  <a:lnTo>
                    <a:pt x="1749592" y="25400"/>
                  </a:lnTo>
                  <a:lnTo>
                    <a:pt x="1749646" y="0"/>
                  </a:lnTo>
                  <a:close/>
                </a:path>
                <a:path w="2230119" h="1790700">
                  <a:moveTo>
                    <a:pt x="1749695" y="14380"/>
                  </a:moveTo>
                  <a:lnTo>
                    <a:pt x="1749474" y="38100"/>
                  </a:lnTo>
                  <a:lnTo>
                    <a:pt x="1749585" y="29188"/>
                  </a:lnTo>
                  <a:lnTo>
                    <a:pt x="1749695" y="14380"/>
                  </a:lnTo>
                  <a:close/>
                </a:path>
                <a:path w="2230119" h="1790700">
                  <a:moveTo>
                    <a:pt x="1749710" y="19050"/>
                  </a:moveTo>
                  <a:lnTo>
                    <a:pt x="1749474" y="38100"/>
                  </a:lnTo>
                  <a:lnTo>
                    <a:pt x="1749775" y="38100"/>
                  </a:lnTo>
                  <a:lnTo>
                    <a:pt x="1749710" y="19050"/>
                  </a:lnTo>
                  <a:close/>
                </a:path>
                <a:path w="2230119" h="1790700">
                  <a:moveTo>
                    <a:pt x="1840274" y="0"/>
                  </a:moveTo>
                  <a:lnTo>
                    <a:pt x="1749947" y="0"/>
                  </a:lnTo>
                  <a:lnTo>
                    <a:pt x="1749811" y="10932"/>
                  </a:lnTo>
                  <a:lnTo>
                    <a:pt x="1749775" y="38100"/>
                  </a:lnTo>
                  <a:lnTo>
                    <a:pt x="1824296" y="38100"/>
                  </a:lnTo>
                  <a:lnTo>
                    <a:pt x="1824634" y="12700"/>
                  </a:lnTo>
                  <a:lnTo>
                    <a:pt x="1840317" y="12700"/>
                  </a:lnTo>
                  <a:lnTo>
                    <a:pt x="1840274" y="0"/>
                  </a:lnTo>
                  <a:close/>
                </a:path>
                <a:path w="2230119" h="1790700">
                  <a:moveTo>
                    <a:pt x="1856267" y="0"/>
                  </a:moveTo>
                  <a:lnTo>
                    <a:pt x="1840274" y="0"/>
                  </a:lnTo>
                  <a:lnTo>
                    <a:pt x="1840339" y="12700"/>
                  </a:lnTo>
                  <a:lnTo>
                    <a:pt x="1840403" y="38100"/>
                  </a:lnTo>
                  <a:lnTo>
                    <a:pt x="1855706" y="38100"/>
                  </a:lnTo>
                  <a:lnTo>
                    <a:pt x="1856075" y="10932"/>
                  </a:lnTo>
                  <a:lnTo>
                    <a:pt x="1856267" y="0"/>
                  </a:lnTo>
                  <a:close/>
                </a:path>
                <a:path w="2230119" h="1790700">
                  <a:moveTo>
                    <a:pt x="109991" y="12700"/>
                  </a:moveTo>
                  <a:lnTo>
                    <a:pt x="109793" y="25400"/>
                  </a:lnTo>
                  <a:lnTo>
                    <a:pt x="200497" y="38043"/>
                  </a:lnTo>
                  <a:lnTo>
                    <a:pt x="200899" y="25400"/>
                  </a:lnTo>
                  <a:lnTo>
                    <a:pt x="110061" y="25400"/>
                  </a:lnTo>
                  <a:lnTo>
                    <a:pt x="109991" y="12700"/>
                  </a:lnTo>
                  <a:close/>
                </a:path>
                <a:path w="2230119" h="1790700">
                  <a:moveTo>
                    <a:pt x="1384643" y="0"/>
                  </a:moveTo>
                  <a:lnTo>
                    <a:pt x="1294432" y="0"/>
                  </a:lnTo>
                  <a:lnTo>
                    <a:pt x="1294340" y="10932"/>
                  </a:lnTo>
                  <a:lnTo>
                    <a:pt x="1294224" y="29188"/>
                  </a:lnTo>
                  <a:lnTo>
                    <a:pt x="1294272" y="25400"/>
                  </a:lnTo>
                  <a:lnTo>
                    <a:pt x="1385315" y="25400"/>
                  </a:lnTo>
                  <a:lnTo>
                    <a:pt x="1385294" y="17665"/>
                  </a:lnTo>
                  <a:lnTo>
                    <a:pt x="1384643" y="0"/>
                  </a:lnTo>
                  <a:close/>
                </a:path>
                <a:path w="2230119" h="1790700">
                  <a:moveTo>
                    <a:pt x="838477" y="0"/>
                  </a:moveTo>
                  <a:lnTo>
                    <a:pt x="747500" y="0"/>
                  </a:lnTo>
                  <a:lnTo>
                    <a:pt x="747724" y="19042"/>
                  </a:lnTo>
                  <a:lnTo>
                    <a:pt x="747841" y="26058"/>
                  </a:lnTo>
                  <a:lnTo>
                    <a:pt x="747724" y="12700"/>
                  </a:lnTo>
                  <a:lnTo>
                    <a:pt x="838797" y="12700"/>
                  </a:lnTo>
                  <a:lnTo>
                    <a:pt x="838477" y="0"/>
                  </a:lnTo>
                  <a:close/>
                </a:path>
                <a:path w="2230119" h="1790700">
                  <a:moveTo>
                    <a:pt x="383353" y="0"/>
                  </a:moveTo>
                  <a:lnTo>
                    <a:pt x="292818" y="0"/>
                  </a:lnTo>
                  <a:lnTo>
                    <a:pt x="292255" y="17665"/>
                  </a:lnTo>
                  <a:lnTo>
                    <a:pt x="292200" y="25631"/>
                  </a:lnTo>
                  <a:lnTo>
                    <a:pt x="292211" y="25400"/>
                  </a:lnTo>
                  <a:lnTo>
                    <a:pt x="383276" y="25400"/>
                  </a:lnTo>
                  <a:lnTo>
                    <a:pt x="383353" y="0"/>
                  </a:lnTo>
                  <a:close/>
                </a:path>
                <a:path w="2230119" h="1790700">
                  <a:moveTo>
                    <a:pt x="565541" y="12700"/>
                  </a:moveTo>
                  <a:lnTo>
                    <a:pt x="564826" y="25400"/>
                  </a:lnTo>
                  <a:lnTo>
                    <a:pt x="565738" y="25527"/>
                  </a:lnTo>
                  <a:lnTo>
                    <a:pt x="566650" y="25400"/>
                  </a:lnTo>
                  <a:lnTo>
                    <a:pt x="565541" y="12700"/>
                  </a:lnTo>
                  <a:close/>
                </a:path>
                <a:path w="2230119" h="1790700">
                  <a:moveTo>
                    <a:pt x="1476455" y="12700"/>
                  </a:moveTo>
                  <a:lnTo>
                    <a:pt x="1475530" y="25400"/>
                  </a:lnTo>
                  <a:lnTo>
                    <a:pt x="1476343" y="25513"/>
                  </a:lnTo>
                  <a:lnTo>
                    <a:pt x="1477157" y="25400"/>
                  </a:lnTo>
                  <a:lnTo>
                    <a:pt x="1476455" y="12700"/>
                  </a:lnTo>
                  <a:close/>
                </a:path>
                <a:path w="2230119" h="1790700">
                  <a:moveTo>
                    <a:pt x="838797" y="12700"/>
                  </a:moveTo>
                  <a:lnTo>
                    <a:pt x="837999" y="25400"/>
                  </a:lnTo>
                  <a:lnTo>
                    <a:pt x="838558" y="25477"/>
                  </a:lnTo>
                  <a:lnTo>
                    <a:pt x="839116" y="25400"/>
                  </a:lnTo>
                  <a:lnTo>
                    <a:pt x="838797" y="12700"/>
                  </a:lnTo>
                  <a:close/>
                </a:path>
                <a:path w="2230119" h="1790700">
                  <a:moveTo>
                    <a:pt x="109922" y="0"/>
                  </a:moveTo>
                  <a:lnTo>
                    <a:pt x="17182" y="0"/>
                  </a:lnTo>
                  <a:lnTo>
                    <a:pt x="17320" y="25400"/>
                  </a:lnTo>
                  <a:lnTo>
                    <a:pt x="33115" y="25400"/>
                  </a:lnTo>
                  <a:lnTo>
                    <a:pt x="32956" y="12700"/>
                  </a:lnTo>
                  <a:lnTo>
                    <a:pt x="109991" y="12700"/>
                  </a:lnTo>
                  <a:lnTo>
                    <a:pt x="109922" y="0"/>
                  </a:lnTo>
                  <a:close/>
                </a:path>
                <a:path w="2230119" h="1790700">
                  <a:moveTo>
                    <a:pt x="109991" y="12700"/>
                  </a:moveTo>
                  <a:lnTo>
                    <a:pt x="32956" y="12700"/>
                  </a:lnTo>
                  <a:lnTo>
                    <a:pt x="33115" y="25400"/>
                  </a:lnTo>
                  <a:lnTo>
                    <a:pt x="109793" y="25400"/>
                  </a:lnTo>
                  <a:lnTo>
                    <a:pt x="109991" y="12700"/>
                  </a:lnTo>
                  <a:close/>
                </a:path>
                <a:path w="2230119" h="1790700">
                  <a:moveTo>
                    <a:pt x="201167" y="12700"/>
                  </a:moveTo>
                  <a:lnTo>
                    <a:pt x="109991" y="12700"/>
                  </a:lnTo>
                  <a:lnTo>
                    <a:pt x="110061" y="25400"/>
                  </a:lnTo>
                  <a:lnTo>
                    <a:pt x="200899" y="25400"/>
                  </a:lnTo>
                  <a:lnTo>
                    <a:pt x="201101" y="19059"/>
                  </a:lnTo>
                  <a:lnTo>
                    <a:pt x="201167" y="12700"/>
                  </a:lnTo>
                  <a:close/>
                </a:path>
                <a:path w="2230119" h="1790700">
                  <a:moveTo>
                    <a:pt x="383455" y="0"/>
                  </a:moveTo>
                  <a:lnTo>
                    <a:pt x="383378" y="10932"/>
                  </a:lnTo>
                  <a:lnTo>
                    <a:pt x="383321" y="25400"/>
                  </a:lnTo>
                  <a:lnTo>
                    <a:pt x="383455" y="0"/>
                  </a:lnTo>
                  <a:close/>
                </a:path>
                <a:path w="2230119" h="1790700">
                  <a:moveTo>
                    <a:pt x="1294432" y="0"/>
                  </a:moveTo>
                  <a:lnTo>
                    <a:pt x="1294272" y="19059"/>
                  </a:lnTo>
                  <a:lnTo>
                    <a:pt x="1294432" y="0"/>
                  </a:lnTo>
                  <a:close/>
                </a:path>
                <a:path w="2230119" h="1790700">
                  <a:moveTo>
                    <a:pt x="1112689" y="0"/>
                  </a:moveTo>
                  <a:lnTo>
                    <a:pt x="1111668" y="0"/>
                  </a:lnTo>
                  <a:lnTo>
                    <a:pt x="1112089" y="19050"/>
                  </a:lnTo>
                  <a:lnTo>
                    <a:pt x="1112689" y="0"/>
                  </a:lnTo>
                  <a:close/>
                </a:path>
                <a:path w="2230119" h="1790700">
                  <a:moveTo>
                    <a:pt x="292818" y="0"/>
                  </a:moveTo>
                  <a:lnTo>
                    <a:pt x="292243" y="0"/>
                  </a:lnTo>
                  <a:lnTo>
                    <a:pt x="292211" y="19050"/>
                  </a:lnTo>
                  <a:lnTo>
                    <a:pt x="292818" y="0"/>
                  </a:lnTo>
                  <a:close/>
                </a:path>
                <a:path w="2230119" h="1790700">
                  <a:moveTo>
                    <a:pt x="474565" y="0"/>
                  </a:moveTo>
                  <a:lnTo>
                    <a:pt x="473323" y="0"/>
                  </a:lnTo>
                  <a:lnTo>
                    <a:pt x="474431" y="19050"/>
                  </a:lnTo>
                  <a:lnTo>
                    <a:pt x="474565" y="0"/>
                  </a:lnTo>
                  <a:close/>
                </a:path>
                <a:path w="2230119" h="1790700">
                  <a:moveTo>
                    <a:pt x="1385434" y="0"/>
                  </a:moveTo>
                  <a:lnTo>
                    <a:pt x="1384643" y="0"/>
                  </a:lnTo>
                  <a:lnTo>
                    <a:pt x="1385345" y="19050"/>
                  </a:lnTo>
                  <a:lnTo>
                    <a:pt x="1385434" y="0"/>
                  </a:lnTo>
                  <a:close/>
                </a:path>
                <a:path w="2230119" h="1790700">
                  <a:moveTo>
                    <a:pt x="1568453" y="0"/>
                  </a:moveTo>
                  <a:lnTo>
                    <a:pt x="1566807" y="0"/>
                  </a:lnTo>
                  <a:lnTo>
                    <a:pt x="1567528" y="19050"/>
                  </a:lnTo>
                  <a:lnTo>
                    <a:pt x="1568453" y="0"/>
                  </a:lnTo>
                  <a:close/>
                </a:path>
                <a:path w="2230119" h="1790700">
                  <a:moveTo>
                    <a:pt x="930704" y="0"/>
                  </a:moveTo>
                  <a:lnTo>
                    <a:pt x="929402" y="0"/>
                  </a:lnTo>
                  <a:lnTo>
                    <a:pt x="929906" y="19049"/>
                  </a:lnTo>
                  <a:lnTo>
                    <a:pt x="930704" y="0"/>
                  </a:lnTo>
                  <a:close/>
                </a:path>
                <a:path w="2230119" h="1790700">
                  <a:moveTo>
                    <a:pt x="747500" y="0"/>
                  </a:moveTo>
                  <a:lnTo>
                    <a:pt x="747724" y="19042"/>
                  </a:lnTo>
                  <a:lnTo>
                    <a:pt x="747500" y="0"/>
                  </a:lnTo>
                  <a:close/>
                </a:path>
                <a:path w="2230119" h="1790700">
                  <a:moveTo>
                    <a:pt x="1749789" y="12700"/>
                  </a:moveTo>
                  <a:lnTo>
                    <a:pt x="1749724" y="17980"/>
                  </a:lnTo>
                  <a:lnTo>
                    <a:pt x="1749789" y="12700"/>
                  </a:lnTo>
                  <a:close/>
                </a:path>
                <a:path w="2230119" h="1790700">
                  <a:moveTo>
                    <a:pt x="656852" y="12700"/>
                  </a:moveTo>
                  <a:lnTo>
                    <a:pt x="656614" y="12700"/>
                  </a:lnTo>
                  <a:lnTo>
                    <a:pt x="656659" y="17843"/>
                  </a:lnTo>
                  <a:lnTo>
                    <a:pt x="656852" y="12700"/>
                  </a:lnTo>
                  <a:close/>
                </a:path>
                <a:path w="2230119" h="1790700">
                  <a:moveTo>
                    <a:pt x="383455" y="0"/>
                  </a:moveTo>
                  <a:lnTo>
                    <a:pt x="383331" y="17665"/>
                  </a:lnTo>
                  <a:lnTo>
                    <a:pt x="383455" y="0"/>
                  </a:lnTo>
                  <a:close/>
                </a:path>
                <a:path w="2230119" h="1790700">
                  <a:moveTo>
                    <a:pt x="657329" y="0"/>
                  </a:moveTo>
                  <a:lnTo>
                    <a:pt x="656390" y="0"/>
                  </a:lnTo>
                  <a:lnTo>
                    <a:pt x="656561" y="14568"/>
                  </a:lnTo>
                  <a:lnTo>
                    <a:pt x="656614" y="12700"/>
                  </a:lnTo>
                  <a:lnTo>
                    <a:pt x="656852" y="12700"/>
                  </a:lnTo>
                  <a:lnTo>
                    <a:pt x="657329" y="0"/>
                  </a:lnTo>
                  <a:close/>
                </a:path>
                <a:path w="2230119" h="1790700">
                  <a:moveTo>
                    <a:pt x="1749710" y="12700"/>
                  </a:moveTo>
                  <a:lnTo>
                    <a:pt x="1749695" y="14380"/>
                  </a:lnTo>
                  <a:lnTo>
                    <a:pt x="1749710" y="12700"/>
                  </a:lnTo>
                  <a:close/>
                </a:path>
                <a:path w="2230119" h="1790700">
                  <a:moveTo>
                    <a:pt x="201299" y="0"/>
                  </a:moveTo>
                  <a:lnTo>
                    <a:pt x="110189" y="0"/>
                  </a:lnTo>
                  <a:lnTo>
                    <a:pt x="109991" y="12700"/>
                  </a:lnTo>
                  <a:lnTo>
                    <a:pt x="201101" y="12700"/>
                  </a:lnTo>
                  <a:lnTo>
                    <a:pt x="201299" y="0"/>
                  </a:lnTo>
                  <a:close/>
                </a:path>
                <a:path w="2230119" h="1790700">
                  <a:moveTo>
                    <a:pt x="201299" y="0"/>
                  </a:moveTo>
                  <a:lnTo>
                    <a:pt x="201101" y="12700"/>
                  </a:lnTo>
                  <a:lnTo>
                    <a:pt x="201186" y="10932"/>
                  </a:lnTo>
                  <a:lnTo>
                    <a:pt x="201299" y="0"/>
                  </a:lnTo>
                  <a:close/>
                </a:path>
                <a:path w="2230119" h="1790700">
                  <a:moveTo>
                    <a:pt x="201186" y="10932"/>
                  </a:moveTo>
                  <a:lnTo>
                    <a:pt x="201101" y="12700"/>
                  </a:lnTo>
                  <a:lnTo>
                    <a:pt x="201186" y="10932"/>
                  </a:lnTo>
                  <a:close/>
                </a:path>
                <a:path w="2230119" h="1790700">
                  <a:moveTo>
                    <a:pt x="1021579" y="0"/>
                  </a:moveTo>
                  <a:lnTo>
                    <a:pt x="1020475" y="0"/>
                  </a:lnTo>
                  <a:lnTo>
                    <a:pt x="1020979" y="12700"/>
                  </a:lnTo>
                  <a:lnTo>
                    <a:pt x="1021579" y="0"/>
                  </a:lnTo>
                  <a:close/>
                </a:path>
                <a:path w="2230119" h="1790700">
                  <a:moveTo>
                    <a:pt x="1203322" y="0"/>
                  </a:moveTo>
                  <a:lnTo>
                    <a:pt x="1202740" y="0"/>
                  </a:lnTo>
                  <a:lnTo>
                    <a:pt x="1203162" y="12700"/>
                  </a:lnTo>
                  <a:lnTo>
                    <a:pt x="1203322" y="0"/>
                  </a:lnTo>
                  <a:close/>
                </a:path>
                <a:path w="2230119" h="1790700">
                  <a:moveTo>
                    <a:pt x="1658874" y="0"/>
                  </a:moveTo>
                  <a:lnTo>
                    <a:pt x="1657917" y="0"/>
                  </a:lnTo>
                  <a:lnTo>
                    <a:pt x="1658638" y="12700"/>
                  </a:lnTo>
                  <a:lnTo>
                    <a:pt x="1658874" y="0"/>
                  </a:lnTo>
                  <a:close/>
                </a:path>
                <a:path w="2230119" h="1790700">
                  <a:moveTo>
                    <a:pt x="1749947" y="0"/>
                  </a:moveTo>
                  <a:lnTo>
                    <a:pt x="1749646" y="0"/>
                  </a:lnTo>
                  <a:lnTo>
                    <a:pt x="1749689" y="12700"/>
                  </a:lnTo>
                  <a:lnTo>
                    <a:pt x="1749947" y="0"/>
                  </a:lnTo>
                  <a:close/>
                </a:path>
                <a:path w="2230119" h="1790700">
                  <a:moveTo>
                    <a:pt x="566256" y="0"/>
                  </a:moveTo>
                  <a:lnTo>
                    <a:pt x="564432" y="0"/>
                  </a:lnTo>
                  <a:lnTo>
                    <a:pt x="565541" y="12699"/>
                  </a:lnTo>
                  <a:lnTo>
                    <a:pt x="566256" y="0"/>
                  </a:lnTo>
                  <a:close/>
                </a:path>
                <a:path w="2230119" h="1790700">
                  <a:moveTo>
                    <a:pt x="110189" y="0"/>
                  </a:moveTo>
                  <a:lnTo>
                    <a:pt x="109922" y="0"/>
                  </a:lnTo>
                  <a:lnTo>
                    <a:pt x="109991" y="12699"/>
                  </a:lnTo>
                  <a:lnTo>
                    <a:pt x="110189" y="0"/>
                  </a:lnTo>
                  <a:close/>
                </a:path>
                <a:path w="2230119" h="1790700">
                  <a:moveTo>
                    <a:pt x="839594" y="0"/>
                  </a:moveTo>
                  <a:lnTo>
                    <a:pt x="838477" y="0"/>
                  </a:lnTo>
                  <a:lnTo>
                    <a:pt x="838797" y="12699"/>
                  </a:lnTo>
                  <a:lnTo>
                    <a:pt x="839594" y="0"/>
                  </a:lnTo>
                  <a:close/>
                </a:path>
                <a:path w="2230119" h="1790700">
                  <a:moveTo>
                    <a:pt x="1477380" y="0"/>
                  </a:moveTo>
                  <a:lnTo>
                    <a:pt x="1475753" y="0"/>
                  </a:lnTo>
                  <a:lnTo>
                    <a:pt x="1476455" y="12699"/>
                  </a:lnTo>
                  <a:lnTo>
                    <a:pt x="1477380" y="0"/>
                  </a:lnTo>
                  <a:close/>
                </a:path>
                <a:path w="2230119" h="1790700">
                  <a:moveTo>
                    <a:pt x="201708" y="0"/>
                  </a:moveTo>
                  <a:lnTo>
                    <a:pt x="201299" y="0"/>
                  </a:lnTo>
                  <a:lnTo>
                    <a:pt x="201186" y="10932"/>
                  </a:lnTo>
                  <a:lnTo>
                    <a:pt x="201708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314756" y="8166582"/>
              <a:ext cx="1430734" cy="108204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6597176" y="3081717"/>
              <a:ext cx="1725930" cy="2339340"/>
            </a:xfrm>
            <a:custGeom>
              <a:avLst/>
              <a:gdLst/>
              <a:ahLst/>
              <a:cxnLst/>
              <a:rect l="l" t="t" r="r" b="b"/>
              <a:pathLst>
                <a:path w="1725930" h="2339340">
                  <a:moveTo>
                    <a:pt x="97705" y="0"/>
                  </a:moveTo>
                  <a:lnTo>
                    <a:pt x="53020" y="99854"/>
                  </a:lnTo>
                  <a:lnTo>
                    <a:pt x="0" y="196521"/>
                  </a:lnTo>
                  <a:lnTo>
                    <a:pt x="85626" y="235722"/>
                  </a:lnTo>
                  <a:lnTo>
                    <a:pt x="162878" y="284037"/>
                  </a:lnTo>
                  <a:lnTo>
                    <a:pt x="239057" y="333686"/>
                  </a:lnTo>
                  <a:lnTo>
                    <a:pt x="313049" y="386522"/>
                  </a:lnTo>
                  <a:lnTo>
                    <a:pt x="388819" y="437023"/>
                  </a:lnTo>
                  <a:lnTo>
                    <a:pt x="456883" y="497566"/>
                  </a:lnTo>
                  <a:lnTo>
                    <a:pt x="530838" y="550994"/>
                  </a:lnTo>
                  <a:lnTo>
                    <a:pt x="598013" y="612537"/>
                  </a:lnTo>
                  <a:lnTo>
                    <a:pt x="663001" y="676377"/>
                  </a:lnTo>
                  <a:lnTo>
                    <a:pt x="720727" y="746997"/>
                  </a:lnTo>
                  <a:lnTo>
                    <a:pt x="784308" y="812245"/>
                  </a:lnTo>
                  <a:lnTo>
                    <a:pt x="841367" y="883199"/>
                  </a:lnTo>
                  <a:lnTo>
                    <a:pt x="948150" y="1030701"/>
                  </a:lnTo>
                  <a:lnTo>
                    <a:pt x="993020" y="1110029"/>
                  </a:lnTo>
                  <a:lnTo>
                    <a:pt x="1037667" y="1186021"/>
                  </a:lnTo>
                  <a:lnTo>
                    <a:pt x="1075793" y="1265460"/>
                  </a:lnTo>
                  <a:lnTo>
                    <a:pt x="1106360" y="1348196"/>
                  </a:lnTo>
                  <a:lnTo>
                    <a:pt x="1140596" y="1429228"/>
                  </a:lnTo>
                  <a:lnTo>
                    <a:pt x="1173572" y="1510816"/>
                  </a:lnTo>
                  <a:lnTo>
                    <a:pt x="1204066" y="1593478"/>
                  </a:lnTo>
                  <a:lnTo>
                    <a:pt x="1231336" y="1677215"/>
                  </a:lnTo>
                  <a:lnTo>
                    <a:pt x="1256568" y="1761581"/>
                  </a:lnTo>
                  <a:lnTo>
                    <a:pt x="1276724" y="1847356"/>
                  </a:lnTo>
                  <a:lnTo>
                    <a:pt x="1304438" y="1931092"/>
                  </a:lnTo>
                  <a:lnTo>
                    <a:pt x="1323149" y="2020312"/>
                  </a:lnTo>
                  <a:lnTo>
                    <a:pt x="1219479" y="2038764"/>
                  </a:lnTo>
                  <a:lnTo>
                    <a:pt x="1119551" y="2061291"/>
                  </a:lnTo>
                  <a:lnTo>
                    <a:pt x="1192654" y="2116350"/>
                  </a:lnTo>
                  <a:lnTo>
                    <a:pt x="1269017" y="2170779"/>
                  </a:lnTo>
                  <a:lnTo>
                    <a:pt x="1343713" y="2227505"/>
                  </a:lnTo>
                  <a:lnTo>
                    <a:pt x="1420040" y="2282008"/>
                  </a:lnTo>
                  <a:lnTo>
                    <a:pt x="1493550" y="2339068"/>
                  </a:lnTo>
                  <a:lnTo>
                    <a:pt x="1538790" y="2257813"/>
                  </a:lnTo>
                  <a:lnTo>
                    <a:pt x="1588476" y="2178190"/>
                  </a:lnTo>
                  <a:lnTo>
                    <a:pt x="1635717" y="2097195"/>
                  </a:lnTo>
                  <a:lnTo>
                    <a:pt x="1676140" y="2012272"/>
                  </a:lnTo>
                  <a:lnTo>
                    <a:pt x="1725604" y="1932426"/>
                  </a:lnTo>
                  <a:lnTo>
                    <a:pt x="1631382" y="1955213"/>
                  </a:lnTo>
                  <a:lnTo>
                    <a:pt x="1535937" y="1973590"/>
                  </a:lnTo>
                  <a:lnTo>
                    <a:pt x="1517633" y="1887853"/>
                  </a:lnTo>
                  <a:lnTo>
                    <a:pt x="1493809" y="1804746"/>
                  </a:lnTo>
                  <a:lnTo>
                    <a:pt x="1468317" y="1722158"/>
                  </a:lnTo>
                  <a:lnTo>
                    <a:pt x="1445346" y="1638829"/>
                  </a:lnTo>
                  <a:lnTo>
                    <a:pt x="1421522" y="1555722"/>
                  </a:lnTo>
                  <a:lnTo>
                    <a:pt x="1391917" y="1474468"/>
                  </a:lnTo>
                  <a:lnTo>
                    <a:pt x="1364351" y="1392510"/>
                  </a:lnTo>
                  <a:lnTo>
                    <a:pt x="1334932" y="1311108"/>
                  </a:lnTo>
                  <a:lnTo>
                    <a:pt x="1295657" y="1233855"/>
                  </a:lnTo>
                  <a:lnTo>
                    <a:pt x="1263311" y="1153601"/>
                  </a:lnTo>
                  <a:lnTo>
                    <a:pt x="1226222" y="1075422"/>
                  </a:lnTo>
                  <a:lnTo>
                    <a:pt x="1182205" y="1000912"/>
                  </a:lnTo>
                  <a:lnTo>
                    <a:pt x="1134445" y="927549"/>
                  </a:lnTo>
                  <a:lnTo>
                    <a:pt x="1089280" y="852483"/>
                  </a:lnTo>
                  <a:lnTo>
                    <a:pt x="1035777" y="783159"/>
                  </a:lnTo>
                  <a:lnTo>
                    <a:pt x="984831" y="711835"/>
                  </a:lnTo>
                  <a:lnTo>
                    <a:pt x="926956" y="646068"/>
                  </a:lnTo>
                  <a:lnTo>
                    <a:pt x="866637" y="582599"/>
                  </a:lnTo>
                  <a:lnTo>
                    <a:pt x="809985" y="515610"/>
                  </a:lnTo>
                  <a:lnTo>
                    <a:pt x="745219" y="456549"/>
                  </a:lnTo>
                  <a:lnTo>
                    <a:pt x="680378" y="397711"/>
                  </a:lnTo>
                  <a:lnTo>
                    <a:pt x="616316" y="336539"/>
                  </a:lnTo>
                  <a:lnTo>
                    <a:pt x="547177" y="281221"/>
                  </a:lnTo>
                  <a:lnTo>
                    <a:pt x="476261" y="228200"/>
                  </a:lnTo>
                  <a:lnTo>
                    <a:pt x="402602" y="179107"/>
                  </a:lnTo>
                  <a:lnTo>
                    <a:pt x="330944" y="127049"/>
                  </a:lnTo>
                  <a:lnTo>
                    <a:pt x="252803" y="85181"/>
                  </a:lnTo>
                  <a:lnTo>
                    <a:pt x="177143" y="39311"/>
                  </a:lnTo>
                  <a:lnTo>
                    <a:pt x="977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575285" y="3069511"/>
              <a:ext cx="1781175" cy="2374900"/>
            </a:xfrm>
            <a:custGeom>
              <a:avLst/>
              <a:gdLst/>
              <a:ahLst/>
              <a:cxnLst/>
              <a:rect l="l" t="t" r="r" b="b"/>
              <a:pathLst>
                <a:path w="1781175" h="2374900">
                  <a:moveTo>
                    <a:pt x="1451561" y="2286000"/>
                  </a:moveTo>
                  <a:lnTo>
                    <a:pt x="1441931" y="2298700"/>
                  </a:lnTo>
                  <a:lnTo>
                    <a:pt x="1432803" y="2311400"/>
                  </a:lnTo>
                  <a:lnTo>
                    <a:pt x="1432300" y="2311400"/>
                  </a:lnTo>
                  <a:lnTo>
                    <a:pt x="1505810" y="2374900"/>
                  </a:lnTo>
                  <a:lnTo>
                    <a:pt x="1519006" y="2357499"/>
                  </a:lnTo>
                  <a:lnTo>
                    <a:pt x="1501718" y="2349500"/>
                  </a:lnTo>
                  <a:lnTo>
                    <a:pt x="1509635" y="2336165"/>
                  </a:lnTo>
                  <a:lnTo>
                    <a:pt x="1480966" y="2311400"/>
                  </a:lnTo>
                  <a:lnTo>
                    <a:pt x="1432803" y="2311400"/>
                  </a:lnTo>
                  <a:lnTo>
                    <a:pt x="1432469" y="2311177"/>
                  </a:lnTo>
                  <a:lnTo>
                    <a:pt x="1480708" y="2311177"/>
                  </a:lnTo>
                  <a:lnTo>
                    <a:pt x="1451561" y="2286000"/>
                  </a:lnTo>
                  <a:close/>
                </a:path>
                <a:path w="1781175" h="2374900">
                  <a:moveTo>
                    <a:pt x="1529164" y="2362200"/>
                  </a:moveTo>
                  <a:lnTo>
                    <a:pt x="1515441" y="2362200"/>
                  </a:lnTo>
                  <a:lnTo>
                    <a:pt x="1505810" y="2374900"/>
                  </a:lnTo>
                  <a:lnTo>
                    <a:pt x="1520264" y="2374900"/>
                  </a:lnTo>
                  <a:lnTo>
                    <a:pt x="1529164" y="2362200"/>
                  </a:lnTo>
                  <a:close/>
                </a:path>
                <a:path w="1781175" h="2374900">
                  <a:moveTo>
                    <a:pt x="1546958" y="2273300"/>
                  </a:moveTo>
                  <a:lnTo>
                    <a:pt x="1509635" y="2336165"/>
                  </a:lnTo>
                  <a:lnTo>
                    <a:pt x="1525072" y="2349500"/>
                  </a:lnTo>
                  <a:lnTo>
                    <a:pt x="1519006" y="2357499"/>
                  </a:lnTo>
                  <a:lnTo>
                    <a:pt x="1529164" y="2362200"/>
                  </a:lnTo>
                  <a:lnTo>
                    <a:pt x="1574404" y="2286000"/>
                  </a:lnTo>
                  <a:lnTo>
                    <a:pt x="1574006" y="2286000"/>
                  </a:lnTo>
                  <a:lnTo>
                    <a:pt x="1560678" y="2279648"/>
                  </a:lnTo>
                  <a:lnTo>
                    <a:pt x="1546958" y="2273300"/>
                  </a:lnTo>
                  <a:close/>
                </a:path>
                <a:path w="1781175" h="2374900">
                  <a:moveTo>
                    <a:pt x="1509635" y="2336165"/>
                  </a:moveTo>
                  <a:lnTo>
                    <a:pt x="1501718" y="2349500"/>
                  </a:lnTo>
                  <a:lnTo>
                    <a:pt x="1519006" y="2357499"/>
                  </a:lnTo>
                  <a:lnTo>
                    <a:pt x="1525072" y="2349500"/>
                  </a:lnTo>
                  <a:lnTo>
                    <a:pt x="1509635" y="2336165"/>
                  </a:lnTo>
                  <a:close/>
                </a:path>
                <a:path w="1781175" h="2374900">
                  <a:moveTo>
                    <a:pt x="1441931" y="2298699"/>
                  </a:moveTo>
                  <a:lnTo>
                    <a:pt x="1432469" y="2311177"/>
                  </a:lnTo>
                  <a:lnTo>
                    <a:pt x="1432803" y="2311400"/>
                  </a:lnTo>
                  <a:lnTo>
                    <a:pt x="1441931" y="2298699"/>
                  </a:lnTo>
                  <a:close/>
                </a:path>
                <a:path w="1781175" h="2374900">
                  <a:moveTo>
                    <a:pt x="1374980" y="2235365"/>
                  </a:moveTo>
                  <a:lnTo>
                    <a:pt x="1365603" y="2247902"/>
                  </a:lnTo>
                  <a:lnTo>
                    <a:pt x="1356477" y="2260600"/>
                  </a:lnTo>
                  <a:lnTo>
                    <a:pt x="1432469" y="2311177"/>
                  </a:lnTo>
                  <a:lnTo>
                    <a:pt x="1441931" y="2298699"/>
                  </a:lnTo>
                  <a:lnTo>
                    <a:pt x="1451058" y="2286000"/>
                  </a:lnTo>
                  <a:lnTo>
                    <a:pt x="1374980" y="2235365"/>
                  </a:lnTo>
                  <a:close/>
                </a:path>
                <a:path w="1781175" h="2374900">
                  <a:moveTo>
                    <a:pt x="1451561" y="2286000"/>
                  </a:moveTo>
                  <a:lnTo>
                    <a:pt x="1451058" y="2286000"/>
                  </a:lnTo>
                  <a:lnTo>
                    <a:pt x="1441931" y="2298699"/>
                  </a:lnTo>
                  <a:lnTo>
                    <a:pt x="1451561" y="2286000"/>
                  </a:lnTo>
                  <a:close/>
                </a:path>
                <a:path w="1781175" h="2374900">
                  <a:moveTo>
                    <a:pt x="1560678" y="2279648"/>
                  </a:moveTo>
                  <a:lnTo>
                    <a:pt x="1574006" y="2286000"/>
                  </a:lnTo>
                  <a:lnTo>
                    <a:pt x="1574098" y="2285858"/>
                  </a:lnTo>
                  <a:lnTo>
                    <a:pt x="1560678" y="2279648"/>
                  </a:lnTo>
                  <a:close/>
                </a:path>
                <a:path w="1781175" h="2374900">
                  <a:moveTo>
                    <a:pt x="1574098" y="2285858"/>
                  </a:moveTo>
                  <a:lnTo>
                    <a:pt x="1574006" y="2286000"/>
                  </a:lnTo>
                  <a:lnTo>
                    <a:pt x="1574404" y="2286000"/>
                  </a:lnTo>
                  <a:lnTo>
                    <a:pt x="1574098" y="2285858"/>
                  </a:lnTo>
                  <a:close/>
                </a:path>
                <a:path w="1781175" h="2374900">
                  <a:moveTo>
                    <a:pt x="1596959" y="2184548"/>
                  </a:moveTo>
                  <a:lnTo>
                    <a:pt x="1547356" y="2273300"/>
                  </a:lnTo>
                  <a:lnTo>
                    <a:pt x="1560678" y="2279648"/>
                  </a:lnTo>
                  <a:lnTo>
                    <a:pt x="1574098" y="2285858"/>
                  </a:lnTo>
                  <a:lnTo>
                    <a:pt x="1623692" y="2209800"/>
                  </a:lnTo>
                  <a:lnTo>
                    <a:pt x="1610367" y="2197100"/>
                  </a:lnTo>
                  <a:lnTo>
                    <a:pt x="1596959" y="2184548"/>
                  </a:lnTo>
                  <a:close/>
                </a:path>
                <a:path w="1781175" h="2374900">
                  <a:moveTo>
                    <a:pt x="1281537" y="2196929"/>
                  </a:moveTo>
                  <a:lnTo>
                    <a:pt x="1281414" y="2197104"/>
                  </a:lnTo>
                  <a:lnTo>
                    <a:pt x="1356106" y="2260600"/>
                  </a:lnTo>
                  <a:lnTo>
                    <a:pt x="1365605" y="2247900"/>
                  </a:lnTo>
                  <a:lnTo>
                    <a:pt x="1374732" y="2235200"/>
                  </a:lnTo>
                  <a:lnTo>
                    <a:pt x="1375104" y="2235200"/>
                  </a:lnTo>
                  <a:lnTo>
                    <a:pt x="1330286" y="2197100"/>
                  </a:lnTo>
                  <a:lnTo>
                    <a:pt x="1281792" y="2197100"/>
                  </a:lnTo>
                  <a:lnTo>
                    <a:pt x="1281537" y="2196929"/>
                  </a:lnTo>
                  <a:close/>
                </a:path>
                <a:path w="1781175" h="2374900">
                  <a:moveTo>
                    <a:pt x="1365603" y="2247902"/>
                  </a:moveTo>
                  <a:lnTo>
                    <a:pt x="1356106" y="2260600"/>
                  </a:lnTo>
                  <a:lnTo>
                    <a:pt x="1356477" y="2260600"/>
                  </a:lnTo>
                  <a:lnTo>
                    <a:pt x="1365603" y="2247902"/>
                  </a:lnTo>
                  <a:close/>
                </a:path>
                <a:path w="1781175" h="2374900">
                  <a:moveTo>
                    <a:pt x="1374732" y="2235200"/>
                  </a:moveTo>
                  <a:lnTo>
                    <a:pt x="1365603" y="2247901"/>
                  </a:lnTo>
                  <a:lnTo>
                    <a:pt x="1374980" y="2235365"/>
                  </a:lnTo>
                  <a:lnTo>
                    <a:pt x="1374732" y="2235200"/>
                  </a:lnTo>
                  <a:close/>
                </a:path>
                <a:path w="1781175" h="2374900">
                  <a:moveTo>
                    <a:pt x="1375104" y="2235200"/>
                  </a:moveTo>
                  <a:lnTo>
                    <a:pt x="1374732" y="2235200"/>
                  </a:lnTo>
                  <a:lnTo>
                    <a:pt x="1374980" y="2235365"/>
                  </a:lnTo>
                  <a:lnTo>
                    <a:pt x="1375104" y="2235200"/>
                  </a:lnTo>
                  <a:close/>
                </a:path>
                <a:path w="1781175" h="2374900">
                  <a:moveTo>
                    <a:pt x="1610372" y="2197104"/>
                  </a:moveTo>
                  <a:lnTo>
                    <a:pt x="1623692" y="2209800"/>
                  </a:lnTo>
                  <a:lnTo>
                    <a:pt x="1623935" y="2209800"/>
                  </a:lnTo>
                  <a:lnTo>
                    <a:pt x="1610372" y="2197104"/>
                  </a:lnTo>
                  <a:close/>
                </a:path>
                <a:path w="1781175" h="2374900">
                  <a:moveTo>
                    <a:pt x="1637432" y="2184400"/>
                  </a:moveTo>
                  <a:lnTo>
                    <a:pt x="1597042" y="2184400"/>
                  </a:lnTo>
                  <a:lnTo>
                    <a:pt x="1610372" y="2197104"/>
                  </a:lnTo>
                  <a:lnTo>
                    <a:pt x="1623935" y="2209800"/>
                  </a:lnTo>
                  <a:lnTo>
                    <a:pt x="1637432" y="2184400"/>
                  </a:lnTo>
                  <a:close/>
                </a:path>
                <a:path w="1781175" h="2374900">
                  <a:moveTo>
                    <a:pt x="1610367" y="2197100"/>
                  </a:moveTo>
                  <a:close/>
                </a:path>
                <a:path w="1781175" h="2374900">
                  <a:moveTo>
                    <a:pt x="1290909" y="2184398"/>
                  </a:moveTo>
                  <a:lnTo>
                    <a:pt x="1281537" y="2196929"/>
                  </a:lnTo>
                  <a:lnTo>
                    <a:pt x="1281792" y="2197100"/>
                  </a:lnTo>
                  <a:lnTo>
                    <a:pt x="1290909" y="2184398"/>
                  </a:lnTo>
                  <a:close/>
                </a:path>
                <a:path w="1781175" h="2374900">
                  <a:moveTo>
                    <a:pt x="1300407" y="2171700"/>
                  </a:moveTo>
                  <a:lnTo>
                    <a:pt x="1290802" y="2184548"/>
                  </a:lnTo>
                  <a:lnTo>
                    <a:pt x="1281792" y="2197100"/>
                  </a:lnTo>
                  <a:lnTo>
                    <a:pt x="1330286" y="2197100"/>
                  </a:lnTo>
                  <a:lnTo>
                    <a:pt x="1300407" y="2171700"/>
                  </a:lnTo>
                  <a:close/>
                </a:path>
                <a:path w="1781175" h="2374900">
                  <a:moveTo>
                    <a:pt x="1597042" y="2184400"/>
                  </a:moveTo>
                  <a:lnTo>
                    <a:pt x="1596959" y="2184548"/>
                  </a:lnTo>
                  <a:lnTo>
                    <a:pt x="1610367" y="2197100"/>
                  </a:lnTo>
                  <a:lnTo>
                    <a:pt x="1597042" y="2184400"/>
                  </a:lnTo>
                  <a:close/>
                </a:path>
                <a:path w="1781175" h="2374900">
                  <a:moveTo>
                    <a:pt x="1242752" y="2133600"/>
                  </a:moveTo>
                  <a:lnTo>
                    <a:pt x="1214545" y="2133600"/>
                  </a:lnTo>
                  <a:lnTo>
                    <a:pt x="1205429" y="2146300"/>
                  </a:lnTo>
                  <a:lnTo>
                    <a:pt x="1281537" y="2196929"/>
                  </a:lnTo>
                  <a:lnTo>
                    <a:pt x="1290909" y="2184398"/>
                  </a:lnTo>
                  <a:lnTo>
                    <a:pt x="1300025" y="2171700"/>
                  </a:lnTo>
                  <a:lnTo>
                    <a:pt x="1242752" y="2133600"/>
                  </a:lnTo>
                  <a:close/>
                </a:path>
                <a:path w="1781175" h="2374900">
                  <a:moveTo>
                    <a:pt x="1643907" y="2108415"/>
                  </a:moveTo>
                  <a:lnTo>
                    <a:pt x="1596800" y="2184400"/>
                  </a:lnTo>
                  <a:lnTo>
                    <a:pt x="1596959" y="2184548"/>
                  </a:lnTo>
                  <a:lnTo>
                    <a:pt x="1597042" y="2184400"/>
                  </a:lnTo>
                  <a:lnTo>
                    <a:pt x="1637433" y="2184398"/>
                  </a:lnTo>
                  <a:lnTo>
                    <a:pt x="1671175" y="2120900"/>
                  </a:lnTo>
                  <a:lnTo>
                    <a:pt x="1657608" y="2114550"/>
                  </a:lnTo>
                  <a:lnTo>
                    <a:pt x="1643907" y="2108415"/>
                  </a:lnTo>
                  <a:close/>
                </a:path>
                <a:path w="1781175" h="2374900">
                  <a:moveTo>
                    <a:pt x="1300407" y="2171700"/>
                  </a:moveTo>
                  <a:lnTo>
                    <a:pt x="1300025" y="2171700"/>
                  </a:lnTo>
                  <a:lnTo>
                    <a:pt x="1290909" y="2184398"/>
                  </a:lnTo>
                  <a:lnTo>
                    <a:pt x="1300407" y="2171700"/>
                  </a:lnTo>
                  <a:close/>
                </a:path>
                <a:path w="1781175" h="2374900">
                  <a:moveTo>
                    <a:pt x="1141442" y="2082800"/>
                  </a:moveTo>
                  <a:lnTo>
                    <a:pt x="1131993" y="2095500"/>
                  </a:lnTo>
                  <a:lnTo>
                    <a:pt x="1205096" y="2146300"/>
                  </a:lnTo>
                  <a:lnTo>
                    <a:pt x="1214545" y="2133600"/>
                  </a:lnTo>
                  <a:lnTo>
                    <a:pt x="1223661" y="2120900"/>
                  </a:lnTo>
                  <a:lnTo>
                    <a:pt x="1223994" y="2120900"/>
                  </a:lnTo>
                  <a:lnTo>
                    <a:pt x="1187443" y="2095500"/>
                  </a:lnTo>
                  <a:lnTo>
                    <a:pt x="1144896" y="2095500"/>
                  </a:lnTo>
                  <a:lnTo>
                    <a:pt x="1141442" y="2082800"/>
                  </a:lnTo>
                  <a:close/>
                </a:path>
                <a:path w="1781175" h="2374900">
                  <a:moveTo>
                    <a:pt x="1214545" y="2133600"/>
                  </a:moveTo>
                  <a:lnTo>
                    <a:pt x="1205096" y="2146300"/>
                  </a:lnTo>
                  <a:lnTo>
                    <a:pt x="1205429" y="2146300"/>
                  </a:lnTo>
                  <a:lnTo>
                    <a:pt x="1214545" y="2133600"/>
                  </a:lnTo>
                  <a:close/>
                </a:path>
                <a:path w="1781175" h="2374900">
                  <a:moveTo>
                    <a:pt x="1223884" y="2121048"/>
                  </a:moveTo>
                  <a:lnTo>
                    <a:pt x="1214545" y="2133600"/>
                  </a:lnTo>
                  <a:lnTo>
                    <a:pt x="1242752" y="2133600"/>
                  </a:lnTo>
                  <a:lnTo>
                    <a:pt x="1223884" y="2121048"/>
                  </a:lnTo>
                  <a:close/>
                </a:path>
                <a:path w="1781175" h="2374900">
                  <a:moveTo>
                    <a:pt x="1223661" y="2120900"/>
                  </a:moveTo>
                  <a:lnTo>
                    <a:pt x="1214545" y="2133600"/>
                  </a:lnTo>
                  <a:lnTo>
                    <a:pt x="1223884" y="2121048"/>
                  </a:lnTo>
                  <a:lnTo>
                    <a:pt x="1223661" y="2120900"/>
                  </a:lnTo>
                  <a:close/>
                </a:path>
                <a:path w="1781175" h="2374900">
                  <a:moveTo>
                    <a:pt x="1223994" y="2120900"/>
                  </a:moveTo>
                  <a:lnTo>
                    <a:pt x="1223661" y="2120900"/>
                  </a:lnTo>
                  <a:lnTo>
                    <a:pt x="1223884" y="2121048"/>
                  </a:lnTo>
                  <a:lnTo>
                    <a:pt x="1223994" y="2120900"/>
                  </a:lnTo>
                  <a:close/>
                </a:path>
                <a:path w="1781175" h="2374900">
                  <a:moveTo>
                    <a:pt x="1677564" y="2108200"/>
                  </a:moveTo>
                  <a:lnTo>
                    <a:pt x="1644041" y="2108200"/>
                  </a:lnTo>
                  <a:lnTo>
                    <a:pt x="1657608" y="2114550"/>
                  </a:lnTo>
                  <a:lnTo>
                    <a:pt x="1671790" y="2120900"/>
                  </a:lnTo>
                  <a:lnTo>
                    <a:pt x="1677564" y="2108200"/>
                  </a:lnTo>
                  <a:close/>
                </a:path>
                <a:path w="1781175" h="2374900">
                  <a:moveTo>
                    <a:pt x="1644041" y="2108200"/>
                  </a:moveTo>
                  <a:lnTo>
                    <a:pt x="1643907" y="2108415"/>
                  </a:lnTo>
                  <a:lnTo>
                    <a:pt x="1657608" y="2114550"/>
                  </a:lnTo>
                  <a:lnTo>
                    <a:pt x="1644041" y="2108200"/>
                  </a:lnTo>
                  <a:close/>
                </a:path>
                <a:path w="1781175" h="2374900">
                  <a:moveTo>
                    <a:pt x="1683850" y="2019300"/>
                  </a:moveTo>
                  <a:lnTo>
                    <a:pt x="1643426" y="2108200"/>
                  </a:lnTo>
                  <a:lnTo>
                    <a:pt x="1643907" y="2108415"/>
                  </a:lnTo>
                  <a:lnTo>
                    <a:pt x="1644041" y="2108200"/>
                  </a:lnTo>
                  <a:lnTo>
                    <a:pt x="1677564" y="2108200"/>
                  </a:lnTo>
                  <a:lnTo>
                    <a:pt x="1707931" y="2041416"/>
                  </a:lnTo>
                  <a:lnTo>
                    <a:pt x="1698031" y="2032000"/>
                  </a:lnTo>
                  <a:lnTo>
                    <a:pt x="1683850" y="2019300"/>
                  </a:lnTo>
                  <a:close/>
                </a:path>
                <a:path w="1781175" h="2374900">
                  <a:moveTo>
                    <a:pt x="1137988" y="2070100"/>
                  </a:moveTo>
                  <a:lnTo>
                    <a:pt x="1104897" y="2070100"/>
                  </a:lnTo>
                  <a:lnTo>
                    <a:pt x="1131993" y="2095500"/>
                  </a:lnTo>
                  <a:lnTo>
                    <a:pt x="1141442" y="2082800"/>
                  </a:lnTo>
                  <a:lnTo>
                    <a:pt x="1137988" y="2070100"/>
                  </a:lnTo>
                  <a:close/>
                </a:path>
                <a:path w="1781175" h="2374900">
                  <a:moveTo>
                    <a:pt x="1150892" y="2070100"/>
                  </a:moveTo>
                  <a:lnTo>
                    <a:pt x="1141442" y="2082800"/>
                  </a:lnTo>
                  <a:lnTo>
                    <a:pt x="1144896" y="2095500"/>
                  </a:lnTo>
                  <a:lnTo>
                    <a:pt x="1176048" y="2087581"/>
                  </a:lnTo>
                  <a:lnTo>
                    <a:pt x="1150892" y="2070100"/>
                  </a:lnTo>
                  <a:close/>
                </a:path>
                <a:path w="1781175" h="2374900">
                  <a:moveTo>
                    <a:pt x="1176048" y="2087581"/>
                  </a:moveTo>
                  <a:lnTo>
                    <a:pt x="1144896" y="2095500"/>
                  </a:lnTo>
                  <a:lnTo>
                    <a:pt x="1187443" y="2095500"/>
                  </a:lnTo>
                  <a:lnTo>
                    <a:pt x="1176048" y="2087581"/>
                  </a:lnTo>
                  <a:close/>
                </a:path>
                <a:path w="1781175" h="2374900">
                  <a:moveTo>
                    <a:pt x="1244802" y="2070016"/>
                  </a:moveTo>
                  <a:lnTo>
                    <a:pt x="1244123" y="2070100"/>
                  </a:lnTo>
                  <a:lnTo>
                    <a:pt x="1150892" y="2070100"/>
                  </a:lnTo>
                  <a:lnTo>
                    <a:pt x="1176048" y="2087581"/>
                  </a:lnTo>
                  <a:lnTo>
                    <a:pt x="1244824" y="2070100"/>
                  </a:lnTo>
                  <a:close/>
                </a:path>
                <a:path w="1781175" h="2374900">
                  <a:moveTo>
                    <a:pt x="1237916" y="2044700"/>
                  </a:moveTo>
                  <a:lnTo>
                    <a:pt x="1137988" y="2070100"/>
                  </a:lnTo>
                  <a:lnTo>
                    <a:pt x="1141442" y="2082800"/>
                  </a:lnTo>
                  <a:lnTo>
                    <a:pt x="1150892" y="2070100"/>
                  </a:lnTo>
                  <a:lnTo>
                    <a:pt x="1244123" y="2070100"/>
                  </a:lnTo>
                  <a:lnTo>
                    <a:pt x="1241370" y="2057400"/>
                  </a:lnTo>
                  <a:lnTo>
                    <a:pt x="1237916" y="2044700"/>
                  </a:lnTo>
                  <a:close/>
                </a:path>
                <a:path w="1781175" h="2374900">
                  <a:moveTo>
                    <a:pt x="1241370" y="2057400"/>
                  </a:moveTo>
                  <a:lnTo>
                    <a:pt x="1244123" y="2070100"/>
                  </a:lnTo>
                  <a:lnTo>
                    <a:pt x="1244802" y="2070016"/>
                  </a:lnTo>
                  <a:lnTo>
                    <a:pt x="1241370" y="2057400"/>
                  </a:lnTo>
                  <a:close/>
                </a:path>
                <a:path w="1781175" h="2374900">
                  <a:moveTo>
                    <a:pt x="1325204" y="2023485"/>
                  </a:moveTo>
                  <a:lnTo>
                    <a:pt x="1238618" y="2044700"/>
                  </a:lnTo>
                  <a:lnTo>
                    <a:pt x="1241370" y="2057400"/>
                  </a:lnTo>
                  <a:lnTo>
                    <a:pt x="1244802" y="2070016"/>
                  </a:lnTo>
                  <a:lnTo>
                    <a:pt x="1347793" y="2057400"/>
                  </a:lnTo>
                  <a:lnTo>
                    <a:pt x="1345041" y="2044700"/>
                  </a:lnTo>
                  <a:lnTo>
                    <a:pt x="1329669" y="2044700"/>
                  </a:lnTo>
                  <a:lnTo>
                    <a:pt x="1325204" y="2023485"/>
                  </a:lnTo>
                  <a:close/>
                </a:path>
                <a:path w="1781175" h="2374900">
                  <a:moveTo>
                    <a:pt x="1238618" y="2044700"/>
                  </a:moveTo>
                  <a:lnTo>
                    <a:pt x="1237916" y="2044700"/>
                  </a:lnTo>
                  <a:lnTo>
                    <a:pt x="1241370" y="2057400"/>
                  </a:lnTo>
                  <a:lnTo>
                    <a:pt x="1238618" y="2044700"/>
                  </a:lnTo>
                  <a:close/>
                </a:path>
                <a:path w="1781175" h="2374900">
                  <a:moveTo>
                    <a:pt x="1345860" y="2044022"/>
                  </a:moveTo>
                  <a:lnTo>
                    <a:pt x="1345041" y="2044700"/>
                  </a:lnTo>
                  <a:lnTo>
                    <a:pt x="1347793" y="2057400"/>
                  </a:lnTo>
                  <a:lnTo>
                    <a:pt x="1345860" y="2044022"/>
                  </a:lnTo>
                  <a:close/>
                </a:path>
                <a:path w="1781175" h="2374900">
                  <a:moveTo>
                    <a:pt x="1360413" y="2032000"/>
                  </a:moveTo>
                  <a:lnTo>
                    <a:pt x="1345860" y="2044022"/>
                  </a:lnTo>
                  <a:lnTo>
                    <a:pt x="1347793" y="2057400"/>
                  </a:lnTo>
                  <a:lnTo>
                    <a:pt x="1363737" y="2057400"/>
                  </a:lnTo>
                  <a:lnTo>
                    <a:pt x="1360413" y="2032000"/>
                  </a:lnTo>
                  <a:close/>
                </a:path>
                <a:path w="1781175" h="2374900">
                  <a:moveTo>
                    <a:pt x="1342289" y="2019300"/>
                  </a:moveTo>
                  <a:lnTo>
                    <a:pt x="1325204" y="2023485"/>
                  </a:lnTo>
                  <a:lnTo>
                    <a:pt x="1329669" y="2044700"/>
                  </a:lnTo>
                  <a:lnTo>
                    <a:pt x="1345041" y="2038349"/>
                  </a:lnTo>
                  <a:lnTo>
                    <a:pt x="1342289" y="2019300"/>
                  </a:lnTo>
                  <a:close/>
                </a:path>
                <a:path w="1781175" h="2374900">
                  <a:moveTo>
                    <a:pt x="1345041" y="2038349"/>
                  </a:moveTo>
                  <a:lnTo>
                    <a:pt x="1329669" y="2044700"/>
                  </a:lnTo>
                  <a:lnTo>
                    <a:pt x="1345041" y="2044700"/>
                  </a:lnTo>
                  <a:lnTo>
                    <a:pt x="1345860" y="2044022"/>
                  </a:lnTo>
                  <a:lnTo>
                    <a:pt x="1345041" y="2038349"/>
                  </a:lnTo>
                  <a:close/>
                </a:path>
                <a:path w="1781175" h="2374900">
                  <a:moveTo>
                    <a:pt x="1747495" y="1949450"/>
                  </a:moveTo>
                  <a:lnTo>
                    <a:pt x="1751187" y="1968500"/>
                  </a:lnTo>
                  <a:lnTo>
                    <a:pt x="1710543" y="1979456"/>
                  </a:lnTo>
                  <a:lnTo>
                    <a:pt x="1684680" y="2019300"/>
                  </a:lnTo>
                  <a:lnTo>
                    <a:pt x="1685418" y="2020001"/>
                  </a:lnTo>
                  <a:lnTo>
                    <a:pt x="1712213" y="2032000"/>
                  </a:lnTo>
                  <a:lnTo>
                    <a:pt x="1707931" y="2041416"/>
                  </a:lnTo>
                  <a:lnTo>
                    <a:pt x="1711383" y="2044700"/>
                  </a:lnTo>
                  <a:lnTo>
                    <a:pt x="1760847" y="1955800"/>
                  </a:lnTo>
                  <a:lnTo>
                    <a:pt x="1747495" y="1949450"/>
                  </a:lnTo>
                  <a:close/>
                </a:path>
                <a:path w="1781175" h="2374900">
                  <a:moveTo>
                    <a:pt x="1685418" y="2020001"/>
                  </a:moveTo>
                  <a:lnTo>
                    <a:pt x="1707931" y="2041416"/>
                  </a:lnTo>
                  <a:lnTo>
                    <a:pt x="1712213" y="2032000"/>
                  </a:lnTo>
                  <a:lnTo>
                    <a:pt x="1685418" y="2020001"/>
                  </a:lnTo>
                  <a:close/>
                </a:path>
                <a:path w="1781175" h="2374900">
                  <a:moveTo>
                    <a:pt x="1357740" y="2019300"/>
                  </a:moveTo>
                  <a:lnTo>
                    <a:pt x="1342289" y="2019300"/>
                  </a:lnTo>
                  <a:lnTo>
                    <a:pt x="1345041" y="2038349"/>
                  </a:lnTo>
                  <a:lnTo>
                    <a:pt x="1360413" y="2032000"/>
                  </a:lnTo>
                  <a:lnTo>
                    <a:pt x="1357740" y="2019300"/>
                  </a:lnTo>
                  <a:close/>
                </a:path>
                <a:path w="1781175" h="2374900">
                  <a:moveTo>
                    <a:pt x="1683850" y="2019300"/>
                  </a:moveTo>
                  <a:lnTo>
                    <a:pt x="1698031" y="2032000"/>
                  </a:lnTo>
                  <a:lnTo>
                    <a:pt x="1685418" y="2020001"/>
                  </a:lnTo>
                  <a:lnTo>
                    <a:pt x="1683850" y="2019300"/>
                  </a:lnTo>
                  <a:close/>
                </a:path>
                <a:path w="1781175" h="2374900">
                  <a:moveTo>
                    <a:pt x="1685418" y="2020001"/>
                  </a:moveTo>
                  <a:lnTo>
                    <a:pt x="1698031" y="2032000"/>
                  </a:lnTo>
                  <a:lnTo>
                    <a:pt x="1685418" y="2020001"/>
                  </a:lnTo>
                  <a:close/>
                </a:path>
                <a:path w="1781175" h="2374900">
                  <a:moveTo>
                    <a:pt x="1341701" y="1943100"/>
                  </a:moveTo>
                  <a:lnTo>
                    <a:pt x="1326330" y="1955800"/>
                  </a:lnTo>
                  <a:lnTo>
                    <a:pt x="1310958" y="1955800"/>
                  </a:lnTo>
                  <a:lnTo>
                    <a:pt x="1325204" y="2023485"/>
                  </a:lnTo>
                  <a:lnTo>
                    <a:pt x="1342289" y="2019300"/>
                  </a:lnTo>
                  <a:lnTo>
                    <a:pt x="1357740" y="2019300"/>
                  </a:lnTo>
                  <a:lnTo>
                    <a:pt x="1344374" y="1955800"/>
                  </a:lnTo>
                  <a:lnTo>
                    <a:pt x="1311419" y="1955800"/>
                  </a:lnTo>
                  <a:lnTo>
                    <a:pt x="1311366" y="1955631"/>
                  </a:lnTo>
                  <a:lnTo>
                    <a:pt x="1344339" y="1955631"/>
                  </a:lnTo>
                  <a:lnTo>
                    <a:pt x="1341701" y="1943100"/>
                  </a:lnTo>
                  <a:close/>
                </a:path>
                <a:path w="1781175" h="2374900">
                  <a:moveTo>
                    <a:pt x="1684680" y="2019300"/>
                  </a:moveTo>
                  <a:lnTo>
                    <a:pt x="1683850" y="2019300"/>
                  </a:lnTo>
                  <a:lnTo>
                    <a:pt x="1685418" y="2020001"/>
                  </a:lnTo>
                  <a:lnTo>
                    <a:pt x="1684680" y="2019300"/>
                  </a:lnTo>
                  <a:close/>
                </a:path>
                <a:path w="1781175" h="2374900">
                  <a:moveTo>
                    <a:pt x="1554885" y="1905000"/>
                  </a:moveTo>
                  <a:lnTo>
                    <a:pt x="1524164" y="1905000"/>
                  </a:lnTo>
                  <a:lnTo>
                    <a:pt x="1542468" y="1993900"/>
                  </a:lnTo>
                  <a:lnTo>
                    <a:pt x="1545682" y="2006600"/>
                  </a:lnTo>
                  <a:lnTo>
                    <a:pt x="1560798" y="2006600"/>
                  </a:lnTo>
                  <a:lnTo>
                    <a:pt x="1557828" y="1993900"/>
                  </a:lnTo>
                  <a:lnTo>
                    <a:pt x="1554858" y="1981200"/>
                  </a:lnTo>
                  <a:lnTo>
                    <a:pt x="1569757" y="1977235"/>
                  </a:lnTo>
                  <a:lnTo>
                    <a:pt x="1554885" y="1905000"/>
                  </a:lnTo>
                  <a:close/>
                </a:path>
                <a:path w="1781175" h="2374900">
                  <a:moveTo>
                    <a:pt x="1569757" y="1977235"/>
                  </a:moveTo>
                  <a:lnTo>
                    <a:pt x="1554858" y="1981200"/>
                  </a:lnTo>
                  <a:lnTo>
                    <a:pt x="1560798" y="2006600"/>
                  </a:lnTo>
                  <a:lnTo>
                    <a:pt x="1656243" y="1993900"/>
                  </a:lnTo>
                  <a:lnTo>
                    <a:pt x="1573188" y="1993900"/>
                  </a:lnTo>
                  <a:lnTo>
                    <a:pt x="1569757" y="1977235"/>
                  </a:lnTo>
                  <a:close/>
                </a:path>
                <a:path w="1781175" h="2374900">
                  <a:moveTo>
                    <a:pt x="1649616" y="1955982"/>
                  </a:moveTo>
                  <a:lnTo>
                    <a:pt x="1569757" y="1977235"/>
                  </a:lnTo>
                  <a:lnTo>
                    <a:pt x="1573188" y="1993900"/>
                  </a:lnTo>
                  <a:lnTo>
                    <a:pt x="1656243" y="1993900"/>
                  </a:lnTo>
                  <a:lnTo>
                    <a:pt x="1653273" y="1974850"/>
                  </a:lnTo>
                  <a:lnTo>
                    <a:pt x="1649616" y="1955982"/>
                  </a:lnTo>
                  <a:close/>
                </a:path>
                <a:path w="1781175" h="2374900">
                  <a:moveTo>
                    <a:pt x="1655144" y="1984505"/>
                  </a:moveTo>
                  <a:lnTo>
                    <a:pt x="1656243" y="1993900"/>
                  </a:lnTo>
                  <a:lnTo>
                    <a:pt x="1656965" y="1993900"/>
                  </a:lnTo>
                  <a:lnTo>
                    <a:pt x="1655144" y="1984505"/>
                  </a:lnTo>
                  <a:close/>
                </a:path>
                <a:path w="1781175" h="2374900">
                  <a:moveTo>
                    <a:pt x="1653273" y="1968500"/>
                  </a:moveTo>
                  <a:lnTo>
                    <a:pt x="1655144" y="1984505"/>
                  </a:lnTo>
                  <a:lnTo>
                    <a:pt x="1656965" y="1993900"/>
                  </a:lnTo>
                  <a:lnTo>
                    <a:pt x="1653273" y="1968500"/>
                  </a:lnTo>
                  <a:close/>
                </a:path>
                <a:path w="1781175" h="2374900">
                  <a:moveTo>
                    <a:pt x="1717655" y="1968500"/>
                  </a:moveTo>
                  <a:lnTo>
                    <a:pt x="1653273" y="1968500"/>
                  </a:lnTo>
                  <a:lnTo>
                    <a:pt x="1656965" y="1993900"/>
                  </a:lnTo>
                  <a:lnTo>
                    <a:pt x="1710543" y="1979456"/>
                  </a:lnTo>
                  <a:lnTo>
                    <a:pt x="1717655" y="1968500"/>
                  </a:lnTo>
                  <a:close/>
                </a:path>
                <a:path w="1781175" h="2374900">
                  <a:moveTo>
                    <a:pt x="1725899" y="1955800"/>
                  </a:moveTo>
                  <a:lnTo>
                    <a:pt x="1650303" y="1955800"/>
                  </a:lnTo>
                  <a:lnTo>
                    <a:pt x="1653273" y="1974850"/>
                  </a:lnTo>
                  <a:lnTo>
                    <a:pt x="1655144" y="1984505"/>
                  </a:lnTo>
                  <a:lnTo>
                    <a:pt x="1653273" y="1968500"/>
                  </a:lnTo>
                  <a:lnTo>
                    <a:pt x="1717655" y="1968500"/>
                  </a:lnTo>
                  <a:lnTo>
                    <a:pt x="1725899" y="1955800"/>
                  </a:lnTo>
                  <a:close/>
                </a:path>
                <a:path w="1781175" h="2374900">
                  <a:moveTo>
                    <a:pt x="1734143" y="1943100"/>
                  </a:moveTo>
                  <a:lnTo>
                    <a:pt x="1710543" y="1979456"/>
                  </a:lnTo>
                  <a:lnTo>
                    <a:pt x="1751187" y="1968500"/>
                  </a:lnTo>
                  <a:lnTo>
                    <a:pt x="1748726" y="1955800"/>
                  </a:lnTo>
                  <a:lnTo>
                    <a:pt x="1747495" y="1955800"/>
                  </a:lnTo>
                  <a:lnTo>
                    <a:pt x="1746504" y="1948978"/>
                  </a:lnTo>
                  <a:lnTo>
                    <a:pt x="1734143" y="1943100"/>
                  </a:lnTo>
                  <a:close/>
                </a:path>
                <a:path w="1781175" h="2374900">
                  <a:moveTo>
                    <a:pt x="1650303" y="1955800"/>
                  </a:moveTo>
                  <a:lnTo>
                    <a:pt x="1649616" y="1955982"/>
                  </a:lnTo>
                  <a:lnTo>
                    <a:pt x="1653273" y="1974850"/>
                  </a:lnTo>
                  <a:lnTo>
                    <a:pt x="1650303" y="1955800"/>
                  </a:lnTo>
                  <a:close/>
                </a:path>
                <a:path w="1781175" h="2374900">
                  <a:moveTo>
                    <a:pt x="1743803" y="1930400"/>
                  </a:moveTo>
                  <a:lnTo>
                    <a:pt x="1649581" y="1955800"/>
                  </a:lnTo>
                  <a:lnTo>
                    <a:pt x="1649616" y="1955982"/>
                  </a:lnTo>
                  <a:lnTo>
                    <a:pt x="1650303" y="1955800"/>
                  </a:lnTo>
                  <a:lnTo>
                    <a:pt x="1725899" y="1955800"/>
                  </a:lnTo>
                  <a:lnTo>
                    <a:pt x="1734143" y="1943100"/>
                  </a:lnTo>
                  <a:lnTo>
                    <a:pt x="1745649" y="1943100"/>
                  </a:lnTo>
                  <a:lnTo>
                    <a:pt x="1743803" y="1930400"/>
                  </a:lnTo>
                  <a:close/>
                </a:path>
                <a:path w="1781175" h="2374900">
                  <a:moveTo>
                    <a:pt x="1326331" y="1949449"/>
                  </a:moveTo>
                  <a:lnTo>
                    <a:pt x="1311366" y="1955631"/>
                  </a:lnTo>
                  <a:lnTo>
                    <a:pt x="1311419" y="1955800"/>
                  </a:lnTo>
                  <a:lnTo>
                    <a:pt x="1326331" y="1949449"/>
                  </a:lnTo>
                  <a:close/>
                </a:path>
                <a:path w="1781175" h="2374900">
                  <a:moveTo>
                    <a:pt x="1340806" y="1943469"/>
                  </a:moveTo>
                  <a:lnTo>
                    <a:pt x="1326329" y="1949450"/>
                  </a:lnTo>
                  <a:lnTo>
                    <a:pt x="1311419" y="1955800"/>
                  </a:lnTo>
                  <a:lnTo>
                    <a:pt x="1326330" y="1955800"/>
                  </a:lnTo>
                  <a:lnTo>
                    <a:pt x="1340806" y="1943469"/>
                  </a:lnTo>
                  <a:close/>
                </a:path>
                <a:path w="1781175" h="2374900">
                  <a:moveTo>
                    <a:pt x="1341701" y="1943100"/>
                  </a:moveTo>
                  <a:lnTo>
                    <a:pt x="1340806" y="1943469"/>
                  </a:lnTo>
                  <a:lnTo>
                    <a:pt x="1326330" y="1955800"/>
                  </a:lnTo>
                  <a:lnTo>
                    <a:pt x="1341701" y="1943100"/>
                  </a:lnTo>
                  <a:close/>
                </a:path>
                <a:path w="1781175" h="2374900">
                  <a:moveTo>
                    <a:pt x="1746504" y="1948978"/>
                  </a:moveTo>
                  <a:lnTo>
                    <a:pt x="1747495" y="1955800"/>
                  </a:lnTo>
                  <a:lnTo>
                    <a:pt x="1748726" y="1955800"/>
                  </a:lnTo>
                  <a:lnTo>
                    <a:pt x="1747494" y="1949449"/>
                  </a:lnTo>
                  <a:lnTo>
                    <a:pt x="1746504" y="1948978"/>
                  </a:lnTo>
                  <a:close/>
                </a:path>
                <a:path w="1781175" h="2374900">
                  <a:moveTo>
                    <a:pt x="1781001" y="1930400"/>
                  </a:moveTo>
                  <a:lnTo>
                    <a:pt x="1743803" y="1930400"/>
                  </a:lnTo>
                  <a:lnTo>
                    <a:pt x="1747495" y="1949450"/>
                  </a:lnTo>
                  <a:lnTo>
                    <a:pt x="1760847" y="1955800"/>
                  </a:lnTo>
                  <a:lnTo>
                    <a:pt x="1781001" y="1930400"/>
                  </a:lnTo>
                  <a:close/>
                </a:path>
                <a:path w="1781175" h="2374900">
                  <a:moveTo>
                    <a:pt x="1313526" y="1866900"/>
                  </a:moveTo>
                  <a:lnTo>
                    <a:pt x="1283704" y="1866900"/>
                  </a:lnTo>
                  <a:lnTo>
                    <a:pt x="1311366" y="1955631"/>
                  </a:lnTo>
                  <a:lnTo>
                    <a:pt x="1326331" y="1949449"/>
                  </a:lnTo>
                  <a:lnTo>
                    <a:pt x="1341240" y="1943100"/>
                  </a:lnTo>
                  <a:lnTo>
                    <a:pt x="1313526" y="1866900"/>
                  </a:lnTo>
                  <a:close/>
                </a:path>
                <a:path w="1781175" h="2374900">
                  <a:moveTo>
                    <a:pt x="1743803" y="1930400"/>
                  </a:moveTo>
                  <a:lnTo>
                    <a:pt x="1746504" y="1948978"/>
                  </a:lnTo>
                  <a:lnTo>
                    <a:pt x="1747495" y="1949450"/>
                  </a:lnTo>
                  <a:lnTo>
                    <a:pt x="1743803" y="1930400"/>
                  </a:lnTo>
                  <a:close/>
                </a:path>
                <a:path w="1781175" h="2374900">
                  <a:moveTo>
                    <a:pt x="1745649" y="1943100"/>
                  </a:moveTo>
                  <a:lnTo>
                    <a:pt x="1734143" y="1943100"/>
                  </a:lnTo>
                  <a:lnTo>
                    <a:pt x="1746504" y="1948978"/>
                  </a:lnTo>
                  <a:lnTo>
                    <a:pt x="1745649" y="1943100"/>
                  </a:lnTo>
                  <a:close/>
                </a:path>
                <a:path w="1781175" h="2374900">
                  <a:moveTo>
                    <a:pt x="1341701" y="1943100"/>
                  </a:moveTo>
                  <a:lnTo>
                    <a:pt x="1341240" y="1943100"/>
                  </a:lnTo>
                  <a:lnTo>
                    <a:pt x="1340806" y="1943469"/>
                  </a:lnTo>
                  <a:lnTo>
                    <a:pt x="1341701" y="1943100"/>
                  </a:lnTo>
                  <a:close/>
                </a:path>
                <a:path w="1781175" h="2374900">
                  <a:moveTo>
                    <a:pt x="1530798" y="1816100"/>
                  </a:moveTo>
                  <a:lnTo>
                    <a:pt x="1515700" y="1828800"/>
                  </a:lnTo>
                  <a:lnTo>
                    <a:pt x="1500602" y="1828800"/>
                  </a:lnTo>
                  <a:lnTo>
                    <a:pt x="1524426" y="1905000"/>
                  </a:lnTo>
                  <a:lnTo>
                    <a:pt x="1554623" y="1905000"/>
                  </a:lnTo>
                  <a:lnTo>
                    <a:pt x="1530798" y="1816100"/>
                  </a:lnTo>
                  <a:close/>
                </a:path>
                <a:path w="1781175" h="2374900">
                  <a:moveTo>
                    <a:pt x="1293749" y="1778000"/>
                  </a:moveTo>
                  <a:lnTo>
                    <a:pt x="1293507" y="1778000"/>
                  </a:lnTo>
                  <a:lnTo>
                    <a:pt x="1265818" y="1789684"/>
                  </a:lnTo>
                  <a:lnTo>
                    <a:pt x="1283325" y="1866900"/>
                  </a:lnTo>
                  <a:lnTo>
                    <a:pt x="1313905" y="1866900"/>
                  </a:lnTo>
                  <a:lnTo>
                    <a:pt x="1293749" y="1778000"/>
                  </a:lnTo>
                  <a:close/>
                </a:path>
                <a:path w="1781175" h="2374900">
                  <a:moveTo>
                    <a:pt x="1500683" y="1828765"/>
                  </a:moveTo>
                  <a:close/>
                </a:path>
                <a:path w="1781175" h="2374900">
                  <a:moveTo>
                    <a:pt x="1515700" y="1822450"/>
                  </a:moveTo>
                  <a:lnTo>
                    <a:pt x="1500683" y="1828765"/>
                  </a:lnTo>
                  <a:lnTo>
                    <a:pt x="1515700" y="1822450"/>
                  </a:lnTo>
                  <a:close/>
                </a:path>
                <a:path w="1781175" h="2374900">
                  <a:moveTo>
                    <a:pt x="1530618" y="1816175"/>
                  </a:moveTo>
                  <a:lnTo>
                    <a:pt x="1500693" y="1828800"/>
                  </a:lnTo>
                  <a:lnTo>
                    <a:pt x="1515700" y="1828800"/>
                  </a:lnTo>
                  <a:lnTo>
                    <a:pt x="1530618" y="1816175"/>
                  </a:lnTo>
                  <a:close/>
                </a:path>
                <a:path w="1781175" h="2374900">
                  <a:moveTo>
                    <a:pt x="1530798" y="1816100"/>
                  </a:moveTo>
                  <a:lnTo>
                    <a:pt x="1530618" y="1816175"/>
                  </a:lnTo>
                  <a:lnTo>
                    <a:pt x="1515700" y="1828800"/>
                  </a:lnTo>
                  <a:lnTo>
                    <a:pt x="1530798" y="1816100"/>
                  </a:lnTo>
                  <a:close/>
                </a:path>
                <a:path w="1781175" h="2374900">
                  <a:moveTo>
                    <a:pt x="1505216" y="1739900"/>
                  </a:moveTo>
                  <a:lnTo>
                    <a:pt x="1475201" y="1739900"/>
                  </a:lnTo>
                  <a:lnTo>
                    <a:pt x="1500683" y="1828765"/>
                  </a:lnTo>
                  <a:lnTo>
                    <a:pt x="1530708" y="1816100"/>
                  </a:lnTo>
                  <a:lnTo>
                    <a:pt x="1505216" y="1739900"/>
                  </a:lnTo>
                  <a:close/>
                </a:path>
                <a:path w="1781175" h="2374900">
                  <a:moveTo>
                    <a:pt x="1530798" y="1816100"/>
                  </a:moveTo>
                  <a:lnTo>
                    <a:pt x="1530618" y="1816175"/>
                  </a:lnTo>
                  <a:lnTo>
                    <a:pt x="1530798" y="1816100"/>
                  </a:lnTo>
                  <a:close/>
                </a:path>
                <a:path w="1781175" h="2374900">
                  <a:moveTo>
                    <a:pt x="1268275" y="1689100"/>
                  </a:moveTo>
                  <a:lnTo>
                    <a:pt x="1253227" y="1701800"/>
                  </a:lnTo>
                  <a:lnTo>
                    <a:pt x="1238179" y="1701800"/>
                  </a:lnTo>
                  <a:lnTo>
                    <a:pt x="1263411" y="1790700"/>
                  </a:lnTo>
                  <a:lnTo>
                    <a:pt x="1265818" y="1789684"/>
                  </a:lnTo>
                  <a:lnTo>
                    <a:pt x="1263169" y="1778000"/>
                  </a:lnTo>
                  <a:lnTo>
                    <a:pt x="1293507" y="1778000"/>
                  </a:lnTo>
                  <a:lnTo>
                    <a:pt x="1268275" y="1689100"/>
                  </a:lnTo>
                  <a:close/>
                </a:path>
                <a:path w="1781175" h="2374900">
                  <a:moveTo>
                    <a:pt x="1293507" y="1778000"/>
                  </a:moveTo>
                  <a:lnTo>
                    <a:pt x="1263169" y="1778000"/>
                  </a:lnTo>
                  <a:lnTo>
                    <a:pt x="1265818" y="1789684"/>
                  </a:lnTo>
                  <a:lnTo>
                    <a:pt x="1293507" y="1778000"/>
                  </a:lnTo>
                  <a:close/>
                </a:path>
                <a:path w="1781175" h="2374900">
                  <a:moveTo>
                    <a:pt x="1482378" y="1651000"/>
                  </a:moveTo>
                  <a:lnTo>
                    <a:pt x="1467237" y="1663700"/>
                  </a:lnTo>
                  <a:lnTo>
                    <a:pt x="1452095" y="1663700"/>
                  </a:lnTo>
                  <a:lnTo>
                    <a:pt x="1475067" y="1739900"/>
                  </a:lnTo>
                  <a:lnTo>
                    <a:pt x="1505350" y="1739900"/>
                  </a:lnTo>
                  <a:lnTo>
                    <a:pt x="1482378" y="1651000"/>
                  </a:lnTo>
                  <a:close/>
                </a:path>
                <a:path w="1781175" h="2374900">
                  <a:moveTo>
                    <a:pt x="1238279" y="1701757"/>
                  </a:moveTo>
                  <a:close/>
                </a:path>
                <a:path w="1781175" h="2374900">
                  <a:moveTo>
                    <a:pt x="1253221" y="1695452"/>
                  </a:moveTo>
                  <a:lnTo>
                    <a:pt x="1238279" y="1701757"/>
                  </a:lnTo>
                  <a:lnTo>
                    <a:pt x="1253221" y="1695452"/>
                  </a:lnTo>
                  <a:close/>
                </a:path>
                <a:path w="1781175" h="2374900">
                  <a:moveTo>
                    <a:pt x="1268049" y="1689195"/>
                  </a:moveTo>
                  <a:lnTo>
                    <a:pt x="1238292" y="1701800"/>
                  </a:lnTo>
                  <a:lnTo>
                    <a:pt x="1253227" y="1701800"/>
                  </a:lnTo>
                  <a:lnTo>
                    <a:pt x="1268049" y="1689195"/>
                  </a:lnTo>
                  <a:close/>
                </a:path>
                <a:path w="1781175" h="2374900">
                  <a:moveTo>
                    <a:pt x="1268275" y="1689100"/>
                  </a:moveTo>
                  <a:lnTo>
                    <a:pt x="1268049" y="1689195"/>
                  </a:lnTo>
                  <a:lnTo>
                    <a:pt x="1253227" y="1701800"/>
                  </a:lnTo>
                  <a:lnTo>
                    <a:pt x="1268275" y="1689100"/>
                  </a:lnTo>
                  <a:close/>
                </a:path>
                <a:path w="1781175" h="2374900">
                  <a:moveTo>
                    <a:pt x="1240891" y="1612900"/>
                  </a:moveTo>
                  <a:lnTo>
                    <a:pt x="1211023" y="1612900"/>
                  </a:lnTo>
                  <a:lnTo>
                    <a:pt x="1238279" y="1701757"/>
                  </a:lnTo>
                  <a:lnTo>
                    <a:pt x="1268161" y="1689100"/>
                  </a:lnTo>
                  <a:lnTo>
                    <a:pt x="1240891" y="1612900"/>
                  </a:lnTo>
                  <a:close/>
                </a:path>
                <a:path w="1781175" h="2374900">
                  <a:moveTo>
                    <a:pt x="1268275" y="1689100"/>
                  </a:moveTo>
                  <a:lnTo>
                    <a:pt x="1268049" y="1689195"/>
                  </a:lnTo>
                  <a:lnTo>
                    <a:pt x="1268275" y="1689100"/>
                  </a:lnTo>
                  <a:close/>
                </a:path>
                <a:path w="1781175" h="2374900">
                  <a:moveTo>
                    <a:pt x="1452134" y="1663683"/>
                  </a:moveTo>
                  <a:close/>
                </a:path>
                <a:path w="1781175" h="2374900">
                  <a:moveTo>
                    <a:pt x="1467237" y="1657350"/>
                  </a:moveTo>
                  <a:lnTo>
                    <a:pt x="1452134" y="1663683"/>
                  </a:lnTo>
                  <a:lnTo>
                    <a:pt x="1467237" y="1657350"/>
                  </a:lnTo>
                  <a:close/>
                </a:path>
                <a:path w="1781175" h="2374900">
                  <a:moveTo>
                    <a:pt x="1482292" y="1651036"/>
                  </a:moveTo>
                  <a:lnTo>
                    <a:pt x="1452139" y="1663700"/>
                  </a:lnTo>
                  <a:lnTo>
                    <a:pt x="1467237" y="1663700"/>
                  </a:lnTo>
                  <a:lnTo>
                    <a:pt x="1482292" y="1651036"/>
                  </a:lnTo>
                  <a:close/>
                </a:path>
                <a:path w="1781175" h="2374900">
                  <a:moveTo>
                    <a:pt x="1482378" y="1651000"/>
                  </a:moveTo>
                  <a:lnTo>
                    <a:pt x="1467237" y="1663700"/>
                  </a:lnTo>
                  <a:lnTo>
                    <a:pt x="1482378" y="1651000"/>
                  </a:lnTo>
                  <a:close/>
                </a:path>
                <a:path w="1781175" h="2374900">
                  <a:moveTo>
                    <a:pt x="1458511" y="1574800"/>
                  </a:moveTo>
                  <a:lnTo>
                    <a:pt x="1428315" y="1574800"/>
                  </a:lnTo>
                  <a:lnTo>
                    <a:pt x="1452134" y="1663683"/>
                  </a:lnTo>
                  <a:lnTo>
                    <a:pt x="1482335" y="1651000"/>
                  </a:lnTo>
                  <a:lnTo>
                    <a:pt x="1458511" y="1574800"/>
                  </a:lnTo>
                  <a:close/>
                </a:path>
                <a:path w="1781175" h="2374900">
                  <a:moveTo>
                    <a:pt x="1482378" y="1651000"/>
                  </a:moveTo>
                  <a:close/>
                </a:path>
                <a:path w="1781175" h="2374900">
                  <a:moveTo>
                    <a:pt x="1210199" y="1524000"/>
                  </a:moveTo>
                  <a:lnTo>
                    <a:pt x="1180902" y="1536700"/>
                  </a:lnTo>
                  <a:lnTo>
                    <a:pt x="1180728" y="1536700"/>
                  </a:lnTo>
                  <a:lnTo>
                    <a:pt x="1211221" y="1612900"/>
                  </a:lnTo>
                  <a:lnTo>
                    <a:pt x="1240693" y="1612900"/>
                  </a:lnTo>
                  <a:lnTo>
                    <a:pt x="1214555" y="1536700"/>
                  </a:lnTo>
                  <a:lnTo>
                    <a:pt x="1180902" y="1536700"/>
                  </a:lnTo>
                  <a:lnTo>
                    <a:pt x="1214533" y="1536635"/>
                  </a:lnTo>
                  <a:lnTo>
                    <a:pt x="1210199" y="1524000"/>
                  </a:lnTo>
                  <a:close/>
                </a:path>
                <a:path w="1781175" h="2374900">
                  <a:moveTo>
                    <a:pt x="1428582" y="1485948"/>
                  </a:moveTo>
                  <a:lnTo>
                    <a:pt x="1399051" y="1498600"/>
                  </a:lnTo>
                  <a:lnTo>
                    <a:pt x="1428656" y="1574800"/>
                  </a:lnTo>
                  <a:lnTo>
                    <a:pt x="1458170" y="1574800"/>
                  </a:lnTo>
                  <a:lnTo>
                    <a:pt x="1428582" y="1485948"/>
                  </a:lnTo>
                  <a:close/>
                </a:path>
                <a:path w="1781175" h="2374900">
                  <a:moveTo>
                    <a:pt x="1195460" y="1530351"/>
                  </a:moveTo>
                  <a:lnTo>
                    <a:pt x="1180878" y="1536635"/>
                  </a:lnTo>
                  <a:lnTo>
                    <a:pt x="1195460" y="1530351"/>
                  </a:lnTo>
                  <a:close/>
                </a:path>
                <a:path w="1781175" h="2374900">
                  <a:moveTo>
                    <a:pt x="1177049" y="1447800"/>
                  </a:moveTo>
                  <a:lnTo>
                    <a:pt x="1147926" y="1447800"/>
                  </a:lnTo>
                  <a:lnTo>
                    <a:pt x="1180878" y="1536635"/>
                  </a:lnTo>
                  <a:lnTo>
                    <a:pt x="1210025" y="1524000"/>
                  </a:lnTo>
                  <a:lnTo>
                    <a:pt x="1177049" y="1447800"/>
                  </a:lnTo>
                  <a:close/>
                </a:path>
                <a:path w="1781175" h="2374900">
                  <a:moveTo>
                    <a:pt x="1401129" y="1409700"/>
                  </a:moveTo>
                  <a:lnTo>
                    <a:pt x="1371471" y="1422400"/>
                  </a:lnTo>
                  <a:lnTo>
                    <a:pt x="1398922" y="1498600"/>
                  </a:lnTo>
                  <a:lnTo>
                    <a:pt x="1428566" y="1485900"/>
                  </a:lnTo>
                  <a:lnTo>
                    <a:pt x="1428695" y="1485900"/>
                  </a:lnTo>
                  <a:lnTo>
                    <a:pt x="1401129" y="1409700"/>
                  </a:lnTo>
                  <a:close/>
                </a:path>
                <a:path w="1781175" h="2374900">
                  <a:moveTo>
                    <a:pt x="1428566" y="1485900"/>
                  </a:moveTo>
                  <a:lnTo>
                    <a:pt x="1413799" y="1492253"/>
                  </a:lnTo>
                  <a:lnTo>
                    <a:pt x="1428582" y="1485948"/>
                  </a:lnTo>
                  <a:close/>
                </a:path>
                <a:path w="1781175" h="2374900">
                  <a:moveTo>
                    <a:pt x="1428695" y="1485900"/>
                  </a:moveTo>
                  <a:lnTo>
                    <a:pt x="1428566" y="1485900"/>
                  </a:lnTo>
                  <a:lnTo>
                    <a:pt x="1428695" y="1485900"/>
                  </a:lnTo>
                  <a:close/>
                </a:path>
                <a:path w="1781175" h="2374900">
                  <a:moveTo>
                    <a:pt x="1142758" y="1358997"/>
                  </a:moveTo>
                  <a:lnTo>
                    <a:pt x="1113784" y="1371600"/>
                  </a:lnTo>
                  <a:lnTo>
                    <a:pt x="1148019" y="1447800"/>
                  </a:lnTo>
                  <a:lnTo>
                    <a:pt x="1176955" y="1447800"/>
                  </a:lnTo>
                  <a:lnTo>
                    <a:pt x="1142758" y="1358997"/>
                  </a:lnTo>
                  <a:close/>
                </a:path>
                <a:path w="1781175" h="2374900">
                  <a:moveTo>
                    <a:pt x="1371457" y="1422356"/>
                  </a:moveTo>
                  <a:close/>
                </a:path>
                <a:path w="1781175" h="2374900">
                  <a:moveTo>
                    <a:pt x="1386252" y="1416045"/>
                  </a:moveTo>
                  <a:lnTo>
                    <a:pt x="1371457" y="1422356"/>
                  </a:lnTo>
                  <a:lnTo>
                    <a:pt x="1386252" y="1416045"/>
                  </a:lnTo>
                  <a:close/>
                </a:path>
                <a:path w="1781175" h="2374900">
                  <a:moveTo>
                    <a:pt x="1371594" y="1320800"/>
                  </a:moveTo>
                  <a:lnTo>
                    <a:pt x="1356823" y="1333500"/>
                  </a:lnTo>
                  <a:lnTo>
                    <a:pt x="1342052" y="1333500"/>
                  </a:lnTo>
                  <a:lnTo>
                    <a:pt x="1371457" y="1422356"/>
                  </a:lnTo>
                  <a:lnTo>
                    <a:pt x="1401013" y="1409700"/>
                  </a:lnTo>
                  <a:lnTo>
                    <a:pt x="1375797" y="1333500"/>
                  </a:lnTo>
                  <a:lnTo>
                    <a:pt x="1342822" y="1333500"/>
                  </a:lnTo>
                  <a:lnTo>
                    <a:pt x="1342682" y="1333228"/>
                  </a:lnTo>
                  <a:lnTo>
                    <a:pt x="1375707" y="1333228"/>
                  </a:lnTo>
                  <a:lnTo>
                    <a:pt x="1371594" y="1320800"/>
                  </a:lnTo>
                  <a:close/>
                </a:path>
                <a:path w="1781175" h="2374900">
                  <a:moveTo>
                    <a:pt x="1112417" y="1282700"/>
                  </a:moveTo>
                  <a:lnTo>
                    <a:pt x="1097684" y="1289050"/>
                  </a:lnTo>
                  <a:lnTo>
                    <a:pt x="1083524" y="1295400"/>
                  </a:lnTo>
                  <a:lnTo>
                    <a:pt x="1082951" y="1295400"/>
                  </a:lnTo>
                  <a:lnTo>
                    <a:pt x="1113519" y="1371600"/>
                  </a:lnTo>
                  <a:lnTo>
                    <a:pt x="1142720" y="1358900"/>
                  </a:lnTo>
                  <a:lnTo>
                    <a:pt x="1142985" y="1358900"/>
                  </a:lnTo>
                  <a:lnTo>
                    <a:pt x="1117512" y="1295400"/>
                  </a:lnTo>
                  <a:lnTo>
                    <a:pt x="1083524" y="1295400"/>
                  </a:lnTo>
                  <a:lnTo>
                    <a:pt x="1083435" y="1295191"/>
                  </a:lnTo>
                  <a:lnTo>
                    <a:pt x="1117428" y="1295191"/>
                  </a:lnTo>
                  <a:lnTo>
                    <a:pt x="1112417" y="1282700"/>
                  </a:lnTo>
                  <a:close/>
                </a:path>
                <a:path w="1781175" h="2374900">
                  <a:moveTo>
                    <a:pt x="1142720" y="1358900"/>
                  </a:moveTo>
                  <a:lnTo>
                    <a:pt x="1128252" y="1365250"/>
                  </a:lnTo>
                  <a:lnTo>
                    <a:pt x="1142758" y="1358997"/>
                  </a:lnTo>
                  <a:close/>
                </a:path>
                <a:path w="1781175" h="2374900">
                  <a:moveTo>
                    <a:pt x="1142985" y="1358900"/>
                  </a:moveTo>
                  <a:lnTo>
                    <a:pt x="1142720" y="1358900"/>
                  </a:lnTo>
                  <a:lnTo>
                    <a:pt x="1142985" y="1358900"/>
                  </a:lnTo>
                  <a:close/>
                </a:path>
                <a:path w="1781175" h="2374900">
                  <a:moveTo>
                    <a:pt x="1356823" y="1327150"/>
                  </a:moveTo>
                  <a:lnTo>
                    <a:pt x="1342682" y="1333228"/>
                  </a:lnTo>
                  <a:lnTo>
                    <a:pt x="1342822" y="1333500"/>
                  </a:lnTo>
                  <a:lnTo>
                    <a:pt x="1356823" y="1327150"/>
                  </a:lnTo>
                  <a:close/>
                </a:path>
                <a:path w="1781175" h="2374900">
                  <a:moveTo>
                    <a:pt x="1370130" y="1321429"/>
                  </a:moveTo>
                  <a:lnTo>
                    <a:pt x="1356823" y="1327150"/>
                  </a:lnTo>
                  <a:lnTo>
                    <a:pt x="1342822" y="1333500"/>
                  </a:lnTo>
                  <a:lnTo>
                    <a:pt x="1356823" y="1333500"/>
                  </a:lnTo>
                  <a:lnTo>
                    <a:pt x="1370130" y="1321429"/>
                  </a:lnTo>
                  <a:close/>
                </a:path>
                <a:path w="1781175" h="2374900">
                  <a:moveTo>
                    <a:pt x="1371594" y="1320800"/>
                  </a:moveTo>
                  <a:lnTo>
                    <a:pt x="1370130" y="1321429"/>
                  </a:lnTo>
                  <a:lnTo>
                    <a:pt x="1356823" y="1333500"/>
                  </a:lnTo>
                  <a:lnTo>
                    <a:pt x="1371594" y="1320800"/>
                  </a:lnTo>
                  <a:close/>
                </a:path>
                <a:path w="1781175" h="2374900">
                  <a:moveTo>
                    <a:pt x="1331653" y="1244801"/>
                  </a:moveTo>
                  <a:lnTo>
                    <a:pt x="1317548" y="1250950"/>
                  </a:lnTo>
                  <a:lnTo>
                    <a:pt x="1303547" y="1257300"/>
                  </a:lnTo>
                  <a:lnTo>
                    <a:pt x="1342682" y="1333228"/>
                  </a:lnTo>
                  <a:lnTo>
                    <a:pt x="1356823" y="1327150"/>
                  </a:lnTo>
                  <a:lnTo>
                    <a:pt x="1370824" y="1320800"/>
                  </a:lnTo>
                  <a:lnTo>
                    <a:pt x="1331653" y="1244801"/>
                  </a:lnTo>
                  <a:close/>
                </a:path>
                <a:path w="1781175" h="2374900">
                  <a:moveTo>
                    <a:pt x="1371594" y="1320800"/>
                  </a:moveTo>
                  <a:lnTo>
                    <a:pt x="1370824" y="1320800"/>
                  </a:lnTo>
                  <a:lnTo>
                    <a:pt x="1370130" y="1321429"/>
                  </a:lnTo>
                  <a:lnTo>
                    <a:pt x="1371594" y="1320800"/>
                  </a:lnTo>
                  <a:close/>
                </a:path>
                <a:path w="1781175" h="2374900">
                  <a:moveTo>
                    <a:pt x="1097684" y="1289050"/>
                  </a:moveTo>
                  <a:lnTo>
                    <a:pt x="1083435" y="1295191"/>
                  </a:lnTo>
                  <a:lnTo>
                    <a:pt x="1083524" y="1295400"/>
                  </a:lnTo>
                  <a:lnTo>
                    <a:pt x="1097684" y="1289050"/>
                  </a:lnTo>
                  <a:close/>
                </a:path>
                <a:path w="1781175" h="2374900">
                  <a:moveTo>
                    <a:pt x="1073718" y="1193800"/>
                  </a:moveTo>
                  <a:lnTo>
                    <a:pt x="1059558" y="1206500"/>
                  </a:lnTo>
                  <a:lnTo>
                    <a:pt x="1045398" y="1206500"/>
                  </a:lnTo>
                  <a:lnTo>
                    <a:pt x="1083435" y="1295191"/>
                  </a:lnTo>
                  <a:lnTo>
                    <a:pt x="1097684" y="1289050"/>
                  </a:lnTo>
                  <a:lnTo>
                    <a:pt x="1111844" y="1282700"/>
                  </a:lnTo>
                  <a:lnTo>
                    <a:pt x="1079164" y="1206500"/>
                  </a:lnTo>
                  <a:lnTo>
                    <a:pt x="1046016" y="1206500"/>
                  </a:lnTo>
                  <a:lnTo>
                    <a:pt x="1045887" y="1206280"/>
                  </a:lnTo>
                  <a:lnTo>
                    <a:pt x="1079070" y="1206280"/>
                  </a:lnTo>
                  <a:lnTo>
                    <a:pt x="1073718" y="1193800"/>
                  </a:lnTo>
                  <a:close/>
                </a:path>
                <a:path w="1781175" h="2374900">
                  <a:moveTo>
                    <a:pt x="1299770" y="1168400"/>
                  </a:moveTo>
                  <a:lnTo>
                    <a:pt x="1285202" y="1174750"/>
                  </a:lnTo>
                  <a:lnTo>
                    <a:pt x="1271012" y="1181100"/>
                  </a:lnTo>
                  <a:lnTo>
                    <a:pt x="1270635" y="1181100"/>
                  </a:lnTo>
                  <a:lnTo>
                    <a:pt x="1302981" y="1257300"/>
                  </a:lnTo>
                  <a:lnTo>
                    <a:pt x="1317548" y="1250950"/>
                  </a:lnTo>
                  <a:lnTo>
                    <a:pt x="1331549" y="1244600"/>
                  </a:lnTo>
                  <a:lnTo>
                    <a:pt x="1332116" y="1244600"/>
                  </a:lnTo>
                  <a:lnTo>
                    <a:pt x="1305161" y="1181100"/>
                  </a:lnTo>
                  <a:lnTo>
                    <a:pt x="1271012" y="1181100"/>
                  </a:lnTo>
                  <a:lnTo>
                    <a:pt x="1270946" y="1180964"/>
                  </a:lnTo>
                  <a:lnTo>
                    <a:pt x="1305103" y="1180964"/>
                  </a:lnTo>
                  <a:lnTo>
                    <a:pt x="1299770" y="1168400"/>
                  </a:lnTo>
                  <a:close/>
                </a:path>
                <a:path w="1781175" h="2374900">
                  <a:moveTo>
                    <a:pt x="1331549" y="1244600"/>
                  </a:moveTo>
                  <a:lnTo>
                    <a:pt x="1317548" y="1250950"/>
                  </a:lnTo>
                  <a:lnTo>
                    <a:pt x="1331653" y="1244801"/>
                  </a:lnTo>
                  <a:lnTo>
                    <a:pt x="1331549" y="1244600"/>
                  </a:lnTo>
                  <a:close/>
                </a:path>
                <a:path w="1781175" h="2374900">
                  <a:moveTo>
                    <a:pt x="1332116" y="1244600"/>
                  </a:moveTo>
                  <a:lnTo>
                    <a:pt x="1331549" y="1244600"/>
                  </a:lnTo>
                  <a:lnTo>
                    <a:pt x="1331653" y="1244801"/>
                  </a:lnTo>
                  <a:lnTo>
                    <a:pt x="1332116" y="1244600"/>
                  </a:lnTo>
                  <a:close/>
                </a:path>
                <a:path w="1781175" h="2374900">
                  <a:moveTo>
                    <a:pt x="1059558" y="1200150"/>
                  </a:moveTo>
                  <a:lnTo>
                    <a:pt x="1045887" y="1206280"/>
                  </a:lnTo>
                  <a:lnTo>
                    <a:pt x="1046016" y="1206500"/>
                  </a:lnTo>
                  <a:lnTo>
                    <a:pt x="1059558" y="1200150"/>
                  </a:lnTo>
                  <a:close/>
                </a:path>
                <a:path w="1781175" h="2374900">
                  <a:moveTo>
                    <a:pt x="1072534" y="1194330"/>
                  </a:moveTo>
                  <a:lnTo>
                    <a:pt x="1059558" y="1200150"/>
                  </a:lnTo>
                  <a:lnTo>
                    <a:pt x="1046016" y="1206500"/>
                  </a:lnTo>
                  <a:lnTo>
                    <a:pt x="1059558" y="1206500"/>
                  </a:lnTo>
                  <a:lnTo>
                    <a:pt x="1072534" y="1194330"/>
                  </a:lnTo>
                  <a:close/>
                </a:path>
                <a:path w="1781175" h="2374900">
                  <a:moveTo>
                    <a:pt x="1073718" y="1193800"/>
                  </a:moveTo>
                  <a:lnTo>
                    <a:pt x="1072534" y="1194330"/>
                  </a:lnTo>
                  <a:lnTo>
                    <a:pt x="1059558" y="1206500"/>
                  </a:lnTo>
                  <a:lnTo>
                    <a:pt x="1073718" y="1193800"/>
                  </a:lnTo>
                  <a:close/>
                </a:path>
                <a:path w="1781175" h="2374900">
                  <a:moveTo>
                    <a:pt x="1028481" y="1117647"/>
                  </a:moveTo>
                  <a:lnTo>
                    <a:pt x="1001369" y="1130300"/>
                  </a:lnTo>
                  <a:lnTo>
                    <a:pt x="1045887" y="1206280"/>
                  </a:lnTo>
                  <a:lnTo>
                    <a:pt x="1059558" y="1200150"/>
                  </a:lnTo>
                  <a:lnTo>
                    <a:pt x="1073100" y="1193800"/>
                  </a:lnTo>
                  <a:lnTo>
                    <a:pt x="1028481" y="1117647"/>
                  </a:lnTo>
                  <a:close/>
                </a:path>
                <a:path w="1781175" h="2374900">
                  <a:moveTo>
                    <a:pt x="1073718" y="1193800"/>
                  </a:moveTo>
                  <a:lnTo>
                    <a:pt x="1073100" y="1193800"/>
                  </a:lnTo>
                  <a:lnTo>
                    <a:pt x="1072534" y="1194330"/>
                  </a:lnTo>
                  <a:lnTo>
                    <a:pt x="1073718" y="1193800"/>
                  </a:lnTo>
                  <a:close/>
                </a:path>
                <a:path w="1781175" h="2374900">
                  <a:moveTo>
                    <a:pt x="1285202" y="1174750"/>
                  </a:moveTo>
                  <a:lnTo>
                    <a:pt x="1270946" y="1180964"/>
                  </a:lnTo>
                  <a:lnTo>
                    <a:pt x="1271012" y="1181100"/>
                  </a:lnTo>
                  <a:lnTo>
                    <a:pt x="1285202" y="1174750"/>
                  </a:lnTo>
                  <a:close/>
                </a:path>
                <a:path w="1781175" h="2374900">
                  <a:moveTo>
                    <a:pt x="1262304" y="1092200"/>
                  </a:moveTo>
                  <a:lnTo>
                    <a:pt x="1248114" y="1098550"/>
                  </a:lnTo>
                  <a:lnTo>
                    <a:pt x="1234591" y="1104900"/>
                  </a:lnTo>
                  <a:lnTo>
                    <a:pt x="1233923" y="1104900"/>
                  </a:lnTo>
                  <a:lnTo>
                    <a:pt x="1270946" y="1180964"/>
                  </a:lnTo>
                  <a:lnTo>
                    <a:pt x="1285202" y="1174750"/>
                  </a:lnTo>
                  <a:lnTo>
                    <a:pt x="1299393" y="1168400"/>
                  </a:lnTo>
                  <a:lnTo>
                    <a:pt x="1268486" y="1104900"/>
                  </a:lnTo>
                  <a:lnTo>
                    <a:pt x="1234591" y="1104900"/>
                  </a:lnTo>
                  <a:lnTo>
                    <a:pt x="1234454" y="1104662"/>
                  </a:lnTo>
                  <a:lnTo>
                    <a:pt x="1268370" y="1104662"/>
                  </a:lnTo>
                  <a:lnTo>
                    <a:pt x="1262304" y="1092200"/>
                  </a:lnTo>
                  <a:close/>
                </a:path>
                <a:path w="1781175" h="2374900">
                  <a:moveTo>
                    <a:pt x="983713" y="1041400"/>
                  </a:moveTo>
                  <a:lnTo>
                    <a:pt x="970042" y="1054100"/>
                  </a:lnTo>
                  <a:lnTo>
                    <a:pt x="956371" y="1054100"/>
                  </a:lnTo>
                  <a:lnTo>
                    <a:pt x="1001240" y="1130300"/>
                  </a:lnTo>
                  <a:lnTo>
                    <a:pt x="1028453" y="1117600"/>
                  </a:lnTo>
                  <a:lnTo>
                    <a:pt x="1028582" y="1117600"/>
                  </a:lnTo>
                  <a:lnTo>
                    <a:pt x="991191" y="1054100"/>
                  </a:lnTo>
                  <a:lnTo>
                    <a:pt x="957316" y="1054100"/>
                  </a:lnTo>
                  <a:lnTo>
                    <a:pt x="957050" y="1053784"/>
                  </a:lnTo>
                  <a:lnTo>
                    <a:pt x="991005" y="1053784"/>
                  </a:lnTo>
                  <a:lnTo>
                    <a:pt x="983713" y="1041400"/>
                  </a:lnTo>
                  <a:close/>
                </a:path>
                <a:path w="1781175" h="2374900">
                  <a:moveTo>
                    <a:pt x="1028453" y="1117600"/>
                  </a:moveTo>
                  <a:lnTo>
                    <a:pt x="1014907" y="1123952"/>
                  </a:lnTo>
                  <a:lnTo>
                    <a:pt x="1028481" y="1117647"/>
                  </a:lnTo>
                  <a:close/>
                </a:path>
                <a:path w="1781175" h="2374900">
                  <a:moveTo>
                    <a:pt x="1028582" y="1117600"/>
                  </a:moveTo>
                  <a:lnTo>
                    <a:pt x="1028453" y="1117600"/>
                  </a:lnTo>
                  <a:lnTo>
                    <a:pt x="1028582" y="1117600"/>
                  </a:lnTo>
                  <a:close/>
                </a:path>
                <a:path w="1781175" h="2374900">
                  <a:moveTo>
                    <a:pt x="1248114" y="1098550"/>
                  </a:moveTo>
                  <a:lnTo>
                    <a:pt x="1234454" y="1104662"/>
                  </a:lnTo>
                  <a:lnTo>
                    <a:pt x="1234591" y="1104900"/>
                  </a:lnTo>
                  <a:lnTo>
                    <a:pt x="1248114" y="1098550"/>
                  </a:lnTo>
                  <a:close/>
                </a:path>
                <a:path w="1781175" h="2374900">
                  <a:moveTo>
                    <a:pt x="1217619" y="1016000"/>
                  </a:moveTo>
                  <a:lnTo>
                    <a:pt x="1204096" y="1022350"/>
                  </a:lnTo>
                  <a:lnTo>
                    <a:pt x="1190934" y="1028700"/>
                  </a:lnTo>
                  <a:lnTo>
                    <a:pt x="1190573" y="1028700"/>
                  </a:lnTo>
                  <a:lnTo>
                    <a:pt x="1234454" y="1104662"/>
                  </a:lnTo>
                  <a:lnTo>
                    <a:pt x="1248114" y="1098550"/>
                  </a:lnTo>
                  <a:lnTo>
                    <a:pt x="1261637" y="1092200"/>
                  </a:lnTo>
                  <a:lnTo>
                    <a:pt x="1224955" y="1028700"/>
                  </a:lnTo>
                  <a:lnTo>
                    <a:pt x="1190934" y="1028700"/>
                  </a:lnTo>
                  <a:lnTo>
                    <a:pt x="1190852" y="1028569"/>
                  </a:lnTo>
                  <a:lnTo>
                    <a:pt x="1224880" y="1028569"/>
                  </a:lnTo>
                  <a:lnTo>
                    <a:pt x="1217619" y="1016000"/>
                  </a:lnTo>
                  <a:close/>
                </a:path>
                <a:path w="1781175" h="2374900">
                  <a:moveTo>
                    <a:pt x="970042" y="1047750"/>
                  </a:moveTo>
                  <a:lnTo>
                    <a:pt x="957050" y="1053784"/>
                  </a:lnTo>
                  <a:lnTo>
                    <a:pt x="957316" y="1054100"/>
                  </a:lnTo>
                  <a:lnTo>
                    <a:pt x="970042" y="1047750"/>
                  </a:lnTo>
                  <a:close/>
                </a:path>
                <a:path w="1781175" h="2374900">
                  <a:moveTo>
                    <a:pt x="981944" y="1042221"/>
                  </a:moveTo>
                  <a:lnTo>
                    <a:pt x="970042" y="1047750"/>
                  </a:lnTo>
                  <a:lnTo>
                    <a:pt x="957316" y="1054100"/>
                  </a:lnTo>
                  <a:lnTo>
                    <a:pt x="970042" y="1054100"/>
                  </a:lnTo>
                  <a:lnTo>
                    <a:pt x="981944" y="1042221"/>
                  </a:lnTo>
                  <a:close/>
                </a:path>
                <a:path w="1781175" h="2374900">
                  <a:moveTo>
                    <a:pt x="983713" y="1041400"/>
                  </a:moveTo>
                  <a:lnTo>
                    <a:pt x="981944" y="1042221"/>
                  </a:lnTo>
                  <a:lnTo>
                    <a:pt x="970042" y="1054100"/>
                  </a:lnTo>
                  <a:lnTo>
                    <a:pt x="983713" y="1041400"/>
                  </a:lnTo>
                  <a:close/>
                </a:path>
                <a:path w="1781175" h="2374900">
                  <a:moveTo>
                    <a:pt x="929376" y="965200"/>
                  </a:moveTo>
                  <a:lnTo>
                    <a:pt x="903931" y="990600"/>
                  </a:lnTo>
                  <a:lnTo>
                    <a:pt x="957050" y="1053784"/>
                  </a:lnTo>
                  <a:lnTo>
                    <a:pt x="970042" y="1047750"/>
                  </a:lnTo>
                  <a:lnTo>
                    <a:pt x="982767" y="1041400"/>
                  </a:lnTo>
                  <a:lnTo>
                    <a:pt x="929376" y="965200"/>
                  </a:lnTo>
                  <a:close/>
                </a:path>
                <a:path w="1781175" h="2374900">
                  <a:moveTo>
                    <a:pt x="983713" y="1041400"/>
                  </a:moveTo>
                  <a:lnTo>
                    <a:pt x="982767" y="1041400"/>
                  </a:lnTo>
                  <a:lnTo>
                    <a:pt x="981944" y="1042221"/>
                  </a:lnTo>
                  <a:lnTo>
                    <a:pt x="983713" y="1041400"/>
                  </a:lnTo>
                  <a:close/>
                </a:path>
                <a:path w="1781175" h="2374900">
                  <a:moveTo>
                    <a:pt x="1204096" y="1022350"/>
                  </a:moveTo>
                  <a:lnTo>
                    <a:pt x="1190852" y="1028569"/>
                  </a:lnTo>
                  <a:lnTo>
                    <a:pt x="1190934" y="1028700"/>
                  </a:lnTo>
                  <a:lnTo>
                    <a:pt x="1204096" y="1022350"/>
                  </a:lnTo>
                  <a:close/>
                </a:path>
                <a:path w="1781175" h="2374900">
                  <a:moveTo>
                    <a:pt x="1169567" y="939907"/>
                  </a:moveTo>
                  <a:lnTo>
                    <a:pt x="1156337" y="946150"/>
                  </a:lnTo>
                  <a:lnTo>
                    <a:pt x="1143174" y="952500"/>
                  </a:lnTo>
                  <a:lnTo>
                    <a:pt x="1190852" y="1028569"/>
                  </a:lnTo>
                  <a:lnTo>
                    <a:pt x="1204096" y="1022350"/>
                  </a:lnTo>
                  <a:lnTo>
                    <a:pt x="1217259" y="1016000"/>
                  </a:lnTo>
                  <a:lnTo>
                    <a:pt x="1169567" y="939907"/>
                  </a:lnTo>
                  <a:close/>
                </a:path>
                <a:path w="1781175" h="2374900">
                  <a:moveTo>
                    <a:pt x="875978" y="889000"/>
                  </a:moveTo>
                  <a:lnTo>
                    <a:pt x="863259" y="901700"/>
                  </a:lnTo>
                  <a:lnTo>
                    <a:pt x="851019" y="914400"/>
                  </a:lnTo>
                  <a:lnTo>
                    <a:pt x="850539" y="914400"/>
                  </a:lnTo>
                  <a:lnTo>
                    <a:pt x="903928" y="990596"/>
                  </a:lnTo>
                  <a:lnTo>
                    <a:pt x="929369" y="965200"/>
                  </a:lnTo>
                  <a:lnTo>
                    <a:pt x="893775" y="914400"/>
                  </a:lnTo>
                  <a:lnTo>
                    <a:pt x="851019" y="914400"/>
                  </a:lnTo>
                  <a:lnTo>
                    <a:pt x="850814" y="914126"/>
                  </a:lnTo>
                  <a:lnTo>
                    <a:pt x="893583" y="914126"/>
                  </a:lnTo>
                  <a:lnTo>
                    <a:pt x="875978" y="889000"/>
                  </a:lnTo>
                  <a:close/>
                </a:path>
                <a:path w="1781175" h="2374900">
                  <a:moveTo>
                    <a:pt x="1124629" y="863600"/>
                  </a:moveTo>
                  <a:lnTo>
                    <a:pt x="1111171" y="876300"/>
                  </a:lnTo>
                  <a:lnTo>
                    <a:pt x="1097713" y="876300"/>
                  </a:lnTo>
                  <a:lnTo>
                    <a:pt x="1142879" y="952500"/>
                  </a:lnTo>
                  <a:lnTo>
                    <a:pt x="1156337" y="939800"/>
                  </a:lnTo>
                  <a:lnTo>
                    <a:pt x="1169795" y="939800"/>
                  </a:lnTo>
                  <a:lnTo>
                    <a:pt x="1132157" y="876300"/>
                  </a:lnTo>
                  <a:lnTo>
                    <a:pt x="1098737" y="876300"/>
                  </a:lnTo>
                  <a:lnTo>
                    <a:pt x="1098446" y="875954"/>
                  </a:lnTo>
                  <a:lnTo>
                    <a:pt x="1131952" y="875954"/>
                  </a:lnTo>
                  <a:lnTo>
                    <a:pt x="1124629" y="863600"/>
                  </a:lnTo>
                  <a:close/>
                </a:path>
                <a:path w="1781175" h="2374900">
                  <a:moveTo>
                    <a:pt x="1156337" y="939800"/>
                  </a:moveTo>
                  <a:lnTo>
                    <a:pt x="1142879" y="952500"/>
                  </a:lnTo>
                  <a:lnTo>
                    <a:pt x="1143457" y="952227"/>
                  </a:lnTo>
                  <a:lnTo>
                    <a:pt x="1156337" y="939800"/>
                  </a:lnTo>
                  <a:close/>
                </a:path>
                <a:path w="1781175" h="2374900">
                  <a:moveTo>
                    <a:pt x="1143457" y="952227"/>
                  </a:moveTo>
                  <a:lnTo>
                    <a:pt x="1142879" y="952500"/>
                  </a:lnTo>
                  <a:lnTo>
                    <a:pt x="1143174" y="952500"/>
                  </a:lnTo>
                  <a:lnTo>
                    <a:pt x="1143457" y="952227"/>
                  </a:lnTo>
                  <a:close/>
                </a:path>
                <a:path w="1781175" h="2374900">
                  <a:moveTo>
                    <a:pt x="1169500" y="939800"/>
                  </a:moveTo>
                  <a:lnTo>
                    <a:pt x="1156337" y="939800"/>
                  </a:lnTo>
                  <a:lnTo>
                    <a:pt x="1143457" y="952227"/>
                  </a:lnTo>
                  <a:lnTo>
                    <a:pt x="1156337" y="946150"/>
                  </a:lnTo>
                  <a:lnTo>
                    <a:pt x="1169500" y="939800"/>
                  </a:lnTo>
                  <a:close/>
                </a:path>
                <a:path w="1781175" h="2374900">
                  <a:moveTo>
                    <a:pt x="1169500" y="939800"/>
                  </a:moveTo>
                  <a:lnTo>
                    <a:pt x="1156337" y="946150"/>
                  </a:lnTo>
                  <a:lnTo>
                    <a:pt x="1169567" y="939907"/>
                  </a:lnTo>
                  <a:close/>
                </a:path>
                <a:path w="1781175" h="2374900">
                  <a:moveTo>
                    <a:pt x="1169795" y="939800"/>
                  </a:moveTo>
                  <a:lnTo>
                    <a:pt x="1169500" y="939800"/>
                  </a:lnTo>
                  <a:lnTo>
                    <a:pt x="1169795" y="939800"/>
                  </a:lnTo>
                  <a:close/>
                </a:path>
                <a:path w="1781175" h="2374900">
                  <a:moveTo>
                    <a:pt x="863259" y="901700"/>
                  </a:moveTo>
                  <a:lnTo>
                    <a:pt x="850814" y="914126"/>
                  </a:lnTo>
                  <a:lnTo>
                    <a:pt x="851019" y="914400"/>
                  </a:lnTo>
                  <a:lnTo>
                    <a:pt x="863259" y="901700"/>
                  </a:lnTo>
                  <a:close/>
                </a:path>
                <a:path w="1781175" h="2374900">
                  <a:moveTo>
                    <a:pt x="818439" y="825500"/>
                  </a:moveTo>
                  <a:lnTo>
                    <a:pt x="806199" y="831850"/>
                  </a:lnTo>
                  <a:lnTo>
                    <a:pt x="794950" y="838200"/>
                  </a:lnTo>
                  <a:lnTo>
                    <a:pt x="793959" y="838200"/>
                  </a:lnTo>
                  <a:lnTo>
                    <a:pt x="850814" y="914126"/>
                  </a:lnTo>
                  <a:lnTo>
                    <a:pt x="863260" y="901699"/>
                  </a:lnTo>
                  <a:lnTo>
                    <a:pt x="875498" y="889000"/>
                  </a:lnTo>
                  <a:lnTo>
                    <a:pt x="829851" y="838200"/>
                  </a:lnTo>
                  <a:lnTo>
                    <a:pt x="794950" y="838200"/>
                  </a:lnTo>
                  <a:lnTo>
                    <a:pt x="794611" y="837861"/>
                  </a:lnTo>
                  <a:lnTo>
                    <a:pt x="829547" y="837861"/>
                  </a:lnTo>
                  <a:lnTo>
                    <a:pt x="818439" y="825500"/>
                  </a:lnTo>
                  <a:close/>
                </a:path>
                <a:path w="1781175" h="2374900">
                  <a:moveTo>
                    <a:pt x="875978" y="889000"/>
                  </a:moveTo>
                  <a:lnTo>
                    <a:pt x="875498" y="889000"/>
                  </a:lnTo>
                  <a:lnTo>
                    <a:pt x="863260" y="901699"/>
                  </a:lnTo>
                  <a:lnTo>
                    <a:pt x="875978" y="889000"/>
                  </a:lnTo>
                  <a:close/>
                </a:path>
                <a:path w="1781175" h="2374900">
                  <a:moveTo>
                    <a:pt x="1111170" y="869950"/>
                  </a:moveTo>
                  <a:lnTo>
                    <a:pt x="1098446" y="875954"/>
                  </a:lnTo>
                  <a:lnTo>
                    <a:pt x="1098737" y="876300"/>
                  </a:lnTo>
                  <a:lnTo>
                    <a:pt x="1111170" y="869950"/>
                  </a:lnTo>
                  <a:close/>
                </a:path>
                <a:path w="1781175" h="2374900">
                  <a:moveTo>
                    <a:pt x="1122725" y="864498"/>
                  </a:moveTo>
                  <a:lnTo>
                    <a:pt x="1111170" y="869950"/>
                  </a:lnTo>
                  <a:lnTo>
                    <a:pt x="1098737" y="876300"/>
                  </a:lnTo>
                  <a:lnTo>
                    <a:pt x="1111171" y="876300"/>
                  </a:lnTo>
                  <a:lnTo>
                    <a:pt x="1122725" y="864498"/>
                  </a:lnTo>
                  <a:close/>
                </a:path>
                <a:path w="1781175" h="2374900">
                  <a:moveTo>
                    <a:pt x="1124629" y="863600"/>
                  </a:moveTo>
                  <a:lnTo>
                    <a:pt x="1122725" y="864498"/>
                  </a:lnTo>
                  <a:lnTo>
                    <a:pt x="1111171" y="876300"/>
                  </a:lnTo>
                  <a:lnTo>
                    <a:pt x="1124629" y="863600"/>
                  </a:lnTo>
                  <a:close/>
                </a:path>
                <a:path w="1781175" h="2374900">
                  <a:moveTo>
                    <a:pt x="1079019" y="800100"/>
                  </a:moveTo>
                  <a:lnTo>
                    <a:pt x="1057668" y="800100"/>
                  </a:lnTo>
                  <a:lnTo>
                    <a:pt x="1045234" y="812800"/>
                  </a:lnTo>
                  <a:lnTo>
                    <a:pt x="1098446" y="875954"/>
                  </a:lnTo>
                  <a:lnTo>
                    <a:pt x="1111170" y="869950"/>
                  </a:lnTo>
                  <a:lnTo>
                    <a:pt x="1123605" y="863600"/>
                  </a:lnTo>
                  <a:lnTo>
                    <a:pt x="1079019" y="800100"/>
                  </a:lnTo>
                  <a:close/>
                </a:path>
                <a:path w="1781175" h="2374900">
                  <a:moveTo>
                    <a:pt x="1124629" y="863600"/>
                  </a:moveTo>
                  <a:lnTo>
                    <a:pt x="1123605" y="863600"/>
                  </a:lnTo>
                  <a:lnTo>
                    <a:pt x="1122725" y="864498"/>
                  </a:lnTo>
                  <a:lnTo>
                    <a:pt x="1124629" y="863600"/>
                  </a:lnTo>
                  <a:close/>
                </a:path>
                <a:path w="1781175" h="2374900">
                  <a:moveTo>
                    <a:pt x="806199" y="831850"/>
                  </a:moveTo>
                  <a:lnTo>
                    <a:pt x="794611" y="837861"/>
                  </a:lnTo>
                  <a:lnTo>
                    <a:pt x="794950" y="838200"/>
                  </a:lnTo>
                  <a:lnTo>
                    <a:pt x="806199" y="831850"/>
                  </a:lnTo>
                  <a:close/>
                </a:path>
                <a:path w="1781175" h="2374900">
                  <a:moveTo>
                    <a:pt x="754292" y="749808"/>
                  </a:moveTo>
                  <a:lnTo>
                    <a:pt x="742618" y="762000"/>
                  </a:lnTo>
                  <a:lnTo>
                    <a:pt x="731370" y="774700"/>
                  </a:lnTo>
                  <a:lnTo>
                    <a:pt x="794611" y="837861"/>
                  </a:lnTo>
                  <a:lnTo>
                    <a:pt x="806199" y="831850"/>
                  </a:lnTo>
                  <a:lnTo>
                    <a:pt x="817448" y="825500"/>
                  </a:lnTo>
                  <a:lnTo>
                    <a:pt x="754292" y="749808"/>
                  </a:lnTo>
                  <a:close/>
                </a:path>
                <a:path w="1781175" h="2374900">
                  <a:moveTo>
                    <a:pt x="1019503" y="723900"/>
                  </a:moveTo>
                  <a:lnTo>
                    <a:pt x="1006722" y="736600"/>
                  </a:lnTo>
                  <a:lnTo>
                    <a:pt x="993942" y="736600"/>
                  </a:lnTo>
                  <a:lnTo>
                    <a:pt x="1044887" y="812800"/>
                  </a:lnTo>
                  <a:lnTo>
                    <a:pt x="1057670" y="800098"/>
                  </a:lnTo>
                  <a:lnTo>
                    <a:pt x="1070102" y="787400"/>
                  </a:lnTo>
                  <a:lnTo>
                    <a:pt x="1070449" y="787400"/>
                  </a:lnTo>
                  <a:lnTo>
                    <a:pt x="1029692" y="736600"/>
                  </a:lnTo>
                  <a:lnTo>
                    <a:pt x="994931" y="736600"/>
                  </a:lnTo>
                  <a:lnTo>
                    <a:pt x="994623" y="736261"/>
                  </a:lnTo>
                  <a:lnTo>
                    <a:pt x="1029421" y="736261"/>
                  </a:lnTo>
                  <a:lnTo>
                    <a:pt x="1019503" y="723900"/>
                  </a:lnTo>
                  <a:close/>
                </a:path>
                <a:path w="1781175" h="2374900">
                  <a:moveTo>
                    <a:pt x="1057668" y="800100"/>
                  </a:moveTo>
                  <a:lnTo>
                    <a:pt x="1044887" y="812800"/>
                  </a:lnTo>
                  <a:lnTo>
                    <a:pt x="1045234" y="812800"/>
                  </a:lnTo>
                  <a:lnTo>
                    <a:pt x="1057668" y="800100"/>
                  </a:lnTo>
                  <a:close/>
                </a:path>
                <a:path w="1781175" h="2374900">
                  <a:moveTo>
                    <a:pt x="1070245" y="787603"/>
                  </a:moveTo>
                  <a:lnTo>
                    <a:pt x="1057668" y="800100"/>
                  </a:lnTo>
                  <a:lnTo>
                    <a:pt x="1079019" y="800100"/>
                  </a:lnTo>
                  <a:lnTo>
                    <a:pt x="1070245" y="787603"/>
                  </a:lnTo>
                  <a:close/>
                </a:path>
                <a:path w="1781175" h="2374900">
                  <a:moveTo>
                    <a:pt x="1070102" y="787400"/>
                  </a:moveTo>
                  <a:lnTo>
                    <a:pt x="1057670" y="800098"/>
                  </a:lnTo>
                  <a:lnTo>
                    <a:pt x="1070245" y="787603"/>
                  </a:lnTo>
                  <a:lnTo>
                    <a:pt x="1070102" y="787400"/>
                  </a:lnTo>
                  <a:close/>
                </a:path>
                <a:path w="1781175" h="2374900">
                  <a:moveTo>
                    <a:pt x="1070449" y="787400"/>
                  </a:moveTo>
                  <a:lnTo>
                    <a:pt x="1070102" y="787400"/>
                  </a:lnTo>
                  <a:lnTo>
                    <a:pt x="1070245" y="787603"/>
                  </a:lnTo>
                  <a:lnTo>
                    <a:pt x="1070449" y="787400"/>
                  </a:lnTo>
                  <a:close/>
                </a:path>
                <a:path w="1781175" h="2374900">
                  <a:moveTo>
                    <a:pt x="697053" y="685800"/>
                  </a:moveTo>
                  <a:lnTo>
                    <a:pt x="684892" y="698500"/>
                  </a:lnTo>
                  <a:lnTo>
                    <a:pt x="673885" y="711200"/>
                  </a:lnTo>
                  <a:lnTo>
                    <a:pt x="672732" y="711200"/>
                  </a:lnTo>
                  <a:lnTo>
                    <a:pt x="730458" y="774700"/>
                  </a:lnTo>
                  <a:lnTo>
                    <a:pt x="742619" y="762000"/>
                  </a:lnTo>
                  <a:lnTo>
                    <a:pt x="753868" y="749300"/>
                  </a:lnTo>
                  <a:lnTo>
                    <a:pt x="754779" y="749300"/>
                  </a:lnTo>
                  <a:lnTo>
                    <a:pt x="720143" y="711200"/>
                  </a:lnTo>
                  <a:lnTo>
                    <a:pt x="673885" y="711200"/>
                  </a:lnTo>
                  <a:lnTo>
                    <a:pt x="673289" y="710617"/>
                  </a:lnTo>
                  <a:lnTo>
                    <a:pt x="719614" y="710617"/>
                  </a:lnTo>
                  <a:lnTo>
                    <a:pt x="697053" y="685800"/>
                  </a:lnTo>
                  <a:close/>
                </a:path>
                <a:path w="1781175" h="2374900">
                  <a:moveTo>
                    <a:pt x="742618" y="762000"/>
                  </a:moveTo>
                  <a:lnTo>
                    <a:pt x="730458" y="774700"/>
                  </a:lnTo>
                  <a:lnTo>
                    <a:pt x="731370" y="774700"/>
                  </a:lnTo>
                  <a:lnTo>
                    <a:pt x="742618" y="762000"/>
                  </a:lnTo>
                  <a:close/>
                </a:path>
                <a:path w="1781175" h="2374900">
                  <a:moveTo>
                    <a:pt x="753868" y="749300"/>
                  </a:moveTo>
                  <a:lnTo>
                    <a:pt x="742619" y="762000"/>
                  </a:lnTo>
                  <a:lnTo>
                    <a:pt x="754292" y="749808"/>
                  </a:lnTo>
                  <a:lnTo>
                    <a:pt x="753868" y="749300"/>
                  </a:lnTo>
                  <a:close/>
                </a:path>
                <a:path w="1781175" h="2374900">
                  <a:moveTo>
                    <a:pt x="754779" y="749300"/>
                  </a:moveTo>
                  <a:lnTo>
                    <a:pt x="753868" y="749300"/>
                  </a:lnTo>
                  <a:lnTo>
                    <a:pt x="754292" y="749808"/>
                  </a:lnTo>
                  <a:lnTo>
                    <a:pt x="754779" y="749300"/>
                  </a:lnTo>
                  <a:close/>
                </a:path>
                <a:path w="1781175" h="2374900">
                  <a:moveTo>
                    <a:pt x="1006722" y="730250"/>
                  </a:moveTo>
                  <a:lnTo>
                    <a:pt x="994623" y="736261"/>
                  </a:lnTo>
                  <a:lnTo>
                    <a:pt x="994931" y="736600"/>
                  </a:lnTo>
                  <a:lnTo>
                    <a:pt x="1006722" y="730250"/>
                  </a:lnTo>
                  <a:close/>
                </a:path>
                <a:path w="1781175" h="2374900">
                  <a:moveTo>
                    <a:pt x="1017666" y="724812"/>
                  </a:moveTo>
                  <a:lnTo>
                    <a:pt x="1006722" y="730250"/>
                  </a:lnTo>
                  <a:lnTo>
                    <a:pt x="994931" y="736600"/>
                  </a:lnTo>
                  <a:lnTo>
                    <a:pt x="1006722" y="736600"/>
                  </a:lnTo>
                  <a:lnTo>
                    <a:pt x="1017666" y="724812"/>
                  </a:lnTo>
                  <a:close/>
                </a:path>
                <a:path w="1781175" h="2374900">
                  <a:moveTo>
                    <a:pt x="1019503" y="723900"/>
                  </a:moveTo>
                  <a:lnTo>
                    <a:pt x="1017666" y="724812"/>
                  </a:lnTo>
                  <a:lnTo>
                    <a:pt x="1006722" y="736600"/>
                  </a:lnTo>
                  <a:lnTo>
                    <a:pt x="1019503" y="723900"/>
                  </a:lnTo>
                  <a:close/>
                </a:path>
                <a:path w="1781175" h="2374900">
                  <a:moveTo>
                    <a:pt x="960639" y="660400"/>
                  </a:moveTo>
                  <a:lnTo>
                    <a:pt x="937842" y="672677"/>
                  </a:lnTo>
                  <a:lnTo>
                    <a:pt x="937463" y="673100"/>
                  </a:lnTo>
                  <a:lnTo>
                    <a:pt x="937057" y="673100"/>
                  </a:lnTo>
                  <a:lnTo>
                    <a:pt x="994623" y="736261"/>
                  </a:lnTo>
                  <a:lnTo>
                    <a:pt x="1006722" y="730250"/>
                  </a:lnTo>
                  <a:lnTo>
                    <a:pt x="1018513" y="723900"/>
                  </a:lnTo>
                  <a:lnTo>
                    <a:pt x="972214" y="673100"/>
                  </a:lnTo>
                  <a:lnTo>
                    <a:pt x="937463" y="673100"/>
                  </a:lnTo>
                  <a:lnTo>
                    <a:pt x="937325" y="672955"/>
                  </a:lnTo>
                  <a:lnTo>
                    <a:pt x="972082" y="672955"/>
                  </a:lnTo>
                  <a:lnTo>
                    <a:pt x="960639" y="660400"/>
                  </a:lnTo>
                  <a:close/>
                </a:path>
                <a:path w="1781175" h="2374900">
                  <a:moveTo>
                    <a:pt x="1019503" y="723900"/>
                  </a:moveTo>
                  <a:lnTo>
                    <a:pt x="1018513" y="723900"/>
                  </a:lnTo>
                  <a:lnTo>
                    <a:pt x="1017666" y="724812"/>
                  </a:lnTo>
                  <a:lnTo>
                    <a:pt x="1019503" y="723900"/>
                  </a:lnTo>
                  <a:close/>
                </a:path>
                <a:path w="1781175" h="2374900">
                  <a:moveTo>
                    <a:pt x="684892" y="698500"/>
                  </a:moveTo>
                  <a:lnTo>
                    <a:pt x="673289" y="710617"/>
                  </a:lnTo>
                  <a:lnTo>
                    <a:pt x="673885" y="711200"/>
                  </a:lnTo>
                  <a:lnTo>
                    <a:pt x="684892" y="698500"/>
                  </a:lnTo>
                  <a:close/>
                </a:path>
                <a:path w="1781175" h="2374900">
                  <a:moveTo>
                    <a:pt x="630910" y="622300"/>
                  </a:moveTo>
                  <a:lnTo>
                    <a:pt x="619904" y="635000"/>
                  </a:lnTo>
                  <a:lnTo>
                    <a:pt x="609294" y="647700"/>
                  </a:lnTo>
                  <a:lnTo>
                    <a:pt x="608897" y="647700"/>
                  </a:lnTo>
                  <a:lnTo>
                    <a:pt x="673289" y="710617"/>
                  </a:lnTo>
                  <a:lnTo>
                    <a:pt x="684892" y="698500"/>
                  </a:lnTo>
                  <a:lnTo>
                    <a:pt x="695899" y="685800"/>
                  </a:lnTo>
                  <a:lnTo>
                    <a:pt x="656906" y="647700"/>
                  </a:lnTo>
                  <a:lnTo>
                    <a:pt x="609294" y="647700"/>
                  </a:lnTo>
                  <a:lnTo>
                    <a:pt x="609076" y="647493"/>
                  </a:lnTo>
                  <a:lnTo>
                    <a:pt x="656695" y="647493"/>
                  </a:lnTo>
                  <a:lnTo>
                    <a:pt x="630910" y="622300"/>
                  </a:lnTo>
                  <a:close/>
                </a:path>
                <a:path w="1781175" h="2374900">
                  <a:moveTo>
                    <a:pt x="697053" y="685800"/>
                  </a:moveTo>
                  <a:lnTo>
                    <a:pt x="695899" y="685800"/>
                  </a:lnTo>
                  <a:lnTo>
                    <a:pt x="684892" y="698500"/>
                  </a:lnTo>
                  <a:lnTo>
                    <a:pt x="697053" y="685800"/>
                  </a:lnTo>
                  <a:close/>
                </a:path>
                <a:path w="1781175" h="2374900">
                  <a:moveTo>
                    <a:pt x="937842" y="672677"/>
                  </a:moveTo>
                  <a:lnTo>
                    <a:pt x="937325" y="672955"/>
                  </a:lnTo>
                  <a:lnTo>
                    <a:pt x="937463" y="673100"/>
                  </a:lnTo>
                  <a:lnTo>
                    <a:pt x="937842" y="672677"/>
                  </a:lnTo>
                  <a:close/>
                </a:path>
                <a:path w="1781175" h="2374900">
                  <a:moveTo>
                    <a:pt x="899913" y="584200"/>
                  </a:moveTo>
                  <a:lnTo>
                    <a:pt x="895084" y="589586"/>
                  </a:lnTo>
                  <a:lnTo>
                    <a:pt x="900521" y="596900"/>
                  </a:lnTo>
                  <a:lnTo>
                    <a:pt x="877692" y="608987"/>
                  </a:lnTo>
                  <a:lnTo>
                    <a:pt x="877143" y="609600"/>
                  </a:lnTo>
                  <a:lnTo>
                    <a:pt x="937325" y="672955"/>
                  </a:lnTo>
                  <a:lnTo>
                    <a:pt x="937842" y="672677"/>
                  </a:lnTo>
                  <a:lnTo>
                    <a:pt x="948848" y="660400"/>
                  </a:lnTo>
                  <a:lnTo>
                    <a:pt x="960233" y="647700"/>
                  </a:lnTo>
                  <a:lnTo>
                    <a:pt x="899913" y="584200"/>
                  </a:lnTo>
                  <a:close/>
                </a:path>
                <a:path w="1781175" h="2374900">
                  <a:moveTo>
                    <a:pt x="960233" y="647700"/>
                  </a:moveTo>
                  <a:lnTo>
                    <a:pt x="948848" y="660400"/>
                  </a:lnTo>
                  <a:lnTo>
                    <a:pt x="960639" y="660400"/>
                  </a:lnTo>
                  <a:lnTo>
                    <a:pt x="960233" y="647700"/>
                  </a:lnTo>
                  <a:close/>
                </a:path>
                <a:path w="1781175" h="2374900">
                  <a:moveTo>
                    <a:pt x="619904" y="634999"/>
                  </a:moveTo>
                  <a:lnTo>
                    <a:pt x="609076" y="647493"/>
                  </a:lnTo>
                  <a:lnTo>
                    <a:pt x="609294" y="647700"/>
                  </a:lnTo>
                  <a:lnTo>
                    <a:pt x="619904" y="634999"/>
                  </a:lnTo>
                  <a:close/>
                </a:path>
                <a:path w="1781175" h="2374900">
                  <a:moveTo>
                    <a:pt x="563339" y="558800"/>
                  </a:moveTo>
                  <a:lnTo>
                    <a:pt x="552729" y="571500"/>
                  </a:lnTo>
                  <a:lnTo>
                    <a:pt x="543532" y="584200"/>
                  </a:lnTo>
                  <a:lnTo>
                    <a:pt x="542119" y="584200"/>
                  </a:lnTo>
                  <a:lnTo>
                    <a:pt x="609076" y="647493"/>
                  </a:lnTo>
                  <a:lnTo>
                    <a:pt x="619904" y="634999"/>
                  </a:lnTo>
                  <a:lnTo>
                    <a:pt x="630514" y="622300"/>
                  </a:lnTo>
                  <a:lnTo>
                    <a:pt x="590209" y="584200"/>
                  </a:lnTo>
                  <a:lnTo>
                    <a:pt x="543532" y="584200"/>
                  </a:lnTo>
                  <a:lnTo>
                    <a:pt x="542634" y="583583"/>
                  </a:lnTo>
                  <a:lnTo>
                    <a:pt x="589557" y="583583"/>
                  </a:lnTo>
                  <a:lnTo>
                    <a:pt x="563339" y="558800"/>
                  </a:lnTo>
                  <a:close/>
                </a:path>
                <a:path w="1781175" h="2374900">
                  <a:moveTo>
                    <a:pt x="630910" y="622300"/>
                  </a:moveTo>
                  <a:lnTo>
                    <a:pt x="630514" y="622300"/>
                  </a:lnTo>
                  <a:lnTo>
                    <a:pt x="619904" y="634999"/>
                  </a:lnTo>
                  <a:lnTo>
                    <a:pt x="630910" y="622300"/>
                  </a:lnTo>
                  <a:close/>
                </a:path>
                <a:path w="1781175" h="2374900">
                  <a:moveTo>
                    <a:pt x="843869" y="520700"/>
                  </a:moveTo>
                  <a:lnTo>
                    <a:pt x="831876" y="533400"/>
                  </a:lnTo>
                  <a:lnTo>
                    <a:pt x="821293" y="546100"/>
                  </a:lnTo>
                  <a:lnTo>
                    <a:pt x="819883" y="546100"/>
                  </a:lnTo>
                  <a:lnTo>
                    <a:pt x="876535" y="609600"/>
                  </a:lnTo>
                  <a:lnTo>
                    <a:pt x="888528" y="596900"/>
                  </a:lnTo>
                  <a:lnTo>
                    <a:pt x="895084" y="589586"/>
                  </a:lnTo>
                  <a:lnTo>
                    <a:pt x="862753" y="546100"/>
                  </a:lnTo>
                  <a:lnTo>
                    <a:pt x="821293" y="546100"/>
                  </a:lnTo>
                  <a:lnTo>
                    <a:pt x="820561" y="545382"/>
                  </a:lnTo>
                  <a:lnTo>
                    <a:pt x="862219" y="545382"/>
                  </a:lnTo>
                  <a:lnTo>
                    <a:pt x="843869" y="520700"/>
                  </a:lnTo>
                  <a:close/>
                </a:path>
                <a:path w="1781175" h="2374900">
                  <a:moveTo>
                    <a:pt x="888528" y="596900"/>
                  </a:moveTo>
                  <a:lnTo>
                    <a:pt x="876535" y="609600"/>
                  </a:lnTo>
                  <a:lnTo>
                    <a:pt x="877692" y="608987"/>
                  </a:lnTo>
                  <a:lnTo>
                    <a:pt x="888528" y="596900"/>
                  </a:lnTo>
                  <a:close/>
                </a:path>
                <a:path w="1781175" h="2374900">
                  <a:moveTo>
                    <a:pt x="877692" y="608987"/>
                  </a:moveTo>
                  <a:lnTo>
                    <a:pt x="876535" y="609600"/>
                  </a:lnTo>
                  <a:lnTo>
                    <a:pt x="877143" y="609600"/>
                  </a:lnTo>
                  <a:lnTo>
                    <a:pt x="877692" y="608987"/>
                  </a:lnTo>
                  <a:close/>
                </a:path>
                <a:path w="1781175" h="2374900">
                  <a:moveTo>
                    <a:pt x="900521" y="596900"/>
                  </a:moveTo>
                  <a:lnTo>
                    <a:pt x="888528" y="596900"/>
                  </a:lnTo>
                  <a:lnTo>
                    <a:pt x="877692" y="608987"/>
                  </a:lnTo>
                  <a:lnTo>
                    <a:pt x="900521" y="596900"/>
                  </a:lnTo>
                  <a:close/>
                </a:path>
                <a:path w="1781175" h="2374900">
                  <a:moveTo>
                    <a:pt x="895084" y="589586"/>
                  </a:moveTo>
                  <a:lnTo>
                    <a:pt x="888528" y="596900"/>
                  </a:lnTo>
                  <a:lnTo>
                    <a:pt x="900521" y="596900"/>
                  </a:lnTo>
                  <a:lnTo>
                    <a:pt x="895084" y="589586"/>
                  </a:lnTo>
                  <a:close/>
                </a:path>
                <a:path w="1781175" h="2374900">
                  <a:moveTo>
                    <a:pt x="552729" y="571499"/>
                  </a:moveTo>
                  <a:lnTo>
                    <a:pt x="542634" y="583583"/>
                  </a:lnTo>
                  <a:lnTo>
                    <a:pt x="543532" y="584200"/>
                  </a:lnTo>
                  <a:lnTo>
                    <a:pt x="552729" y="571499"/>
                  </a:lnTo>
                  <a:close/>
                </a:path>
                <a:path w="1781175" h="2374900">
                  <a:moveTo>
                    <a:pt x="506461" y="520700"/>
                  </a:moveTo>
                  <a:lnTo>
                    <a:pt x="478774" y="520700"/>
                  </a:lnTo>
                  <a:lnTo>
                    <a:pt x="469576" y="533400"/>
                  </a:lnTo>
                  <a:lnTo>
                    <a:pt x="542634" y="583583"/>
                  </a:lnTo>
                  <a:lnTo>
                    <a:pt x="552729" y="571499"/>
                  </a:lnTo>
                  <a:lnTo>
                    <a:pt x="561927" y="558800"/>
                  </a:lnTo>
                  <a:lnTo>
                    <a:pt x="506461" y="520700"/>
                  </a:lnTo>
                  <a:close/>
                </a:path>
                <a:path w="1781175" h="2374900">
                  <a:moveTo>
                    <a:pt x="563339" y="558800"/>
                  </a:moveTo>
                  <a:lnTo>
                    <a:pt x="561927" y="558800"/>
                  </a:lnTo>
                  <a:lnTo>
                    <a:pt x="552729" y="571499"/>
                  </a:lnTo>
                  <a:lnTo>
                    <a:pt x="563339" y="558800"/>
                  </a:lnTo>
                  <a:close/>
                </a:path>
                <a:path w="1781175" h="2374900">
                  <a:moveTo>
                    <a:pt x="831876" y="533399"/>
                  </a:moveTo>
                  <a:lnTo>
                    <a:pt x="820561" y="545382"/>
                  </a:lnTo>
                  <a:lnTo>
                    <a:pt x="821293" y="546100"/>
                  </a:lnTo>
                  <a:lnTo>
                    <a:pt x="831876" y="533399"/>
                  </a:lnTo>
                  <a:close/>
                </a:path>
                <a:path w="1781175" h="2374900">
                  <a:moveTo>
                    <a:pt x="777693" y="457200"/>
                  </a:moveTo>
                  <a:lnTo>
                    <a:pt x="756555" y="482600"/>
                  </a:lnTo>
                  <a:lnTo>
                    <a:pt x="820561" y="545382"/>
                  </a:lnTo>
                  <a:lnTo>
                    <a:pt x="831876" y="533399"/>
                  </a:lnTo>
                  <a:lnTo>
                    <a:pt x="842459" y="520700"/>
                  </a:lnTo>
                  <a:lnTo>
                    <a:pt x="777693" y="457200"/>
                  </a:lnTo>
                  <a:close/>
                </a:path>
                <a:path w="1781175" h="2374900">
                  <a:moveTo>
                    <a:pt x="400885" y="469153"/>
                  </a:moveTo>
                  <a:lnTo>
                    <a:pt x="400271" y="469900"/>
                  </a:lnTo>
                  <a:lnTo>
                    <a:pt x="468335" y="533400"/>
                  </a:lnTo>
                  <a:lnTo>
                    <a:pt x="478774" y="520700"/>
                  </a:lnTo>
                  <a:lnTo>
                    <a:pt x="487972" y="508000"/>
                  </a:lnTo>
                  <a:lnTo>
                    <a:pt x="489213" y="508000"/>
                  </a:lnTo>
                  <a:lnTo>
                    <a:pt x="448374" y="469900"/>
                  </a:lnTo>
                  <a:lnTo>
                    <a:pt x="401996" y="469897"/>
                  </a:lnTo>
                  <a:lnTo>
                    <a:pt x="400885" y="469153"/>
                  </a:lnTo>
                  <a:close/>
                </a:path>
                <a:path w="1781175" h="2374900">
                  <a:moveTo>
                    <a:pt x="478774" y="520700"/>
                  </a:moveTo>
                  <a:lnTo>
                    <a:pt x="468335" y="533400"/>
                  </a:lnTo>
                  <a:lnTo>
                    <a:pt x="469576" y="533399"/>
                  </a:lnTo>
                  <a:lnTo>
                    <a:pt x="478774" y="520700"/>
                  </a:lnTo>
                  <a:close/>
                </a:path>
                <a:path w="1781175" h="2374900">
                  <a:moveTo>
                    <a:pt x="843869" y="520700"/>
                  </a:moveTo>
                  <a:lnTo>
                    <a:pt x="842459" y="520700"/>
                  </a:lnTo>
                  <a:lnTo>
                    <a:pt x="831876" y="533399"/>
                  </a:lnTo>
                  <a:lnTo>
                    <a:pt x="843869" y="520700"/>
                  </a:lnTo>
                  <a:close/>
                </a:path>
                <a:path w="1781175" h="2374900">
                  <a:moveTo>
                    <a:pt x="488765" y="508544"/>
                  </a:moveTo>
                  <a:lnTo>
                    <a:pt x="478774" y="520700"/>
                  </a:lnTo>
                  <a:lnTo>
                    <a:pt x="506461" y="520700"/>
                  </a:lnTo>
                  <a:lnTo>
                    <a:pt x="488765" y="508544"/>
                  </a:lnTo>
                  <a:close/>
                </a:path>
                <a:path w="1781175" h="2374900">
                  <a:moveTo>
                    <a:pt x="487972" y="508000"/>
                  </a:moveTo>
                  <a:lnTo>
                    <a:pt x="478774" y="520700"/>
                  </a:lnTo>
                  <a:lnTo>
                    <a:pt x="488765" y="508544"/>
                  </a:lnTo>
                  <a:lnTo>
                    <a:pt x="487972" y="508000"/>
                  </a:lnTo>
                  <a:close/>
                </a:path>
                <a:path w="1781175" h="2374900">
                  <a:moveTo>
                    <a:pt x="489213" y="508000"/>
                  </a:moveTo>
                  <a:lnTo>
                    <a:pt x="487972" y="508000"/>
                  </a:lnTo>
                  <a:lnTo>
                    <a:pt x="488765" y="508544"/>
                  </a:lnTo>
                  <a:lnTo>
                    <a:pt x="489213" y="508000"/>
                  </a:lnTo>
                  <a:close/>
                </a:path>
                <a:path w="1781175" h="2374900">
                  <a:moveTo>
                    <a:pt x="756538" y="482586"/>
                  </a:moveTo>
                  <a:close/>
                </a:path>
                <a:path w="1781175" h="2374900">
                  <a:moveTo>
                    <a:pt x="767110" y="469900"/>
                  </a:moveTo>
                  <a:lnTo>
                    <a:pt x="756538" y="482586"/>
                  </a:lnTo>
                  <a:lnTo>
                    <a:pt x="767110" y="469900"/>
                  </a:lnTo>
                  <a:close/>
                </a:path>
                <a:path w="1781175" h="2374900">
                  <a:moveTo>
                    <a:pt x="729034" y="419100"/>
                  </a:moveTo>
                  <a:lnTo>
                    <a:pt x="702269" y="419100"/>
                  </a:lnTo>
                  <a:lnTo>
                    <a:pt x="691715" y="431800"/>
                  </a:lnTo>
                  <a:lnTo>
                    <a:pt x="756538" y="482586"/>
                  </a:lnTo>
                  <a:lnTo>
                    <a:pt x="777664" y="457200"/>
                  </a:lnTo>
                  <a:lnTo>
                    <a:pt x="729034" y="419100"/>
                  </a:lnTo>
                  <a:close/>
                </a:path>
                <a:path w="1781175" h="2374900">
                  <a:moveTo>
                    <a:pt x="410710" y="457200"/>
                  </a:moveTo>
                  <a:lnTo>
                    <a:pt x="400885" y="469153"/>
                  </a:lnTo>
                  <a:lnTo>
                    <a:pt x="402001" y="469897"/>
                  </a:lnTo>
                  <a:lnTo>
                    <a:pt x="410710" y="457200"/>
                  </a:lnTo>
                  <a:close/>
                </a:path>
                <a:path w="1781175" h="2374900">
                  <a:moveTo>
                    <a:pt x="421149" y="444500"/>
                  </a:moveTo>
                  <a:lnTo>
                    <a:pt x="410710" y="457200"/>
                  </a:lnTo>
                  <a:lnTo>
                    <a:pt x="401999" y="469900"/>
                  </a:lnTo>
                  <a:lnTo>
                    <a:pt x="448374" y="469900"/>
                  </a:lnTo>
                  <a:lnTo>
                    <a:pt x="421149" y="444500"/>
                  </a:lnTo>
                  <a:close/>
                </a:path>
                <a:path w="1781175" h="2374900">
                  <a:moveTo>
                    <a:pt x="777693" y="457200"/>
                  </a:moveTo>
                  <a:lnTo>
                    <a:pt x="767112" y="469897"/>
                  </a:lnTo>
                  <a:lnTo>
                    <a:pt x="777693" y="457200"/>
                  </a:lnTo>
                  <a:close/>
                </a:path>
                <a:path w="1781175" h="2374900">
                  <a:moveTo>
                    <a:pt x="343932" y="393888"/>
                  </a:moveTo>
                  <a:lnTo>
                    <a:pt x="334846" y="406537"/>
                  </a:lnTo>
                  <a:lnTo>
                    <a:pt x="326229" y="419100"/>
                  </a:lnTo>
                  <a:lnTo>
                    <a:pt x="400885" y="469153"/>
                  </a:lnTo>
                  <a:lnTo>
                    <a:pt x="410710" y="457200"/>
                  </a:lnTo>
                  <a:lnTo>
                    <a:pt x="419421" y="444500"/>
                  </a:lnTo>
                  <a:lnTo>
                    <a:pt x="343932" y="393888"/>
                  </a:lnTo>
                  <a:close/>
                </a:path>
                <a:path w="1781175" h="2374900">
                  <a:moveTo>
                    <a:pt x="421149" y="444500"/>
                  </a:moveTo>
                  <a:lnTo>
                    <a:pt x="419421" y="444500"/>
                  </a:lnTo>
                  <a:lnTo>
                    <a:pt x="410710" y="457200"/>
                  </a:lnTo>
                  <a:lnTo>
                    <a:pt x="421149" y="444500"/>
                  </a:lnTo>
                  <a:close/>
                </a:path>
                <a:path w="1781175" h="2374900">
                  <a:moveTo>
                    <a:pt x="627759" y="367833"/>
                  </a:moveTo>
                  <a:lnTo>
                    <a:pt x="627360" y="368300"/>
                  </a:lnTo>
                  <a:lnTo>
                    <a:pt x="691423" y="431800"/>
                  </a:lnTo>
                  <a:lnTo>
                    <a:pt x="702270" y="419100"/>
                  </a:lnTo>
                  <a:lnTo>
                    <a:pt x="712824" y="406400"/>
                  </a:lnTo>
                  <a:lnTo>
                    <a:pt x="713116" y="406400"/>
                  </a:lnTo>
                  <a:lnTo>
                    <a:pt x="674679" y="368300"/>
                  </a:lnTo>
                  <a:lnTo>
                    <a:pt x="628395" y="368300"/>
                  </a:lnTo>
                  <a:lnTo>
                    <a:pt x="627759" y="367833"/>
                  </a:lnTo>
                  <a:close/>
                </a:path>
                <a:path w="1781175" h="2374900">
                  <a:moveTo>
                    <a:pt x="702269" y="419100"/>
                  </a:moveTo>
                  <a:lnTo>
                    <a:pt x="691423" y="431800"/>
                  </a:lnTo>
                  <a:lnTo>
                    <a:pt x="691715" y="431800"/>
                  </a:lnTo>
                  <a:lnTo>
                    <a:pt x="702269" y="419100"/>
                  </a:lnTo>
                  <a:close/>
                </a:path>
                <a:path w="1781175" h="2374900">
                  <a:moveTo>
                    <a:pt x="712999" y="406537"/>
                  </a:moveTo>
                  <a:lnTo>
                    <a:pt x="702269" y="419100"/>
                  </a:lnTo>
                  <a:lnTo>
                    <a:pt x="729034" y="419100"/>
                  </a:lnTo>
                  <a:lnTo>
                    <a:pt x="712999" y="406537"/>
                  </a:lnTo>
                  <a:close/>
                </a:path>
                <a:path w="1781175" h="2374900">
                  <a:moveTo>
                    <a:pt x="270075" y="342900"/>
                  </a:moveTo>
                  <a:lnTo>
                    <a:pt x="260948" y="355600"/>
                  </a:lnTo>
                  <a:lnTo>
                    <a:pt x="252372" y="368300"/>
                  </a:lnTo>
                  <a:lnTo>
                    <a:pt x="251821" y="368300"/>
                  </a:lnTo>
                  <a:lnTo>
                    <a:pt x="325813" y="419100"/>
                  </a:lnTo>
                  <a:lnTo>
                    <a:pt x="334940" y="406400"/>
                  </a:lnTo>
                  <a:lnTo>
                    <a:pt x="343651" y="393700"/>
                  </a:lnTo>
                  <a:lnTo>
                    <a:pt x="344067" y="393700"/>
                  </a:lnTo>
                  <a:lnTo>
                    <a:pt x="307071" y="368300"/>
                  </a:lnTo>
                  <a:lnTo>
                    <a:pt x="252372" y="368300"/>
                  </a:lnTo>
                  <a:lnTo>
                    <a:pt x="251999" y="368051"/>
                  </a:lnTo>
                  <a:lnTo>
                    <a:pt x="306709" y="368051"/>
                  </a:lnTo>
                  <a:lnTo>
                    <a:pt x="270075" y="342900"/>
                  </a:lnTo>
                  <a:close/>
                </a:path>
                <a:path w="1781175" h="2374900">
                  <a:moveTo>
                    <a:pt x="334940" y="406400"/>
                  </a:moveTo>
                  <a:lnTo>
                    <a:pt x="325813" y="419100"/>
                  </a:lnTo>
                  <a:lnTo>
                    <a:pt x="326229" y="419100"/>
                  </a:lnTo>
                  <a:lnTo>
                    <a:pt x="334940" y="406400"/>
                  </a:lnTo>
                  <a:close/>
                </a:path>
                <a:path w="1781175" h="2374900">
                  <a:moveTo>
                    <a:pt x="712824" y="406400"/>
                  </a:moveTo>
                  <a:lnTo>
                    <a:pt x="702270" y="419100"/>
                  </a:lnTo>
                  <a:lnTo>
                    <a:pt x="712999" y="406537"/>
                  </a:lnTo>
                  <a:lnTo>
                    <a:pt x="712824" y="406400"/>
                  </a:lnTo>
                  <a:close/>
                </a:path>
                <a:path w="1781175" h="2374900">
                  <a:moveTo>
                    <a:pt x="713116" y="406400"/>
                  </a:moveTo>
                  <a:lnTo>
                    <a:pt x="712824" y="406400"/>
                  </a:lnTo>
                  <a:lnTo>
                    <a:pt x="712999" y="406537"/>
                  </a:lnTo>
                  <a:lnTo>
                    <a:pt x="713116" y="406400"/>
                  </a:lnTo>
                  <a:close/>
                </a:path>
                <a:path w="1781175" h="2374900">
                  <a:moveTo>
                    <a:pt x="343651" y="393700"/>
                  </a:moveTo>
                  <a:lnTo>
                    <a:pt x="334940" y="406400"/>
                  </a:lnTo>
                  <a:lnTo>
                    <a:pt x="343932" y="393888"/>
                  </a:lnTo>
                  <a:lnTo>
                    <a:pt x="343651" y="393700"/>
                  </a:lnTo>
                  <a:close/>
                </a:path>
                <a:path w="1781175" h="2374900">
                  <a:moveTo>
                    <a:pt x="344067" y="393700"/>
                  </a:moveTo>
                  <a:lnTo>
                    <a:pt x="343651" y="393700"/>
                  </a:lnTo>
                  <a:lnTo>
                    <a:pt x="343932" y="393888"/>
                  </a:lnTo>
                  <a:lnTo>
                    <a:pt x="344067" y="393700"/>
                  </a:lnTo>
                  <a:close/>
                </a:path>
                <a:path w="1781175" h="2374900">
                  <a:moveTo>
                    <a:pt x="260948" y="355600"/>
                  </a:moveTo>
                  <a:lnTo>
                    <a:pt x="251999" y="368051"/>
                  </a:lnTo>
                  <a:lnTo>
                    <a:pt x="252372" y="368300"/>
                  </a:lnTo>
                  <a:lnTo>
                    <a:pt x="260948" y="355600"/>
                  </a:lnTo>
                  <a:close/>
                </a:path>
                <a:path w="1781175" h="2374900">
                  <a:moveTo>
                    <a:pt x="638207" y="355600"/>
                  </a:moveTo>
                  <a:lnTo>
                    <a:pt x="627759" y="367833"/>
                  </a:lnTo>
                  <a:lnTo>
                    <a:pt x="628395" y="368300"/>
                  </a:lnTo>
                  <a:lnTo>
                    <a:pt x="638207" y="355600"/>
                  </a:lnTo>
                  <a:close/>
                </a:path>
                <a:path w="1781175" h="2374900">
                  <a:moveTo>
                    <a:pt x="649054" y="342900"/>
                  </a:moveTo>
                  <a:lnTo>
                    <a:pt x="638207" y="355600"/>
                  </a:lnTo>
                  <a:lnTo>
                    <a:pt x="628395" y="368300"/>
                  </a:lnTo>
                  <a:lnTo>
                    <a:pt x="674679" y="368300"/>
                  </a:lnTo>
                  <a:lnTo>
                    <a:pt x="649054" y="342900"/>
                  </a:lnTo>
                  <a:close/>
                </a:path>
                <a:path w="1781175" h="2374900">
                  <a:moveTo>
                    <a:pt x="193345" y="292100"/>
                  </a:moveTo>
                  <a:lnTo>
                    <a:pt x="184770" y="304800"/>
                  </a:lnTo>
                  <a:lnTo>
                    <a:pt x="176441" y="317500"/>
                  </a:lnTo>
                  <a:lnTo>
                    <a:pt x="176194" y="317500"/>
                  </a:lnTo>
                  <a:lnTo>
                    <a:pt x="251999" y="368051"/>
                  </a:lnTo>
                  <a:lnTo>
                    <a:pt x="260948" y="355599"/>
                  </a:lnTo>
                  <a:lnTo>
                    <a:pt x="269524" y="342900"/>
                  </a:lnTo>
                  <a:lnTo>
                    <a:pt x="231435" y="317500"/>
                  </a:lnTo>
                  <a:lnTo>
                    <a:pt x="176441" y="317500"/>
                  </a:lnTo>
                  <a:lnTo>
                    <a:pt x="176270" y="317387"/>
                  </a:lnTo>
                  <a:lnTo>
                    <a:pt x="231266" y="317387"/>
                  </a:lnTo>
                  <a:lnTo>
                    <a:pt x="193345" y="292100"/>
                  </a:lnTo>
                  <a:close/>
                </a:path>
                <a:path w="1781175" h="2374900">
                  <a:moveTo>
                    <a:pt x="559423" y="317284"/>
                  </a:moveTo>
                  <a:lnTo>
                    <a:pt x="559256" y="317500"/>
                  </a:lnTo>
                  <a:lnTo>
                    <a:pt x="627759" y="367833"/>
                  </a:lnTo>
                  <a:lnTo>
                    <a:pt x="638207" y="355599"/>
                  </a:lnTo>
                  <a:lnTo>
                    <a:pt x="648020" y="342900"/>
                  </a:lnTo>
                  <a:lnTo>
                    <a:pt x="613450" y="317500"/>
                  </a:lnTo>
                  <a:lnTo>
                    <a:pt x="559664" y="317500"/>
                  </a:lnTo>
                  <a:lnTo>
                    <a:pt x="559423" y="317284"/>
                  </a:lnTo>
                  <a:close/>
                </a:path>
                <a:path w="1781175" h="2374900">
                  <a:moveTo>
                    <a:pt x="270075" y="342900"/>
                  </a:moveTo>
                  <a:lnTo>
                    <a:pt x="269524" y="342900"/>
                  </a:lnTo>
                  <a:lnTo>
                    <a:pt x="260948" y="355600"/>
                  </a:lnTo>
                  <a:lnTo>
                    <a:pt x="270075" y="342900"/>
                  </a:lnTo>
                  <a:close/>
                </a:path>
                <a:path w="1781175" h="2374900">
                  <a:moveTo>
                    <a:pt x="649054" y="342900"/>
                  </a:moveTo>
                  <a:lnTo>
                    <a:pt x="648020" y="342900"/>
                  </a:lnTo>
                  <a:lnTo>
                    <a:pt x="638207" y="355599"/>
                  </a:lnTo>
                  <a:lnTo>
                    <a:pt x="649054" y="342900"/>
                  </a:lnTo>
                  <a:close/>
                </a:path>
                <a:path w="1781175" h="2374900">
                  <a:moveTo>
                    <a:pt x="184770" y="304800"/>
                  </a:moveTo>
                  <a:lnTo>
                    <a:pt x="176270" y="317387"/>
                  </a:lnTo>
                  <a:lnTo>
                    <a:pt x="176441" y="317500"/>
                  </a:lnTo>
                  <a:lnTo>
                    <a:pt x="184770" y="304800"/>
                  </a:lnTo>
                  <a:close/>
                </a:path>
                <a:path w="1781175" h="2374900">
                  <a:moveTo>
                    <a:pt x="569069" y="304799"/>
                  </a:moveTo>
                  <a:lnTo>
                    <a:pt x="559423" y="317284"/>
                  </a:lnTo>
                  <a:lnTo>
                    <a:pt x="559664" y="317500"/>
                  </a:lnTo>
                  <a:lnTo>
                    <a:pt x="569069" y="304799"/>
                  </a:lnTo>
                  <a:close/>
                </a:path>
                <a:path w="1781175" h="2374900">
                  <a:moveTo>
                    <a:pt x="578881" y="292100"/>
                  </a:moveTo>
                  <a:lnTo>
                    <a:pt x="569069" y="304800"/>
                  </a:lnTo>
                  <a:lnTo>
                    <a:pt x="559664" y="317500"/>
                  </a:lnTo>
                  <a:lnTo>
                    <a:pt x="613450" y="317500"/>
                  </a:lnTo>
                  <a:lnTo>
                    <a:pt x="578881" y="292100"/>
                  </a:lnTo>
                  <a:close/>
                </a:path>
                <a:path w="1781175" h="2374900">
                  <a:moveTo>
                    <a:pt x="115845" y="241300"/>
                  </a:moveTo>
                  <a:lnTo>
                    <a:pt x="107517" y="254000"/>
                  </a:lnTo>
                  <a:lnTo>
                    <a:pt x="100979" y="266700"/>
                  </a:lnTo>
                  <a:lnTo>
                    <a:pt x="99189" y="266700"/>
                  </a:lnTo>
                  <a:lnTo>
                    <a:pt x="176270" y="317387"/>
                  </a:lnTo>
                  <a:lnTo>
                    <a:pt x="184770" y="304799"/>
                  </a:lnTo>
                  <a:lnTo>
                    <a:pt x="193098" y="292100"/>
                  </a:lnTo>
                  <a:lnTo>
                    <a:pt x="154472" y="266700"/>
                  </a:lnTo>
                  <a:lnTo>
                    <a:pt x="100979" y="266700"/>
                  </a:lnTo>
                  <a:lnTo>
                    <a:pt x="99593" y="266083"/>
                  </a:lnTo>
                  <a:lnTo>
                    <a:pt x="153534" y="266083"/>
                  </a:lnTo>
                  <a:lnTo>
                    <a:pt x="115845" y="241300"/>
                  </a:lnTo>
                  <a:close/>
                </a:path>
                <a:path w="1781175" h="2374900">
                  <a:moveTo>
                    <a:pt x="488939" y="253740"/>
                  </a:moveTo>
                  <a:lnTo>
                    <a:pt x="488747" y="254000"/>
                  </a:lnTo>
                  <a:lnTo>
                    <a:pt x="559423" y="317284"/>
                  </a:lnTo>
                  <a:lnTo>
                    <a:pt x="569069" y="304800"/>
                  </a:lnTo>
                  <a:lnTo>
                    <a:pt x="578474" y="292100"/>
                  </a:lnTo>
                  <a:lnTo>
                    <a:pt x="535923" y="254000"/>
                  </a:lnTo>
                  <a:lnTo>
                    <a:pt x="489441" y="253999"/>
                  </a:lnTo>
                  <a:lnTo>
                    <a:pt x="488939" y="253740"/>
                  </a:lnTo>
                  <a:close/>
                </a:path>
                <a:path w="1781175" h="2374900">
                  <a:moveTo>
                    <a:pt x="193345" y="292100"/>
                  </a:moveTo>
                  <a:lnTo>
                    <a:pt x="193098" y="292100"/>
                  </a:lnTo>
                  <a:lnTo>
                    <a:pt x="184770" y="304799"/>
                  </a:lnTo>
                  <a:lnTo>
                    <a:pt x="193345" y="292100"/>
                  </a:lnTo>
                  <a:close/>
                </a:path>
                <a:path w="1781175" h="2374900">
                  <a:moveTo>
                    <a:pt x="578881" y="292100"/>
                  </a:moveTo>
                  <a:lnTo>
                    <a:pt x="578474" y="292100"/>
                  </a:lnTo>
                  <a:lnTo>
                    <a:pt x="569069" y="304799"/>
                  </a:lnTo>
                  <a:lnTo>
                    <a:pt x="578881" y="292100"/>
                  </a:lnTo>
                  <a:close/>
                </a:path>
                <a:path w="1781175" h="2374900">
                  <a:moveTo>
                    <a:pt x="107517" y="254000"/>
                  </a:moveTo>
                  <a:lnTo>
                    <a:pt x="99593" y="266083"/>
                  </a:lnTo>
                  <a:lnTo>
                    <a:pt x="100979" y="266700"/>
                  </a:lnTo>
                  <a:lnTo>
                    <a:pt x="107517" y="254000"/>
                  </a:lnTo>
                  <a:close/>
                </a:path>
                <a:path w="1781175" h="2374900">
                  <a:moveTo>
                    <a:pt x="45056" y="210598"/>
                  </a:moveTo>
                  <a:lnTo>
                    <a:pt x="35662" y="228600"/>
                  </a:lnTo>
                  <a:lnTo>
                    <a:pt x="15353" y="228600"/>
                  </a:lnTo>
                  <a:lnTo>
                    <a:pt x="99593" y="266083"/>
                  </a:lnTo>
                  <a:lnTo>
                    <a:pt x="107517" y="254000"/>
                  </a:lnTo>
                  <a:lnTo>
                    <a:pt x="114055" y="241300"/>
                  </a:lnTo>
                  <a:lnTo>
                    <a:pt x="85513" y="228600"/>
                  </a:lnTo>
                  <a:lnTo>
                    <a:pt x="35662" y="228600"/>
                  </a:lnTo>
                  <a:lnTo>
                    <a:pt x="21891" y="215900"/>
                  </a:lnTo>
                  <a:lnTo>
                    <a:pt x="56971" y="215900"/>
                  </a:lnTo>
                  <a:lnTo>
                    <a:pt x="45056" y="210598"/>
                  </a:lnTo>
                  <a:close/>
                </a:path>
                <a:path w="1781175" h="2374900">
                  <a:moveTo>
                    <a:pt x="498152" y="241299"/>
                  </a:moveTo>
                  <a:lnTo>
                    <a:pt x="488939" y="253740"/>
                  </a:lnTo>
                  <a:lnTo>
                    <a:pt x="489441" y="253999"/>
                  </a:lnTo>
                  <a:lnTo>
                    <a:pt x="498152" y="241299"/>
                  </a:lnTo>
                  <a:close/>
                </a:path>
                <a:path w="1781175" h="2374900">
                  <a:moveTo>
                    <a:pt x="507557" y="228600"/>
                  </a:moveTo>
                  <a:lnTo>
                    <a:pt x="498152" y="241300"/>
                  </a:lnTo>
                  <a:lnTo>
                    <a:pt x="489441" y="254000"/>
                  </a:lnTo>
                  <a:lnTo>
                    <a:pt x="535923" y="254000"/>
                  </a:lnTo>
                  <a:lnTo>
                    <a:pt x="507557" y="228600"/>
                  </a:lnTo>
                  <a:close/>
                </a:path>
                <a:path w="1781175" h="2374900">
                  <a:moveTo>
                    <a:pt x="115845" y="241300"/>
                  </a:moveTo>
                  <a:lnTo>
                    <a:pt x="114055" y="241300"/>
                  </a:lnTo>
                  <a:lnTo>
                    <a:pt x="107517" y="253999"/>
                  </a:lnTo>
                  <a:lnTo>
                    <a:pt x="115845" y="241300"/>
                  </a:lnTo>
                  <a:close/>
                </a:path>
                <a:path w="1781175" h="2374900">
                  <a:moveTo>
                    <a:pt x="433583" y="190695"/>
                  </a:moveTo>
                  <a:lnTo>
                    <a:pt x="424494" y="203200"/>
                  </a:lnTo>
                  <a:lnTo>
                    <a:pt x="415783" y="215900"/>
                  </a:lnTo>
                  <a:lnTo>
                    <a:pt x="488939" y="253740"/>
                  </a:lnTo>
                  <a:lnTo>
                    <a:pt x="498152" y="241299"/>
                  </a:lnTo>
                  <a:lnTo>
                    <a:pt x="506863" y="228600"/>
                  </a:lnTo>
                  <a:lnTo>
                    <a:pt x="433583" y="190695"/>
                  </a:lnTo>
                  <a:close/>
                </a:path>
                <a:path w="1781175" h="2374900">
                  <a:moveTo>
                    <a:pt x="507557" y="228600"/>
                  </a:moveTo>
                  <a:lnTo>
                    <a:pt x="506863" y="228600"/>
                  </a:lnTo>
                  <a:lnTo>
                    <a:pt x="498152" y="241299"/>
                  </a:lnTo>
                  <a:lnTo>
                    <a:pt x="507557" y="228600"/>
                  </a:lnTo>
                  <a:close/>
                </a:path>
                <a:path w="1781175" h="2374900">
                  <a:moveTo>
                    <a:pt x="8120" y="203200"/>
                  </a:moveTo>
                  <a:lnTo>
                    <a:pt x="0" y="228600"/>
                  </a:lnTo>
                  <a:lnTo>
                    <a:pt x="15353" y="228600"/>
                  </a:lnTo>
                  <a:lnTo>
                    <a:pt x="21891" y="215900"/>
                  </a:lnTo>
                  <a:lnTo>
                    <a:pt x="8120" y="203200"/>
                  </a:lnTo>
                  <a:close/>
                </a:path>
                <a:path w="1781175" h="2374900">
                  <a:moveTo>
                    <a:pt x="28429" y="203200"/>
                  </a:moveTo>
                  <a:lnTo>
                    <a:pt x="21891" y="215900"/>
                  </a:lnTo>
                  <a:lnTo>
                    <a:pt x="35662" y="228600"/>
                  </a:lnTo>
                  <a:lnTo>
                    <a:pt x="45056" y="210598"/>
                  </a:lnTo>
                  <a:lnTo>
                    <a:pt x="28429" y="203200"/>
                  </a:lnTo>
                  <a:close/>
                </a:path>
                <a:path w="1781175" h="2374900">
                  <a:moveTo>
                    <a:pt x="61022" y="114498"/>
                  </a:moveTo>
                  <a:lnTo>
                    <a:pt x="8120" y="203200"/>
                  </a:lnTo>
                  <a:lnTo>
                    <a:pt x="21891" y="215900"/>
                  </a:lnTo>
                  <a:lnTo>
                    <a:pt x="28429" y="203200"/>
                  </a:lnTo>
                  <a:lnTo>
                    <a:pt x="48917" y="203200"/>
                  </a:lnTo>
                  <a:lnTo>
                    <a:pt x="88682" y="127000"/>
                  </a:lnTo>
                  <a:lnTo>
                    <a:pt x="74911" y="120649"/>
                  </a:lnTo>
                  <a:lnTo>
                    <a:pt x="61022" y="114498"/>
                  </a:lnTo>
                  <a:close/>
                </a:path>
                <a:path w="1781175" h="2374900">
                  <a:moveTo>
                    <a:pt x="362067" y="127000"/>
                  </a:moveTo>
                  <a:lnTo>
                    <a:pt x="358161" y="132373"/>
                  </a:lnTo>
                  <a:lnTo>
                    <a:pt x="348629" y="156852"/>
                  </a:lnTo>
                  <a:lnTo>
                    <a:pt x="415262" y="215900"/>
                  </a:lnTo>
                  <a:lnTo>
                    <a:pt x="424494" y="203200"/>
                  </a:lnTo>
                  <a:lnTo>
                    <a:pt x="433205" y="190500"/>
                  </a:lnTo>
                  <a:lnTo>
                    <a:pt x="433725" y="190500"/>
                  </a:lnTo>
                  <a:lnTo>
                    <a:pt x="362067" y="127000"/>
                  </a:lnTo>
                  <a:close/>
                </a:path>
                <a:path w="1781175" h="2374900">
                  <a:moveTo>
                    <a:pt x="424494" y="203200"/>
                  </a:moveTo>
                  <a:lnTo>
                    <a:pt x="415262" y="215900"/>
                  </a:lnTo>
                  <a:lnTo>
                    <a:pt x="415783" y="215900"/>
                  </a:lnTo>
                  <a:lnTo>
                    <a:pt x="424494" y="203200"/>
                  </a:lnTo>
                  <a:close/>
                </a:path>
                <a:path w="1781175" h="2374900">
                  <a:moveTo>
                    <a:pt x="48917" y="203200"/>
                  </a:moveTo>
                  <a:lnTo>
                    <a:pt x="28429" y="203200"/>
                  </a:lnTo>
                  <a:lnTo>
                    <a:pt x="45056" y="210598"/>
                  </a:lnTo>
                  <a:lnTo>
                    <a:pt x="48917" y="203200"/>
                  </a:lnTo>
                  <a:close/>
                </a:path>
                <a:path w="1781175" h="2374900">
                  <a:moveTo>
                    <a:pt x="433205" y="190500"/>
                  </a:moveTo>
                  <a:lnTo>
                    <a:pt x="424494" y="203200"/>
                  </a:lnTo>
                  <a:lnTo>
                    <a:pt x="433583" y="190695"/>
                  </a:lnTo>
                  <a:lnTo>
                    <a:pt x="433205" y="190500"/>
                  </a:lnTo>
                  <a:close/>
                </a:path>
                <a:path w="1781175" h="2374900">
                  <a:moveTo>
                    <a:pt x="433725" y="190500"/>
                  </a:moveTo>
                  <a:lnTo>
                    <a:pt x="433205" y="190500"/>
                  </a:lnTo>
                  <a:lnTo>
                    <a:pt x="433583" y="190695"/>
                  </a:lnTo>
                  <a:lnTo>
                    <a:pt x="433725" y="190500"/>
                  </a:lnTo>
                  <a:close/>
                </a:path>
                <a:path w="1781175" h="2374900">
                  <a:moveTo>
                    <a:pt x="282664" y="89169"/>
                  </a:moveTo>
                  <a:lnTo>
                    <a:pt x="274694" y="101600"/>
                  </a:lnTo>
                  <a:lnTo>
                    <a:pt x="267276" y="114300"/>
                  </a:lnTo>
                  <a:lnTo>
                    <a:pt x="345418" y="165100"/>
                  </a:lnTo>
                  <a:lnTo>
                    <a:pt x="348629" y="156852"/>
                  </a:lnTo>
                  <a:lnTo>
                    <a:pt x="343604" y="152400"/>
                  </a:lnTo>
                  <a:lnTo>
                    <a:pt x="352836" y="139699"/>
                  </a:lnTo>
                  <a:lnTo>
                    <a:pt x="360253" y="127000"/>
                  </a:lnTo>
                  <a:lnTo>
                    <a:pt x="282664" y="89169"/>
                  </a:lnTo>
                  <a:close/>
                </a:path>
                <a:path w="1781175" h="2374900">
                  <a:moveTo>
                    <a:pt x="358161" y="132373"/>
                  </a:moveTo>
                  <a:lnTo>
                    <a:pt x="343604" y="152400"/>
                  </a:lnTo>
                  <a:lnTo>
                    <a:pt x="348629" y="156852"/>
                  </a:lnTo>
                  <a:lnTo>
                    <a:pt x="358161" y="132373"/>
                  </a:lnTo>
                  <a:close/>
                </a:path>
                <a:path w="1781175" h="2374900">
                  <a:moveTo>
                    <a:pt x="360253" y="127000"/>
                  </a:moveTo>
                  <a:lnTo>
                    <a:pt x="352836" y="139699"/>
                  </a:lnTo>
                  <a:lnTo>
                    <a:pt x="358161" y="132373"/>
                  </a:lnTo>
                  <a:lnTo>
                    <a:pt x="360253" y="127000"/>
                  </a:lnTo>
                  <a:close/>
                </a:path>
                <a:path w="1781175" h="2374900">
                  <a:moveTo>
                    <a:pt x="362067" y="127000"/>
                  </a:moveTo>
                  <a:lnTo>
                    <a:pt x="360253" y="127000"/>
                  </a:lnTo>
                  <a:lnTo>
                    <a:pt x="358161" y="132373"/>
                  </a:lnTo>
                  <a:lnTo>
                    <a:pt x="362067" y="127000"/>
                  </a:lnTo>
                  <a:close/>
                </a:path>
                <a:path w="1781175" h="2374900">
                  <a:moveTo>
                    <a:pt x="88160" y="126518"/>
                  </a:moveTo>
                  <a:lnTo>
                    <a:pt x="88682" y="127000"/>
                  </a:lnTo>
                  <a:lnTo>
                    <a:pt x="89248" y="127000"/>
                  </a:lnTo>
                  <a:lnTo>
                    <a:pt x="88160" y="126518"/>
                  </a:lnTo>
                  <a:close/>
                </a:path>
                <a:path w="1781175" h="2374900">
                  <a:moveTo>
                    <a:pt x="74911" y="114300"/>
                  </a:moveTo>
                  <a:lnTo>
                    <a:pt x="88160" y="126518"/>
                  </a:lnTo>
                  <a:lnTo>
                    <a:pt x="89248" y="127000"/>
                  </a:lnTo>
                  <a:lnTo>
                    <a:pt x="74911" y="114300"/>
                  </a:lnTo>
                  <a:close/>
                </a:path>
                <a:path w="1781175" h="2374900">
                  <a:moveTo>
                    <a:pt x="94833" y="114300"/>
                  </a:moveTo>
                  <a:lnTo>
                    <a:pt x="74911" y="114300"/>
                  </a:lnTo>
                  <a:lnTo>
                    <a:pt x="89248" y="127000"/>
                  </a:lnTo>
                  <a:lnTo>
                    <a:pt x="94833" y="114300"/>
                  </a:lnTo>
                  <a:close/>
                </a:path>
                <a:path w="1781175" h="2374900">
                  <a:moveTo>
                    <a:pt x="74911" y="114300"/>
                  </a:moveTo>
                  <a:lnTo>
                    <a:pt x="61140" y="114300"/>
                  </a:lnTo>
                  <a:lnTo>
                    <a:pt x="74911" y="120649"/>
                  </a:lnTo>
                  <a:lnTo>
                    <a:pt x="88160" y="126518"/>
                  </a:lnTo>
                  <a:lnTo>
                    <a:pt x="74911" y="114300"/>
                  </a:lnTo>
                  <a:close/>
                </a:path>
                <a:path w="1781175" h="2374900">
                  <a:moveTo>
                    <a:pt x="61140" y="114300"/>
                  </a:moveTo>
                  <a:lnTo>
                    <a:pt x="61022" y="114498"/>
                  </a:lnTo>
                  <a:lnTo>
                    <a:pt x="74911" y="120649"/>
                  </a:lnTo>
                  <a:lnTo>
                    <a:pt x="61140" y="114300"/>
                  </a:lnTo>
                  <a:close/>
                </a:path>
                <a:path w="1781175" h="2374900">
                  <a:moveTo>
                    <a:pt x="105260" y="12700"/>
                  </a:moveTo>
                  <a:lnTo>
                    <a:pt x="60575" y="114300"/>
                  </a:lnTo>
                  <a:lnTo>
                    <a:pt x="61022" y="114498"/>
                  </a:lnTo>
                  <a:lnTo>
                    <a:pt x="61140" y="114300"/>
                  </a:lnTo>
                  <a:lnTo>
                    <a:pt x="94833" y="114300"/>
                  </a:lnTo>
                  <a:lnTo>
                    <a:pt x="125609" y="44325"/>
                  </a:lnTo>
                  <a:lnTo>
                    <a:pt x="112630" y="38100"/>
                  </a:lnTo>
                  <a:lnTo>
                    <a:pt x="119596" y="19050"/>
                  </a:lnTo>
                  <a:lnTo>
                    <a:pt x="105260" y="12700"/>
                  </a:lnTo>
                  <a:close/>
                </a:path>
                <a:path w="1781175" h="2374900">
                  <a:moveTo>
                    <a:pt x="203894" y="45780"/>
                  </a:moveTo>
                  <a:lnTo>
                    <a:pt x="199034" y="57149"/>
                  </a:lnTo>
                  <a:lnTo>
                    <a:pt x="192068" y="76200"/>
                  </a:lnTo>
                  <a:lnTo>
                    <a:pt x="190892" y="76200"/>
                  </a:lnTo>
                  <a:lnTo>
                    <a:pt x="266551" y="114300"/>
                  </a:lnTo>
                  <a:lnTo>
                    <a:pt x="274694" y="101600"/>
                  </a:lnTo>
                  <a:lnTo>
                    <a:pt x="282112" y="88900"/>
                  </a:lnTo>
                  <a:lnTo>
                    <a:pt x="282836" y="88900"/>
                  </a:lnTo>
                  <a:lnTo>
                    <a:pt x="263922" y="76200"/>
                  </a:lnTo>
                  <a:lnTo>
                    <a:pt x="192068" y="76200"/>
                  </a:lnTo>
                  <a:lnTo>
                    <a:pt x="191092" y="75731"/>
                  </a:lnTo>
                  <a:lnTo>
                    <a:pt x="263224" y="75731"/>
                  </a:lnTo>
                  <a:lnTo>
                    <a:pt x="245007" y="63500"/>
                  </a:lnTo>
                  <a:lnTo>
                    <a:pt x="199034" y="63500"/>
                  </a:lnTo>
                  <a:lnTo>
                    <a:pt x="203894" y="45780"/>
                  </a:lnTo>
                  <a:close/>
                </a:path>
                <a:path w="1781175" h="2374900">
                  <a:moveTo>
                    <a:pt x="274694" y="101600"/>
                  </a:moveTo>
                  <a:lnTo>
                    <a:pt x="266551" y="114300"/>
                  </a:lnTo>
                  <a:lnTo>
                    <a:pt x="267276" y="114300"/>
                  </a:lnTo>
                  <a:lnTo>
                    <a:pt x="274694" y="101600"/>
                  </a:lnTo>
                  <a:close/>
                </a:path>
                <a:path w="1781175" h="2374900">
                  <a:moveTo>
                    <a:pt x="282112" y="88900"/>
                  </a:moveTo>
                  <a:lnTo>
                    <a:pt x="274694" y="101600"/>
                  </a:lnTo>
                  <a:lnTo>
                    <a:pt x="282664" y="89169"/>
                  </a:lnTo>
                  <a:lnTo>
                    <a:pt x="282112" y="88900"/>
                  </a:lnTo>
                  <a:close/>
                </a:path>
                <a:path w="1781175" h="2374900">
                  <a:moveTo>
                    <a:pt x="282836" y="88900"/>
                  </a:moveTo>
                  <a:lnTo>
                    <a:pt x="282112" y="88900"/>
                  </a:lnTo>
                  <a:lnTo>
                    <a:pt x="282664" y="89169"/>
                  </a:lnTo>
                  <a:lnTo>
                    <a:pt x="282836" y="88900"/>
                  </a:lnTo>
                  <a:close/>
                </a:path>
                <a:path w="1781175" h="2374900">
                  <a:moveTo>
                    <a:pt x="199034" y="57149"/>
                  </a:moveTo>
                  <a:lnTo>
                    <a:pt x="191092" y="75731"/>
                  </a:lnTo>
                  <a:lnTo>
                    <a:pt x="192068" y="76200"/>
                  </a:lnTo>
                  <a:lnTo>
                    <a:pt x="199034" y="57149"/>
                  </a:lnTo>
                  <a:close/>
                </a:path>
                <a:path w="1781175" h="2374900">
                  <a:moveTo>
                    <a:pt x="126562" y="0"/>
                  </a:moveTo>
                  <a:lnTo>
                    <a:pt x="119596" y="19050"/>
                  </a:lnTo>
                  <a:lnTo>
                    <a:pt x="133932" y="25400"/>
                  </a:lnTo>
                  <a:lnTo>
                    <a:pt x="125609" y="44325"/>
                  </a:lnTo>
                  <a:lnTo>
                    <a:pt x="191092" y="75731"/>
                  </a:lnTo>
                  <a:lnTo>
                    <a:pt x="199034" y="57149"/>
                  </a:lnTo>
                  <a:lnTo>
                    <a:pt x="206001" y="38100"/>
                  </a:lnTo>
                  <a:lnTo>
                    <a:pt x="126562" y="0"/>
                  </a:lnTo>
                  <a:close/>
                </a:path>
                <a:path w="1781175" h="2374900">
                  <a:moveTo>
                    <a:pt x="207177" y="38100"/>
                  </a:moveTo>
                  <a:lnTo>
                    <a:pt x="203894" y="45780"/>
                  </a:lnTo>
                  <a:lnTo>
                    <a:pt x="199034" y="63500"/>
                  </a:lnTo>
                  <a:lnTo>
                    <a:pt x="207177" y="38100"/>
                  </a:lnTo>
                  <a:close/>
                </a:path>
                <a:path w="1781175" h="2374900">
                  <a:moveTo>
                    <a:pt x="207177" y="38100"/>
                  </a:moveTo>
                  <a:lnTo>
                    <a:pt x="199034" y="63500"/>
                  </a:lnTo>
                  <a:lnTo>
                    <a:pt x="245007" y="63500"/>
                  </a:lnTo>
                  <a:lnTo>
                    <a:pt x="207177" y="38100"/>
                  </a:lnTo>
                  <a:close/>
                </a:path>
                <a:path w="1781175" h="2374900">
                  <a:moveTo>
                    <a:pt x="207177" y="38100"/>
                  </a:moveTo>
                  <a:lnTo>
                    <a:pt x="206001" y="38100"/>
                  </a:lnTo>
                  <a:lnTo>
                    <a:pt x="203894" y="45780"/>
                  </a:lnTo>
                  <a:lnTo>
                    <a:pt x="207177" y="38100"/>
                  </a:lnTo>
                  <a:close/>
                </a:path>
                <a:path w="1781175" h="2374900">
                  <a:moveTo>
                    <a:pt x="119596" y="19050"/>
                  </a:moveTo>
                  <a:lnTo>
                    <a:pt x="112630" y="38100"/>
                  </a:lnTo>
                  <a:lnTo>
                    <a:pt x="125609" y="44325"/>
                  </a:lnTo>
                  <a:lnTo>
                    <a:pt x="133932" y="25400"/>
                  </a:lnTo>
                  <a:lnTo>
                    <a:pt x="119596" y="19050"/>
                  </a:lnTo>
                  <a:close/>
                </a:path>
                <a:path w="1781175" h="2374900">
                  <a:moveTo>
                    <a:pt x="126562" y="0"/>
                  </a:moveTo>
                  <a:lnTo>
                    <a:pt x="111929" y="0"/>
                  </a:lnTo>
                  <a:lnTo>
                    <a:pt x="105260" y="12700"/>
                  </a:lnTo>
                  <a:lnTo>
                    <a:pt x="119596" y="12700"/>
                  </a:lnTo>
                  <a:lnTo>
                    <a:pt x="126562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123335" y="5484097"/>
              <a:ext cx="4106876" cy="270518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7174093" y="7130638"/>
              <a:ext cx="2100580" cy="1074420"/>
            </a:xfrm>
            <a:custGeom>
              <a:avLst/>
              <a:gdLst/>
              <a:ahLst/>
              <a:cxnLst/>
              <a:rect l="l" t="t" r="r" b="b"/>
              <a:pathLst>
                <a:path w="2100580" h="1074420">
                  <a:moveTo>
                    <a:pt x="600259" y="1029982"/>
                  </a:moveTo>
                  <a:lnTo>
                    <a:pt x="603381" y="1031240"/>
                  </a:lnTo>
                  <a:lnTo>
                    <a:pt x="597513" y="1046303"/>
                  </a:lnTo>
                  <a:lnTo>
                    <a:pt x="595204" y="1060450"/>
                  </a:lnTo>
                  <a:lnTo>
                    <a:pt x="682275" y="1074420"/>
                  </a:lnTo>
                  <a:lnTo>
                    <a:pt x="684763" y="1059180"/>
                  </a:lnTo>
                  <a:lnTo>
                    <a:pt x="683890" y="1043940"/>
                  </a:lnTo>
                  <a:lnTo>
                    <a:pt x="686361" y="1043797"/>
                  </a:lnTo>
                  <a:lnTo>
                    <a:pt x="600259" y="1029982"/>
                  </a:lnTo>
                  <a:close/>
                </a:path>
                <a:path w="2100580" h="1074420">
                  <a:moveTo>
                    <a:pt x="684763" y="1059180"/>
                  </a:moveTo>
                  <a:lnTo>
                    <a:pt x="682275" y="1074420"/>
                  </a:lnTo>
                  <a:lnTo>
                    <a:pt x="685636" y="1074420"/>
                  </a:lnTo>
                  <a:lnTo>
                    <a:pt x="684763" y="1059180"/>
                  </a:lnTo>
                  <a:close/>
                </a:path>
                <a:path w="2100580" h="1074420">
                  <a:moveTo>
                    <a:pt x="771393" y="1038880"/>
                  </a:moveTo>
                  <a:lnTo>
                    <a:pt x="686361" y="1043797"/>
                  </a:lnTo>
                  <a:lnTo>
                    <a:pt x="687251" y="1043940"/>
                  </a:lnTo>
                  <a:lnTo>
                    <a:pt x="684763" y="1059180"/>
                  </a:lnTo>
                  <a:lnTo>
                    <a:pt x="685636" y="1074420"/>
                  </a:lnTo>
                  <a:lnTo>
                    <a:pt x="773485" y="1070610"/>
                  </a:lnTo>
                  <a:lnTo>
                    <a:pt x="772564" y="1054100"/>
                  </a:lnTo>
                  <a:lnTo>
                    <a:pt x="771393" y="1038880"/>
                  </a:lnTo>
                  <a:close/>
                </a:path>
                <a:path w="2100580" h="1074420">
                  <a:moveTo>
                    <a:pt x="772720" y="1056132"/>
                  </a:moveTo>
                  <a:lnTo>
                    <a:pt x="773485" y="1070610"/>
                  </a:lnTo>
                  <a:lnTo>
                    <a:pt x="773833" y="1070610"/>
                  </a:lnTo>
                  <a:lnTo>
                    <a:pt x="772720" y="1056132"/>
                  </a:lnTo>
                  <a:close/>
                </a:path>
                <a:path w="2100580" h="1074420">
                  <a:moveTo>
                    <a:pt x="772612" y="1054100"/>
                  </a:moveTo>
                  <a:lnTo>
                    <a:pt x="772720" y="1056132"/>
                  </a:lnTo>
                  <a:lnTo>
                    <a:pt x="773833" y="1070610"/>
                  </a:lnTo>
                  <a:lnTo>
                    <a:pt x="772612" y="1054100"/>
                  </a:lnTo>
                  <a:close/>
                </a:path>
                <a:path w="2100580" h="1074420">
                  <a:moveTo>
                    <a:pt x="860563" y="1054100"/>
                  </a:moveTo>
                  <a:lnTo>
                    <a:pt x="772612" y="1054100"/>
                  </a:lnTo>
                  <a:lnTo>
                    <a:pt x="773833" y="1070610"/>
                  </a:lnTo>
                  <a:lnTo>
                    <a:pt x="861275" y="1062990"/>
                  </a:lnTo>
                  <a:lnTo>
                    <a:pt x="860563" y="1054100"/>
                  </a:lnTo>
                  <a:close/>
                </a:path>
                <a:path w="2100580" h="1074420">
                  <a:moveTo>
                    <a:pt x="860054" y="1047750"/>
                  </a:moveTo>
                  <a:lnTo>
                    <a:pt x="861275" y="1062990"/>
                  </a:lnTo>
                  <a:lnTo>
                    <a:pt x="863938" y="1062990"/>
                  </a:lnTo>
                  <a:lnTo>
                    <a:pt x="860054" y="1047750"/>
                  </a:lnTo>
                  <a:close/>
                </a:path>
                <a:path w="2100580" h="1074420">
                  <a:moveTo>
                    <a:pt x="946743" y="1032510"/>
                  </a:moveTo>
                  <a:lnTo>
                    <a:pt x="858833" y="1032510"/>
                  </a:lnTo>
                  <a:lnTo>
                    <a:pt x="860054" y="1047750"/>
                  </a:lnTo>
                  <a:lnTo>
                    <a:pt x="863938" y="1062990"/>
                  </a:lnTo>
                  <a:lnTo>
                    <a:pt x="949009" y="1041400"/>
                  </a:lnTo>
                  <a:lnTo>
                    <a:pt x="946743" y="1032510"/>
                  </a:lnTo>
                  <a:close/>
                </a:path>
                <a:path w="2100580" h="1074420">
                  <a:moveTo>
                    <a:pt x="521386" y="998220"/>
                  </a:moveTo>
                  <a:lnTo>
                    <a:pt x="515696" y="1013460"/>
                  </a:lnTo>
                  <a:lnTo>
                    <a:pt x="510457" y="1028700"/>
                  </a:lnTo>
                  <a:lnTo>
                    <a:pt x="510007" y="1028700"/>
                  </a:lnTo>
                  <a:lnTo>
                    <a:pt x="592003" y="1060450"/>
                  </a:lnTo>
                  <a:lnTo>
                    <a:pt x="597692" y="1045210"/>
                  </a:lnTo>
                  <a:lnTo>
                    <a:pt x="600178" y="1029982"/>
                  </a:lnTo>
                  <a:lnTo>
                    <a:pt x="597074" y="1028700"/>
                  </a:lnTo>
                  <a:lnTo>
                    <a:pt x="510457" y="1028700"/>
                  </a:lnTo>
                  <a:lnTo>
                    <a:pt x="510060" y="1028560"/>
                  </a:lnTo>
                  <a:lnTo>
                    <a:pt x="596727" y="1028560"/>
                  </a:lnTo>
                  <a:lnTo>
                    <a:pt x="521386" y="998220"/>
                  </a:lnTo>
                  <a:close/>
                </a:path>
                <a:path w="2100580" h="1074420">
                  <a:moveTo>
                    <a:pt x="597692" y="1045210"/>
                  </a:moveTo>
                  <a:lnTo>
                    <a:pt x="592003" y="1060450"/>
                  </a:lnTo>
                  <a:lnTo>
                    <a:pt x="597513" y="1046303"/>
                  </a:lnTo>
                  <a:lnTo>
                    <a:pt x="597692" y="1045210"/>
                  </a:lnTo>
                  <a:close/>
                </a:path>
                <a:path w="2100580" h="1074420">
                  <a:moveTo>
                    <a:pt x="597513" y="1046303"/>
                  </a:moveTo>
                  <a:lnTo>
                    <a:pt x="592003" y="1060450"/>
                  </a:lnTo>
                  <a:lnTo>
                    <a:pt x="595204" y="1060450"/>
                  </a:lnTo>
                  <a:lnTo>
                    <a:pt x="597513" y="1046303"/>
                  </a:lnTo>
                  <a:close/>
                </a:path>
                <a:path w="2100580" h="1074420">
                  <a:moveTo>
                    <a:pt x="686361" y="1043797"/>
                  </a:moveTo>
                  <a:lnTo>
                    <a:pt x="683890" y="1043940"/>
                  </a:lnTo>
                  <a:lnTo>
                    <a:pt x="684763" y="1059180"/>
                  </a:lnTo>
                  <a:lnTo>
                    <a:pt x="687251" y="1043940"/>
                  </a:lnTo>
                  <a:lnTo>
                    <a:pt x="686361" y="1043797"/>
                  </a:lnTo>
                  <a:close/>
                </a:path>
                <a:path w="2100580" h="1074420">
                  <a:moveTo>
                    <a:pt x="857788" y="1038860"/>
                  </a:moveTo>
                  <a:lnTo>
                    <a:pt x="771739" y="1038860"/>
                  </a:lnTo>
                  <a:lnTo>
                    <a:pt x="772612" y="1054733"/>
                  </a:lnTo>
                  <a:lnTo>
                    <a:pt x="772720" y="1056132"/>
                  </a:lnTo>
                  <a:lnTo>
                    <a:pt x="772612" y="1054100"/>
                  </a:lnTo>
                  <a:lnTo>
                    <a:pt x="860563" y="1054100"/>
                  </a:lnTo>
                  <a:lnTo>
                    <a:pt x="860054" y="1047750"/>
                  </a:lnTo>
                  <a:lnTo>
                    <a:pt x="857788" y="1038860"/>
                  </a:lnTo>
                  <a:close/>
                </a:path>
                <a:path w="2100580" h="1074420">
                  <a:moveTo>
                    <a:pt x="771739" y="1038860"/>
                  </a:moveTo>
                  <a:lnTo>
                    <a:pt x="771393" y="1038880"/>
                  </a:lnTo>
                  <a:lnTo>
                    <a:pt x="772612" y="1054733"/>
                  </a:lnTo>
                  <a:lnTo>
                    <a:pt x="771739" y="1038860"/>
                  </a:lnTo>
                  <a:close/>
                </a:path>
                <a:path w="2100580" h="1074420">
                  <a:moveTo>
                    <a:pt x="860054" y="1047750"/>
                  </a:moveTo>
                  <a:close/>
                </a:path>
                <a:path w="2100580" h="1074420">
                  <a:moveTo>
                    <a:pt x="858833" y="1032510"/>
                  </a:moveTo>
                  <a:lnTo>
                    <a:pt x="856218" y="1032699"/>
                  </a:lnTo>
                  <a:lnTo>
                    <a:pt x="860054" y="1047750"/>
                  </a:lnTo>
                  <a:lnTo>
                    <a:pt x="858833" y="1032510"/>
                  </a:lnTo>
                  <a:close/>
                </a:path>
                <a:path w="2100580" h="1074420">
                  <a:moveTo>
                    <a:pt x="597939" y="1045210"/>
                  </a:moveTo>
                  <a:lnTo>
                    <a:pt x="597692" y="1045210"/>
                  </a:lnTo>
                  <a:lnTo>
                    <a:pt x="597513" y="1046303"/>
                  </a:lnTo>
                  <a:lnTo>
                    <a:pt x="597939" y="1045210"/>
                  </a:lnTo>
                  <a:close/>
                </a:path>
                <a:path w="2100580" h="1074420">
                  <a:moveTo>
                    <a:pt x="600180" y="1029970"/>
                  </a:moveTo>
                  <a:lnTo>
                    <a:pt x="597692" y="1045210"/>
                  </a:lnTo>
                  <a:lnTo>
                    <a:pt x="597939" y="1045210"/>
                  </a:lnTo>
                  <a:lnTo>
                    <a:pt x="603381" y="1031240"/>
                  </a:lnTo>
                  <a:lnTo>
                    <a:pt x="600259" y="1029982"/>
                  </a:lnTo>
                  <a:close/>
                </a:path>
                <a:path w="2100580" h="1074420">
                  <a:moveTo>
                    <a:pt x="945125" y="1026160"/>
                  </a:moveTo>
                  <a:lnTo>
                    <a:pt x="949009" y="1041400"/>
                  </a:lnTo>
                  <a:lnTo>
                    <a:pt x="949844" y="1041400"/>
                  </a:lnTo>
                  <a:lnTo>
                    <a:pt x="945125" y="1026160"/>
                  </a:lnTo>
                  <a:close/>
                </a:path>
                <a:path w="2100580" h="1074420">
                  <a:moveTo>
                    <a:pt x="1032290" y="1010920"/>
                  </a:moveTo>
                  <a:lnTo>
                    <a:pt x="941240" y="1010920"/>
                  </a:lnTo>
                  <a:lnTo>
                    <a:pt x="945125" y="1026160"/>
                  </a:lnTo>
                  <a:lnTo>
                    <a:pt x="949844" y="1041400"/>
                  </a:lnTo>
                  <a:lnTo>
                    <a:pt x="1033469" y="1014730"/>
                  </a:lnTo>
                  <a:lnTo>
                    <a:pt x="1032290" y="1010920"/>
                  </a:lnTo>
                  <a:close/>
                </a:path>
                <a:path w="2100580" h="1074420">
                  <a:moveTo>
                    <a:pt x="856218" y="1032699"/>
                  </a:moveTo>
                  <a:lnTo>
                    <a:pt x="771392" y="1038860"/>
                  </a:lnTo>
                  <a:lnTo>
                    <a:pt x="771739" y="1038860"/>
                  </a:lnTo>
                  <a:lnTo>
                    <a:pt x="857788" y="1038860"/>
                  </a:lnTo>
                  <a:lnTo>
                    <a:pt x="856218" y="1032699"/>
                  </a:lnTo>
                  <a:close/>
                </a:path>
                <a:path w="2100580" h="1074420">
                  <a:moveTo>
                    <a:pt x="940466" y="1011116"/>
                  </a:moveTo>
                  <a:lnTo>
                    <a:pt x="856170" y="1032510"/>
                  </a:lnTo>
                  <a:lnTo>
                    <a:pt x="856218" y="1032699"/>
                  </a:lnTo>
                  <a:lnTo>
                    <a:pt x="858833" y="1032510"/>
                  </a:lnTo>
                  <a:lnTo>
                    <a:pt x="946743" y="1032510"/>
                  </a:lnTo>
                  <a:lnTo>
                    <a:pt x="945124" y="1026160"/>
                  </a:lnTo>
                  <a:lnTo>
                    <a:pt x="940466" y="1011116"/>
                  </a:lnTo>
                  <a:close/>
                </a:path>
                <a:path w="2100580" h="1074420">
                  <a:moveTo>
                    <a:pt x="600227" y="1029970"/>
                  </a:moveTo>
                  <a:close/>
                </a:path>
                <a:path w="2100580" h="1074420">
                  <a:moveTo>
                    <a:pt x="515696" y="1013460"/>
                  </a:moveTo>
                  <a:lnTo>
                    <a:pt x="510060" y="1028560"/>
                  </a:lnTo>
                  <a:lnTo>
                    <a:pt x="510457" y="1028700"/>
                  </a:lnTo>
                  <a:lnTo>
                    <a:pt x="515696" y="1013460"/>
                  </a:lnTo>
                  <a:close/>
                </a:path>
                <a:path w="2100580" h="1074420">
                  <a:moveTo>
                    <a:pt x="437903" y="969010"/>
                  </a:moveTo>
                  <a:lnTo>
                    <a:pt x="441466" y="971550"/>
                  </a:lnTo>
                  <a:lnTo>
                    <a:pt x="432664" y="984250"/>
                  </a:lnTo>
                  <a:lnTo>
                    <a:pt x="427427" y="999490"/>
                  </a:lnTo>
                  <a:lnTo>
                    <a:pt x="510060" y="1028560"/>
                  </a:lnTo>
                  <a:lnTo>
                    <a:pt x="515697" y="1013460"/>
                  </a:lnTo>
                  <a:lnTo>
                    <a:pt x="520936" y="998220"/>
                  </a:lnTo>
                  <a:lnTo>
                    <a:pt x="437903" y="969010"/>
                  </a:lnTo>
                  <a:close/>
                </a:path>
                <a:path w="2100580" h="1074420">
                  <a:moveTo>
                    <a:pt x="941240" y="1010920"/>
                  </a:moveTo>
                  <a:lnTo>
                    <a:pt x="940466" y="1011116"/>
                  </a:lnTo>
                  <a:lnTo>
                    <a:pt x="945125" y="1026160"/>
                  </a:lnTo>
                  <a:lnTo>
                    <a:pt x="941240" y="1010920"/>
                  </a:lnTo>
                  <a:close/>
                </a:path>
                <a:path w="2100580" h="1074420">
                  <a:moveTo>
                    <a:pt x="1028750" y="999490"/>
                  </a:moveTo>
                  <a:lnTo>
                    <a:pt x="1033469" y="1014730"/>
                  </a:lnTo>
                  <a:lnTo>
                    <a:pt x="1034129" y="1014730"/>
                  </a:lnTo>
                  <a:lnTo>
                    <a:pt x="1028750" y="999490"/>
                  </a:lnTo>
                  <a:close/>
                </a:path>
                <a:path w="2100580" h="1074420">
                  <a:moveTo>
                    <a:pt x="1116569" y="984250"/>
                  </a:moveTo>
                  <a:lnTo>
                    <a:pt x="1024031" y="984250"/>
                  </a:lnTo>
                  <a:lnTo>
                    <a:pt x="1028750" y="999490"/>
                  </a:lnTo>
                  <a:lnTo>
                    <a:pt x="1034129" y="1014730"/>
                  </a:lnTo>
                  <a:lnTo>
                    <a:pt x="1116569" y="984250"/>
                  </a:lnTo>
                  <a:close/>
                </a:path>
                <a:path w="2100580" h="1074420">
                  <a:moveTo>
                    <a:pt x="521386" y="998220"/>
                  </a:moveTo>
                  <a:lnTo>
                    <a:pt x="520936" y="998220"/>
                  </a:lnTo>
                  <a:lnTo>
                    <a:pt x="515697" y="1013460"/>
                  </a:lnTo>
                  <a:lnTo>
                    <a:pt x="521386" y="998220"/>
                  </a:lnTo>
                  <a:close/>
                </a:path>
                <a:path w="2100580" h="1074420">
                  <a:moveTo>
                    <a:pt x="1023438" y="984439"/>
                  </a:moveTo>
                  <a:lnTo>
                    <a:pt x="940405" y="1010920"/>
                  </a:lnTo>
                  <a:lnTo>
                    <a:pt x="940466" y="1011116"/>
                  </a:lnTo>
                  <a:lnTo>
                    <a:pt x="941240" y="1010920"/>
                  </a:lnTo>
                  <a:lnTo>
                    <a:pt x="1032290" y="1010920"/>
                  </a:lnTo>
                  <a:lnTo>
                    <a:pt x="1028750" y="999490"/>
                  </a:lnTo>
                  <a:lnTo>
                    <a:pt x="1023438" y="984439"/>
                  </a:lnTo>
                  <a:close/>
                </a:path>
                <a:path w="2100580" h="1074420">
                  <a:moveTo>
                    <a:pt x="1028750" y="999490"/>
                  </a:moveTo>
                  <a:close/>
                </a:path>
                <a:path w="2100580" h="1074420">
                  <a:moveTo>
                    <a:pt x="432664" y="984250"/>
                  </a:moveTo>
                  <a:lnTo>
                    <a:pt x="423862" y="996950"/>
                  </a:lnTo>
                  <a:lnTo>
                    <a:pt x="425528" y="998220"/>
                  </a:lnTo>
                  <a:lnTo>
                    <a:pt x="427424" y="999490"/>
                  </a:lnTo>
                  <a:lnTo>
                    <a:pt x="432664" y="984250"/>
                  </a:lnTo>
                  <a:close/>
                </a:path>
                <a:path w="2100580" h="1074420">
                  <a:moveTo>
                    <a:pt x="1024031" y="984250"/>
                  </a:moveTo>
                  <a:lnTo>
                    <a:pt x="1023438" y="984439"/>
                  </a:lnTo>
                  <a:lnTo>
                    <a:pt x="1028750" y="999490"/>
                  </a:lnTo>
                  <a:lnTo>
                    <a:pt x="1024031" y="984250"/>
                  </a:lnTo>
                  <a:close/>
                </a:path>
                <a:path w="2100580" h="1074420">
                  <a:moveTo>
                    <a:pt x="368475" y="922020"/>
                  </a:moveTo>
                  <a:lnTo>
                    <a:pt x="359672" y="934720"/>
                  </a:lnTo>
                  <a:lnTo>
                    <a:pt x="350978" y="947420"/>
                  </a:lnTo>
                  <a:lnTo>
                    <a:pt x="423862" y="996950"/>
                  </a:lnTo>
                  <a:lnTo>
                    <a:pt x="432664" y="984250"/>
                  </a:lnTo>
                  <a:lnTo>
                    <a:pt x="437869" y="969109"/>
                  </a:lnTo>
                  <a:lnTo>
                    <a:pt x="368475" y="922020"/>
                  </a:lnTo>
                  <a:close/>
                </a:path>
                <a:path w="2100580" h="1074420">
                  <a:moveTo>
                    <a:pt x="1105085" y="955297"/>
                  </a:moveTo>
                  <a:lnTo>
                    <a:pt x="1023371" y="984250"/>
                  </a:lnTo>
                  <a:lnTo>
                    <a:pt x="1023438" y="984439"/>
                  </a:lnTo>
                  <a:lnTo>
                    <a:pt x="1024031" y="984250"/>
                  </a:lnTo>
                  <a:lnTo>
                    <a:pt x="1116569" y="984250"/>
                  </a:lnTo>
                  <a:lnTo>
                    <a:pt x="1111190" y="969645"/>
                  </a:lnTo>
                  <a:lnTo>
                    <a:pt x="1105085" y="955297"/>
                  </a:lnTo>
                  <a:close/>
                </a:path>
                <a:path w="2100580" h="1074420">
                  <a:moveTo>
                    <a:pt x="437869" y="969109"/>
                  </a:moveTo>
                  <a:lnTo>
                    <a:pt x="432664" y="984250"/>
                  </a:lnTo>
                  <a:lnTo>
                    <a:pt x="441466" y="971550"/>
                  </a:lnTo>
                  <a:lnTo>
                    <a:pt x="437869" y="969109"/>
                  </a:lnTo>
                  <a:close/>
                </a:path>
                <a:path w="2100580" h="1074420">
                  <a:moveTo>
                    <a:pt x="1112504" y="972733"/>
                  </a:moveTo>
                  <a:lnTo>
                    <a:pt x="1116569" y="984250"/>
                  </a:lnTo>
                  <a:lnTo>
                    <a:pt x="1117404" y="984250"/>
                  </a:lnTo>
                  <a:lnTo>
                    <a:pt x="1112504" y="972733"/>
                  </a:lnTo>
                  <a:close/>
                </a:path>
                <a:path w="2100580" h="1074420">
                  <a:moveTo>
                    <a:pt x="1111190" y="969010"/>
                  </a:moveTo>
                  <a:lnTo>
                    <a:pt x="1112504" y="972733"/>
                  </a:lnTo>
                  <a:lnTo>
                    <a:pt x="1117404" y="984250"/>
                  </a:lnTo>
                  <a:lnTo>
                    <a:pt x="1111190" y="969010"/>
                  </a:lnTo>
                  <a:close/>
                </a:path>
                <a:path w="2100580" h="1074420">
                  <a:moveTo>
                    <a:pt x="1151942" y="969010"/>
                  </a:moveTo>
                  <a:lnTo>
                    <a:pt x="1111190" y="969010"/>
                  </a:lnTo>
                  <a:lnTo>
                    <a:pt x="1117404" y="984250"/>
                  </a:lnTo>
                  <a:lnTo>
                    <a:pt x="1151942" y="969010"/>
                  </a:lnTo>
                  <a:close/>
                </a:path>
                <a:path w="2100580" h="1074420">
                  <a:moveTo>
                    <a:pt x="1183601" y="955040"/>
                  </a:moveTo>
                  <a:lnTo>
                    <a:pt x="1105811" y="955040"/>
                  </a:lnTo>
                  <a:lnTo>
                    <a:pt x="1111190" y="969645"/>
                  </a:lnTo>
                  <a:lnTo>
                    <a:pt x="1112504" y="972733"/>
                  </a:lnTo>
                  <a:lnTo>
                    <a:pt x="1111190" y="969010"/>
                  </a:lnTo>
                  <a:lnTo>
                    <a:pt x="1151942" y="969010"/>
                  </a:lnTo>
                  <a:lnTo>
                    <a:pt x="1183601" y="955040"/>
                  </a:lnTo>
                  <a:close/>
                </a:path>
                <a:path w="2100580" h="1074420">
                  <a:moveTo>
                    <a:pt x="1105811" y="955040"/>
                  </a:moveTo>
                  <a:lnTo>
                    <a:pt x="1105085" y="955297"/>
                  </a:lnTo>
                  <a:lnTo>
                    <a:pt x="1111190" y="969645"/>
                  </a:lnTo>
                  <a:lnTo>
                    <a:pt x="1105811" y="955040"/>
                  </a:lnTo>
                  <a:close/>
                </a:path>
                <a:path w="2100580" h="1074420">
                  <a:moveTo>
                    <a:pt x="1185316" y="920855"/>
                  </a:moveTo>
                  <a:lnTo>
                    <a:pt x="1104976" y="955040"/>
                  </a:lnTo>
                  <a:lnTo>
                    <a:pt x="1105085" y="955297"/>
                  </a:lnTo>
                  <a:lnTo>
                    <a:pt x="1105811" y="955040"/>
                  </a:lnTo>
                  <a:lnTo>
                    <a:pt x="1183601" y="955040"/>
                  </a:lnTo>
                  <a:lnTo>
                    <a:pt x="1197991" y="948690"/>
                  </a:lnTo>
                  <a:lnTo>
                    <a:pt x="1191777" y="934719"/>
                  </a:lnTo>
                  <a:lnTo>
                    <a:pt x="1185316" y="920855"/>
                  </a:lnTo>
                  <a:close/>
                </a:path>
                <a:path w="2100580" h="1074420">
                  <a:moveTo>
                    <a:pt x="1191777" y="934720"/>
                  </a:moveTo>
                  <a:lnTo>
                    <a:pt x="1197991" y="948690"/>
                  </a:lnTo>
                  <a:lnTo>
                    <a:pt x="1198288" y="948690"/>
                  </a:lnTo>
                  <a:lnTo>
                    <a:pt x="1191777" y="934720"/>
                  </a:lnTo>
                  <a:close/>
                </a:path>
                <a:path w="2100580" h="1074420">
                  <a:moveTo>
                    <a:pt x="1261053" y="920750"/>
                  </a:moveTo>
                  <a:lnTo>
                    <a:pt x="1185563" y="920750"/>
                  </a:lnTo>
                  <a:lnTo>
                    <a:pt x="1191777" y="934720"/>
                  </a:lnTo>
                  <a:lnTo>
                    <a:pt x="1198288" y="948690"/>
                  </a:lnTo>
                  <a:lnTo>
                    <a:pt x="1261053" y="920750"/>
                  </a:lnTo>
                  <a:close/>
                </a:path>
                <a:path w="2100580" h="1074420">
                  <a:moveTo>
                    <a:pt x="350904" y="947370"/>
                  </a:moveTo>
                  <a:close/>
                </a:path>
                <a:path w="2100580" h="1074420">
                  <a:moveTo>
                    <a:pt x="359672" y="934720"/>
                  </a:moveTo>
                  <a:lnTo>
                    <a:pt x="350904" y="947370"/>
                  </a:lnTo>
                  <a:lnTo>
                    <a:pt x="359672" y="934720"/>
                  </a:lnTo>
                  <a:close/>
                </a:path>
                <a:path w="2100580" h="1074420">
                  <a:moveTo>
                    <a:pt x="292212" y="877283"/>
                  </a:moveTo>
                  <a:lnTo>
                    <a:pt x="286643" y="885825"/>
                  </a:lnTo>
                  <a:lnTo>
                    <a:pt x="278166" y="899160"/>
                  </a:lnTo>
                  <a:lnTo>
                    <a:pt x="277949" y="899160"/>
                  </a:lnTo>
                  <a:lnTo>
                    <a:pt x="350904" y="947370"/>
                  </a:lnTo>
                  <a:lnTo>
                    <a:pt x="359673" y="934719"/>
                  </a:lnTo>
                  <a:lnTo>
                    <a:pt x="368366" y="922020"/>
                  </a:lnTo>
                  <a:lnTo>
                    <a:pt x="334661" y="899160"/>
                  </a:lnTo>
                  <a:lnTo>
                    <a:pt x="278166" y="899160"/>
                  </a:lnTo>
                  <a:lnTo>
                    <a:pt x="278013" y="899063"/>
                  </a:lnTo>
                  <a:lnTo>
                    <a:pt x="334518" y="899063"/>
                  </a:lnTo>
                  <a:lnTo>
                    <a:pt x="315935" y="886460"/>
                  </a:lnTo>
                  <a:lnTo>
                    <a:pt x="286643" y="886460"/>
                  </a:lnTo>
                  <a:lnTo>
                    <a:pt x="292212" y="877283"/>
                  </a:lnTo>
                  <a:close/>
                </a:path>
                <a:path w="2100580" h="1074420">
                  <a:moveTo>
                    <a:pt x="368474" y="922020"/>
                  </a:moveTo>
                  <a:lnTo>
                    <a:pt x="359672" y="934720"/>
                  </a:lnTo>
                  <a:lnTo>
                    <a:pt x="368474" y="922020"/>
                  </a:lnTo>
                  <a:close/>
                </a:path>
                <a:path w="2100580" h="1074420">
                  <a:moveTo>
                    <a:pt x="368474" y="922020"/>
                  </a:moveTo>
                  <a:lnTo>
                    <a:pt x="359672" y="934720"/>
                  </a:lnTo>
                  <a:lnTo>
                    <a:pt x="368475" y="922020"/>
                  </a:lnTo>
                  <a:close/>
                </a:path>
                <a:path w="2100580" h="1074420">
                  <a:moveTo>
                    <a:pt x="1185563" y="920750"/>
                  </a:moveTo>
                  <a:lnTo>
                    <a:pt x="1185316" y="920855"/>
                  </a:lnTo>
                  <a:lnTo>
                    <a:pt x="1191777" y="934719"/>
                  </a:lnTo>
                  <a:lnTo>
                    <a:pt x="1185563" y="920750"/>
                  </a:lnTo>
                  <a:close/>
                </a:path>
                <a:path w="2100580" h="1074420">
                  <a:moveTo>
                    <a:pt x="1265150" y="883920"/>
                  </a:moveTo>
                  <a:lnTo>
                    <a:pt x="1185267" y="920750"/>
                  </a:lnTo>
                  <a:lnTo>
                    <a:pt x="1185563" y="920750"/>
                  </a:lnTo>
                  <a:lnTo>
                    <a:pt x="1261053" y="920750"/>
                  </a:lnTo>
                  <a:lnTo>
                    <a:pt x="1278171" y="913130"/>
                  </a:lnTo>
                  <a:lnTo>
                    <a:pt x="1265150" y="883920"/>
                  </a:lnTo>
                  <a:close/>
                </a:path>
                <a:path w="2100580" h="1074420">
                  <a:moveTo>
                    <a:pt x="1341586" y="883920"/>
                  </a:moveTo>
                  <a:lnTo>
                    <a:pt x="1265150" y="883920"/>
                  </a:lnTo>
                  <a:lnTo>
                    <a:pt x="1278171" y="913130"/>
                  </a:lnTo>
                  <a:lnTo>
                    <a:pt x="1271660" y="897890"/>
                  </a:lnTo>
                  <a:lnTo>
                    <a:pt x="1311257" y="897890"/>
                  </a:lnTo>
                  <a:lnTo>
                    <a:pt x="1341586" y="883920"/>
                  </a:lnTo>
                  <a:close/>
                </a:path>
                <a:path w="2100580" h="1074420">
                  <a:moveTo>
                    <a:pt x="1311257" y="897890"/>
                  </a:moveTo>
                  <a:lnTo>
                    <a:pt x="1271660" y="897890"/>
                  </a:lnTo>
                  <a:lnTo>
                    <a:pt x="1278171" y="913130"/>
                  </a:lnTo>
                  <a:lnTo>
                    <a:pt x="1311257" y="897890"/>
                  </a:lnTo>
                  <a:close/>
                </a:path>
                <a:path w="2100580" h="1074420">
                  <a:moveTo>
                    <a:pt x="286643" y="885825"/>
                  </a:moveTo>
                  <a:lnTo>
                    <a:pt x="278013" y="899063"/>
                  </a:lnTo>
                  <a:lnTo>
                    <a:pt x="278166" y="899160"/>
                  </a:lnTo>
                  <a:lnTo>
                    <a:pt x="286643" y="885825"/>
                  </a:lnTo>
                  <a:close/>
                </a:path>
                <a:path w="2100580" h="1074420">
                  <a:moveTo>
                    <a:pt x="222302" y="826337"/>
                  </a:moveTo>
                  <a:lnTo>
                    <a:pt x="222805" y="826770"/>
                  </a:lnTo>
                  <a:lnTo>
                    <a:pt x="212503" y="838835"/>
                  </a:lnTo>
                  <a:lnTo>
                    <a:pt x="204025" y="852170"/>
                  </a:lnTo>
                  <a:lnTo>
                    <a:pt x="278013" y="899063"/>
                  </a:lnTo>
                  <a:lnTo>
                    <a:pt x="286643" y="885825"/>
                  </a:lnTo>
                  <a:lnTo>
                    <a:pt x="295121" y="872490"/>
                  </a:lnTo>
                  <a:lnTo>
                    <a:pt x="222302" y="826337"/>
                  </a:lnTo>
                  <a:close/>
                </a:path>
                <a:path w="2100580" h="1074420">
                  <a:moveTo>
                    <a:pt x="295337" y="872490"/>
                  </a:moveTo>
                  <a:lnTo>
                    <a:pt x="292212" y="877283"/>
                  </a:lnTo>
                  <a:lnTo>
                    <a:pt x="286643" y="886460"/>
                  </a:lnTo>
                  <a:lnTo>
                    <a:pt x="295337" y="872490"/>
                  </a:lnTo>
                  <a:close/>
                </a:path>
                <a:path w="2100580" h="1074420">
                  <a:moveTo>
                    <a:pt x="295337" y="872490"/>
                  </a:moveTo>
                  <a:lnTo>
                    <a:pt x="286643" y="886460"/>
                  </a:lnTo>
                  <a:lnTo>
                    <a:pt x="315935" y="886460"/>
                  </a:lnTo>
                  <a:lnTo>
                    <a:pt x="295337" y="872490"/>
                  </a:lnTo>
                  <a:close/>
                </a:path>
                <a:path w="2100580" h="1074420">
                  <a:moveTo>
                    <a:pt x="1344985" y="847146"/>
                  </a:moveTo>
                  <a:lnTo>
                    <a:pt x="1265150" y="883920"/>
                  </a:lnTo>
                  <a:lnTo>
                    <a:pt x="1341586" y="883920"/>
                  </a:lnTo>
                  <a:lnTo>
                    <a:pt x="1358129" y="876300"/>
                  </a:lnTo>
                  <a:lnTo>
                    <a:pt x="1351618" y="862330"/>
                  </a:lnTo>
                  <a:lnTo>
                    <a:pt x="1351901" y="862330"/>
                  </a:lnTo>
                  <a:lnTo>
                    <a:pt x="1344985" y="847146"/>
                  </a:lnTo>
                  <a:close/>
                </a:path>
                <a:path w="2100580" h="1074420">
                  <a:moveTo>
                    <a:pt x="295337" y="872490"/>
                  </a:moveTo>
                  <a:lnTo>
                    <a:pt x="295121" y="872490"/>
                  </a:lnTo>
                  <a:lnTo>
                    <a:pt x="292212" y="877283"/>
                  </a:lnTo>
                  <a:lnTo>
                    <a:pt x="295337" y="872490"/>
                  </a:lnTo>
                  <a:close/>
                </a:path>
                <a:path w="2100580" h="1074420">
                  <a:moveTo>
                    <a:pt x="1351618" y="862330"/>
                  </a:moveTo>
                  <a:lnTo>
                    <a:pt x="1358129" y="876300"/>
                  </a:lnTo>
                  <a:lnTo>
                    <a:pt x="1355987" y="871494"/>
                  </a:lnTo>
                  <a:lnTo>
                    <a:pt x="1351618" y="862330"/>
                  </a:lnTo>
                  <a:close/>
                </a:path>
                <a:path w="2100580" h="1074420">
                  <a:moveTo>
                    <a:pt x="1355987" y="871494"/>
                  </a:moveTo>
                  <a:lnTo>
                    <a:pt x="1358129" y="876300"/>
                  </a:lnTo>
                  <a:lnTo>
                    <a:pt x="1358277" y="876300"/>
                  </a:lnTo>
                  <a:lnTo>
                    <a:pt x="1355987" y="871494"/>
                  </a:lnTo>
                  <a:close/>
                </a:path>
                <a:path w="2100580" h="1074420">
                  <a:moveTo>
                    <a:pt x="1421427" y="847090"/>
                  </a:moveTo>
                  <a:lnTo>
                    <a:pt x="1345107" y="847090"/>
                  </a:lnTo>
                  <a:lnTo>
                    <a:pt x="1351614" y="861687"/>
                  </a:lnTo>
                  <a:lnTo>
                    <a:pt x="1358277" y="876300"/>
                  </a:lnTo>
                  <a:lnTo>
                    <a:pt x="1421427" y="847090"/>
                  </a:lnTo>
                  <a:close/>
                </a:path>
                <a:path w="2100580" h="1074420">
                  <a:moveTo>
                    <a:pt x="1351901" y="862330"/>
                  </a:moveTo>
                  <a:lnTo>
                    <a:pt x="1351618" y="862330"/>
                  </a:lnTo>
                  <a:lnTo>
                    <a:pt x="1355987" y="871494"/>
                  </a:lnTo>
                  <a:lnTo>
                    <a:pt x="1351901" y="862330"/>
                  </a:lnTo>
                  <a:close/>
                </a:path>
                <a:path w="2100580" h="1074420">
                  <a:moveTo>
                    <a:pt x="1345107" y="847090"/>
                  </a:moveTo>
                  <a:lnTo>
                    <a:pt x="1351614" y="861687"/>
                  </a:lnTo>
                  <a:lnTo>
                    <a:pt x="1345107" y="847090"/>
                  </a:lnTo>
                  <a:close/>
                </a:path>
                <a:path w="2100580" h="1074420">
                  <a:moveTo>
                    <a:pt x="211171" y="840394"/>
                  </a:moveTo>
                  <a:lnTo>
                    <a:pt x="202201" y="850900"/>
                  </a:lnTo>
                  <a:lnTo>
                    <a:pt x="203064" y="850900"/>
                  </a:lnTo>
                  <a:lnTo>
                    <a:pt x="204025" y="852170"/>
                  </a:lnTo>
                  <a:lnTo>
                    <a:pt x="211171" y="840394"/>
                  </a:lnTo>
                  <a:close/>
                </a:path>
                <a:path w="2100580" h="1074420">
                  <a:moveTo>
                    <a:pt x="156372" y="769620"/>
                  </a:moveTo>
                  <a:lnTo>
                    <a:pt x="146070" y="781050"/>
                  </a:lnTo>
                  <a:lnTo>
                    <a:pt x="136730" y="793326"/>
                  </a:lnTo>
                  <a:lnTo>
                    <a:pt x="202201" y="850900"/>
                  </a:lnTo>
                  <a:lnTo>
                    <a:pt x="212503" y="838200"/>
                  </a:lnTo>
                  <a:lnTo>
                    <a:pt x="212907" y="838200"/>
                  </a:lnTo>
                  <a:lnTo>
                    <a:pt x="220981" y="825500"/>
                  </a:lnTo>
                  <a:lnTo>
                    <a:pt x="221329" y="825500"/>
                  </a:lnTo>
                  <a:lnTo>
                    <a:pt x="156372" y="769620"/>
                  </a:lnTo>
                  <a:close/>
                </a:path>
                <a:path w="2100580" h="1074420">
                  <a:moveTo>
                    <a:pt x="212503" y="838200"/>
                  </a:moveTo>
                  <a:lnTo>
                    <a:pt x="202201" y="850900"/>
                  </a:lnTo>
                  <a:lnTo>
                    <a:pt x="211171" y="840394"/>
                  </a:lnTo>
                  <a:lnTo>
                    <a:pt x="212503" y="838200"/>
                  </a:lnTo>
                  <a:close/>
                </a:path>
                <a:path w="2100580" h="1074420">
                  <a:moveTo>
                    <a:pt x="1424259" y="810409"/>
                  </a:moveTo>
                  <a:lnTo>
                    <a:pt x="1344959" y="847090"/>
                  </a:lnTo>
                  <a:lnTo>
                    <a:pt x="1345107" y="847090"/>
                  </a:lnTo>
                  <a:lnTo>
                    <a:pt x="1421427" y="847090"/>
                  </a:lnTo>
                  <a:lnTo>
                    <a:pt x="1437901" y="839470"/>
                  </a:lnTo>
                  <a:lnTo>
                    <a:pt x="1428276" y="818359"/>
                  </a:lnTo>
                  <a:lnTo>
                    <a:pt x="1424259" y="810409"/>
                  </a:lnTo>
                  <a:close/>
                </a:path>
                <a:path w="2100580" h="1074420">
                  <a:moveTo>
                    <a:pt x="212907" y="838200"/>
                  </a:moveTo>
                  <a:lnTo>
                    <a:pt x="212503" y="838200"/>
                  </a:lnTo>
                  <a:lnTo>
                    <a:pt x="211171" y="840394"/>
                  </a:lnTo>
                  <a:lnTo>
                    <a:pt x="212503" y="838835"/>
                  </a:lnTo>
                  <a:lnTo>
                    <a:pt x="212907" y="838200"/>
                  </a:lnTo>
                  <a:close/>
                </a:path>
                <a:path w="2100580" h="1074420">
                  <a:moveTo>
                    <a:pt x="1431242" y="824231"/>
                  </a:moveTo>
                  <a:lnTo>
                    <a:pt x="1437901" y="839470"/>
                  </a:lnTo>
                  <a:lnTo>
                    <a:pt x="1438300" y="838200"/>
                  </a:lnTo>
                  <a:lnTo>
                    <a:pt x="1431242" y="824231"/>
                  </a:lnTo>
                  <a:close/>
                </a:path>
                <a:path w="2100580" h="1074420">
                  <a:moveTo>
                    <a:pt x="220981" y="825500"/>
                  </a:moveTo>
                  <a:lnTo>
                    <a:pt x="212503" y="838835"/>
                  </a:lnTo>
                  <a:lnTo>
                    <a:pt x="222805" y="826770"/>
                  </a:lnTo>
                  <a:lnTo>
                    <a:pt x="222302" y="826337"/>
                  </a:lnTo>
                  <a:lnTo>
                    <a:pt x="220981" y="825500"/>
                  </a:lnTo>
                  <a:close/>
                </a:path>
                <a:path w="2100580" h="1074420">
                  <a:moveTo>
                    <a:pt x="1466159" y="824230"/>
                  </a:moveTo>
                  <a:lnTo>
                    <a:pt x="1431242" y="824230"/>
                  </a:lnTo>
                  <a:lnTo>
                    <a:pt x="1438300" y="838200"/>
                  </a:lnTo>
                  <a:lnTo>
                    <a:pt x="1466159" y="824230"/>
                  </a:lnTo>
                  <a:close/>
                </a:path>
                <a:path w="2100580" h="1074420">
                  <a:moveTo>
                    <a:pt x="221329" y="825500"/>
                  </a:moveTo>
                  <a:lnTo>
                    <a:pt x="220981" y="825500"/>
                  </a:lnTo>
                  <a:lnTo>
                    <a:pt x="222302" y="826337"/>
                  </a:lnTo>
                  <a:lnTo>
                    <a:pt x="221329" y="825500"/>
                  </a:lnTo>
                  <a:close/>
                </a:path>
                <a:path w="2100580" h="1074420">
                  <a:moveTo>
                    <a:pt x="1494019" y="810260"/>
                  </a:moveTo>
                  <a:lnTo>
                    <a:pt x="1424583" y="810260"/>
                  </a:lnTo>
                  <a:lnTo>
                    <a:pt x="1428276" y="818359"/>
                  </a:lnTo>
                  <a:lnTo>
                    <a:pt x="1431242" y="824231"/>
                  </a:lnTo>
                  <a:lnTo>
                    <a:pt x="1466159" y="824230"/>
                  </a:lnTo>
                  <a:lnTo>
                    <a:pt x="1494019" y="810260"/>
                  </a:lnTo>
                  <a:close/>
                </a:path>
                <a:path w="2100580" h="1074420">
                  <a:moveTo>
                    <a:pt x="1424583" y="810260"/>
                  </a:moveTo>
                  <a:lnTo>
                    <a:pt x="1424259" y="810409"/>
                  </a:lnTo>
                  <a:lnTo>
                    <a:pt x="1428276" y="818359"/>
                  </a:lnTo>
                  <a:lnTo>
                    <a:pt x="1424583" y="810260"/>
                  </a:lnTo>
                  <a:close/>
                </a:path>
                <a:path w="2100580" h="1074420">
                  <a:moveTo>
                    <a:pt x="1502420" y="771028"/>
                  </a:moveTo>
                  <a:lnTo>
                    <a:pt x="1424183" y="810260"/>
                  </a:lnTo>
                  <a:lnTo>
                    <a:pt x="1424259" y="810409"/>
                  </a:lnTo>
                  <a:lnTo>
                    <a:pt x="1424583" y="810260"/>
                  </a:lnTo>
                  <a:lnTo>
                    <a:pt x="1494019" y="810260"/>
                  </a:lnTo>
                  <a:lnTo>
                    <a:pt x="1516812" y="798830"/>
                  </a:lnTo>
                  <a:lnTo>
                    <a:pt x="1509754" y="784859"/>
                  </a:lnTo>
                  <a:lnTo>
                    <a:pt x="1502420" y="771028"/>
                  </a:lnTo>
                  <a:close/>
                </a:path>
                <a:path w="2100580" h="1074420">
                  <a:moveTo>
                    <a:pt x="1868099" y="765810"/>
                  </a:moveTo>
                  <a:lnTo>
                    <a:pt x="1866450" y="781685"/>
                  </a:lnTo>
                  <a:lnTo>
                    <a:pt x="1865041" y="797560"/>
                  </a:lnTo>
                  <a:lnTo>
                    <a:pt x="1864801" y="797560"/>
                  </a:lnTo>
                  <a:lnTo>
                    <a:pt x="1958838" y="807720"/>
                  </a:lnTo>
                  <a:lnTo>
                    <a:pt x="1959852" y="797560"/>
                  </a:lnTo>
                  <a:lnTo>
                    <a:pt x="1865041" y="797560"/>
                  </a:lnTo>
                  <a:lnTo>
                    <a:pt x="1864803" y="797537"/>
                  </a:lnTo>
                  <a:lnTo>
                    <a:pt x="1959855" y="797537"/>
                  </a:lnTo>
                  <a:lnTo>
                    <a:pt x="1960360" y="792480"/>
                  </a:lnTo>
                  <a:lnTo>
                    <a:pt x="1960444" y="775970"/>
                  </a:lnTo>
                  <a:lnTo>
                    <a:pt x="1962136" y="775970"/>
                  </a:lnTo>
                  <a:lnTo>
                    <a:pt x="1868099" y="765810"/>
                  </a:lnTo>
                  <a:close/>
                </a:path>
                <a:path w="2100580" h="1074420">
                  <a:moveTo>
                    <a:pt x="1960485" y="791226"/>
                  </a:moveTo>
                  <a:lnTo>
                    <a:pt x="1958838" y="807720"/>
                  </a:lnTo>
                  <a:lnTo>
                    <a:pt x="1960421" y="792480"/>
                  </a:lnTo>
                  <a:lnTo>
                    <a:pt x="1960485" y="791226"/>
                  </a:lnTo>
                  <a:close/>
                </a:path>
                <a:path w="2100580" h="1074420">
                  <a:moveTo>
                    <a:pt x="1960487" y="791845"/>
                  </a:moveTo>
                  <a:lnTo>
                    <a:pt x="1958838" y="807720"/>
                  </a:lnTo>
                  <a:lnTo>
                    <a:pt x="1960530" y="807720"/>
                  </a:lnTo>
                  <a:lnTo>
                    <a:pt x="1960487" y="791845"/>
                  </a:lnTo>
                  <a:close/>
                </a:path>
                <a:path w="2100580" h="1074420">
                  <a:moveTo>
                    <a:pt x="2011878" y="775970"/>
                  </a:moveTo>
                  <a:lnTo>
                    <a:pt x="1962136" y="775970"/>
                  </a:lnTo>
                  <a:lnTo>
                    <a:pt x="1960553" y="791209"/>
                  </a:lnTo>
                  <a:lnTo>
                    <a:pt x="1960530" y="807720"/>
                  </a:lnTo>
                  <a:lnTo>
                    <a:pt x="2056160" y="806450"/>
                  </a:lnTo>
                  <a:lnTo>
                    <a:pt x="2056153" y="803910"/>
                  </a:lnTo>
                  <a:lnTo>
                    <a:pt x="2046265" y="803910"/>
                  </a:lnTo>
                  <a:lnTo>
                    <a:pt x="2011878" y="775970"/>
                  </a:lnTo>
                  <a:close/>
                </a:path>
                <a:path w="2100580" h="1074420">
                  <a:moveTo>
                    <a:pt x="2065969" y="778510"/>
                  </a:moveTo>
                  <a:lnTo>
                    <a:pt x="2056117" y="791209"/>
                  </a:lnTo>
                  <a:lnTo>
                    <a:pt x="2056160" y="806450"/>
                  </a:lnTo>
                  <a:lnTo>
                    <a:pt x="2100509" y="806450"/>
                  </a:lnTo>
                  <a:lnTo>
                    <a:pt x="2065969" y="778510"/>
                  </a:lnTo>
                  <a:close/>
                </a:path>
                <a:path w="2100580" h="1074420">
                  <a:moveTo>
                    <a:pt x="1998877" y="725264"/>
                  </a:moveTo>
                  <a:lnTo>
                    <a:pt x="1988906" y="737235"/>
                  </a:lnTo>
                  <a:lnTo>
                    <a:pt x="1979054" y="749300"/>
                  </a:lnTo>
                  <a:lnTo>
                    <a:pt x="2046265" y="803910"/>
                  </a:lnTo>
                  <a:lnTo>
                    <a:pt x="2056104" y="791226"/>
                  </a:lnTo>
                  <a:lnTo>
                    <a:pt x="2056075" y="775970"/>
                  </a:lnTo>
                  <a:lnTo>
                    <a:pt x="2062769" y="775970"/>
                  </a:lnTo>
                  <a:lnTo>
                    <a:pt x="1998877" y="725264"/>
                  </a:lnTo>
                  <a:close/>
                </a:path>
                <a:path w="2100580" h="1074420">
                  <a:moveTo>
                    <a:pt x="2056117" y="791209"/>
                  </a:moveTo>
                  <a:lnTo>
                    <a:pt x="2046265" y="803910"/>
                  </a:lnTo>
                  <a:lnTo>
                    <a:pt x="2056153" y="803910"/>
                  </a:lnTo>
                  <a:lnTo>
                    <a:pt x="2056117" y="791209"/>
                  </a:lnTo>
                  <a:close/>
                </a:path>
                <a:path w="2100580" h="1074420">
                  <a:moveTo>
                    <a:pt x="1509755" y="784862"/>
                  </a:moveTo>
                  <a:lnTo>
                    <a:pt x="1516812" y="798830"/>
                  </a:lnTo>
                  <a:lnTo>
                    <a:pt x="1517162" y="798830"/>
                  </a:lnTo>
                  <a:lnTo>
                    <a:pt x="1509755" y="784862"/>
                  </a:lnTo>
                  <a:close/>
                </a:path>
                <a:path w="2100580" h="1074420">
                  <a:moveTo>
                    <a:pt x="1543475" y="784860"/>
                  </a:moveTo>
                  <a:lnTo>
                    <a:pt x="1509754" y="784860"/>
                  </a:lnTo>
                  <a:lnTo>
                    <a:pt x="1517162" y="798830"/>
                  </a:lnTo>
                  <a:lnTo>
                    <a:pt x="1543475" y="784860"/>
                  </a:lnTo>
                  <a:close/>
                </a:path>
                <a:path w="2100580" h="1074420">
                  <a:moveTo>
                    <a:pt x="1866450" y="781685"/>
                  </a:moveTo>
                  <a:lnTo>
                    <a:pt x="1864803" y="797537"/>
                  </a:lnTo>
                  <a:lnTo>
                    <a:pt x="1865041" y="797560"/>
                  </a:lnTo>
                  <a:lnTo>
                    <a:pt x="1866450" y="781685"/>
                  </a:lnTo>
                  <a:close/>
                </a:path>
                <a:path w="2100580" h="1074420">
                  <a:moveTo>
                    <a:pt x="1867154" y="773430"/>
                  </a:moveTo>
                  <a:lnTo>
                    <a:pt x="1772228" y="773430"/>
                  </a:lnTo>
                  <a:lnTo>
                    <a:pt x="1770819" y="788670"/>
                  </a:lnTo>
                  <a:lnTo>
                    <a:pt x="1864803" y="797537"/>
                  </a:lnTo>
                  <a:lnTo>
                    <a:pt x="1866450" y="781685"/>
                  </a:lnTo>
                  <a:lnTo>
                    <a:pt x="1866450" y="781049"/>
                  </a:lnTo>
                  <a:lnTo>
                    <a:pt x="1867154" y="773430"/>
                  </a:lnTo>
                  <a:close/>
                </a:path>
                <a:path w="2100580" h="1074420">
                  <a:moveTo>
                    <a:pt x="86779" y="715295"/>
                  </a:moveTo>
                  <a:lnTo>
                    <a:pt x="76746" y="727075"/>
                  </a:lnTo>
                  <a:lnTo>
                    <a:pt x="67083" y="739140"/>
                  </a:lnTo>
                  <a:lnTo>
                    <a:pt x="136407" y="793750"/>
                  </a:lnTo>
                  <a:lnTo>
                    <a:pt x="136730" y="793326"/>
                  </a:lnTo>
                  <a:lnTo>
                    <a:pt x="135768" y="792480"/>
                  </a:lnTo>
                  <a:lnTo>
                    <a:pt x="146070" y="781050"/>
                  </a:lnTo>
                  <a:lnTo>
                    <a:pt x="155732" y="768350"/>
                  </a:lnTo>
                  <a:lnTo>
                    <a:pt x="86779" y="715295"/>
                  </a:lnTo>
                  <a:close/>
                </a:path>
                <a:path w="2100580" h="1074420">
                  <a:moveTo>
                    <a:pt x="146070" y="781049"/>
                  </a:moveTo>
                  <a:lnTo>
                    <a:pt x="135768" y="792480"/>
                  </a:lnTo>
                  <a:lnTo>
                    <a:pt x="136730" y="793326"/>
                  </a:lnTo>
                  <a:lnTo>
                    <a:pt x="146070" y="781049"/>
                  </a:lnTo>
                  <a:close/>
                </a:path>
                <a:path w="2100580" h="1074420">
                  <a:moveTo>
                    <a:pt x="1960553" y="791210"/>
                  </a:moveTo>
                  <a:lnTo>
                    <a:pt x="1960488" y="791829"/>
                  </a:lnTo>
                  <a:lnTo>
                    <a:pt x="1960553" y="791210"/>
                  </a:lnTo>
                  <a:close/>
                </a:path>
                <a:path w="2100580" h="1074420">
                  <a:moveTo>
                    <a:pt x="1962136" y="775970"/>
                  </a:moveTo>
                  <a:lnTo>
                    <a:pt x="1960444" y="775970"/>
                  </a:lnTo>
                  <a:lnTo>
                    <a:pt x="1960485" y="791210"/>
                  </a:lnTo>
                  <a:lnTo>
                    <a:pt x="1962136" y="775970"/>
                  </a:lnTo>
                  <a:close/>
                </a:path>
                <a:path w="2100580" h="1074420">
                  <a:moveTo>
                    <a:pt x="2062769" y="775970"/>
                  </a:moveTo>
                  <a:lnTo>
                    <a:pt x="2056075" y="775970"/>
                  </a:lnTo>
                  <a:lnTo>
                    <a:pt x="2056117" y="791209"/>
                  </a:lnTo>
                  <a:lnTo>
                    <a:pt x="2065969" y="778510"/>
                  </a:lnTo>
                  <a:lnTo>
                    <a:pt x="2062769" y="775970"/>
                  </a:lnTo>
                  <a:close/>
                </a:path>
                <a:path w="2100580" h="1074420">
                  <a:moveTo>
                    <a:pt x="1681983" y="740410"/>
                  </a:moveTo>
                  <a:lnTo>
                    <a:pt x="1679154" y="756284"/>
                  </a:lnTo>
                  <a:lnTo>
                    <a:pt x="1677165" y="772160"/>
                  </a:lnTo>
                  <a:lnTo>
                    <a:pt x="1676325" y="772160"/>
                  </a:lnTo>
                  <a:lnTo>
                    <a:pt x="1769399" y="788670"/>
                  </a:lnTo>
                  <a:lnTo>
                    <a:pt x="1772120" y="774011"/>
                  </a:lnTo>
                  <a:lnTo>
                    <a:pt x="1772284" y="772160"/>
                  </a:lnTo>
                  <a:lnTo>
                    <a:pt x="1677165" y="772160"/>
                  </a:lnTo>
                  <a:lnTo>
                    <a:pt x="1676345" y="772047"/>
                  </a:lnTo>
                  <a:lnTo>
                    <a:pt x="1772294" y="772047"/>
                  </a:lnTo>
                  <a:lnTo>
                    <a:pt x="1773549" y="757901"/>
                  </a:lnTo>
                  <a:lnTo>
                    <a:pt x="1681983" y="740410"/>
                  </a:lnTo>
                  <a:close/>
                </a:path>
                <a:path w="2100580" h="1074420">
                  <a:moveTo>
                    <a:pt x="1772120" y="774011"/>
                  </a:moveTo>
                  <a:lnTo>
                    <a:pt x="1769399" y="788670"/>
                  </a:lnTo>
                  <a:lnTo>
                    <a:pt x="1770819" y="788670"/>
                  </a:lnTo>
                  <a:lnTo>
                    <a:pt x="1772120" y="774011"/>
                  </a:lnTo>
                  <a:close/>
                </a:path>
                <a:path w="2100580" h="1074420">
                  <a:moveTo>
                    <a:pt x="1772228" y="773430"/>
                  </a:moveTo>
                  <a:lnTo>
                    <a:pt x="1772120" y="774011"/>
                  </a:lnTo>
                  <a:lnTo>
                    <a:pt x="1770819" y="788670"/>
                  </a:lnTo>
                  <a:lnTo>
                    <a:pt x="1772228" y="773430"/>
                  </a:lnTo>
                  <a:close/>
                </a:path>
                <a:path w="2100580" h="1074420">
                  <a:moveTo>
                    <a:pt x="1569789" y="770890"/>
                  </a:moveTo>
                  <a:lnTo>
                    <a:pt x="1502695" y="770890"/>
                  </a:lnTo>
                  <a:lnTo>
                    <a:pt x="1509755" y="784862"/>
                  </a:lnTo>
                  <a:lnTo>
                    <a:pt x="1543476" y="784859"/>
                  </a:lnTo>
                  <a:lnTo>
                    <a:pt x="1569789" y="770890"/>
                  </a:lnTo>
                  <a:close/>
                </a:path>
                <a:path w="2100580" h="1074420">
                  <a:moveTo>
                    <a:pt x="1502695" y="770890"/>
                  </a:moveTo>
                  <a:lnTo>
                    <a:pt x="1502420" y="771028"/>
                  </a:lnTo>
                  <a:lnTo>
                    <a:pt x="1509754" y="784859"/>
                  </a:lnTo>
                  <a:lnTo>
                    <a:pt x="1502695" y="770890"/>
                  </a:lnTo>
                  <a:close/>
                </a:path>
                <a:path w="2100580" h="1074420">
                  <a:moveTo>
                    <a:pt x="1867858" y="765810"/>
                  </a:moveTo>
                  <a:lnTo>
                    <a:pt x="1866450" y="781050"/>
                  </a:lnTo>
                  <a:lnTo>
                    <a:pt x="1866763" y="778159"/>
                  </a:lnTo>
                  <a:lnTo>
                    <a:pt x="1867858" y="765810"/>
                  </a:lnTo>
                  <a:close/>
                </a:path>
                <a:path w="2100580" h="1074420">
                  <a:moveTo>
                    <a:pt x="1866763" y="778159"/>
                  </a:moveTo>
                  <a:lnTo>
                    <a:pt x="1866450" y="781050"/>
                  </a:lnTo>
                  <a:lnTo>
                    <a:pt x="1866763" y="778159"/>
                  </a:lnTo>
                  <a:close/>
                </a:path>
                <a:path w="2100580" h="1074420">
                  <a:moveTo>
                    <a:pt x="155732" y="768350"/>
                  </a:moveTo>
                  <a:lnTo>
                    <a:pt x="146070" y="781049"/>
                  </a:lnTo>
                  <a:lnTo>
                    <a:pt x="156372" y="769620"/>
                  </a:lnTo>
                  <a:lnTo>
                    <a:pt x="155732" y="768350"/>
                  </a:lnTo>
                  <a:close/>
                </a:path>
                <a:path w="2100580" h="1074420">
                  <a:moveTo>
                    <a:pt x="1868099" y="765810"/>
                  </a:moveTo>
                  <a:lnTo>
                    <a:pt x="1867858" y="765810"/>
                  </a:lnTo>
                  <a:lnTo>
                    <a:pt x="1866763" y="778159"/>
                  </a:lnTo>
                  <a:lnTo>
                    <a:pt x="1868099" y="765810"/>
                  </a:lnTo>
                  <a:close/>
                </a:path>
                <a:path w="2100580" h="1074420">
                  <a:moveTo>
                    <a:pt x="1773636" y="756920"/>
                  </a:moveTo>
                  <a:lnTo>
                    <a:pt x="1773549" y="757901"/>
                  </a:lnTo>
                  <a:lnTo>
                    <a:pt x="1775057" y="758190"/>
                  </a:lnTo>
                  <a:lnTo>
                    <a:pt x="1772120" y="774011"/>
                  </a:lnTo>
                  <a:lnTo>
                    <a:pt x="1772228" y="773430"/>
                  </a:lnTo>
                  <a:lnTo>
                    <a:pt x="1867154" y="773430"/>
                  </a:lnTo>
                  <a:lnTo>
                    <a:pt x="1867858" y="765810"/>
                  </a:lnTo>
                  <a:lnTo>
                    <a:pt x="1773636" y="756920"/>
                  </a:lnTo>
                  <a:close/>
                </a:path>
                <a:path w="2100580" h="1074420">
                  <a:moveTo>
                    <a:pt x="1773549" y="757901"/>
                  </a:moveTo>
                  <a:lnTo>
                    <a:pt x="1772120" y="774010"/>
                  </a:lnTo>
                  <a:lnTo>
                    <a:pt x="1775057" y="758190"/>
                  </a:lnTo>
                  <a:lnTo>
                    <a:pt x="1773549" y="757901"/>
                  </a:lnTo>
                  <a:close/>
                </a:path>
                <a:path w="2100580" h="1074420">
                  <a:moveTo>
                    <a:pt x="1679154" y="756284"/>
                  </a:moveTo>
                  <a:lnTo>
                    <a:pt x="1676345" y="772047"/>
                  </a:lnTo>
                  <a:lnTo>
                    <a:pt x="1677165" y="772160"/>
                  </a:lnTo>
                  <a:lnTo>
                    <a:pt x="1679154" y="756284"/>
                  </a:lnTo>
                  <a:close/>
                </a:path>
                <a:path w="2100580" h="1074420">
                  <a:moveTo>
                    <a:pt x="1588292" y="728980"/>
                  </a:moveTo>
                  <a:lnTo>
                    <a:pt x="1586303" y="744220"/>
                  </a:lnTo>
                  <a:lnTo>
                    <a:pt x="1593710" y="758190"/>
                  </a:lnTo>
                  <a:lnTo>
                    <a:pt x="1589883" y="760221"/>
                  </a:lnTo>
                  <a:lnTo>
                    <a:pt x="1676345" y="772047"/>
                  </a:lnTo>
                  <a:lnTo>
                    <a:pt x="1679154" y="756284"/>
                  </a:lnTo>
                  <a:lnTo>
                    <a:pt x="1679154" y="755650"/>
                  </a:lnTo>
                  <a:lnTo>
                    <a:pt x="1681144" y="740410"/>
                  </a:lnTo>
                  <a:lnTo>
                    <a:pt x="1588292" y="728980"/>
                  </a:lnTo>
                  <a:close/>
                </a:path>
                <a:path w="2100580" h="1074420">
                  <a:moveTo>
                    <a:pt x="1578895" y="730250"/>
                  </a:moveTo>
                  <a:lnTo>
                    <a:pt x="1502346" y="770890"/>
                  </a:lnTo>
                  <a:lnTo>
                    <a:pt x="1502420" y="771028"/>
                  </a:lnTo>
                  <a:lnTo>
                    <a:pt x="1502695" y="770890"/>
                  </a:lnTo>
                  <a:lnTo>
                    <a:pt x="1569789" y="770890"/>
                  </a:lnTo>
                  <a:lnTo>
                    <a:pt x="1589883" y="760221"/>
                  </a:lnTo>
                  <a:lnTo>
                    <a:pt x="1584313" y="759460"/>
                  </a:lnTo>
                  <a:lnTo>
                    <a:pt x="1586303" y="744219"/>
                  </a:lnTo>
                  <a:lnTo>
                    <a:pt x="1578895" y="730250"/>
                  </a:lnTo>
                  <a:close/>
                </a:path>
                <a:path w="2100580" h="1074420">
                  <a:moveTo>
                    <a:pt x="1586303" y="744220"/>
                  </a:moveTo>
                  <a:lnTo>
                    <a:pt x="1584313" y="759460"/>
                  </a:lnTo>
                  <a:lnTo>
                    <a:pt x="1589883" y="760221"/>
                  </a:lnTo>
                  <a:lnTo>
                    <a:pt x="1593710" y="758190"/>
                  </a:lnTo>
                  <a:lnTo>
                    <a:pt x="1586303" y="744220"/>
                  </a:lnTo>
                  <a:close/>
                </a:path>
                <a:path w="2100580" h="1074420">
                  <a:moveTo>
                    <a:pt x="1681144" y="740410"/>
                  </a:moveTo>
                  <a:lnTo>
                    <a:pt x="1679154" y="755650"/>
                  </a:lnTo>
                  <a:lnTo>
                    <a:pt x="1679399" y="754329"/>
                  </a:lnTo>
                  <a:lnTo>
                    <a:pt x="1681144" y="740410"/>
                  </a:lnTo>
                  <a:close/>
                </a:path>
                <a:path w="2100580" h="1074420">
                  <a:moveTo>
                    <a:pt x="1679399" y="754329"/>
                  </a:moveTo>
                  <a:lnTo>
                    <a:pt x="1679154" y="755650"/>
                  </a:lnTo>
                  <a:lnTo>
                    <a:pt x="1679399" y="754329"/>
                  </a:lnTo>
                  <a:close/>
                </a:path>
                <a:path w="2100580" h="1074420">
                  <a:moveTo>
                    <a:pt x="1681983" y="740410"/>
                  </a:moveTo>
                  <a:lnTo>
                    <a:pt x="1681144" y="740410"/>
                  </a:lnTo>
                  <a:lnTo>
                    <a:pt x="1679399" y="754329"/>
                  </a:lnTo>
                  <a:lnTo>
                    <a:pt x="1681983" y="740410"/>
                  </a:lnTo>
                  <a:close/>
                </a:path>
                <a:path w="2100580" h="1074420">
                  <a:moveTo>
                    <a:pt x="1933323" y="670854"/>
                  </a:moveTo>
                  <a:lnTo>
                    <a:pt x="1927784" y="676781"/>
                  </a:lnTo>
                  <a:lnTo>
                    <a:pt x="1912866" y="694690"/>
                  </a:lnTo>
                  <a:lnTo>
                    <a:pt x="1978855" y="749300"/>
                  </a:lnTo>
                  <a:lnTo>
                    <a:pt x="1988906" y="736600"/>
                  </a:lnTo>
                  <a:lnTo>
                    <a:pt x="1989424" y="736600"/>
                  </a:lnTo>
                  <a:lnTo>
                    <a:pt x="1998757" y="725170"/>
                  </a:lnTo>
                  <a:lnTo>
                    <a:pt x="1998956" y="725170"/>
                  </a:lnTo>
                  <a:lnTo>
                    <a:pt x="1933323" y="670854"/>
                  </a:lnTo>
                  <a:close/>
                </a:path>
                <a:path w="2100580" h="1074420">
                  <a:moveTo>
                    <a:pt x="1988906" y="736600"/>
                  </a:moveTo>
                  <a:lnTo>
                    <a:pt x="1978855" y="749300"/>
                  </a:lnTo>
                  <a:lnTo>
                    <a:pt x="1981742" y="745834"/>
                  </a:lnTo>
                  <a:lnTo>
                    <a:pt x="1988906" y="736600"/>
                  </a:lnTo>
                  <a:close/>
                </a:path>
                <a:path w="2100580" h="1074420">
                  <a:moveTo>
                    <a:pt x="1981742" y="745834"/>
                  </a:moveTo>
                  <a:lnTo>
                    <a:pt x="1978855" y="749300"/>
                  </a:lnTo>
                  <a:lnTo>
                    <a:pt x="1979054" y="749300"/>
                  </a:lnTo>
                  <a:lnTo>
                    <a:pt x="1981742" y="745834"/>
                  </a:lnTo>
                  <a:close/>
                </a:path>
                <a:path w="2100580" h="1074420">
                  <a:moveTo>
                    <a:pt x="1989424" y="736600"/>
                  </a:moveTo>
                  <a:lnTo>
                    <a:pt x="1988906" y="736600"/>
                  </a:lnTo>
                  <a:lnTo>
                    <a:pt x="1981742" y="745834"/>
                  </a:lnTo>
                  <a:lnTo>
                    <a:pt x="1989424" y="736600"/>
                  </a:lnTo>
                  <a:close/>
                </a:path>
                <a:path w="2100580" h="1074420">
                  <a:moveTo>
                    <a:pt x="1583317" y="727710"/>
                  </a:moveTo>
                  <a:lnTo>
                    <a:pt x="1578895" y="730250"/>
                  </a:lnTo>
                  <a:lnTo>
                    <a:pt x="1586303" y="744219"/>
                  </a:lnTo>
                  <a:lnTo>
                    <a:pt x="1588292" y="728980"/>
                  </a:lnTo>
                  <a:lnTo>
                    <a:pt x="1583317" y="727710"/>
                  </a:lnTo>
                  <a:close/>
                </a:path>
                <a:path w="2100580" h="1074420">
                  <a:moveTo>
                    <a:pt x="20551" y="657860"/>
                  </a:moveTo>
                  <a:lnTo>
                    <a:pt x="0" y="680720"/>
                  </a:lnTo>
                  <a:lnTo>
                    <a:pt x="66470" y="739140"/>
                  </a:lnTo>
                  <a:lnTo>
                    <a:pt x="76746" y="726440"/>
                  </a:lnTo>
                  <a:lnTo>
                    <a:pt x="77254" y="726440"/>
                  </a:lnTo>
                  <a:lnTo>
                    <a:pt x="86408" y="715010"/>
                  </a:lnTo>
                  <a:lnTo>
                    <a:pt x="87022" y="715010"/>
                  </a:lnTo>
                  <a:lnTo>
                    <a:pt x="20551" y="657860"/>
                  </a:lnTo>
                  <a:close/>
                </a:path>
                <a:path w="2100580" h="1074420">
                  <a:moveTo>
                    <a:pt x="76746" y="726440"/>
                  </a:moveTo>
                  <a:lnTo>
                    <a:pt x="66470" y="739140"/>
                  </a:lnTo>
                  <a:lnTo>
                    <a:pt x="72219" y="732389"/>
                  </a:lnTo>
                  <a:lnTo>
                    <a:pt x="76746" y="726440"/>
                  </a:lnTo>
                  <a:close/>
                </a:path>
                <a:path w="2100580" h="1074420">
                  <a:moveTo>
                    <a:pt x="72219" y="732389"/>
                  </a:moveTo>
                  <a:lnTo>
                    <a:pt x="66470" y="739140"/>
                  </a:lnTo>
                  <a:lnTo>
                    <a:pt x="67083" y="739140"/>
                  </a:lnTo>
                  <a:lnTo>
                    <a:pt x="72219" y="732389"/>
                  </a:lnTo>
                  <a:close/>
                </a:path>
                <a:path w="2100580" h="1074420">
                  <a:moveTo>
                    <a:pt x="1998757" y="725170"/>
                  </a:moveTo>
                  <a:lnTo>
                    <a:pt x="1988906" y="737235"/>
                  </a:lnTo>
                  <a:lnTo>
                    <a:pt x="1998877" y="725264"/>
                  </a:lnTo>
                  <a:close/>
                </a:path>
                <a:path w="2100580" h="1074420">
                  <a:moveTo>
                    <a:pt x="827301" y="721360"/>
                  </a:moveTo>
                  <a:lnTo>
                    <a:pt x="822090" y="735330"/>
                  </a:lnTo>
                  <a:lnTo>
                    <a:pt x="825002" y="736600"/>
                  </a:lnTo>
                  <a:lnTo>
                    <a:pt x="828085" y="736600"/>
                  </a:lnTo>
                  <a:lnTo>
                    <a:pt x="827301" y="721360"/>
                  </a:lnTo>
                  <a:close/>
                </a:path>
                <a:path w="2100580" h="1074420">
                  <a:moveTo>
                    <a:pt x="910853" y="701176"/>
                  </a:moveTo>
                  <a:lnTo>
                    <a:pt x="828712" y="704754"/>
                  </a:lnTo>
                  <a:lnTo>
                    <a:pt x="832511" y="706120"/>
                  </a:lnTo>
                  <a:lnTo>
                    <a:pt x="827301" y="720725"/>
                  </a:lnTo>
                  <a:lnTo>
                    <a:pt x="828085" y="736600"/>
                  </a:lnTo>
                  <a:lnTo>
                    <a:pt x="915563" y="732790"/>
                  </a:lnTo>
                  <a:lnTo>
                    <a:pt x="914741" y="716131"/>
                  </a:lnTo>
                  <a:lnTo>
                    <a:pt x="910853" y="701176"/>
                  </a:lnTo>
                  <a:close/>
                </a:path>
                <a:path w="2100580" h="1074420">
                  <a:moveTo>
                    <a:pt x="790106" y="690880"/>
                  </a:moveTo>
                  <a:lnTo>
                    <a:pt x="742489" y="690880"/>
                  </a:lnTo>
                  <a:lnTo>
                    <a:pt x="737279" y="706120"/>
                  </a:lnTo>
                  <a:lnTo>
                    <a:pt x="822090" y="735330"/>
                  </a:lnTo>
                  <a:lnTo>
                    <a:pt x="827301" y="720725"/>
                  </a:lnTo>
                  <a:lnTo>
                    <a:pt x="826517" y="704850"/>
                  </a:lnTo>
                  <a:lnTo>
                    <a:pt x="828712" y="704754"/>
                  </a:lnTo>
                  <a:lnTo>
                    <a:pt x="790106" y="690880"/>
                  </a:lnTo>
                  <a:close/>
                </a:path>
                <a:path w="2100580" h="1074420">
                  <a:moveTo>
                    <a:pt x="914779" y="716280"/>
                  </a:moveTo>
                  <a:lnTo>
                    <a:pt x="915563" y="732790"/>
                  </a:lnTo>
                  <a:lnTo>
                    <a:pt x="917177" y="731520"/>
                  </a:lnTo>
                  <a:lnTo>
                    <a:pt x="918741" y="731520"/>
                  </a:lnTo>
                  <a:lnTo>
                    <a:pt x="914779" y="716280"/>
                  </a:lnTo>
                  <a:close/>
                </a:path>
                <a:path w="2100580" h="1074420">
                  <a:moveTo>
                    <a:pt x="77254" y="726440"/>
                  </a:moveTo>
                  <a:lnTo>
                    <a:pt x="76746" y="726440"/>
                  </a:lnTo>
                  <a:lnTo>
                    <a:pt x="72219" y="732389"/>
                  </a:lnTo>
                  <a:lnTo>
                    <a:pt x="76746" y="727075"/>
                  </a:lnTo>
                  <a:lnTo>
                    <a:pt x="77254" y="726440"/>
                  </a:lnTo>
                  <a:close/>
                </a:path>
                <a:path w="2100580" h="1074420">
                  <a:moveTo>
                    <a:pt x="978739" y="716280"/>
                  </a:moveTo>
                  <a:lnTo>
                    <a:pt x="914779" y="716280"/>
                  </a:lnTo>
                  <a:lnTo>
                    <a:pt x="918741" y="731520"/>
                  </a:lnTo>
                  <a:lnTo>
                    <a:pt x="978739" y="716280"/>
                  </a:lnTo>
                  <a:close/>
                </a:path>
                <a:path w="2100580" h="1074420">
                  <a:moveTo>
                    <a:pt x="86408" y="715010"/>
                  </a:moveTo>
                  <a:lnTo>
                    <a:pt x="76746" y="727075"/>
                  </a:lnTo>
                  <a:lnTo>
                    <a:pt x="86779" y="715295"/>
                  </a:lnTo>
                  <a:lnTo>
                    <a:pt x="86408" y="715010"/>
                  </a:lnTo>
                  <a:close/>
                </a:path>
                <a:path w="2100580" h="1074420">
                  <a:moveTo>
                    <a:pt x="1998956" y="725170"/>
                  </a:moveTo>
                  <a:lnTo>
                    <a:pt x="1998757" y="725170"/>
                  </a:lnTo>
                  <a:lnTo>
                    <a:pt x="1998956" y="725170"/>
                  </a:lnTo>
                  <a:close/>
                </a:path>
                <a:path w="2100580" h="1074420">
                  <a:moveTo>
                    <a:pt x="828712" y="704754"/>
                  </a:moveTo>
                  <a:lnTo>
                    <a:pt x="826517" y="704850"/>
                  </a:lnTo>
                  <a:lnTo>
                    <a:pt x="827301" y="720725"/>
                  </a:lnTo>
                  <a:lnTo>
                    <a:pt x="832511" y="706120"/>
                  </a:lnTo>
                  <a:lnTo>
                    <a:pt x="828712" y="704754"/>
                  </a:lnTo>
                  <a:close/>
                </a:path>
                <a:path w="2100580" h="1074420">
                  <a:moveTo>
                    <a:pt x="1001426" y="701040"/>
                  </a:moveTo>
                  <a:lnTo>
                    <a:pt x="913995" y="701040"/>
                  </a:lnTo>
                  <a:lnTo>
                    <a:pt x="914685" y="715010"/>
                  </a:lnTo>
                  <a:lnTo>
                    <a:pt x="914779" y="716280"/>
                  </a:lnTo>
                  <a:lnTo>
                    <a:pt x="978739" y="716280"/>
                  </a:lnTo>
                  <a:lnTo>
                    <a:pt x="1003737" y="709930"/>
                  </a:lnTo>
                  <a:lnTo>
                    <a:pt x="1001426" y="701040"/>
                  </a:lnTo>
                  <a:close/>
                </a:path>
                <a:path w="2100580" h="1074420">
                  <a:moveTo>
                    <a:pt x="913995" y="701040"/>
                  </a:moveTo>
                  <a:lnTo>
                    <a:pt x="910853" y="701176"/>
                  </a:lnTo>
                  <a:lnTo>
                    <a:pt x="914741" y="716131"/>
                  </a:lnTo>
                  <a:lnTo>
                    <a:pt x="913995" y="701040"/>
                  </a:lnTo>
                  <a:close/>
                </a:path>
                <a:path w="2100580" h="1074420">
                  <a:moveTo>
                    <a:pt x="87022" y="715010"/>
                  </a:moveTo>
                  <a:lnTo>
                    <a:pt x="86408" y="715010"/>
                  </a:lnTo>
                  <a:lnTo>
                    <a:pt x="86779" y="715295"/>
                  </a:lnTo>
                  <a:lnTo>
                    <a:pt x="87022" y="715010"/>
                  </a:lnTo>
                  <a:close/>
                </a:path>
                <a:path w="2100580" h="1074420">
                  <a:moveTo>
                    <a:pt x="999777" y="694696"/>
                  </a:moveTo>
                  <a:lnTo>
                    <a:pt x="1003738" y="709930"/>
                  </a:lnTo>
                  <a:lnTo>
                    <a:pt x="999777" y="694696"/>
                  </a:lnTo>
                  <a:close/>
                </a:path>
                <a:path w="2100580" h="1074420">
                  <a:moveTo>
                    <a:pt x="1086471" y="679450"/>
                  </a:moveTo>
                  <a:lnTo>
                    <a:pt x="995814" y="679450"/>
                  </a:lnTo>
                  <a:lnTo>
                    <a:pt x="999777" y="694696"/>
                  </a:lnTo>
                  <a:lnTo>
                    <a:pt x="1003839" y="709930"/>
                  </a:lnTo>
                  <a:lnTo>
                    <a:pt x="1088502" y="687070"/>
                  </a:lnTo>
                  <a:lnTo>
                    <a:pt x="1086471" y="679450"/>
                  </a:lnTo>
                  <a:close/>
                </a:path>
                <a:path w="2100580" h="1074420">
                  <a:moveTo>
                    <a:pt x="742489" y="690880"/>
                  </a:moveTo>
                  <a:lnTo>
                    <a:pt x="733635" y="703580"/>
                  </a:lnTo>
                  <a:lnTo>
                    <a:pt x="735336" y="704850"/>
                  </a:lnTo>
                  <a:lnTo>
                    <a:pt x="737279" y="706120"/>
                  </a:lnTo>
                  <a:lnTo>
                    <a:pt x="742489" y="690880"/>
                  </a:lnTo>
                  <a:close/>
                </a:path>
                <a:path w="2100580" h="1074420">
                  <a:moveTo>
                    <a:pt x="675721" y="626110"/>
                  </a:moveTo>
                  <a:lnTo>
                    <a:pt x="677076" y="627380"/>
                  </a:lnTo>
                  <a:lnTo>
                    <a:pt x="666867" y="639444"/>
                  </a:lnTo>
                  <a:lnTo>
                    <a:pt x="658013" y="652780"/>
                  </a:lnTo>
                  <a:lnTo>
                    <a:pt x="733635" y="703580"/>
                  </a:lnTo>
                  <a:lnTo>
                    <a:pt x="742489" y="690880"/>
                  </a:lnTo>
                  <a:lnTo>
                    <a:pt x="747691" y="675665"/>
                  </a:lnTo>
                  <a:lnTo>
                    <a:pt x="675721" y="626110"/>
                  </a:lnTo>
                  <a:close/>
                </a:path>
                <a:path w="2100580" h="1074420">
                  <a:moveTo>
                    <a:pt x="995719" y="679474"/>
                  </a:moveTo>
                  <a:lnTo>
                    <a:pt x="910817" y="701040"/>
                  </a:lnTo>
                  <a:lnTo>
                    <a:pt x="910853" y="701176"/>
                  </a:lnTo>
                  <a:lnTo>
                    <a:pt x="913995" y="701040"/>
                  </a:lnTo>
                  <a:lnTo>
                    <a:pt x="1001426" y="701040"/>
                  </a:lnTo>
                  <a:lnTo>
                    <a:pt x="999776" y="694690"/>
                  </a:lnTo>
                  <a:lnTo>
                    <a:pt x="995719" y="679474"/>
                  </a:lnTo>
                  <a:close/>
                </a:path>
                <a:path w="2100580" h="1074420">
                  <a:moveTo>
                    <a:pt x="995814" y="679450"/>
                  </a:moveTo>
                  <a:lnTo>
                    <a:pt x="999777" y="694696"/>
                  </a:lnTo>
                  <a:lnTo>
                    <a:pt x="995814" y="679450"/>
                  </a:lnTo>
                  <a:close/>
                </a:path>
                <a:path w="2100580" h="1074420">
                  <a:moveTo>
                    <a:pt x="1922917" y="681990"/>
                  </a:moveTo>
                  <a:lnTo>
                    <a:pt x="1912234" y="693420"/>
                  </a:lnTo>
                  <a:lnTo>
                    <a:pt x="1912866" y="694690"/>
                  </a:lnTo>
                  <a:lnTo>
                    <a:pt x="1922917" y="681990"/>
                  </a:lnTo>
                  <a:close/>
                </a:path>
                <a:path w="2100580" h="1074420">
                  <a:moveTo>
                    <a:pt x="1870537" y="612140"/>
                  </a:moveTo>
                  <a:lnTo>
                    <a:pt x="1859854" y="623570"/>
                  </a:lnTo>
                  <a:lnTo>
                    <a:pt x="1850552" y="636270"/>
                  </a:lnTo>
                  <a:lnTo>
                    <a:pt x="1912234" y="693420"/>
                  </a:lnTo>
                  <a:lnTo>
                    <a:pt x="1927784" y="676781"/>
                  </a:lnTo>
                  <a:lnTo>
                    <a:pt x="1932967" y="670560"/>
                  </a:lnTo>
                  <a:lnTo>
                    <a:pt x="1933599" y="670560"/>
                  </a:lnTo>
                  <a:lnTo>
                    <a:pt x="1870537" y="612140"/>
                  </a:lnTo>
                  <a:close/>
                </a:path>
                <a:path w="2100580" h="1074420">
                  <a:moveTo>
                    <a:pt x="747700" y="675640"/>
                  </a:moveTo>
                  <a:lnTo>
                    <a:pt x="751343" y="678180"/>
                  </a:lnTo>
                  <a:lnTo>
                    <a:pt x="742489" y="690880"/>
                  </a:lnTo>
                  <a:lnTo>
                    <a:pt x="790106" y="690880"/>
                  </a:lnTo>
                  <a:lnTo>
                    <a:pt x="747700" y="675640"/>
                  </a:lnTo>
                  <a:close/>
                </a:path>
                <a:path w="2100580" h="1074420">
                  <a:moveTo>
                    <a:pt x="747691" y="675665"/>
                  </a:moveTo>
                  <a:lnTo>
                    <a:pt x="742489" y="690880"/>
                  </a:lnTo>
                  <a:lnTo>
                    <a:pt x="751343" y="678180"/>
                  </a:lnTo>
                  <a:lnTo>
                    <a:pt x="747691" y="675665"/>
                  </a:lnTo>
                  <a:close/>
                </a:path>
                <a:path w="2100580" h="1074420">
                  <a:moveTo>
                    <a:pt x="1084440" y="671833"/>
                  </a:moveTo>
                  <a:lnTo>
                    <a:pt x="1088502" y="687070"/>
                  </a:lnTo>
                  <a:lnTo>
                    <a:pt x="1088694" y="687070"/>
                  </a:lnTo>
                  <a:lnTo>
                    <a:pt x="1084440" y="671833"/>
                  </a:lnTo>
                  <a:close/>
                </a:path>
                <a:path w="2100580" h="1074420">
                  <a:moveTo>
                    <a:pt x="1171436" y="656590"/>
                  </a:moveTo>
                  <a:lnTo>
                    <a:pt x="1080375" y="656590"/>
                  </a:lnTo>
                  <a:lnTo>
                    <a:pt x="1084440" y="671833"/>
                  </a:lnTo>
                  <a:lnTo>
                    <a:pt x="1088694" y="687070"/>
                  </a:lnTo>
                  <a:lnTo>
                    <a:pt x="1173209" y="662940"/>
                  </a:lnTo>
                  <a:lnTo>
                    <a:pt x="1171436" y="656590"/>
                  </a:lnTo>
                  <a:close/>
                </a:path>
                <a:path w="2100580" h="1074420">
                  <a:moveTo>
                    <a:pt x="1080197" y="656638"/>
                  </a:moveTo>
                  <a:lnTo>
                    <a:pt x="995712" y="679450"/>
                  </a:lnTo>
                  <a:lnTo>
                    <a:pt x="1086471" y="679450"/>
                  </a:lnTo>
                  <a:lnTo>
                    <a:pt x="1084084" y="670560"/>
                  </a:lnTo>
                  <a:lnTo>
                    <a:pt x="1080197" y="656638"/>
                  </a:lnTo>
                  <a:close/>
                </a:path>
                <a:path w="2100580" h="1074420">
                  <a:moveTo>
                    <a:pt x="1932967" y="670560"/>
                  </a:moveTo>
                  <a:lnTo>
                    <a:pt x="1927784" y="676781"/>
                  </a:lnTo>
                  <a:lnTo>
                    <a:pt x="1933323" y="670854"/>
                  </a:lnTo>
                  <a:lnTo>
                    <a:pt x="1932967" y="670560"/>
                  </a:lnTo>
                  <a:close/>
                </a:path>
                <a:path w="2100580" h="1074420">
                  <a:moveTo>
                    <a:pt x="1080375" y="656590"/>
                  </a:moveTo>
                  <a:lnTo>
                    <a:pt x="1080197" y="656638"/>
                  </a:lnTo>
                  <a:lnTo>
                    <a:pt x="1084440" y="671833"/>
                  </a:lnTo>
                  <a:lnTo>
                    <a:pt x="1080375" y="656590"/>
                  </a:lnTo>
                  <a:close/>
                </a:path>
                <a:path w="2100580" h="1074420">
                  <a:moveTo>
                    <a:pt x="1933599" y="670560"/>
                  </a:moveTo>
                  <a:lnTo>
                    <a:pt x="1932967" y="670560"/>
                  </a:lnTo>
                  <a:lnTo>
                    <a:pt x="1933323" y="670854"/>
                  </a:lnTo>
                  <a:lnTo>
                    <a:pt x="1933599" y="670560"/>
                  </a:lnTo>
                  <a:close/>
                </a:path>
                <a:path w="2100580" h="1074420">
                  <a:moveTo>
                    <a:pt x="1168954" y="647700"/>
                  </a:moveTo>
                  <a:lnTo>
                    <a:pt x="1173209" y="662940"/>
                  </a:lnTo>
                  <a:lnTo>
                    <a:pt x="1174132" y="662940"/>
                  </a:lnTo>
                  <a:lnTo>
                    <a:pt x="1168954" y="647700"/>
                  </a:lnTo>
                  <a:close/>
                </a:path>
                <a:path w="2100580" h="1074420">
                  <a:moveTo>
                    <a:pt x="1217357" y="647700"/>
                  </a:moveTo>
                  <a:lnTo>
                    <a:pt x="1168953" y="647700"/>
                  </a:lnTo>
                  <a:lnTo>
                    <a:pt x="1174132" y="662940"/>
                  </a:lnTo>
                  <a:lnTo>
                    <a:pt x="1217357" y="647700"/>
                  </a:lnTo>
                  <a:close/>
                </a:path>
                <a:path w="2100580" h="1074420">
                  <a:moveTo>
                    <a:pt x="1163856" y="632700"/>
                  </a:moveTo>
                  <a:lnTo>
                    <a:pt x="1080183" y="656590"/>
                  </a:lnTo>
                  <a:lnTo>
                    <a:pt x="1080375" y="656590"/>
                  </a:lnTo>
                  <a:lnTo>
                    <a:pt x="1171436" y="656590"/>
                  </a:lnTo>
                  <a:lnTo>
                    <a:pt x="1168953" y="647700"/>
                  </a:lnTo>
                  <a:lnTo>
                    <a:pt x="1163856" y="632700"/>
                  </a:lnTo>
                  <a:close/>
                </a:path>
                <a:path w="2100580" h="1074420">
                  <a:moveTo>
                    <a:pt x="665263" y="641340"/>
                  </a:moveTo>
                  <a:lnTo>
                    <a:pt x="656658" y="651510"/>
                  </a:lnTo>
                  <a:lnTo>
                    <a:pt x="657307" y="651510"/>
                  </a:lnTo>
                  <a:lnTo>
                    <a:pt x="658013" y="652780"/>
                  </a:lnTo>
                  <a:lnTo>
                    <a:pt x="665263" y="641340"/>
                  </a:lnTo>
                  <a:close/>
                </a:path>
                <a:path w="2100580" h="1074420">
                  <a:moveTo>
                    <a:pt x="622240" y="580390"/>
                  </a:moveTo>
                  <a:lnTo>
                    <a:pt x="597210" y="580390"/>
                  </a:lnTo>
                  <a:lnTo>
                    <a:pt x="587001" y="591820"/>
                  </a:lnTo>
                  <a:lnTo>
                    <a:pt x="656658" y="651510"/>
                  </a:lnTo>
                  <a:lnTo>
                    <a:pt x="666867" y="638810"/>
                  </a:lnTo>
                  <a:lnTo>
                    <a:pt x="667289" y="638810"/>
                  </a:lnTo>
                  <a:lnTo>
                    <a:pt x="675675" y="626179"/>
                  </a:lnTo>
                  <a:lnTo>
                    <a:pt x="622240" y="580390"/>
                  </a:lnTo>
                  <a:close/>
                </a:path>
                <a:path w="2100580" h="1074420">
                  <a:moveTo>
                    <a:pt x="666867" y="638810"/>
                  </a:moveTo>
                  <a:lnTo>
                    <a:pt x="656658" y="651510"/>
                  </a:lnTo>
                  <a:lnTo>
                    <a:pt x="665263" y="641340"/>
                  </a:lnTo>
                  <a:lnTo>
                    <a:pt x="666867" y="638810"/>
                  </a:lnTo>
                  <a:close/>
                </a:path>
                <a:path w="2100580" h="1074420">
                  <a:moveTo>
                    <a:pt x="1256529" y="632460"/>
                  </a:moveTo>
                  <a:lnTo>
                    <a:pt x="1164698" y="632460"/>
                  </a:lnTo>
                  <a:lnTo>
                    <a:pt x="1168954" y="647700"/>
                  </a:lnTo>
                  <a:lnTo>
                    <a:pt x="1217357" y="647700"/>
                  </a:lnTo>
                  <a:lnTo>
                    <a:pt x="1256980" y="633730"/>
                  </a:lnTo>
                  <a:lnTo>
                    <a:pt x="1256529" y="632460"/>
                  </a:lnTo>
                  <a:close/>
                </a:path>
                <a:path w="2100580" h="1074420">
                  <a:moveTo>
                    <a:pt x="1164698" y="632460"/>
                  </a:moveTo>
                  <a:lnTo>
                    <a:pt x="1163856" y="632700"/>
                  </a:lnTo>
                  <a:lnTo>
                    <a:pt x="1168953" y="647700"/>
                  </a:lnTo>
                  <a:lnTo>
                    <a:pt x="1164698" y="632460"/>
                  </a:lnTo>
                  <a:close/>
                </a:path>
                <a:path w="2100580" h="1074420">
                  <a:moveTo>
                    <a:pt x="667289" y="638810"/>
                  </a:moveTo>
                  <a:lnTo>
                    <a:pt x="666867" y="638810"/>
                  </a:lnTo>
                  <a:lnTo>
                    <a:pt x="665263" y="641340"/>
                  </a:lnTo>
                  <a:lnTo>
                    <a:pt x="666867" y="639444"/>
                  </a:lnTo>
                  <a:lnTo>
                    <a:pt x="667289" y="638810"/>
                  </a:lnTo>
                  <a:close/>
                </a:path>
                <a:path w="2100580" h="1074420">
                  <a:moveTo>
                    <a:pt x="675675" y="626179"/>
                  </a:moveTo>
                  <a:lnTo>
                    <a:pt x="666867" y="639444"/>
                  </a:lnTo>
                  <a:lnTo>
                    <a:pt x="677076" y="627380"/>
                  </a:lnTo>
                  <a:lnTo>
                    <a:pt x="675675" y="626179"/>
                  </a:lnTo>
                  <a:close/>
                </a:path>
                <a:path w="2100580" h="1074420">
                  <a:moveTo>
                    <a:pt x="1850509" y="636238"/>
                  </a:moveTo>
                  <a:close/>
                </a:path>
                <a:path w="2100580" h="1074420">
                  <a:moveTo>
                    <a:pt x="1859854" y="623570"/>
                  </a:moveTo>
                  <a:lnTo>
                    <a:pt x="1849172" y="635000"/>
                  </a:lnTo>
                  <a:lnTo>
                    <a:pt x="1850552" y="636270"/>
                  </a:lnTo>
                  <a:lnTo>
                    <a:pt x="1859854" y="623570"/>
                  </a:lnTo>
                  <a:close/>
                </a:path>
                <a:path w="2100580" h="1074420">
                  <a:moveTo>
                    <a:pt x="1799796" y="560070"/>
                  </a:moveTo>
                  <a:lnTo>
                    <a:pt x="1801148" y="561340"/>
                  </a:lnTo>
                  <a:lnTo>
                    <a:pt x="1790494" y="572770"/>
                  </a:lnTo>
                  <a:lnTo>
                    <a:pt x="1781192" y="585470"/>
                  </a:lnTo>
                  <a:lnTo>
                    <a:pt x="1850509" y="636238"/>
                  </a:lnTo>
                  <a:lnTo>
                    <a:pt x="1849172" y="635000"/>
                  </a:lnTo>
                  <a:lnTo>
                    <a:pt x="1859855" y="623569"/>
                  </a:lnTo>
                  <a:lnTo>
                    <a:pt x="1869157" y="610870"/>
                  </a:lnTo>
                  <a:lnTo>
                    <a:pt x="1799796" y="560070"/>
                  </a:lnTo>
                  <a:close/>
                </a:path>
                <a:path w="2100580" h="1074420">
                  <a:moveTo>
                    <a:pt x="1254559" y="626605"/>
                  </a:moveTo>
                  <a:lnTo>
                    <a:pt x="1256980" y="633730"/>
                  </a:lnTo>
                  <a:lnTo>
                    <a:pt x="1257185" y="633730"/>
                  </a:lnTo>
                  <a:lnTo>
                    <a:pt x="1254559" y="626605"/>
                  </a:lnTo>
                  <a:close/>
                </a:path>
                <a:path w="2100580" h="1074420">
                  <a:moveTo>
                    <a:pt x="1251801" y="618490"/>
                  </a:moveTo>
                  <a:lnTo>
                    <a:pt x="1254559" y="626605"/>
                  </a:lnTo>
                  <a:lnTo>
                    <a:pt x="1257185" y="633730"/>
                  </a:lnTo>
                  <a:lnTo>
                    <a:pt x="1251801" y="618490"/>
                  </a:lnTo>
                  <a:close/>
                </a:path>
                <a:path w="2100580" h="1074420">
                  <a:moveTo>
                    <a:pt x="1298405" y="618490"/>
                  </a:moveTo>
                  <a:lnTo>
                    <a:pt x="1251801" y="618490"/>
                  </a:lnTo>
                  <a:lnTo>
                    <a:pt x="1257185" y="633730"/>
                  </a:lnTo>
                  <a:lnTo>
                    <a:pt x="1298405" y="618490"/>
                  </a:lnTo>
                  <a:close/>
                </a:path>
                <a:path w="2100580" h="1074420">
                  <a:moveTo>
                    <a:pt x="1246439" y="604581"/>
                  </a:moveTo>
                  <a:lnTo>
                    <a:pt x="1163774" y="632460"/>
                  </a:lnTo>
                  <a:lnTo>
                    <a:pt x="1163856" y="632700"/>
                  </a:lnTo>
                  <a:lnTo>
                    <a:pt x="1164698" y="632460"/>
                  </a:lnTo>
                  <a:lnTo>
                    <a:pt x="1256529" y="632460"/>
                  </a:lnTo>
                  <a:lnTo>
                    <a:pt x="1251801" y="619125"/>
                  </a:lnTo>
                  <a:lnTo>
                    <a:pt x="1246439" y="604581"/>
                  </a:lnTo>
                  <a:close/>
                </a:path>
                <a:path w="2100580" h="1074420">
                  <a:moveTo>
                    <a:pt x="1336190" y="604520"/>
                  </a:moveTo>
                  <a:lnTo>
                    <a:pt x="1246622" y="604520"/>
                  </a:lnTo>
                  <a:lnTo>
                    <a:pt x="1251801" y="619125"/>
                  </a:lnTo>
                  <a:lnTo>
                    <a:pt x="1254559" y="626605"/>
                  </a:lnTo>
                  <a:lnTo>
                    <a:pt x="1251801" y="618490"/>
                  </a:lnTo>
                  <a:lnTo>
                    <a:pt x="1298405" y="618490"/>
                  </a:lnTo>
                  <a:lnTo>
                    <a:pt x="1336190" y="604520"/>
                  </a:lnTo>
                  <a:close/>
                </a:path>
                <a:path w="2100580" h="1074420">
                  <a:moveTo>
                    <a:pt x="1869157" y="610870"/>
                  </a:moveTo>
                  <a:lnTo>
                    <a:pt x="1859855" y="623569"/>
                  </a:lnTo>
                  <a:lnTo>
                    <a:pt x="1870537" y="612140"/>
                  </a:lnTo>
                  <a:lnTo>
                    <a:pt x="1869879" y="612140"/>
                  </a:lnTo>
                  <a:lnTo>
                    <a:pt x="1869157" y="610870"/>
                  </a:lnTo>
                  <a:close/>
                </a:path>
                <a:path w="2100580" h="1074420">
                  <a:moveTo>
                    <a:pt x="1246622" y="604520"/>
                  </a:moveTo>
                  <a:lnTo>
                    <a:pt x="1246439" y="604581"/>
                  </a:lnTo>
                  <a:lnTo>
                    <a:pt x="1251801" y="619125"/>
                  </a:lnTo>
                  <a:lnTo>
                    <a:pt x="1246622" y="604520"/>
                  </a:lnTo>
                  <a:close/>
                </a:path>
                <a:path w="2100580" h="1074420">
                  <a:moveTo>
                    <a:pt x="1328856" y="574040"/>
                  </a:moveTo>
                  <a:lnTo>
                    <a:pt x="1246416" y="604520"/>
                  </a:lnTo>
                  <a:lnTo>
                    <a:pt x="1246622" y="604520"/>
                  </a:lnTo>
                  <a:lnTo>
                    <a:pt x="1336190" y="604520"/>
                  </a:lnTo>
                  <a:lnTo>
                    <a:pt x="1339625" y="603250"/>
                  </a:lnTo>
                  <a:lnTo>
                    <a:pt x="1339094" y="603250"/>
                  </a:lnTo>
                  <a:lnTo>
                    <a:pt x="1334451" y="589280"/>
                  </a:lnTo>
                  <a:lnTo>
                    <a:pt x="1334240" y="589280"/>
                  </a:lnTo>
                  <a:lnTo>
                    <a:pt x="1328856" y="574040"/>
                  </a:lnTo>
                  <a:close/>
                </a:path>
                <a:path w="2100580" h="1074420">
                  <a:moveTo>
                    <a:pt x="1334240" y="588643"/>
                  </a:moveTo>
                  <a:lnTo>
                    <a:pt x="1339094" y="603250"/>
                  </a:lnTo>
                  <a:lnTo>
                    <a:pt x="1339569" y="603098"/>
                  </a:lnTo>
                  <a:lnTo>
                    <a:pt x="1334240" y="588643"/>
                  </a:lnTo>
                  <a:close/>
                </a:path>
                <a:path w="2100580" h="1074420">
                  <a:moveTo>
                    <a:pt x="1339569" y="603098"/>
                  </a:moveTo>
                  <a:lnTo>
                    <a:pt x="1339094" y="603250"/>
                  </a:lnTo>
                  <a:lnTo>
                    <a:pt x="1339625" y="603250"/>
                  </a:lnTo>
                  <a:lnTo>
                    <a:pt x="1339569" y="603098"/>
                  </a:lnTo>
                  <a:close/>
                </a:path>
                <a:path w="2100580" h="1074420">
                  <a:moveTo>
                    <a:pt x="1411404" y="547871"/>
                  </a:moveTo>
                  <a:lnTo>
                    <a:pt x="1329387" y="574040"/>
                  </a:lnTo>
                  <a:lnTo>
                    <a:pt x="1334240" y="588643"/>
                  </a:lnTo>
                  <a:lnTo>
                    <a:pt x="1339569" y="603098"/>
                  </a:lnTo>
                  <a:lnTo>
                    <a:pt x="1422683" y="576580"/>
                  </a:lnTo>
                  <a:lnTo>
                    <a:pt x="1417133" y="559881"/>
                  </a:lnTo>
                  <a:lnTo>
                    <a:pt x="1411404" y="547871"/>
                  </a:lnTo>
                  <a:close/>
                </a:path>
                <a:path w="2100580" h="1074420">
                  <a:moveTo>
                    <a:pt x="594764" y="582646"/>
                  </a:moveTo>
                  <a:lnTo>
                    <a:pt x="586193" y="590550"/>
                  </a:lnTo>
                  <a:lnTo>
                    <a:pt x="586584" y="591820"/>
                  </a:lnTo>
                  <a:lnTo>
                    <a:pt x="587001" y="591820"/>
                  </a:lnTo>
                  <a:lnTo>
                    <a:pt x="594764" y="582646"/>
                  </a:lnTo>
                  <a:close/>
                </a:path>
                <a:path w="2100580" h="1074420">
                  <a:moveTo>
                    <a:pt x="597210" y="580390"/>
                  </a:moveTo>
                  <a:lnTo>
                    <a:pt x="594764" y="582646"/>
                  </a:lnTo>
                  <a:lnTo>
                    <a:pt x="587001" y="591820"/>
                  </a:lnTo>
                  <a:lnTo>
                    <a:pt x="597210" y="580390"/>
                  </a:lnTo>
                  <a:close/>
                </a:path>
                <a:path w="2100580" h="1074420">
                  <a:moveTo>
                    <a:pt x="543064" y="504347"/>
                  </a:moveTo>
                  <a:lnTo>
                    <a:pt x="539297" y="507932"/>
                  </a:lnTo>
                  <a:lnTo>
                    <a:pt x="520871" y="527050"/>
                  </a:lnTo>
                  <a:lnTo>
                    <a:pt x="586193" y="590550"/>
                  </a:lnTo>
                  <a:lnTo>
                    <a:pt x="597210" y="579754"/>
                  </a:lnTo>
                  <a:lnTo>
                    <a:pt x="607203" y="567945"/>
                  </a:lnTo>
                  <a:lnTo>
                    <a:pt x="543064" y="504347"/>
                  </a:lnTo>
                  <a:close/>
                </a:path>
                <a:path w="2100580" h="1074420">
                  <a:moveTo>
                    <a:pt x="1328856" y="574040"/>
                  </a:moveTo>
                  <a:lnTo>
                    <a:pt x="1334240" y="589280"/>
                  </a:lnTo>
                  <a:lnTo>
                    <a:pt x="1332755" y="584616"/>
                  </a:lnTo>
                  <a:lnTo>
                    <a:pt x="1328856" y="574040"/>
                  </a:lnTo>
                  <a:close/>
                </a:path>
                <a:path w="2100580" h="1074420">
                  <a:moveTo>
                    <a:pt x="1332755" y="584616"/>
                  </a:moveTo>
                  <a:lnTo>
                    <a:pt x="1334240" y="589280"/>
                  </a:lnTo>
                  <a:lnTo>
                    <a:pt x="1334451" y="589280"/>
                  </a:lnTo>
                  <a:lnTo>
                    <a:pt x="1334240" y="588643"/>
                  </a:lnTo>
                  <a:lnTo>
                    <a:pt x="1332755" y="584616"/>
                  </a:lnTo>
                  <a:close/>
                </a:path>
                <a:path w="2100580" h="1074420">
                  <a:moveTo>
                    <a:pt x="1790494" y="572770"/>
                  </a:moveTo>
                  <a:lnTo>
                    <a:pt x="1779840" y="584200"/>
                  </a:lnTo>
                  <a:lnTo>
                    <a:pt x="1780485" y="585470"/>
                  </a:lnTo>
                  <a:lnTo>
                    <a:pt x="1781192" y="585470"/>
                  </a:lnTo>
                  <a:lnTo>
                    <a:pt x="1790494" y="572770"/>
                  </a:lnTo>
                  <a:close/>
                </a:path>
                <a:path w="2100580" h="1074420">
                  <a:moveTo>
                    <a:pt x="1329387" y="574040"/>
                  </a:moveTo>
                  <a:lnTo>
                    <a:pt x="1328856" y="574040"/>
                  </a:lnTo>
                  <a:lnTo>
                    <a:pt x="1332755" y="584616"/>
                  </a:lnTo>
                  <a:lnTo>
                    <a:pt x="1329387" y="574040"/>
                  </a:lnTo>
                  <a:close/>
                </a:path>
                <a:path w="2100580" h="1074420">
                  <a:moveTo>
                    <a:pt x="1737938" y="502920"/>
                  </a:moveTo>
                  <a:lnTo>
                    <a:pt x="1727284" y="514350"/>
                  </a:lnTo>
                  <a:lnTo>
                    <a:pt x="1717856" y="526912"/>
                  </a:lnTo>
                  <a:lnTo>
                    <a:pt x="1779840" y="584200"/>
                  </a:lnTo>
                  <a:lnTo>
                    <a:pt x="1790494" y="572770"/>
                  </a:lnTo>
                  <a:lnTo>
                    <a:pt x="1799787" y="560082"/>
                  </a:lnTo>
                  <a:lnTo>
                    <a:pt x="1737938" y="502920"/>
                  </a:lnTo>
                  <a:close/>
                </a:path>
                <a:path w="2100580" h="1074420">
                  <a:moveTo>
                    <a:pt x="607419" y="567690"/>
                  </a:moveTo>
                  <a:lnTo>
                    <a:pt x="607203" y="567945"/>
                  </a:lnTo>
                  <a:lnTo>
                    <a:pt x="608227" y="568960"/>
                  </a:lnTo>
                  <a:lnTo>
                    <a:pt x="597210" y="579754"/>
                  </a:lnTo>
                  <a:lnTo>
                    <a:pt x="594764" y="582646"/>
                  </a:lnTo>
                  <a:lnTo>
                    <a:pt x="597210" y="580390"/>
                  </a:lnTo>
                  <a:lnTo>
                    <a:pt x="622240" y="580390"/>
                  </a:lnTo>
                  <a:lnTo>
                    <a:pt x="607419" y="567690"/>
                  </a:lnTo>
                  <a:close/>
                </a:path>
                <a:path w="2100580" h="1074420">
                  <a:moveTo>
                    <a:pt x="607203" y="567945"/>
                  </a:moveTo>
                  <a:lnTo>
                    <a:pt x="597210" y="579754"/>
                  </a:lnTo>
                  <a:lnTo>
                    <a:pt x="608227" y="568960"/>
                  </a:lnTo>
                  <a:lnTo>
                    <a:pt x="607203" y="567945"/>
                  </a:lnTo>
                  <a:close/>
                </a:path>
                <a:path w="2100580" h="1074420">
                  <a:moveTo>
                    <a:pt x="1417829" y="561340"/>
                  </a:moveTo>
                  <a:lnTo>
                    <a:pt x="1422683" y="576580"/>
                  </a:lnTo>
                  <a:lnTo>
                    <a:pt x="1423610" y="576580"/>
                  </a:lnTo>
                  <a:lnTo>
                    <a:pt x="1424494" y="575310"/>
                  </a:lnTo>
                  <a:lnTo>
                    <a:pt x="1417829" y="561340"/>
                  </a:lnTo>
                  <a:close/>
                </a:path>
                <a:path w="2100580" h="1074420">
                  <a:moveTo>
                    <a:pt x="1484898" y="547370"/>
                  </a:moveTo>
                  <a:lnTo>
                    <a:pt x="1412976" y="547370"/>
                  </a:lnTo>
                  <a:lnTo>
                    <a:pt x="1417133" y="559881"/>
                  </a:lnTo>
                  <a:lnTo>
                    <a:pt x="1424494" y="575310"/>
                  </a:lnTo>
                  <a:lnTo>
                    <a:pt x="1484898" y="547370"/>
                  </a:lnTo>
                  <a:close/>
                </a:path>
                <a:path w="2100580" h="1074420">
                  <a:moveTo>
                    <a:pt x="1799787" y="560082"/>
                  </a:moveTo>
                  <a:lnTo>
                    <a:pt x="1790494" y="572770"/>
                  </a:lnTo>
                  <a:lnTo>
                    <a:pt x="1801148" y="561340"/>
                  </a:lnTo>
                  <a:lnTo>
                    <a:pt x="1799787" y="560082"/>
                  </a:lnTo>
                  <a:close/>
                </a:path>
                <a:path w="2100580" h="1074420">
                  <a:moveTo>
                    <a:pt x="1412976" y="547370"/>
                  </a:moveTo>
                  <a:lnTo>
                    <a:pt x="1411404" y="547871"/>
                  </a:lnTo>
                  <a:lnTo>
                    <a:pt x="1417133" y="559881"/>
                  </a:lnTo>
                  <a:lnTo>
                    <a:pt x="1412976" y="547370"/>
                  </a:lnTo>
                  <a:close/>
                </a:path>
                <a:path w="2100580" h="1074420">
                  <a:moveTo>
                    <a:pt x="1490789" y="510540"/>
                  </a:moveTo>
                  <a:lnTo>
                    <a:pt x="1411165" y="547370"/>
                  </a:lnTo>
                  <a:lnTo>
                    <a:pt x="1411404" y="547871"/>
                  </a:lnTo>
                  <a:lnTo>
                    <a:pt x="1412976" y="547370"/>
                  </a:lnTo>
                  <a:lnTo>
                    <a:pt x="1484898" y="547370"/>
                  </a:lnTo>
                  <a:lnTo>
                    <a:pt x="1502175" y="539378"/>
                  </a:lnTo>
                  <a:lnTo>
                    <a:pt x="1497453" y="524509"/>
                  </a:lnTo>
                  <a:lnTo>
                    <a:pt x="1490789" y="510540"/>
                  </a:lnTo>
                  <a:close/>
                </a:path>
                <a:path w="2100580" h="1074420">
                  <a:moveTo>
                    <a:pt x="1575035" y="483018"/>
                  </a:moveTo>
                  <a:lnTo>
                    <a:pt x="1492613" y="509270"/>
                  </a:lnTo>
                  <a:lnTo>
                    <a:pt x="1497453" y="524510"/>
                  </a:lnTo>
                  <a:lnTo>
                    <a:pt x="1504117" y="538480"/>
                  </a:lnTo>
                  <a:lnTo>
                    <a:pt x="1502175" y="539378"/>
                  </a:lnTo>
                  <a:lnTo>
                    <a:pt x="1502293" y="539750"/>
                  </a:lnTo>
                  <a:lnTo>
                    <a:pt x="1586029" y="511810"/>
                  </a:lnTo>
                  <a:lnTo>
                    <a:pt x="1581189" y="497840"/>
                  </a:lnTo>
                  <a:lnTo>
                    <a:pt x="1581400" y="497840"/>
                  </a:lnTo>
                  <a:lnTo>
                    <a:pt x="1581189" y="497204"/>
                  </a:lnTo>
                  <a:lnTo>
                    <a:pt x="1575035" y="483018"/>
                  </a:lnTo>
                  <a:close/>
                </a:path>
                <a:path w="2100580" h="1074420">
                  <a:moveTo>
                    <a:pt x="1497453" y="524509"/>
                  </a:moveTo>
                  <a:lnTo>
                    <a:pt x="1502175" y="539378"/>
                  </a:lnTo>
                  <a:lnTo>
                    <a:pt x="1504117" y="538480"/>
                  </a:lnTo>
                  <a:lnTo>
                    <a:pt x="1497453" y="524509"/>
                  </a:lnTo>
                  <a:close/>
                </a:path>
                <a:path w="2100580" h="1074420">
                  <a:moveTo>
                    <a:pt x="531888" y="515620"/>
                  </a:moveTo>
                  <a:lnTo>
                    <a:pt x="520547" y="525780"/>
                  </a:lnTo>
                  <a:lnTo>
                    <a:pt x="520871" y="527050"/>
                  </a:lnTo>
                  <a:lnTo>
                    <a:pt x="531888" y="515620"/>
                  </a:lnTo>
                  <a:close/>
                </a:path>
                <a:path w="2100580" h="1074420">
                  <a:moveTo>
                    <a:pt x="1669122" y="449580"/>
                  </a:moveTo>
                  <a:lnTo>
                    <a:pt x="1659416" y="462512"/>
                  </a:lnTo>
                  <a:lnTo>
                    <a:pt x="1665928" y="477520"/>
                  </a:lnTo>
                  <a:lnTo>
                    <a:pt x="1657916" y="481023"/>
                  </a:lnTo>
                  <a:lnTo>
                    <a:pt x="1717753" y="527050"/>
                  </a:lnTo>
                  <a:lnTo>
                    <a:pt x="1717856" y="526912"/>
                  </a:lnTo>
                  <a:lnTo>
                    <a:pt x="1716630" y="525780"/>
                  </a:lnTo>
                  <a:lnTo>
                    <a:pt x="1727284" y="514350"/>
                  </a:lnTo>
                  <a:lnTo>
                    <a:pt x="1736816" y="501650"/>
                  </a:lnTo>
                  <a:lnTo>
                    <a:pt x="1669122" y="449580"/>
                  </a:lnTo>
                  <a:close/>
                </a:path>
                <a:path w="2100580" h="1074420">
                  <a:moveTo>
                    <a:pt x="1727285" y="514349"/>
                  </a:moveTo>
                  <a:lnTo>
                    <a:pt x="1716630" y="525780"/>
                  </a:lnTo>
                  <a:lnTo>
                    <a:pt x="1717856" y="526912"/>
                  </a:lnTo>
                  <a:lnTo>
                    <a:pt x="1727285" y="514349"/>
                  </a:lnTo>
                  <a:close/>
                </a:path>
                <a:path w="2100580" h="1074420">
                  <a:moveTo>
                    <a:pt x="479835" y="438150"/>
                  </a:moveTo>
                  <a:lnTo>
                    <a:pt x="468493" y="449580"/>
                  </a:lnTo>
                  <a:lnTo>
                    <a:pt x="457895" y="460514"/>
                  </a:lnTo>
                  <a:lnTo>
                    <a:pt x="520547" y="525780"/>
                  </a:lnTo>
                  <a:lnTo>
                    <a:pt x="539297" y="507932"/>
                  </a:lnTo>
                  <a:lnTo>
                    <a:pt x="542905" y="504190"/>
                  </a:lnTo>
                  <a:lnTo>
                    <a:pt x="543230" y="504190"/>
                  </a:lnTo>
                  <a:lnTo>
                    <a:pt x="479835" y="438150"/>
                  </a:lnTo>
                  <a:close/>
                </a:path>
                <a:path w="2100580" h="1074420">
                  <a:moveTo>
                    <a:pt x="1497453" y="524509"/>
                  </a:moveTo>
                  <a:close/>
                </a:path>
                <a:path w="2100580" h="1074420">
                  <a:moveTo>
                    <a:pt x="1492613" y="509270"/>
                  </a:moveTo>
                  <a:lnTo>
                    <a:pt x="1491678" y="509270"/>
                  </a:lnTo>
                  <a:lnTo>
                    <a:pt x="1490789" y="510540"/>
                  </a:lnTo>
                  <a:lnTo>
                    <a:pt x="1497453" y="524509"/>
                  </a:lnTo>
                  <a:lnTo>
                    <a:pt x="1492613" y="509270"/>
                  </a:lnTo>
                  <a:close/>
                </a:path>
                <a:path w="2100580" h="1074420">
                  <a:moveTo>
                    <a:pt x="1736816" y="501650"/>
                  </a:moveTo>
                  <a:lnTo>
                    <a:pt x="1727285" y="514349"/>
                  </a:lnTo>
                  <a:lnTo>
                    <a:pt x="1737938" y="502920"/>
                  </a:lnTo>
                  <a:lnTo>
                    <a:pt x="1737399" y="502920"/>
                  </a:lnTo>
                  <a:lnTo>
                    <a:pt x="1736816" y="501650"/>
                  </a:lnTo>
                  <a:close/>
                </a:path>
                <a:path w="2100580" h="1074420">
                  <a:moveTo>
                    <a:pt x="1581189" y="497840"/>
                  </a:moveTo>
                  <a:lnTo>
                    <a:pt x="1586029" y="511810"/>
                  </a:lnTo>
                  <a:lnTo>
                    <a:pt x="1581970" y="499561"/>
                  </a:lnTo>
                  <a:lnTo>
                    <a:pt x="1581189" y="497840"/>
                  </a:lnTo>
                  <a:close/>
                </a:path>
                <a:path w="2100580" h="1074420">
                  <a:moveTo>
                    <a:pt x="1581970" y="499561"/>
                  </a:moveTo>
                  <a:lnTo>
                    <a:pt x="1586029" y="511810"/>
                  </a:lnTo>
                  <a:lnTo>
                    <a:pt x="1587526" y="511810"/>
                  </a:lnTo>
                  <a:lnTo>
                    <a:pt x="1581970" y="499561"/>
                  </a:lnTo>
                  <a:close/>
                </a:path>
                <a:path w="2100580" h="1074420">
                  <a:moveTo>
                    <a:pt x="1654313" y="482600"/>
                  </a:moveTo>
                  <a:lnTo>
                    <a:pt x="1576350" y="482600"/>
                  </a:lnTo>
                  <a:lnTo>
                    <a:pt x="1581189" y="497204"/>
                  </a:lnTo>
                  <a:lnTo>
                    <a:pt x="1587526" y="511810"/>
                  </a:lnTo>
                  <a:lnTo>
                    <a:pt x="1654313" y="482600"/>
                  </a:lnTo>
                  <a:close/>
                </a:path>
                <a:path w="2100580" h="1074420">
                  <a:moveTo>
                    <a:pt x="542905" y="504190"/>
                  </a:moveTo>
                  <a:lnTo>
                    <a:pt x="539297" y="507932"/>
                  </a:lnTo>
                  <a:lnTo>
                    <a:pt x="543064" y="504347"/>
                  </a:lnTo>
                  <a:lnTo>
                    <a:pt x="542905" y="504190"/>
                  </a:lnTo>
                  <a:close/>
                </a:path>
                <a:path w="2100580" h="1074420">
                  <a:moveTo>
                    <a:pt x="543230" y="504190"/>
                  </a:moveTo>
                  <a:lnTo>
                    <a:pt x="542905" y="504190"/>
                  </a:lnTo>
                  <a:lnTo>
                    <a:pt x="543064" y="504347"/>
                  </a:lnTo>
                  <a:lnTo>
                    <a:pt x="543230" y="504190"/>
                  </a:lnTo>
                  <a:close/>
                </a:path>
                <a:path w="2100580" h="1074420">
                  <a:moveTo>
                    <a:pt x="1581400" y="497840"/>
                  </a:moveTo>
                  <a:lnTo>
                    <a:pt x="1581189" y="497840"/>
                  </a:lnTo>
                  <a:lnTo>
                    <a:pt x="1581970" y="499561"/>
                  </a:lnTo>
                  <a:lnTo>
                    <a:pt x="1581400" y="497840"/>
                  </a:lnTo>
                  <a:close/>
                </a:path>
                <a:path w="2100580" h="1074420">
                  <a:moveTo>
                    <a:pt x="1576350" y="482600"/>
                  </a:moveTo>
                  <a:lnTo>
                    <a:pt x="1575035" y="483018"/>
                  </a:lnTo>
                  <a:lnTo>
                    <a:pt x="1581189" y="497204"/>
                  </a:lnTo>
                  <a:lnTo>
                    <a:pt x="1576350" y="482600"/>
                  </a:lnTo>
                  <a:close/>
                </a:path>
                <a:path w="2100580" h="1074420">
                  <a:moveTo>
                    <a:pt x="1653254" y="448310"/>
                  </a:moveTo>
                  <a:lnTo>
                    <a:pt x="1574853" y="482600"/>
                  </a:lnTo>
                  <a:lnTo>
                    <a:pt x="1575035" y="483018"/>
                  </a:lnTo>
                  <a:lnTo>
                    <a:pt x="1576350" y="482600"/>
                  </a:lnTo>
                  <a:lnTo>
                    <a:pt x="1654313" y="482600"/>
                  </a:lnTo>
                  <a:lnTo>
                    <a:pt x="1657916" y="481023"/>
                  </a:lnTo>
                  <a:lnTo>
                    <a:pt x="1650059" y="474980"/>
                  </a:lnTo>
                  <a:lnTo>
                    <a:pt x="1659416" y="462512"/>
                  </a:lnTo>
                  <a:lnTo>
                    <a:pt x="1653254" y="448310"/>
                  </a:lnTo>
                  <a:close/>
                </a:path>
                <a:path w="2100580" h="1074420">
                  <a:moveTo>
                    <a:pt x="1659416" y="462512"/>
                  </a:moveTo>
                  <a:lnTo>
                    <a:pt x="1650059" y="474980"/>
                  </a:lnTo>
                  <a:lnTo>
                    <a:pt x="1657916" y="481023"/>
                  </a:lnTo>
                  <a:lnTo>
                    <a:pt x="1665928" y="477520"/>
                  </a:lnTo>
                  <a:lnTo>
                    <a:pt x="1659416" y="462512"/>
                  </a:lnTo>
                  <a:close/>
                </a:path>
                <a:path w="2100580" h="1074420">
                  <a:moveTo>
                    <a:pt x="1661746" y="444500"/>
                  </a:moveTo>
                  <a:lnTo>
                    <a:pt x="1653254" y="448310"/>
                  </a:lnTo>
                  <a:lnTo>
                    <a:pt x="1659591" y="462279"/>
                  </a:lnTo>
                  <a:lnTo>
                    <a:pt x="1669122" y="449580"/>
                  </a:lnTo>
                  <a:lnTo>
                    <a:pt x="1661746" y="444500"/>
                  </a:lnTo>
                  <a:close/>
                </a:path>
                <a:path w="2100580" h="1074420">
                  <a:moveTo>
                    <a:pt x="425867" y="384810"/>
                  </a:moveTo>
                  <a:lnTo>
                    <a:pt x="403282" y="384810"/>
                  </a:lnTo>
                  <a:lnTo>
                    <a:pt x="392204" y="396240"/>
                  </a:lnTo>
                  <a:lnTo>
                    <a:pt x="457415" y="461010"/>
                  </a:lnTo>
                  <a:lnTo>
                    <a:pt x="457895" y="460514"/>
                  </a:lnTo>
                  <a:lnTo>
                    <a:pt x="457151" y="459740"/>
                  </a:lnTo>
                  <a:lnTo>
                    <a:pt x="476429" y="441391"/>
                  </a:lnTo>
                  <a:lnTo>
                    <a:pt x="479570" y="438150"/>
                  </a:lnTo>
                  <a:lnTo>
                    <a:pt x="425867" y="384810"/>
                  </a:lnTo>
                  <a:close/>
                </a:path>
                <a:path w="2100580" h="1074420">
                  <a:moveTo>
                    <a:pt x="476429" y="441391"/>
                  </a:moveTo>
                  <a:lnTo>
                    <a:pt x="457151" y="459740"/>
                  </a:lnTo>
                  <a:lnTo>
                    <a:pt x="457895" y="460514"/>
                  </a:lnTo>
                  <a:lnTo>
                    <a:pt x="476429" y="441391"/>
                  </a:lnTo>
                  <a:close/>
                </a:path>
                <a:path w="2100580" h="1074420">
                  <a:moveTo>
                    <a:pt x="479835" y="438150"/>
                  </a:moveTo>
                  <a:lnTo>
                    <a:pt x="476429" y="441391"/>
                  </a:lnTo>
                  <a:lnTo>
                    <a:pt x="468493" y="449580"/>
                  </a:lnTo>
                  <a:lnTo>
                    <a:pt x="479835" y="438150"/>
                  </a:lnTo>
                  <a:close/>
                </a:path>
                <a:path w="2100580" h="1074420">
                  <a:moveTo>
                    <a:pt x="479835" y="438150"/>
                  </a:moveTo>
                  <a:lnTo>
                    <a:pt x="479570" y="438150"/>
                  </a:lnTo>
                  <a:lnTo>
                    <a:pt x="476429" y="441391"/>
                  </a:lnTo>
                  <a:lnTo>
                    <a:pt x="479835" y="438150"/>
                  </a:lnTo>
                  <a:close/>
                </a:path>
                <a:path w="2100580" h="1074420">
                  <a:moveTo>
                    <a:pt x="403282" y="384810"/>
                  </a:moveTo>
                  <a:lnTo>
                    <a:pt x="390765" y="393700"/>
                  </a:lnTo>
                  <a:lnTo>
                    <a:pt x="391427" y="394970"/>
                  </a:lnTo>
                  <a:lnTo>
                    <a:pt x="392204" y="396240"/>
                  </a:lnTo>
                  <a:lnTo>
                    <a:pt x="403282" y="384810"/>
                  </a:lnTo>
                  <a:close/>
                </a:path>
                <a:path w="2100580" h="1074420">
                  <a:moveTo>
                    <a:pt x="360298" y="302264"/>
                  </a:moveTo>
                  <a:lnTo>
                    <a:pt x="335262" y="321310"/>
                  </a:lnTo>
                  <a:lnTo>
                    <a:pt x="390765" y="393700"/>
                  </a:lnTo>
                  <a:lnTo>
                    <a:pt x="405626" y="382390"/>
                  </a:lnTo>
                  <a:lnTo>
                    <a:pt x="414359" y="373380"/>
                  </a:lnTo>
                  <a:lnTo>
                    <a:pt x="414824" y="373380"/>
                  </a:lnTo>
                  <a:lnTo>
                    <a:pt x="360298" y="302264"/>
                  </a:lnTo>
                  <a:close/>
                </a:path>
                <a:path w="2100580" h="1074420">
                  <a:moveTo>
                    <a:pt x="415707" y="374718"/>
                  </a:moveTo>
                  <a:lnTo>
                    <a:pt x="405626" y="382390"/>
                  </a:lnTo>
                  <a:lnTo>
                    <a:pt x="403282" y="384810"/>
                  </a:lnTo>
                  <a:lnTo>
                    <a:pt x="425867" y="384810"/>
                  </a:lnTo>
                  <a:lnTo>
                    <a:pt x="415707" y="374718"/>
                  </a:lnTo>
                  <a:close/>
                </a:path>
                <a:path w="2100580" h="1074420">
                  <a:moveTo>
                    <a:pt x="414359" y="373380"/>
                  </a:moveTo>
                  <a:lnTo>
                    <a:pt x="405626" y="382390"/>
                  </a:lnTo>
                  <a:lnTo>
                    <a:pt x="415707" y="374718"/>
                  </a:lnTo>
                  <a:lnTo>
                    <a:pt x="414359" y="373380"/>
                  </a:lnTo>
                  <a:close/>
                </a:path>
                <a:path w="2100580" h="1074420">
                  <a:moveTo>
                    <a:pt x="414824" y="373380"/>
                  </a:moveTo>
                  <a:lnTo>
                    <a:pt x="414359" y="373380"/>
                  </a:lnTo>
                  <a:lnTo>
                    <a:pt x="415707" y="374718"/>
                  </a:lnTo>
                  <a:lnTo>
                    <a:pt x="414824" y="373380"/>
                  </a:lnTo>
                  <a:close/>
                </a:path>
                <a:path w="2100580" h="1074420">
                  <a:moveTo>
                    <a:pt x="348613" y="311150"/>
                  </a:moveTo>
                  <a:lnTo>
                    <a:pt x="347778" y="311150"/>
                  </a:lnTo>
                  <a:lnTo>
                    <a:pt x="335252" y="321310"/>
                  </a:lnTo>
                  <a:lnTo>
                    <a:pt x="348613" y="311150"/>
                  </a:lnTo>
                  <a:close/>
                </a:path>
                <a:path w="2100580" h="1074420">
                  <a:moveTo>
                    <a:pt x="305067" y="228756"/>
                  </a:moveTo>
                  <a:lnTo>
                    <a:pt x="292424" y="238125"/>
                  </a:lnTo>
                  <a:lnTo>
                    <a:pt x="279897" y="247650"/>
                  </a:lnTo>
                  <a:lnTo>
                    <a:pt x="335252" y="321309"/>
                  </a:lnTo>
                  <a:lnTo>
                    <a:pt x="347778" y="311150"/>
                  </a:lnTo>
                  <a:lnTo>
                    <a:pt x="348613" y="311150"/>
                  </a:lnTo>
                  <a:lnTo>
                    <a:pt x="360305" y="302260"/>
                  </a:lnTo>
                  <a:lnTo>
                    <a:pt x="305067" y="228756"/>
                  </a:lnTo>
                  <a:close/>
                </a:path>
                <a:path w="2100580" h="1074420">
                  <a:moveTo>
                    <a:pt x="360295" y="302260"/>
                  </a:moveTo>
                  <a:lnTo>
                    <a:pt x="347778" y="311785"/>
                  </a:lnTo>
                  <a:lnTo>
                    <a:pt x="360298" y="302264"/>
                  </a:lnTo>
                  <a:close/>
                </a:path>
                <a:path w="2100580" h="1074420">
                  <a:moveTo>
                    <a:pt x="252601" y="153736"/>
                  </a:moveTo>
                  <a:lnTo>
                    <a:pt x="239699" y="162560"/>
                  </a:lnTo>
                  <a:lnTo>
                    <a:pt x="226844" y="171450"/>
                  </a:lnTo>
                  <a:lnTo>
                    <a:pt x="279569" y="247650"/>
                  </a:lnTo>
                  <a:lnTo>
                    <a:pt x="292424" y="237490"/>
                  </a:lnTo>
                  <a:lnTo>
                    <a:pt x="293259" y="237490"/>
                  </a:lnTo>
                  <a:lnTo>
                    <a:pt x="304950" y="228600"/>
                  </a:lnTo>
                  <a:lnTo>
                    <a:pt x="305278" y="228600"/>
                  </a:lnTo>
                  <a:lnTo>
                    <a:pt x="252601" y="153736"/>
                  </a:lnTo>
                  <a:close/>
                </a:path>
                <a:path w="2100580" h="1074420">
                  <a:moveTo>
                    <a:pt x="292424" y="237490"/>
                  </a:moveTo>
                  <a:lnTo>
                    <a:pt x="279569" y="247650"/>
                  </a:lnTo>
                  <a:lnTo>
                    <a:pt x="283370" y="244833"/>
                  </a:lnTo>
                  <a:lnTo>
                    <a:pt x="292424" y="237490"/>
                  </a:lnTo>
                  <a:close/>
                </a:path>
                <a:path w="2100580" h="1074420">
                  <a:moveTo>
                    <a:pt x="283370" y="244833"/>
                  </a:moveTo>
                  <a:lnTo>
                    <a:pt x="279569" y="247650"/>
                  </a:lnTo>
                  <a:lnTo>
                    <a:pt x="279897" y="247650"/>
                  </a:lnTo>
                  <a:lnTo>
                    <a:pt x="283370" y="244833"/>
                  </a:lnTo>
                  <a:close/>
                </a:path>
                <a:path w="2100580" h="1074420">
                  <a:moveTo>
                    <a:pt x="293259" y="237490"/>
                  </a:moveTo>
                  <a:lnTo>
                    <a:pt x="292424" y="237490"/>
                  </a:lnTo>
                  <a:lnTo>
                    <a:pt x="283370" y="244833"/>
                  </a:lnTo>
                  <a:lnTo>
                    <a:pt x="293259" y="237490"/>
                  </a:lnTo>
                  <a:close/>
                </a:path>
                <a:path w="2100580" h="1074420">
                  <a:moveTo>
                    <a:pt x="304950" y="228600"/>
                  </a:moveTo>
                  <a:lnTo>
                    <a:pt x="292424" y="238125"/>
                  </a:lnTo>
                  <a:lnTo>
                    <a:pt x="305067" y="228756"/>
                  </a:lnTo>
                  <a:lnTo>
                    <a:pt x="304950" y="228600"/>
                  </a:lnTo>
                  <a:close/>
                </a:path>
                <a:path w="2100580" h="1074420">
                  <a:moveTo>
                    <a:pt x="305278" y="228600"/>
                  </a:moveTo>
                  <a:lnTo>
                    <a:pt x="304950" y="228600"/>
                  </a:lnTo>
                  <a:lnTo>
                    <a:pt x="305067" y="228756"/>
                  </a:lnTo>
                  <a:lnTo>
                    <a:pt x="305278" y="228600"/>
                  </a:lnTo>
                  <a:close/>
                </a:path>
                <a:path w="2100580" h="1074420">
                  <a:moveTo>
                    <a:pt x="207274" y="87630"/>
                  </a:moveTo>
                  <a:lnTo>
                    <a:pt x="188160" y="87630"/>
                  </a:lnTo>
                  <a:lnTo>
                    <a:pt x="175161" y="95250"/>
                  </a:lnTo>
                  <a:lnTo>
                    <a:pt x="226700" y="171450"/>
                  </a:lnTo>
                  <a:lnTo>
                    <a:pt x="239699" y="162560"/>
                  </a:lnTo>
                  <a:lnTo>
                    <a:pt x="252554" y="153670"/>
                  </a:lnTo>
                  <a:lnTo>
                    <a:pt x="252698" y="153670"/>
                  </a:lnTo>
                  <a:lnTo>
                    <a:pt x="207274" y="87630"/>
                  </a:lnTo>
                  <a:close/>
                </a:path>
                <a:path w="2100580" h="1074420">
                  <a:moveTo>
                    <a:pt x="239699" y="162560"/>
                  </a:moveTo>
                  <a:lnTo>
                    <a:pt x="226700" y="171450"/>
                  </a:lnTo>
                  <a:lnTo>
                    <a:pt x="226844" y="171450"/>
                  </a:lnTo>
                  <a:lnTo>
                    <a:pt x="239699" y="162560"/>
                  </a:lnTo>
                  <a:close/>
                </a:path>
                <a:path w="2100580" h="1074420">
                  <a:moveTo>
                    <a:pt x="252554" y="153670"/>
                  </a:moveTo>
                  <a:lnTo>
                    <a:pt x="239699" y="162560"/>
                  </a:lnTo>
                  <a:lnTo>
                    <a:pt x="252601" y="153736"/>
                  </a:lnTo>
                  <a:close/>
                </a:path>
                <a:path w="2100580" h="1074420">
                  <a:moveTo>
                    <a:pt x="252698" y="153670"/>
                  </a:moveTo>
                  <a:lnTo>
                    <a:pt x="252554" y="153670"/>
                  </a:lnTo>
                  <a:lnTo>
                    <a:pt x="252698" y="153670"/>
                  </a:lnTo>
                  <a:close/>
                </a:path>
                <a:path w="2100580" h="1074420">
                  <a:moveTo>
                    <a:pt x="154103" y="0"/>
                  </a:moveTo>
                  <a:lnTo>
                    <a:pt x="127217" y="16510"/>
                  </a:lnTo>
                  <a:lnTo>
                    <a:pt x="174717" y="95250"/>
                  </a:lnTo>
                  <a:lnTo>
                    <a:pt x="188160" y="86995"/>
                  </a:lnTo>
                  <a:lnTo>
                    <a:pt x="201159" y="78740"/>
                  </a:lnTo>
                  <a:lnTo>
                    <a:pt x="201604" y="78740"/>
                  </a:lnTo>
                  <a:lnTo>
                    <a:pt x="154103" y="0"/>
                  </a:lnTo>
                  <a:close/>
                </a:path>
                <a:path w="2100580" h="1074420">
                  <a:moveTo>
                    <a:pt x="178854" y="92904"/>
                  </a:moveTo>
                  <a:lnTo>
                    <a:pt x="174717" y="95250"/>
                  </a:lnTo>
                  <a:lnTo>
                    <a:pt x="175161" y="95250"/>
                  </a:lnTo>
                  <a:lnTo>
                    <a:pt x="178854" y="92904"/>
                  </a:lnTo>
                  <a:close/>
                </a:path>
                <a:path w="2100580" h="1074420">
                  <a:moveTo>
                    <a:pt x="188160" y="87630"/>
                  </a:moveTo>
                  <a:lnTo>
                    <a:pt x="178854" y="92904"/>
                  </a:lnTo>
                  <a:lnTo>
                    <a:pt x="175161" y="95250"/>
                  </a:lnTo>
                  <a:lnTo>
                    <a:pt x="188160" y="87630"/>
                  </a:lnTo>
                  <a:close/>
                </a:path>
                <a:path w="2100580" h="1074420">
                  <a:moveTo>
                    <a:pt x="201291" y="78931"/>
                  </a:moveTo>
                  <a:lnTo>
                    <a:pt x="188160" y="86995"/>
                  </a:lnTo>
                  <a:lnTo>
                    <a:pt x="178854" y="92904"/>
                  </a:lnTo>
                  <a:lnTo>
                    <a:pt x="188160" y="87630"/>
                  </a:lnTo>
                  <a:lnTo>
                    <a:pt x="207274" y="87630"/>
                  </a:lnTo>
                  <a:lnTo>
                    <a:pt x="201291" y="78931"/>
                  </a:lnTo>
                  <a:close/>
                </a:path>
                <a:path w="2100580" h="1074420">
                  <a:moveTo>
                    <a:pt x="201159" y="78740"/>
                  </a:moveTo>
                  <a:lnTo>
                    <a:pt x="188160" y="86995"/>
                  </a:lnTo>
                  <a:lnTo>
                    <a:pt x="201291" y="78931"/>
                  </a:lnTo>
                  <a:lnTo>
                    <a:pt x="201159" y="78740"/>
                  </a:lnTo>
                  <a:close/>
                </a:path>
                <a:path w="2100580" h="1074420">
                  <a:moveTo>
                    <a:pt x="201604" y="78740"/>
                  </a:moveTo>
                  <a:lnTo>
                    <a:pt x="201159" y="78740"/>
                  </a:lnTo>
                  <a:lnTo>
                    <a:pt x="201291" y="78931"/>
                  </a:lnTo>
                  <a:lnTo>
                    <a:pt x="201604" y="7874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168985" y="5901085"/>
              <a:ext cx="2250440" cy="3340735"/>
            </a:xfrm>
            <a:custGeom>
              <a:avLst/>
              <a:gdLst/>
              <a:ahLst/>
              <a:cxnLst/>
              <a:rect l="l" t="t" r="r" b="b"/>
              <a:pathLst>
                <a:path w="2250440" h="3340734">
                  <a:moveTo>
                    <a:pt x="2146042" y="1239692"/>
                  </a:moveTo>
                  <a:lnTo>
                    <a:pt x="2084671" y="1292730"/>
                  </a:lnTo>
                  <a:lnTo>
                    <a:pt x="2020275" y="1346862"/>
                  </a:lnTo>
                  <a:lnTo>
                    <a:pt x="1954435" y="1399809"/>
                  </a:lnTo>
                  <a:lnTo>
                    <a:pt x="1879961" y="1439714"/>
                  </a:lnTo>
                  <a:lnTo>
                    <a:pt x="1803486" y="1474950"/>
                  </a:lnTo>
                  <a:lnTo>
                    <a:pt x="1725048" y="1505518"/>
                  </a:lnTo>
                  <a:lnTo>
                    <a:pt x="1644202" y="1529972"/>
                  </a:lnTo>
                  <a:lnTo>
                    <a:pt x="1560627" y="1537901"/>
                  </a:lnTo>
                  <a:lnTo>
                    <a:pt x="1561243" y="1539383"/>
                  </a:lnTo>
                  <a:lnTo>
                    <a:pt x="1477803" y="1572877"/>
                  </a:lnTo>
                  <a:lnTo>
                    <a:pt x="1395808" y="1608113"/>
                  </a:lnTo>
                  <a:lnTo>
                    <a:pt x="1316776" y="1649685"/>
                  </a:lnTo>
                  <a:lnTo>
                    <a:pt x="1234930" y="1685366"/>
                  </a:lnTo>
                  <a:lnTo>
                    <a:pt x="1154935" y="1724900"/>
                  </a:lnTo>
                  <a:lnTo>
                    <a:pt x="1077942" y="1770177"/>
                  </a:lnTo>
                  <a:lnTo>
                    <a:pt x="997762" y="1809526"/>
                  </a:lnTo>
                  <a:lnTo>
                    <a:pt x="920658" y="1854506"/>
                  </a:lnTo>
                  <a:lnTo>
                    <a:pt x="847963" y="1906453"/>
                  </a:lnTo>
                  <a:lnTo>
                    <a:pt x="771710" y="1953138"/>
                  </a:lnTo>
                  <a:lnTo>
                    <a:pt x="704536" y="2012050"/>
                  </a:lnTo>
                  <a:lnTo>
                    <a:pt x="644179" y="2077187"/>
                  </a:lnTo>
                  <a:lnTo>
                    <a:pt x="602755" y="2153995"/>
                  </a:lnTo>
                  <a:lnTo>
                    <a:pt x="585786" y="2239362"/>
                  </a:lnTo>
                  <a:lnTo>
                    <a:pt x="567186" y="2324729"/>
                  </a:lnTo>
                  <a:lnTo>
                    <a:pt x="555070" y="2411133"/>
                  </a:lnTo>
                  <a:lnTo>
                    <a:pt x="543139" y="2497574"/>
                  </a:lnTo>
                  <a:lnTo>
                    <a:pt x="535062" y="2584497"/>
                  </a:lnTo>
                  <a:lnTo>
                    <a:pt x="521872" y="2670828"/>
                  </a:lnTo>
                  <a:lnTo>
                    <a:pt x="515388" y="2757899"/>
                  </a:lnTo>
                  <a:lnTo>
                    <a:pt x="504568" y="2844452"/>
                  </a:lnTo>
                  <a:lnTo>
                    <a:pt x="494527" y="2931152"/>
                  </a:lnTo>
                  <a:lnTo>
                    <a:pt x="488784" y="3019705"/>
                  </a:lnTo>
                  <a:lnTo>
                    <a:pt x="407159" y="3032081"/>
                  </a:lnTo>
                  <a:lnTo>
                    <a:pt x="325202" y="3037231"/>
                  </a:lnTo>
                  <a:lnTo>
                    <a:pt x="244651" y="3053200"/>
                  </a:lnTo>
                  <a:lnTo>
                    <a:pt x="163471" y="3064094"/>
                  </a:lnTo>
                  <a:lnTo>
                    <a:pt x="81661" y="3070763"/>
                  </a:lnTo>
                  <a:lnTo>
                    <a:pt x="0" y="3084138"/>
                  </a:lnTo>
                  <a:lnTo>
                    <a:pt x="86997" y="3116633"/>
                  </a:lnTo>
                  <a:lnTo>
                    <a:pt x="173772" y="3147645"/>
                  </a:lnTo>
                  <a:lnTo>
                    <a:pt x="346025" y="3213300"/>
                  </a:lnTo>
                  <a:lnTo>
                    <a:pt x="433355" y="3242868"/>
                  </a:lnTo>
                  <a:lnTo>
                    <a:pt x="518944" y="3277214"/>
                  </a:lnTo>
                  <a:lnTo>
                    <a:pt x="604978" y="3310339"/>
                  </a:lnTo>
                  <a:lnTo>
                    <a:pt x="692679" y="3340276"/>
                  </a:lnTo>
                  <a:lnTo>
                    <a:pt x="707018" y="3249685"/>
                  </a:lnTo>
                  <a:lnTo>
                    <a:pt x="729027" y="3161836"/>
                  </a:lnTo>
                  <a:lnTo>
                    <a:pt x="748331" y="3073467"/>
                  </a:lnTo>
                  <a:lnTo>
                    <a:pt x="766078" y="2984803"/>
                  </a:lnTo>
                  <a:lnTo>
                    <a:pt x="780788" y="2895509"/>
                  </a:lnTo>
                  <a:lnTo>
                    <a:pt x="799610" y="2807067"/>
                  </a:lnTo>
                  <a:lnTo>
                    <a:pt x="818877" y="2718661"/>
                  </a:lnTo>
                  <a:lnTo>
                    <a:pt x="843813" y="2631590"/>
                  </a:lnTo>
                  <a:lnTo>
                    <a:pt x="860264" y="2542555"/>
                  </a:lnTo>
                  <a:lnTo>
                    <a:pt x="881717" y="2454631"/>
                  </a:lnTo>
                  <a:lnTo>
                    <a:pt x="912988" y="2369598"/>
                  </a:lnTo>
                  <a:lnTo>
                    <a:pt x="947928" y="2287825"/>
                  </a:lnTo>
                  <a:lnTo>
                    <a:pt x="1018141" y="2235693"/>
                  </a:lnTo>
                  <a:lnTo>
                    <a:pt x="1098283" y="2200532"/>
                  </a:lnTo>
                  <a:lnTo>
                    <a:pt x="1178426" y="2166407"/>
                  </a:lnTo>
                  <a:lnTo>
                    <a:pt x="1259643" y="2134394"/>
                  </a:lnTo>
                  <a:lnTo>
                    <a:pt x="1342453" y="2106717"/>
                  </a:lnTo>
                  <a:lnTo>
                    <a:pt x="1426523" y="2082930"/>
                  </a:lnTo>
                  <a:lnTo>
                    <a:pt x="1511928" y="2064293"/>
                  </a:lnTo>
                  <a:lnTo>
                    <a:pt x="1596368" y="2042025"/>
                  </a:lnTo>
                  <a:lnTo>
                    <a:pt x="1679882" y="2016459"/>
                  </a:lnTo>
                  <a:lnTo>
                    <a:pt x="1764916" y="1996007"/>
                  </a:lnTo>
                  <a:lnTo>
                    <a:pt x="1846318" y="1963883"/>
                  </a:lnTo>
                  <a:lnTo>
                    <a:pt x="1928017" y="1933575"/>
                  </a:lnTo>
                  <a:lnTo>
                    <a:pt x="2010420" y="1903897"/>
                  </a:lnTo>
                  <a:lnTo>
                    <a:pt x="2153921" y="1803857"/>
                  </a:lnTo>
                  <a:lnTo>
                    <a:pt x="2208609" y="1735238"/>
                  </a:lnTo>
                  <a:lnTo>
                    <a:pt x="2236620" y="1652686"/>
                  </a:lnTo>
                  <a:lnTo>
                    <a:pt x="2250181" y="1566949"/>
                  </a:lnTo>
                  <a:lnTo>
                    <a:pt x="2238584" y="1480619"/>
                  </a:lnTo>
                  <a:lnTo>
                    <a:pt x="2215463" y="1396808"/>
                  </a:lnTo>
                  <a:lnTo>
                    <a:pt x="2184118" y="1315591"/>
                  </a:lnTo>
                  <a:lnTo>
                    <a:pt x="2146042" y="1239692"/>
                  </a:lnTo>
                  <a:close/>
                </a:path>
                <a:path w="2250440" h="3340734">
                  <a:moveTo>
                    <a:pt x="1560572" y="1537769"/>
                  </a:moveTo>
                  <a:lnTo>
                    <a:pt x="1560243" y="1537938"/>
                  </a:lnTo>
                  <a:lnTo>
                    <a:pt x="1560627" y="1537901"/>
                  </a:lnTo>
                  <a:lnTo>
                    <a:pt x="1560572" y="1537769"/>
                  </a:lnTo>
                  <a:close/>
                </a:path>
                <a:path w="2250440" h="3340734">
                  <a:moveTo>
                    <a:pt x="2145028" y="1237671"/>
                  </a:moveTo>
                  <a:lnTo>
                    <a:pt x="1560572" y="1537769"/>
                  </a:lnTo>
                  <a:lnTo>
                    <a:pt x="1560627" y="1537901"/>
                  </a:lnTo>
                  <a:lnTo>
                    <a:pt x="1644202" y="1529972"/>
                  </a:lnTo>
                  <a:lnTo>
                    <a:pt x="1725048" y="1505518"/>
                  </a:lnTo>
                  <a:lnTo>
                    <a:pt x="1803486" y="1474950"/>
                  </a:lnTo>
                  <a:lnTo>
                    <a:pt x="1879961" y="1439714"/>
                  </a:lnTo>
                  <a:lnTo>
                    <a:pt x="1954435" y="1399809"/>
                  </a:lnTo>
                  <a:lnTo>
                    <a:pt x="2020275" y="1346862"/>
                  </a:lnTo>
                  <a:lnTo>
                    <a:pt x="2084671" y="1292730"/>
                  </a:lnTo>
                  <a:lnTo>
                    <a:pt x="2146042" y="1239692"/>
                  </a:lnTo>
                  <a:lnTo>
                    <a:pt x="2145028" y="1237671"/>
                  </a:lnTo>
                  <a:close/>
                </a:path>
                <a:path w="2250440" h="3340734">
                  <a:moveTo>
                    <a:pt x="1221585" y="366292"/>
                  </a:moveTo>
                  <a:lnTo>
                    <a:pt x="986906" y="366292"/>
                  </a:lnTo>
                  <a:lnTo>
                    <a:pt x="1025218" y="431984"/>
                  </a:lnTo>
                  <a:lnTo>
                    <a:pt x="1031887" y="507718"/>
                  </a:lnTo>
                  <a:lnTo>
                    <a:pt x="1013065" y="597568"/>
                  </a:lnTo>
                  <a:lnTo>
                    <a:pt x="990130" y="686788"/>
                  </a:lnTo>
                  <a:lnTo>
                    <a:pt x="982645" y="778750"/>
                  </a:lnTo>
                  <a:lnTo>
                    <a:pt x="1000171" y="868712"/>
                  </a:lnTo>
                  <a:lnTo>
                    <a:pt x="1046856" y="944890"/>
                  </a:lnTo>
                  <a:lnTo>
                    <a:pt x="1119403" y="1000430"/>
                  </a:lnTo>
                  <a:lnTo>
                    <a:pt x="1199249" y="1045818"/>
                  </a:lnTo>
                  <a:lnTo>
                    <a:pt x="1273871" y="1098728"/>
                  </a:lnTo>
                  <a:lnTo>
                    <a:pt x="1342675" y="1159530"/>
                  </a:lnTo>
                  <a:lnTo>
                    <a:pt x="1398735" y="1232670"/>
                  </a:lnTo>
                  <a:lnTo>
                    <a:pt x="1439528" y="1315221"/>
                  </a:lnTo>
                  <a:lnTo>
                    <a:pt x="1475580" y="1399550"/>
                  </a:lnTo>
                  <a:lnTo>
                    <a:pt x="1529786" y="1463760"/>
                  </a:lnTo>
                  <a:lnTo>
                    <a:pt x="1560572" y="1537769"/>
                  </a:lnTo>
                  <a:lnTo>
                    <a:pt x="2145028" y="1237671"/>
                  </a:lnTo>
                  <a:lnTo>
                    <a:pt x="2148380" y="1237671"/>
                  </a:lnTo>
                  <a:lnTo>
                    <a:pt x="2150438" y="1235893"/>
                  </a:lnTo>
                  <a:lnTo>
                    <a:pt x="2116350" y="1145154"/>
                  </a:lnTo>
                  <a:lnTo>
                    <a:pt x="2128503" y="1046448"/>
                  </a:lnTo>
                  <a:lnTo>
                    <a:pt x="2101344" y="951411"/>
                  </a:lnTo>
                  <a:lnTo>
                    <a:pt x="2065108" y="871342"/>
                  </a:lnTo>
                  <a:lnTo>
                    <a:pt x="2019164" y="796461"/>
                  </a:lnTo>
                  <a:lnTo>
                    <a:pt x="1973479" y="721506"/>
                  </a:lnTo>
                  <a:lnTo>
                    <a:pt x="1922830" y="649663"/>
                  </a:lnTo>
                  <a:lnTo>
                    <a:pt x="1865326" y="582970"/>
                  </a:lnTo>
                  <a:lnTo>
                    <a:pt x="1800300" y="523390"/>
                  </a:lnTo>
                  <a:lnTo>
                    <a:pt x="1653354" y="431132"/>
                  </a:lnTo>
                  <a:lnTo>
                    <a:pt x="1657387" y="367440"/>
                  </a:lnTo>
                  <a:lnTo>
                    <a:pt x="1222332" y="367440"/>
                  </a:lnTo>
                  <a:lnTo>
                    <a:pt x="1221585" y="366292"/>
                  </a:lnTo>
                  <a:close/>
                </a:path>
                <a:path w="2250440" h="3340734">
                  <a:moveTo>
                    <a:pt x="2148380" y="1237671"/>
                  </a:moveTo>
                  <a:lnTo>
                    <a:pt x="2145028" y="1237671"/>
                  </a:lnTo>
                  <a:lnTo>
                    <a:pt x="2146042" y="1239692"/>
                  </a:lnTo>
                  <a:lnTo>
                    <a:pt x="2148380" y="1237671"/>
                  </a:lnTo>
                  <a:close/>
                </a:path>
                <a:path w="2250440" h="3340734">
                  <a:moveTo>
                    <a:pt x="1166727" y="291225"/>
                  </a:moveTo>
                  <a:lnTo>
                    <a:pt x="748220" y="291225"/>
                  </a:lnTo>
                  <a:lnTo>
                    <a:pt x="786753" y="380667"/>
                  </a:lnTo>
                  <a:lnTo>
                    <a:pt x="848629" y="454326"/>
                  </a:lnTo>
                  <a:lnTo>
                    <a:pt x="934515" y="446916"/>
                  </a:lnTo>
                  <a:lnTo>
                    <a:pt x="986906" y="366292"/>
                  </a:lnTo>
                  <a:lnTo>
                    <a:pt x="1221585" y="366292"/>
                  </a:lnTo>
                  <a:lnTo>
                    <a:pt x="1174017" y="293152"/>
                  </a:lnTo>
                  <a:lnTo>
                    <a:pt x="1166727" y="291225"/>
                  </a:lnTo>
                  <a:close/>
                </a:path>
                <a:path w="2250440" h="3340734">
                  <a:moveTo>
                    <a:pt x="1502405" y="195039"/>
                  </a:moveTo>
                  <a:lnTo>
                    <a:pt x="1419224" y="213565"/>
                  </a:lnTo>
                  <a:lnTo>
                    <a:pt x="1341860" y="249876"/>
                  </a:lnTo>
                  <a:lnTo>
                    <a:pt x="1275427" y="303526"/>
                  </a:lnTo>
                  <a:lnTo>
                    <a:pt x="1222332" y="367440"/>
                  </a:lnTo>
                  <a:lnTo>
                    <a:pt x="1657387" y="367440"/>
                  </a:lnTo>
                  <a:lnTo>
                    <a:pt x="1658615" y="348062"/>
                  </a:lnTo>
                  <a:lnTo>
                    <a:pt x="1644906" y="265252"/>
                  </a:lnTo>
                  <a:lnTo>
                    <a:pt x="1586512" y="205673"/>
                  </a:lnTo>
                  <a:lnTo>
                    <a:pt x="1502405" y="195039"/>
                  </a:lnTo>
                  <a:close/>
                </a:path>
                <a:path w="2250440" h="3340734">
                  <a:moveTo>
                    <a:pt x="719431" y="0"/>
                  </a:moveTo>
                  <a:lnTo>
                    <a:pt x="709241" y="99594"/>
                  </a:lnTo>
                  <a:lnTo>
                    <a:pt x="719579" y="199374"/>
                  </a:lnTo>
                  <a:lnTo>
                    <a:pt x="707833" y="294300"/>
                  </a:lnTo>
                  <a:lnTo>
                    <a:pt x="748220" y="291225"/>
                  </a:lnTo>
                  <a:lnTo>
                    <a:pt x="1166727" y="291225"/>
                  </a:lnTo>
                  <a:lnTo>
                    <a:pt x="1085834" y="269847"/>
                  </a:lnTo>
                  <a:lnTo>
                    <a:pt x="1000727" y="235055"/>
                  </a:lnTo>
                  <a:lnTo>
                    <a:pt x="920510" y="189518"/>
                  </a:lnTo>
                  <a:lnTo>
                    <a:pt x="847074" y="133348"/>
                  </a:lnTo>
                  <a:lnTo>
                    <a:pt x="780307" y="69360"/>
                  </a:lnTo>
                  <a:lnTo>
                    <a:pt x="7194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108160" y="5871357"/>
              <a:ext cx="2326640" cy="3390900"/>
            </a:xfrm>
            <a:custGeom>
              <a:avLst/>
              <a:gdLst/>
              <a:ahLst/>
              <a:cxnLst/>
              <a:rect l="l" t="t" r="r" b="b"/>
              <a:pathLst>
                <a:path w="2326640" h="3390900">
                  <a:moveTo>
                    <a:pt x="671382" y="3327619"/>
                  </a:moveTo>
                  <a:lnTo>
                    <a:pt x="665804" y="3346450"/>
                  </a:lnTo>
                  <a:lnTo>
                    <a:pt x="660730" y="3365500"/>
                  </a:lnTo>
                  <a:lnTo>
                    <a:pt x="748431" y="3390900"/>
                  </a:lnTo>
                  <a:lnTo>
                    <a:pt x="753505" y="3378200"/>
                  </a:lnTo>
                  <a:lnTo>
                    <a:pt x="737992" y="3378200"/>
                  </a:lnTo>
                  <a:lnTo>
                    <a:pt x="741254" y="3357973"/>
                  </a:lnTo>
                  <a:lnTo>
                    <a:pt x="671382" y="3327619"/>
                  </a:lnTo>
                  <a:close/>
                </a:path>
                <a:path w="2326640" h="3390900">
                  <a:moveTo>
                    <a:pt x="752608" y="3276600"/>
                  </a:moveTo>
                  <a:lnTo>
                    <a:pt x="752439" y="3276600"/>
                  </a:lnTo>
                  <a:lnTo>
                    <a:pt x="752331" y="3289300"/>
                  </a:lnTo>
                  <a:lnTo>
                    <a:pt x="741254" y="3357973"/>
                  </a:lnTo>
                  <a:lnTo>
                    <a:pt x="758579" y="3365500"/>
                  </a:lnTo>
                  <a:lnTo>
                    <a:pt x="753505" y="3378200"/>
                  </a:lnTo>
                  <a:lnTo>
                    <a:pt x="748431" y="3390900"/>
                  </a:lnTo>
                  <a:lnTo>
                    <a:pt x="766099" y="3390900"/>
                  </a:lnTo>
                  <a:lnTo>
                    <a:pt x="769018" y="3378200"/>
                  </a:lnTo>
                  <a:lnTo>
                    <a:pt x="783357" y="3289300"/>
                  </a:lnTo>
                  <a:lnTo>
                    <a:pt x="767844" y="3289300"/>
                  </a:lnTo>
                  <a:lnTo>
                    <a:pt x="752608" y="3276600"/>
                  </a:lnTo>
                  <a:close/>
                </a:path>
                <a:path w="2326640" h="3390900">
                  <a:moveTo>
                    <a:pt x="741254" y="3357973"/>
                  </a:moveTo>
                  <a:lnTo>
                    <a:pt x="737992" y="3378200"/>
                  </a:lnTo>
                  <a:lnTo>
                    <a:pt x="753505" y="3378200"/>
                  </a:lnTo>
                  <a:lnTo>
                    <a:pt x="758579" y="3365500"/>
                  </a:lnTo>
                  <a:lnTo>
                    <a:pt x="741254" y="3357973"/>
                  </a:lnTo>
                  <a:close/>
                </a:path>
                <a:path w="2326640" h="3390900">
                  <a:moveTo>
                    <a:pt x="585595" y="3302053"/>
                  </a:moveTo>
                  <a:lnTo>
                    <a:pt x="579769" y="3314701"/>
                  </a:lnTo>
                  <a:lnTo>
                    <a:pt x="574127" y="3327400"/>
                  </a:lnTo>
                  <a:lnTo>
                    <a:pt x="660160" y="3365500"/>
                  </a:lnTo>
                  <a:lnTo>
                    <a:pt x="665804" y="3340100"/>
                  </a:lnTo>
                  <a:lnTo>
                    <a:pt x="667495" y="3340100"/>
                  </a:lnTo>
                  <a:lnTo>
                    <a:pt x="670878" y="3327400"/>
                  </a:lnTo>
                  <a:lnTo>
                    <a:pt x="671447" y="3327400"/>
                  </a:lnTo>
                  <a:lnTo>
                    <a:pt x="585595" y="3302053"/>
                  </a:lnTo>
                  <a:close/>
                </a:path>
                <a:path w="2326640" h="3390900">
                  <a:moveTo>
                    <a:pt x="665804" y="3340100"/>
                  </a:moveTo>
                  <a:lnTo>
                    <a:pt x="660160" y="3365500"/>
                  </a:lnTo>
                  <a:lnTo>
                    <a:pt x="661909" y="3359598"/>
                  </a:lnTo>
                  <a:lnTo>
                    <a:pt x="665804" y="3340100"/>
                  </a:lnTo>
                  <a:close/>
                </a:path>
                <a:path w="2326640" h="3390900">
                  <a:moveTo>
                    <a:pt x="661909" y="3359598"/>
                  </a:moveTo>
                  <a:lnTo>
                    <a:pt x="660160" y="3365500"/>
                  </a:lnTo>
                  <a:lnTo>
                    <a:pt x="660730" y="3365500"/>
                  </a:lnTo>
                  <a:lnTo>
                    <a:pt x="661909" y="3359598"/>
                  </a:lnTo>
                  <a:close/>
                </a:path>
                <a:path w="2326640" h="3390900">
                  <a:moveTo>
                    <a:pt x="667495" y="3340100"/>
                  </a:moveTo>
                  <a:lnTo>
                    <a:pt x="665804" y="3340100"/>
                  </a:lnTo>
                  <a:lnTo>
                    <a:pt x="661909" y="3359598"/>
                  </a:lnTo>
                  <a:lnTo>
                    <a:pt x="665804" y="3346450"/>
                  </a:lnTo>
                  <a:lnTo>
                    <a:pt x="667495" y="3340100"/>
                  </a:lnTo>
                  <a:close/>
                </a:path>
                <a:path w="2326640" h="3390900">
                  <a:moveTo>
                    <a:pt x="670878" y="3327400"/>
                  </a:moveTo>
                  <a:lnTo>
                    <a:pt x="665804" y="3346450"/>
                  </a:lnTo>
                  <a:lnTo>
                    <a:pt x="671382" y="3327619"/>
                  </a:lnTo>
                  <a:lnTo>
                    <a:pt x="670878" y="3327400"/>
                  </a:lnTo>
                  <a:close/>
                </a:path>
                <a:path w="2326640" h="3390900">
                  <a:moveTo>
                    <a:pt x="671447" y="3327400"/>
                  </a:moveTo>
                  <a:lnTo>
                    <a:pt x="670878" y="3327400"/>
                  </a:lnTo>
                  <a:lnTo>
                    <a:pt x="671382" y="3327619"/>
                  </a:lnTo>
                  <a:lnTo>
                    <a:pt x="671447" y="3327400"/>
                  </a:lnTo>
                  <a:close/>
                </a:path>
                <a:path w="2326640" h="3390900">
                  <a:moveTo>
                    <a:pt x="500030" y="3263900"/>
                  </a:moveTo>
                  <a:lnTo>
                    <a:pt x="494181" y="3276600"/>
                  </a:lnTo>
                  <a:lnTo>
                    <a:pt x="489144" y="3289300"/>
                  </a:lnTo>
                  <a:lnTo>
                    <a:pt x="488331" y="3289300"/>
                  </a:lnTo>
                  <a:lnTo>
                    <a:pt x="573920" y="3327400"/>
                  </a:lnTo>
                  <a:lnTo>
                    <a:pt x="579770" y="3314700"/>
                  </a:lnTo>
                  <a:lnTo>
                    <a:pt x="585413" y="3302000"/>
                  </a:lnTo>
                  <a:lnTo>
                    <a:pt x="585619" y="3302000"/>
                  </a:lnTo>
                  <a:lnTo>
                    <a:pt x="557090" y="3289300"/>
                  </a:lnTo>
                  <a:lnTo>
                    <a:pt x="489144" y="3289300"/>
                  </a:lnTo>
                  <a:lnTo>
                    <a:pt x="488427" y="3289091"/>
                  </a:lnTo>
                  <a:lnTo>
                    <a:pt x="556621" y="3289091"/>
                  </a:lnTo>
                  <a:lnTo>
                    <a:pt x="500030" y="3263900"/>
                  </a:lnTo>
                  <a:close/>
                </a:path>
                <a:path w="2326640" h="3390900">
                  <a:moveTo>
                    <a:pt x="579769" y="3314701"/>
                  </a:moveTo>
                  <a:lnTo>
                    <a:pt x="573920" y="3327400"/>
                  </a:lnTo>
                  <a:lnTo>
                    <a:pt x="574127" y="3327400"/>
                  </a:lnTo>
                  <a:lnTo>
                    <a:pt x="579769" y="3314701"/>
                  </a:lnTo>
                  <a:close/>
                </a:path>
                <a:path w="2326640" h="3390900">
                  <a:moveTo>
                    <a:pt x="585413" y="3302000"/>
                  </a:moveTo>
                  <a:lnTo>
                    <a:pt x="579770" y="3314700"/>
                  </a:lnTo>
                  <a:lnTo>
                    <a:pt x="585595" y="3302053"/>
                  </a:lnTo>
                  <a:lnTo>
                    <a:pt x="585413" y="3302000"/>
                  </a:lnTo>
                  <a:close/>
                </a:path>
                <a:path w="2326640" h="3390900">
                  <a:moveTo>
                    <a:pt x="585619" y="3302000"/>
                  </a:moveTo>
                  <a:lnTo>
                    <a:pt x="585413" y="3302000"/>
                  </a:lnTo>
                  <a:lnTo>
                    <a:pt x="585595" y="3302053"/>
                  </a:lnTo>
                  <a:close/>
                </a:path>
                <a:path w="2326640" h="3390900">
                  <a:moveTo>
                    <a:pt x="494181" y="3276600"/>
                  </a:moveTo>
                  <a:lnTo>
                    <a:pt x="488427" y="3289091"/>
                  </a:lnTo>
                  <a:lnTo>
                    <a:pt x="489144" y="3289300"/>
                  </a:lnTo>
                  <a:lnTo>
                    <a:pt x="494181" y="3276600"/>
                  </a:lnTo>
                  <a:close/>
                </a:path>
                <a:path w="2326640" h="3390900">
                  <a:moveTo>
                    <a:pt x="805088" y="3200400"/>
                  </a:moveTo>
                  <a:lnTo>
                    <a:pt x="774617" y="3200400"/>
                  </a:lnTo>
                  <a:lnTo>
                    <a:pt x="752608" y="3276600"/>
                  </a:lnTo>
                  <a:lnTo>
                    <a:pt x="783079" y="3289300"/>
                  </a:lnTo>
                  <a:lnTo>
                    <a:pt x="805088" y="3200400"/>
                  </a:lnTo>
                  <a:close/>
                </a:path>
                <a:path w="2326640" h="3390900">
                  <a:moveTo>
                    <a:pt x="412359" y="3238637"/>
                  </a:moveTo>
                  <a:lnTo>
                    <a:pt x="406850" y="3251200"/>
                  </a:lnTo>
                  <a:lnTo>
                    <a:pt x="401813" y="3263900"/>
                  </a:lnTo>
                  <a:lnTo>
                    <a:pt x="488427" y="3289091"/>
                  </a:lnTo>
                  <a:lnTo>
                    <a:pt x="494181" y="3276600"/>
                  </a:lnTo>
                  <a:lnTo>
                    <a:pt x="499218" y="3263900"/>
                  </a:lnTo>
                  <a:lnTo>
                    <a:pt x="412359" y="3238637"/>
                  </a:lnTo>
                  <a:close/>
                </a:path>
                <a:path w="2326640" h="3390900">
                  <a:moveTo>
                    <a:pt x="500030" y="3263900"/>
                  </a:moveTo>
                  <a:lnTo>
                    <a:pt x="499218" y="3263900"/>
                  </a:lnTo>
                  <a:lnTo>
                    <a:pt x="494181" y="3276599"/>
                  </a:lnTo>
                  <a:lnTo>
                    <a:pt x="500030" y="3263900"/>
                  </a:lnTo>
                  <a:close/>
                </a:path>
                <a:path w="2326640" h="3390900">
                  <a:moveTo>
                    <a:pt x="354964" y="3213100"/>
                  </a:moveTo>
                  <a:lnTo>
                    <a:pt x="320667" y="3213101"/>
                  </a:lnTo>
                  <a:lnTo>
                    <a:pt x="315099" y="3225800"/>
                  </a:lnTo>
                  <a:lnTo>
                    <a:pt x="401281" y="3263900"/>
                  </a:lnTo>
                  <a:lnTo>
                    <a:pt x="406850" y="3251199"/>
                  </a:lnTo>
                  <a:lnTo>
                    <a:pt x="411887" y="3238500"/>
                  </a:lnTo>
                  <a:lnTo>
                    <a:pt x="412419" y="3238500"/>
                  </a:lnTo>
                  <a:lnTo>
                    <a:pt x="354964" y="3213100"/>
                  </a:lnTo>
                  <a:close/>
                </a:path>
                <a:path w="2326640" h="3390900">
                  <a:moveTo>
                    <a:pt x="406850" y="3251200"/>
                  </a:moveTo>
                  <a:lnTo>
                    <a:pt x="401281" y="3263900"/>
                  </a:lnTo>
                  <a:lnTo>
                    <a:pt x="401813" y="3263900"/>
                  </a:lnTo>
                  <a:lnTo>
                    <a:pt x="406850" y="3251200"/>
                  </a:lnTo>
                  <a:close/>
                </a:path>
                <a:path w="2326640" h="3390900">
                  <a:moveTo>
                    <a:pt x="411887" y="3238500"/>
                  </a:moveTo>
                  <a:lnTo>
                    <a:pt x="406850" y="3251199"/>
                  </a:lnTo>
                  <a:lnTo>
                    <a:pt x="412359" y="3238637"/>
                  </a:lnTo>
                  <a:lnTo>
                    <a:pt x="411887" y="3238500"/>
                  </a:lnTo>
                  <a:close/>
                </a:path>
                <a:path w="2326640" h="3390900">
                  <a:moveTo>
                    <a:pt x="412419" y="3238500"/>
                  </a:moveTo>
                  <a:lnTo>
                    <a:pt x="411887" y="3238500"/>
                  </a:lnTo>
                  <a:lnTo>
                    <a:pt x="412359" y="3238637"/>
                  </a:lnTo>
                  <a:lnTo>
                    <a:pt x="412419" y="3238500"/>
                  </a:lnTo>
                  <a:close/>
                </a:path>
                <a:path w="2326640" h="3390900">
                  <a:moveTo>
                    <a:pt x="315049" y="3225799"/>
                  </a:moveTo>
                  <a:close/>
                </a:path>
                <a:path w="2326640" h="3390900">
                  <a:moveTo>
                    <a:pt x="320667" y="3213101"/>
                  </a:moveTo>
                  <a:lnTo>
                    <a:pt x="315049" y="3225800"/>
                  </a:lnTo>
                  <a:lnTo>
                    <a:pt x="320667" y="3213101"/>
                  </a:lnTo>
                  <a:close/>
                </a:path>
                <a:path w="2326640" h="3390900">
                  <a:moveTo>
                    <a:pt x="229032" y="3200277"/>
                  </a:moveTo>
                  <a:lnTo>
                    <a:pt x="229041" y="3200418"/>
                  </a:lnTo>
                  <a:lnTo>
                    <a:pt x="315049" y="3225799"/>
                  </a:lnTo>
                  <a:lnTo>
                    <a:pt x="320668" y="3213100"/>
                  </a:lnTo>
                  <a:lnTo>
                    <a:pt x="326237" y="3200400"/>
                  </a:lnTo>
                  <a:lnTo>
                    <a:pt x="229311" y="3200400"/>
                  </a:lnTo>
                  <a:lnTo>
                    <a:pt x="229032" y="3200277"/>
                  </a:lnTo>
                  <a:close/>
                </a:path>
                <a:path w="2326640" h="3390900">
                  <a:moveTo>
                    <a:pt x="326279" y="3200418"/>
                  </a:moveTo>
                  <a:lnTo>
                    <a:pt x="320667" y="3213101"/>
                  </a:lnTo>
                  <a:lnTo>
                    <a:pt x="354964" y="3213100"/>
                  </a:lnTo>
                  <a:lnTo>
                    <a:pt x="326279" y="3200418"/>
                  </a:lnTo>
                  <a:close/>
                </a:path>
                <a:path w="2326640" h="3390900">
                  <a:moveTo>
                    <a:pt x="326237" y="3200400"/>
                  </a:moveTo>
                  <a:lnTo>
                    <a:pt x="320668" y="3213100"/>
                  </a:lnTo>
                  <a:lnTo>
                    <a:pt x="326279" y="3200418"/>
                  </a:lnTo>
                  <a:close/>
                </a:path>
                <a:path w="2326640" h="3390900">
                  <a:moveTo>
                    <a:pt x="240216" y="3175000"/>
                  </a:moveTo>
                  <a:lnTo>
                    <a:pt x="234597" y="3187700"/>
                  </a:lnTo>
                  <a:lnTo>
                    <a:pt x="229311" y="3200400"/>
                  </a:lnTo>
                  <a:lnTo>
                    <a:pt x="326237" y="3200400"/>
                  </a:lnTo>
                  <a:lnTo>
                    <a:pt x="240216" y="3175000"/>
                  </a:lnTo>
                  <a:close/>
                </a:path>
                <a:path w="2326640" h="3390900">
                  <a:moveTo>
                    <a:pt x="234597" y="3187700"/>
                  </a:moveTo>
                  <a:lnTo>
                    <a:pt x="229032" y="3200277"/>
                  </a:lnTo>
                  <a:lnTo>
                    <a:pt x="229311" y="3200400"/>
                  </a:lnTo>
                  <a:lnTo>
                    <a:pt x="234597" y="3187700"/>
                  </a:lnTo>
                  <a:close/>
                </a:path>
                <a:path w="2326640" h="3390900">
                  <a:moveTo>
                    <a:pt x="824501" y="3111500"/>
                  </a:moveTo>
                  <a:lnTo>
                    <a:pt x="793812" y="3111500"/>
                  </a:lnTo>
                  <a:lnTo>
                    <a:pt x="774508" y="3200400"/>
                  </a:lnTo>
                  <a:lnTo>
                    <a:pt x="805197" y="3200400"/>
                  </a:lnTo>
                  <a:lnTo>
                    <a:pt x="824501" y="3111500"/>
                  </a:lnTo>
                  <a:close/>
                </a:path>
                <a:path w="2326640" h="3390900">
                  <a:moveTo>
                    <a:pt x="153284" y="3136977"/>
                  </a:moveTo>
                  <a:lnTo>
                    <a:pt x="147822" y="3149600"/>
                  </a:lnTo>
                  <a:lnTo>
                    <a:pt x="142536" y="3162300"/>
                  </a:lnTo>
                  <a:lnTo>
                    <a:pt x="229032" y="3200277"/>
                  </a:lnTo>
                  <a:lnTo>
                    <a:pt x="234597" y="3187700"/>
                  </a:lnTo>
                  <a:lnTo>
                    <a:pt x="239883" y="3175000"/>
                  </a:lnTo>
                  <a:lnTo>
                    <a:pt x="153284" y="3136977"/>
                  </a:lnTo>
                  <a:close/>
                </a:path>
                <a:path w="2326640" h="3390900">
                  <a:moveTo>
                    <a:pt x="240216" y="3175000"/>
                  </a:moveTo>
                  <a:lnTo>
                    <a:pt x="239883" y="3175000"/>
                  </a:lnTo>
                  <a:lnTo>
                    <a:pt x="234597" y="3187700"/>
                  </a:lnTo>
                  <a:lnTo>
                    <a:pt x="240216" y="3175000"/>
                  </a:lnTo>
                  <a:close/>
                </a:path>
                <a:path w="2326640" h="3390900">
                  <a:moveTo>
                    <a:pt x="61472" y="3122704"/>
                  </a:moveTo>
                  <a:lnTo>
                    <a:pt x="55329" y="3136900"/>
                  </a:lnTo>
                  <a:lnTo>
                    <a:pt x="142327" y="3162300"/>
                  </a:lnTo>
                  <a:lnTo>
                    <a:pt x="147822" y="3149599"/>
                  </a:lnTo>
                  <a:lnTo>
                    <a:pt x="153108" y="3136900"/>
                  </a:lnTo>
                  <a:lnTo>
                    <a:pt x="63364" y="3136900"/>
                  </a:lnTo>
                  <a:lnTo>
                    <a:pt x="61472" y="3122704"/>
                  </a:lnTo>
                  <a:close/>
                </a:path>
                <a:path w="2326640" h="3390900">
                  <a:moveTo>
                    <a:pt x="147822" y="3149600"/>
                  </a:moveTo>
                  <a:lnTo>
                    <a:pt x="142327" y="3162300"/>
                  </a:lnTo>
                  <a:lnTo>
                    <a:pt x="142536" y="3162300"/>
                  </a:lnTo>
                  <a:lnTo>
                    <a:pt x="147822" y="3149600"/>
                  </a:lnTo>
                  <a:close/>
                </a:path>
                <a:path w="2326640" h="3390900">
                  <a:moveTo>
                    <a:pt x="153108" y="3136900"/>
                  </a:moveTo>
                  <a:lnTo>
                    <a:pt x="147822" y="3149599"/>
                  </a:lnTo>
                  <a:lnTo>
                    <a:pt x="153284" y="3136977"/>
                  </a:lnTo>
                  <a:lnTo>
                    <a:pt x="153108" y="3136900"/>
                  </a:lnTo>
                  <a:close/>
                </a:path>
                <a:path w="2326640" h="3390900">
                  <a:moveTo>
                    <a:pt x="122055" y="3127772"/>
                  </a:moveTo>
                  <a:lnTo>
                    <a:pt x="63364" y="3136900"/>
                  </a:lnTo>
                  <a:lnTo>
                    <a:pt x="153108" y="3136900"/>
                  </a:lnTo>
                  <a:lnTo>
                    <a:pt x="153284" y="3136977"/>
                  </a:lnTo>
                  <a:lnTo>
                    <a:pt x="122055" y="3127772"/>
                  </a:lnTo>
                  <a:close/>
                </a:path>
                <a:path w="2326640" h="3390900">
                  <a:moveTo>
                    <a:pt x="58286" y="3098800"/>
                  </a:moveTo>
                  <a:lnTo>
                    <a:pt x="0" y="3111500"/>
                  </a:lnTo>
                  <a:lnTo>
                    <a:pt x="55329" y="3136900"/>
                  </a:lnTo>
                  <a:lnTo>
                    <a:pt x="60825" y="3124200"/>
                  </a:lnTo>
                  <a:lnTo>
                    <a:pt x="58286" y="3098800"/>
                  </a:lnTo>
                  <a:close/>
                </a:path>
                <a:path w="2326640" h="3390900">
                  <a:moveTo>
                    <a:pt x="66321" y="3111500"/>
                  </a:moveTo>
                  <a:lnTo>
                    <a:pt x="61472" y="3122704"/>
                  </a:lnTo>
                  <a:lnTo>
                    <a:pt x="63364" y="3136900"/>
                  </a:lnTo>
                  <a:lnTo>
                    <a:pt x="122055" y="3127772"/>
                  </a:lnTo>
                  <a:lnTo>
                    <a:pt x="66321" y="3111500"/>
                  </a:lnTo>
                  <a:close/>
                </a:path>
                <a:path w="2326640" h="3390900">
                  <a:moveTo>
                    <a:pt x="141975" y="3101307"/>
                  </a:moveTo>
                  <a:lnTo>
                    <a:pt x="142487" y="3111500"/>
                  </a:lnTo>
                  <a:lnTo>
                    <a:pt x="66321" y="3111500"/>
                  </a:lnTo>
                  <a:lnTo>
                    <a:pt x="122055" y="3127772"/>
                  </a:lnTo>
                  <a:lnTo>
                    <a:pt x="145026" y="3124200"/>
                  </a:lnTo>
                  <a:lnTo>
                    <a:pt x="143763" y="3124200"/>
                  </a:lnTo>
                  <a:lnTo>
                    <a:pt x="142487" y="3105150"/>
                  </a:lnTo>
                  <a:lnTo>
                    <a:pt x="141975" y="3101307"/>
                  </a:lnTo>
                  <a:close/>
                </a:path>
                <a:path w="2326640" h="3390900">
                  <a:moveTo>
                    <a:pt x="142487" y="3105150"/>
                  </a:moveTo>
                  <a:lnTo>
                    <a:pt x="143763" y="3124200"/>
                  </a:lnTo>
                  <a:lnTo>
                    <a:pt x="145000" y="3124007"/>
                  </a:lnTo>
                  <a:lnTo>
                    <a:pt x="142487" y="3105150"/>
                  </a:lnTo>
                  <a:close/>
                </a:path>
                <a:path w="2326640" h="3390900">
                  <a:moveTo>
                    <a:pt x="145000" y="3124007"/>
                  </a:moveTo>
                  <a:lnTo>
                    <a:pt x="143763" y="3124200"/>
                  </a:lnTo>
                  <a:lnTo>
                    <a:pt x="145026" y="3124200"/>
                  </a:lnTo>
                  <a:lnTo>
                    <a:pt x="145000" y="3124007"/>
                  </a:lnTo>
                  <a:close/>
                </a:path>
                <a:path w="2326640" h="3390900">
                  <a:moveTo>
                    <a:pt x="222208" y="3086100"/>
                  </a:moveTo>
                  <a:lnTo>
                    <a:pt x="141211" y="3086100"/>
                  </a:lnTo>
                  <a:lnTo>
                    <a:pt x="142487" y="3105150"/>
                  </a:lnTo>
                  <a:lnTo>
                    <a:pt x="145000" y="3124007"/>
                  </a:lnTo>
                  <a:lnTo>
                    <a:pt x="225573" y="3111500"/>
                  </a:lnTo>
                  <a:lnTo>
                    <a:pt x="224297" y="3098800"/>
                  </a:lnTo>
                  <a:lnTo>
                    <a:pt x="222208" y="3086100"/>
                  </a:lnTo>
                  <a:close/>
                </a:path>
                <a:path w="2326640" h="3390900">
                  <a:moveTo>
                    <a:pt x="139948" y="3086100"/>
                  </a:moveTo>
                  <a:lnTo>
                    <a:pt x="58286" y="3098800"/>
                  </a:lnTo>
                  <a:lnTo>
                    <a:pt x="61472" y="3122704"/>
                  </a:lnTo>
                  <a:lnTo>
                    <a:pt x="66321" y="3111500"/>
                  </a:lnTo>
                  <a:lnTo>
                    <a:pt x="142487" y="3111500"/>
                  </a:lnTo>
                  <a:lnTo>
                    <a:pt x="139948" y="3086100"/>
                  </a:lnTo>
                  <a:close/>
                </a:path>
                <a:path w="2326640" h="3390900">
                  <a:moveTo>
                    <a:pt x="139948" y="3086100"/>
                  </a:moveTo>
                  <a:lnTo>
                    <a:pt x="142487" y="3111500"/>
                  </a:lnTo>
                  <a:lnTo>
                    <a:pt x="141975" y="3101307"/>
                  </a:lnTo>
                  <a:lnTo>
                    <a:pt x="139948" y="3086100"/>
                  </a:lnTo>
                  <a:close/>
                </a:path>
                <a:path w="2326640" h="3390900">
                  <a:moveTo>
                    <a:pt x="224297" y="3098800"/>
                  </a:moveTo>
                  <a:lnTo>
                    <a:pt x="225573" y="3111500"/>
                  </a:lnTo>
                  <a:lnTo>
                    <a:pt x="226386" y="3111500"/>
                  </a:lnTo>
                  <a:lnTo>
                    <a:pt x="224297" y="3098800"/>
                  </a:lnTo>
                  <a:close/>
                </a:path>
                <a:path w="2326640" h="3390900">
                  <a:moveTo>
                    <a:pt x="305477" y="3086100"/>
                  </a:moveTo>
                  <a:lnTo>
                    <a:pt x="223021" y="3086100"/>
                  </a:lnTo>
                  <a:lnTo>
                    <a:pt x="224297" y="3098800"/>
                  </a:lnTo>
                  <a:lnTo>
                    <a:pt x="226386" y="3111500"/>
                  </a:lnTo>
                  <a:lnTo>
                    <a:pt x="307566" y="3098800"/>
                  </a:lnTo>
                  <a:lnTo>
                    <a:pt x="305477" y="3086100"/>
                  </a:lnTo>
                  <a:close/>
                </a:path>
                <a:path w="2326640" h="3390900">
                  <a:moveTo>
                    <a:pt x="842305" y="3022600"/>
                  </a:moveTo>
                  <a:lnTo>
                    <a:pt x="811503" y="3022600"/>
                  </a:lnTo>
                  <a:lnTo>
                    <a:pt x="793756" y="3111500"/>
                  </a:lnTo>
                  <a:lnTo>
                    <a:pt x="824557" y="3111500"/>
                  </a:lnTo>
                  <a:lnTo>
                    <a:pt x="842305" y="3022600"/>
                  </a:lnTo>
                  <a:close/>
                </a:path>
                <a:path w="2326640" h="3390900">
                  <a:moveTo>
                    <a:pt x="141211" y="3086100"/>
                  </a:moveTo>
                  <a:lnTo>
                    <a:pt x="139948" y="3086100"/>
                  </a:lnTo>
                  <a:lnTo>
                    <a:pt x="141975" y="3101307"/>
                  </a:lnTo>
                  <a:lnTo>
                    <a:pt x="141211" y="3086100"/>
                  </a:lnTo>
                  <a:close/>
                </a:path>
                <a:path w="2326640" h="3390900">
                  <a:moveTo>
                    <a:pt x="302457" y="3073545"/>
                  </a:moveTo>
                  <a:lnTo>
                    <a:pt x="222208" y="3086100"/>
                  </a:lnTo>
                  <a:lnTo>
                    <a:pt x="224297" y="3098800"/>
                  </a:lnTo>
                  <a:lnTo>
                    <a:pt x="223021" y="3086100"/>
                  </a:lnTo>
                  <a:lnTo>
                    <a:pt x="305477" y="3086100"/>
                  </a:lnTo>
                  <a:lnTo>
                    <a:pt x="302457" y="3073545"/>
                  </a:lnTo>
                  <a:close/>
                </a:path>
                <a:path w="2326640" h="3390900">
                  <a:moveTo>
                    <a:pt x="305477" y="3086100"/>
                  </a:moveTo>
                  <a:lnTo>
                    <a:pt x="307566" y="3098800"/>
                  </a:lnTo>
                  <a:lnTo>
                    <a:pt x="308531" y="3098800"/>
                  </a:lnTo>
                  <a:lnTo>
                    <a:pt x="305477" y="3086100"/>
                  </a:lnTo>
                  <a:close/>
                </a:path>
                <a:path w="2326640" h="3390900">
                  <a:moveTo>
                    <a:pt x="386027" y="3073400"/>
                  </a:moveTo>
                  <a:lnTo>
                    <a:pt x="303388" y="3073400"/>
                  </a:lnTo>
                  <a:lnTo>
                    <a:pt x="305477" y="3086100"/>
                  </a:lnTo>
                  <a:lnTo>
                    <a:pt x="308531" y="3098800"/>
                  </a:lnTo>
                  <a:lnTo>
                    <a:pt x="389081" y="3086100"/>
                  </a:lnTo>
                  <a:lnTo>
                    <a:pt x="387012" y="3086100"/>
                  </a:lnTo>
                  <a:lnTo>
                    <a:pt x="386027" y="3073400"/>
                  </a:lnTo>
                  <a:close/>
                </a:path>
                <a:path w="2326640" h="3390900">
                  <a:moveTo>
                    <a:pt x="305477" y="3086100"/>
                  </a:moveTo>
                  <a:close/>
                </a:path>
                <a:path w="2326640" h="3390900">
                  <a:moveTo>
                    <a:pt x="303388" y="3073400"/>
                  </a:moveTo>
                  <a:lnTo>
                    <a:pt x="302457" y="3073545"/>
                  </a:lnTo>
                  <a:lnTo>
                    <a:pt x="305477" y="3086100"/>
                  </a:lnTo>
                  <a:lnTo>
                    <a:pt x="303388" y="3073400"/>
                  </a:lnTo>
                  <a:close/>
                </a:path>
                <a:path w="2326640" h="3390900">
                  <a:moveTo>
                    <a:pt x="386027" y="3073399"/>
                  </a:moveTo>
                  <a:lnTo>
                    <a:pt x="387012" y="3086100"/>
                  </a:lnTo>
                  <a:lnTo>
                    <a:pt x="389081" y="3086100"/>
                  </a:lnTo>
                  <a:lnTo>
                    <a:pt x="386027" y="3073399"/>
                  </a:lnTo>
                  <a:close/>
                </a:path>
                <a:path w="2326640" h="3390900">
                  <a:moveTo>
                    <a:pt x="465656" y="3048208"/>
                  </a:moveTo>
                  <a:lnTo>
                    <a:pt x="385042" y="3060700"/>
                  </a:lnTo>
                  <a:lnTo>
                    <a:pt x="386027" y="3073399"/>
                  </a:lnTo>
                  <a:lnTo>
                    <a:pt x="389081" y="3086100"/>
                  </a:lnTo>
                  <a:lnTo>
                    <a:pt x="468970" y="3086100"/>
                  </a:lnTo>
                  <a:lnTo>
                    <a:pt x="467985" y="3073400"/>
                  </a:lnTo>
                  <a:lnTo>
                    <a:pt x="468313" y="3073400"/>
                  </a:lnTo>
                  <a:lnTo>
                    <a:pt x="467985" y="3067049"/>
                  </a:lnTo>
                  <a:lnTo>
                    <a:pt x="465656" y="3048208"/>
                  </a:lnTo>
                  <a:close/>
                </a:path>
                <a:path w="2326640" h="3390900">
                  <a:moveTo>
                    <a:pt x="467985" y="3073400"/>
                  </a:moveTo>
                  <a:lnTo>
                    <a:pt x="468970" y="3086100"/>
                  </a:lnTo>
                  <a:lnTo>
                    <a:pt x="468440" y="3075856"/>
                  </a:lnTo>
                  <a:lnTo>
                    <a:pt x="467985" y="3073400"/>
                  </a:lnTo>
                  <a:close/>
                </a:path>
                <a:path w="2326640" h="3390900">
                  <a:moveTo>
                    <a:pt x="468440" y="3075856"/>
                  </a:moveTo>
                  <a:lnTo>
                    <a:pt x="468970" y="3086100"/>
                  </a:lnTo>
                  <a:lnTo>
                    <a:pt x="470339" y="3086100"/>
                  </a:lnTo>
                  <a:lnTo>
                    <a:pt x="468440" y="3075856"/>
                  </a:lnTo>
                  <a:close/>
                </a:path>
                <a:path w="2326640" h="3390900">
                  <a:moveTo>
                    <a:pt x="534757" y="3048000"/>
                  </a:moveTo>
                  <a:lnTo>
                    <a:pt x="467000" y="3048000"/>
                  </a:lnTo>
                  <a:lnTo>
                    <a:pt x="467985" y="3067049"/>
                  </a:lnTo>
                  <a:lnTo>
                    <a:pt x="470339" y="3086100"/>
                  </a:lnTo>
                  <a:lnTo>
                    <a:pt x="551964" y="3073400"/>
                  </a:lnTo>
                  <a:lnTo>
                    <a:pt x="549610" y="3060700"/>
                  </a:lnTo>
                  <a:lnTo>
                    <a:pt x="533936" y="3060700"/>
                  </a:lnTo>
                  <a:lnTo>
                    <a:pt x="534757" y="3048000"/>
                  </a:lnTo>
                  <a:close/>
                </a:path>
                <a:path w="2326640" h="3390900">
                  <a:moveTo>
                    <a:pt x="468313" y="3073400"/>
                  </a:moveTo>
                  <a:lnTo>
                    <a:pt x="467985" y="3073400"/>
                  </a:lnTo>
                  <a:lnTo>
                    <a:pt x="468440" y="3075856"/>
                  </a:lnTo>
                  <a:lnTo>
                    <a:pt x="468313" y="3073400"/>
                  </a:lnTo>
                  <a:close/>
                </a:path>
                <a:path w="2326640" h="3390900">
                  <a:moveTo>
                    <a:pt x="382973" y="3060700"/>
                  </a:moveTo>
                  <a:lnTo>
                    <a:pt x="302423" y="3073399"/>
                  </a:lnTo>
                  <a:lnTo>
                    <a:pt x="302457" y="3073545"/>
                  </a:lnTo>
                  <a:lnTo>
                    <a:pt x="303388" y="3073400"/>
                  </a:lnTo>
                  <a:lnTo>
                    <a:pt x="386027" y="3073400"/>
                  </a:lnTo>
                  <a:lnTo>
                    <a:pt x="382973" y="3060700"/>
                  </a:lnTo>
                  <a:close/>
                </a:path>
                <a:path w="2326640" h="3390900">
                  <a:moveTo>
                    <a:pt x="547255" y="3035300"/>
                  </a:moveTo>
                  <a:lnTo>
                    <a:pt x="535459" y="3037135"/>
                  </a:lnTo>
                  <a:lnTo>
                    <a:pt x="533936" y="3060700"/>
                  </a:lnTo>
                  <a:lnTo>
                    <a:pt x="549610" y="3060700"/>
                  </a:lnTo>
                  <a:lnTo>
                    <a:pt x="551964" y="3073400"/>
                  </a:lnTo>
                  <a:lnTo>
                    <a:pt x="547255" y="3035300"/>
                  </a:lnTo>
                  <a:close/>
                </a:path>
                <a:path w="2326640" h="3390900">
                  <a:moveTo>
                    <a:pt x="566924" y="3035300"/>
                  </a:moveTo>
                  <a:lnTo>
                    <a:pt x="547255" y="3035300"/>
                  </a:lnTo>
                  <a:lnTo>
                    <a:pt x="551964" y="3073400"/>
                  </a:lnTo>
                  <a:lnTo>
                    <a:pt x="564465" y="3073399"/>
                  </a:lnTo>
                  <a:lnTo>
                    <a:pt x="566924" y="3035300"/>
                  </a:lnTo>
                  <a:close/>
                </a:path>
                <a:path w="2326640" h="3390900">
                  <a:moveTo>
                    <a:pt x="385042" y="3060700"/>
                  </a:moveTo>
                  <a:lnTo>
                    <a:pt x="382973" y="3060700"/>
                  </a:lnTo>
                  <a:lnTo>
                    <a:pt x="386027" y="3073399"/>
                  </a:lnTo>
                  <a:lnTo>
                    <a:pt x="385042" y="3060700"/>
                  </a:lnTo>
                  <a:close/>
                </a:path>
                <a:path w="2326640" h="3390900">
                  <a:moveTo>
                    <a:pt x="467000" y="3048000"/>
                  </a:moveTo>
                  <a:lnTo>
                    <a:pt x="465656" y="3048208"/>
                  </a:lnTo>
                  <a:lnTo>
                    <a:pt x="467985" y="3067049"/>
                  </a:lnTo>
                  <a:lnTo>
                    <a:pt x="467000" y="3048000"/>
                  </a:lnTo>
                  <a:close/>
                </a:path>
                <a:path w="2326640" h="3390900">
                  <a:moveTo>
                    <a:pt x="535459" y="3037135"/>
                  </a:moveTo>
                  <a:lnTo>
                    <a:pt x="465631" y="3048000"/>
                  </a:lnTo>
                  <a:lnTo>
                    <a:pt x="465656" y="3048208"/>
                  </a:lnTo>
                  <a:lnTo>
                    <a:pt x="467000" y="3048000"/>
                  </a:lnTo>
                  <a:lnTo>
                    <a:pt x="534757" y="3048000"/>
                  </a:lnTo>
                  <a:lnTo>
                    <a:pt x="535459" y="3037135"/>
                  </a:lnTo>
                  <a:close/>
                </a:path>
                <a:path w="2326640" h="3390900">
                  <a:moveTo>
                    <a:pt x="539751" y="2959100"/>
                  </a:moveTo>
                  <a:lnTo>
                    <a:pt x="539680" y="2971800"/>
                  </a:lnTo>
                  <a:lnTo>
                    <a:pt x="535459" y="3037135"/>
                  </a:lnTo>
                  <a:lnTo>
                    <a:pt x="547255" y="3035300"/>
                  </a:lnTo>
                  <a:lnTo>
                    <a:pt x="566924" y="3035300"/>
                  </a:lnTo>
                  <a:lnTo>
                    <a:pt x="571026" y="2971800"/>
                  </a:lnTo>
                  <a:lnTo>
                    <a:pt x="555353" y="2971800"/>
                  </a:lnTo>
                  <a:lnTo>
                    <a:pt x="539751" y="2959100"/>
                  </a:lnTo>
                  <a:close/>
                </a:path>
                <a:path w="2326640" h="3390900">
                  <a:moveTo>
                    <a:pt x="857111" y="2933700"/>
                  </a:moveTo>
                  <a:lnTo>
                    <a:pt x="826116" y="2933700"/>
                  </a:lnTo>
                  <a:lnTo>
                    <a:pt x="811407" y="3022600"/>
                  </a:lnTo>
                  <a:lnTo>
                    <a:pt x="842401" y="3022600"/>
                  </a:lnTo>
                  <a:lnTo>
                    <a:pt x="857111" y="2933700"/>
                  </a:lnTo>
                  <a:close/>
                </a:path>
                <a:path w="2326640" h="3390900">
                  <a:moveTo>
                    <a:pt x="580996" y="2882900"/>
                  </a:moveTo>
                  <a:lnTo>
                    <a:pt x="549792" y="2882900"/>
                  </a:lnTo>
                  <a:lnTo>
                    <a:pt x="539751" y="2959100"/>
                  </a:lnTo>
                  <a:lnTo>
                    <a:pt x="570955" y="2971800"/>
                  </a:lnTo>
                  <a:lnTo>
                    <a:pt x="580996" y="2882900"/>
                  </a:lnTo>
                  <a:close/>
                </a:path>
                <a:path w="2326640" h="3390900">
                  <a:moveTo>
                    <a:pt x="875798" y="2844800"/>
                  </a:moveTo>
                  <a:lnTo>
                    <a:pt x="845074" y="2844800"/>
                  </a:lnTo>
                  <a:lnTo>
                    <a:pt x="826252" y="2933700"/>
                  </a:lnTo>
                  <a:lnTo>
                    <a:pt x="856976" y="2933700"/>
                  </a:lnTo>
                  <a:lnTo>
                    <a:pt x="875798" y="2844800"/>
                  </a:lnTo>
                  <a:close/>
                </a:path>
                <a:path w="2326640" h="3390900">
                  <a:moveTo>
                    <a:pt x="591798" y="2794000"/>
                  </a:moveTo>
                  <a:lnTo>
                    <a:pt x="560628" y="2794000"/>
                  </a:lnTo>
                  <a:lnTo>
                    <a:pt x="549809" y="2882900"/>
                  </a:lnTo>
                  <a:lnTo>
                    <a:pt x="580979" y="2882900"/>
                  </a:lnTo>
                  <a:lnTo>
                    <a:pt x="591798" y="2794000"/>
                  </a:lnTo>
                  <a:close/>
                </a:path>
                <a:path w="2326640" h="3390900">
                  <a:moveTo>
                    <a:pt x="895049" y="2755900"/>
                  </a:moveTo>
                  <a:lnTo>
                    <a:pt x="864356" y="2755900"/>
                  </a:lnTo>
                  <a:lnTo>
                    <a:pt x="845090" y="2844800"/>
                  </a:lnTo>
                  <a:lnTo>
                    <a:pt x="875782" y="2844800"/>
                  </a:lnTo>
                  <a:lnTo>
                    <a:pt x="895049" y="2755900"/>
                  </a:lnTo>
                  <a:close/>
                </a:path>
                <a:path w="2326640" h="3390900">
                  <a:moveTo>
                    <a:pt x="598360" y="2705100"/>
                  </a:moveTo>
                  <a:lnTo>
                    <a:pt x="567034" y="2705100"/>
                  </a:lnTo>
                  <a:lnTo>
                    <a:pt x="560550" y="2794000"/>
                  </a:lnTo>
                  <a:lnTo>
                    <a:pt x="591876" y="2794000"/>
                  </a:lnTo>
                  <a:lnTo>
                    <a:pt x="598360" y="2705100"/>
                  </a:lnTo>
                  <a:close/>
                </a:path>
                <a:path w="2326640" h="3390900">
                  <a:moveTo>
                    <a:pt x="919738" y="2667000"/>
                  </a:moveTo>
                  <a:lnTo>
                    <a:pt x="889539" y="2667000"/>
                  </a:lnTo>
                  <a:lnTo>
                    <a:pt x="864603" y="2755900"/>
                  </a:lnTo>
                  <a:lnTo>
                    <a:pt x="894802" y="2755900"/>
                  </a:lnTo>
                  <a:lnTo>
                    <a:pt x="919738" y="2667000"/>
                  </a:lnTo>
                  <a:close/>
                </a:path>
                <a:path w="2326640" h="3390900">
                  <a:moveTo>
                    <a:pt x="580361" y="2616200"/>
                  </a:moveTo>
                  <a:lnTo>
                    <a:pt x="567171" y="2705100"/>
                  </a:lnTo>
                  <a:lnTo>
                    <a:pt x="598223" y="2705100"/>
                  </a:lnTo>
                  <a:lnTo>
                    <a:pt x="611413" y="2628900"/>
                  </a:lnTo>
                  <a:lnTo>
                    <a:pt x="580361" y="2616200"/>
                  </a:lnTo>
                  <a:close/>
                </a:path>
                <a:path w="2326640" h="3390900">
                  <a:moveTo>
                    <a:pt x="936534" y="2578100"/>
                  </a:moveTo>
                  <a:lnTo>
                    <a:pt x="905644" y="2578100"/>
                  </a:lnTo>
                  <a:lnTo>
                    <a:pt x="889194" y="2667000"/>
                  </a:lnTo>
                  <a:lnTo>
                    <a:pt x="920084" y="2667000"/>
                  </a:lnTo>
                  <a:lnTo>
                    <a:pt x="936534" y="2578100"/>
                  </a:lnTo>
                  <a:close/>
                </a:path>
                <a:path w="2326640" h="3390900">
                  <a:moveTo>
                    <a:pt x="611483" y="2616200"/>
                  </a:moveTo>
                  <a:lnTo>
                    <a:pt x="595887" y="2616200"/>
                  </a:lnTo>
                  <a:lnTo>
                    <a:pt x="611413" y="2628900"/>
                  </a:lnTo>
                  <a:lnTo>
                    <a:pt x="611483" y="2616200"/>
                  </a:lnTo>
                  <a:close/>
                </a:path>
                <a:path w="2326640" h="3390900">
                  <a:moveTo>
                    <a:pt x="588326" y="2527300"/>
                  </a:moveTo>
                  <a:lnTo>
                    <a:pt x="580248" y="2616200"/>
                  </a:lnTo>
                  <a:lnTo>
                    <a:pt x="611526" y="2616200"/>
                  </a:lnTo>
                  <a:lnTo>
                    <a:pt x="619604" y="2540000"/>
                  </a:lnTo>
                  <a:lnTo>
                    <a:pt x="603965" y="2540000"/>
                  </a:lnTo>
                  <a:lnTo>
                    <a:pt x="588326" y="2527300"/>
                  </a:lnTo>
                  <a:close/>
                </a:path>
                <a:path w="2326640" h="3390900">
                  <a:moveTo>
                    <a:pt x="927801" y="2489200"/>
                  </a:moveTo>
                  <a:lnTo>
                    <a:pt x="927284" y="2489200"/>
                  </a:lnTo>
                  <a:lnTo>
                    <a:pt x="905831" y="2578100"/>
                  </a:lnTo>
                  <a:lnTo>
                    <a:pt x="936348" y="2578100"/>
                  </a:lnTo>
                  <a:lnTo>
                    <a:pt x="954976" y="2500906"/>
                  </a:lnTo>
                  <a:lnTo>
                    <a:pt x="927801" y="2489200"/>
                  </a:lnTo>
                  <a:close/>
                </a:path>
                <a:path w="2326640" h="3390900">
                  <a:moveTo>
                    <a:pt x="588326" y="2527300"/>
                  </a:moveTo>
                  <a:lnTo>
                    <a:pt x="603965" y="2540000"/>
                  </a:lnTo>
                  <a:lnTo>
                    <a:pt x="588485" y="2527364"/>
                  </a:lnTo>
                  <a:lnTo>
                    <a:pt x="588326" y="2527300"/>
                  </a:lnTo>
                  <a:close/>
                </a:path>
                <a:path w="2326640" h="3390900">
                  <a:moveTo>
                    <a:pt x="588485" y="2527364"/>
                  </a:moveTo>
                  <a:lnTo>
                    <a:pt x="603965" y="2540000"/>
                  </a:lnTo>
                  <a:lnTo>
                    <a:pt x="619524" y="2540000"/>
                  </a:lnTo>
                  <a:lnTo>
                    <a:pt x="588485" y="2527364"/>
                  </a:lnTo>
                  <a:close/>
                </a:path>
                <a:path w="2326640" h="3390900">
                  <a:moveTo>
                    <a:pt x="603968" y="2533651"/>
                  </a:moveTo>
                  <a:lnTo>
                    <a:pt x="619524" y="2540000"/>
                  </a:lnTo>
                  <a:lnTo>
                    <a:pt x="603968" y="2533651"/>
                  </a:lnTo>
                  <a:close/>
                </a:path>
                <a:path w="2326640" h="3390900">
                  <a:moveTo>
                    <a:pt x="619528" y="2539969"/>
                  </a:moveTo>
                  <a:close/>
                </a:path>
                <a:path w="2326640" h="3390900">
                  <a:moveTo>
                    <a:pt x="631454" y="2451100"/>
                  </a:moveTo>
                  <a:lnTo>
                    <a:pt x="600336" y="2451100"/>
                  </a:lnTo>
                  <a:lnTo>
                    <a:pt x="588406" y="2527300"/>
                  </a:lnTo>
                  <a:lnTo>
                    <a:pt x="619528" y="2539969"/>
                  </a:lnTo>
                  <a:lnTo>
                    <a:pt x="631454" y="2451100"/>
                  </a:lnTo>
                  <a:close/>
                </a:path>
                <a:path w="2326640" h="3390900">
                  <a:moveTo>
                    <a:pt x="588406" y="2527300"/>
                  </a:moveTo>
                  <a:close/>
                </a:path>
                <a:path w="2326640" h="3390900">
                  <a:moveTo>
                    <a:pt x="961751" y="2489200"/>
                  </a:moveTo>
                  <a:lnTo>
                    <a:pt x="957801" y="2489200"/>
                  </a:lnTo>
                  <a:lnTo>
                    <a:pt x="954976" y="2500906"/>
                  </a:lnTo>
                  <a:lnTo>
                    <a:pt x="957283" y="2501900"/>
                  </a:lnTo>
                  <a:lnTo>
                    <a:pt x="961751" y="2489200"/>
                  </a:lnTo>
                  <a:close/>
                </a:path>
                <a:path w="2326640" h="3390900">
                  <a:moveTo>
                    <a:pt x="959073" y="2400300"/>
                  </a:moveTo>
                  <a:lnTo>
                    <a:pt x="927801" y="2489200"/>
                  </a:lnTo>
                  <a:lnTo>
                    <a:pt x="954976" y="2500906"/>
                  </a:lnTo>
                  <a:lnTo>
                    <a:pt x="957801" y="2489200"/>
                  </a:lnTo>
                  <a:lnTo>
                    <a:pt x="961751" y="2489200"/>
                  </a:lnTo>
                  <a:lnTo>
                    <a:pt x="988555" y="2413000"/>
                  </a:lnTo>
                  <a:lnTo>
                    <a:pt x="988257" y="2413000"/>
                  </a:lnTo>
                  <a:lnTo>
                    <a:pt x="959073" y="2400300"/>
                  </a:lnTo>
                  <a:close/>
                </a:path>
                <a:path w="2326640" h="3390900">
                  <a:moveTo>
                    <a:pt x="643565" y="2362200"/>
                  </a:moveTo>
                  <a:lnTo>
                    <a:pt x="612457" y="2362200"/>
                  </a:lnTo>
                  <a:lnTo>
                    <a:pt x="600341" y="2451100"/>
                  </a:lnTo>
                  <a:lnTo>
                    <a:pt x="631449" y="2451100"/>
                  </a:lnTo>
                  <a:lnTo>
                    <a:pt x="643565" y="2362200"/>
                  </a:lnTo>
                  <a:close/>
                </a:path>
                <a:path w="2326640" h="3390900">
                  <a:moveTo>
                    <a:pt x="973814" y="2406650"/>
                  </a:moveTo>
                  <a:lnTo>
                    <a:pt x="988257" y="2413000"/>
                  </a:lnTo>
                  <a:lnTo>
                    <a:pt x="973814" y="2406650"/>
                  </a:lnTo>
                  <a:close/>
                </a:path>
                <a:path w="2326640" h="3390900">
                  <a:moveTo>
                    <a:pt x="988300" y="2412890"/>
                  </a:moveTo>
                  <a:lnTo>
                    <a:pt x="988555" y="2413000"/>
                  </a:lnTo>
                  <a:lnTo>
                    <a:pt x="988300" y="2412890"/>
                  </a:lnTo>
                  <a:close/>
                </a:path>
                <a:path w="2326640" h="3390900">
                  <a:moveTo>
                    <a:pt x="994310" y="2311400"/>
                  </a:moveTo>
                  <a:lnTo>
                    <a:pt x="959371" y="2400300"/>
                  </a:lnTo>
                  <a:lnTo>
                    <a:pt x="988300" y="2412890"/>
                  </a:lnTo>
                  <a:lnTo>
                    <a:pt x="1018205" y="2336800"/>
                  </a:lnTo>
                  <a:lnTo>
                    <a:pt x="1008754" y="2324100"/>
                  </a:lnTo>
                  <a:lnTo>
                    <a:pt x="994310" y="2311400"/>
                  </a:lnTo>
                  <a:close/>
                </a:path>
                <a:path w="2326640" h="3390900">
                  <a:moveTo>
                    <a:pt x="661957" y="2273300"/>
                  </a:moveTo>
                  <a:lnTo>
                    <a:pt x="631265" y="2273300"/>
                  </a:lnTo>
                  <a:lnTo>
                    <a:pt x="612665" y="2362200"/>
                  </a:lnTo>
                  <a:lnTo>
                    <a:pt x="643357" y="2362200"/>
                  </a:lnTo>
                  <a:lnTo>
                    <a:pt x="661957" y="2273300"/>
                  </a:lnTo>
                  <a:close/>
                </a:path>
                <a:path w="2326640" h="3390900">
                  <a:moveTo>
                    <a:pt x="1001827" y="2314704"/>
                  </a:moveTo>
                  <a:lnTo>
                    <a:pt x="1018117" y="2336800"/>
                  </a:lnTo>
                  <a:lnTo>
                    <a:pt x="1023197" y="2324100"/>
                  </a:lnTo>
                  <a:lnTo>
                    <a:pt x="1001827" y="2314704"/>
                  </a:lnTo>
                  <a:close/>
                </a:path>
                <a:path w="2326640" h="3390900">
                  <a:moveTo>
                    <a:pt x="1018241" y="2336710"/>
                  </a:moveTo>
                  <a:close/>
                </a:path>
                <a:path w="2326640" h="3390900">
                  <a:moveTo>
                    <a:pt x="1069603" y="2260600"/>
                  </a:moveTo>
                  <a:lnTo>
                    <a:pt x="999391" y="2311400"/>
                  </a:lnTo>
                  <a:lnTo>
                    <a:pt x="1001827" y="2314704"/>
                  </a:lnTo>
                  <a:lnTo>
                    <a:pt x="1023197" y="2324100"/>
                  </a:lnTo>
                  <a:lnTo>
                    <a:pt x="1018241" y="2336710"/>
                  </a:lnTo>
                  <a:lnTo>
                    <a:pt x="1088329" y="2286000"/>
                  </a:lnTo>
                  <a:lnTo>
                    <a:pt x="1085277" y="2286000"/>
                  </a:lnTo>
                  <a:lnTo>
                    <a:pt x="1078966" y="2273299"/>
                  </a:lnTo>
                  <a:lnTo>
                    <a:pt x="1069603" y="2260600"/>
                  </a:lnTo>
                  <a:close/>
                </a:path>
                <a:path w="2326640" h="3390900">
                  <a:moveTo>
                    <a:pt x="994310" y="2311400"/>
                  </a:moveTo>
                  <a:lnTo>
                    <a:pt x="1008754" y="2324100"/>
                  </a:lnTo>
                  <a:lnTo>
                    <a:pt x="1001827" y="2314704"/>
                  </a:lnTo>
                  <a:lnTo>
                    <a:pt x="994310" y="2311400"/>
                  </a:lnTo>
                  <a:close/>
                </a:path>
                <a:path w="2326640" h="3390900">
                  <a:moveTo>
                    <a:pt x="1001827" y="2314704"/>
                  </a:moveTo>
                  <a:lnTo>
                    <a:pt x="1008754" y="2324100"/>
                  </a:lnTo>
                  <a:lnTo>
                    <a:pt x="1001827" y="2314704"/>
                  </a:lnTo>
                  <a:close/>
                </a:path>
                <a:path w="2326640" h="3390900">
                  <a:moveTo>
                    <a:pt x="999391" y="2311400"/>
                  </a:moveTo>
                  <a:lnTo>
                    <a:pt x="994310" y="2311400"/>
                  </a:lnTo>
                  <a:lnTo>
                    <a:pt x="1001827" y="2314704"/>
                  </a:lnTo>
                  <a:lnTo>
                    <a:pt x="999391" y="2311400"/>
                  </a:lnTo>
                  <a:close/>
                </a:path>
                <a:path w="2326640" h="3390900">
                  <a:moveTo>
                    <a:pt x="1078966" y="2273300"/>
                  </a:moveTo>
                  <a:lnTo>
                    <a:pt x="1085277" y="2286000"/>
                  </a:lnTo>
                  <a:lnTo>
                    <a:pt x="1087537" y="2284925"/>
                  </a:lnTo>
                  <a:lnTo>
                    <a:pt x="1078966" y="2273300"/>
                  </a:lnTo>
                  <a:close/>
                </a:path>
                <a:path w="2326640" h="3390900">
                  <a:moveTo>
                    <a:pt x="1087537" y="2284925"/>
                  </a:moveTo>
                  <a:lnTo>
                    <a:pt x="1085277" y="2286000"/>
                  </a:lnTo>
                  <a:lnTo>
                    <a:pt x="1088329" y="2286000"/>
                  </a:lnTo>
                  <a:lnTo>
                    <a:pt x="1087537" y="2284925"/>
                  </a:lnTo>
                  <a:close/>
                </a:path>
                <a:path w="2326640" h="3390900">
                  <a:moveTo>
                    <a:pt x="1152798" y="2222500"/>
                  </a:moveTo>
                  <a:lnTo>
                    <a:pt x="1072656" y="2260600"/>
                  </a:lnTo>
                  <a:lnTo>
                    <a:pt x="1078966" y="2273300"/>
                  </a:lnTo>
                  <a:lnTo>
                    <a:pt x="1087537" y="2284925"/>
                  </a:lnTo>
                  <a:lnTo>
                    <a:pt x="1165419" y="2247900"/>
                  </a:lnTo>
                  <a:lnTo>
                    <a:pt x="1165262" y="2247900"/>
                  </a:lnTo>
                  <a:lnTo>
                    <a:pt x="1159109" y="2235200"/>
                  </a:lnTo>
                  <a:lnTo>
                    <a:pt x="1152798" y="2222500"/>
                  </a:lnTo>
                  <a:close/>
                </a:path>
                <a:path w="2326640" h="3390900">
                  <a:moveTo>
                    <a:pt x="648176" y="2184400"/>
                  </a:moveTo>
                  <a:lnTo>
                    <a:pt x="631206" y="2273300"/>
                  </a:lnTo>
                  <a:lnTo>
                    <a:pt x="662016" y="2273299"/>
                  </a:lnTo>
                  <a:lnTo>
                    <a:pt x="678986" y="2197100"/>
                  </a:lnTo>
                  <a:lnTo>
                    <a:pt x="677405" y="2197100"/>
                  </a:lnTo>
                  <a:lnTo>
                    <a:pt x="663581" y="2190750"/>
                  </a:lnTo>
                  <a:lnTo>
                    <a:pt x="648176" y="2184400"/>
                  </a:lnTo>
                  <a:close/>
                </a:path>
                <a:path w="2326640" h="3390900">
                  <a:moveTo>
                    <a:pt x="1078966" y="2273299"/>
                  </a:moveTo>
                  <a:close/>
                </a:path>
                <a:path w="2326640" h="3390900">
                  <a:moveTo>
                    <a:pt x="1072656" y="2260600"/>
                  </a:moveTo>
                  <a:lnTo>
                    <a:pt x="1069603" y="2260600"/>
                  </a:lnTo>
                  <a:lnTo>
                    <a:pt x="1078966" y="2273299"/>
                  </a:lnTo>
                  <a:lnTo>
                    <a:pt x="1072656" y="2260600"/>
                  </a:lnTo>
                  <a:close/>
                </a:path>
                <a:path w="2326640" h="3390900">
                  <a:moveTo>
                    <a:pt x="1159109" y="2235200"/>
                  </a:moveTo>
                  <a:lnTo>
                    <a:pt x="1165262" y="2247900"/>
                  </a:lnTo>
                  <a:lnTo>
                    <a:pt x="1165398" y="2247856"/>
                  </a:lnTo>
                  <a:lnTo>
                    <a:pt x="1159109" y="2235200"/>
                  </a:lnTo>
                  <a:close/>
                </a:path>
                <a:path w="2326640" h="3390900">
                  <a:moveTo>
                    <a:pt x="1165398" y="2247856"/>
                  </a:moveTo>
                  <a:lnTo>
                    <a:pt x="1165262" y="2247900"/>
                  </a:lnTo>
                  <a:lnTo>
                    <a:pt x="1165419" y="2247900"/>
                  </a:lnTo>
                  <a:close/>
                </a:path>
                <a:path w="2326640" h="3390900">
                  <a:moveTo>
                    <a:pt x="1233098" y="2184400"/>
                  </a:moveTo>
                  <a:lnTo>
                    <a:pt x="1152956" y="2222500"/>
                  </a:lnTo>
                  <a:lnTo>
                    <a:pt x="1159109" y="2235200"/>
                  </a:lnTo>
                  <a:lnTo>
                    <a:pt x="1165398" y="2247856"/>
                  </a:lnTo>
                  <a:lnTo>
                    <a:pt x="1245405" y="2222500"/>
                  </a:lnTo>
                  <a:lnTo>
                    <a:pt x="1245011" y="2222500"/>
                  </a:lnTo>
                  <a:lnTo>
                    <a:pt x="1239251" y="2203450"/>
                  </a:lnTo>
                  <a:lnTo>
                    <a:pt x="1233098" y="2184400"/>
                  </a:lnTo>
                  <a:close/>
                </a:path>
                <a:path w="2326640" h="3390900">
                  <a:moveTo>
                    <a:pt x="1152956" y="2222500"/>
                  </a:moveTo>
                  <a:lnTo>
                    <a:pt x="1152798" y="2222500"/>
                  </a:lnTo>
                  <a:lnTo>
                    <a:pt x="1159109" y="2235200"/>
                  </a:lnTo>
                  <a:lnTo>
                    <a:pt x="1152956" y="2222500"/>
                  </a:lnTo>
                  <a:close/>
                </a:path>
                <a:path w="2326640" h="3390900">
                  <a:moveTo>
                    <a:pt x="1239251" y="2203450"/>
                  </a:moveTo>
                  <a:lnTo>
                    <a:pt x="1245011" y="2222500"/>
                  </a:lnTo>
                  <a:lnTo>
                    <a:pt x="1245353" y="2222339"/>
                  </a:lnTo>
                  <a:lnTo>
                    <a:pt x="1239251" y="2203450"/>
                  </a:lnTo>
                  <a:close/>
                </a:path>
                <a:path w="2326640" h="3390900">
                  <a:moveTo>
                    <a:pt x="1245353" y="2222339"/>
                  </a:moveTo>
                  <a:lnTo>
                    <a:pt x="1245011" y="2222500"/>
                  </a:lnTo>
                  <a:lnTo>
                    <a:pt x="1245405" y="2222500"/>
                  </a:lnTo>
                  <a:lnTo>
                    <a:pt x="1245353" y="2222339"/>
                  </a:lnTo>
                  <a:close/>
                </a:path>
                <a:path w="2326640" h="3390900">
                  <a:moveTo>
                    <a:pt x="1234145" y="2186560"/>
                  </a:moveTo>
                  <a:lnTo>
                    <a:pt x="1239251" y="2203450"/>
                  </a:lnTo>
                  <a:lnTo>
                    <a:pt x="1245353" y="2222339"/>
                  </a:lnTo>
                  <a:lnTo>
                    <a:pt x="1299156" y="2197100"/>
                  </a:lnTo>
                  <a:lnTo>
                    <a:pt x="1239251" y="2197100"/>
                  </a:lnTo>
                  <a:lnTo>
                    <a:pt x="1234145" y="2186560"/>
                  </a:lnTo>
                  <a:close/>
                </a:path>
                <a:path w="2326640" h="3390900">
                  <a:moveTo>
                    <a:pt x="663581" y="2190750"/>
                  </a:moveTo>
                  <a:lnTo>
                    <a:pt x="677405" y="2197100"/>
                  </a:lnTo>
                  <a:lnTo>
                    <a:pt x="677694" y="2196567"/>
                  </a:lnTo>
                  <a:lnTo>
                    <a:pt x="663581" y="2190750"/>
                  </a:lnTo>
                  <a:close/>
                </a:path>
                <a:path w="2326640" h="3390900">
                  <a:moveTo>
                    <a:pt x="677694" y="2196567"/>
                  </a:moveTo>
                  <a:lnTo>
                    <a:pt x="677405" y="2197100"/>
                  </a:lnTo>
                  <a:lnTo>
                    <a:pt x="678986" y="2197100"/>
                  </a:lnTo>
                  <a:lnTo>
                    <a:pt x="677694" y="2196567"/>
                  </a:lnTo>
                  <a:close/>
                </a:path>
                <a:path w="2326640" h="3390900">
                  <a:moveTo>
                    <a:pt x="1233492" y="2184400"/>
                  </a:moveTo>
                  <a:lnTo>
                    <a:pt x="1234145" y="2186560"/>
                  </a:lnTo>
                  <a:lnTo>
                    <a:pt x="1239251" y="2197100"/>
                  </a:lnTo>
                  <a:lnTo>
                    <a:pt x="1233492" y="2184400"/>
                  </a:lnTo>
                  <a:close/>
                </a:path>
                <a:path w="2326640" h="3390900">
                  <a:moveTo>
                    <a:pt x="1314709" y="2159000"/>
                  </a:moveTo>
                  <a:lnTo>
                    <a:pt x="1233492" y="2184400"/>
                  </a:lnTo>
                  <a:lnTo>
                    <a:pt x="1239251" y="2197100"/>
                  </a:lnTo>
                  <a:lnTo>
                    <a:pt x="1299156" y="2197100"/>
                  </a:lnTo>
                  <a:lnTo>
                    <a:pt x="1326228" y="2184400"/>
                  </a:lnTo>
                  <a:lnTo>
                    <a:pt x="1325448" y="2184400"/>
                  </a:lnTo>
                  <a:lnTo>
                    <a:pt x="1320469" y="2171700"/>
                  </a:lnTo>
                  <a:lnTo>
                    <a:pt x="1314709" y="2159000"/>
                  </a:lnTo>
                  <a:close/>
                </a:path>
                <a:path w="2326640" h="3390900">
                  <a:moveTo>
                    <a:pt x="691181" y="2108200"/>
                  </a:moveTo>
                  <a:lnTo>
                    <a:pt x="649757" y="2184400"/>
                  </a:lnTo>
                  <a:lnTo>
                    <a:pt x="663581" y="2190750"/>
                  </a:lnTo>
                  <a:lnTo>
                    <a:pt x="677694" y="2196567"/>
                  </a:lnTo>
                  <a:lnTo>
                    <a:pt x="718829" y="2120900"/>
                  </a:lnTo>
                  <a:lnTo>
                    <a:pt x="716525" y="2120899"/>
                  </a:lnTo>
                  <a:lnTo>
                    <a:pt x="705005" y="2114550"/>
                  </a:lnTo>
                  <a:lnTo>
                    <a:pt x="691181" y="2108200"/>
                  </a:lnTo>
                  <a:close/>
                </a:path>
                <a:path w="2326640" h="3390900">
                  <a:moveTo>
                    <a:pt x="1233492" y="2184400"/>
                  </a:moveTo>
                  <a:lnTo>
                    <a:pt x="1233098" y="2184400"/>
                  </a:lnTo>
                  <a:lnTo>
                    <a:pt x="1234145" y="2186560"/>
                  </a:lnTo>
                  <a:lnTo>
                    <a:pt x="1233492" y="2184400"/>
                  </a:lnTo>
                  <a:close/>
                </a:path>
                <a:path w="2326640" h="3390900">
                  <a:moveTo>
                    <a:pt x="1320469" y="2171700"/>
                  </a:moveTo>
                  <a:lnTo>
                    <a:pt x="1325448" y="2184400"/>
                  </a:lnTo>
                  <a:lnTo>
                    <a:pt x="1326133" y="2184189"/>
                  </a:lnTo>
                  <a:lnTo>
                    <a:pt x="1320469" y="2171700"/>
                  </a:lnTo>
                  <a:close/>
                </a:path>
                <a:path w="2326640" h="3390900">
                  <a:moveTo>
                    <a:pt x="1326133" y="2184189"/>
                  </a:moveTo>
                  <a:lnTo>
                    <a:pt x="1325448" y="2184400"/>
                  </a:lnTo>
                  <a:lnTo>
                    <a:pt x="1326228" y="2184400"/>
                  </a:lnTo>
                  <a:lnTo>
                    <a:pt x="1326133" y="2184189"/>
                  </a:lnTo>
                  <a:close/>
                </a:path>
                <a:path w="2326640" h="3390900">
                  <a:moveTo>
                    <a:pt x="1398300" y="2133600"/>
                  </a:moveTo>
                  <a:lnTo>
                    <a:pt x="1315490" y="2159000"/>
                  </a:lnTo>
                  <a:lnTo>
                    <a:pt x="1320469" y="2171700"/>
                  </a:lnTo>
                  <a:lnTo>
                    <a:pt x="1326133" y="2184189"/>
                  </a:lnTo>
                  <a:lnTo>
                    <a:pt x="1408258" y="2159000"/>
                  </a:lnTo>
                  <a:lnTo>
                    <a:pt x="1407555" y="2159000"/>
                  </a:lnTo>
                  <a:lnTo>
                    <a:pt x="1403279" y="2146299"/>
                  </a:lnTo>
                  <a:lnTo>
                    <a:pt x="1398300" y="2133600"/>
                  </a:lnTo>
                  <a:close/>
                </a:path>
                <a:path w="2326640" h="3390900">
                  <a:moveTo>
                    <a:pt x="1315490" y="2159000"/>
                  </a:moveTo>
                  <a:lnTo>
                    <a:pt x="1314709" y="2159000"/>
                  </a:lnTo>
                  <a:lnTo>
                    <a:pt x="1320469" y="2171700"/>
                  </a:lnTo>
                  <a:lnTo>
                    <a:pt x="1315490" y="2159000"/>
                  </a:lnTo>
                  <a:close/>
                </a:path>
                <a:path w="2326640" h="3390900">
                  <a:moveTo>
                    <a:pt x="1403279" y="2146299"/>
                  </a:moveTo>
                  <a:lnTo>
                    <a:pt x="1407555" y="2159000"/>
                  </a:lnTo>
                  <a:lnTo>
                    <a:pt x="1408183" y="2158810"/>
                  </a:lnTo>
                  <a:lnTo>
                    <a:pt x="1403279" y="2146299"/>
                  </a:lnTo>
                  <a:close/>
                </a:path>
                <a:path w="2326640" h="3390900">
                  <a:moveTo>
                    <a:pt x="1408183" y="2158810"/>
                  </a:moveTo>
                  <a:lnTo>
                    <a:pt x="1407555" y="2159000"/>
                  </a:lnTo>
                  <a:lnTo>
                    <a:pt x="1408258" y="2159000"/>
                  </a:lnTo>
                  <a:lnTo>
                    <a:pt x="1408183" y="2158810"/>
                  </a:lnTo>
                  <a:close/>
                </a:path>
                <a:path w="2326640" h="3390900">
                  <a:moveTo>
                    <a:pt x="1483073" y="2108200"/>
                  </a:moveTo>
                  <a:lnTo>
                    <a:pt x="1399003" y="2133600"/>
                  </a:lnTo>
                  <a:lnTo>
                    <a:pt x="1403279" y="2146300"/>
                  </a:lnTo>
                  <a:lnTo>
                    <a:pt x="1408183" y="2158810"/>
                  </a:lnTo>
                  <a:lnTo>
                    <a:pt x="1491625" y="2133600"/>
                  </a:lnTo>
                  <a:lnTo>
                    <a:pt x="1490698" y="2133600"/>
                  </a:lnTo>
                  <a:lnTo>
                    <a:pt x="1487349" y="2120899"/>
                  </a:lnTo>
                  <a:lnTo>
                    <a:pt x="1483073" y="2108200"/>
                  </a:lnTo>
                  <a:close/>
                </a:path>
                <a:path w="2326640" h="3390900">
                  <a:moveTo>
                    <a:pt x="1399003" y="2133600"/>
                  </a:moveTo>
                  <a:lnTo>
                    <a:pt x="1398300" y="2133600"/>
                  </a:lnTo>
                  <a:lnTo>
                    <a:pt x="1403279" y="2146299"/>
                  </a:lnTo>
                  <a:lnTo>
                    <a:pt x="1399003" y="2133600"/>
                  </a:lnTo>
                  <a:close/>
                </a:path>
                <a:path w="2326640" h="3390900">
                  <a:moveTo>
                    <a:pt x="1487349" y="2120899"/>
                  </a:moveTo>
                  <a:lnTo>
                    <a:pt x="1490698" y="2133600"/>
                  </a:lnTo>
                  <a:lnTo>
                    <a:pt x="1491581" y="2133468"/>
                  </a:lnTo>
                  <a:lnTo>
                    <a:pt x="1487349" y="2120899"/>
                  </a:lnTo>
                  <a:close/>
                </a:path>
                <a:path w="2326640" h="3390900">
                  <a:moveTo>
                    <a:pt x="1491581" y="2133468"/>
                  </a:moveTo>
                  <a:lnTo>
                    <a:pt x="1490698" y="2133600"/>
                  </a:lnTo>
                  <a:lnTo>
                    <a:pt x="1491625" y="2133600"/>
                  </a:lnTo>
                  <a:lnTo>
                    <a:pt x="1491581" y="2133468"/>
                  </a:lnTo>
                  <a:close/>
                </a:path>
                <a:path w="2326640" h="3390900">
                  <a:moveTo>
                    <a:pt x="1568787" y="2082983"/>
                  </a:moveTo>
                  <a:lnTo>
                    <a:pt x="1484000" y="2108200"/>
                  </a:lnTo>
                  <a:lnTo>
                    <a:pt x="1487349" y="2120900"/>
                  </a:lnTo>
                  <a:lnTo>
                    <a:pt x="1491581" y="2133468"/>
                  </a:lnTo>
                  <a:lnTo>
                    <a:pt x="1576102" y="2120900"/>
                  </a:lnTo>
                  <a:lnTo>
                    <a:pt x="1572753" y="2101850"/>
                  </a:lnTo>
                  <a:lnTo>
                    <a:pt x="1568787" y="2082983"/>
                  </a:lnTo>
                  <a:close/>
                </a:path>
                <a:path w="2326640" h="3390900">
                  <a:moveTo>
                    <a:pt x="705005" y="2114550"/>
                  </a:moveTo>
                  <a:lnTo>
                    <a:pt x="716525" y="2120899"/>
                  </a:lnTo>
                  <a:lnTo>
                    <a:pt x="717225" y="2120163"/>
                  </a:lnTo>
                  <a:lnTo>
                    <a:pt x="705005" y="2114550"/>
                  </a:lnTo>
                  <a:close/>
                </a:path>
                <a:path w="2326640" h="3390900">
                  <a:moveTo>
                    <a:pt x="717225" y="2120163"/>
                  </a:moveTo>
                  <a:lnTo>
                    <a:pt x="716525" y="2120900"/>
                  </a:lnTo>
                  <a:lnTo>
                    <a:pt x="718829" y="2120900"/>
                  </a:lnTo>
                  <a:lnTo>
                    <a:pt x="717225" y="2120163"/>
                  </a:lnTo>
                  <a:close/>
                </a:path>
                <a:path w="2326640" h="3390900">
                  <a:moveTo>
                    <a:pt x="1574998" y="2112528"/>
                  </a:moveTo>
                  <a:lnTo>
                    <a:pt x="1576102" y="2120900"/>
                  </a:lnTo>
                  <a:lnTo>
                    <a:pt x="1576758" y="2120900"/>
                  </a:lnTo>
                  <a:lnTo>
                    <a:pt x="1574998" y="2112528"/>
                  </a:lnTo>
                  <a:close/>
                </a:path>
                <a:path w="2326640" h="3390900">
                  <a:moveTo>
                    <a:pt x="1572753" y="2095500"/>
                  </a:moveTo>
                  <a:lnTo>
                    <a:pt x="1574998" y="2112528"/>
                  </a:lnTo>
                  <a:lnTo>
                    <a:pt x="1576758" y="2120900"/>
                  </a:lnTo>
                  <a:lnTo>
                    <a:pt x="1572753" y="2095500"/>
                  </a:lnTo>
                  <a:close/>
                </a:path>
                <a:path w="2326640" h="3390900">
                  <a:moveTo>
                    <a:pt x="1661199" y="2095500"/>
                  </a:moveTo>
                  <a:lnTo>
                    <a:pt x="1572753" y="2095500"/>
                  </a:lnTo>
                  <a:lnTo>
                    <a:pt x="1576758" y="2120900"/>
                  </a:lnTo>
                  <a:lnTo>
                    <a:pt x="1661199" y="2095500"/>
                  </a:lnTo>
                  <a:close/>
                </a:path>
                <a:path w="2326640" h="3390900">
                  <a:moveTo>
                    <a:pt x="1484000" y="2108200"/>
                  </a:moveTo>
                  <a:lnTo>
                    <a:pt x="1483073" y="2108200"/>
                  </a:lnTo>
                  <a:lnTo>
                    <a:pt x="1487349" y="2120899"/>
                  </a:lnTo>
                  <a:lnTo>
                    <a:pt x="1484000" y="2108200"/>
                  </a:lnTo>
                  <a:close/>
                </a:path>
                <a:path w="2326640" h="3390900">
                  <a:moveTo>
                    <a:pt x="753841" y="2032000"/>
                  </a:moveTo>
                  <a:lnTo>
                    <a:pt x="693484" y="2108200"/>
                  </a:lnTo>
                  <a:lnTo>
                    <a:pt x="705005" y="2114550"/>
                  </a:lnTo>
                  <a:lnTo>
                    <a:pt x="717225" y="2120163"/>
                  </a:lnTo>
                  <a:lnTo>
                    <a:pt x="776882" y="2057400"/>
                  </a:lnTo>
                  <a:lnTo>
                    <a:pt x="775717" y="2057400"/>
                  </a:lnTo>
                  <a:lnTo>
                    <a:pt x="765361" y="2044699"/>
                  </a:lnTo>
                  <a:lnTo>
                    <a:pt x="753841" y="2032000"/>
                  </a:lnTo>
                  <a:close/>
                </a:path>
                <a:path w="2326640" h="3390900">
                  <a:moveTo>
                    <a:pt x="1657194" y="2082800"/>
                  </a:moveTo>
                  <a:lnTo>
                    <a:pt x="1569404" y="2082800"/>
                  </a:lnTo>
                  <a:lnTo>
                    <a:pt x="1572753" y="2101850"/>
                  </a:lnTo>
                  <a:lnTo>
                    <a:pt x="1574998" y="2112528"/>
                  </a:lnTo>
                  <a:lnTo>
                    <a:pt x="1572753" y="2095500"/>
                  </a:lnTo>
                  <a:lnTo>
                    <a:pt x="1661199" y="2095500"/>
                  </a:lnTo>
                  <a:lnTo>
                    <a:pt x="1657194" y="2082800"/>
                  </a:lnTo>
                  <a:close/>
                </a:path>
                <a:path w="2326640" h="3390900">
                  <a:moveTo>
                    <a:pt x="1569404" y="2082800"/>
                  </a:moveTo>
                  <a:lnTo>
                    <a:pt x="1568787" y="2082983"/>
                  </a:lnTo>
                  <a:lnTo>
                    <a:pt x="1572753" y="2101850"/>
                  </a:lnTo>
                  <a:lnTo>
                    <a:pt x="1569404" y="2082800"/>
                  </a:lnTo>
                  <a:close/>
                </a:path>
                <a:path w="2326640" h="3390900">
                  <a:moveTo>
                    <a:pt x="1657194" y="2082800"/>
                  </a:moveTo>
                  <a:lnTo>
                    <a:pt x="1661199" y="2095500"/>
                  </a:lnTo>
                  <a:lnTo>
                    <a:pt x="1660378" y="2091596"/>
                  </a:lnTo>
                  <a:lnTo>
                    <a:pt x="1657194" y="2082800"/>
                  </a:lnTo>
                  <a:close/>
                </a:path>
                <a:path w="2326640" h="3390900">
                  <a:moveTo>
                    <a:pt x="1660378" y="2091596"/>
                  </a:moveTo>
                  <a:lnTo>
                    <a:pt x="1661199" y="2095500"/>
                  </a:lnTo>
                  <a:lnTo>
                    <a:pt x="1661791" y="2095500"/>
                  </a:lnTo>
                  <a:lnTo>
                    <a:pt x="1660378" y="2091596"/>
                  </a:lnTo>
                  <a:close/>
                </a:path>
                <a:path w="2326640" h="3390900">
                  <a:moveTo>
                    <a:pt x="1738417" y="2041556"/>
                  </a:moveTo>
                  <a:lnTo>
                    <a:pt x="1740708" y="2057400"/>
                  </a:lnTo>
                  <a:lnTo>
                    <a:pt x="1653189" y="2057400"/>
                  </a:lnTo>
                  <a:lnTo>
                    <a:pt x="1657194" y="2076449"/>
                  </a:lnTo>
                  <a:lnTo>
                    <a:pt x="1661791" y="2095500"/>
                  </a:lnTo>
                  <a:lnTo>
                    <a:pt x="1745305" y="2070100"/>
                  </a:lnTo>
                  <a:lnTo>
                    <a:pt x="1744381" y="2070100"/>
                  </a:lnTo>
                  <a:lnTo>
                    <a:pt x="1740708" y="2051050"/>
                  </a:lnTo>
                  <a:lnTo>
                    <a:pt x="1738417" y="2041556"/>
                  </a:lnTo>
                  <a:close/>
                </a:path>
                <a:path w="2326640" h="3390900">
                  <a:moveTo>
                    <a:pt x="1658529" y="2082800"/>
                  </a:moveTo>
                  <a:lnTo>
                    <a:pt x="1657194" y="2082800"/>
                  </a:lnTo>
                  <a:lnTo>
                    <a:pt x="1660378" y="2091596"/>
                  </a:lnTo>
                  <a:lnTo>
                    <a:pt x="1658529" y="2082800"/>
                  </a:lnTo>
                  <a:close/>
                </a:path>
                <a:path w="2326640" h="3390900">
                  <a:moveTo>
                    <a:pt x="1652636" y="2057566"/>
                  </a:moveTo>
                  <a:lnTo>
                    <a:pt x="1568748" y="2082800"/>
                  </a:lnTo>
                  <a:lnTo>
                    <a:pt x="1568787" y="2082983"/>
                  </a:lnTo>
                  <a:lnTo>
                    <a:pt x="1569404" y="2082800"/>
                  </a:lnTo>
                  <a:lnTo>
                    <a:pt x="1658529" y="2082800"/>
                  </a:lnTo>
                  <a:lnTo>
                    <a:pt x="1657194" y="2076449"/>
                  </a:lnTo>
                  <a:lnTo>
                    <a:pt x="1652636" y="2057566"/>
                  </a:lnTo>
                  <a:close/>
                </a:path>
                <a:path w="2326640" h="3390900">
                  <a:moveTo>
                    <a:pt x="1653189" y="2057400"/>
                  </a:moveTo>
                  <a:lnTo>
                    <a:pt x="1652636" y="2057566"/>
                  </a:lnTo>
                  <a:lnTo>
                    <a:pt x="1657194" y="2076449"/>
                  </a:lnTo>
                  <a:lnTo>
                    <a:pt x="1653189" y="2057400"/>
                  </a:lnTo>
                  <a:close/>
                </a:path>
                <a:path w="2326640" h="3390900">
                  <a:moveTo>
                    <a:pt x="1740708" y="2051050"/>
                  </a:moveTo>
                  <a:lnTo>
                    <a:pt x="1744381" y="2070100"/>
                  </a:lnTo>
                  <a:lnTo>
                    <a:pt x="1745243" y="2069842"/>
                  </a:lnTo>
                  <a:lnTo>
                    <a:pt x="1740708" y="2051050"/>
                  </a:lnTo>
                  <a:close/>
                </a:path>
                <a:path w="2326640" h="3390900">
                  <a:moveTo>
                    <a:pt x="1745243" y="2069842"/>
                  </a:moveTo>
                  <a:lnTo>
                    <a:pt x="1744381" y="2070100"/>
                  </a:lnTo>
                  <a:lnTo>
                    <a:pt x="1745305" y="2070100"/>
                  </a:lnTo>
                  <a:lnTo>
                    <a:pt x="1745243" y="2069842"/>
                  </a:lnTo>
                  <a:close/>
                </a:path>
                <a:path w="2326640" h="3390900">
                  <a:moveTo>
                    <a:pt x="1820109" y="2019592"/>
                  </a:moveTo>
                  <a:lnTo>
                    <a:pt x="1737035" y="2032000"/>
                  </a:lnTo>
                  <a:lnTo>
                    <a:pt x="1740708" y="2051050"/>
                  </a:lnTo>
                  <a:lnTo>
                    <a:pt x="1745243" y="2069842"/>
                  </a:lnTo>
                  <a:lnTo>
                    <a:pt x="1829414" y="2044699"/>
                  </a:lnTo>
                  <a:lnTo>
                    <a:pt x="1825742" y="2032000"/>
                  </a:lnTo>
                  <a:lnTo>
                    <a:pt x="1820109" y="2019592"/>
                  </a:lnTo>
                  <a:close/>
                </a:path>
                <a:path w="2326640" h="3390900">
                  <a:moveTo>
                    <a:pt x="1736110" y="2032000"/>
                  </a:moveTo>
                  <a:lnTo>
                    <a:pt x="1652596" y="2057400"/>
                  </a:lnTo>
                  <a:lnTo>
                    <a:pt x="1652636" y="2057566"/>
                  </a:lnTo>
                  <a:lnTo>
                    <a:pt x="1653189" y="2057400"/>
                  </a:lnTo>
                  <a:lnTo>
                    <a:pt x="1740708" y="2057400"/>
                  </a:lnTo>
                  <a:lnTo>
                    <a:pt x="1736110" y="2032000"/>
                  </a:lnTo>
                  <a:close/>
                </a:path>
                <a:path w="2326640" h="3390900">
                  <a:moveTo>
                    <a:pt x="765361" y="2044700"/>
                  </a:moveTo>
                  <a:lnTo>
                    <a:pt x="775717" y="2057400"/>
                  </a:lnTo>
                  <a:lnTo>
                    <a:pt x="776408" y="2056877"/>
                  </a:lnTo>
                  <a:lnTo>
                    <a:pt x="765361" y="2044700"/>
                  </a:lnTo>
                  <a:close/>
                </a:path>
                <a:path w="2326640" h="3390900">
                  <a:moveTo>
                    <a:pt x="776408" y="2056877"/>
                  </a:moveTo>
                  <a:lnTo>
                    <a:pt x="775717" y="2057400"/>
                  </a:lnTo>
                  <a:lnTo>
                    <a:pt x="776882" y="2057400"/>
                  </a:lnTo>
                  <a:lnTo>
                    <a:pt x="776408" y="2056877"/>
                  </a:lnTo>
                  <a:close/>
                </a:path>
                <a:path w="2326640" h="3390900">
                  <a:moveTo>
                    <a:pt x="1736110" y="2032000"/>
                  </a:moveTo>
                  <a:lnTo>
                    <a:pt x="1740708" y="2057400"/>
                  </a:lnTo>
                  <a:lnTo>
                    <a:pt x="1738417" y="2041556"/>
                  </a:lnTo>
                  <a:lnTo>
                    <a:pt x="1736110" y="2032000"/>
                  </a:lnTo>
                  <a:close/>
                </a:path>
                <a:path w="2326640" h="3390900">
                  <a:moveTo>
                    <a:pt x="822180" y="1981200"/>
                  </a:moveTo>
                  <a:lnTo>
                    <a:pt x="755005" y="2032000"/>
                  </a:lnTo>
                  <a:lnTo>
                    <a:pt x="765361" y="2044700"/>
                  </a:lnTo>
                  <a:lnTo>
                    <a:pt x="776408" y="2056877"/>
                  </a:lnTo>
                  <a:lnTo>
                    <a:pt x="842892" y="2006600"/>
                  </a:lnTo>
                  <a:lnTo>
                    <a:pt x="840737" y="2006600"/>
                  </a:lnTo>
                  <a:lnTo>
                    <a:pt x="832536" y="1993899"/>
                  </a:lnTo>
                  <a:lnTo>
                    <a:pt x="822180" y="1981200"/>
                  </a:lnTo>
                  <a:close/>
                </a:path>
                <a:path w="2326640" h="3390900">
                  <a:moveTo>
                    <a:pt x="765361" y="2044699"/>
                  </a:moveTo>
                  <a:close/>
                </a:path>
                <a:path w="2326640" h="3390900">
                  <a:moveTo>
                    <a:pt x="1825742" y="2032000"/>
                  </a:moveTo>
                  <a:lnTo>
                    <a:pt x="1829415" y="2044700"/>
                  </a:lnTo>
                  <a:lnTo>
                    <a:pt x="1831507" y="2044700"/>
                  </a:lnTo>
                  <a:lnTo>
                    <a:pt x="1825742" y="2032000"/>
                  </a:lnTo>
                  <a:close/>
                </a:path>
                <a:path w="2326640" h="3390900">
                  <a:moveTo>
                    <a:pt x="1912872" y="2019176"/>
                  </a:moveTo>
                  <a:lnTo>
                    <a:pt x="1912607" y="2019300"/>
                  </a:lnTo>
                  <a:lnTo>
                    <a:pt x="1822069" y="2019300"/>
                  </a:lnTo>
                  <a:lnTo>
                    <a:pt x="1825742" y="2032000"/>
                  </a:lnTo>
                  <a:lnTo>
                    <a:pt x="1831509" y="2044699"/>
                  </a:lnTo>
                  <a:lnTo>
                    <a:pt x="1912909" y="2019300"/>
                  </a:lnTo>
                  <a:close/>
                </a:path>
                <a:path w="2326640" h="3390900">
                  <a:moveTo>
                    <a:pt x="755005" y="2032000"/>
                  </a:moveTo>
                  <a:lnTo>
                    <a:pt x="753841" y="2032000"/>
                  </a:lnTo>
                  <a:lnTo>
                    <a:pt x="765361" y="2044699"/>
                  </a:lnTo>
                  <a:lnTo>
                    <a:pt x="755005" y="2032000"/>
                  </a:lnTo>
                  <a:close/>
                </a:path>
                <a:path w="2326640" h="3390900">
                  <a:moveTo>
                    <a:pt x="1737035" y="2032000"/>
                  </a:moveTo>
                  <a:lnTo>
                    <a:pt x="1736110" y="2032000"/>
                  </a:lnTo>
                  <a:lnTo>
                    <a:pt x="1738417" y="2041556"/>
                  </a:lnTo>
                  <a:lnTo>
                    <a:pt x="1737035" y="2032000"/>
                  </a:lnTo>
                  <a:close/>
                </a:path>
                <a:path w="2326640" h="3390900">
                  <a:moveTo>
                    <a:pt x="1822069" y="2019300"/>
                  </a:moveTo>
                  <a:lnTo>
                    <a:pt x="1820109" y="2019592"/>
                  </a:lnTo>
                  <a:lnTo>
                    <a:pt x="1825742" y="2032000"/>
                  </a:lnTo>
                  <a:lnTo>
                    <a:pt x="1822069" y="2019300"/>
                  </a:lnTo>
                  <a:close/>
                </a:path>
                <a:path w="2326640" h="3390900">
                  <a:moveTo>
                    <a:pt x="1901378" y="1981200"/>
                  </a:moveTo>
                  <a:lnTo>
                    <a:pt x="1819976" y="2019300"/>
                  </a:lnTo>
                  <a:lnTo>
                    <a:pt x="1820109" y="2019592"/>
                  </a:lnTo>
                  <a:lnTo>
                    <a:pt x="1822069" y="2019300"/>
                  </a:lnTo>
                  <a:lnTo>
                    <a:pt x="1912607" y="2019300"/>
                  </a:lnTo>
                  <a:lnTo>
                    <a:pt x="1907145" y="2000254"/>
                  </a:lnTo>
                  <a:lnTo>
                    <a:pt x="1901378" y="1981200"/>
                  </a:lnTo>
                  <a:close/>
                </a:path>
                <a:path w="2326640" h="3390900">
                  <a:moveTo>
                    <a:pt x="1907145" y="2000254"/>
                  </a:moveTo>
                  <a:lnTo>
                    <a:pt x="1912607" y="2019300"/>
                  </a:lnTo>
                  <a:lnTo>
                    <a:pt x="1912872" y="2019176"/>
                  </a:lnTo>
                  <a:lnTo>
                    <a:pt x="1907145" y="2000254"/>
                  </a:lnTo>
                  <a:close/>
                </a:path>
                <a:path w="2326640" h="3390900">
                  <a:moveTo>
                    <a:pt x="1902200" y="1983010"/>
                  </a:moveTo>
                  <a:lnTo>
                    <a:pt x="1907145" y="2000254"/>
                  </a:lnTo>
                  <a:lnTo>
                    <a:pt x="1912872" y="2019176"/>
                  </a:lnTo>
                  <a:lnTo>
                    <a:pt x="1967073" y="1993900"/>
                  </a:lnTo>
                  <a:lnTo>
                    <a:pt x="1907144" y="1993899"/>
                  </a:lnTo>
                  <a:lnTo>
                    <a:pt x="1902200" y="1983010"/>
                  </a:lnTo>
                  <a:close/>
                </a:path>
                <a:path w="2326640" h="3390900">
                  <a:moveTo>
                    <a:pt x="832536" y="1993900"/>
                  </a:moveTo>
                  <a:lnTo>
                    <a:pt x="840737" y="2006600"/>
                  </a:lnTo>
                  <a:lnTo>
                    <a:pt x="842133" y="2005669"/>
                  </a:lnTo>
                  <a:lnTo>
                    <a:pt x="832536" y="1993900"/>
                  </a:lnTo>
                  <a:close/>
                </a:path>
                <a:path w="2326640" h="3390900">
                  <a:moveTo>
                    <a:pt x="842133" y="2005669"/>
                  </a:moveTo>
                  <a:lnTo>
                    <a:pt x="840737" y="2006600"/>
                  </a:lnTo>
                  <a:lnTo>
                    <a:pt x="842892" y="2006600"/>
                  </a:lnTo>
                  <a:lnTo>
                    <a:pt x="842133" y="2005669"/>
                  </a:lnTo>
                  <a:close/>
                </a:path>
                <a:path w="2326640" h="3390900">
                  <a:moveTo>
                    <a:pt x="899958" y="1930819"/>
                  </a:moveTo>
                  <a:lnTo>
                    <a:pt x="824335" y="1981200"/>
                  </a:lnTo>
                  <a:lnTo>
                    <a:pt x="832536" y="1993900"/>
                  </a:lnTo>
                  <a:lnTo>
                    <a:pt x="842133" y="2005669"/>
                  </a:lnTo>
                  <a:lnTo>
                    <a:pt x="916989" y="1955800"/>
                  </a:lnTo>
                  <a:lnTo>
                    <a:pt x="908788" y="1943099"/>
                  </a:lnTo>
                  <a:lnTo>
                    <a:pt x="899958" y="1930819"/>
                  </a:lnTo>
                  <a:close/>
                </a:path>
                <a:path w="2326640" h="3390900">
                  <a:moveTo>
                    <a:pt x="832536" y="1993899"/>
                  </a:moveTo>
                  <a:close/>
                </a:path>
                <a:path w="2326640" h="3390900">
                  <a:moveTo>
                    <a:pt x="1901681" y="1981200"/>
                  </a:moveTo>
                  <a:lnTo>
                    <a:pt x="1902200" y="1983010"/>
                  </a:lnTo>
                  <a:lnTo>
                    <a:pt x="1907144" y="1993900"/>
                  </a:lnTo>
                  <a:lnTo>
                    <a:pt x="1901681" y="1981200"/>
                  </a:lnTo>
                  <a:close/>
                </a:path>
                <a:path w="2326640" h="3390900">
                  <a:moveTo>
                    <a:pt x="1983380" y="1955800"/>
                  </a:moveTo>
                  <a:lnTo>
                    <a:pt x="1901681" y="1981200"/>
                  </a:lnTo>
                  <a:lnTo>
                    <a:pt x="1907144" y="1993900"/>
                  </a:lnTo>
                  <a:lnTo>
                    <a:pt x="1967073" y="1993899"/>
                  </a:lnTo>
                  <a:lnTo>
                    <a:pt x="1994306" y="1981200"/>
                  </a:lnTo>
                  <a:lnTo>
                    <a:pt x="1994165" y="1981200"/>
                  </a:lnTo>
                  <a:lnTo>
                    <a:pt x="1988843" y="1968499"/>
                  </a:lnTo>
                  <a:lnTo>
                    <a:pt x="1983380" y="1955800"/>
                  </a:lnTo>
                  <a:close/>
                </a:path>
                <a:path w="2326640" h="3390900">
                  <a:moveTo>
                    <a:pt x="824335" y="1981200"/>
                  </a:moveTo>
                  <a:lnTo>
                    <a:pt x="822180" y="1981200"/>
                  </a:lnTo>
                  <a:lnTo>
                    <a:pt x="832536" y="1993899"/>
                  </a:lnTo>
                  <a:lnTo>
                    <a:pt x="824335" y="1981200"/>
                  </a:lnTo>
                  <a:close/>
                </a:path>
                <a:path w="2326640" h="3390900">
                  <a:moveTo>
                    <a:pt x="1901681" y="1981200"/>
                  </a:moveTo>
                  <a:lnTo>
                    <a:pt x="1901378" y="1981200"/>
                  </a:lnTo>
                  <a:lnTo>
                    <a:pt x="1902200" y="1983010"/>
                  </a:lnTo>
                  <a:lnTo>
                    <a:pt x="1901681" y="1981200"/>
                  </a:lnTo>
                  <a:close/>
                </a:path>
                <a:path w="2326640" h="3390900">
                  <a:moveTo>
                    <a:pt x="1988843" y="1968499"/>
                  </a:moveTo>
                  <a:lnTo>
                    <a:pt x="1994165" y="1981200"/>
                  </a:lnTo>
                  <a:lnTo>
                    <a:pt x="1988843" y="1968499"/>
                  </a:lnTo>
                  <a:close/>
                </a:path>
                <a:path w="2326640" h="3390900">
                  <a:moveTo>
                    <a:pt x="1994289" y="1981161"/>
                  </a:moveTo>
                  <a:close/>
                </a:path>
                <a:path w="2326640" h="3390900">
                  <a:moveTo>
                    <a:pt x="2062915" y="1931327"/>
                  </a:moveTo>
                  <a:lnTo>
                    <a:pt x="1983521" y="1955800"/>
                  </a:lnTo>
                  <a:lnTo>
                    <a:pt x="1988843" y="1968500"/>
                  </a:lnTo>
                  <a:lnTo>
                    <a:pt x="1994289" y="1981161"/>
                  </a:lnTo>
                  <a:lnTo>
                    <a:pt x="2076568" y="1955800"/>
                  </a:lnTo>
                  <a:lnTo>
                    <a:pt x="2071245" y="1943099"/>
                  </a:lnTo>
                  <a:lnTo>
                    <a:pt x="2062915" y="1931327"/>
                  </a:lnTo>
                  <a:close/>
                </a:path>
                <a:path w="2326640" h="3390900">
                  <a:moveTo>
                    <a:pt x="1983521" y="1955800"/>
                  </a:moveTo>
                  <a:lnTo>
                    <a:pt x="1983380" y="1955800"/>
                  </a:lnTo>
                  <a:lnTo>
                    <a:pt x="1988843" y="1968499"/>
                  </a:lnTo>
                  <a:lnTo>
                    <a:pt x="1983521" y="1955800"/>
                  </a:lnTo>
                  <a:close/>
                </a:path>
                <a:path w="2326640" h="3390900">
                  <a:moveTo>
                    <a:pt x="908788" y="1943100"/>
                  </a:moveTo>
                  <a:lnTo>
                    <a:pt x="916989" y="1955800"/>
                  </a:lnTo>
                  <a:lnTo>
                    <a:pt x="917920" y="1955800"/>
                  </a:lnTo>
                  <a:lnTo>
                    <a:pt x="908788" y="1943100"/>
                  </a:lnTo>
                  <a:close/>
                </a:path>
                <a:path w="2326640" h="3390900">
                  <a:moveTo>
                    <a:pt x="936094" y="1943100"/>
                  </a:moveTo>
                  <a:lnTo>
                    <a:pt x="908788" y="1943100"/>
                  </a:lnTo>
                  <a:lnTo>
                    <a:pt x="917920" y="1955800"/>
                  </a:lnTo>
                  <a:lnTo>
                    <a:pt x="936094" y="1943100"/>
                  </a:lnTo>
                  <a:close/>
                </a:path>
                <a:path w="2326640" h="3390900">
                  <a:moveTo>
                    <a:pt x="2071246" y="1943100"/>
                  </a:moveTo>
                  <a:lnTo>
                    <a:pt x="2076568" y="1955800"/>
                  </a:lnTo>
                  <a:lnTo>
                    <a:pt x="2080232" y="1955800"/>
                  </a:lnTo>
                  <a:lnTo>
                    <a:pt x="2071246" y="1943100"/>
                  </a:lnTo>
                  <a:close/>
                </a:path>
                <a:path w="2326640" h="3390900">
                  <a:moveTo>
                    <a:pt x="2098184" y="1943100"/>
                  </a:moveTo>
                  <a:lnTo>
                    <a:pt x="2071246" y="1943100"/>
                  </a:lnTo>
                  <a:lnTo>
                    <a:pt x="2080232" y="1955800"/>
                  </a:lnTo>
                  <a:lnTo>
                    <a:pt x="2098184" y="1943100"/>
                  </a:lnTo>
                  <a:close/>
                </a:path>
                <a:path w="2326640" h="3390900">
                  <a:moveTo>
                    <a:pt x="2116135" y="1930400"/>
                  </a:moveTo>
                  <a:lnTo>
                    <a:pt x="2065923" y="1930400"/>
                  </a:lnTo>
                  <a:lnTo>
                    <a:pt x="2071246" y="1943100"/>
                  </a:lnTo>
                  <a:lnTo>
                    <a:pt x="2098184" y="1943099"/>
                  </a:lnTo>
                  <a:lnTo>
                    <a:pt x="2116135" y="1930400"/>
                  </a:lnTo>
                  <a:close/>
                </a:path>
                <a:path w="2326640" h="3390900">
                  <a:moveTo>
                    <a:pt x="954268" y="1930400"/>
                  </a:moveTo>
                  <a:lnTo>
                    <a:pt x="900587" y="1930400"/>
                  </a:lnTo>
                  <a:lnTo>
                    <a:pt x="908788" y="1943100"/>
                  </a:lnTo>
                  <a:lnTo>
                    <a:pt x="936095" y="1943099"/>
                  </a:lnTo>
                  <a:lnTo>
                    <a:pt x="954268" y="1930400"/>
                  </a:lnTo>
                  <a:close/>
                </a:path>
                <a:path w="2326640" h="3390900">
                  <a:moveTo>
                    <a:pt x="2065923" y="1930400"/>
                  </a:moveTo>
                  <a:lnTo>
                    <a:pt x="2062915" y="1931327"/>
                  </a:lnTo>
                  <a:lnTo>
                    <a:pt x="2071246" y="1943100"/>
                  </a:lnTo>
                  <a:lnTo>
                    <a:pt x="2065923" y="1930400"/>
                  </a:lnTo>
                  <a:close/>
                </a:path>
                <a:path w="2326640" h="3390900">
                  <a:moveTo>
                    <a:pt x="900587" y="1930400"/>
                  </a:moveTo>
                  <a:lnTo>
                    <a:pt x="899958" y="1930819"/>
                  </a:lnTo>
                  <a:lnTo>
                    <a:pt x="908788" y="1943099"/>
                  </a:lnTo>
                  <a:lnTo>
                    <a:pt x="900587" y="1930400"/>
                  </a:lnTo>
                  <a:close/>
                </a:path>
                <a:path w="2326640" h="3390900">
                  <a:moveTo>
                    <a:pt x="2134065" y="1879600"/>
                  </a:moveTo>
                  <a:lnTo>
                    <a:pt x="2062259" y="1930400"/>
                  </a:lnTo>
                  <a:lnTo>
                    <a:pt x="2062915" y="1931327"/>
                  </a:lnTo>
                  <a:lnTo>
                    <a:pt x="2065923" y="1930400"/>
                  </a:lnTo>
                  <a:lnTo>
                    <a:pt x="2116135" y="1930400"/>
                  </a:lnTo>
                  <a:lnTo>
                    <a:pt x="2152038" y="1905000"/>
                  </a:lnTo>
                  <a:lnTo>
                    <a:pt x="2134065" y="1879600"/>
                  </a:lnTo>
                  <a:close/>
                </a:path>
                <a:path w="2326640" h="3390900">
                  <a:moveTo>
                    <a:pt x="972352" y="1879600"/>
                  </a:moveTo>
                  <a:lnTo>
                    <a:pt x="899657" y="1930400"/>
                  </a:lnTo>
                  <a:lnTo>
                    <a:pt x="899958" y="1930819"/>
                  </a:lnTo>
                  <a:lnTo>
                    <a:pt x="900587" y="1930400"/>
                  </a:lnTo>
                  <a:lnTo>
                    <a:pt x="954268" y="1930400"/>
                  </a:lnTo>
                  <a:lnTo>
                    <a:pt x="990615" y="1905000"/>
                  </a:lnTo>
                  <a:lnTo>
                    <a:pt x="989395" y="1904995"/>
                  </a:lnTo>
                  <a:lnTo>
                    <a:pt x="981394" y="1892175"/>
                  </a:lnTo>
                  <a:lnTo>
                    <a:pt x="972352" y="1879600"/>
                  </a:lnTo>
                  <a:close/>
                </a:path>
                <a:path w="2326640" h="3390900">
                  <a:moveTo>
                    <a:pt x="981484" y="1892300"/>
                  </a:moveTo>
                  <a:lnTo>
                    <a:pt x="989398" y="1905000"/>
                  </a:lnTo>
                  <a:lnTo>
                    <a:pt x="990224" y="1904455"/>
                  </a:lnTo>
                  <a:lnTo>
                    <a:pt x="981484" y="1892300"/>
                  </a:lnTo>
                  <a:close/>
                </a:path>
                <a:path w="2326640" h="3390900">
                  <a:moveTo>
                    <a:pt x="990224" y="1904455"/>
                  </a:moveTo>
                  <a:lnTo>
                    <a:pt x="989398" y="1905000"/>
                  </a:lnTo>
                  <a:lnTo>
                    <a:pt x="990615" y="1905000"/>
                  </a:lnTo>
                  <a:lnTo>
                    <a:pt x="990224" y="1904455"/>
                  </a:lnTo>
                  <a:close/>
                </a:path>
                <a:path w="2326640" h="3390900">
                  <a:moveTo>
                    <a:pt x="2203807" y="1830189"/>
                  </a:moveTo>
                  <a:lnTo>
                    <a:pt x="2134074" y="1879600"/>
                  </a:lnTo>
                  <a:lnTo>
                    <a:pt x="2152035" y="1904995"/>
                  </a:lnTo>
                  <a:lnTo>
                    <a:pt x="2223724" y="1854200"/>
                  </a:lnTo>
                  <a:lnTo>
                    <a:pt x="2214746" y="1841499"/>
                  </a:lnTo>
                  <a:lnTo>
                    <a:pt x="2203807" y="1830189"/>
                  </a:lnTo>
                  <a:close/>
                </a:path>
                <a:path w="2326640" h="3390900">
                  <a:moveTo>
                    <a:pt x="1050673" y="1828800"/>
                  </a:moveTo>
                  <a:lnTo>
                    <a:pt x="973569" y="1879600"/>
                  </a:lnTo>
                  <a:lnTo>
                    <a:pt x="981484" y="1892300"/>
                  </a:lnTo>
                  <a:lnTo>
                    <a:pt x="990224" y="1904455"/>
                  </a:lnTo>
                  <a:lnTo>
                    <a:pt x="1066502" y="1854200"/>
                  </a:lnTo>
                  <a:lnTo>
                    <a:pt x="1065507" y="1854200"/>
                  </a:lnTo>
                  <a:lnTo>
                    <a:pt x="1058587" y="1841499"/>
                  </a:lnTo>
                  <a:lnTo>
                    <a:pt x="1050673" y="1828800"/>
                  </a:lnTo>
                  <a:close/>
                </a:path>
                <a:path w="2326640" h="3390900">
                  <a:moveTo>
                    <a:pt x="973569" y="1879600"/>
                  </a:moveTo>
                  <a:lnTo>
                    <a:pt x="972352" y="1879600"/>
                  </a:lnTo>
                  <a:lnTo>
                    <a:pt x="981484" y="1892300"/>
                  </a:lnTo>
                  <a:lnTo>
                    <a:pt x="973569" y="1879600"/>
                  </a:lnTo>
                  <a:close/>
                </a:path>
                <a:path w="2326640" h="3390900">
                  <a:moveTo>
                    <a:pt x="2142964" y="1892175"/>
                  </a:moveTo>
                  <a:close/>
                </a:path>
                <a:path w="2326640" h="3390900">
                  <a:moveTo>
                    <a:pt x="2143046" y="1892292"/>
                  </a:moveTo>
                  <a:close/>
                </a:path>
                <a:path w="2326640" h="3390900">
                  <a:moveTo>
                    <a:pt x="1058588" y="1841500"/>
                  </a:moveTo>
                  <a:lnTo>
                    <a:pt x="1065507" y="1854200"/>
                  </a:lnTo>
                  <a:lnTo>
                    <a:pt x="1066275" y="1853835"/>
                  </a:lnTo>
                  <a:lnTo>
                    <a:pt x="1058588" y="1841500"/>
                  </a:lnTo>
                  <a:close/>
                </a:path>
                <a:path w="2326640" h="3390900">
                  <a:moveTo>
                    <a:pt x="1066275" y="1853835"/>
                  </a:moveTo>
                  <a:lnTo>
                    <a:pt x="1065507" y="1854200"/>
                  </a:lnTo>
                  <a:lnTo>
                    <a:pt x="1066502" y="1854200"/>
                  </a:lnTo>
                  <a:lnTo>
                    <a:pt x="1066275" y="1853835"/>
                  </a:lnTo>
                  <a:close/>
                </a:path>
                <a:path w="2326640" h="3390900">
                  <a:moveTo>
                    <a:pt x="2214747" y="1841500"/>
                  </a:moveTo>
                  <a:lnTo>
                    <a:pt x="2223724" y="1854200"/>
                  </a:lnTo>
                  <a:lnTo>
                    <a:pt x="2227029" y="1854200"/>
                  </a:lnTo>
                  <a:lnTo>
                    <a:pt x="2214747" y="1841500"/>
                  </a:lnTo>
                  <a:close/>
                </a:path>
                <a:path w="2326640" h="3390900">
                  <a:moveTo>
                    <a:pt x="2236144" y="1841500"/>
                  </a:moveTo>
                  <a:lnTo>
                    <a:pt x="2214746" y="1841500"/>
                  </a:lnTo>
                  <a:lnTo>
                    <a:pt x="2227029" y="1854200"/>
                  </a:lnTo>
                  <a:lnTo>
                    <a:pt x="2236144" y="1841500"/>
                  </a:lnTo>
                  <a:close/>
                </a:path>
                <a:path w="2326640" h="3390900">
                  <a:moveTo>
                    <a:pt x="1131045" y="1791081"/>
                  </a:moveTo>
                  <a:lnTo>
                    <a:pt x="1051668" y="1828800"/>
                  </a:lnTo>
                  <a:lnTo>
                    <a:pt x="1058588" y="1841500"/>
                  </a:lnTo>
                  <a:lnTo>
                    <a:pt x="1066275" y="1853835"/>
                  </a:lnTo>
                  <a:lnTo>
                    <a:pt x="1145687" y="1816100"/>
                  </a:lnTo>
                  <a:lnTo>
                    <a:pt x="1138767" y="1803399"/>
                  </a:lnTo>
                  <a:lnTo>
                    <a:pt x="1131045" y="1791081"/>
                  </a:lnTo>
                  <a:close/>
                </a:path>
                <a:path w="2326640" h="3390900">
                  <a:moveTo>
                    <a:pt x="2245258" y="1828800"/>
                  </a:moveTo>
                  <a:lnTo>
                    <a:pt x="2205768" y="1828800"/>
                  </a:lnTo>
                  <a:lnTo>
                    <a:pt x="2214747" y="1841500"/>
                  </a:lnTo>
                  <a:lnTo>
                    <a:pt x="2236144" y="1841499"/>
                  </a:lnTo>
                  <a:lnTo>
                    <a:pt x="2245258" y="1828800"/>
                  </a:lnTo>
                  <a:close/>
                </a:path>
                <a:path w="2326640" h="3390900">
                  <a:moveTo>
                    <a:pt x="1058587" y="1841499"/>
                  </a:moveTo>
                  <a:close/>
                </a:path>
                <a:path w="2326640" h="3390900">
                  <a:moveTo>
                    <a:pt x="2205768" y="1828800"/>
                  </a:moveTo>
                  <a:lnTo>
                    <a:pt x="2203807" y="1830189"/>
                  </a:lnTo>
                  <a:lnTo>
                    <a:pt x="2214746" y="1841500"/>
                  </a:lnTo>
                  <a:lnTo>
                    <a:pt x="2205768" y="1828800"/>
                  </a:lnTo>
                  <a:close/>
                </a:path>
                <a:path w="2326640" h="3390900">
                  <a:moveTo>
                    <a:pt x="1051668" y="1828800"/>
                  </a:moveTo>
                  <a:lnTo>
                    <a:pt x="1050673" y="1828800"/>
                  </a:lnTo>
                  <a:lnTo>
                    <a:pt x="1058587" y="1841499"/>
                  </a:lnTo>
                  <a:lnTo>
                    <a:pt x="1051668" y="1828800"/>
                  </a:lnTo>
                  <a:close/>
                </a:path>
                <a:path w="2326640" h="3390900">
                  <a:moveTo>
                    <a:pt x="2256455" y="1766108"/>
                  </a:moveTo>
                  <a:lnTo>
                    <a:pt x="2202464" y="1828800"/>
                  </a:lnTo>
                  <a:lnTo>
                    <a:pt x="2203807" y="1830189"/>
                  </a:lnTo>
                  <a:lnTo>
                    <a:pt x="2205768" y="1828800"/>
                  </a:lnTo>
                  <a:lnTo>
                    <a:pt x="2245258" y="1828800"/>
                  </a:lnTo>
                  <a:lnTo>
                    <a:pt x="2281717" y="1778000"/>
                  </a:lnTo>
                  <a:lnTo>
                    <a:pt x="2269434" y="1771649"/>
                  </a:lnTo>
                  <a:lnTo>
                    <a:pt x="2256455" y="1766108"/>
                  </a:lnTo>
                  <a:close/>
                </a:path>
                <a:path w="2326640" h="3390900">
                  <a:moveTo>
                    <a:pt x="1138768" y="1803400"/>
                  </a:moveTo>
                  <a:lnTo>
                    <a:pt x="1145687" y="1816100"/>
                  </a:lnTo>
                  <a:lnTo>
                    <a:pt x="1146729" y="1816100"/>
                  </a:lnTo>
                  <a:lnTo>
                    <a:pt x="1138768" y="1803400"/>
                  </a:lnTo>
                  <a:close/>
                </a:path>
                <a:path w="2326640" h="3390900">
                  <a:moveTo>
                    <a:pt x="1172394" y="1803400"/>
                  </a:moveTo>
                  <a:lnTo>
                    <a:pt x="1138768" y="1803400"/>
                  </a:lnTo>
                  <a:lnTo>
                    <a:pt x="1146729" y="1816100"/>
                  </a:lnTo>
                  <a:lnTo>
                    <a:pt x="1172394" y="1803400"/>
                  </a:lnTo>
                  <a:close/>
                </a:path>
                <a:path w="2326640" h="3390900">
                  <a:moveTo>
                    <a:pt x="1198058" y="1790700"/>
                  </a:moveTo>
                  <a:lnTo>
                    <a:pt x="1131848" y="1790700"/>
                  </a:lnTo>
                  <a:lnTo>
                    <a:pt x="1138768" y="1803400"/>
                  </a:lnTo>
                  <a:lnTo>
                    <a:pt x="1172394" y="1803399"/>
                  </a:lnTo>
                  <a:lnTo>
                    <a:pt x="1198058" y="1790700"/>
                  </a:lnTo>
                  <a:close/>
                </a:path>
                <a:path w="2326640" h="3390900">
                  <a:moveTo>
                    <a:pt x="1131848" y="1790700"/>
                  </a:moveTo>
                  <a:lnTo>
                    <a:pt x="1131045" y="1791081"/>
                  </a:lnTo>
                  <a:lnTo>
                    <a:pt x="1138767" y="1803399"/>
                  </a:lnTo>
                  <a:lnTo>
                    <a:pt x="1131848" y="1790700"/>
                  </a:lnTo>
                  <a:close/>
                </a:path>
                <a:path w="2326640" h="3390900">
                  <a:moveTo>
                    <a:pt x="1207799" y="1752600"/>
                  </a:moveTo>
                  <a:lnTo>
                    <a:pt x="1130806" y="1790700"/>
                  </a:lnTo>
                  <a:lnTo>
                    <a:pt x="1131045" y="1791081"/>
                  </a:lnTo>
                  <a:lnTo>
                    <a:pt x="1131848" y="1790700"/>
                  </a:lnTo>
                  <a:lnTo>
                    <a:pt x="1198058" y="1790700"/>
                  </a:lnTo>
                  <a:lnTo>
                    <a:pt x="1223723" y="1778000"/>
                  </a:lnTo>
                  <a:lnTo>
                    <a:pt x="1222720" y="1778000"/>
                  </a:lnTo>
                  <a:lnTo>
                    <a:pt x="1215761" y="1765300"/>
                  </a:lnTo>
                  <a:lnTo>
                    <a:pt x="1207799" y="1752600"/>
                  </a:lnTo>
                  <a:close/>
                </a:path>
                <a:path w="2326640" h="3390900">
                  <a:moveTo>
                    <a:pt x="1215761" y="1765300"/>
                  </a:moveTo>
                  <a:lnTo>
                    <a:pt x="1222720" y="1778000"/>
                  </a:lnTo>
                  <a:lnTo>
                    <a:pt x="1223492" y="1777632"/>
                  </a:lnTo>
                  <a:lnTo>
                    <a:pt x="1215761" y="1765300"/>
                  </a:lnTo>
                  <a:close/>
                </a:path>
                <a:path w="2326640" h="3390900">
                  <a:moveTo>
                    <a:pt x="1223492" y="1777632"/>
                  </a:moveTo>
                  <a:lnTo>
                    <a:pt x="1222720" y="1778000"/>
                  </a:lnTo>
                  <a:lnTo>
                    <a:pt x="1223723" y="1778000"/>
                  </a:lnTo>
                  <a:lnTo>
                    <a:pt x="1223492" y="1777632"/>
                  </a:lnTo>
                  <a:close/>
                </a:path>
                <a:path w="2326640" h="3390900">
                  <a:moveTo>
                    <a:pt x="2279895" y="1776115"/>
                  </a:moveTo>
                  <a:lnTo>
                    <a:pt x="2281717" y="1778000"/>
                  </a:lnTo>
                  <a:lnTo>
                    <a:pt x="2284308" y="1778000"/>
                  </a:lnTo>
                  <a:lnTo>
                    <a:pt x="2279895" y="1776115"/>
                  </a:lnTo>
                  <a:close/>
                </a:path>
                <a:path w="2326640" h="3390900">
                  <a:moveTo>
                    <a:pt x="2269435" y="1765300"/>
                  </a:moveTo>
                  <a:lnTo>
                    <a:pt x="2279895" y="1776115"/>
                  </a:lnTo>
                  <a:lnTo>
                    <a:pt x="2284308" y="1778000"/>
                  </a:lnTo>
                  <a:lnTo>
                    <a:pt x="2269435" y="1765300"/>
                  </a:lnTo>
                  <a:close/>
                </a:path>
                <a:path w="2326640" h="3390900">
                  <a:moveTo>
                    <a:pt x="2288310" y="1765300"/>
                  </a:moveTo>
                  <a:lnTo>
                    <a:pt x="2269435" y="1765300"/>
                  </a:lnTo>
                  <a:lnTo>
                    <a:pt x="2284308" y="1778000"/>
                  </a:lnTo>
                  <a:lnTo>
                    <a:pt x="2288310" y="1765300"/>
                  </a:lnTo>
                  <a:close/>
                </a:path>
                <a:path w="2326640" h="3390900">
                  <a:moveTo>
                    <a:pt x="1288796" y="1701800"/>
                  </a:moveTo>
                  <a:lnTo>
                    <a:pt x="1208802" y="1752600"/>
                  </a:lnTo>
                  <a:lnTo>
                    <a:pt x="1215761" y="1765300"/>
                  </a:lnTo>
                  <a:lnTo>
                    <a:pt x="1223492" y="1777632"/>
                  </a:lnTo>
                  <a:lnTo>
                    <a:pt x="1302714" y="1739900"/>
                  </a:lnTo>
                  <a:lnTo>
                    <a:pt x="1302032" y="1739900"/>
                  </a:lnTo>
                  <a:lnTo>
                    <a:pt x="1297847" y="1727200"/>
                  </a:lnTo>
                  <a:lnTo>
                    <a:pt x="1295755" y="1727200"/>
                  </a:lnTo>
                  <a:lnTo>
                    <a:pt x="1288796" y="1701800"/>
                  </a:lnTo>
                  <a:close/>
                </a:path>
                <a:path w="2326640" h="3390900">
                  <a:moveTo>
                    <a:pt x="2269435" y="1765300"/>
                  </a:moveTo>
                  <a:lnTo>
                    <a:pt x="2257152" y="1765300"/>
                  </a:lnTo>
                  <a:lnTo>
                    <a:pt x="2269434" y="1771649"/>
                  </a:lnTo>
                  <a:lnTo>
                    <a:pt x="2279895" y="1776115"/>
                  </a:lnTo>
                  <a:lnTo>
                    <a:pt x="2269435" y="1765300"/>
                  </a:lnTo>
                  <a:close/>
                </a:path>
                <a:path w="2326640" h="3390900">
                  <a:moveTo>
                    <a:pt x="2257152" y="1765300"/>
                  </a:moveTo>
                  <a:lnTo>
                    <a:pt x="2256455" y="1766108"/>
                  </a:lnTo>
                  <a:lnTo>
                    <a:pt x="2269434" y="1771649"/>
                  </a:lnTo>
                  <a:lnTo>
                    <a:pt x="2257152" y="1765300"/>
                  </a:lnTo>
                  <a:close/>
                </a:path>
                <a:path w="2326640" h="3390900">
                  <a:moveTo>
                    <a:pt x="2312319" y="1689100"/>
                  </a:moveTo>
                  <a:lnTo>
                    <a:pt x="2282572" y="1689100"/>
                  </a:lnTo>
                  <a:lnTo>
                    <a:pt x="2254562" y="1765300"/>
                  </a:lnTo>
                  <a:lnTo>
                    <a:pt x="2256455" y="1766108"/>
                  </a:lnTo>
                  <a:lnTo>
                    <a:pt x="2257152" y="1765300"/>
                  </a:lnTo>
                  <a:lnTo>
                    <a:pt x="2288310" y="1765300"/>
                  </a:lnTo>
                  <a:lnTo>
                    <a:pt x="2312319" y="1689100"/>
                  </a:lnTo>
                  <a:close/>
                </a:path>
                <a:path w="2326640" h="3390900">
                  <a:moveTo>
                    <a:pt x="1208802" y="1752600"/>
                  </a:moveTo>
                  <a:lnTo>
                    <a:pt x="1207799" y="1752600"/>
                  </a:lnTo>
                  <a:lnTo>
                    <a:pt x="1215761" y="1765300"/>
                  </a:lnTo>
                  <a:lnTo>
                    <a:pt x="1208802" y="1752600"/>
                  </a:lnTo>
                  <a:close/>
                </a:path>
                <a:path w="2326640" h="3390900">
                  <a:moveTo>
                    <a:pt x="1295755" y="1720850"/>
                  </a:moveTo>
                  <a:lnTo>
                    <a:pt x="1302032" y="1739900"/>
                  </a:lnTo>
                  <a:lnTo>
                    <a:pt x="1302615" y="1739628"/>
                  </a:lnTo>
                  <a:lnTo>
                    <a:pt x="1295755" y="1720850"/>
                  </a:lnTo>
                  <a:close/>
                </a:path>
                <a:path w="2326640" h="3390900">
                  <a:moveTo>
                    <a:pt x="1302615" y="1739628"/>
                  </a:moveTo>
                  <a:lnTo>
                    <a:pt x="1302032" y="1739900"/>
                  </a:lnTo>
                  <a:lnTo>
                    <a:pt x="1302714" y="1739900"/>
                  </a:lnTo>
                  <a:lnTo>
                    <a:pt x="1302615" y="1739628"/>
                  </a:lnTo>
                  <a:close/>
                </a:path>
                <a:path w="2326640" h="3390900">
                  <a:moveTo>
                    <a:pt x="1370447" y="1676672"/>
                  </a:moveTo>
                  <a:lnTo>
                    <a:pt x="1289479" y="1701800"/>
                  </a:lnTo>
                  <a:lnTo>
                    <a:pt x="1295755" y="1720850"/>
                  </a:lnTo>
                  <a:lnTo>
                    <a:pt x="1302615" y="1739628"/>
                  </a:lnTo>
                  <a:lnTo>
                    <a:pt x="1383879" y="1701800"/>
                  </a:lnTo>
                  <a:lnTo>
                    <a:pt x="1377602" y="1689099"/>
                  </a:lnTo>
                  <a:lnTo>
                    <a:pt x="1370447" y="1676672"/>
                  </a:lnTo>
                  <a:close/>
                </a:path>
                <a:path w="2326640" h="3390900">
                  <a:moveTo>
                    <a:pt x="1288796" y="1701800"/>
                  </a:moveTo>
                  <a:lnTo>
                    <a:pt x="1295755" y="1727200"/>
                  </a:lnTo>
                  <a:lnTo>
                    <a:pt x="1290905" y="1707572"/>
                  </a:lnTo>
                  <a:lnTo>
                    <a:pt x="1288796" y="1701800"/>
                  </a:lnTo>
                  <a:close/>
                </a:path>
                <a:path w="2326640" h="3390900">
                  <a:moveTo>
                    <a:pt x="1290905" y="1707572"/>
                  </a:moveTo>
                  <a:lnTo>
                    <a:pt x="1295755" y="1727200"/>
                  </a:lnTo>
                  <a:lnTo>
                    <a:pt x="1297847" y="1727200"/>
                  </a:lnTo>
                  <a:lnTo>
                    <a:pt x="1295755" y="1720850"/>
                  </a:lnTo>
                  <a:lnTo>
                    <a:pt x="1290905" y="1707572"/>
                  </a:lnTo>
                  <a:close/>
                </a:path>
                <a:path w="2326640" h="3390900">
                  <a:moveTo>
                    <a:pt x="1289479" y="1701800"/>
                  </a:moveTo>
                  <a:lnTo>
                    <a:pt x="1288796" y="1701800"/>
                  </a:lnTo>
                  <a:lnTo>
                    <a:pt x="1290905" y="1707572"/>
                  </a:lnTo>
                  <a:lnTo>
                    <a:pt x="1289479" y="1701800"/>
                  </a:lnTo>
                  <a:close/>
                </a:path>
                <a:path w="2326640" h="3390900">
                  <a:moveTo>
                    <a:pt x="1377602" y="1689100"/>
                  </a:moveTo>
                  <a:lnTo>
                    <a:pt x="1383879" y="1701800"/>
                  </a:lnTo>
                  <a:lnTo>
                    <a:pt x="1384914" y="1701800"/>
                  </a:lnTo>
                  <a:lnTo>
                    <a:pt x="1377602" y="1689100"/>
                  </a:lnTo>
                  <a:close/>
                </a:path>
                <a:path w="2326640" h="3390900">
                  <a:moveTo>
                    <a:pt x="1437602" y="1676400"/>
                  </a:moveTo>
                  <a:lnTo>
                    <a:pt x="1371325" y="1676400"/>
                  </a:lnTo>
                  <a:lnTo>
                    <a:pt x="1377602" y="1689100"/>
                  </a:lnTo>
                  <a:lnTo>
                    <a:pt x="1384914" y="1701800"/>
                  </a:lnTo>
                  <a:lnTo>
                    <a:pt x="1437602" y="1676400"/>
                  </a:lnTo>
                  <a:close/>
                </a:path>
                <a:path w="2326640" h="3390900">
                  <a:moveTo>
                    <a:pt x="2326520" y="1600200"/>
                  </a:moveTo>
                  <a:lnTo>
                    <a:pt x="2295493" y="1600200"/>
                  </a:lnTo>
                  <a:lnTo>
                    <a:pt x="2281932" y="1689100"/>
                  </a:lnTo>
                  <a:lnTo>
                    <a:pt x="2312959" y="1689099"/>
                  </a:lnTo>
                  <a:lnTo>
                    <a:pt x="2326520" y="1600200"/>
                  </a:lnTo>
                  <a:close/>
                </a:path>
                <a:path w="2326640" h="3390900">
                  <a:moveTo>
                    <a:pt x="1371325" y="1676400"/>
                  </a:moveTo>
                  <a:lnTo>
                    <a:pt x="1370447" y="1676672"/>
                  </a:lnTo>
                  <a:lnTo>
                    <a:pt x="1377602" y="1689099"/>
                  </a:lnTo>
                  <a:lnTo>
                    <a:pt x="1371325" y="1676400"/>
                  </a:lnTo>
                  <a:close/>
                </a:path>
                <a:path w="2326640" h="3390900">
                  <a:moveTo>
                    <a:pt x="1449322" y="1625600"/>
                  </a:moveTo>
                  <a:lnTo>
                    <a:pt x="1370290" y="1676400"/>
                  </a:lnTo>
                  <a:lnTo>
                    <a:pt x="1370447" y="1676672"/>
                  </a:lnTo>
                  <a:lnTo>
                    <a:pt x="1371325" y="1676400"/>
                  </a:lnTo>
                  <a:lnTo>
                    <a:pt x="1437602" y="1676400"/>
                  </a:lnTo>
                  <a:lnTo>
                    <a:pt x="1463945" y="1663700"/>
                  </a:lnTo>
                  <a:lnTo>
                    <a:pt x="1462835" y="1663700"/>
                  </a:lnTo>
                  <a:lnTo>
                    <a:pt x="1456633" y="1644648"/>
                  </a:lnTo>
                  <a:lnTo>
                    <a:pt x="1449322" y="1625600"/>
                  </a:lnTo>
                  <a:close/>
                </a:path>
                <a:path w="2326640" h="3390900">
                  <a:moveTo>
                    <a:pt x="1456633" y="1644648"/>
                  </a:moveTo>
                  <a:lnTo>
                    <a:pt x="1462835" y="1663700"/>
                  </a:lnTo>
                  <a:lnTo>
                    <a:pt x="1463777" y="1663261"/>
                  </a:lnTo>
                  <a:lnTo>
                    <a:pt x="1456633" y="1644648"/>
                  </a:lnTo>
                  <a:close/>
                </a:path>
                <a:path w="2326640" h="3390900">
                  <a:moveTo>
                    <a:pt x="1463777" y="1663261"/>
                  </a:moveTo>
                  <a:lnTo>
                    <a:pt x="1462835" y="1663700"/>
                  </a:lnTo>
                  <a:lnTo>
                    <a:pt x="1463945" y="1663700"/>
                  </a:lnTo>
                  <a:lnTo>
                    <a:pt x="1463777" y="1663261"/>
                  </a:lnTo>
                  <a:close/>
                </a:path>
                <a:path w="2326640" h="3390900">
                  <a:moveTo>
                    <a:pt x="1451877" y="1630038"/>
                  </a:moveTo>
                  <a:lnTo>
                    <a:pt x="1456633" y="1644648"/>
                  </a:lnTo>
                  <a:lnTo>
                    <a:pt x="1463777" y="1663261"/>
                  </a:lnTo>
                  <a:lnTo>
                    <a:pt x="1517498" y="1638300"/>
                  </a:lnTo>
                  <a:lnTo>
                    <a:pt x="1456633" y="1638300"/>
                  </a:lnTo>
                  <a:lnTo>
                    <a:pt x="1451877" y="1630038"/>
                  </a:lnTo>
                  <a:close/>
                </a:path>
                <a:path w="2326640" h="3390900">
                  <a:moveTo>
                    <a:pt x="1450432" y="1625600"/>
                  </a:moveTo>
                  <a:lnTo>
                    <a:pt x="1451877" y="1630038"/>
                  </a:lnTo>
                  <a:lnTo>
                    <a:pt x="1456633" y="1638300"/>
                  </a:lnTo>
                  <a:lnTo>
                    <a:pt x="1450432" y="1625600"/>
                  </a:lnTo>
                  <a:close/>
                </a:path>
                <a:path w="2326640" h="3390900">
                  <a:moveTo>
                    <a:pt x="1532428" y="1600200"/>
                  </a:moveTo>
                  <a:lnTo>
                    <a:pt x="1450432" y="1625600"/>
                  </a:lnTo>
                  <a:lnTo>
                    <a:pt x="1456633" y="1638300"/>
                  </a:lnTo>
                  <a:lnTo>
                    <a:pt x="1517498" y="1638300"/>
                  </a:lnTo>
                  <a:lnTo>
                    <a:pt x="1544830" y="1625600"/>
                  </a:lnTo>
                  <a:lnTo>
                    <a:pt x="1544480" y="1625600"/>
                  </a:lnTo>
                  <a:lnTo>
                    <a:pt x="1538627" y="1612897"/>
                  </a:lnTo>
                  <a:lnTo>
                    <a:pt x="1532428" y="1600200"/>
                  </a:lnTo>
                  <a:close/>
                </a:path>
                <a:path w="2326640" h="3390900">
                  <a:moveTo>
                    <a:pt x="1450432" y="1625600"/>
                  </a:moveTo>
                  <a:lnTo>
                    <a:pt x="1449322" y="1625600"/>
                  </a:lnTo>
                  <a:lnTo>
                    <a:pt x="1451877" y="1630038"/>
                  </a:lnTo>
                  <a:lnTo>
                    <a:pt x="1450432" y="1625600"/>
                  </a:lnTo>
                  <a:close/>
                </a:path>
                <a:path w="2326640" h="3390900">
                  <a:moveTo>
                    <a:pt x="1538629" y="1612900"/>
                  </a:moveTo>
                  <a:lnTo>
                    <a:pt x="1544480" y="1625600"/>
                  </a:lnTo>
                  <a:lnTo>
                    <a:pt x="1544766" y="1625469"/>
                  </a:lnTo>
                  <a:lnTo>
                    <a:pt x="1538629" y="1612900"/>
                  </a:lnTo>
                  <a:close/>
                </a:path>
                <a:path w="2326640" h="3390900">
                  <a:moveTo>
                    <a:pt x="1544766" y="1625469"/>
                  </a:moveTo>
                  <a:lnTo>
                    <a:pt x="1544480" y="1625600"/>
                  </a:lnTo>
                  <a:lnTo>
                    <a:pt x="1544830" y="1625600"/>
                  </a:lnTo>
                  <a:lnTo>
                    <a:pt x="1544766" y="1625469"/>
                  </a:lnTo>
                  <a:close/>
                </a:path>
                <a:path w="2326640" h="3390900">
                  <a:moveTo>
                    <a:pt x="1600117" y="1569452"/>
                  </a:moveTo>
                  <a:lnTo>
                    <a:pt x="1532778" y="1600200"/>
                  </a:lnTo>
                  <a:lnTo>
                    <a:pt x="1538629" y="1612900"/>
                  </a:lnTo>
                  <a:lnTo>
                    <a:pt x="1544766" y="1625469"/>
                  </a:lnTo>
                  <a:lnTo>
                    <a:pt x="1627920" y="1587500"/>
                  </a:lnTo>
                  <a:lnTo>
                    <a:pt x="1607567" y="1587500"/>
                  </a:lnTo>
                  <a:lnTo>
                    <a:pt x="1600117" y="1569452"/>
                  </a:lnTo>
                  <a:close/>
                </a:path>
                <a:path w="2326640" h="3390900">
                  <a:moveTo>
                    <a:pt x="1538627" y="1612897"/>
                  </a:moveTo>
                  <a:close/>
                </a:path>
                <a:path w="2326640" h="3390900">
                  <a:moveTo>
                    <a:pt x="1532778" y="1600200"/>
                  </a:moveTo>
                  <a:lnTo>
                    <a:pt x="1532428" y="1600200"/>
                  </a:lnTo>
                  <a:lnTo>
                    <a:pt x="1538627" y="1612897"/>
                  </a:lnTo>
                  <a:lnTo>
                    <a:pt x="1532778" y="1600200"/>
                  </a:lnTo>
                  <a:close/>
                </a:path>
                <a:path w="2326640" h="3390900">
                  <a:moveTo>
                    <a:pt x="2314976" y="1511300"/>
                  </a:moveTo>
                  <a:lnTo>
                    <a:pt x="2299409" y="1517650"/>
                  </a:lnTo>
                  <a:lnTo>
                    <a:pt x="2284268" y="1524000"/>
                  </a:lnTo>
                  <a:lnTo>
                    <a:pt x="2283843" y="1524000"/>
                  </a:lnTo>
                  <a:lnTo>
                    <a:pt x="2295440" y="1600200"/>
                  </a:lnTo>
                  <a:lnTo>
                    <a:pt x="2326573" y="1600200"/>
                  </a:lnTo>
                  <a:lnTo>
                    <a:pt x="2316632" y="1524000"/>
                  </a:lnTo>
                  <a:lnTo>
                    <a:pt x="2284268" y="1524000"/>
                  </a:lnTo>
                  <a:lnTo>
                    <a:pt x="2284228" y="1523842"/>
                  </a:lnTo>
                  <a:lnTo>
                    <a:pt x="2316612" y="1523842"/>
                  </a:lnTo>
                  <a:lnTo>
                    <a:pt x="2314976" y="1511300"/>
                  </a:lnTo>
                  <a:close/>
                </a:path>
                <a:path w="2326640" h="3390900">
                  <a:moveTo>
                    <a:pt x="1616218" y="1562100"/>
                  </a:moveTo>
                  <a:lnTo>
                    <a:pt x="1600117" y="1569452"/>
                  </a:lnTo>
                  <a:lnTo>
                    <a:pt x="1607567" y="1587500"/>
                  </a:lnTo>
                  <a:lnTo>
                    <a:pt x="1621823" y="1581257"/>
                  </a:lnTo>
                  <a:lnTo>
                    <a:pt x="1620729" y="1571890"/>
                  </a:lnTo>
                  <a:lnTo>
                    <a:pt x="1616218" y="1562100"/>
                  </a:lnTo>
                  <a:close/>
                </a:path>
                <a:path w="2326640" h="3390900">
                  <a:moveTo>
                    <a:pt x="1621823" y="1581257"/>
                  </a:moveTo>
                  <a:lnTo>
                    <a:pt x="1607567" y="1587500"/>
                  </a:lnTo>
                  <a:lnTo>
                    <a:pt x="1622552" y="1587500"/>
                  </a:lnTo>
                  <a:lnTo>
                    <a:pt x="1621823" y="1581257"/>
                  </a:lnTo>
                  <a:close/>
                </a:path>
                <a:path w="2326640" h="3390900">
                  <a:moveTo>
                    <a:pt x="1624503" y="1580084"/>
                  </a:moveTo>
                  <a:lnTo>
                    <a:pt x="1621823" y="1581257"/>
                  </a:lnTo>
                  <a:lnTo>
                    <a:pt x="1622552" y="1587500"/>
                  </a:lnTo>
                  <a:lnTo>
                    <a:pt x="1627920" y="1587500"/>
                  </a:lnTo>
                  <a:lnTo>
                    <a:pt x="1624503" y="1580084"/>
                  </a:lnTo>
                  <a:close/>
                </a:path>
                <a:path w="2326640" h="3390900">
                  <a:moveTo>
                    <a:pt x="1624503" y="1580084"/>
                  </a:moveTo>
                  <a:lnTo>
                    <a:pt x="1627920" y="1587500"/>
                  </a:lnTo>
                  <a:lnTo>
                    <a:pt x="1624503" y="1580084"/>
                  </a:lnTo>
                  <a:close/>
                </a:path>
                <a:path w="2326640" h="3390900">
                  <a:moveTo>
                    <a:pt x="1636571" y="1574800"/>
                  </a:moveTo>
                  <a:lnTo>
                    <a:pt x="1624503" y="1580084"/>
                  </a:lnTo>
                  <a:lnTo>
                    <a:pt x="1627920" y="1587500"/>
                  </a:lnTo>
                  <a:lnTo>
                    <a:pt x="1642679" y="1587500"/>
                  </a:lnTo>
                  <a:lnTo>
                    <a:pt x="1636571" y="1574800"/>
                  </a:lnTo>
                  <a:close/>
                </a:path>
                <a:path w="2326640" h="3390900">
                  <a:moveTo>
                    <a:pt x="1700637" y="1549839"/>
                  </a:moveTo>
                  <a:lnTo>
                    <a:pt x="1630638" y="1560428"/>
                  </a:lnTo>
                  <a:lnTo>
                    <a:pt x="1636571" y="1574800"/>
                  </a:lnTo>
                  <a:lnTo>
                    <a:pt x="1642679" y="1587500"/>
                  </a:lnTo>
                  <a:lnTo>
                    <a:pt x="1706511" y="1587500"/>
                  </a:lnTo>
                  <a:lnTo>
                    <a:pt x="1704395" y="1560334"/>
                  </a:lnTo>
                  <a:lnTo>
                    <a:pt x="1700637" y="1549839"/>
                  </a:lnTo>
                  <a:close/>
                </a:path>
                <a:path w="2326640" h="3390900">
                  <a:moveTo>
                    <a:pt x="1705027" y="1562100"/>
                  </a:moveTo>
                  <a:lnTo>
                    <a:pt x="1706511" y="1587500"/>
                  </a:lnTo>
                  <a:lnTo>
                    <a:pt x="1708073" y="1587500"/>
                  </a:lnTo>
                  <a:lnTo>
                    <a:pt x="1709574" y="1574800"/>
                  </a:lnTo>
                  <a:lnTo>
                    <a:pt x="1705027" y="1562100"/>
                  </a:lnTo>
                  <a:close/>
                </a:path>
                <a:path w="2326640" h="3390900">
                  <a:moveTo>
                    <a:pt x="1620729" y="1571890"/>
                  </a:moveTo>
                  <a:lnTo>
                    <a:pt x="1621823" y="1581257"/>
                  </a:lnTo>
                  <a:lnTo>
                    <a:pt x="1624503" y="1580084"/>
                  </a:lnTo>
                  <a:lnTo>
                    <a:pt x="1620729" y="1571890"/>
                  </a:lnTo>
                  <a:close/>
                </a:path>
                <a:path w="2326640" h="3390900">
                  <a:moveTo>
                    <a:pt x="1630638" y="1560428"/>
                  </a:moveTo>
                  <a:lnTo>
                    <a:pt x="1619585" y="1562100"/>
                  </a:lnTo>
                  <a:lnTo>
                    <a:pt x="1620729" y="1571890"/>
                  </a:lnTo>
                  <a:lnTo>
                    <a:pt x="1624503" y="1580084"/>
                  </a:lnTo>
                  <a:lnTo>
                    <a:pt x="1622069" y="1574800"/>
                  </a:lnTo>
                  <a:lnTo>
                    <a:pt x="1636571" y="1574800"/>
                  </a:lnTo>
                  <a:lnTo>
                    <a:pt x="1630638" y="1560428"/>
                  </a:lnTo>
                  <a:close/>
                </a:path>
                <a:path w="2326640" h="3390900">
                  <a:moveTo>
                    <a:pt x="1636571" y="1574800"/>
                  </a:moveTo>
                  <a:lnTo>
                    <a:pt x="1622069" y="1574800"/>
                  </a:lnTo>
                  <a:lnTo>
                    <a:pt x="1624503" y="1580084"/>
                  </a:lnTo>
                  <a:lnTo>
                    <a:pt x="1636571" y="1574800"/>
                  </a:lnTo>
                  <a:close/>
                </a:path>
                <a:path w="2326640" h="3390900">
                  <a:moveTo>
                    <a:pt x="1787390" y="1549400"/>
                  </a:moveTo>
                  <a:lnTo>
                    <a:pt x="1703543" y="1549400"/>
                  </a:lnTo>
                  <a:lnTo>
                    <a:pt x="1704395" y="1560334"/>
                  </a:lnTo>
                  <a:lnTo>
                    <a:pt x="1709574" y="1574800"/>
                  </a:lnTo>
                  <a:lnTo>
                    <a:pt x="1790421" y="1562100"/>
                  </a:lnTo>
                  <a:lnTo>
                    <a:pt x="1787390" y="1549400"/>
                  </a:lnTo>
                  <a:close/>
                </a:path>
                <a:path w="2326640" h="3390900">
                  <a:moveTo>
                    <a:pt x="1619585" y="1562100"/>
                  </a:moveTo>
                  <a:lnTo>
                    <a:pt x="1616218" y="1562100"/>
                  </a:lnTo>
                  <a:lnTo>
                    <a:pt x="1620729" y="1571890"/>
                  </a:lnTo>
                  <a:lnTo>
                    <a:pt x="1619585" y="1562100"/>
                  </a:lnTo>
                  <a:close/>
                </a:path>
                <a:path w="2326640" h="3390900">
                  <a:moveTo>
                    <a:pt x="1577930" y="1510503"/>
                  </a:moveTo>
                  <a:lnTo>
                    <a:pt x="1576110" y="1511300"/>
                  </a:lnTo>
                  <a:lnTo>
                    <a:pt x="1600117" y="1569452"/>
                  </a:lnTo>
                  <a:lnTo>
                    <a:pt x="1616218" y="1562100"/>
                  </a:lnTo>
                  <a:lnTo>
                    <a:pt x="1619585" y="1562100"/>
                  </a:lnTo>
                  <a:lnTo>
                    <a:pt x="1630638" y="1560428"/>
                  </a:lnTo>
                  <a:lnTo>
                    <a:pt x="1610356" y="1511300"/>
                  </a:lnTo>
                  <a:lnTo>
                    <a:pt x="1578609" y="1511298"/>
                  </a:lnTo>
                  <a:lnTo>
                    <a:pt x="1577930" y="1510503"/>
                  </a:lnTo>
                  <a:close/>
                </a:path>
                <a:path w="2326640" h="3390900">
                  <a:moveTo>
                    <a:pt x="1788702" y="1552496"/>
                  </a:moveTo>
                  <a:lnTo>
                    <a:pt x="1790421" y="1562100"/>
                  </a:lnTo>
                  <a:lnTo>
                    <a:pt x="1791577" y="1562100"/>
                  </a:lnTo>
                  <a:lnTo>
                    <a:pt x="1788702" y="1552496"/>
                  </a:lnTo>
                  <a:close/>
                </a:path>
                <a:path w="2326640" h="3390900">
                  <a:moveTo>
                    <a:pt x="1785874" y="1536700"/>
                  </a:moveTo>
                  <a:lnTo>
                    <a:pt x="1788702" y="1552496"/>
                  </a:lnTo>
                  <a:lnTo>
                    <a:pt x="1791577" y="1562100"/>
                  </a:lnTo>
                  <a:lnTo>
                    <a:pt x="1785874" y="1536700"/>
                  </a:lnTo>
                  <a:close/>
                </a:path>
                <a:path w="2326640" h="3390900">
                  <a:moveTo>
                    <a:pt x="1843869" y="1536700"/>
                  </a:moveTo>
                  <a:lnTo>
                    <a:pt x="1785874" y="1536700"/>
                  </a:lnTo>
                  <a:lnTo>
                    <a:pt x="1791577" y="1562100"/>
                  </a:lnTo>
                  <a:lnTo>
                    <a:pt x="1843869" y="1536700"/>
                  </a:lnTo>
                  <a:close/>
                </a:path>
                <a:path w="2326640" h="3390900">
                  <a:moveTo>
                    <a:pt x="1703543" y="1549400"/>
                  </a:moveTo>
                  <a:lnTo>
                    <a:pt x="1700637" y="1549839"/>
                  </a:lnTo>
                  <a:lnTo>
                    <a:pt x="1704395" y="1560334"/>
                  </a:lnTo>
                  <a:lnTo>
                    <a:pt x="1703543" y="1549400"/>
                  </a:lnTo>
                  <a:close/>
                </a:path>
                <a:path w="2326640" h="3390900">
                  <a:moveTo>
                    <a:pt x="1870015" y="1524000"/>
                  </a:moveTo>
                  <a:lnTo>
                    <a:pt x="1781327" y="1524000"/>
                  </a:lnTo>
                  <a:lnTo>
                    <a:pt x="1785874" y="1543050"/>
                  </a:lnTo>
                  <a:lnTo>
                    <a:pt x="1788702" y="1552496"/>
                  </a:lnTo>
                  <a:lnTo>
                    <a:pt x="1785874" y="1536700"/>
                  </a:lnTo>
                  <a:lnTo>
                    <a:pt x="1843869" y="1536700"/>
                  </a:lnTo>
                  <a:lnTo>
                    <a:pt x="1870015" y="1524000"/>
                  </a:lnTo>
                  <a:close/>
                </a:path>
                <a:path w="2326640" h="3390900">
                  <a:moveTo>
                    <a:pt x="1780270" y="1524331"/>
                  </a:moveTo>
                  <a:lnTo>
                    <a:pt x="1700480" y="1549400"/>
                  </a:lnTo>
                  <a:lnTo>
                    <a:pt x="1700637" y="1549839"/>
                  </a:lnTo>
                  <a:lnTo>
                    <a:pt x="1703543" y="1549400"/>
                  </a:lnTo>
                  <a:lnTo>
                    <a:pt x="1787390" y="1549400"/>
                  </a:lnTo>
                  <a:lnTo>
                    <a:pt x="1785874" y="1543050"/>
                  </a:lnTo>
                  <a:lnTo>
                    <a:pt x="1780270" y="1524331"/>
                  </a:lnTo>
                  <a:close/>
                </a:path>
                <a:path w="2326640" h="3390900">
                  <a:moveTo>
                    <a:pt x="1781327" y="1524000"/>
                  </a:moveTo>
                  <a:lnTo>
                    <a:pt x="1780270" y="1524331"/>
                  </a:lnTo>
                  <a:lnTo>
                    <a:pt x="1785874" y="1543050"/>
                  </a:lnTo>
                  <a:lnTo>
                    <a:pt x="1781327" y="1524000"/>
                  </a:lnTo>
                  <a:close/>
                </a:path>
                <a:path w="2326640" h="3390900">
                  <a:moveTo>
                    <a:pt x="1857864" y="1498841"/>
                  </a:moveTo>
                  <a:lnTo>
                    <a:pt x="1780171" y="1524000"/>
                  </a:lnTo>
                  <a:lnTo>
                    <a:pt x="1780270" y="1524331"/>
                  </a:lnTo>
                  <a:lnTo>
                    <a:pt x="1781327" y="1524000"/>
                  </a:lnTo>
                  <a:lnTo>
                    <a:pt x="1870015" y="1524000"/>
                  </a:lnTo>
                  <a:lnTo>
                    <a:pt x="1864311" y="1511298"/>
                  </a:lnTo>
                  <a:lnTo>
                    <a:pt x="1857864" y="1498841"/>
                  </a:lnTo>
                  <a:close/>
                </a:path>
                <a:path w="2326640" h="3390900">
                  <a:moveTo>
                    <a:pt x="1864312" y="1511300"/>
                  </a:moveTo>
                  <a:lnTo>
                    <a:pt x="1870015" y="1524000"/>
                  </a:lnTo>
                  <a:lnTo>
                    <a:pt x="1870885" y="1524000"/>
                  </a:lnTo>
                  <a:lnTo>
                    <a:pt x="1864312" y="1511300"/>
                  </a:lnTo>
                  <a:close/>
                </a:path>
                <a:path w="2326640" h="3390900">
                  <a:moveTo>
                    <a:pt x="1921868" y="1498600"/>
                  </a:moveTo>
                  <a:lnTo>
                    <a:pt x="1858609" y="1498600"/>
                  </a:lnTo>
                  <a:lnTo>
                    <a:pt x="1864312" y="1511300"/>
                  </a:lnTo>
                  <a:lnTo>
                    <a:pt x="1870885" y="1524000"/>
                  </a:lnTo>
                  <a:lnTo>
                    <a:pt x="1921868" y="1498600"/>
                  </a:lnTo>
                  <a:close/>
                </a:path>
                <a:path w="2326640" h="3390900">
                  <a:moveTo>
                    <a:pt x="2299409" y="1517650"/>
                  </a:moveTo>
                  <a:lnTo>
                    <a:pt x="2284228" y="1523842"/>
                  </a:lnTo>
                  <a:lnTo>
                    <a:pt x="2284268" y="1524000"/>
                  </a:lnTo>
                  <a:lnTo>
                    <a:pt x="2299409" y="1517650"/>
                  </a:lnTo>
                  <a:close/>
                </a:path>
                <a:path w="2326640" h="3390900">
                  <a:moveTo>
                    <a:pt x="2291430" y="1422400"/>
                  </a:moveTo>
                  <a:lnTo>
                    <a:pt x="2276289" y="1435100"/>
                  </a:lnTo>
                  <a:lnTo>
                    <a:pt x="2261148" y="1435100"/>
                  </a:lnTo>
                  <a:lnTo>
                    <a:pt x="2284228" y="1523842"/>
                  </a:lnTo>
                  <a:lnTo>
                    <a:pt x="2299409" y="1517650"/>
                  </a:lnTo>
                  <a:lnTo>
                    <a:pt x="2314550" y="1511298"/>
                  </a:lnTo>
                  <a:lnTo>
                    <a:pt x="2294733" y="1435100"/>
                  </a:lnTo>
                  <a:lnTo>
                    <a:pt x="2261636" y="1435100"/>
                  </a:lnTo>
                  <a:lnTo>
                    <a:pt x="2261564" y="1434925"/>
                  </a:lnTo>
                  <a:lnTo>
                    <a:pt x="2294687" y="1434925"/>
                  </a:lnTo>
                  <a:lnTo>
                    <a:pt x="2291430" y="1422400"/>
                  </a:lnTo>
                  <a:close/>
                </a:path>
                <a:path w="2326640" h="3390900">
                  <a:moveTo>
                    <a:pt x="1864312" y="1511300"/>
                  </a:moveTo>
                  <a:close/>
                </a:path>
                <a:path w="2326640" h="3390900">
                  <a:moveTo>
                    <a:pt x="1580375" y="1509432"/>
                  </a:moveTo>
                  <a:lnTo>
                    <a:pt x="1577930" y="1510503"/>
                  </a:lnTo>
                  <a:lnTo>
                    <a:pt x="1578610" y="1511300"/>
                  </a:lnTo>
                  <a:lnTo>
                    <a:pt x="1580375" y="1509432"/>
                  </a:lnTo>
                  <a:close/>
                </a:path>
                <a:path w="2326640" h="3390900">
                  <a:moveTo>
                    <a:pt x="1605113" y="1498600"/>
                  </a:moveTo>
                  <a:lnTo>
                    <a:pt x="1580375" y="1509432"/>
                  </a:lnTo>
                  <a:lnTo>
                    <a:pt x="1578610" y="1511300"/>
                  </a:lnTo>
                  <a:lnTo>
                    <a:pt x="1610356" y="1511300"/>
                  </a:lnTo>
                  <a:lnTo>
                    <a:pt x="1605113" y="1498600"/>
                  </a:lnTo>
                  <a:close/>
                </a:path>
                <a:path w="2326640" h="3390900">
                  <a:moveTo>
                    <a:pt x="1858609" y="1498600"/>
                  </a:moveTo>
                  <a:lnTo>
                    <a:pt x="1857864" y="1498841"/>
                  </a:lnTo>
                  <a:lnTo>
                    <a:pt x="1864311" y="1511298"/>
                  </a:lnTo>
                  <a:lnTo>
                    <a:pt x="1858609" y="1498600"/>
                  </a:lnTo>
                  <a:close/>
                </a:path>
                <a:path w="2326640" h="3390900">
                  <a:moveTo>
                    <a:pt x="1548407" y="1422400"/>
                  </a:moveTo>
                  <a:lnTo>
                    <a:pt x="1546511" y="1424406"/>
                  </a:lnTo>
                  <a:lnTo>
                    <a:pt x="1550846" y="1435100"/>
                  </a:lnTo>
                  <a:lnTo>
                    <a:pt x="1526139" y="1445964"/>
                  </a:lnTo>
                  <a:lnTo>
                    <a:pt x="1524404" y="1447800"/>
                  </a:lnTo>
                  <a:lnTo>
                    <a:pt x="1577930" y="1510503"/>
                  </a:lnTo>
                  <a:lnTo>
                    <a:pt x="1580375" y="1509432"/>
                  </a:lnTo>
                  <a:lnTo>
                    <a:pt x="1590612" y="1498600"/>
                  </a:lnTo>
                  <a:lnTo>
                    <a:pt x="1602613" y="1485900"/>
                  </a:lnTo>
                  <a:lnTo>
                    <a:pt x="1548407" y="1422400"/>
                  </a:lnTo>
                  <a:close/>
                </a:path>
                <a:path w="2326640" h="3390900">
                  <a:moveTo>
                    <a:pt x="1933559" y="1460826"/>
                  </a:moveTo>
                  <a:lnTo>
                    <a:pt x="1857739" y="1498600"/>
                  </a:lnTo>
                  <a:lnTo>
                    <a:pt x="1857864" y="1498841"/>
                  </a:lnTo>
                  <a:lnTo>
                    <a:pt x="1858609" y="1498600"/>
                  </a:lnTo>
                  <a:lnTo>
                    <a:pt x="1921868" y="1498600"/>
                  </a:lnTo>
                  <a:lnTo>
                    <a:pt x="1947359" y="1485900"/>
                  </a:lnTo>
                  <a:lnTo>
                    <a:pt x="1940787" y="1473200"/>
                  </a:lnTo>
                  <a:lnTo>
                    <a:pt x="1933559" y="1460826"/>
                  </a:lnTo>
                  <a:close/>
                </a:path>
                <a:path w="2326640" h="3390900">
                  <a:moveTo>
                    <a:pt x="1604180" y="1485900"/>
                  </a:moveTo>
                  <a:lnTo>
                    <a:pt x="1602613" y="1485900"/>
                  </a:lnTo>
                  <a:lnTo>
                    <a:pt x="1590612" y="1498600"/>
                  </a:lnTo>
                  <a:lnTo>
                    <a:pt x="1605113" y="1498600"/>
                  </a:lnTo>
                  <a:lnTo>
                    <a:pt x="1604180" y="1485900"/>
                  </a:lnTo>
                  <a:close/>
                </a:path>
                <a:path w="2326640" h="3390900">
                  <a:moveTo>
                    <a:pt x="1940787" y="1473201"/>
                  </a:moveTo>
                  <a:lnTo>
                    <a:pt x="1947359" y="1485900"/>
                  </a:lnTo>
                  <a:lnTo>
                    <a:pt x="1948205" y="1485900"/>
                  </a:lnTo>
                  <a:lnTo>
                    <a:pt x="1940787" y="1473201"/>
                  </a:lnTo>
                  <a:close/>
                </a:path>
                <a:path w="2326640" h="3390900">
                  <a:moveTo>
                    <a:pt x="1997854" y="1460500"/>
                  </a:moveTo>
                  <a:lnTo>
                    <a:pt x="1934214" y="1460500"/>
                  </a:lnTo>
                  <a:lnTo>
                    <a:pt x="1940787" y="1473201"/>
                  </a:lnTo>
                  <a:lnTo>
                    <a:pt x="1948205" y="1485900"/>
                  </a:lnTo>
                  <a:lnTo>
                    <a:pt x="1997854" y="1460500"/>
                  </a:lnTo>
                  <a:close/>
                </a:path>
                <a:path w="2326640" h="3390900">
                  <a:moveTo>
                    <a:pt x="1940787" y="1473200"/>
                  </a:moveTo>
                  <a:close/>
                </a:path>
                <a:path w="2326640" h="3390900">
                  <a:moveTo>
                    <a:pt x="1934214" y="1460500"/>
                  </a:moveTo>
                  <a:lnTo>
                    <a:pt x="1933559" y="1460826"/>
                  </a:lnTo>
                  <a:lnTo>
                    <a:pt x="1940787" y="1473200"/>
                  </a:lnTo>
                  <a:lnTo>
                    <a:pt x="1934214" y="1460500"/>
                  </a:lnTo>
                  <a:close/>
                </a:path>
                <a:path w="2326640" h="3390900">
                  <a:moveTo>
                    <a:pt x="2006106" y="1423288"/>
                  </a:moveTo>
                  <a:lnTo>
                    <a:pt x="1933369" y="1460500"/>
                  </a:lnTo>
                  <a:lnTo>
                    <a:pt x="1933559" y="1460826"/>
                  </a:lnTo>
                  <a:lnTo>
                    <a:pt x="1934214" y="1460500"/>
                  </a:lnTo>
                  <a:lnTo>
                    <a:pt x="1997854" y="1460500"/>
                  </a:lnTo>
                  <a:lnTo>
                    <a:pt x="2022679" y="1447800"/>
                  </a:lnTo>
                  <a:lnTo>
                    <a:pt x="2015261" y="1435100"/>
                  </a:lnTo>
                  <a:lnTo>
                    <a:pt x="2006106" y="1423288"/>
                  </a:lnTo>
                  <a:close/>
                </a:path>
                <a:path w="2326640" h="3390900">
                  <a:moveTo>
                    <a:pt x="1514796" y="1346200"/>
                  </a:moveTo>
                  <a:lnTo>
                    <a:pt x="1500354" y="1352549"/>
                  </a:lnTo>
                  <a:lnTo>
                    <a:pt x="1486273" y="1358900"/>
                  </a:lnTo>
                  <a:lnTo>
                    <a:pt x="1485912" y="1358900"/>
                  </a:lnTo>
                  <a:lnTo>
                    <a:pt x="1521963" y="1447800"/>
                  </a:lnTo>
                  <a:lnTo>
                    <a:pt x="1536405" y="1435100"/>
                  </a:lnTo>
                  <a:lnTo>
                    <a:pt x="1546511" y="1424406"/>
                  </a:lnTo>
                  <a:lnTo>
                    <a:pt x="1519946" y="1358900"/>
                  </a:lnTo>
                  <a:lnTo>
                    <a:pt x="1486273" y="1358900"/>
                  </a:lnTo>
                  <a:lnTo>
                    <a:pt x="1486213" y="1358767"/>
                  </a:lnTo>
                  <a:lnTo>
                    <a:pt x="1519893" y="1358767"/>
                  </a:lnTo>
                  <a:lnTo>
                    <a:pt x="1514796" y="1346200"/>
                  </a:lnTo>
                  <a:close/>
                </a:path>
                <a:path w="2326640" h="3390900">
                  <a:moveTo>
                    <a:pt x="1536405" y="1435100"/>
                  </a:moveTo>
                  <a:lnTo>
                    <a:pt x="1521963" y="1447800"/>
                  </a:lnTo>
                  <a:lnTo>
                    <a:pt x="1526139" y="1445964"/>
                  </a:lnTo>
                  <a:lnTo>
                    <a:pt x="1536405" y="1435100"/>
                  </a:lnTo>
                  <a:close/>
                </a:path>
                <a:path w="2326640" h="3390900">
                  <a:moveTo>
                    <a:pt x="1526139" y="1445964"/>
                  </a:moveTo>
                  <a:lnTo>
                    <a:pt x="1521963" y="1447800"/>
                  </a:lnTo>
                  <a:lnTo>
                    <a:pt x="1524404" y="1447800"/>
                  </a:lnTo>
                  <a:lnTo>
                    <a:pt x="1526139" y="1445964"/>
                  </a:lnTo>
                  <a:close/>
                </a:path>
                <a:path w="2326640" h="3390900">
                  <a:moveTo>
                    <a:pt x="2015261" y="1435100"/>
                  </a:moveTo>
                  <a:lnTo>
                    <a:pt x="2022679" y="1447800"/>
                  </a:lnTo>
                  <a:lnTo>
                    <a:pt x="2025103" y="1447800"/>
                  </a:lnTo>
                  <a:lnTo>
                    <a:pt x="2015261" y="1435100"/>
                  </a:lnTo>
                  <a:close/>
                </a:path>
                <a:path w="2326640" h="3390900">
                  <a:moveTo>
                    <a:pt x="2041563" y="1435100"/>
                  </a:moveTo>
                  <a:lnTo>
                    <a:pt x="2015261" y="1435100"/>
                  </a:lnTo>
                  <a:lnTo>
                    <a:pt x="2025103" y="1447800"/>
                  </a:lnTo>
                  <a:lnTo>
                    <a:pt x="2041563" y="1435100"/>
                  </a:lnTo>
                  <a:close/>
                </a:path>
                <a:path w="2326640" h="3390900">
                  <a:moveTo>
                    <a:pt x="1546511" y="1424406"/>
                  </a:moveTo>
                  <a:lnTo>
                    <a:pt x="1526139" y="1445964"/>
                  </a:lnTo>
                  <a:lnTo>
                    <a:pt x="1550846" y="1435100"/>
                  </a:lnTo>
                  <a:lnTo>
                    <a:pt x="1546511" y="1424406"/>
                  </a:lnTo>
                  <a:close/>
                </a:path>
                <a:path w="2326640" h="3390900">
                  <a:moveTo>
                    <a:pt x="2058024" y="1422400"/>
                  </a:moveTo>
                  <a:lnTo>
                    <a:pt x="2007843" y="1422400"/>
                  </a:lnTo>
                  <a:lnTo>
                    <a:pt x="2015261" y="1435100"/>
                  </a:lnTo>
                  <a:lnTo>
                    <a:pt x="2041563" y="1435100"/>
                  </a:lnTo>
                  <a:lnTo>
                    <a:pt x="2058024" y="1422400"/>
                  </a:lnTo>
                  <a:close/>
                </a:path>
                <a:path w="2326640" h="3390900">
                  <a:moveTo>
                    <a:pt x="2007843" y="1422400"/>
                  </a:moveTo>
                  <a:lnTo>
                    <a:pt x="2006106" y="1423288"/>
                  </a:lnTo>
                  <a:lnTo>
                    <a:pt x="2015261" y="1435100"/>
                  </a:lnTo>
                  <a:lnTo>
                    <a:pt x="2007843" y="1422400"/>
                  </a:lnTo>
                  <a:close/>
                </a:path>
                <a:path w="2326640" h="3390900">
                  <a:moveTo>
                    <a:pt x="2276289" y="1428750"/>
                  </a:moveTo>
                  <a:lnTo>
                    <a:pt x="2261564" y="1434925"/>
                  </a:lnTo>
                  <a:lnTo>
                    <a:pt x="2261636" y="1435100"/>
                  </a:lnTo>
                  <a:lnTo>
                    <a:pt x="2276289" y="1428750"/>
                  </a:lnTo>
                  <a:close/>
                </a:path>
                <a:path w="2326640" h="3390900">
                  <a:moveTo>
                    <a:pt x="2290484" y="1422796"/>
                  </a:moveTo>
                  <a:lnTo>
                    <a:pt x="2276289" y="1428750"/>
                  </a:lnTo>
                  <a:lnTo>
                    <a:pt x="2261636" y="1435100"/>
                  </a:lnTo>
                  <a:lnTo>
                    <a:pt x="2276289" y="1435100"/>
                  </a:lnTo>
                  <a:lnTo>
                    <a:pt x="2290484" y="1422796"/>
                  </a:lnTo>
                  <a:close/>
                </a:path>
                <a:path w="2326640" h="3390900">
                  <a:moveTo>
                    <a:pt x="2291430" y="1422400"/>
                  </a:moveTo>
                  <a:lnTo>
                    <a:pt x="2290484" y="1422796"/>
                  </a:lnTo>
                  <a:lnTo>
                    <a:pt x="2276289" y="1435100"/>
                  </a:lnTo>
                  <a:lnTo>
                    <a:pt x="2291430" y="1422400"/>
                  </a:lnTo>
                  <a:close/>
                </a:path>
                <a:path w="2326640" h="3390900">
                  <a:moveTo>
                    <a:pt x="2230793" y="1358682"/>
                  </a:moveTo>
                  <a:lnTo>
                    <a:pt x="2230291" y="1358900"/>
                  </a:lnTo>
                  <a:lnTo>
                    <a:pt x="2261564" y="1434925"/>
                  </a:lnTo>
                  <a:lnTo>
                    <a:pt x="2276289" y="1428750"/>
                  </a:lnTo>
                  <a:lnTo>
                    <a:pt x="2290942" y="1422400"/>
                  </a:lnTo>
                  <a:lnTo>
                    <a:pt x="2264821" y="1358900"/>
                  </a:lnTo>
                  <a:lnTo>
                    <a:pt x="2230905" y="1358900"/>
                  </a:lnTo>
                  <a:lnTo>
                    <a:pt x="2230793" y="1358682"/>
                  </a:lnTo>
                  <a:close/>
                </a:path>
                <a:path w="2326640" h="3390900">
                  <a:moveTo>
                    <a:pt x="2071095" y="1371726"/>
                  </a:moveTo>
                  <a:lnTo>
                    <a:pt x="2005418" y="1422400"/>
                  </a:lnTo>
                  <a:lnTo>
                    <a:pt x="2006106" y="1423288"/>
                  </a:lnTo>
                  <a:lnTo>
                    <a:pt x="2007843" y="1422400"/>
                  </a:lnTo>
                  <a:lnTo>
                    <a:pt x="2058024" y="1422400"/>
                  </a:lnTo>
                  <a:lnTo>
                    <a:pt x="2090944" y="1397000"/>
                  </a:lnTo>
                  <a:lnTo>
                    <a:pt x="2081101" y="1384300"/>
                  </a:lnTo>
                  <a:lnTo>
                    <a:pt x="2071095" y="1371726"/>
                  </a:lnTo>
                  <a:close/>
                </a:path>
                <a:path w="2326640" h="3390900">
                  <a:moveTo>
                    <a:pt x="2291430" y="1422400"/>
                  </a:moveTo>
                  <a:lnTo>
                    <a:pt x="2290942" y="1422400"/>
                  </a:lnTo>
                  <a:lnTo>
                    <a:pt x="2290484" y="1422796"/>
                  </a:lnTo>
                  <a:lnTo>
                    <a:pt x="2291430" y="1422400"/>
                  </a:lnTo>
                  <a:close/>
                </a:path>
                <a:path w="2326640" h="3390900">
                  <a:moveTo>
                    <a:pt x="2081104" y="1384304"/>
                  </a:moveTo>
                  <a:lnTo>
                    <a:pt x="2090944" y="1397000"/>
                  </a:lnTo>
                  <a:lnTo>
                    <a:pt x="2091208" y="1397000"/>
                  </a:lnTo>
                  <a:lnTo>
                    <a:pt x="2081104" y="1384304"/>
                  </a:lnTo>
                  <a:close/>
                </a:path>
                <a:path w="2326640" h="3390900">
                  <a:moveTo>
                    <a:pt x="2123405" y="1371600"/>
                  </a:moveTo>
                  <a:lnTo>
                    <a:pt x="2071258" y="1371600"/>
                  </a:lnTo>
                  <a:lnTo>
                    <a:pt x="2081104" y="1384304"/>
                  </a:lnTo>
                  <a:lnTo>
                    <a:pt x="2091208" y="1397000"/>
                  </a:lnTo>
                  <a:lnTo>
                    <a:pt x="2123405" y="1371600"/>
                  </a:lnTo>
                  <a:close/>
                </a:path>
                <a:path w="2326640" h="3390900">
                  <a:moveTo>
                    <a:pt x="2081101" y="1384300"/>
                  </a:moveTo>
                  <a:close/>
                </a:path>
                <a:path w="2326640" h="3390900">
                  <a:moveTo>
                    <a:pt x="2071258" y="1371600"/>
                  </a:moveTo>
                  <a:lnTo>
                    <a:pt x="2071095" y="1371726"/>
                  </a:lnTo>
                  <a:lnTo>
                    <a:pt x="2081101" y="1384300"/>
                  </a:lnTo>
                  <a:lnTo>
                    <a:pt x="2071258" y="1371600"/>
                  </a:lnTo>
                  <a:close/>
                </a:path>
                <a:path w="2326640" h="3390900">
                  <a:moveTo>
                    <a:pt x="2135290" y="1320878"/>
                  </a:moveTo>
                  <a:lnTo>
                    <a:pt x="2070994" y="1371600"/>
                  </a:lnTo>
                  <a:lnTo>
                    <a:pt x="2071258" y="1371600"/>
                  </a:lnTo>
                  <a:lnTo>
                    <a:pt x="2123405" y="1371600"/>
                  </a:lnTo>
                  <a:lnTo>
                    <a:pt x="2155603" y="1346200"/>
                  </a:lnTo>
                  <a:lnTo>
                    <a:pt x="2145497" y="1333500"/>
                  </a:lnTo>
                  <a:lnTo>
                    <a:pt x="2135290" y="1320878"/>
                  </a:lnTo>
                  <a:close/>
                </a:path>
                <a:path w="2326640" h="3390900">
                  <a:moveTo>
                    <a:pt x="1500357" y="1352548"/>
                  </a:moveTo>
                  <a:lnTo>
                    <a:pt x="1486213" y="1358767"/>
                  </a:lnTo>
                  <a:lnTo>
                    <a:pt x="1486273" y="1358900"/>
                  </a:lnTo>
                  <a:lnTo>
                    <a:pt x="1500357" y="1352548"/>
                  </a:lnTo>
                  <a:close/>
                </a:path>
                <a:path w="2326640" h="3390900">
                  <a:moveTo>
                    <a:pt x="2244944" y="1352549"/>
                  </a:moveTo>
                  <a:lnTo>
                    <a:pt x="2230793" y="1358682"/>
                  </a:lnTo>
                  <a:lnTo>
                    <a:pt x="2230905" y="1358900"/>
                  </a:lnTo>
                  <a:lnTo>
                    <a:pt x="2244944" y="1352549"/>
                  </a:lnTo>
                  <a:close/>
                </a:path>
                <a:path w="2326640" h="3390900">
                  <a:moveTo>
                    <a:pt x="2259596" y="1346200"/>
                  </a:moveTo>
                  <a:lnTo>
                    <a:pt x="2244944" y="1352549"/>
                  </a:lnTo>
                  <a:lnTo>
                    <a:pt x="2230905" y="1358900"/>
                  </a:lnTo>
                  <a:lnTo>
                    <a:pt x="2264821" y="1358900"/>
                  </a:lnTo>
                  <a:lnTo>
                    <a:pt x="2259596" y="1346200"/>
                  </a:lnTo>
                  <a:close/>
                </a:path>
                <a:path w="2326640" h="3390900">
                  <a:moveTo>
                    <a:pt x="1473641" y="1257300"/>
                  </a:moveTo>
                  <a:lnTo>
                    <a:pt x="1459560" y="1270000"/>
                  </a:lnTo>
                  <a:lnTo>
                    <a:pt x="1449965" y="1279775"/>
                  </a:lnTo>
                  <a:lnTo>
                    <a:pt x="1486213" y="1358767"/>
                  </a:lnTo>
                  <a:lnTo>
                    <a:pt x="1500357" y="1352548"/>
                  </a:lnTo>
                  <a:lnTo>
                    <a:pt x="1514435" y="1346200"/>
                  </a:lnTo>
                  <a:lnTo>
                    <a:pt x="1473641" y="1257300"/>
                  </a:lnTo>
                  <a:close/>
                </a:path>
                <a:path w="2326640" h="3390900">
                  <a:moveTo>
                    <a:pt x="2220994" y="1272147"/>
                  </a:moveTo>
                  <a:lnTo>
                    <a:pt x="2215069" y="1274706"/>
                  </a:lnTo>
                  <a:lnTo>
                    <a:pt x="2221533" y="1282700"/>
                  </a:lnTo>
                  <a:lnTo>
                    <a:pt x="2201659" y="1301889"/>
                  </a:lnTo>
                  <a:lnTo>
                    <a:pt x="2230793" y="1358682"/>
                  </a:lnTo>
                  <a:lnTo>
                    <a:pt x="2244947" y="1352548"/>
                  </a:lnTo>
                  <a:lnTo>
                    <a:pt x="2258982" y="1346200"/>
                  </a:lnTo>
                  <a:lnTo>
                    <a:pt x="2220994" y="1272147"/>
                  </a:lnTo>
                  <a:close/>
                </a:path>
                <a:path w="2326640" h="3390900">
                  <a:moveTo>
                    <a:pt x="2145502" y="1333506"/>
                  </a:moveTo>
                  <a:lnTo>
                    <a:pt x="2155603" y="1346200"/>
                  </a:lnTo>
                  <a:lnTo>
                    <a:pt x="2155767" y="1346200"/>
                  </a:lnTo>
                  <a:lnTo>
                    <a:pt x="2145502" y="1333506"/>
                  </a:lnTo>
                  <a:close/>
                </a:path>
                <a:path w="2326640" h="3390900">
                  <a:moveTo>
                    <a:pt x="2182073" y="1320800"/>
                  </a:moveTo>
                  <a:lnTo>
                    <a:pt x="2135390" y="1320800"/>
                  </a:lnTo>
                  <a:lnTo>
                    <a:pt x="2145502" y="1333506"/>
                  </a:lnTo>
                  <a:lnTo>
                    <a:pt x="2155767" y="1346200"/>
                  </a:lnTo>
                  <a:lnTo>
                    <a:pt x="2182073" y="1320800"/>
                  </a:lnTo>
                  <a:close/>
                </a:path>
                <a:path w="2326640" h="3390900">
                  <a:moveTo>
                    <a:pt x="2145497" y="1333500"/>
                  </a:moveTo>
                  <a:close/>
                </a:path>
                <a:path w="2326640" h="3390900">
                  <a:moveTo>
                    <a:pt x="2135390" y="1320800"/>
                  </a:moveTo>
                  <a:lnTo>
                    <a:pt x="2145497" y="1333500"/>
                  </a:lnTo>
                  <a:lnTo>
                    <a:pt x="2135390" y="1320800"/>
                  </a:lnTo>
                  <a:close/>
                </a:path>
                <a:path w="2326640" h="3390900">
                  <a:moveTo>
                    <a:pt x="2191208" y="1266747"/>
                  </a:moveTo>
                  <a:lnTo>
                    <a:pt x="2135227" y="1320800"/>
                  </a:lnTo>
                  <a:lnTo>
                    <a:pt x="2135390" y="1320800"/>
                  </a:lnTo>
                  <a:lnTo>
                    <a:pt x="2182073" y="1320800"/>
                  </a:lnTo>
                  <a:lnTo>
                    <a:pt x="2201659" y="1301889"/>
                  </a:lnTo>
                  <a:lnTo>
                    <a:pt x="2191815" y="1282700"/>
                  </a:lnTo>
                  <a:lnTo>
                    <a:pt x="2195935" y="1280836"/>
                  </a:lnTo>
                  <a:lnTo>
                    <a:pt x="2191208" y="1266747"/>
                  </a:lnTo>
                  <a:close/>
                </a:path>
                <a:path w="2326640" h="3390900">
                  <a:moveTo>
                    <a:pt x="2215069" y="1274706"/>
                  </a:moveTo>
                  <a:lnTo>
                    <a:pt x="2196560" y="1282700"/>
                  </a:lnTo>
                  <a:lnTo>
                    <a:pt x="2191815" y="1282700"/>
                  </a:lnTo>
                  <a:lnTo>
                    <a:pt x="2201659" y="1301889"/>
                  </a:lnTo>
                  <a:lnTo>
                    <a:pt x="2221533" y="1282700"/>
                  </a:lnTo>
                  <a:lnTo>
                    <a:pt x="2196560" y="1282700"/>
                  </a:lnTo>
                  <a:lnTo>
                    <a:pt x="2195935" y="1280836"/>
                  </a:lnTo>
                  <a:lnTo>
                    <a:pt x="2220026" y="1280836"/>
                  </a:lnTo>
                  <a:lnTo>
                    <a:pt x="2215069" y="1274706"/>
                  </a:lnTo>
                  <a:close/>
                </a:path>
                <a:path w="2326640" h="3390900">
                  <a:moveTo>
                    <a:pt x="1415967" y="1181100"/>
                  </a:moveTo>
                  <a:lnTo>
                    <a:pt x="1403501" y="1193800"/>
                  </a:lnTo>
                  <a:lnTo>
                    <a:pt x="1393101" y="1206500"/>
                  </a:lnTo>
                  <a:lnTo>
                    <a:pt x="1391035" y="1206500"/>
                  </a:lnTo>
                  <a:lnTo>
                    <a:pt x="1447094" y="1282700"/>
                  </a:lnTo>
                  <a:lnTo>
                    <a:pt x="1449965" y="1279775"/>
                  </a:lnTo>
                  <a:lnTo>
                    <a:pt x="1445479" y="1270000"/>
                  </a:lnTo>
                  <a:lnTo>
                    <a:pt x="1470743" y="1258606"/>
                  </a:lnTo>
                  <a:lnTo>
                    <a:pt x="1472026" y="1257300"/>
                  </a:lnTo>
                  <a:lnTo>
                    <a:pt x="1434653" y="1206500"/>
                  </a:lnTo>
                  <a:lnTo>
                    <a:pt x="1393101" y="1206500"/>
                  </a:lnTo>
                  <a:lnTo>
                    <a:pt x="1392017" y="1205499"/>
                  </a:lnTo>
                  <a:lnTo>
                    <a:pt x="1433918" y="1205499"/>
                  </a:lnTo>
                  <a:lnTo>
                    <a:pt x="1415967" y="1181100"/>
                  </a:lnTo>
                  <a:close/>
                </a:path>
                <a:path w="2326640" h="3390900">
                  <a:moveTo>
                    <a:pt x="2213574" y="1272857"/>
                  </a:moveTo>
                  <a:lnTo>
                    <a:pt x="2195935" y="1280836"/>
                  </a:lnTo>
                  <a:lnTo>
                    <a:pt x="2196560" y="1282700"/>
                  </a:lnTo>
                  <a:lnTo>
                    <a:pt x="2215069" y="1274706"/>
                  </a:lnTo>
                  <a:lnTo>
                    <a:pt x="2213574" y="1272857"/>
                  </a:lnTo>
                  <a:close/>
                </a:path>
                <a:path w="2326640" h="3390900">
                  <a:moveTo>
                    <a:pt x="2215069" y="1274706"/>
                  </a:moveTo>
                  <a:lnTo>
                    <a:pt x="2221533" y="1282700"/>
                  </a:lnTo>
                  <a:lnTo>
                    <a:pt x="2215069" y="1274706"/>
                  </a:lnTo>
                  <a:close/>
                </a:path>
                <a:path w="2326640" h="3390900">
                  <a:moveTo>
                    <a:pt x="2225966" y="1270000"/>
                  </a:moveTo>
                  <a:lnTo>
                    <a:pt x="2220994" y="1272147"/>
                  </a:lnTo>
                  <a:lnTo>
                    <a:pt x="2226408" y="1282700"/>
                  </a:lnTo>
                  <a:lnTo>
                    <a:pt x="2229816" y="1282700"/>
                  </a:lnTo>
                  <a:lnTo>
                    <a:pt x="2225966" y="1270000"/>
                  </a:lnTo>
                  <a:close/>
                </a:path>
                <a:path w="2326640" h="3390900">
                  <a:moveTo>
                    <a:pt x="2200993" y="1257300"/>
                  </a:moveTo>
                  <a:lnTo>
                    <a:pt x="2191208" y="1266747"/>
                  </a:lnTo>
                  <a:lnTo>
                    <a:pt x="2195935" y="1280836"/>
                  </a:lnTo>
                  <a:lnTo>
                    <a:pt x="2213574" y="1272857"/>
                  </a:lnTo>
                  <a:lnTo>
                    <a:pt x="2211263" y="1270000"/>
                  </a:lnTo>
                  <a:lnTo>
                    <a:pt x="2200993" y="1257300"/>
                  </a:lnTo>
                  <a:close/>
                </a:path>
                <a:path w="2326640" h="3390900">
                  <a:moveTo>
                    <a:pt x="1470743" y="1258606"/>
                  </a:moveTo>
                  <a:lnTo>
                    <a:pt x="1445479" y="1270000"/>
                  </a:lnTo>
                  <a:lnTo>
                    <a:pt x="1449965" y="1279775"/>
                  </a:lnTo>
                  <a:lnTo>
                    <a:pt x="1459560" y="1270000"/>
                  </a:lnTo>
                  <a:lnTo>
                    <a:pt x="1470743" y="1258606"/>
                  </a:lnTo>
                  <a:close/>
                </a:path>
                <a:path w="2326640" h="3390900">
                  <a:moveTo>
                    <a:pt x="2213574" y="1272857"/>
                  </a:moveTo>
                  <a:lnTo>
                    <a:pt x="2215069" y="1274706"/>
                  </a:lnTo>
                  <a:lnTo>
                    <a:pt x="2213574" y="1272857"/>
                  </a:lnTo>
                  <a:close/>
                </a:path>
                <a:path w="2326640" h="3390900">
                  <a:moveTo>
                    <a:pt x="2219893" y="1270000"/>
                  </a:moveTo>
                  <a:lnTo>
                    <a:pt x="2213574" y="1272857"/>
                  </a:lnTo>
                  <a:lnTo>
                    <a:pt x="2215069" y="1274706"/>
                  </a:lnTo>
                  <a:lnTo>
                    <a:pt x="2220994" y="1272147"/>
                  </a:lnTo>
                  <a:lnTo>
                    <a:pt x="2219893" y="1270000"/>
                  </a:lnTo>
                  <a:close/>
                </a:path>
                <a:path w="2326640" h="3390900">
                  <a:moveTo>
                    <a:pt x="2211263" y="1270000"/>
                  </a:moveTo>
                  <a:lnTo>
                    <a:pt x="2213574" y="1272857"/>
                  </a:lnTo>
                  <a:lnTo>
                    <a:pt x="2211263" y="1270000"/>
                  </a:lnTo>
                  <a:close/>
                </a:path>
                <a:path w="2326640" h="3390900">
                  <a:moveTo>
                    <a:pt x="2221097" y="1257300"/>
                  </a:moveTo>
                  <a:lnTo>
                    <a:pt x="2200993" y="1257300"/>
                  </a:lnTo>
                  <a:lnTo>
                    <a:pt x="2213574" y="1272857"/>
                  </a:lnTo>
                  <a:lnTo>
                    <a:pt x="2219893" y="1270000"/>
                  </a:lnTo>
                  <a:lnTo>
                    <a:pt x="2225966" y="1270000"/>
                  </a:lnTo>
                  <a:lnTo>
                    <a:pt x="2221097" y="1257300"/>
                  </a:lnTo>
                  <a:close/>
                </a:path>
                <a:path w="2326640" h="3390900">
                  <a:moveTo>
                    <a:pt x="2225966" y="1270000"/>
                  </a:moveTo>
                  <a:lnTo>
                    <a:pt x="2219893" y="1270000"/>
                  </a:lnTo>
                  <a:lnTo>
                    <a:pt x="2220994" y="1272147"/>
                  </a:lnTo>
                  <a:lnTo>
                    <a:pt x="2225966" y="1270000"/>
                  </a:lnTo>
                  <a:close/>
                </a:path>
                <a:path w="2326640" h="3390900">
                  <a:moveTo>
                    <a:pt x="1473641" y="1257300"/>
                  </a:moveTo>
                  <a:lnTo>
                    <a:pt x="1470743" y="1258606"/>
                  </a:lnTo>
                  <a:lnTo>
                    <a:pt x="1459561" y="1269999"/>
                  </a:lnTo>
                  <a:lnTo>
                    <a:pt x="1473641" y="1257300"/>
                  </a:lnTo>
                  <a:close/>
                </a:path>
                <a:path w="2326640" h="3390900">
                  <a:moveTo>
                    <a:pt x="2191879" y="1181100"/>
                  </a:moveTo>
                  <a:lnTo>
                    <a:pt x="2162473" y="1181100"/>
                  </a:lnTo>
                  <a:lnTo>
                    <a:pt x="2191208" y="1266747"/>
                  </a:lnTo>
                  <a:lnTo>
                    <a:pt x="2200993" y="1257300"/>
                  </a:lnTo>
                  <a:lnTo>
                    <a:pt x="2221097" y="1257300"/>
                  </a:lnTo>
                  <a:lnTo>
                    <a:pt x="2191879" y="1181100"/>
                  </a:lnTo>
                  <a:close/>
                </a:path>
                <a:path w="2326640" h="3390900">
                  <a:moveTo>
                    <a:pt x="1473641" y="1257300"/>
                  </a:moveTo>
                  <a:lnTo>
                    <a:pt x="1472026" y="1257300"/>
                  </a:lnTo>
                  <a:lnTo>
                    <a:pt x="1470743" y="1258606"/>
                  </a:lnTo>
                  <a:lnTo>
                    <a:pt x="1473641" y="1257300"/>
                  </a:lnTo>
                  <a:close/>
                </a:path>
                <a:path w="2326640" h="3390900">
                  <a:moveTo>
                    <a:pt x="1403501" y="1193799"/>
                  </a:moveTo>
                  <a:lnTo>
                    <a:pt x="1392017" y="1205499"/>
                  </a:lnTo>
                  <a:lnTo>
                    <a:pt x="1393101" y="1206500"/>
                  </a:lnTo>
                  <a:lnTo>
                    <a:pt x="1403501" y="1193799"/>
                  </a:lnTo>
                  <a:close/>
                </a:path>
                <a:path w="2326640" h="3390900">
                  <a:moveTo>
                    <a:pt x="1345097" y="1117600"/>
                  </a:moveTo>
                  <a:lnTo>
                    <a:pt x="1334696" y="1130300"/>
                  </a:lnTo>
                  <a:lnTo>
                    <a:pt x="1325612" y="1143000"/>
                  </a:lnTo>
                  <a:lnTo>
                    <a:pt x="1324296" y="1143000"/>
                  </a:lnTo>
                  <a:lnTo>
                    <a:pt x="1392017" y="1205499"/>
                  </a:lnTo>
                  <a:lnTo>
                    <a:pt x="1403501" y="1193799"/>
                  </a:lnTo>
                  <a:lnTo>
                    <a:pt x="1413902" y="1181100"/>
                  </a:lnTo>
                  <a:lnTo>
                    <a:pt x="1372619" y="1143000"/>
                  </a:lnTo>
                  <a:lnTo>
                    <a:pt x="1325612" y="1143000"/>
                  </a:lnTo>
                  <a:lnTo>
                    <a:pt x="1324767" y="1142424"/>
                  </a:lnTo>
                  <a:lnTo>
                    <a:pt x="1371996" y="1142424"/>
                  </a:lnTo>
                  <a:lnTo>
                    <a:pt x="1345097" y="1117600"/>
                  </a:lnTo>
                  <a:close/>
                </a:path>
                <a:path w="2326640" h="3390900">
                  <a:moveTo>
                    <a:pt x="1415967" y="1181100"/>
                  </a:moveTo>
                  <a:lnTo>
                    <a:pt x="1413902" y="1181100"/>
                  </a:lnTo>
                  <a:lnTo>
                    <a:pt x="1403501" y="1193799"/>
                  </a:lnTo>
                  <a:lnTo>
                    <a:pt x="1415967" y="1181100"/>
                  </a:lnTo>
                  <a:close/>
                </a:path>
                <a:path w="2326640" h="3390900">
                  <a:moveTo>
                    <a:pt x="2172841" y="1087015"/>
                  </a:moveTo>
                  <a:lnTo>
                    <a:pt x="2161587" y="1181100"/>
                  </a:lnTo>
                  <a:lnTo>
                    <a:pt x="2192765" y="1181100"/>
                  </a:lnTo>
                  <a:lnTo>
                    <a:pt x="2203399" y="1092200"/>
                  </a:lnTo>
                  <a:lnTo>
                    <a:pt x="2174227" y="1092200"/>
                  </a:lnTo>
                  <a:lnTo>
                    <a:pt x="2172841" y="1087015"/>
                  </a:lnTo>
                  <a:close/>
                </a:path>
                <a:path w="2326640" h="3390900">
                  <a:moveTo>
                    <a:pt x="1334696" y="1130300"/>
                  </a:moveTo>
                  <a:lnTo>
                    <a:pt x="1324767" y="1142424"/>
                  </a:lnTo>
                  <a:lnTo>
                    <a:pt x="1325612" y="1143000"/>
                  </a:lnTo>
                  <a:lnTo>
                    <a:pt x="1334696" y="1130300"/>
                  </a:lnTo>
                  <a:close/>
                </a:path>
                <a:path w="2326640" h="3390900">
                  <a:moveTo>
                    <a:pt x="1269159" y="1066800"/>
                  </a:moveTo>
                  <a:lnTo>
                    <a:pt x="1260074" y="1079500"/>
                  </a:lnTo>
                  <a:lnTo>
                    <a:pt x="1252313" y="1092200"/>
                  </a:lnTo>
                  <a:lnTo>
                    <a:pt x="1250990" y="1092200"/>
                  </a:lnTo>
                  <a:lnTo>
                    <a:pt x="1324767" y="1142424"/>
                  </a:lnTo>
                  <a:lnTo>
                    <a:pt x="1334696" y="1130300"/>
                  </a:lnTo>
                  <a:lnTo>
                    <a:pt x="1343781" y="1117600"/>
                  </a:lnTo>
                  <a:lnTo>
                    <a:pt x="1306470" y="1092200"/>
                  </a:lnTo>
                  <a:lnTo>
                    <a:pt x="1252313" y="1092200"/>
                  </a:lnTo>
                  <a:lnTo>
                    <a:pt x="1251327" y="1091729"/>
                  </a:lnTo>
                  <a:lnTo>
                    <a:pt x="1305779" y="1091729"/>
                  </a:lnTo>
                  <a:lnTo>
                    <a:pt x="1269159" y="1066800"/>
                  </a:lnTo>
                  <a:close/>
                </a:path>
                <a:path w="2326640" h="3390900">
                  <a:moveTo>
                    <a:pt x="1345097" y="1117600"/>
                  </a:moveTo>
                  <a:lnTo>
                    <a:pt x="1343781" y="1117600"/>
                  </a:lnTo>
                  <a:lnTo>
                    <a:pt x="1334696" y="1130300"/>
                  </a:lnTo>
                  <a:lnTo>
                    <a:pt x="1345097" y="1117600"/>
                  </a:lnTo>
                  <a:close/>
                </a:path>
                <a:path w="2326640" h="3390900">
                  <a:moveTo>
                    <a:pt x="1260075" y="1079499"/>
                  </a:moveTo>
                  <a:lnTo>
                    <a:pt x="1251327" y="1091729"/>
                  </a:lnTo>
                  <a:lnTo>
                    <a:pt x="1252313" y="1092200"/>
                  </a:lnTo>
                  <a:lnTo>
                    <a:pt x="1260075" y="1079499"/>
                  </a:lnTo>
                  <a:close/>
                </a:path>
                <a:path w="2326640" h="3390900">
                  <a:moveTo>
                    <a:pt x="2204431" y="1079500"/>
                  </a:moveTo>
                  <a:lnTo>
                    <a:pt x="2173740" y="1079500"/>
                  </a:lnTo>
                  <a:lnTo>
                    <a:pt x="2172841" y="1087015"/>
                  </a:lnTo>
                  <a:lnTo>
                    <a:pt x="2174227" y="1092200"/>
                  </a:lnTo>
                  <a:lnTo>
                    <a:pt x="2204431" y="1079500"/>
                  </a:lnTo>
                  <a:close/>
                </a:path>
                <a:path w="2326640" h="3390900">
                  <a:moveTo>
                    <a:pt x="2204918" y="1079500"/>
                  </a:moveTo>
                  <a:lnTo>
                    <a:pt x="2204431" y="1079500"/>
                  </a:lnTo>
                  <a:lnTo>
                    <a:pt x="2174227" y="1092200"/>
                  </a:lnTo>
                  <a:lnTo>
                    <a:pt x="2203399" y="1092200"/>
                  </a:lnTo>
                  <a:lnTo>
                    <a:pt x="2204918" y="1079500"/>
                  </a:lnTo>
                  <a:close/>
                </a:path>
                <a:path w="2326640" h="3390900">
                  <a:moveTo>
                    <a:pt x="1189305" y="1029327"/>
                  </a:moveTo>
                  <a:lnTo>
                    <a:pt x="1180229" y="1041400"/>
                  </a:lnTo>
                  <a:lnTo>
                    <a:pt x="1172467" y="1054100"/>
                  </a:lnTo>
                  <a:lnTo>
                    <a:pt x="1251327" y="1091729"/>
                  </a:lnTo>
                  <a:lnTo>
                    <a:pt x="1260074" y="1079500"/>
                  </a:lnTo>
                  <a:lnTo>
                    <a:pt x="1267836" y="1066800"/>
                  </a:lnTo>
                  <a:lnTo>
                    <a:pt x="1189305" y="1029327"/>
                  </a:lnTo>
                  <a:close/>
                </a:path>
                <a:path w="2326640" h="3390900">
                  <a:moveTo>
                    <a:pt x="2177272" y="977900"/>
                  </a:moveTo>
                  <a:lnTo>
                    <a:pt x="2162170" y="990600"/>
                  </a:lnTo>
                  <a:lnTo>
                    <a:pt x="2147068" y="990600"/>
                  </a:lnTo>
                  <a:lnTo>
                    <a:pt x="2172841" y="1087015"/>
                  </a:lnTo>
                  <a:lnTo>
                    <a:pt x="2173740" y="1079500"/>
                  </a:lnTo>
                  <a:lnTo>
                    <a:pt x="2204431" y="1079500"/>
                  </a:lnTo>
                  <a:lnTo>
                    <a:pt x="2180667" y="990600"/>
                  </a:lnTo>
                  <a:lnTo>
                    <a:pt x="2147861" y="990600"/>
                  </a:lnTo>
                  <a:lnTo>
                    <a:pt x="2147729" y="990322"/>
                  </a:lnTo>
                  <a:lnTo>
                    <a:pt x="2180592" y="990322"/>
                  </a:lnTo>
                  <a:lnTo>
                    <a:pt x="2177272" y="977900"/>
                  </a:lnTo>
                  <a:close/>
                </a:path>
                <a:path w="2326640" h="3390900">
                  <a:moveTo>
                    <a:pt x="1269159" y="1066800"/>
                  </a:moveTo>
                  <a:lnTo>
                    <a:pt x="1267836" y="1066800"/>
                  </a:lnTo>
                  <a:lnTo>
                    <a:pt x="1260075" y="1079499"/>
                  </a:lnTo>
                  <a:lnTo>
                    <a:pt x="1269159" y="1066800"/>
                  </a:lnTo>
                  <a:close/>
                </a:path>
                <a:path w="2326640" h="3390900">
                  <a:moveTo>
                    <a:pt x="1117229" y="965200"/>
                  </a:moveTo>
                  <a:lnTo>
                    <a:pt x="1115060" y="968085"/>
                  </a:lnTo>
                  <a:lnTo>
                    <a:pt x="1121073" y="977900"/>
                  </a:lnTo>
                  <a:lnTo>
                    <a:pt x="1100263" y="987767"/>
                  </a:lnTo>
                  <a:lnTo>
                    <a:pt x="1098134" y="990600"/>
                  </a:lnTo>
                  <a:lnTo>
                    <a:pt x="1170681" y="1054100"/>
                  </a:lnTo>
                  <a:lnTo>
                    <a:pt x="1180229" y="1041399"/>
                  </a:lnTo>
                  <a:lnTo>
                    <a:pt x="1187990" y="1028700"/>
                  </a:lnTo>
                  <a:lnTo>
                    <a:pt x="1189776" y="1028700"/>
                  </a:lnTo>
                  <a:lnTo>
                    <a:pt x="1117229" y="965200"/>
                  </a:lnTo>
                  <a:close/>
                </a:path>
                <a:path w="2326640" h="3390900">
                  <a:moveTo>
                    <a:pt x="1180229" y="1041400"/>
                  </a:moveTo>
                  <a:lnTo>
                    <a:pt x="1170681" y="1054100"/>
                  </a:lnTo>
                  <a:lnTo>
                    <a:pt x="1172467" y="1054100"/>
                  </a:lnTo>
                  <a:lnTo>
                    <a:pt x="1180229" y="1041400"/>
                  </a:lnTo>
                  <a:close/>
                </a:path>
                <a:path w="2326640" h="3390900">
                  <a:moveTo>
                    <a:pt x="1187990" y="1028700"/>
                  </a:moveTo>
                  <a:lnTo>
                    <a:pt x="1180229" y="1041399"/>
                  </a:lnTo>
                  <a:lnTo>
                    <a:pt x="1189305" y="1029327"/>
                  </a:lnTo>
                  <a:lnTo>
                    <a:pt x="1187990" y="1028700"/>
                  </a:lnTo>
                  <a:close/>
                </a:path>
                <a:path w="2326640" h="3390900">
                  <a:moveTo>
                    <a:pt x="1189776" y="1028700"/>
                  </a:moveTo>
                  <a:lnTo>
                    <a:pt x="1187990" y="1028700"/>
                  </a:lnTo>
                  <a:lnTo>
                    <a:pt x="1189305" y="1029327"/>
                  </a:lnTo>
                  <a:lnTo>
                    <a:pt x="1189776" y="1028700"/>
                  </a:lnTo>
                  <a:close/>
                </a:path>
                <a:path w="2326640" h="3390900">
                  <a:moveTo>
                    <a:pt x="1074388" y="901700"/>
                  </a:moveTo>
                  <a:lnTo>
                    <a:pt x="1047605" y="914400"/>
                  </a:lnTo>
                  <a:lnTo>
                    <a:pt x="1094290" y="990600"/>
                  </a:lnTo>
                  <a:lnTo>
                    <a:pt x="1107681" y="977900"/>
                  </a:lnTo>
                  <a:lnTo>
                    <a:pt x="1115060" y="968085"/>
                  </a:lnTo>
                  <a:lnTo>
                    <a:pt x="1074388" y="901700"/>
                  </a:lnTo>
                  <a:close/>
                </a:path>
                <a:path w="2326640" h="3390900">
                  <a:moveTo>
                    <a:pt x="1107681" y="977900"/>
                  </a:moveTo>
                  <a:lnTo>
                    <a:pt x="1094290" y="990600"/>
                  </a:lnTo>
                  <a:lnTo>
                    <a:pt x="1100263" y="987767"/>
                  </a:lnTo>
                  <a:lnTo>
                    <a:pt x="1107681" y="977900"/>
                  </a:lnTo>
                  <a:close/>
                </a:path>
                <a:path w="2326640" h="3390900">
                  <a:moveTo>
                    <a:pt x="1100263" y="987767"/>
                  </a:moveTo>
                  <a:lnTo>
                    <a:pt x="1094290" y="990600"/>
                  </a:lnTo>
                  <a:lnTo>
                    <a:pt x="1098134" y="990600"/>
                  </a:lnTo>
                  <a:lnTo>
                    <a:pt x="1100263" y="987767"/>
                  </a:lnTo>
                  <a:close/>
                </a:path>
                <a:path w="2326640" h="3390900">
                  <a:moveTo>
                    <a:pt x="2162170" y="984250"/>
                  </a:moveTo>
                  <a:lnTo>
                    <a:pt x="2147729" y="990322"/>
                  </a:lnTo>
                  <a:lnTo>
                    <a:pt x="2147861" y="990600"/>
                  </a:lnTo>
                  <a:lnTo>
                    <a:pt x="2162170" y="984250"/>
                  </a:lnTo>
                  <a:close/>
                </a:path>
                <a:path w="2326640" h="3390900">
                  <a:moveTo>
                    <a:pt x="2175765" y="978533"/>
                  </a:moveTo>
                  <a:lnTo>
                    <a:pt x="2162170" y="984250"/>
                  </a:lnTo>
                  <a:lnTo>
                    <a:pt x="2147861" y="990600"/>
                  </a:lnTo>
                  <a:lnTo>
                    <a:pt x="2162170" y="990600"/>
                  </a:lnTo>
                  <a:lnTo>
                    <a:pt x="2175765" y="978533"/>
                  </a:lnTo>
                  <a:close/>
                </a:path>
                <a:path w="2326640" h="3390900">
                  <a:moveTo>
                    <a:pt x="2177272" y="977900"/>
                  </a:moveTo>
                  <a:lnTo>
                    <a:pt x="2175765" y="978533"/>
                  </a:lnTo>
                  <a:lnTo>
                    <a:pt x="2162170" y="990600"/>
                  </a:lnTo>
                  <a:lnTo>
                    <a:pt x="2177272" y="977900"/>
                  </a:lnTo>
                  <a:close/>
                </a:path>
                <a:path w="2326640" h="3390900">
                  <a:moveTo>
                    <a:pt x="2140243" y="901700"/>
                  </a:moveTo>
                  <a:lnTo>
                    <a:pt x="2125934" y="908050"/>
                  </a:lnTo>
                  <a:lnTo>
                    <a:pt x="2112546" y="914400"/>
                  </a:lnTo>
                  <a:lnTo>
                    <a:pt x="2111625" y="914400"/>
                  </a:lnTo>
                  <a:lnTo>
                    <a:pt x="2147729" y="990322"/>
                  </a:lnTo>
                  <a:lnTo>
                    <a:pt x="2162170" y="984250"/>
                  </a:lnTo>
                  <a:lnTo>
                    <a:pt x="2176479" y="977900"/>
                  </a:lnTo>
                  <a:lnTo>
                    <a:pt x="2146282" y="914400"/>
                  </a:lnTo>
                  <a:lnTo>
                    <a:pt x="2112546" y="914400"/>
                  </a:lnTo>
                  <a:lnTo>
                    <a:pt x="2112352" y="914077"/>
                  </a:lnTo>
                  <a:lnTo>
                    <a:pt x="2146129" y="914077"/>
                  </a:lnTo>
                  <a:lnTo>
                    <a:pt x="2140243" y="901700"/>
                  </a:lnTo>
                  <a:close/>
                </a:path>
                <a:path w="2326640" h="3390900">
                  <a:moveTo>
                    <a:pt x="1115060" y="968085"/>
                  </a:moveTo>
                  <a:lnTo>
                    <a:pt x="1100263" y="987767"/>
                  </a:lnTo>
                  <a:lnTo>
                    <a:pt x="1121073" y="977900"/>
                  </a:lnTo>
                  <a:lnTo>
                    <a:pt x="1115060" y="968085"/>
                  </a:lnTo>
                  <a:close/>
                </a:path>
                <a:path w="2326640" h="3390900">
                  <a:moveTo>
                    <a:pt x="2177272" y="977900"/>
                  </a:moveTo>
                  <a:lnTo>
                    <a:pt x="2176479" y="977900"/>
                  </a:lnTo>
                  <a:lnTo>
                    <a:pt x="2175765" y="978533"/>
                  </a:lnTo>
                  <a:lnTo>
                    <a:pt x="2177272" y="977900"/>
                  </a:lnTo>
                  <a:close/>
                </a:path>
                <a:path w="2326640" h="3390900">
                  <a:moveTo>
                    <a:pt x="1058887" y="812800"/>
                  </a:moveTo>
                  <a:lnTo>
                    <a:pt x="1028054" y="812800"/>
                  </a:lnTo>
                  <a:lnTo>
                    <a:pt x="1045580" y="901700"/>
                  </a:lnTo>
                  <a:lnTo>
                    <a:pt x="1046122" y="914400"/>
                  </a:lnTo>
                  <a:lnTo>
                    <a:pt x="1047605" y="914400"/>
                  </a:lnTo>
                  <a:lnTo>
                    <a:pt x="1060996" y="901700"/>
                  </a:lnTo>
                  <a:lnTo>
                    <a:pt x="1076413" y="901700"/>
                  </a:lnTo>
                  <a:lnTo>
                    <a:pt x="1058887" y="812800"/>
                  </a:lnTo>
                  <a:close/>
                </a:path>
                <a:path w="2326640" h="3390900">
                  <a:moveTo>
                    <a:pt x="2125934" y="908050"/>
                  </a:moveTo>
                  <a:lnTo>
                    <a:pt x="2112352" y="914077"/>
                  </a:lnTo>
                  <a:lnTo>
                    <a:pt x="2112546" y="914400"/>
                  </a:lnTo>
                  <a:lnTo>
                    <a:pt x="2125934" y="908050"/>
                  </a:lnTo>
                  <a:close/>
                </a:path>
                <a:path w="2326640" h="3390900">
                  <a:moveTo>
                    <a:pt x="2093382" y="825508"/>
                  </a:moveTo>
                  <a:lnTo>
                    <a:pt x="2066602" y="838200"/>
                  </a:lnTo>
                  <a:lnTo>
                    <a:pt x="2112352" y="914077"/>
                  </a:lnTo>
                  <a:lnTo>
                    <a:pt x="2125934" y="908050"/>
                  </a:lnTo>
                  <a:lnTo>
                    <a:pt x="2139321" y="901700"/>
                  </a:lnTo>
                  <a:lnTo>
                    <a:pt x="2093382" y="825508"/>
                  </a:lnTo>
                  <a:close/>
                </a:path>
                <a:path w="2326640" h="3390900">
                  <a:moveTo>
                    <a:pt x="2047716" y="749300"/>
                  </a:moveTo>
                  <a:lnTo>
                    <a:pt x="2034305" y="762000"/>
                  </a:lnTo>
                  <a:lnTo>
                    <a:pt x="2020893" y="762000"/>
                  </a:lnTo>
                  <a:lnTo>
                    <a:pt x="2066578" y="838200"/>
                  </a:lnTo>
                  <a:lnTo>
                    <a:pt x="2093401" y="825500"/>
                  </a:lnTo>
                  <a:lnTo>
                    <a:pt x="2055330" y="762000"/>
                  </a:lnTo>
                  <a:lnTo>
                    <a:pt x="2021468" y="762000"/>
                  </a:lnTo>
                  <a:lnTo>
                    <a:pt x="2021310" y="761802"/>
                  </a:lnTo>
                  <a:lnTo>
                    <a:pt x="2055212" y="761802"/>
                  </a:lnTo>
                  <a:lnTo>
                    <a:pt x="2047716" y="749300"/>
                  </a:lnTo>
                  <a:close/>
                </a:path>
                <a:path w="2326640" h="3390900">
                  <a:moveTo>
                    <a:pt x="2093377" y="825500"/>
                  </a:moveTo>
                  <a:lnTo>
                    <a:pt x="2079990" y="831850"/>
                  </a:lnTo>
                  <a:lnTo>
                    <a:pt x="2093382" y="825508"/>
                  </a:lnTo>
                  <a:close/>
                </a:path>
                <a:path w="2326640" h="3390900">
                  <a:moveTo>
                    <a:pt x="1066610" y="723900"/>
                  </a:moveTo>
                  <a:lnTo>
                    <a:pt x="1035301" y="723900"/>
                  </a:lnTo>
                  <a:lnTo>
                    <a:pt x="1027816" y="812800"/>
                  </a:lnTo>
                  <a:lnTo>
                    <a:pt x="1059125" y="812800"/>
                  </a:lnTo>
                  <a:lnTo>
                    <a:pt x="1066610" y="723900"/>
                  </a:lnTo>
                  <a:close/>
                </a:path>
                <a:path w="2326640" h="3390900">
                  <a:moveTo>
                    <a:pt x="2034305" y="755650"/>
                  </a:moveTo>
                  <a:lnTo>
                    <a:pt x="2021310" y="761802"/>
                  </a:lnTo>
                  <a:lnTo>
                    <a:pt x="2021468" y="762000"/>
                  </a:lnTo>
                  <a:lnTo>
                    <a:pt x="2034305" y="755650"/>
                  </a:lnTo>
                  <a:close/>
                </a:path>
                <a:path w="2326640" h="3390900">
                  <a:moveTo>
                    <a:pt x="2046614" y="749821"/>
                  </a:moveTo>
                  <a:lnTo>
                    <a:pt x="2034305" y="755650"/>
                  </a:lnTo>
                  <a:lnTo>
                    <a:pt x="2021468" y="762000"/>
                  </a:lnTo>
                  <a:lnTo>
                    <a:pt x="2034305" y="762000"/>
                  </a:lnTo>
                  <a:lnTo>
                    <a:pt x="2046614" y="749821"/>
                  </a:lnTo>
                  <a:close/>
                </a:path>
                <a:path w="2326640" h="3390900">
                  <a:moveTo>
                    <a:pt x="2047716" y="749300"/>
                  </a:moveTo>
                  <a:lnTo>
                    <a:pt x="2046614" y="749821"/>
                  </a:lnTo>
                  <a:lnTo>
                    <a:pt x="2034305" y="762000"/>
                  </a:lnTo>
                  <a:lnTo>
                    <a:pt x="2047716" y="749300"/>
                  </a:lnTo>
                  <a:close/>
                </a:path>
                <a:path w="2326640" h="3390900">
                  <a:moveTo>
                    <a:pt x="1996492" y="673100"/>
                  </a:moveTo>
                  <a:lnTo>
                    <a:pt x="1983655" y="685800"/>
                  </a:lnTo>
                  <a:lnTo>
                    <a:pt x="1971760" y="698500"/>
                  </a:lnTo>
                  <a:lnTo>
                    <a:pt x="1970819" y="698500"/>
                  </a:lnTo>
                  <a:lnTo>
                    <a:pt x="2021310" y="761802"/>
                  </a:lnTo>
                  <a:lnTo>
                    <a:pt x="2034305" y="755650"/>
                  </a:lnTo>
                  <a:lnTo>
                    <a:pt x="2047142" y="749300"/>
                  </a:lnTo>
                  <a:lnTo>
                    <a:pt x="2013376" y="698500"/>
                  </a:lnTo>
                  <a:lnTo>
                    <a:pt x="1971760" y="698500"/>
                  </a:lnTo>
                  <a:lnTo>
                    <a:pt x="1971315" y="698008"/>
                  </a:lnTo>
                  <a:lnTo>
                    <a:pt x="2013049" y="698008"/>
                  </a:lnTo>
                  <a:lnTo>
                    <a:pt x="1996492" y="673100"/>
                  </a:lnTo>
                  <a:close/>
                </a:path>
                <a:path w="2326640" h="3390900">
                  <a:moveTo>
                    <a:pt x="2047716" y="749300"/>
                  </a:moveTo>
                  <a:lnTo>
                    <a:pt x="2047142" y="749300"/>
                  </a:lnTo>
                  <a:lnTo>
                    <a:pt x="2046614" y="749821"/>
                  </a:lnTo>
                  <a:lnTo>
                    <a:pt x="2047716" y="749300"/>
                  </a:lnTo>
                  <a:close/>
                </a:path>
                <a:path w="2326640" h="3390900">
                  <a:moveTo>
                    <a:pt x="1089102" y="635000"/>
                  </a:moveTo>
                  <a:lnTo>
                    <a:pt x="1058678" y="635000"/>
                  </a:lnTo>
                  <a:lnTo>
                    <a:pt x="1035744" y="723900"/>
                  </a:lnTo>
                  <a:lnTo>
                    <a:pt x="1066167" y="723900"/>
                  </a:lnTo>
                  <a:lnTo>
                    <a:pt x="1089102" y="635000"/>
                  </a:lnTo>
                  <a:close/>
                </a:path>
                <a:path w="2326640" h="3390900">
                  <a:moveTo>
                    <a:pt x="1983656" y="685799"/>
                  </a:moveTo>
                  <a:lnTo>
                    <a:pt x="1971315" y="698008"/>
                  </a:lnTo>
                  <a:lnTo>
                    <a:pt x="1971760" y="698500"/>
                  </a:lnTo>
                  <a:lnTo>
                    <a:pt x="1983656" y="685799"/>
                  </a:lnTo>
                  <a:close/>
                </a:path>
                <a:path w="2326640" h="3390900">
                  <a:moveTo>
                    <a:pt x="1938047" y="609600"/>
                  </a:moveTo>
                  <a:lnTo>
                    <a:pt x="1926151" y="622300"/>
                  </a:lnTo>
                  <a:lnTo>
                    <a:pt x="1915541" y="635000"/>
                  </a:lnTo>
                  <a:lnTo>
                    <a:pt x="1914256" y="635000"/>
                  </a:lnTo>
                  <a:lnTo>
                    <a:pt x="1971315" y="698008"/>
                  </a:lnTo>
                  <a:lnTo>
                    <a:pt x="1983656" y="685799"/>
                  </a:lnTo>
                  <a:lnTo>
                    <a:pt x="1995551" y="673100"/>
                  </a:lnTo>
                  <a:lnTo>
                    <a:pt x="1961048" y="635000"/>
                  </a:lnTo>
                  <a:lnTo>
                    <a:pt x="1915541" y="635000"/>
                  </a:lnTo>
                  <a:lnTo>
                    <a:pt x="1914870" y="634344"/>
                  </a:lnTo>
                  <a:lnTo>
                    <a:pt x="1960455" y="634344"/>
                  </a:lnTo>
                  <a:lnTo>
                    <a:pt x="1938047" y="609600"/>
                  </a:lnTo>
                  <a:close/>
                </a:path>
                <a:path w="2326640" h="3390900">
                  <a:moveTo>
                    <a:pt x="1996492" y="673100"/>
                  </a:moveTo>
                  <a:lnTo>
                    <a:pt x="1995551" y="673100"/>
                  </a:lnTo>
                  <a:lnTo>
                    <a:pt x="1983656" y="685799"/>
                  </a:lnTo>
                  <a:lnTo>
                    <a:pt x="1996492" y="673100"/>
                  </a:lnTo>
                  <a:close/>
                </a:path>
                <a:path w="2326640" h="3390900">
                  <a:moveTo>
                    <a:pt x="1108085" y="546100"/>
                  </a:moveTo>
                  <a:lnTo>
                    <a:pt x="1077340" y="546100"/>
                  </a:lnTo>
                  <a:lnTo>
                    <a:pt x="1058517" y="635000"/>
                  </a:lnTo>
                  <a:lnTo>
                    <a:pt x="1089263" y="635000"/>
                  </a:lnTo>
                  <a:lnTo>
                    <a:pt x="1108085" y="546100"/>
                  </a:lnTo>
                  <a:close/>
                </a:path>
                <a:path w="2326640" h="3390900">
                  <a:moveTo>
                    <a:pt x="1926151" y="622300"/>
                  </a:moveTo>
                  <a:lnTo>
                    <a:pt x="1914870" y="634344"/>
                  </a:lnTo>
                  <a:lnTo>
                    <a:pt x="1915541" y="635000"/>
                  </a:lnTo>
                  <a:lnTo>
                    <a:pt x="1926151" y="622300"/>
                  </a:lnTo>
                  <a:close/>
                </a:path>
                <a:path w="2326640" h="3390900">
                  <a:moveTo>
                    <a:pt x="1871736" y="546100"/>
                  </a:moveTo>
                  <a:lnTo>
                    <a:pt x="1861126" y="558800"/>
                  </a:lnTo>
                  <a:lnTo>
                    <a:pt x="1852742" y="571500"/>
                  </a:lnTo>
                  <a:lnTo>
                    <a:pt x="1850515" y="571500"/>
                  </a:lnTo>
                  <a:lnTo>
                    <a:pt x="1914870" y="634344"/>
                  </a:lnTo>
                  <a:lnTo>
                    <a:pt x="1926151" y="622300"/>
                  </a:lnTo>
                  <a:lnTo>
                    <a:pt x="1936762" y="609600"/>
                  </a:lnTo>
                  <a:lnTo>
                    <a:pt x="1897746" y="571500"/>
                  </a:lnTo>
                  <a:lnTo>
                    <a:pt x="1852742" y="571500"/>
                  </a:lnTo>
                  <a:lnTo>
                    <a:pt x="1851324" y="570531"/>
                  </a:lnTo>
                  <a:lnTo>
                    <a:pt x="1896755" y="570531"/>
                  </a:lnTo>
                  <a:lnTo>
                    <a:pt x="1871736" y="546100"/>
                  </a:lnTo>
                  <a:close/>
                </a:path>
                <a:path w="2326640" h="3390900">
                  <a:moveTo>
                    <a:pt x="1938047" y="609600"/>
                  </a:moveTo>
                  <a:lnTo>
                    <a:pt x="1936762" y="609600"/>
                  </a:lnTo>
                  <a:lnTo>
                    <a:pt x="1926152" y="622299"/>
                  </a:lnTo>
                  <a:lnTo>
                    <a:pt x="1938047" y="609600"/>
                  </a:lnTo>
                  <a:close/>
                </a:path>
                <a:path w="2326640" h="3390900">
                  <a:moveTo>
                    <a:pt x="1861126" y="558800"/>
                  </a:moveTo>
                  <a:lnTo>
                    <a:pt x="1851324" y="570531"/>
                  </a:lnTo>
                  <a:lnTo>
                    <a:pt x="1852742" y="571500"/>
                  </a:lnTo>
                  <a:lnTo>
                    <a:pt x="1861126" y="558800"/>
                  </a:lnTo>
                  <a:close/>
                </a:path>
                <a:path w="2326640" h="3390900">
                  <a:moveTo>
                    <a:pt x="1795072" y="495300"/>
                  </a:moveTo>
                  <a:lnTo>
                    <a:pt x="1786689" y="508000"/>
                  </a:lnTo>
                  <a:lnTo>
                    <a:pt x="1778370" y="520700"/>
                  </a:lnTo>
                  <a:lnTo>
                    <a:pt x="1851324" y="570531"/>
                  </a:lnTo>
                  <a:lnTo>
                    <a:pt x="1861126" y="558800"/>
                  </a:lnTo>
                  <a:lnTo>
                    <a:pt x="1869509" y="546100"/>
                  </a:lnTo>
                  <a:lnTo>
                    <a:pt x="1795072" y="495300"/>
                  </a:lnTo>
                  <a:close/>
                </a:path>
                <a:path w="2326640" h="3390900">
                  <a:moveTo>
                    <a:pt x="1871736" y="546100"/>
                  </a:moveTo>
                  <a:lnTo>
                    <a:pt x="1869509" y="546100"/>
                  </a:lnTo>
                  <a:lnTo>
                    <a:pt x="1861126" y="558799"/>
                  </a:lnTo>
                  <a:lnTo>
                    <a:pt x="1871736" y="546100"/>
                  </a:lnTo>
                  <a:close/>
                </a:path>
                <a:path w="2326640" h="3390900">
                  <a:moveTo>
                    <a:pt x="1101381" y="457200"/>
                  </a:moveTo>
                  <a:lnTo>
                    <a:pt x="1099611" y="457200"/>
                  </a:lnTo>
                  <a:lnTo>
                    <a:pt x="1086043" y="469900"/>
                  </a:lnTo>
                  <a:lnTo>
                    <a:pt x="1070397" y="469900"/>
                  </a:lnTo>
                  <a:lnTo>
                    <a:pt x="1077066" y="546100"/>
                  </a:lnTo>
                  <a:lnTo>
                    <a:pt x="1108358" y="546100"/>
                  </a:lnTo>
                  <a:lnTo>
                    <a:pt x="1101689" y="469900"/>
                  </a:lnTo>
                  <a:lnTo>
                    <a:pt x="1101381" y="457200"/>
                  </a:lnTo>
                  <a:close/>
                </a:path>
                <a:path w="2326640" h="3390900">
                  <a:moveTo>
                    <a:pt x="1778322" y="520674"/>
                  </a:moveTo>
                  <a:close/>
                </a:path>
                <a:path w="2326640" h="3390900">
                  <a:moveTo>
                    <a:pt x="1786689" y="508000"/>
                  </a:moveTo>
                  <a:lnTo>
                    <a:pt x="1778322" y="520674"/>
                  </a:lnTo>
                  <a:lnTo>
                    <a:pt x="1786689" y="508000"/>
                  </a:lnTo>
                  <a:close/>
                </a:path>
                <a:path w="2326640" h="3390900">
                  <a:moveTo>
                    <a:pt x="1730361" y="461331"/>
                  </a:moveTo>
                  <a:lnTo>
                    <a:pt x="1729854" y="469900"/>
                  </a:lnTo>
                  <a:lnTo>
                    <a:pt x="1714179" y="469900"/>
                  </a:lnTo>
                  <a:lnTo>
                    <a:pt x="1705860" y="482600"/>
                  </a:lnTo>
                  <a:lnTo>
                    <a:pt x="1778322" y="520674"/>
                  </a:lnTo>
                  <a:lnTo>
                    <a:pt x="1786698" y="507985"/>
                  </a:lnTo>
                  <a:lnTo>
                    <a:pt x="1795008" y="495300"/>
                  </a:lnTo>
                  <a:lnTo>
                    <a:pt x="1730361" y="461331"/>
                  </a:lnTo>
                  <a:close/>
                </a:path>
                <a:path w="2326640" h="3390900">
                  <a:moveTo>
                    <a:pt x="909455" y="495300"/>
                  </a:moveTo>
                  <a:lnTo>
                    <a:pt x="897429" y="495300"/>
                  </a:lnTo>
                  <a:lnTo>
                    <a:pt x="902677" y="508000"/>
                  </a:lnTo>
                  <a:lnTo>
                    <a:pt x="910805" y="508000"/>
                  </a:lnTo>
                  <a:lnTo>
                    <a:pt x="909455" y="495300"/>
                  </a:lnTo>
                  <a:close/>
                </a:path>
                <a:path w="2326640" h="3390900">
                  <a:moveTo>
                    <a:pt x="982171" y="469900"/>
                  </a:moveTo>
                  <a:lnTo>
                    <a:pt x="911169" y="469900"/>
                  </a:lnTo>
                  <a:lnTo>
                    <a:pt x="921481" y="482600"/>
                  </a:lnTo>
                  <a:lnTo>
                    <a:pt x="909455" y="488950"/>
                  </a:lnTo>
                  <a:lnTo>
                    <a:pt x="910805" y="508000"/>
                  </a:lnTo>
                  <a:lnTo>
                    <a:pt x="996691" y="495300"/>
                  </a:lnTo>
                  <a:lnTo>
                    <a:pt x="995341" y="482600"/>
                  </a:lnTo>
                  <a:lnTo>
                    <a:pt x="982171" y="469900"/>
                  </a:lnTo>
                  <a:close/>
                </a:path>
                <a:path w="2326640" h="3390900">
                  <a:moveTo>
                    <a:pt x="1795072" y="495300"/>
                  </a:moveTo>
                  <a:lnTo>
                    <a:pt x="1786699" y="507985"/>
                  </a:lnTo>
                  <a:lnTo>
                    <a:pt x="1795072" y="495300"/>
                  </a:lnTo>
                  <a:close/>
                </a:path>
                <a:path w="2326640" h="3390900">
                  <a:moveTo>
                    <a:pt x="860237" y="407177"/>
                  </a:moveTo>
                  <a:lnTo>
                    <a:pt x="857891" y="408210"/>
                  </a:lnTo>
                  <a:lnTo>
                    <a:pt x="835553" y="431800"/>
                  </a:lnTo>
                  <a:lnTo>
                    <a:pt x="897429" y="495300"/>
                  </a:lnTo>
                  <a:lnTo>
                    <a:pt x="909455" y="488950"/>
                  </a:lnTo>
                  <a:lnTo>
                    <a:pt x="908105" y="469900"/>
                  </a:lnTo>
                  <a:lnTo>
                    <a:pt x="911169" y="469900"/>
                  </a:lnTo>
                  <a:lnTo>
                    <a:pt x="860237" y="407177"/>
                  </a:lnTo>
                  <a:close/>
                </a:path>
                <a:path w="2326640" h="3390900">
                  <a:moveTo>
                    <a:pt x="995341" y="482600"/>
                  </a:moveTo>
                  <a:lnTo>
                    <a:pt x="996691" y="495300"/>
                  </a:lnTo>
                  <a:lnTo>
                    <a:pt x="1008511" y="495300"/>
                  </a:lnTo>
                  <a:lnTo>
                    <a:pt x="995341" y="482600"/>
                  </a:lnTo>
                  <a:close/>
                </a:path>
                <a:path w="2326640" h="3390900">
                  <a:moveTo>
                    <a:pt x="1015995" y="482600"/>
                  </a:moveTo>
                  <a:lnTo>
                    <a:pt x="995341" y="482600"/>
                  </a:lnTo>
                  <a:lnTo>
                    <a:pt x="1008511" y="495300"/>
                  </a:lnTo>
                  <a:lnTo>
                    <a:pt x="1015995" y="482600"/>
                  </a:lnTo>
                  <a:close/>
                </a:path>
                <a:path w="2326640" h="3390900">
                  <a:moveTo>
                    <a:pt x="911169" y="469900"/>
                  </a:moveTo>
                  <a:lnTo>
                    <a:pt x="908105" y="469900"/>
                  </a:lnTo>
                  <a:lnTo>
                    <a:pt x="909455" y="488950"/>
                  </a:lnTo>
                  <a:lnTo>
                    <a:pt x="921481" y="482600"/>
                  </a:lnTo>
                  <a:lnTo>
                    <a:pt x="911169" y="469900"/>
                  </a:lnTo>
                  <a:close/>
                </a:path>
                <a:path w="2326640" h="3390900">
                  <a:moveTo>
                    <a:pt x="1023480" y="469900"/>
                  </a:moveTo>
                  <a:lnTo>
                    <a:pt x="993991" y="469900"/>
                  </a:lnTo>
                  <a:lnTo>
                    <a:pt x="995341" y="482600"/>
                  </a:lnTo>
                  <a:lnTo>
                    <a:pt x="1015995" y="482600"/>
                  </a:lnTo>
                  <a:lnTo>
                    <a:pt x="1023480" y="469900"/>
                  </a:lnTo>
                  <a:close/>
                </a:path>
                <a:path w="2326640" h="3390900">
                  <a:moveTo>
                    <a:pt x="1034562" y="393700"/>
                  </a:moveTo>
                  <a:lnTo>
                    <a:pt x="982171" y="469900"/>
                  </a:lnTo>
                  <a:lnTo>
                    <a:pt x="995341" y="482600"/>
                  </a:lnTo>
                  <a:lnTo>
                    <a:pt x="993991" y="469900"/>
                  </a:lnTo>
                  <a:lnTo>
                    <a:pt x="1023480" y="469900"/>
                  </a:lnTo>
                  <a:lnTo>
                    <a:pt x="1047690" y="428818"/>
                  </a:lnTo>
                  <a:lnTo>
                    <a:pt x="1034164" y="406400"/>
                  </a:lnTo>
                  <a:lnTo>
                    <a:pt x="1043299" y="402124"/>
                  </a:lnTo>
                  <a:lnTo>
                    <a:pt x="1034562" y="393700"/>
                  </a:lnTo>
                  <a:close/>
                </a:path>
                <a:path w="2326640" h="3390900">
                  <a:moveTo>
                    <a:pt x="1735115" y="381000"/>
                  </a:moveTo>
                  <a:lnTo>
                    <a:pt x="1703765" y="381000"/>
                  </a:lnTo>
                  <a:lnTo>
                    <a:pt x="1698504" y="469900"/>
                  </a:lnTo>
                  <a:lnTo>
                    <a:pt x="1697912" y="469900"/>
                  </a:lnTo>
                  <a:lnTo>
                    <a:pt x="1705860" y="482600"/>
                  </a:lnTo>
                  <a:lnTo>
                    <a:pt x="1722498" y="457200"/>
                  </a:lnTo>
                  <a:lnTo>
                    <a:pt x="1730606" y="457200"/>
                  </a:lnTo>
                  <a:lnTo>
                    <a:pt x="1735115" y="381000"/>
                  </a:lnTo>
                  <a:close/>
                </a:path>
                <a:path w="2326640" h="3390900">
                  <a:moveTo>
                    <a:pt x="1722498" y="457200"/>
                  </a:moveTo>
                  <a:lnTo>
                    <a:pt x="1705860" y="482600"/>
                  </a:lnTo>
                  <a:lnTo>
                    <a:pt x="1714179" y="469900"/>
                  </a:lnTo>
                  <a:lnTo>
                    <a:pt x="1729854" y="469900"/>
                  </a:lnTo>
                  <a:lnTo>
                    <a:pt x="1730361" y="461331"/>
                  </a:lnTo>
                  <a:lnTo>
                    <a:pt x="1722498" y="457200"/>
                  </a:lnTo>
                  <a:close/>
                </a:path>
                <a:path w="2326640" h="3390900">
                  <a:moveTo>
                    <a:pt x="1061300" y="393700"/>
                  </a:moveTo>
                  <a:lnTo>
                    <a:pt x="1052209" y="402208"/>
                  </a:lnTo>
                  <a:lnTo>
                    <a:pt x="1060902" y="406400"/>
                  </a:lnTo>
                  <a:lnTo>
                    <a:pt x="1047690" y="428818"/>
                  </a:lnTo>
                  <a:lnTo>
                    <a:pt x="1072476" y="469900"/>
                  </a:lnTo>
                  <a:lnTo>
                    <a:pt x="1099611" y="457200"/>
                  </a:lnTo>
                  <a:lnTo>
                    <a:pt x="1061300" y="393700"/>
                  </a:lnTo>
                  <a:close/>
                </a:path>
                <a:path w="2326640" h="3390900">
                  <a:moveTo>
                    <a:pt x="1730606" y="457200"/>
                  </a:moveTo>
                  <a:lnTo>
                    <a:pt x="1722498" y="457200"/>
                  </a:lnTo>
                  <a:lnTo>
                    <a:pt x="1730361" y="461331"/>
                  </a:lnTo>
                  <a:lnTo>
                    <a:pt x="1730606" y="457200"/>
                  </a:lnTo>
                  <a:close/>
                </a:path>
                <a:path w="2326640" h="3390900">
                  <a:moveTo>
                    <a:pt x="847579" y="419100"/>
                  </a:moveTo>
                  <a:lnTo>
                    <a:pt x="834068" y="419100"/>
                  </a:lnTo>
                  <a:lnTo>
                    <a:pt x="835553" y="431800"/>
                  </a:lnTo>
                  <a:lnTo>
                    <a:pt x="847579" y="419100"/>
                  </a:lnTo>
                  <a:close/>
                </a:path>
                <a:path w="2326640" h="3390900">
                  <a:moveTo>
                    <a:pt x="1283158" y="406400"/>
                  </a:moveTo>
                  <a:lnTo>
                    <a:pt x="1269991" y="406400"/>
                  </a:lnTo>
                  <a:lnTo>
                    <a:pt x="1281615" y="431800"/>
                  </a:lnTo>
                  <a:lnTo>
                    <a:pt x="1295239" y="419100"/>
                  </a:lnTo>
                  <a:lnTo>
                    <a:pt x="1283158" y="406400"/>
                  </a:lnTo>
                  <a:close/>
                </a:path>
                <a:path w="2326640" h="3390900">
                  <a:moveTo>
                    <a:pt x="1043299" y="402124"/>
                  </a:moveTo>
                  <a:lnTo>
                    <a:pt x="1034164" y="406400"/>
                  </a:lnTo>
                  <a:lnTo>
                    <a:pt x="1047690" y="428818"/>
                  </a:lnTo>
                  <a:lnTo>
                    <a:pt x="1060902" y="406400"/>
                  </a:lnTo>
                  <a:lnTo>
                    <a:pt x="1047732" y="406400"/>
                  </a:lnTo>
                  <a:lnTo>
                    <a:pt x="1043299" y="402124"/>
                  </a:lnTo>
                  <a:close/>
                </a:path>
                <a:path w="2326640" h="3390900">
                  <a:moveTo>
                    <a:pt x="808473" y="324102"/>
                  </a:moveTo>
                  <a:lnTo>
                    <a:pt x="794621" y="330200"/>
                  </a:lnTo>
                  <a:lnTo>
                    <a:pt x="833154" y="419100"/>
                  </a:lnTo>
                  <a:lnTo>
                    <a:pt x="857891" y="408210"/>
                  </a:lnTo>
                  <a:lnTo>
                    <a:pt x="859605" y="406400"/>
                  </a:lnTo>
                  <a:lnTo>
                    <a:pt x="862004" y="406400"/>
                  </a:lnTo>
                  <a:lnTo>
                    <a:pt x="834480" y="342900"/>
                  </a:lnTo>
                  <a:lnTo>
                    <a:pt x="810238" y="342900"/>
                  </a:lnTo>
                  <a:lnTo>
                    <a:pt x="808473" y="324102"/>
                  </a:lnTo>
                  <a:close/>
                </a:path>
                <a:path w="2326640" h="3390900">
                  <a:moveTo>
                    <a:pt x="1324171" y="330200"/>
                  </a:moveTo>
                  <a:lnTo>
                    <a:pt x="1285435" y="376526"/>
                  </a:lnTo>
                  <a:lnTo>
                    <a:pt x="1296324" y="393700"/>
                  </a:lnTo>
                  <a:lnTo>
                    <a:pt x="1279017" y="402047"/>
                  </a:lnTo>
                  <a:lnTo>
                    <a:pt x="1295239" y="419100"/>
                  </a:lnTo>
                  <a:lnTo>
                    <a:pt x="1348334" y="355600"/>
                  </a:lnTo>
                  <a:lnTo>
                    <a:pt x="1346121" y="355600"/>
                  </a:lnTo>
                  <a:lnTo>
                    <a:pt x="1336253" y="342900"/>
                  </a:lnTo>
                  <a:lnTo>
                    <a:pt x="1324171" y="330200"/>
                  </a:lnTo>
                  <a:close/>
                </a:path>
                <a:path w="2326640" h="3390900">
                  <a:moveTo>
                    <a:pt x="859605" y="406400"/>
                  </a:moveTo>
                  <a:lnTo>
                    <a:pt x="857891" y="408210"/>
                  </a:lnTo>
                  <a:lnTo>
                    <a:pt x="860237" y="407177"/>
                  </a:lnTo>
                  <a:lnTo>
                    <a:pt x="859605" y="406400"/>
                  </a:lnTo>
                  <a:close/>
                </a:path>
                <a:path w="2326640" h="3390900">
                  <a:moveTo>
                    <a:pt x="862004" y="406400"/>
                  </a:moveTo>
                  <a:lnTo>
                    <a:pt x="859605" y="406400"/>
                  </a:lnTo>
                  <a:lnTo>
                    <a:pt x="860237" y="407177"/>
                  </a:lnTo>
                  <a:lnTo>
                    <a:pt x="862004" y="406400"/>
                  </a:lnTo>
                  <a:close/>
                </a:path>
                <a:path w="2326640" h="3390900">
                  <a:moveTo>
                    <a:pt x="1047732" y="400050"/>
                  </a:moveTo>
                  <a:lnTo>
                    <a:pt x="1043465" y="402047"/>
                  </a:lnTo>
                  <a:lnTo>
                    <a:pt x="1043386" y="402208"/>
                  </a:lnTo>
                  <a:lnTo>
                    <a:pt x="1047732" y="406400"/>
                  </a:lnTo>
                  <a:lnTo>
                    <a:pt x="1052209" y="402208"/>
                  </a:lnTo>
                  <a:lnTo>
                    <a:pt x="1047732" y="400050"/>
                  </a:lnTo>
                  <a:close/>
                </a:path>
                <a:path w="2326640" h="3390900">
                  <a:moveTo>
                    <a:pt x="1052209" y="402208"/>
                  </a:moveTo>
                  <a:lnTo>
                    <a:pt x="1047732" y="406400"/>
                  </a:lnTo>
                  <a:lnTo>
                    <a:pt x="1060902" y="406400"/>
                  </a:lnTo>
                  <a:lnTo>
                    <a:pt x="1052209" y="402208"/>
                  </a:lnTo>
                  <a:close/>
                </a:path>
                <a:path w="2326640" h="3390900">
                  <a:moveTo>
                    <a:pt x="1248009" y="317500"/>
                  </a:moveTo>
                  <a:lnTo>
                    <a:pt x="1234843" y="330200"/>
                  </a:lnTo>
                  <a:lnTo>
                    <a:pt x="1230829" y="342900"/>
                  </a:lnTo>
                  <a:lnTo>
                    <a:pt x="1221676" y="342900"/>
                  </a:lnTo>
                  <a:lnTo>
                    <a:pt x="1269991" y="406400"/>
                  </a:lnTo>
                  <a:lnTo>
                    <a:pt x="1279017" y="402047"/>
                  </a:lnTo>
                  <a:lnTo>
                    <a:pt x="1271076" y="393700"/>
                  </a:lnTo>
                  <a:lnTo>
                    <a:pt x="1285435" y="376526"/>
                  </a:lnTo>
                  <a:lnTo>
                    <a:pt x="1264114" y="342900"/>
                  </a:lnTo>
                  <a:lnTo>
                    <a:pt x="1230829" y="342900"/>
                  </a:lnTo>
                  <a:lnTo>
                    <a:pt x="1223781" y="340869"/>
                  </a:lnTo>
                  <a:lnTo>
                    <a:pt x="1262827" y="340869"/>
                  </a:lnTo>
                  <a:lnTo>
                    <a:pt x="1248009" y="317500"/>
                  </a:lnTo>
                  <a:close/>
                </a:path>
                <a:path w="2326640" h="3390900">
                  <a:moveTo>
                    <a:pt x="1061300" y="393700"/>
                  </a:moveTo>
                  <a:lnTo>
                    <a:pt x="1047732" y="400050"/>
                  </a:lnTo>
                  <a:lnTo>
                    <a:pt x="1052209" y="402208"/>
                  </a:lnTo>
                  <a:lnTo>
                    <a:pt x="1061300" y="393700"/>
                  </a:lnTo>
                  <a:close/>
                </a:path>
                <a:path w="2326640" h="3390900">
                  <a:moveTo>
                    <a:pt x="1034562" y="393700"/>
                  </a:moveTo>
                  <a:lnTo>
                    <a:pt x="1043299" y="402124"/>
                  </a:lnTo>
                  <a:lnTo>
                    <a:pt x="1047732" y="400050"/>
                  </a:lnTo>
                  <a:lnTo>
                    <a:pt x="1034562" y="393700"/>
                  </a:lnTo>
                  <a:close/>
                </a:path>
                <a:path w="2326640" h="3390900">
                  <a:moveTo>
                    <a:pt x="1285435" y="376526"/>
                  </a:moveTo>
                  <a:lnTo>
                    <a:pt x="1271076" y="393700"/>
                  </a:lnTo>
                  <a:lnTo>
                    <a:pt x="1279017" y="402047"/>
                  </a:lnTo>
                  <a:lnTo>
                    <a:pt x="1296324" y="393700"/>
                  </a:lnTo>
                  <a:lnTo>
                    <a:pt x="1285435" y="376526"/>
                  </a:lnTo>
                  <a:close/>
                </a:path>
                <a:path w="2326640" h="3390900">
                  <a:moveTo>
                    <a:pt x="1048455" y="368300"/>
                  </a:moveTo>
                  <a:lnTo>
                    <a:pt x="1034562" y="393700"/>
                  </a:lnTo>
                  <a:lnTo>
                    <a:pt x="1047732" y="400050"/>
                  </a:lnTo>
                  <a:lnTo>
                    <a:pt x="1061300" y="393700"/>
                  </a:lnTo>
                  <a:lnTo>
                    <a:pt x="1048455" y="368300"/>
                  </a:lnTo>
                  <a:close/>
                </a:path>
                <a:path w="2326640" h="3390900">
                  <a:moveTo>
                    <a:pt x="1692036" y="314804"/>
                  </a:moveTo>
                  <a:lnTo>
                    <a:pt x="1703945" y="381000"/>
                  </a:lnTo>
                  <a:lnTo>
                    <a:pt x="1734936" y="381000"/>
                  </a:lnTo>
                  <a:lnTo>
                    <a:pt x="1723512" y="317500"/>
                  </a:lnTo>
                  <a:lnTo>
                    <a:pt x="1694514" y="317500"/>
                  </a:lnTo>
                  <a:lnTo>
                    <a:pt x="1692036" y="314804"/>
                  </a:lnTo>
                  <a:close/>
                </a:path>
                <a:path w="2326640" h="3390900">
                  <a:moveTo>
                    <a:pt x="1336253" y="342900"/>
                  </a:moveTo>
                  <a:lnTo>
                    <a:pt x="1346121" y="355600"/>
                  </a:lnTo>
                  <a:lnTo>
                    <a:pt x="1347280" y="354491"/>
                  </a:lnTo>
                  <a:lnTo>
                    <a:pt x="1336253" y="342900"/>
                  </a:lnTo>
                  <a:close/>
                </a:path>
                <a:path w="2326640" h="3390900">
                  <a:moveTo>
                    <a:pt x="1347280" y="354491"/>
                  </a:moveTo>
                  <a:lnTo>
                    <a:pt x="1346121" y="355600"/>
                  </a:lnTo>
                  <a:lnTo>
                    <a:pt x="1348334" y="355600"/>
                  </a:lnTo>
                  <a:lnTo>
                    <a:pt x="1347280" y="354491"/>
                  </a:lnTo>
                  <a:close/>
                </a:path>
                <a:path w="2326640" h="3390900">
                  <a:moveTo>
                    <a:pt x="1392818" y="279400"/>
                  </a:moveTo>
                  <a:lnTo>
                    <a:pt x="1326385" y="330200"/>
                  </a:lnTo>
                  <a:lnTo>
                    <a:pt x="1336253" y="342900"/>
                  </a:lnTo>
                  <a:lnTo>
                    <a:pt x="1347280" y="354491"/>
                  </a:lnTo>
                  <a:lnTo>
                    <a:pt x="1406828" y="297573"/>
                  </a:lnTo>
                  <a:lnTo>
                    <a:pt x="1404910" y="292100"/>
                  </a:lnTo>
                  <a:lnTo>
                    <a:pt x="1402686" y="292100"/>
                  </a:lnTo>
                  <a:lnTo>
                    <a:pt x="1392818" y="279400"/>
                  </a:lnTo>
                  <a:close/>
                </a:path>
                <a:path w="2326640" h="3390900">
                  <a:moveTo>
                    <a:pt x="764111" y="234707"/>
                  </a:moveTo>
                  <a:lnTo>
                    <a:pt x="753071" y="330200"/>
                  </a:lnTo>
                  <a:lnTo>
                    <a:pt x="750715" y="342900"/>
                  </a:lnTo>
                  <a:lnTo>
                    <a:pt x="769852" y="342900"/>
                  </a:lnTo>
                  <a:lnTo>
                    <a:pt x="767466" y="317500"/>
                  </a:lnTo>
                  <a:lnTo>
                    <a:pt x="785924" y="317500"/>
                  </a:lnTo>
                  <a:lnTo>
                    <a:pt x="795992" y="241300"/>
                  </a:lnTo>
                  <a:lnTo>
                    <a:pt x="764782" y="241299"/>
                  </a:lnTo>
                  <a:lnTo>
                    <a:pt x="764111" y="234707"/>
                  </a:lnTo>
                  <a:close/>
                </a:path>
                <a:path w="2326640" h="3390900">
                  <a:moveTo>
                    <a:pt x="785924" y="317500"/>
                  </a:moveTo>
                  <a:lnTo>
                    <a:pt x="767466" y="317500"/>
                  </a:lnTo>
                  <a:lnTo>
                    <a:pt x="769852" y="342900"/>
                  </a:lnTo>
                  <a:lnTo>
                    <a:pt x="800126" y="342900"/>
                  </a:lnTo>
                  <a:lnTo>
                    <a:pt x="794621" y="330200"/>
                  </a:lnTo>
                  <a:lnTo>
                    <a:pt x="784246" y="330200"/>
                  </a:lnTo>
                  <a:lnTo>
                    <a:pt x="785924" y="317500"/>
                  </a:lnTo>
                  <a:close/>
                </a:path>
                <a:path w="2326640" h="3390900">
                  <a:moveTo>
                    <a:pt x="823470" y="317500"/>
                  </a:moveTo>
                  <a:lnTo>
                    <a:pt x="809045" y="330200"/>
                  </a:lnTo>
                  <a:lnTo>
                    <a:pt x="810238" y="342900"/>
                  </a:lnTo>
                  <a:lnTo>
                    <a:pt x="834480" y="342900"/>
                  </a:lnTo>
                  <a:lnTo>
                    <a:pt x="823470" y="317500"/>
                  </a:lnTo>
                  <a:close/>
                </a:path>
                <a:path w="2326640" h="3390900">
                  <a:moveTo>
                    <a:pt x="1234843" y="330200"/>
                  </a:moveTo>
                  <a:lnTo>
                    <a:pt x="1223781" y="340869"/>
                  </a:lnTo>
                  <a:lnTo>
                    <a:pt x="1230829" y="342900"/>
                  </a:lnTo>
                  <a:lnTo>
                    <a:pt x="1234843" y="330200"/>
                  </a:lnTo>
                  <a:close/>
                </a:path>
                <a:path w="2326640" h="3390900">
                  <a:moveTo>
                    <a:pt x="1326385" y="330200"/>
                  </a:moveTo>
                  <a:lnTo>
                    <a:pt x="1324171" y="330200"/>
                  </a:lnTo>
                  <a:lnTo>
                    <a:pt x="1336253" y="342900"/>
                  </a:lnTo>
                  <a:lnTo>
                    <a:pt x="1326385" y="330200"/>
                  </a:lnTo>
                  <a:close/>
                </a:path>
                <a:path w="2326640" h="3390900">
                  <a:moveTo>
                    <a:pt x="1152374" y="292589"/>
                  </a:moveTo>
                  <a:lnTo>
                    <a:pt x="1146660" y="304800"/>
                  </a:lnTo>
                  <a:lnTo>
                    <a:pt x="1142646" y="317500"/>
                  </a:lnTo>
                  <a:lnTo>
                    <a:pt x="1223781" y="340869"/>
                  </a:lnTo>
                  <a:lnTo>
                    <a:pt x="1234843" y="330199"/>
                  </a:lnTo>
                  <a:lnTo>
                    <a:pt x="1238856" y="317500"/>
                  </a:lnTo>
                  <a:lnTo>
                    <a:pt x="1152374" y="292589"/>
                  </a:lnTo>
                  <a:close/>
                </a:path>
                <a:path w="2326640" h="3390900">
                  <a:moveTo>
                    <a:pt x="807853" y="317500"/>
                  </a:moveTo>
                  <a:lnTo>
                    <a:pt x="785924" y="317500"/>
                  </a:lnTo>
                  <a:lnTo>
                    <a:pt x="784246" y="330200"/>
                  </a:lnTo>
                  <a:lnTo>
                    <a:pt x="794621" y="330199"/>
                  </a:lnTo>
                  <a:lnTo>
                    <a:pt x="808473" y="324102"/>
                  </a:lnTo>
                  <a:lnTo>
                    <a:pt x="807853" y="317500"/>
                  </a:lnTo>
                  <a:close/>
                </a:path>
                <a:path w="2326640" h="3390900">
                  <a:moveTo>
                    <a:pt x="823470" y="317500"/>
                  </a:moveTo>
                  <a:lnTo>
                    <a:pt x="808473" y="324102"/>
                  </a:lnTo>
                  <a:lnTo>
                    <a:pt x="809045" y="330200"/>
                  </a:lnTo>
                  <a:lnTo>
                    <a:pt x="823470" y="317500"/>
                  </a:lnTo>
                  <a:close/>
                </a:path>
                <a:path w="2326640" h="3390900">
                  <a:moveTo>
                    <a:pt x="1248009" y="317500"/>
                  </a:moveTo>
                  <a:lnTo>
                    <a:pt x="1238856" y="317500"/>
                  </a:lnTo>
                  <a:lnTo>
                    <a:pt x="1234843" y="330199"/>
                  </a:lnTo>
                  <a:lnTo>
                    <a:pt x="1248009" y="317500"/>
                  </a:lnTo>
                  <a:close/>
                </a:path>
                <a:path w="2326640" h="3390900">
                  <a:moveTo>
                    <a:pt x="819033" y="304800"/>
                  </a:moveTo>
                  <a:lnTo>
                    <a:pt x="807853" y="317500"/>
                  </a:lnTo>
                  <a:lnTo>
                    <a:pt x="808473" y="324102"/>
                  </a:lnTo>
                  <a:lnTo>
                    <a:pt x="823470" y="317500"/>
                  </a:lnTo>
                  <a:lnTo>
                    <a:pt x="819033" y="304800"/>
                  </a:lnTo>
                  <a:close/>
                </a:path>
                <a:path w="2326640" h="3390900">
                  <a:moveTo>
                    <a:pt x="1068917" y="254636"/>
                  </a:moveTo>
                  <a:lnTo>
                    <a:pt x="1061552" y="266700"/>
                  </a:lnTo>
                  <a:lnTo>
                    <a:pt x="1055609" y="279400"/>
                  </a:lnTo>
                  <a:lnTo>
                    <a:pt x="1140716" y="317500"/>
                  </a:lnTo>
                  <a:lnTo>
                    <a:pt x="1146660" y="304799"/>
                  </a:lnTo>
                  <a:lnTo>
                    <a:pt x="1150673" y="292100"/>
                  </a:lnTo>
                  <a:lnTo>
                    <a:pt x="1152603" y="292100"/>
                  </a:lnTo>
                  <a:lnTo>
                    <a:pt x="1068917" y="254636"/>
                  </a:lnTo>
                  <a:close/>
                </a:path>
                <a:path w="2326640" h="3390900">
                  <a:moveTo>
                    <a:pt x="1146660" y="304800"/>
                  </a:moveTo>
                  <a:lnTo>
                    <a:pt x="1140716" y="317500"/>
                  </a:lnTo>
                  <a:lnTo>
                    <a:pt x="1142646" y="317500"/>
                  </a:lnTo>
                  <a:lnTo>
                    <a:pt x="1146660" y="304800"/>
                  </a:lnTo>
                  <a:close/>
                </a:path>
                <a:path w="2326640" h="3390900">
                  <a:moveTo>
                    <a:pt x="1705731" y="304800"/>
                  </a:moveTo>
                  <a:lnTo>
                    <a:pt x="1690236" y="304800"/>
                  </a:lnTo>
                  <a:lnTo>
                    <a:pt x="1692036" y="314804"/>
                  </a:lnTo>
                  <a:lnTo>
                    <a:pt x="1694514" y="317500"/>
                  </a:lnTo>
                  <a:lnTo>
                    <a:pt x="1705731" y="304800"/>
                  </a:lnTo>
                  <a:close/>
                </a:path>
                <a:path w="2326640" h="3390900">
                  <a:moveTo>
                    <a:pt x="1720417" y="292100"/>
                  </a:moveTo>
                  <a:lnTo>
                    <a:pt x="1716948" y="292100"/>
                  </a:lnTo>
                  <a:lnTo>
                    <a:pt x="1694514" y="317500"/>
                  </a:lnTo>
                  <a:lnTo>
                    <a:pt x="1723512" y="317500"/>
                  </a:lnTo>
                  <a:lnTo>
                    <a:pt x="1721227" y="304799"/>
                  </a:lnTo>
                  <a:lnTo>
                    <a:pt x="1720417" y="292100"/>
                  </a:lnTo>
                  <a:close/>
                </a:path>
                <a:path w="2326640" h="3390900">
                  <a:moveTo>
                    <a:pt x="1637209" y="252768"/>
                  </a:moveTo>
                  <a:lnTo>
                    <a:pt x="1636121" y="254000"/>
                  </a:lnTo>
                  <a:lnTo>
                    <a:pt x="1692036" y="314804"/>
                  </a:lnTo>
                  <a:lnTo>
                    <a:pt x="1690236" y="304800"/>
                  </a:lnTo>
                  <a:lnTo>
                    <a:pt x="1705731" y="304799"/>
                  </a:lnTo>
                  <a:lnTo>
                    <a:pt x="1716948" y="292100"/>
                  </a:lnTo>
                  <a:lnTo>
                    <a:pt x="1681912" y="254000"/>
                  </a:lnTo>
                  <a:lnTo>
                    <a:pt x="1645367" y="253999"/>
                  </a:lnTo>
                  <a:lnTo>
                    <a:pt x="1637209" y="252768"/>
                  </a:lnTo>
                  <a:close/>
                </a:path>
                <a:path w="2326640" h="3390900">
                  <a:moveTo>
                    <a:pt x="1473377" y="241300"/>
                  </a:moveTo>
                  <a:lnTo>
                    <a:pt x="1396013" y="266700"/>
                  </a:lnTo>
                  <a:lnTo>
                    <a:pt x="1402686" y="285750"/>
                  </a:lnTo>
                  <a:lnTo>
                    <a:pt x="1412554" y="292100"/>
                  </a:lnTo>
                  <a:lnTo>
                    <a:pt x="1406828" y="297573"/>
                  </a:lnTo>
                  <a:lnTo>
                    <a:pt x="1409359" y="304800"/>
                  </a:lnTo>
                  <a:lnTo>
                    <a:pt x="1486723" y="266700"/>
                  </a:lnTo>
                  <a:lnTo>
                    <a:pt x="1483464" y="266700"/>
                  </a:lnTo>
                  <a:lnTo>
                    <a:pt x="1481777" y="257287"/>
                  </a:lnTo>
                  <a:lnTo>
                    <a:pt x="1473377" y="241300"/>
                  </a:lnTo>
                  <a:close/>
                </a:path>
                <a:path w="2326640" h="3390900">
                  <a:moveTo>
                    <a:pt x="1150673" y="292100"/>
                  </a:moveTo>
                  <a:lnTo>
                    <a:pt x="1146660" y="304799"/>
                  </a:lnTo>
                  <a:lnTo>
                    <a:pt x="1152374" y="292589"/>
                  </a:lnTo>
                  <a:lnTo>
                    <a:pt x="1150673" y="292100"/>
                  </a:lnTo>
                  <a:close/>
                </a:path>
                <a:path w="2326640" h="3390900">
                  <a:moveTo>
                    <a:pt x="1402686" y="285750"/>
                  </a:moveTo>
                  <a:lnTo>
                    <a:pt x="1406828" y="297573"/>
                  </a:lnTo>
                  <a:lnTo>
                    <a:pt x="1412554" y="292100"/>
                  </a:lnTo>
                  <a:lnTo>
                    <a:pt x="1402686" y="285750"/>
                  </a:lnTo>
                  <a:close/>
                </a:path>
                <a:path w="2326640" h="3390900">
                  <a:moveTo>
                    <a:pt x="1152603" y="292100"/>
                  </a:moveTo>
                  <a:lnTo>
                    <a:pt x="1150673" y="292100"/>
                  </a:lnTo>
                  <a:lnTo>
                    <a:pt x="1152374" y="292589"/>
                  </a:lnTo>
                  <a:lnTo>
                    <a:pt x="1152603" y="292100"/>
                  </a:lnTo>
                  <a:close/>
                </a:path>
                <a:path w="2326640" h="3390900">
                  <a:moveTo>
                    <a:pt x="1392818" y="279400"/>
                  </a:moveTo>
                  <a:lnTo>
                    <a:pt x="1402686" y="292100"/>
                  </a:lnTo>
                  <a:lnTo>
                    <a:pt x="1400678" y="284458"/>
                  </a:lnTo>
                  <a:lnTo>
                    <a:pt x="1392818" y="279400"/>
                  </a:lnTo>
                  <a:close/>
                </a:path>
                <a:path w="2326640" h="3390900">
                  <a:moveTo>
                    <a:pt x="1400678" y="284458"/>
                  </a:moveTo>
                  <a:lnTo>
                    <a:pt x="1402686" y="292100"/>
                  </a:lnTo>
                  <a:lnTo>
                    <a:pt x="1404910" y="292100"/>
                  </a:lnTo>
                  <a:lnTo>
                    <a:pt x="1402686" y="285750"/>
                  </a:lnTo>
                  <a:lnTo>
                    <a:pt x="1400678" y="284458"/>
                  </a:lnTo>
                  <a:close/>
                </a:path>
                <a:path w="2326640" h="3390900">
                  <a:moveTo>
                    <a:pt x="1396013" y="266700"/>
                  </a:moveTo>
                  <a:lnTo>
                    <a:pt x="1394295" y="266700"/>
                  </a:lnTo>
                  <a:lnTo>
                    <a:pt x="1392818" y="279400"/>
                  </a:lnTo>
                  <a:lnTo>
                    <a:pt x="1400678" y="284458"/>
                  </a:lnTo>
                  <a:lnTo>
                    <a:pt x="1396013" y="266700"/>
                  </a:lnTo>
                  <a:close/>
                </a:path>
                <a:path w="2326640" h="3390900">
                  <a:moveTo>
                    <a:pt x="990407" y="216526"/>
                  </a:moveTo>
                  <a:lnTo>
                    <a:pt x="981335" y="228600"/>
                  </a:lnTo>
                  <a:lnTo>
                    <a:pt x="973582" y="241300"/>
                  </a:lnTo>
                  <a:lnTo>
                    <a:pt x="1053798" y="279400"/>
                  </a:lnTo>
                  <a:lnTo>
                    <a:pt x="1061552" y="266700"/>
                  </a:lnTo>
                  <a:lnTo>
                    <a:pt x="1067495" y="254000"/>
                  </a:lnTo>
                  <a:lnTo>
                    <a:pt x="1069306" y="254000"/>
                  </a:lnTo>
                  <a:lnTo>
                    <a:pt x="990407" y="216526"/>
                  </a:lnTo>
                  <a:close/>
                </a:path>
                <a:path w="2326640" h="3390900">
                  <a:moveTo>
                    <a:pt x="1061552" y="266700"/>
                  </a:moveTo>
                  <a:lnTo>
                    <a:pt x="1053798" y="279400"/>
                  </a:lnTo>
                  <a:lnTo>
                    <a:pt x="1055609" y="279400"/>
                  </a:lnTo>
                  <a:lnTo>
                    <a:pt x="1061552" y="266700"/>
                  </a:lnTo>
                  <a:close/>
                </a:path>
                <a:path w="2326640" h="3390900">
                  <a:moveTo>
                    <a:pt x="1067495" y="254000"/>
                  </a:moveTo>
                  <a:lnTo>
                    <a:pt x="1061552" y="266700"/>
                  </a:lnTo>
                  <a:lnTo>
                    <a:pt x="1068917" y="254636"/>
                  </a:lnTo>
                  <a:lnTo>
                    <a:pt x="1067495" y="254000"/>
                  </a:lnTo>
                  <a:close/>
                </a:path>
                <a:path w="2326640" h="3390900">
                  <a:moveTo>
                    <a:pt x="1481777" y="257287"/>
                  </a:moveTo>
                  <a:lnTo>
                    <a:pt x="1483464" y="266700"/>
                  </a:lnTo>
                  <a:lnTo>
                    <a:pt x="1486273" y="265842"/>
                  </a:lnTo>
                  <a:lnTo>
                    <a:pt x="1481777" y="257287"/>
                  </a:lnTo>
                  <a:close/>
                </a:path>
                <a:path w="2326640" h="3390900">
                  <a:moveTo>
                    <a:pt x="1486273" y="265842"/>
                  </a:moveTo>
                  <a:lnTo>
                    <a:pt x="1483464" y="266700"/>
                  </a:lnTo>
                  <a:lnTo>
                    <a:pt x="1486723" y="266700"/>
                  </a:lnTo>
                  <a:lnTo>
                    <a:pt x="1486273" y="265842"/>
                  </a:lnTo>
                  <a:close/>
                </a:path>
                <a:path w="2326640" h="3390900">
                  <a:moveTo>
                    <a:pt x="1559817" y="215900"/>
                  </a:moveTo>
                  <a:lnTo>
                    <a:pt x="1476635" y="228600"/>
                  </a:lnTo>
                  <a:lnTo>
                    <a:pt x="1481777" y="257287"/>
                  </a:lnTo>
                  <a:lnTo>
                    <a:pt x="1486273" y="265842"/>
                  </a:lnTo>
                  <a:lnTo>
                    <a:pt x="1564864" y="241844"/>
                  </a:lnTo>
                  <a:lnTo>
                    <a:pt x="1561261" y="241299"/>
                  </a:lnTo>
                  <a:lnTo>
                    <a:pt x="1563231" y="228600"/>
                  </a:lnTo>
                  <a:lnTo>
                    <a:pt x="1559817" y="215900"/>
                  </a:lnTo>
                  <a:close/>
                </a:path>
                <a:path w="2326640" h="3390900">
                  <a:moveTo>
                    <a:pt x="1069306" y="254000"/>
                  </a:moveTo>
                  <a:lnTo>
                    <a:pt x="1067495" y="254000"/>
                  </a:lnTo>
                  <a:lnTo>
                    <a:pt x="1068917" y="254636"/>
                  </a:lnTo>
                  <a:lnTo>
                    <a:pt x="1069306" y="254000"/>
                  </a:lnTo>
                  <a:close/>
                </a:path>
                <a:path w="2326640" h="3390900">
                  <a:moveTo>
                    <a:pt x="1480050" y="253999"/>
                  </a:moveTo>
                  <a:close/>
                </a:path>
                <a:path w="2326640" h="3390900">
                  <a:moveTo>
                    <a:pt x="1647338" y="241300"/>
                  </a:moveTo>
                  <a:lnTo>
                    <a:pt x="1637209" y="252768"/>
                  </a:lnTo>
                  <a:lnTo>
                    <a:pt x="1645368" y="253999"/>
                  </a:lnTo>
                  <a:lnTo>
                    <a:pt x="1647338" y="241300"/>
                  </a:lnTo>
                  <a:close/>
                </a:path>
                <a:path w="2326640" h="3390900">
                  <a:moveTo>
                    <a:pt x="1658555" y="228600"/>
                  </a:moveTo>
                  <a:lnTo>
                    <a:pt x="1647338" y="241299"/>
                  </a:lnTo>
                  <a:lnTo>
                    <a:pt x="1645368" y="254000"/>
                  </a:lnTo>
                  <a:lnTo>
                    <a:pt x="1681912" y="254000"/>
                  </a:lnTo>
                  <a:lnTo>
                    <a:pt x="1658555" y="228600"/>
                  </a:lnTo>
                  <a:close/>
                </a:path>
                <a:path w="2326640" h="3390900">
                  <a:moveTo>
                    <a:pt x="1476635" y="228600"/>
                  </a:moveTo>
                  <a:lnTo>
                    <a:pt x="1474945" y="228600"/>
                  </a:lnTo>
                  <a:lnTo>
                    <a:pt x="1473377" y="241300"/>
                  </a:lnTo>
                  <a:lnTo>
                    <a:pt x="1480050" y="253999"/>
                  </a:lnTo>
                  <a:lnTo>
                    <a:pt x="1476635" y="228600"/>
                  </a:lnTo>
                  <a:close/>
                </a:path>
                <a:path w="2326640" h="3390900">
                  <a:moveTo>
                    <a:pt x="1565201" y="215900"/>
                  </a:moveTo>
                  <a:lnTo>
                    <a:pt x="1563231" y="228600"/>
                  </a:lnTo>
                  <a:lnTo>
                    <a:pt x="1566645" y="241300"/>
                  </a:lnTo>
                  <a:lnTo>
                    <a:pt x="1564864" y="241844"/>
                  </a:lnTo>
                  <a:lnTo>
                    <a:pt x="1637209" y="252768"/>
                  </a:lnTo>
                  <a:lnTo>
                    <a:pt x="1647338" y="241299"/>
                  </a:lnTo>
                  <a:lnTo>
                    <a:pt x="1649308" y="228600"/>
                  </a:lnTo>
                  <a:lnTo>
                    <a:pt x="1565201" y="215900"/>
                  </a:lnTo>
                  <a:close/>
                </a:path>
                <a:path w="2326640" h="3390900">
                  <a:moveTo>
                    <a:pt x="1563231" y="228600"/>
                  </a:moveTo>
                  <a:lnTo>
                    <a:pt x="1561261" y="241300"/>
                  </a:lnTo>
                  <a:lnTo>
                    <a:pt x="1564864" y="241844"/>
                  </a:lnTo>
                  <a:lnTo>
                    <a:pt x="1566645" y="241299"/>
                  </a:lnTo>
                  <a:lnTo>
                    <a:pt x="1563231" y="228600"/>
                  </a:lnTo>
                  <a:close/>
                </a:path>
                <a:path w="2326640" h="3390900">
                  <a:moveTo>
                    <a:pt x="764817" y="228600"/>
                  </a:moveTo>
                  <a:lnTo>
                    <a:pt x="764111" y="234707"/>
                  </a:lnTo>
                  <a:lnTo>
                    <a:pt x="764782" y="241300"/>
                  </a:lnTo>
                  <a:lnTo>
                    <a:pt x="780404" y="234950"/>
                  </a:lnTo>
                  <a:lnTo>
                    <a:pt x="764817" y="228600"/>
                  </a:lnTo>
                  <a:close/>
                </a:path>
                <a:path w="2326640" h="3390900">
                  <a:moveTo>
                    <a:pt x="780404" y="234950"/>
                  </a:moveTo>
                  <a:lnTo>
                    <a:pt x="764782" y="241300"/>
                  </a:lnTo>
                  <a:lnTo>
                    <a:pt x="780405" y="241299"/>
                  </a:lnTo>
                  <a:lnTo>
                    <a:pt x="785608" y="237069"/>
                  </a:lnTo>
                  <a:lnTo>
                    <a:pt x="780404" y="234950"/>
                  </a:lnTo>
                  <a:close/>
                </a:path>
                <a:path w="2326640" h="3390900">
                  <a:moveTo>
                    <a:pt x="785608" y="237069"/>
                  </a:moveTo>
                  <a:lnTo>
                    <a:pt x="780404" y="241300"/>
                  </a:lnTo>
                  <a:lnTo>
                    <a:pt x="795992" y="241300"/>
                  </a:lnTo>
                  <a:lnTo>
                    <a:pt x="785608" y="237069"/>
                  </a:lnTo>
                  <a:close/>
                </a:path>
                <a:path w="2326640" h="3390900">
                  <a:moveTo>
                    <a:pt x="796027" y="228600"/>
                  </a:moveTo>
                  <a:lnTo>
                    <a:pt x="785608" y="237069"/>
                  </a:lnTo>
                  <a:lnTo>
                    <a:pt x="795992" y="241300"/>
                  </a:lnTo>
                  <a:lnTo>
                    <a:pt x="796211" y="241300"/>
                  </a:lnTo>
                  <a:lnTo>
                    <a:pt x="796027" y="228600"/>
                  </a:lnTo>
                  <a:close/>
                </a:path>
                <a:path w="2326640" h="3390900">
                  <a:moveTo>
                    <a:pt x="932129" y="165100"/>
                  </a:moveTo>
                  <a:lnTo>
                    <a:pt x="907899" y="165100"/>
                  </a:lnTo>
                  <a:lnTo>
                    <a:pt x="898357" y="177800"/>
                  </a:lnTo>
                  <a:lnTo>
                    <a:pt x="971793" y="241300"/>
                  </a:lnTo>
                  <a:lnTo>
                    <a:pt x="981335" y="228600"/>
                  </a:lnTo>
                  <a:lnTo>
                    <a:pt x="989089" y="215900"/>
                  </a:lnTo>
                  <a:lnTo>
                    <a:pt x="990877" y="215900"/>
                  </a:lnTo>
                  <a:lnTo>
                    <a:pt x="932129" y="165100"/>
                  </a:lnTo>
                  <a:close/>
                </a:path>
                <a:path w="2326640" h="3390900">
                  <a:moveTo>
                    <a:pt x="981335" y="228600"/>
                  </a:moveTo>
                  <a:lnTo>
                    <a:pt x="971793" y="241300"/>
                  </a:lnTo>
                  <a:lnTo>
                    <a:pt x="973582" y="241299"/>
                  </a:lnTo>
                  <a:lnTo>
                    <a:pt x="981335" y="228600"/>
                  </a:lnTo>
                  <a:close/>
                </a:path>
                <a:path w="2326640" h="3390900">
                  <a:moveTo>
                    <a:pt x="1658555" y="228600"/>
                  </a:moveTo>
                  <a:lnTo>
                    <a:pt x="1649308" y="228600"/>
                  </a:lnTo>
                  <a:lnTo>
                    <a:pt x="1647338" y="241299"/>
                  </a:lnTo>
                  <a:lnTo>
                    <a:pt x="1658555" y="228600"/>
                  </a:lnTo>
                  <a:close/>
                </a:path>
                <a:path w="2326640" h="3390900">
                  <a:moveTo>
                    <a:pt x="796027" y="228600"/>
                  </a:moveTo>
                  <a:lnTo>
                    <a:pt x="764817" y="228600"/>
                  </a:lnTo>
                  <a:lnTo>
                    <a:pt x="780404" y="234950"/>
                  </a:lnTo>
                  <a:lnTo>
                    <a:pt x="796027" y="228600"/>
                  </a:lnTo>
                  <a:close/>
                </a:path>
                <a:path w="2326640" h="3390900">
                  <a:moveTo>
                    <a:pt x="785690" y="139700"/>
                  </a:moveTo>
                  <a:lnTo>
                    <a:pt x="754444" y="139700"/>
                  </a:lnTo>
                  <a:lnTo>
                    <a:pt x="764111" y="234707"/>
                  </a:lnTo>
                  <a:lnTo>
                    <a:pt x="764817" y="228600"/>
                  </a:lnTo>
                  <a:lnTo>
                    <a:pt x="796027" y="228600"/>
                  </a:lnTo>
                  <a:lnTo>
                    <a:pt x="785690" y="139700"/>
                  </a:lnTo>
                  <a:close/>
                </a:path>
                <a:path w="2326640" h="3390900">
                  <a:moveTo>
                    <a:pt x="989089" y="215900"/>
                  </a:moveTo>
                  <a:lnTo>
                    <a:pt x="981335" y="228600"/>
                  </a:lnTo>
                  <a:lnTo>
                    <a:pt x="990407" y="216526"/>
                  </a:lnTo>
                  <a:lnTo>
                    <a:pt x="989089" y="215900"/>
                  </a:lnTo>
                  <a:close/>
                </a:path>
                <a:path w="2326640" h="3390900">
                  <a:moveTo>
                    <a:pt x="1565201" y="215900"/>
                  </a:moveTo>
                  <a:lnTo>
                    <a:pt x="1559817" y="215900"/>
                  </a:lnTo>
                  <a:lnTo>
                    <a:pt x="1563231" y="228600"/>
                  </a:lnTo>
                  <a:lnTo>
                    <a:pt x="1565201" y="215900"/>
                  </a:lnTo>
                  <a:close/>
                </a:path>
                <a:path w="2326640" h="3390900">
                  <a:moveTo>
                    <a:pt x="990877" y="215900"/>
                  </a:moveTo>
                  <a:lnTo>
                    <a:pt x="989089" y="215900"/>
                  </a:lnTo>
                  <a:lnTo>
                    <a:pt x="990407" y="216526"/>
                  </a:lnTo>
                  <a:lnTo>
                    <a:pt x="990877" y="215900"/>
                  </a:lnTo>
                  <a:close/>
                </a:path>
                <a:path w="2326640" h="3390900">
                  <a:moveTo>
                    <a:pt x="865353" y="101600"/>
                  </a:moveTo>
                  <a:lnTo>
                    <a:pt x="841132" y="101600"/>
                  </a:lnTo>
                  <a:lnTo>
                    <a:pt x="830265" y="114300"/>
                  </a:lnTo>
                  <a:lnTo>
                    <a:pt x="897032" y="177800"/>
                  </a:lnTo>
                  <a:lnTo>
                    <a:pt x="907899" y="165099"/>
                  </a:lnTo>
                  <a:lnTo>
                    <a:pt x="917441" y="152400"/>
                  </a:lnTo>
                  <a:lnTo>
                    <a:pt x="918767" y="152400"/>
                  </a:lnTo>
                  <a:lnTo>
                    <a:pt x="865353" y="101600"/>
                  </a:lnTo>
                  <a:close/>
                </a:path>
                <a:path w="2326640" h="3390900">
                  <a:moveTo>
                    <a:pt x="907899" y="165100"/>
                  </a:moveTo>
                  <a:lnTo>
                    <a:pt x="897032" y="177800"/>
                  </a:lnTo>
                  <a:lnTo>
                    <a:pt x="898357" y="177800"/>
                  </a:lnTo>
                  <a:lnTo>
                    <a:pt x="907899" y="165100"/>
                  </a:lnTo>
                  <a:close/>
                </a:path>
                <a:path w="2326640" h="3390900">
                  <a:moveTo>
                    <a:pt x="918203" y="153058"/>
                  </a:moveTo>
                  <a:lnTo>
                    <a:pt x="907899" y="165100"/>
                  </a:lnTo>
                  <a:lnTo>
                    <a:pt x="932129" y="165100"/>
                  </a:lnTo>
                  <a:lnTo>
                    <a:pt x="918203" y="153058"/>
                  </a:lnTo>
                  <a:close/>
                </a:path>
                <a:path w="2326640" h="3390900">
                  <a:moveTo>
                    <a:pt x="917441" y="152400"/>
                  </a:moveTo>
                  <a:lnTo>
                    <a:pt x="907899" y="165099"/>
                  </a:lnTo>
                  <a:lnTo>
                    <a:pt x="918203" y="153058"/>
                  </a:lnTo>
                  <a:lnTo>
                    <a:pt x="917441" y="152400"/>
                  </a:lnTo>
                  <a:close/>
                </a:path>
                <a:path w="2326640" h="3390900">
                  <a:moveTo>
                    <a:pt x="918767" y="152400"/>
                  </a:moveTo>
                  <a:lnTo>
                    <a:pt x="917441" y="152400"/>
                  </a:lnTo>
                  <a:lnTo>
                    <a:pt x="918203" y="153058"/>
                  </a:lnTo>
                  <a:lnTo>
                    <a:pt x="918767" y="152400"/>
                  </a:lnTo>
                  <a:close/>
                </a:path>
                <a:path w="2326640" h="3390900">
                  <a:moveTo>
                    <a:pt x="768298" y="0"/>
                  </a:moveTo>
                  <a:lnTo>
                    <a:pt x="764631" y="38100"/>
                  </a:lnTo>
                  <a:lnTo>
                    <a:pt x="754442" y="139700"/>
                  </a:lnTo>
                  <a:lnTo>
                    <a:pt x="785692" y="139700"/>
                  </a:lnTo>
                  <a:lnTo>
                    <a:pt x="792130" y="75499"/>
                  </a:lnTo>
                  <a:lnTo>
                    <a:pt x="768452" y="50800"/>
                  </a:lnTo>
                  <a:lnTo>
                    <a:pt x="792061" y="25400"/>
                  </a:lnTo>
                  <a:lnTo>
                    <a:pt x="768298" y="0"/>
                  </a:lnTo>
                  <a:close/>
                </a:path>
                <a:path w="2326640" h="3390900">
                  <a:moveTo>
                    <a:pt x="792061" y="25400"/>
                  </a:moveTo>
                  <a:lnTo>
                    <a:pt x="780256" y="38100"/>
                  </a:lnTo>
                  <a:lnTo>
                    <a:pt x="795881" y="38100"/>
                  </a:lnTo>
                  <a:lnTo>
                    <a:pt x="792130" y="75499"/>
                  </a:lnTo>
                  <a:lnTo>
                    <a:pt x="829328" y="114300"/>
                  </a:lnTo>
                  <a:lnTo>
                    <a:pt x="841132" y="101599"/>
                  </a:lnTo>
                  <a:lnTo>
                    <a:pt x="852000" y="88900"/>
                  </a:lnTo>
                  <a:lnTo>
                    <a:pt x="852937" y="88900"/>
                  </a:lnTo>
                  <a:lnTo>
                    <a:pt x="792061" y="25400"/>
                  </a:lnTo>
                  <a:close/>
                </a:path>
                <a:path w="2326640" h="3390900">
                  <a:moveTo>
                    <a:pt x="841132" y="101600"/>
                  </a:moveTo>
                  <a:lnTo>
                    <a:pt x="829328" y="114300"/>
                  </a:lnTo>
                  <a:lnTo>
                    <a:pt x="830265" y="114300"/>
                  </a:lnTo>
                  <a:lnTo>
                    <a:pt x="841132" y="101600"/>
                  </a:lnTo>
                  <a:close/>
                </a:path>
                <a:path w="2326640" h="3390900">
                  <a:moveTo>
                    <a:pt x="852497" y="89373"/>
                  </a:moveTo>
                  <a:lnTo>
                    <a:pt x="841132" y="101600"/>
                  </a:lnTo>
                  <a:lnTo>
                    <a:pt x="865353" y="101600"/>
                  </a:lnTo>
                  <a:lnTo>
                    <a:pt x="852497" y="89373"/>
                  </a:lnTo>
                  <a:close/>
                </a:path>
                <a:path w="2326640" h="3390900">
                  <a:moveTo>
                    <a:pt x="852000" y="88900"/>
                  </a:moveTo>
                  <a:lnTo>
                    <a:pt x="841132" y="101599"/>
                  </a:lnTo>
                  <a:lnTo>
                    <a:pt x="852497" y="89373"/>
                  </a:lnTo>
                  <a:lnTo>
                    <a:pt x="852000" y="88900"/>
                  </a:lnTo>
                  <a:close/>
                </a:path>
                <a:path w="2326640" h="3390900">
                  <a:moveTo>
                    <a:pt x="852937" y="88900"/>
                  </a:moveTo>
                  <a:lnTo>
                    <a:pt x="852000" y="88900"/>
                  </a:lnTo>
                  <a:lnTo>
                    <a:pt x="852497" y="89373"/>
                  </a:lnTo>
                  <a:lnTo>
                    <a:pt x="852937" y="88900"/>
                  </a:lnTo>
                  <a:close/>
                </a:path>
                <a:path w="2326640" h="3390900">
                  <a:moveTo>
                    <a:pt x="795881" y="38100"/>
                  </a:moveTo>
                  <a:lnTo>
                    <a:pt x="780256" y="38100"/>
                  </a:lnTo>
                  <a:lnTo>
                    <a:pt x="768452" y="50800"/>
                  </a:lnTo>
                  <a:lnTo>
                    <a:pt x="792130" y="75499"/>
                  </a:lnTo>
                  <a:lnTo>
                    <a:pt x="795881" y="3810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082544" y="6156648"/>
              <a:ext cx="1706930" cy="109982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400991" y="7255769"/>
              <a:ext cx="90973" cy="19658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5654414" y="8903747"/>
              <a:ext cx="258445" cy="133985"/>
            </a:xfrm>
            <a:custGeom>
              <a:avLst/>
              <a:gdLst/>
              <a:ahLst/>
              <a:cxnLst/>
              <a:rect l="l" t="t" r="r" b="b"/>
              <a:pathLst>
                <a:path w="258444" h="133984">
                  <a:moveTo>
                    <a:pt x="258254" y="108013"/>
                  </a:moveTo>
                  <a:lnTo>
                    <a:pt x="211848" y="78422"/>
                  </a:lnTo>
                  <a:lnTo>
                    <a:pt x="166560" y="54508"/>
                  </a:lnTo>
                  <a:lnTo>
                    <a:pt x="123977" y="35712"/>
                  </a:lnTo>
                  <a:lnTo>
                    <a:pt x="85648" y="21526"/>
                  </a:lnTo>
                  <a:lnTo>
                    <a:pt x="39395" y="7670"/>
                  </a:lnTo>
                  <a:lnTo>
                    <a:pt x="5080" y="0"/>
                  </a:lnTo>
                  <a:lnTo>
                    <a:pt x="2540" y="15494"/>
                  </a:lnTo>
                  <a:lnTo>
                    <a:pt x="0" y="31000"/>
                  </a:lnTo>
                  <a:lnTo>
                    <a:pt x="13830" y="33743"/>
                  </a:lnTo>
                  <a:lnTo>
                    <a:pt x="31483" y="38074"/>
                  </a:lnTo>
                  <a:lnTo>
                    <a:pt x="75577" y="51282"/>
                  </a:lnTo>
                  <a:lnTo>
                    <a:pt x="112280" y="64871"/>
                  </a:lnTo>
                  <a:lnTo>
                    <a:pt x="152946" y="82804"/>
                  </a:lnTo>
                  <a:lnTo>
                    <a:pt x="196088" y="105600"/>
                  </a:lnTo>
                  <a:lnTo>
                    <a:pt x="240207" y="133718"/>
                  </a:lnTo>
                  <a:lnTo>
                    <a:pt x="249224" y="120865"/>
                  </a:lnTo>
                  <a:lnTo>
                    <a:pt x="258254" y="108013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646173" y="7652986"/>
              <a:ext cx="126245" cy="2214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2734" y="3989407"/>
            <a:ext cx="9359918" cy="458310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8810" y="1225093"/>
            <a:ext cx="9958576" cy="154969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5318167" y="2978621"/>
            <a:ext cx="285115" cy="167640"/>
          </a:xfrm>
          <a:custGeom>
            <a:avLst/>
            <a:gdLst/>
            <a:ahLst/>
            <a:cxnLst/>
            <a:rect l="l" t="t" r="r" b="b"/>
            <a:pathLst>
              <a:path w="285115" h="167639">
                <a:moveTo>
                  <a:pt x="19043" y="147428"/>
                </a:moveTo>
                <a:lnTo>
                  <a:pt x="3340" y="147783"/>
                </a:lnTo>
                <a:lnTo>
                  <a:pt x="3779" y="167170"/>
                </a:lnTo>
                <a:lnTo>
                  <a:pt x="22652" y="162714"/>
                </a:lnTo>
                <a:lnTo>
                  <a:pt x="19043" y="147428"/>
                </a:lnTo>
                <a:close/>
              </a:path>
              <a:path w="285115" h="167639">
                <a:moveTo>
                  <a:pt x="84840" y="115754"/>
                </a:moveTo>
                <a:lnTo>
                  <a:pt x="34307" y="127685"/>
                </a:lnTo>
                <a:lnTo>
                  <a:pt x="34745" y="147073"/>
                </a:lnTo>
                <a:lnTo>
                  <a:pt x="19043" y="147428"/>
                </a:lnTo>
                <a:lnTo>
                  <a:pt x="22652" y="162714"/>
                </a:lnTo>
                <a:lnTo>
                  <a:pt x="92591" y="146200"/>
                </a:lnTo>
                <a:lnTo>
                  <a:pt x="88982" y="130914"/>
                </a:lnTo>
                <a:lnTo>
                  <a:pt x="84317" y="115917"/>
                </a:lnTo>
                <a:lnTo>
                  <a:pt x="84840" y="115754"/>
                </a:lnTo>
                <a:close/>
              </a:path>
              <a:path w="285115" h="167639">
                <a:moveTo>
                  <a:pt x="16166" y="20177"/>
                </a:moveTo>
                <a:lnTo>
                  <a:pt x="464" y="20532"/>
                </a:lnTo>
                <a:lnTo>
                  <a:pt x="3340" y="147783"/>
                </a:lnTo>
                <a:lnTo>
                  <a:pt x="19043" y="147428"/>
                </a:lnTo>
                <a:lnTo>
                  <a:pt x="15433" y="132142"/>
                </a:lnTo>
                <a:lnTo>
                  <a:pt x="34307" y="127685"/>
                </a:lnTo>
                <a:lnTo>
                  <a:pt x="32332" y="40355"/>
                </a:lnTo>
                <a:lnTo>
                  <a:pt x="12395" y="35424"/>
                </a:lnTo>
                <a:lnTo>
                  <a:pt x="16166" y="20177"/>
                </a:lnTo>
                <a:close/>
              </a:path>
              <a:path w="285115" h="167639">
                <a:moveTo>
                  <a:pt x="34307" y="127685"/>
                </a:moveTo>
                <a:lnTo>
                  <a:pt x="15433" y="132142"/>
                </a:lnTo>
                <a:lnTo>
                  <a:pt x="19043" y="147428"/>
                </a:lnTo>
                <a:lnTo>
                  <a:pt x="34745" y="147073"/>
                </a:lnTo>
                <a:lnTo>
                  <a:pt x="34307" y="127685"/>
                </a:lnTo>
                <a:close/>
              </a:path>
              <a:path w="285115" h="167639">
                <a:moveTo>
                  <a:pt x="88982" y="130914"/>
                </a:moveTo>
                <a:lnTo>
                  <a:pt x="92591" y="146200"/>
                </a:lnTo>
                <a:lnTo>
                  <a:pt x="93124" y="146074"/>
                </a:lnTo>
                <a:lnTo>
                  <a:pt x="93647" y="145912"/>
                </a:lnTo>
                <a:lnTo>
                  <a:pt x="88982" y="130914"/>
                </a:lnTo>
                <a:close/>
              </a:path>
              <a:path w="285115" h="167639">
                <a:moveTo>
                  <a:pt x="141866" y="130914"/>
                </a:moveTo>
                <a:lnTo>
                  <a:pt x="88982" y="130914"/>
                </a:lnTo>
                <a:lnTo>
                  <a:pt x="93647" y="145912"/>
                </a:lnTo>
                <a:lnTo>
                  <a:pt x="141866" y="130914"/>
                </a:lnTo>
                <a:close/>
              </a:path>
              <a:path w="285115" h="167639">
                <a:moveTo>
                  <a:pt x="162613" y="115628"/>
                </a:moveTo>
                <a:lnTo>
                  <a:pt x="85373" y="115628"/>
                </a:lnTo>
                <a:lnTo>
                  <a:pt x="88982" y="130914"/>
                </a:lnTo>
                <a:lnTo>
                  <a:pt x="141866" y="130914"/>
                </a:lnTo>
                <a:lnTo>
                  <a:pt x="165118" y="123682"/>
                </a:lnTo>
                <a:lnTo>
                  <a:pt x="162613" y="115628"/>
                </a:lnTo>
                <a:close/>
              </a:path>
              <a:path w="285115" h="167639">
                <a:moveTo>
                  <a:pt x="85373" y="115628"/>
                </a:moveTo>
                <a:lnTo>
                  <a:pt x="84840" y="115754"/>
                </a:lnTo>
                <a:lnTo>
                  <a:pt x="84317" y="115917"/>
                </a:lnTo>
                <a:lnTo>
                  <a:pt x="88982" y="130914"/>
                </a:lnTo>
                <a:lnTo>
                  <a:pt x="85373" y="115628"/>
                </a:lnTo>
                <a:close/>
              </a:path>
              <a:path w="285115" h="167639">
                <a:moveTo>
                  <a:pt x="160453" y="108685"/>
                </a:moveTo>
                <a:lnTo>
                  <a:pt x="165118" y="123682"/>
                </a:lnTo>
                <a:lnTo>
                  <a:pt x="165292" y="123627"/>
                </a:lnTo>
                <a:lnTo>
                  <a:pt x="160453" y="108685"/>
                </a:lnTo>
                <a:close/>
              </a:path>
              <a:path w="285115" h="167639">
                <a:moveTo>
                  <a:pt x="211202" y="93687"/>
                </a:moveTo>
                <a:lnTo>
                  <a:pt x="155788" y="93687"/>
                </a:lnTo>
                <a:lnTo>
                  <a:pt x="160453" y="108685"/>
                </a:lnTo>
                <a:lnTo>
                  <a:pt x="165292" y="123627"/>
                </a:lnTo>
                <a:lnTo>
                  <a:pt x="239117" y="99716"/>
                </a:lnTo>
                <a:lnTo>
                  <a:pt x="229347" y="99686"/>
                </a:lnTo>
                <a:lnTo>
                  <a:pt x="211202" y="93687"/>
                </a:lnTo>
                <a:close/>
              </a:path>
              <a:path w="285115" h="167639">
                <a:moveTo>
                  <a:pt x="155701" y="93714"/>
                </a:moveTo>
                <a:lnTo>
                  <a:pt x="84840" y="115754"/>
                </a:lnTo>
                <a:lnTo>
                  <a:pt x="85373" y="115628"/>
                </a:lnTo>
                <a:lnTo>
                  <a:pt x="162613" y="115628"/>
                </a:lnTo>
                <a:lnTo>
                  <a:pt x="160453" y="108685"/>
                </a:lnTo>
                <a:lnTo>
                  <a:pt x="155613" y="93742"/>
                </a:lnTo>
                <a:close/>
              </a:path>
              <a:path w="285115" h="167639">
                <a:moveTo>
                  <a:pt x="160453" y="108685"/>
                </a:moveTo>
                <a:close/>
              </a:path>
              <a:path w="285115" h="167639">
                <a:moveTo>
                  <a:pt x="155788" y="93687"/>
                </a:moveTo>
                <a:lnTo>
                  <a:pt x="155613" y="93742"/>
                </a:lnTo>
                <a:lnTo>
                  <a:pt x="160453" y="108685"/>
                </a:lnTo>
                <a:lnTo>
                  <a:pt x="155788" y="93687"/>
                </a:lnTo>
                <a:close/>
              </a:path>
              <a:path w="285115" h="167639">
                <a:moveTo>
                  <a:pt x="239208" y="69861"/>
                </a:moveTo>
                <a:lnTo>
                  <a:pt x="234328" y="84620"/>
                </a:lnTo>
                <a:lnTo>
                  <a:pt x="234327" y="84927"/>
                </a:lnTo>
                <a:lnTo>
                  <a:pt x="239117" y="99716"/>
                </a:lnTo>
                <a:lnTo>
                  <a:pt x="284776" y="84927"/>
                </a:lnTo>
                <a:lnTo>
                  <a:pt x="239208" y="69861"/>
                </a:lnTo>
                <a:close/>
              </a:path>
              <a:path w="285115" h="167639">
                <a:moveTo>
                  <a:pt x="229438" y="69832"/>
                </a:moveTo>
                <a:lnTo>
                  <a:pt x="183779" y="84620"/>
                </a:lnTo>
                <a:lnTo>
                  <a:pt x="229347" y="99686"/>
                </a:lnTo>
                <a:lnTo>
                  <a:pt x="234227" y="84927"/>
                </a:lnTo>
                <a:lnTo>
                  <a:pt x="234228" y="84620"/>
                </a:lnTo>
                <a:lnTo>
                  <a:pt x="229438" y="69832"/>
                </a:lnTo>
                <a:close/>
              </a:path>
              <a:path w="285115" h="167639">
                <a:moveTo>
                  <a:pt x="234277" y="84774"/>
                </a:moveTo>
                <a:lnTo>
                  <a:pt x="229347" y="99686"/>
                </a:lnTo>
                <a:lnTo>
                  <a:pt x="239107" y="99686"/>
                </a:lnTo>
                <a:lnTo>
                  <a:pt x="234277" y="84774"/>
                </a:lnTo>
                <a:close/>
              </a:path>
              <a:path w="285115" h="167639">
                <a:moveTo>
                  <a:pt x="183779" y="84620"/>
                </a:moveTo>
                <a:lnTo>
                  <a:pt x="155701" y="93714"/>
                </a:lnTo>
                <a:lnTo>
                  <a:pt x="211202" y="93687"/>
                </a:lnTo>
                <a:lnTo>
                  <a:pt x="183779" y="84620"/>
                </a:lnTo>
                <a:close/>
              </a:path>
              <a:path w="285115" h="167639">
                <a:moveTo>
                  <a:pt x="239118" y="69832"/>
                </a:moveTo>
                <a:lnTo>
                  <a:pt x="229438" y="69832"/>
                </a:lnTo>
                <a:lnTo>
                  <a:pt x="234277" y="84774"/>
                </a:lnTo>
                <a:lnTo>
                  <a:pt x="239208" y="69861"/>
                </a:lnTo>
                <a:close/>
              </a:path>
              <a:path w="285115" h="167639">
                <a:moveTo>
                  <a:pt x="165533" y="45502"/>
                </a:moveTo>
                <a:lnTo>
                  <a:pt x="160602" y="60415"/>
                </a:lnTo>
                <a:lnTo>
                  <a:pt x="155945" y="75414"/>
                </a:lnTo>
                <a:lnTo>
                  <a:pt x="183779" y="84620"/>
                </a:lnTo>
                <a:lnTo>
                  <a:pt x="229438" y="69832"/>
                </a:lnTo>
                <a:lnTo>
                  <a:pt x="239118" y="69832"/>
                </a:lnTo>
                <a:lnTo>
                  <a:pt x="165533" y="45502"/>
                </a:lnTo>
                <a:close/>
              </a:path>
              <a:path w="285115" h="167639">
                <a:moveTo>
                  <a:pt x="155807" y="75372"/>
                </a:moveTo>
                <a:lnTo>
                  <a:pt x="155936" y="75414"/>
                </a:lnTo>
                <a:lnTo>
                  <a:pt x="155807" y="75372"/>
                </a:lnTo>
                <a:close/>
              </a:path>
              <a:path w="285115" h="167639">
                <a:moveTo>
                  <a:pt x="160602" y="60415"/>
                </a:moveTo>
                <a:lnTo>
                  <a:pt x="155672" y="75327"/>
                </a:lnTo>
                <a:lnTo>
                  <a:pt x="155945" y="75414"/>
                </a:lnTo>
                <a:lnTo>
                  <a:pt x="160602" y="60415"/>
                </a:lnTo>
                <a:close/>
              </a:path>
              <a:path w="285115" h="167639">
                <a:moveTo>
                  <a:pt x="93789" y="23222"/>
                </a:moveTo>
                <a:lnTo>
                  <a:pt x="89131" y="38222"/>
                </a:lnTo>
                <a:lnTo>
                  <a:pt x="85361" y="53469"/>
                </a:lnTo>
                <a:lnTo>
                  <a:pt x="155807" y="75372"/>
                </a:lnTo>
                <a:lnTo>
                  <a:pt x="155672" y="75327"/>
                </a:lnTo>
                <a:lnTo>
                  <a:pt x="160602" y="60415"/>
                </a:lnTo>
                <a:lnTo>
                  <a:pt x="165260" y="45415"/>
                </a:lnTo>
                <a:lnTo>
                  <a:pt x="93789" y="23222"/>
                </a:lnTo>
                <a:close/>
              </a:path>
              <a:path w="285115" h="167639">
                <a:moveTo>
                  <a:pt x="165260" y="45415"/>
                </a:moveTo>
                <a:lnTo>
                  <a:pt x="160602" y="60415"/>
                </a:lnTo>
                <a:lnTo>
                  <a:pt x="165533" y="45502"/>
                </a:lnTo>
                <a:lnTo>
                  <a:pt x="165260" y="45415"/>
                </a:lnTo>
                <a:close/>
              </a:path>
              <a:path w="285115" h="167639">
                <a:moveTo>
                  <a:pt x="84914" y="53359"/>
                </a:moveTo>
                <a:lnTo>
                  <a:pt x="85270" y="53469"/>
                </a:lnTo>
                <a:lnTo>
                  <a:pt x="84914" y="53359"/>
                </a:lnTo>
                <a:close/>
              </a:path>
              <a:path w="285115" h="167639">
                <a:moveTo>
                  <a:pt x="89131" y="38222"/>
                </a:moveTo>
                <a:lnTo>
                  <a:pt x="84474" y="53222"/>
                </a:lnTo>
                <a:lnTo>
                  <a:pt x="84914" y="53359"/>
                </a:lnTo>
                <a:lnTo>
                  <a:pt x="85361" y="53469"/>
                </a:lnTo>
                <a:lnTo>
                  <a:pt x="89131" y="38222"/>
                </a:lnTo>
                <a:close/>
              </a:path>
              <a:path w="285115" h="167639">
                <a:moveTo>
                  <a:pt x="80152" y="19822"/>
                </a:moveTo>
                <a:lnTo>
                  <a:pt x="31868" y="19822"/>
                </a:lnTo>
                <a:lnTo>
                  <a:pt x="32332" y="40355"/>
                </a:lnTo>
                <a:lnTo>
                  <a:pt x="84914" y="53359"/>
                </a:lnTo>
                <a:lnTo>
                  <a:pt x="84474" y="53222"/>
                </a:lnTo>
                <a:lnTo>
                  <a:pt x="89131" y="38222"/>
                </a:lnTo>
                <a:lnTo>
                  <a:pt x="92902" y="22975"/>
                </a:lnTo>
                <a:lnTo>
                  <a:pt x="80152" y="19822"/>
                </a:lnTo>
                <a:close/>
              </a:path>
              <a:path w="285115" h="167639">
                <a:moveTo>
                  <a:pt x="31868" y="19822"/>
                </a:moveTo>
                <a:lnTo>
                  <a:pt x="16166" y="20177"/>
                </a:lnTo>
                <a:lnTo>
                  <a:pt x="12395" y="35424"/>
                </a:lnTo>
                <a:lnTo>
                  <a:pt x="32332" y="40355"/>
                </a:lnTo>
                <a:lnTo>
                  <a:pt x="31868" y="19822"/>
                </a:lnTo>
                <a:close/>
              </a:path>
              <a:path w="285115" h="167639">
                <a:moveTo>
                  <a:pt x="92902" y="22975"/>
                </a:moveTo>
                <a:lnTo>
                  <a:pt x="89131" y="38222"/>
                </a:lnTo>
                <a:lnTo>
                  <a:pt x="93789" y="23222"/>
                </a:lnTo>
                <a:lnTo>
                  <a:pt x="93349" y="23086"/>
                </a:lnTo>
                <a:lnTo>
                  <a:pt x="92902" y="22975"/>
                </a:lnTo>
                <a:close/>
              </a:path>
              <a:path w="285115" h="167639">
                <a:moveTo>
                  <a:pt x="0" y="0"/>
                </a:moveTo>
                <a:lnTo>
                  <a:pt x="464" y="20532"/>
                </a:lnTo>
                <a:lnTo>
                  <a:pt x="16166" y="20177"/>
                </a:lnTo>
                <a:lnTo>
                  <a:pt x="19937" y="4930"/>
                </a:lnTo>
                <a:lnTo>
                  <a:pt x="0" y="0"/>
                </a:lnTo>
                <a:close/>
              </a:path>
              <a:path w="285115" h="167639">
                <a:moveTo>
                  <a:pt x="19937" y="4930"/>
                </a:moveTo>
                <a:lnTo>
                  <a:pt x="16166" y="20177"/>
                </a:lnTo>
                <a:lnTo>
                  <a:pt x="31868" y="19822"/>
                </a:lnTo>
                <a:lnTo>
                  <a:pt x="80152" y="19822"/>
                </a:lnTo>
                <a:lnTo>
                  <a:pt x="19937" y="493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67256" y="3541158"/>
            <a:ext cx="286385" cy="174625"/>
          </a:xfrm>
          <a:custGeom>
            <a:avLst/>
            <a:gdLst/>
            <a:ahLst/>
            <a:cxnLst/>
            <a:rect l="l" t="t" r="r" b="b"/>
            <a:pathLst>
              <a:path w="286384" h="174625">
                <a:moveTo>
                  <a:pt x="179" y="152059"/>
                </a:moveTo>
                <a:lnTo>
                  <a:pt x="0" y="174454"/>
                </a:lnTo>
                <a:lnTo>
                  <a:pt x="21116" y="166994"/>
                </a:lnTo>
                <a:lnTo>
                  <a:pt x="15883" y="152185"/>
                </a:lnTo>
                <a:lnTo>
                  <a:pt x="179" y="152059"/>
                </a:lnTo>
                <a:close/>
              </a:path>
              <a:path w="286384" h="174625">
                <a:moveTo>
                  <a:pt x="83208" y="111746"/>
                </a:moveTo>
                <a:lnTo>
                  <a:pt x="31770" y="129916"/>
                </a:lnTo>
                <a:lnTo>
                  <a:pt x="31591" y="152311"/>
                </a:lnTo>
                <a:lnTo>
                  <a:pt x="15929" y="152311"/>
                </a:lnTo>
                <a:lnTo>
                  <a:pt x="21116" y="166994"/>
                </a:lnTo>
                <a:lnTo>
                  <a:pt x="62684" y="152311"/>
                </a:lnTo>
                <a:lnTo>
                  <a:pt x="31591" y="152311"/>
                </a:lnTo>
                <a:lnTo>
                  <a:pt x="63040" y="152185"/>
                </a:lnTo>
                <a:lnTo>
                  <a:pt x="92816" y="141667"/>
                </a:lnTo>
                <a:lnTo>
                  <a:pt x="88439" y="126555"/>
                </a:lnTo>
                <a:lnTo>
                  <a:pt x="83208" y="111746"/>
                </a:lnTo>
                <a:close/>
              </a:path>
              <a:path w="286384" h="174625">
                <a:moveTo>
                  <a:pt x="31770" y="129916"/>
                </a:moveTo>
                <a:lnTo>
                  <a:pt x="10653" y="137375"/>
                </a:lnTo>
                <a:lnTo>
                  <a:pt x="15885" y="152185"/>
                </a:lnTo>
                <a:lnTo>
                  <a:pt x="31591" y="152311"/>
                </a:lnTo>
                <a:lnTo>
                  <a:pt x="31770" y="129916"/>
                </a:lnTo>
                <a:close/>
              </a:path>
              <a:path w="286384" h="174625">
                <a:moveTo>
                  <a:pt x="1225" y="21484"/>
                </a:moveTo>
                <a:lnTo>
                  <a:pt x="179" y="152059"/>
                </a:lnTo>
                <a:lnTo>
                  <a:pt x="15885" y="152185"/>
                </a:lnTo>
                <a:lnTo>
                  <a:pt x="10653" y="137375"/>
                </a:lnTo>
                <a:lnTo>
                  <a:pt x="31770" y="129916"/>
                </a:lnTo>
                <a:lnTo>
                  <a:pt x="32465" y="43219"/>
                </a:lnTo>
                <a:lnTo>
                  <a:pt x="12046" y="36537"/>
                </a:lnTo>
                <a:lnTo>
                  <a:pt x="16930" y="21609"/>
                </a:lnTo>
                <a:lnTo>
                  <a:pt x="1225" y="21484"/>
                </a:lnTo>
                <a:close/>
              </a:path>
              <a:path w="286384" h="174625">
                <a:moveTo>
                  <a:pt x="88439" y="126555"/>
                </a:moveTo>
                <a:lnTo>
                  <a:pt x="92721" y="141667"/>
                </a:lnTo>
                <a:lnTo>
                  <a:pt x="93201" y="141531"/>
                </a:lnTo>
                <a:lnTo>
                  <a:pt x="93671" y="141365"/>
                </a:lnTo>
                <a:lnTo>
                  <a:pt x="88439" y="126555"/>
                </a:lnTo>
                <a:close/>
              </a:path>
              <a:path w="286384" h="174625">
                <a:moveTo>
                  <a:pt x="93201" y="141531"/>
                </a:moveTo>
                <a:lnTo>
                  <a:pt x="92721" y="141667"/>
                </a:lnTo>
                <a:lnTo>
                  <a:pt x="93201" y="141531"/>
                </a:lnTo>
                <a:close/>
              </a:path>
              <a:path w="286384" h="174625">
                <a:moveTo>
                  <a:pt x="156152" y="91045"/>
                </a:moveTo>
                <a:lnTo>
                  <a:pt x="84158" y="111444"/>
                </a:lnTo>
                <a:lnTo>
                  <a:pt x="88439" y="126555"/>
                </a:lnTo>
                <a:lnTo>
                  <a:pt x="93671" y="141365"/>
                </a:lnTo>
                <a:lnTo>
                  <a:pt x="93201" y="141531"/>
                </a:lnTo>
                <a:lnTo>
                  <a:pt x="164602" y="121300"/>
                </a:lnTo>
                <a:lnTo>
                  <a:pt x="160433" y="106156"/>
                </a:lnTo>
                <a:lnTo>
                  <a:pt x="156152" y="91045"/>
                </a:lnTo>
                <a:close/>
              </a:path>
              <a:path w="286384" h="174625">
                <a:moveTo>
                  <a:pt x="84158" y="111444"/>
                </a:moveTo>
                <a:lnTo>
                  <a:pt x="83678" y="111580"/>
                </a:lnTo>
                <a:lnTo>
                  <a:pt x="83208" y="111746"/>
                </a:lnTo>
                <a:lnTo>
                  <a:pt x="88439" y="126555"/>
                </a:lnTo>
                <a:lnTo>
                  <a:pt x="84158" y="111444"/>
                </a:lnTo>
                <a:close/>
              </a:path>
              <a:path w="286384" h="174625">
                <a:moveTo>
                  <a:pt x="160433" y="106157"/>
                </a:moveTo>
                <a:lnTo>
                  <a:pt x="164600" y="121300"/>
                </a:lnTo>
                <a:lnTo>
                  <a:pt x="160433" y="106157"/>
                </a:lnTo>
                <a:close/>
              </a:path>
              <a:path w="286384" h="174625">
                <a:moveTo>
                  <a:pt x="177131" y="85272"/>
                </a:moveTo>
                <a:lnTo>
                  <a:pt x="156268" y="91013"/>
                </a:lnTo>
                <a:lnTo>
                  <a:pt x="160433" y="106157"/>
                </a:lnTo>
                <a:lnTo>
                  <a:pt x="164715" y="121268"/>
                </a:lnTo>
                <a:lnTo>
                  <a:pt x="235884" y="101686"/>
                </a:lnTo>
                <a:lnTo>
                  <a:pt x="235826" y="101476"/>
                </a:lnTo>
                <a:lnTo>
                  <a:pt x="226851" y="101476"/>
                </a:lnTo>
                <a:lnTo>
                  <a:pt x="177131" y="85272"/>
                </a:lnTo>
                <a:close/>
              </a:path>
              <a:path w="286384" h="174625">
                <a:moveTo>
                  <a:pt x="160433" y="106156"/>
                </a:moveTo>
                <a:close/>
              </a:path>
              <a:path w="286384" h="174625">
                <a:moveTo>
                  <a:pt x="156266" y="91013"/>
                </a:moveTo>
                <a:lnTo>
                  <a:pt x="160433" y="106156"/>
                </a:lnTo>
                <a:lnTo>
                  <a:pt x="156266" y="91013"/>
                </a:lnTo>
                <a:close/>
              </a:path>
              <a:path w="286384" h="174625">
                <a:moveTo>
                  <a:pt x="236584" y="71609"/>
                </a:moveTo>
                <a:lnTo>
                  <a:pt x="231717" y="86542"/>
                </a:lnTo>
                <a:lnTo>
                  <a:pt x="235884" y="101686"/>
                </a:lnTo>
                <a:lnTo>
                  <a:pt x="286304" y="87812"/>
                </a:lnTo>
                <a:lnTo>
                  <a:pt x="236584" y="71609"/>
                </a:lnTo>
                <a:close/>
              </a:path>
              <a:path w="286384" h="174625">
                <a:moveTo>
                  <a:pt x="227551" y="71399"/>
                </a:moveTo>
                <a:lnTo>
                  <a:pt x="177131" y="85272"/>
                </a:lnTo>
                <a:lnTo>
                  <a:pt x="226851" y="101476"/>
                </a:lnTo>
                <a:lnTo>
                  <a:pt x="231717" y="86542"/>
                </a:lnTo>
                <a:lnTo>
                  <a:pt x="227551" y="71399"/>
                </a:lnTo>
                <a:close/>
              </a:path>
              <a:path w="286384" h="174625">
                <a:moveTo>
                  <a:pt x="231717" y="86542"/>
                </a:moveTo>
                <a:lnTo>
                  <a:pt x="226851" y="101476"/>
                </a:lnTo>
                <a:lnTo>
                  <a:pt x="235826" y="101476"/>
                </a:lnTo>
                <a:lnTo>
                  <a:pt x="231717" y="86542"/>
                </a:lnTo>
                <a:close/>
              </a:path>
              <a:path w="286384" h="174625">
                <a:moveTo>
                  <a:pt x="235939" y="71399"/>
                </a:moveTo>
                <a:lnTo>
                  <a:pt x="227551" y="71399"/>
                </a:lnTo>
                <a:lnTo>
                  <a:pt x="231717" y="86542"/>
                </a:lnTo>
                <a:lnTo>
                  <a:pt x="236584" y="71609"/>
                </a:lnTo>
                <a:lnTo>
                  <a:pt x="235939" y="71399"/>
                </a:lnTo>
                <a:close/>
              </a:path>
              <a:path w="286384" h="174625">
                <a:moveTo>
                  <a:pt x="166309" y="48707"/>
                </a:moveTo>
                <a:lnTo>
                  <a:pt x="161442" y="63640"/>
                </a:lnTo>
                <a:lnTo>
                  <a:pt x="157565" y="78860"/>
                </a:lnTo>
                <a:lnTo>
                  <a:pt x="177131" y="85272"/>
                </a:lnTo>
                <a:lnTo>
                  <a:pt x="227551" y="71399"/>
                </a:lnTo>
                <a:lnTo>
                  <a:pt x="235939" y="71399"/>
                </a:lnTo>
                <a:lnTo>
                  <a:pt x="166309" y="48707"/>
                </a:lnTo>
                <a:close/>
              </a:path>
              <a:path w="286384" h="174625">
                <a:moveTo>
                  <a:pt x="157065" y="78733"/>
                </a:moveTo>
                <a:lnTo>
                  <a:pt x="157456" y="78860"/>
                </a:lnTo>
                <a:lnTo>
                  <a:pt x="157065" y="78733"/>
                </a:lnTo>
                <a:close/>
              </a:path>
              <a:path w="286384" h="174625">
                <a:moveTo>
                  <a:pt x="161442" y="63640"/>
                </a:moveTo>
                <a:lnTo>
                  <a:pt x="156575" y="78573"/>
                </a:lnTo>
                <a:lnTo>
                  <a:pt x="157065" y="78733"/>
                </a:lnTo>
                <a:lnTo>
                  <a:pt x="157565" y="78860"/>
                </a:lnTo>
                <a:lnTo>
                  <a:pt x="161442" y="63640"/>
                </a:lnTo>
                <a:close/>
              </a:path>
              <a:path w="286384" h="174625">
                <a:moveTo>
                  <a:pt x="93236" y="30056"/>
                </a:moveTo>
                <a:lnTo>
                  <a:pt x="93735" y="30219"/>
                </a:lnTo>
                <a:lnTo>
                  <a:pt x="88850" y="45147"/>
                </a:lnTo>
                <a:lnTo>
                  <a:pt x="84973" y="60367"/>
                </a:lnTo>
                <a:lnTo>
                  <a:pt x="157065" y="78733"/>
                </a:lnTo>
                <a:lnTo>
                  <a:pt x="156575" y="78573"/>
                </a:lnTo>
                <a:lnTo>
                  <a:pt x="161442" y="63640"/>
                </a:lnTo>
                <a:lnTo>
                  <a:pt x="165320" y="48420"/>
                </a:lnTo>
                <a:lnTo>
                  <a:pt x="93236" y="30056"/>
                </a:lnTo>
                <a:close/>
              </a:path>
              <a:path w="286384" h="174625">
                <a:moveTo>
                  <a:pt x="165320" y="48420"/>
                </a:moveTo>
                <a:lnTo>
                  <a:pt x="161442" y="63640"/>
                </a:lnTo>
                <a:lnTo>
                  <a:pt x="166309" y="48707"/>
                </a:lnTo>
                <a:lnTo>
                  <a:pt x="165819" y="48547"/>
                </a:lnTo>
                <a:lnTo>
                  <a:pt x="165320" y="48420"/>
                </a:lnTo>
                <a:close/>
              </a:path>
              <a:path w="286384" h="174625">
                <a:moveTo>
                  <a:pt x="88850" y="45147"/>
                </a:moveTo>
                <a:lnTo>
                  <a:pt x="83965" y="60074"/>
                </a:lnTo>
                <a:lnTo>
                  <a:pt x="84464" y="60237"/>
                </a:lnTo>
                <a:lnTo>
                  <a:pt x="84973" y="60367"/>
                </a:lnTo>
                <a:lnTo>
                  <a:pt x="88850" y="45147"/>
                </a:lnTo>
                <a:close/>
              </a:path>
              <a:path w="286384" h="174625">
                <a:moveTo>
                  <a:pt x="21816" y="6682"/>
                </a:moveTo>
                <a:lnTo>
                  <a:pt x="16931" y="21609"/>
                </a:lnTo>
                <a:lnTo>
                  <a:pt x="32637" y="21735"/>
                </a:lnTo>
                <a:lnTo>
                  <a:pt x="32465" y="43219"/>
                </a:lnTo>
                <a:lnTo>
                  <a:pt x="83965" y="60074"/>
                </a:lnTo>
                <a:lnTo>
                  <a:pt x="88850" y="45147"/>
                </a:lnTo>
                <a:lnTo>
                  <a:pt x="92728" y="29926"/>
                </a:lnTo>
                <a:lnTo>
                  <a:pt x="21816" y="6682"/>
                </a:lnTo>
                <a:close/>
              </a:path>
              <a:path w="286384" h="174625">
                <a:moveTo>
                  <a:pt x="92728" y="29926"/>
                </a:moveTo>
                <a:lnTo>
                  <a:pt x="88850" y="45147"/>
                </a:lnTo>
                <a:lnTo>
                  <a:pt x="93735" y="30219"/>
                </a:lnTo>
                <a:lnTo>
                  <a:pt x="93236" y="30056"/>
                </a:lnTo>
                <a:lnTo>
                  <a:pt x="92728" y="29926"/>
                </a:lnTo>
                <a:close/>
              </a:path>
              <a:path w="286384" h="174625">
                <a:moveTo>
                  <a:pt x="16931" y="21609"/>
                </a:moveTo>
                <a:lnTo>
                  <a:pt x="12046" y="36537"/>
                </a:lnTo>
                <a:lnTo>
                  <a:pt x="32465" y="43219"/>
                </a:lnTo>
                <a:lnTo>
                  <a:pt x="32637" y="21735"/>
                </a:lnTo>
                <a:lnTo>
                  <a:pt x="16931" y="21609"/>
                </a:lnTo>
                <a:close/>
              </a:path>
              <a:path w="286384" h="174625">
                <a:moveTo>
                  <a:pt x="92840" y="29926"/>
                </a:moveTo>
                <a:lnTo>
                  <a:pt x="93236" y="30056"/>
                </a:lnTo>
                <a:lnTo>
                  <a:pt x="92840" y="29926"/>
                </a:lnTo>
                <a:close/>
              </a:path>
              <a:path w="286384" h="174625">
                <a:moveTo>
                  <a:pt x="1397" y="0"/>
                </a:moveTo>
                <a:lnTo>
                  <a:pt x="1225" y="21484"/>
                </a:lnTo>
                <a:lnTo>
                  <a:pt x="16931" y="21609"/>
                </a:lnTo>
                <a:lnTo>
                  <a:pt x="21816" y="6682"/>
                </a:lnTo>
                <a:lnTo>
                  <a:pt x="1397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803747" y="2606582"/>
            <a:ext cx="276860" cy="168275"/>
          </a:xfrm>
          <a:custGeom>
            <a:avLst/>
            <a:gdLst/>
            <a:ahLst/>
            <a:cxnLst/>
            <a:rect l="l" t="t" r="r" b="b"/>
            <a:pathLst>
              <a:path w="276859" h="168275">
                <a:moveTo>
                  <a:pt x="18333" y="148187"/>
                </a:moveTo>
                <a:lnTo>
                  <a:pt x="2629" y="148465"/>
                </a:lnTo>
                <a:lnTo>
                  <a:pt x="2980" y="168274"/>
                </a:lnTo>
                <a:lnTo>
                  <a:pt x="22187" y="163413"/>
                </a:lnTo>
                <a:lnTo>
                  <a:pt x="18333" y="148187"/>
                </a:lnTo>
                <a:close/>
              </a:path>
              <a:path w="276859" h="168275">
                <a:moveTo>
                  <a:pt x="83446" y="115505"/>
                </a:moveTo>
                <a:lnTo>
                  <a:pt x="33686" y="128099"/>
                </a:lnTo>
                <a:lnTo>
                  <a:pt x="34037" y="147909"/>
                </a:lnTo>
                <a:lnTo>
                  <a:pt x="18333" y="148187"/>
                </a:lnTo>
                <a:lnTo>
                  <a:pt x="22187" y="163413"/>
                </a:lnTo>
                <a:lnTo>
                  <a:pt x="91565" y="145853"/>
                </a:lnTo>
                <a:lnTo>
                  <a:pt x="87712" y="130627"/>
                </a:lnTo>
                <a:lnTo>
                  <a:pt x="83040" y="115632"/>
                </a:lnTo>
                <a:lnTo>
                  <a:pt x="83446" y="115505"/>
                </a:lnTo>
                <a:close/>
              </a:path>
              <a:path w="276859" h="168275">
                <a:moveTo>
                  <a:pt x="16091" y="21609"/>
                </a:moveTo>
                <a:lnTo>
                  <a:pt x="387" y="21887"/>
                </a:lnTo>
                <a:lnTo>
                  <a:pt x="2629" y="148465"/>
                </a:lnTo>
                <a:lnTo>
                  <a:pt x="18333" y="148187"/>
                </a:lnTo>
                <a:lnTo>
                  <a:pt x="14479" y="132961"/>
                </a:lnTo>
                <a:lnTo>
                  <a:pt x="33686" y="128099"/>
                </a:lnTo>
                <a:lnTo>
                  <a:pt x="32183" y="43218"/>
                </a:lnTo>
                <a:lnTo>
                  <a:pt x="11324" y="36574"/>
                </a:lnTo>
                <a:lnTo>
                  <a:pt x="16091" y="21609"/>
                </a:lnTo>
                <a:close/>
              </a:path>
              <a:path w="276859" h="168275">
                <a:moveTo>
                  <a:pt x="33686" y="128099"/>
                </a:moveTo>
                <a:lnTo>
                  <a:pt x="14479" y="132961"/>
                </a:lnTo>
                <a:lnTo>
                  <a:pt x="18333" y="148187"/>
                </a:lnTo>
                <a:lnTo>
                  <a:pt x="34037" y="147909"/>
                </a:lnTo>
                <a:lnTo>
                  <a:pt x="33686" y="128099"/>
                </a:lnTo>
                <a:close/>
              </a:path>
              <a:path w="276859" h="168275">
                <a:moveTo>
                  <a:pt x="87712" y="130627"/>
                </a:moveTo>
                <a:lnTo>
                  <a:pt x="91565" y="145853"/>
                </a:lnTo>
                <a:lnTo>
                  <a:pt x="92383" y="145623"/>
                </a:lnTo>
                <a:lnTo>
                  <a:pt x="87712" y="130627"/>
                </a:lnTo>
                <a:close/>
              </a:path>
              <a:path w="276859" h="168275">
                <a:moveTo>
                  <a:pt x="161376" y="115401"/>
                </a:moveTo>
                <a:lnTo>
                  <a:pt x="83858" y="115401"/>
                </a:lnTo>
                <a:lnTo>
                  <a:pt x="87712" y="130627"/>
                </a:lnTo>
                <a:lnTo>
                  <a:pt x="92383" y="145623"/>
                </a:lnTo>
                <a:lnTo>
                  <a:pt x="163855" y="123356"/>
                </a:lnTo>
                <a:lnTo>
                  <a:pt x="161376" y="115401"/>
                </a:lnTo>
                <a:close/>
              </a:path>
              <a:path w="276859" h="168275">
                <a:moveTo>
                  <a:pt x="87712" y="130627"/>
                </a:moveTo>
                <a:close/>
              </a:path>
              <a:path w="276859" h="168275">
                <a:moveTo>
                  <a:pt x="83858" y="115401"/>
                </a:moveTo>
                <a:lnTo>
                  <a:pt x="83040" y="115632"/>
                </a:lnTo>
                <a:lnTo>
                  <a:pt x="87712" y="130627"/>
                </a:lnTo>
                <a:lnTo>
                  <a:pt x="83858" y="115401"/>
                </a:lnTo>
                <a:close/>
              </a:path>
              <a:path w="276859" h="168275">
                <a:moveTo>
                  <a:pt x="159183" y="108360"/>
                </a:moveTo>
                <a:lnTo>
                  <a:pt x="163855" y="123356"/>
                </a:lnTo>
                <a:lnTo>
                  <a:pt x="164174" y="123252"/>
                </a:lnTo>
                <a:lnTo>
                  <a:pt x="159183" y="108360"/>
                </a:lnTo>
                <a:close/>
              </a:path>
              <a:path w="276859" h="168275">
                <a:moveTo>
                  <a:pt x="208605" y="108360"/>
                </a:moveTo>
                <a:lnTo>
                  <a:pt x="159183" y="108360"/>
                </a:lnTo>
                <a:lnTo>
                  <a:pt x="164174" y="123252"/>
                </a:lnTo>
                <a:lnTo>
                  <a:pt x="208605" y="108360"/>
                </a:lnTo>
                <a:close/>
              </a:path>
              <a:path w="276859" h="168275">
                <a:moveTo>
                  <a:pt x="154351" y="93415"/>
                </a:moveTo>
                <a:lnTo>
                  <a:pt x="83446" y="115505"/>
                </a:lnTo>
                <a:lnTo>
                  <a:pt x="83858" y="115401"/>
                </a:lnTo>
                <a:lnTo>
                  <a:pt x="161376" y="115401"/>
                </a:lnTo>
                <a:lnTo>
                  <a:pt x="159183" y="108360"/>
                </a:lnTo>
                <a:lnTo>
                  <a:pt x="154191" y="93468"/>
                </a:lnTo>
                <a:lnTo>
                  <a:pt x="154351" y="93415"/>
                </a:lnTo>
                <a:close/>
              </a:path>
              <a:path w="276859" h="168275">
                <a:moveTo>
                  <a:pt x="200682" y="93365"/>
                </a:moveTo>
                <a:lnTo>
                  <a:pt x="154511" y="93365"/>
                </a:lnTo>
                <a:lnTo>
                  <a:pt x="159183" y="108360"/>
                </a:lnTo>
                <a:lnTo>
                  <a:pt x="208606" y="108360"/>
                </a:lnTo>
                <a:lnTo>
                  <a:pt x="231944" y="100529"/>
                </a:lnTo>
                <a:lnTo>
                  <a:pt x="221939" y="100529"/>
                </a:lnTo>
                <a:lnTo>
                  <a:pt x="200682" y="93365"/>
                </a:lnTo>
                <a:close/>
              </a:path>
              <a:path w="276859" h="168275">
                <a:moveTo>
                  <a:pt x="154511" y="93365"/>
                </a:moveTo>
                <a:lnTo>
                  <a:pt x="154191" y="93468"/>
                </a:lnTo>
                <a:lnTo>
                  <a:pt x="159183" y="108360"/>
                </a:lnTo>
                <a:lnTo>
                  <a:pt x="154511" y="93365"/>
                </a:lnTo>
                <a:close/>
              </a:path>
              <a:path w="276859" h="168275">
                <a:moveTo>
                  <a:pt x="231971" y="70761"/>
                </a:moveTo>
                <a:lnTo>
                  <a:pt x="226969" y="85604"/>
                </a:lnTo>
                <a:lnTo>
                  <a:pt x="231946" y="100537"/>
                </a:lnTo>
                <a:lnTo>
                  <a:pt x="276256" y="85686"/>
                </a:lnTo>
                <a:lnTo>
                  <a:pt x="231971" y="70761"/>
                </a:lnTo>
                <a:close/>
              </a:path>
              <a:path w="276859" h="168275">
                <a:moveTo>
                  <a:pt x="221964" y="70753"/>
                </a:moveTo>
                <a:lnTo>
                  <a:pt x="177654" y="85604"/>
                </a:lnTo>
                <a:lnTo>
                  <a:pt x="221939" y="100529"/>
                </a:lnTo>
                <a:lnTo>
                  <a:pt x="226941" y="85686"/>
                </a:lnTo>
                <a:lnTo>
                  <a:pt x="221964" y="70753"/>
                </a:lnTo>
                <a:close/>
              </a:path>
              <a:path w="276859" h="168275">
                <a:moveTo>
                  <a:pt x="226955" y="85645"/>
                </a:moveTo>
                <a:lnTo>
                  <a:pt x="221939" y="100529"/>
                </a:lnTo>
                <a:lnTo>
                  <a:pt x="231944" y="100529"/>
                </a:lnTo>
                <a:lnTo>
                  <a:pt x="226955" y="85645"/>
                </a:lnTo>
                <a:close/>
              </a:path>
              <a:path w="276859" h="168275">
                <a:moveTo>
                  <a:pt x="177654" y="85604"/>
                </a:moveTo>
                <a:lnTo>
                  <a:pt x="154351" y="93415"/>
                </a:lnTo>
                <a:lnTo>
                  <a:pt x="154511" y="93365"/>
                </a:lnTo>
                <a:lnTo>
                  <a:pt x="200682" y="93365"/>
                </a:lnTo>
                <a:lnTo>
                  <a:pt x="177654" y="85604"/>
                </a:lnTo>
                <a:close/>
              </a:path>
              <a:path w="276859" h="168275">
                <a:moveTo>
                  <a:pt x="231946" y="70753"/>
                </a:moveTo>
                <a:lnTo>
                  <a:pt x="221964" y="70753"/>
                </a:lnTo>
                <a:lnTo>
                  <a:pt x="226955" y="85645"/>
                </a:lnTo>
                <a:lnTo>
                  <a:pt x="231971" y="70761"/>
                </a:lnTo>
                <a:close/>
              </a:path>
              <a:path w="276859" h="168275">
                <a:moveTo>
                  <a:pt x="154744" y="77883"/>
                </a:moveTo>
                <a:lnTo>
                  <a:pt x="177654" y="85604"/>
                </a:lnTo>
                <a:lnTo>
                  <a:pt x="200265" y="78026"/>
                </a:lnTo>
                <a:lnTo>
                  <a:pt x="155295" y="78026"/>
                </a:lnTo>
                <a:lnTo>
                  <a:pt x="154744" y="77883"/>
                </a:lnTo>
                <a:close/>
              </a:path>
              <a:path w="276859" h="168275">
                <a:moveTo>
                  <a:pt x="159220" y="62818"/>
                </a:moveTo>
                <a:lnTo>
                  <a:pt x="154204" y="77701"/>
                </a:lnTo>
                <a:lnTo>
                  <a:pt x="154744" y="77883"/>
                </a:lnTo>
                <a:lnTo>
                  <a:pt x="155295" y="78026"/>
                </a:lnTo>
                <a:lnTo>
                  <a:pt x="159220" y="62818"/>
                </a:lnTo>
                <a:close/>
              </a:path>
              <a:path w="276859" h="168275">
                <a:moveTo>
                  <a:pt x="164236" y="47934"/>
                </a:moveTo>
                <a:lnTo>
                  <a:pt x="159220" y="62818"/>
                </a:lnTo>
                <a:lnTo>
                  <a:pt x="155295" y="78026"/>
                </a:lnTo>
                <a:lnTo>
                  <a:pt x="200265" y="78026"/>
                </a:lnTo>
                <a:lnTo>
                  <a:pt x="221964" y="70753"/>
                </a:lnTo>
                <a:lnTo>
                  <a:pt x="231946" y="70753"/>
                </a:lnTo>
                <a:lnTo>
                  <a:pt x="164236" y="47934"/>
                </a:lnTo>
                <a:close/>
              </a:path>
              <a:path w="276859" h="168275">
                <a:moveTo>
                  <a:pt x="91052" y="29001"/>
                </a:moveTo>
                <a:lnTo>
                  <a:pt x="91470" y="29134"/>
                </a:lnTo>
                <a:lnTo>
                  <a:pt x="86703" y="44100"/>
                </a:lnTo>
                <a:lnTo>
                  <a:pt x="82777" y="59308"/>
                </a:lnTo>
                <a:lnTo>
                  <a:pt x="154744" y="77883"/>
                </a:lnTo>
                <a:lnTo>
                  <a:pt x="154204" y="77701"/>
                </a:lnTo>
                <a:lnTo>
                  <a:pt x="159220" y="62818"/>
                </a:lnTo>
                <a:lnTo>
                  <a:pt x="163145" y="47610"/>
                </a:lnTo>
                <a:lnTo>
                  <a:pt x="91052" y="29001"/>
                </a:lnTo>
                <a:close/>
              </a:path>
              <a:path w="276859" h="168275">
                <a:moveTo>
                  <a:pt x="163145" y="47610"/>
                </a:moveTo>
                <a:lnTo>
                  <a:pt x="159220" y="62817"/>
                </a:lnTo>
                <a:lnTo>
                  <a:pt x="164236" y="47934"/>
                </a:lnTo>
                <a:lnTo>
                  <a:pt x="163697" y="47752"/>
                </a:lnTo>
                <a:lnTo>
                  <a:pt x="163145" y="47610"/>
                </a:lnTo>
                <a:close/>
              </a:path>
              <a:path w="276859" h="168275">
                <a:moveTo>
                  <a:pt x="86703" y="44100"/>
                </a:moveTo>
                <a:lnTo>
                  <a:pt x="81936" y="59065"/>
                </a:lnTo>
                <a:lnTo>
                  <a:pt x="82777" y="59308"/>
                </a:lnTo>
                <a:lnTo>
                  <a:pt x="86703" y="44100"/>
                </a:lnTo>
                <a:close/>
              </a:path>
              <a:path w="276859" h="168275">
                <a:moveTo>
                  <a:pt x="66969" y="21331"/>
                </a:moveTo>
                <a:lnTo>
                  <a:pt x="31795" y="21331"/>
                </a:lnTo>
                <a:lnTo>
                  <a:pt x="32183" y="43218"/>
                </a:lnTo>
                <a:lnTo>
                  <a:pt x="81936" y="59065"/>
                </a:lnTo>
                <a:lnTo>
                  <a:pt x="86703" y="44100"/>
                </a:lnTo>
                <a:lnTo>
                  <a:pt x="90628" y="28892"/>
                </a:lnTo>
                <a:lnTo>
                  <a:pt x="66969" y="21331"/>
                </a:lnTo>
                <a:close/>
              </a:path>
              <a:path w="276859" h="168275">
                <a:moveTo>
                  <a:pt x="90628" y="28892"/>
                </a:moveTo>
                <a:lnTo>
                  <a:pt x="86703" y="44100"/>
                </a:lnTo>
                <a:lnTo>
                  <a:pt x="91470" y="29134"/>
                </a:lnTo>
                <a:lnTo>
                  <a:pt x="90628" y="28892"/>
                </a:lnTo>
                <a:close/>
              </a:path>
              <a:path w="276859" h="168275">
                <a:moveTo>
                  <a:pt x="31795" y="21331"/>
                </a:moveTo>
                <a:lnTo>
                  <a:pt x="16091" y="21609"/>
                </a:lnTo>
                <a:lnTo>
                  <a:pt x="11324" y="36574"/>
                </a:lnTo>
                <a:lnTo>
                  <a:pt x="32183" y="43218"/>
                </a:lnTo>
                <a:lnTo>
                  <a:pt x="31795" y="21331"/>
                </a:lnTo>
                <a:close/>
              </a:path>
              <a:path w="276859" h="168275">
                <a:moveTo>
                  <a:pt x="90709" y="28892"/>
                </a:moveTo>
                <a:lnTo>
                  <a:pt x="91052" y="29001"/>
                </a:lnTo>
                <a:lnTo>
                  <a:pt x="90709" y="28892"/>
                </a:lnTo>
                <a:close/>
              </a:path>
              <a:path w="276859" h="168275">
                <a:moveTo>
                  <a:pt x="0" y="0"/>
                </a:moveTo>
                <a:lnTo>
                  <a:pt x="387" y="21887"/>
                </a:lnTo>
                <a:lnTo>
                  <a:pt x="16091" y="21609"/>
                </a:lnTo>
                <a:lnTo>
                  <a:pt x="20858" y="6643"/>
                </a:lnTo>
                <a:lnTo>
                  <a:pt x="0" y="0"/>
                </a:lnTo>
                <a:close/>
              </a:path>
              <a:path w="276859" h="168275">
                <a:moveTo>
                  <a:pt x="20858" y="6643"/>
                </a:moveTo>
                <a:lnTo>
                  <a:pt x="16091" y="21609"/>
                </a:lnTo>
                <a:lnTo>
                  <a:pt x="31795" y="21331"/>
                </a:lnTo>
                <a:lnTo>
                  <a:pt x="66969" y="21331"/>
                </a:lnTo>
                <a:lnTo>
                  <a:pt x="20858" y="6643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98054" y="3828108"/>
            <a:ext cx="281305" cy="171450"/>
          </a:xfrm>
          <a:custGeom>
            <a:avLst/>
            <a:gdLst/>
            <a:ahLst/>
            <a:cxnLst/>
            <a:rect l="l" t="t" r="r" b="b"/>
            <a:pathLst>
              <a:path w="281305" h="171450">
                <a:moveTo>
                  <a:pt x="601" y="148794"/>
                </a:moveTo>
                <a:lnTo>
                  <a:pt x="0" y="171119"/>
                </a:lnTo>
                <a:lnTo>
                  <a:pt x="21213" y="164136"/>
                </a:lnTo>
                <a:lnTo>
                  <a:pt x="16302" y="149218"/>
                </a:lnTo>
                <a:lnTo>
                  <a:pt x="601" y="148794"/>
                </a:lnTo>
                <a:close/>
              </a:path>
              <a:path w="281305" h="171450">
                <a:moveTo>
                  <a:pt x="16302" y="149218"/>
                </a:moveTo>
                <a:lnTo>
                  <a:pt x="21213" y="164136"/>
                </a:lnTo>
                <a:lnTo>
                  <a:pt x="65250" y="149641"/>
                </a:lnTo>
                <a:lnTo>
                  <a:pt x="32002" y="149641"/>
                </a:lnTo>
                <a:lnTo>
                  <a:pt x="16302" y="149218"/>
                </a:lnTo>
                <a:close/>
              </a:path>
              <a:path w="281305" h="171450">
                <a:moveTo>
                  <a:pt x="32604" y="127316"/>
                </a:moveTo>
                <a:lnTo>
                  <a:pt x="11391" y="134299"/>
                </a:lnTo>
                <a:lnTo>
                  <a:pt x="16302" y="149218"/>
                </a:lnTo>
                <a:lnTo>
                  <a:pt x="32002" y="149641"/>
                </a:lnTo>
                <a:lnTo>
                  <a:pt x="32604" y="127316"/>
                </a:lnTo>
                <a:close/>
              </a:path>
              <a:path w="281305" h="171450">
                <a:moveTo>
                  <a:pt x="83236" y="110649"/>
                </a:moveTo>
                <a:lnTo>
                  <a:pt x="32604" y="127316"/>
                </a:lnTo>
                <a:lnTo>
                  <a:pt x="32002" y="149641"/>
                </a:lnTo>
                <a:lnTo>
                  <a:pt x="65250" y="149641"/>
                </a:lnTo>
                <a:lnTo>
                  <a:pt x="92198" y="140770"/>
                </a:lnTo>
                <a:lnTo>
                  <a:pt x="88147" y="125568"/>
                </a:lnTo>
                <a:lnTo>
                  <a:pt x="83236" y="110649"/>
                </a:lnTo>
                <a:close/>
              </a:path>
              <a:path w="281305" h="171450">
                <a:moveTo>
                  <a:pt x="4038" y="21245"/>
                </a:moveTo>
                <a:lnTo>
                  <a:pt x="601" y="148794"/>
                </a:lnTo>
                <a:lnTo>
                  <a:pt x="16302" y="149218"/>
                </a:lnTo>
                <a:lnTo>
                  <a:pt x="11391" y="134299"/>
                </a:lnTo>
                <a:lnTo>
                  <a:pt x="32604" y="127316"/>
                </a:lnTo>
                <a:lnTo>
                  <a:pt x="34867" y="43337"/>
                </a:lnTo>
                <a:lnTo>
                  <a:pt x="14726" y="36553"/>
                </a:lnTo>
                <a:lnTo>
                  <a:pt x="19739" y="21668"/>
                </a:lnTo>
                <a:lnTo>
                  <a:pt x="4038" y="21245"/>
                </a:lnTo>
                <a:close/>
              </a:path>
              <a:path w="281305" h="171450">
                <a:moveTo>
                  <a:pt x="88147" y="125568"/>
                </a:moveTo>
                <a:lnTo>
                  <a:pt x="92096" y="140770"/>
                </a:lnTo>
                <a:lnTo>
                  <a:pt x="92581" y="140644"/>
                </a:lnTo>
                <a:lnTo>
                  <a:pt x="93058" y="140487"/>
                </a:lnTo>
                <a:lnTo>
                  <a:pt x="88147" y="125568"/>
                </a:lnTo>
                <a:close/>
              </a:path>
              <a:path w="281305" h="171450">
                <a:moveTo>
                  <a:pt x="92581" y="140644"/>
                </a:moveTo>
                <a:lnTo>
                  <a:pt x="92096" y="140770"/>
                </a:lnTo>
                <a:lnTo>
                  <a:pt x="92581" y="140644"/>
                </a:lnTo>
                <a:close/>
              </a:path>
              <a:path w="281305" h="171450">
                <a:moveTo>
                  <a:pt x="156181" y="91666"/>
                </a:moveTo>
                <a:lnTo>
                  <a:pt x="84197" y="110367"/>
                </a:lnTo>
                <a:lnTo>
                  <a:pt x="88147" y="125568"/>
                </a:lnTo>
                <a:lnTo>
                  <a:pt x="93058" y="140487"/>
                </a:lnTo>
                <a:lnTo>
                  <a:pt x="92581" y="140644"/>
                </a:lnTo>
                <a:lnTo>
                  <a:pt x="164575" y="121940"/>
                </a:lnTo>
                <a:lnTo>
                  <a:pt x="160626" y="106739"/>
                </a:lnTo>
                <a:lnTo>
                  <a:pt x="155694" y="91827"/>
                </a:lnTo>
                <a:lnTo>
                  <a:pt x="156181" y="91666"/>
                </a:lnTo>
                <a:close/>
              </a:path>
              <a:path w="281305" h="171450">
                <a:moveTo>
                  <a:pt x="88147" y="125568"/>
                </a:moveTo>
                <a:close/>
              </a:path>
              <a:path w="281305" h="171450">
                <a:moveTo>
                  <a:pt x="84197" y="110367"/>
                </a:moveTo>
                <a:lnTo>
                  <a:pt x="83712" y="110493"/>
                </a:lnTo>
                <a:lnTo>
                  <a:pt x="83236" y="110649"/>
                </a:lnTo>
                <a:lnTo>
                  <a:pt x="88147" y="125568"/>
                </a:lnTo>
                <a:lnTo>
                  <a:pt x="84197" y="110367"/>
                </a:lnTo>
                <a:close/>
              </a:path>
              <a:path w="281305" h="171450">
                <a:moveTo>
                  <a:pt x="160626" y="106739"/>
                </a:moveTo>
                <a:lnTo>
                  <a:pt x="164575" y="121940"/>
                </a:lnTo>
                <a:lnTo>
                  <a:pt x="165072" y="121811"/>
                </a:lnTo>
                <a:lnTo>
                  <a:pt x="165558" y="121650"/>
                </a:lnTo>
                <a:lnTo>
                  <a:pt x="160626" y="106739"/>
                </a:lnTo>
                <a:close/>
              </a:path>
              <a:path w="281305" h="171450">
                <a:moveTo>
                  <a:pt x="210642" y="106739"/>
                </a:moveTo>
                <a:lnTo>
                  <a:pt x="160626" y="106739"/>
                </a:lnTo>
                <a:lnTo>
                  <a:pt x="165558" y="121650"/>
                </a:lnTo>
                <a:lnTo>
                  <a:pt x="210642" y="106739"/>
                </a:lnTo>
                <a:close/>
              </a:path>
              <a:path w="281305" h="171450">
                <a:moveTo>
                  <a:pt x="197274" y="91537"/>
                </a:moveTo>
                <a:lnTo>
                  <a:pt x="156677" y="91537"/>
                </a:lnTo>
                <a:lnTo>
                  <a:pt x="160626" y="106739"/>
                </a:lnTo>
                <a:lnTo>
                  <a:pt x="210642" y="106739"/>
                </a:lnTo>
                <a:lnTo>
                  <a:pt x="232859" y="99390"/>
                </a:lnTo>
                <a:lnTo>
                  <a:pt x="223965" y="99390"/>
                </a:lnTo>
                <a:lnTo>
                  <a:pt x="197274" y="91537"/>
                </a:lnTo>
                <a:close/>
              </a:path>
              <a:path w="281305" h="171450">
                <a:moveTo>
                  <a:pt x="156677" y="91537"/>
                </a:moveTo>
                <a:lnTo>
                  <a:pt x="156181" y="91666"/>
                </a:lnTo>
                <a:lnTo>
                  <a:pt x="155694" y="91827"/>
                </a:lnTo>
                <a:lnTo>
                  <a:pt x="160626" y="106739"/>
                </a:lnTo>
                <a:lnTo>
                  <a:pt x="156677" y="91537"/>
                </a:lnTo>
                <a:close/>
              </a:path>
              <a:path w="281305" h="171450">
                <a:moveTo>
                  <a:pt x="223466" y="69410"/>
                </a:moveTo>
                <a:lnTo>
                  <a:pt x="175732" y="85199"/>
                </a:lnTo>
                <a:lnTo>
                  <a:pt x="223965" y="99390"/>
                </a:lnTo>
                <a:lnTo>
                  <a:pt x="228398" y="84322"/>
                </a:lnTo>
                <a:lnTo>
                  <a:pt x="223466" y="69410"/>
                </a:lnTo>
                <a:close/>
              </a:path>
              <a:path w="281305" h="171450">
                <a:moveTo>
                  <a:pt x="228398" y="84322"/>
                </a:moveTo>
                <a:lnTo>
                  <a:pt x="223965" y="99390"/>
                </a:lnTo>
                <a:lnTo>
                  <a:pt x="232859" y="99390"/>
                </a:lnTo>
                <a:lnTo>
                  <a:pt x="233331" y="99234"/>
                </a:lnTo>
                <a:lnTo>
                  <a:pt x="228398" y="84322"/>
                </a:lnTo>
                <a:close/>
              </a:path>
              <a:path w="281305" h="171450">
                <a:moveTo>
                  <a:pt x="232832" y="69254"/>
                </a:moveTo>
                <a:lnTo>
                  <a:pt x="228398" y="84322"/>
                </a:lnTo>
                <a:lnTo>
                  <a:pt x="233331" y="99234"/>
                </a:lnTo>
                <a:lnTo>
                  <a:pt x="281065" y="83445"/>
                </a:lnTo>
                <a:lnTo>
                  <a:pt x="232832" y="69254"/>
                </a:lnTo>
                <a:close/>
              </a:path>
              <a:path w="281305" h="171450">
                <a:moveTo>
                  <a:pt x="175732" y="85199"/>
                </a:moveTo>
                <a:lnTo>
                  <a:pt x="156181" y="91666"/>
                </a:lnTo>
                <a:lnTo>
                  <a:pt x="156677" y="91537"/>
                </a:lnTo>
                <a:lnTo>
                  <a:pt x="197274" y="91537"/>
                </a:lnTo>
                <a:lnTo>
                  <a:pt x="175732" y="85199"/>
                </a:lnTo>
                <a:close/>
              </a:path>
              <a:path w="281305" h="171450">
                <a:moveTo>
                  <a:pt x="164387" y="49117"/>
                </a:moveTo>
                <a:lnTo>
                  <a:pt x="159954" y="64185"/>
                </a:lnTo>
                <a:lnTo>
                  <a:pt x="155837" y="79342"/>
                </a:lnTo>
                <a:lnTo>
                  <a:pt x="175732" y="85199"/>
                </a:lnTo>
                <a:lnTo>
                  <a:pt x="223466" y="69410"/>
                </a:lnTo>
                <a:lnTo>
                  <a:pt x="232786" y="69410"/>
                </a:lnTo>
                <a:lnTo>
                  <a:pt x="232832" y="69254"/>
                </a:lnTo>
                <a:lnTo>
                  <a:pt x="164387" y="49117"/>
                </a:lnTo>
                <a:close/>
              </a:path>
              <a:path w="281305" h="171450">
                <a:moveTo>
                  <a:pt x="232786" y="69410"/>
                </a:moveTo>
                <a:lnTo>
                  <a:pt x="223466" y="69410"/>
                </a:lnTo>
                <a:lnTo>
                  <a:pt x="228398" y="84322"/>
                </a:lnTo>
                <a:lnTo>
                  <a:pt x="232786" y="69410"/>
                </a:lnTo>
                <a:close/>
              </a:path>
              <a:path w="281305" h="171450">
                <a:moveTo>
                  <a:pt x="155679" y="79299"/>
                </a:moveTo>
                <a:lnTo>
                  <a:pt x="155825" y="79342"/>
                </a:lnTo>
                <a:lnTo>
                  <a:pt x="155679" y="79299"/>
                </a:lnTo>
                <a:close/>
              </a:path>
              <a:path w="281305" h="171450">
                <a:moveTo>
                  <a:pt x="159954" y="64185"/>
                </a:moveTo>
                <a:lnTo>
                  <a:pt x="155521" y="79252"/>
                </a:lnTo>
                <a:lnTo>
                  <a:pt x="155837" y="79342"/>
                </a:lnTo>
                <a:lnTo>
                  <a:pt x="159954" y="64185"/>
                </a:lnTo>
                <a:close/>
              </a:path>
              <a:path w="281305" h="171450">
                <a:moveTo>
                  <a:pt x="147660" y="44570"/>
                </a:moveTo>
                <a:lnTo>
                  <a:pt x="87735" y="44570"/>
                </a:lnTo>
                <a:lnTo>
                  <a:pt x="83619" y="59728"/>
                </a:lnTo>
                <a:lnTo>
                  <a:pt x="155679" y="79299"/>
                </a:lnTo>
                <a:lnTo>
                  <a:pt x="155521" y="79252"/>
                </a:lnTo>
                <a:lnTo>
                  <a:pt x="159954" y="64185"/>
                </a:lnTo>
                <a:lnTo>
                  <a:pt x="164071" y="49027"/>
                </a:lnTo>
                <a:lnTo>
                  <a:pt x="147660" y="44570"/>
                </a:lnTo>
                <a:close/>
              </a:path>
              <a:path w="281305" h="171450">
                <a:moveTo>
                  <a:pt x="164071" y="49027"/>
                </a:moveTo>
                <a:lnTo>
                  <a:pt x="159954" y="64185"/>
                </a:lnTo>
                <a:lnTo>
                  <a:pt x="164387" y="49117"/>
                </a:lnTo>
                <a:lnTo>
                  <a:pt x="164071" y="49027"/>
                </a:lnTo>
                <a:close/>
              </a:path>
              <a:path w="281305" h="171450">
                <a:moveTo>
                  <a:pt x="87735" y="44570"/>
                </a:moveTo>
                <a:lnTo>
                  <a:pt x="82722" y="59455"/>
                </a:lnTo>
                <a:lnTo>
                  <a:pt x="83166" y="59605"/>
                </a:lnTo>
                <a:lnTo>
                  <a:pt x="83619" y="59728"/>
                </a:lnTo>
                <a:lnTo>
                  <a:pt x="87735" y="44570"/>
                </a:lnTo>
                <a:close/>
              </a:path>
              <a:path w="281305" h="171450">
                <a:moveTo>
                  <a:pt x="24752" y="6783"/>
                </a:moveTo>
                <a:lnTo>
                  <a:pt x="19739" y="21668"/>
                </a:lnTo>
                <a:lnTo>
                  <a:pt x="35440" y="22091"/>
                </a:lnTo>
                <a:lnTo>
                  <a:pt x="34867" y="43337"/>
                </a:lnTo>
                <a:lnTo>
                  <a:pt x="82722" y="59455"/>
                </a:lnTo>
                <a:lnTo>
                  <a:pt x="87735" y="44570"/>
                </a:lnTo>
                <a:lnTo>
                  <a:pt x="91852" y="29413"/>
                </a:lnTo>
                <a:lnTo>
                  <a:pt x="24752" y="6783"/>
                </a:lnTo>
                <a:close/>
              </a:path>
              <a:path w="281305" h="171450">
                <a:moveTo>
                  <a:pt x="92304" y="29536"/>
                </a:moveTo>
                <a:lnTo>
                  <a:pt x="92749" y="29686"/>
                </a:lnTo>
                <a:lnTo>
                  <a:pt x="87735" y="44570"/>
                </a:lnTo>
                <a:lnTo>
                  <a:pt x="147660" y="44570"/>
                </a:lnTo>
                <a:lnTo>
                  <a:pt x="92304" y="29536"/>
                </a:lnTo>
                <a:close/>
              </a:path>
              <a:path w="281305" h="171450">
                <a:moveTo>
                  <a:pt x="91852" y="29413"/>
                </a:moveTo>
                <a:lnTo>
                  <a:pt x="87735" y="44570"/>
                </a:lnTo>
                <a:lnTo>
                  <a:pt x="92749" y="29686"/>
                </a:lnTo>
                <a:lnTo>
                  <a:pt x="92304" y="29536"/>
                </a:lnTo>
                <a:lnTo>
                  <a:pt x="91852" y="29413"/>
                </a:lnTo>
                <a:close/>
              </a:path>
              <a:path w="281305" h="171450">
                <a:moveTo>
                  <a:pt x="19739" y="21668"/>
                </a:moveTo>
                <a:lnTo>
                  <a:pt x="14726" y="36553"/>
                </a:lnTo>
                <a:lnTo>
                  <a:pt x="34867" y="43337"/>
                </a:lnTo>
                <a:lnTo>
                  <a:pt x="35440" y="22091"/>
                </a:lnTo>
                <a:lnTo>
                  <a:pt x="19739" y="21668"/>
                </a:lnTo>
                <a:close/>
              </a:path>
              <a:path w="281305" h="171450">
                <a:moveTo>
                  <a:pt x="91940" y="29413"/>
                </a:moveTo>
                <a:lnTo>
                  <a:pt x="92304" y="29536"/>
                </a:lnTo>
                <a:lnTo>
                  <a:pt x="91940" y="29413"/>
                </a:lnTo>
                <a:close/>
              </a:path>
              <a:path w="281305" h="171450">
                <a:moveTo>
                  <a:pt x="19739" y="21668"/>
                </a:moveTo>
                <a:close/>
              </a:path>
              <a:path w="281305" h="171450">
                <a:moveTo>
                  <a:pt x="4611" y="0"/>
                </a:moveTo>
                <a:lnTo>
                  <a:pt x="4038" y="21245"/>
                </a:lnTo>
                <a:lnTo>
                  <a:pt x="19739" y="21668"/>
                </a:lnTo>
                <a:lnTo>
                  <a:pt x="24752" y="6783"/>
                </a:lnTo>
                <a:lnTo>
                  <a:pt x="4611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534758" y="2800936"/>
            <a:ext cx="292735" cy="170180"/>
          </a:xfrm>
          <a:custGeom>
            <a:avLst/>
            <a:gdLst/>
            <a:ahLst/>
            <a:cxnLst/>
            <a:rect l="l" t="t" r="r" b="b"/>
            <a:pathLst>
              <a:path w="292734" h="170180">
                <a:moveTo>
                  <a:pt x="16447" y="147912"/>
                </a:moveTo>
                <a:lnTo>
                  <a:pt x="741" y="147991"/>
                </a:lnTo>
                <a:lnTo>
                  <a:pt x="850" y="169768"/>
                </a:lnTo>
                <a:lnTo>
                  <a:pt x="21479" y="162791"/>
                </a:lnTo>
                <a:lnTo>
                  <a:pt x="16447" y="147912"/>
                </a:lnTo>
                <a:close/>
              </a:path>
              <a:path w="292734" h="170180">
                <a:moveTo>
                  <a:pt x="80345" y="109721"/>
                </a:moveTo>
                <a:lnTo>
                  <a:pt x="32044" y="126057"/>
                </a:lnTo>
                <a:lnTo>
                  <a:pt x="32153" y="147834"/>
                </a:lnTo>
                <a:lnTo>
                  <a:pt x="16449" y="147912"/>
                </a:lnTo>
                <a:lnTo>
                  <a:pt x="21479" y="162791"/>
                </a:lnTo>
                <a:lnTo>
                  <a:pt x="89718" y="139711"/>
                </a:lnTo>
                <a:lnTo>
                  <a:pt x="85377" y="124599"/>
                </a:lnTo>
                <a:lnTo>
                  <a:pt x="80345" y="109721"/>
                </a:lnTo>
                <a:close/>
              </a:path>
              <a:path w="292734" h="170180">
                <a:moveTo>
                  <a:pt x="15811" y="21035"/>
                </a:moveTo>
                <a:lnTo>
                  <a:pt x="105" y="21114"/>
                </a:lnTo>
                <a:lnTo>
                  <a:pt x="741" y="147991"/>
                </a:lnTo>
                <a:lnTo>
                  <a:pt x="16445" y="147912"/>
                </a:lnTo>
                <a:lnTo>
                  <a:pt x="11415" y="133034"/>
                </a:lnTo>
                <a:lnTo>
                  <a:pt x="32044" y="126057"/>
                </a:lnTo>
                <a:lnTo>
                  <a:pt x="31623" y="42071"/>
                </a:lnTo>
                <a:lnTo>
                  <a:pt x="11370" y="36101"/>
                </a:lnTo>
                <a:lnTo>
                  <a:pt x="15811" y="21035"/>
                </a:lnTo>
                <a:close/>
              </a:path>
              <a:path w="292734" h="170180">
                <a:moveTo>
                  <a:pt x="16447" y="147912"/>
                </a:moveTo>
                <a:lnTo>
                  <a:pt x="741" y="147991"/>
                </a:lnTo>
                <a:lnTo>
                  <a:pt x="16447" y="147912"/>
                </a:lnTo>
                <a:close/>
              </a:path>
              <a:path w="292734" h="170180">
                <a:moveTo>
                  <a:pt x="32044" y="126057"/>
                </a:moveTo>
                <a:lnTo>
                  <a:pt x="11415" y="133034"/>
                </a:lnTo>
                <a:lnTo>
                  <a:pt x="16447" y="147912"/>
                </a:lnTo>
                <a:lnTo>
                  <a:pt x="32153" y="147834"/>
                </a:lnTo>
                <a:lnTo>
                  <a:pt x="32044" y="126057"/>
                </a:lnTo>
                <a:close/>
              </a:path>
              <a:path w="292734" h="170180">
                <a:moveTo>
                  <a:pt x="85377" y="124599"/>
                </a:moveTo>
                <a:lnTo>
                  <a:pt x="89657" y="139711"/>
                </a:lnTo>
                <a:lnTo>
                  <a:pt x="90409" y="139478"/>
                </a:lnTo>
                <a:lnTo>
                  <a:pt x="85377" y="124599"/>
                </a:lnTo>
                <a:close/>
              </a:path>
              <a:path w="292734" h="170180">
                <a:moveTo>
                  <a:pt x="90036" y="139604"/>
                </a:moveTo>
                <a:lnTo>
                  <a:pt x="89657" y="139711"/>
                </a:lnTo>
                <a:lnTo>
                  <a:pt x="90036" y="139604"/>
                </a:lnTo>
                <a:close/>
              </a:path>
              <a:path w="292734" h="170180">
                <a:moveTo>
                  <a:pt x="153129" y="89088"/>
                </a:moveTo>
                <a:lnTo>
                  <a:pt x="81097" y="109487"/>
                </a:lnTo>
                <a:lnTo>
                  <a:pt x="85377" y="124599"/>
                </a:lnTo>
                <a:lnTo>
                  <a:pt x="90409" y="139478"/>
                </a:lnTo>
                <a:lnTo>
                  <a:pt x="90036" y="139604"/>
                </a:lnTo>
                <a:lnTo>
                  <a:pt x="161335" y="119412"/>
                </a:lnTo>
                <a:lnTo>
                  <a:pt x="157408" y="104200"/>
                </a:lnTo>
                <a:lnTo>
                  <a:pt x="153129" y="89088"/>
                </a:lnTo>
                <a:close/>
              </a:path>
              <a:path w="292734" h="170180">
                <a:moveTo>
                  <a:pt x="85377" y="124599"/>
                </a:moveTo>
                <a:close/>
              </a:path>
              <a:path w="292734" h="170180">
                <a:moveTo>
                  <a:pt x="81097" y="109487"/>
                </a:moveTo>
                <a:lnTo>
                  <a:pt x="80345" y="109721"/>
                </a:lnTo>
                <a:lnTo>
                  <a:pt x="85377" y="124599"/>
                </a:lnTo>
                <a:lnTo>
                  <a:pt x="81097" y="109487"/>
                </a:lnTo>
                <a:close/>
              </a:path>
              <a:path w="292734" h="170180">
                <a:moveTo>
                  <a:pt x="157408" y="104200"/>
                </a:moveTo>
                <a:lnTo>
                  <a:pt x="161318" y="119412"/>
                </a:lnTo>
                <a:lnTo>
                  <a:pt x="161688" y="119312"/>
                </a:lnTo>
                <a:lnTo>
                  <a:pt x="157408" y="104200"/>
                </a:lnTo>
                <a:close/>
              </a:path>
              <a:path w="292734" h="170180">
                <a:moveTo>
                  <a:pt x="174036" y="83710"/>
                </a:moveTo>
                <a:lnTo>
                  <a:pt x="153499" y="88988"/>
                </a:lnTo>
                <a:lnTo>
                  <a:pt x="157408" y="104200"/>
                </a:lnTo>
                <a:lnTo>
                  <a:pt x="161688" y="119312"/>
                </a:lnTo>
                <a:lnTo>
                  <a:pt x="161504" y="119365"/>
                </a:lnTo>
                <a:lnTo>
                  <a:pt x="237198" y="99910"/>
                </a:lnTo>
                <a:lnTo>
                  <a:pt x="237162" y="99771"/>
                </a:lnTo>
                <a:lnTo>
                  <a:pt x="228873" y="99771"/>
                </a:lnTo>
                <a:lnTo>
                  <a:pt x="174036" y="83710"/>
                </a:lnTo>
                <a:close/>
              </a:path>
              <a:path w="292734" h="170180">
                <a:moveTo>
                  <a:pt x="153499" y="88988"/>
                </a:moveTo>
                <a:lnTo>
                  <a:pt x="153129" y="89088"/>
                </a:lnTo>
                <a:lnTo>
                  <a:pt x="157408" y="104200"/>
                </a:lnTo>
                <a:lnTo>
                  <a:pt x="153499" y="88988"/>
                </a:lnTo>
                <a:close/>
              </a:path>
              <a:path w="292734" h="170180">
                <a:moveTo>
                  <a:pt x="237703" y="69625"/>
                </a:moveTo>
                <a:lnTo>
                  <a:pt x="233288" y="84698"/>
                </a:lnTo>
                <a:lnTo>
                  <a:pt x="237198" y="99910"/>
                </a:lnTo>
                <a:lnTo>
                  <a:pt x="292540" y="85686"/>
                </a:lnTo>
                <a:lnTo>
                  <a:pt x="237703" y="69625"/>
                </a:lnTo>
                <a:close/>
              </a:path>
              <a:path w="292734" h="170180">
                <a:moveTo>
                  <a:pt x="229379" y="69486"/>
                </a:moveTo>
                <a:lnTo>
                  <a:pt x="174036" y="83710"/>
                </a:lnTo>
                <a:lnTo>
                  <a:pt x="228873" y="99771"/>
                </a:lnTo>
                <a:lnTo>
                  <a:pt x="233288" y="84698"/>
                </a:lnTo>
                <a:lnTo>
                  <a:pt x="229379" y="69486"/>
                </a:lnTo>
                <a:close/>
              </a:path>
              <a:path w="292734" h="170180">
                <a:moveTo>
                  <a:pt x="233288" y="84698"/>
                </a:moveTo>
                <a:lnTo>
                  <a:pt x="228873" y="99771"/>
                </a:lnTo>
                <a:lnTo>
                  <a:pt x="237162" y="99771"/>
                </a:lnTo>
                <a:lnTo>
                  <a:pt x="233288" y="84698"/>
                </a:lnTo>
                <a:close/>
              </a:path>
              <a:path w="292734" h="170180">
                <a:moveTo>
                  <a:pt x="237229" y="69486"/>
                </a:moveTo>
                <a:lnTo>
                  <a:pt x="229379" y="69486"/>
                </a:lnTo>
                <a:lnTo>
                  <a:pt x="233288" y="84698"/>
                </a:lnTo>
                <a:lnTo>
                  <a:pt x="237703" y="69625"/>
                </a:lnTo>
                <a:lnTo>
                  <a:pt x="237229" y="69486"/>
                </a:lnTo>
                <a:close/>
              </a:path>
              <a:path w="292734" h="170180">
                <a:moveTo>
                  <a:pt x="162571" y="47620"/>
                </a:moveTo>
                <a:lnTo>
                  <a:pt x="153774" y="77775"/>
                </a:lnTo>
                <a:lnTo>
                  <a:pt x="174036" y="83710"/>
                </a:lnTo>
                <a:lnTo>
                  <a:pt x="229379" y="69486"/>
                </a:lnTo>
                <a:lnTo>
                  <a:pt x="237229" y="69486"/>
                </a:lnTo>
                <a:lnTo>
                  <a:pt x="162571" y="47620"/>
                </a:lnTo>
                <a:close/>
              </a:path>
              <a:path w="292734" h="170180">
                <a:moveTo>
                  <a:pt x="153758" y="77771"/>
                </a:moveTo>
                <a:close/>
              </a:path>
              <a:path w="292734" h="170180">
                <a:moveTo>
                  <a:pt x="158157" y="62690"/>
                </a:moveTo>
                <a:lnTo>
                  <a:pt x="153741" y="77766"/>
                </a:lnTo>
                <a:lnTo>
                  <a:pt x="158157" y="62690"/>
                </a:lnTo>
                <a:close/>
              </a:path>
              <a:path w="292734" h="170180">
                <a:moveTo>
                  <a:pt x="90688" y="26735"/>
                </a:moveTo>
                <a:lnTo>
                  <a:pt x="86197" y="42071"/>
                </a:lnTo>
                <a:lnTo>
                  <a:pt x="81892" y="56891"/>
                </a:lnTo>
                <a:lnTo>
                  <a:pt x="153758" y="77771"/>
                </a:lnTo>
                <a:lnTo>
                  <a:pt x="158156" y="62693"/>
                </a:lnTo>
                <a:lnTo>
                  <a:pt x="162538" y="47610"/>
                </a:lnTo>
                <a:lnTo>
                  <a:pt x="90688" y="26735"/>
                </a:lnTo>
                <a:close/>
              </a:path>
              <a:path w="292734" h="170180">
                <a:moveTo>
                  <a:pt x="162538" y="47610"/>
                </a:moveTo>
                <a:lnTo>
                  <a:pt x="158157" y="62690"/>
                </a:lnTo>
                <a:lnTo>
                  <a:pt x="162571" y="47620"/>
                </a:lnTo>
                <a:close/>
              </a:path>
              <a:path w="292734" h="170180">
                <a:moveTo>
                  <a:pt x="86274" y="41809"/>
                </a:moveTo>
                <a:lnTo>
                  <a:pt x="81833" y="56873"/>
                </a:lnTo>
                <a:lnTo>
                  <a:pt x="86274" y="41809"/>
                </a:lnTo>
                <a:close/>
              </a:path>
              <a:path w="292734" h="170180">
                <a:moveTo>
                  <a:pt x="71089" y="20957"/>
                </a:moveTo>
                <a:lnTo>
                  <a:pt x="31517" y="20957"/>
                </a:lnTo>
                <a:lnTo>
                  <a:pt x="31623" y="42071"/>
                </a:lnTo>
                <a:lnTo>
                  <a:pt x="81833" y="56873"/>
                </a:lnTo>
                <a:lnTo>
                  <a:pt x="86274" y="41808"/>
                </a:lnTo>
                <a:lnTo>
                  <a:pt x="90657" y="26725"/>
                </a:lnTo>
                <a:lnTo>
                  <a:pt x="71089" y="20957"/>
                </a:lnTo>
                <a:close/>
              </a:path>
              <a:path w="292734" h="170180">
                <a:moveTo>
                  <a:pt x="31517" y="20957"/>
                </a:moveTo>
                <a:lnTo>
                  <a:pt x="15811" y="21035"/>
                </a:lnTo>
                <a:lnTo>
                  <a:pt x="11370" y="36101"/>
                </a:lnTo>
                <a:lnTo>
                  <a:pt x="31623" y="42071"/>
                </a:lnTo>
                <a:lnTo>
                  <a:pt x="31517" y="20957"/>
                </a:lnTo>
                <a:close/>
              </a:path>
              <a:path w="292734" h="170180">
                <a:moveTo>
                  <a:pt x="90656" y="26725"/>
                </a:moveTo>
                <a:lnTo>
                  <a:pt x="86274" y="41808"/>
                </a:lnTo>
                <a:lnTo>
                  <a:pt x="90715" y="26743"/>
                </a:lnTo>
                <a:close/>
              </a:path>
              <a:path w="292734" h="170180">
                <a:moveTo>
                  <a:pt x="90657" y="26725"/>
                </a:moveTo>
                <a:close/>
              </a:path>
              <a:path w="292734" h="170180">
                <a:moveTo>
                  <a:pt x="0" y="0"/>
                </a:moveTo>
                <a:lnTo>
                  <a:pt x="105" y="21114"/>
                </a:lnTo>
                <a:lnTo>
                  <a:pt x="15811" y="21035"/>
                </a:lnTo>
                <a:lnTo>
                  <a:pt x="20253" y="5970"/>
                </a:lnTo>
                <a:lnTo>
                  <a:pt x="0" y="0"/>
                </a:lnTo>
                <a:close/>
              </a:path>
              <a:path w="292734" h="170180">
                <a:moveTo>
                  <a:pt x="20253" y="5970"/>
                </a:moveTo>
                <a:lnTo>
                  <a:pt x="15811" y="21035"/>
                </a:lnTo>
                <a:lnTo>
                  <a:pt x="71089" y="20957"/>
                </a:lnTo>
                <a:lnTo>
                  <a:pt x="20253" y="597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53678" y="4481708"/>
            <a:ext cx="286385" cy="173990"/>
          </a:xfrm>
          <a:custGeom>
            <a:avLst/>
            <a:gdLst/>
            <a:ahLst/>
            <a:cxnLst/>
            <a:rect l="l" t="t" r="r" b="b"/>
            <a:pathLst>
              <a:path w="286384" h="173989">
                <a:moveTo>
                  <a:pt x="389" y="151236"/>
                </a:moveTo>
                <a:lnTo>
                  <a:pt x="0" y="173488"/>
                </a:lnTo>
                <a:lnTo>
                  <a:pt x="21096" y="166399"/>
                </a:lnTo>
                <a:lnTo>
                  <a:pt x="16092" y="151511"/>
                </a:lnTo>
                <a:lnTo>
                  <a:pt x="389" y="151236"/>
                </a:lnTo>
                <a:close/>
              </a:path>
              <a:path w="286384" h="173989">
                <a:moveTo>
                  <a:pt x="84466" y="111965"/>
                </a:moveTo>
                <a:lnTo>
                  <a:pt x="32185" y="129533"/>
                </a:lnTo>
                <a:lnTo>
                  <a:pt x="31796" y="151785"/>
                </a:lnTo>
                <a:lnTo>
                  <a:pt x="16185" y="151785"/>
                </a:lnTo>
                <a:lnTo>
                  <a:pt x="21096" y="166399"/>
                </a:lnTo>
                <a:lnTo>
                  <a:pt x="64582" y="151785"/>
                </a:lnTo>
                <a:lnTo>
                  <a:pt x="31796" y="151785"/>
                </a:lnTo>
                <a:lnTo>
                  <a:pt x="16092" y="151511"/>
                </a:lnTo>
                <a:lnTo>
                  <a:pt x="65399" y="151511"/>
                </a:lnTo>
                <a:lnTo>
                  <a:pt x="93216" y="142163"/>
                </a:lnTo>
                <a:lnTo>
                  <a:pt x="92974" y="142163"/>
                </a:lnTo>
                <a:lnTo>
                  <a:pt x="89469" y="126853"/>
                </a:lnTo>
                <a:lnTo>
                  <a:pt x="84466" y="111965"/>
                </a:lnTo>
                <a:close/>
              </a:path>
              <a:path w="286384" h="173989">
                <a:moveTo>
                  <a:pt x="32185" y="129533"/>
                </a:moveTo>
                <a:lnTo>
                  <a:pt x="11089" y="136623"/>
                </a:lnTo>
                <a:lnTo>
                  <a:pt x="16092" y="151511"/>
                </a:lnTo>
                <a:lnTo>
                  <a:pt x="31796" y="151785"/>
                </a:lnTo>
                <a:lnTo>
                  <a:pt x="32185" y="129533"/>
                </a:lnTo>
                <a:close/>
              </a:path>
              <a:path w="286384" h="173989">
                <a:moveTo>
                  <a:pt x="2668" y="20885"/>
                </a:moveTo>
                <a:lnTo>
                  <a:pt x="389" y="151236"/>
                </a:lnTo>
                <a:lnTo>
                  <a:pt x="16092" y="151511"/>
                </a:lnTo>
                <a:lnTo>
                  <a:pt x="11089" y="136623"/>
                </a:lnTo>
                <a:lnTo>
                  <a:pt x="32185" y="129533"/>
                </a:lnTo>
                <a:lnTo>
                  <a:pt x="33710" y="42319"/>
                </a:lnTo>
                <a:lnTo>
                  <a:pt x="13747" y="36170"/>
                </a:lnTo>
                <a:lnTo>
                  <a:pt x="18371" y="21159"/>
                </a:lnTo>
                <a:lnTo>
                  <a:pt x="2668" y="20885"/>
                </a:lnTo>
                <a:close/>
              </a:path>
              <a:path w="286384" h="173989">
                <a:moveTo>
                  <a:pt x="89469" y="126853"/>
                </a:moveTo>
                <a:lnTo>
                  <a:pt x="92974" y="142163"/>
                </a:lnTo>
                <a:lnTo>
                  <a:pt x="93733" y="141989"/>
                </a:lnTo>
                <a:lnTo>
                  <a:pt x="94472" y="141741"/>
                </a:lnTo>
                <a:lnTo>
                  <a:pt x="89469" y="126853"/>
                </a:lnTo>
                <a:close/>
              </a:path>
              <a:path w="286384" h="173989">
                <a:moveTo>
                  <a:pt x="93733" y="141989"/>
                </a:moveTo>
                <a:lnTo>
                  <a:pt x="92974" y="142163"/>
                </a:lnTo>
                <a:lnTo>
                  <a:pt x="93216" y="142163"/>
                </a:lnTo>
                <a:lnTo>
                  <a:pt x="93733" y="141989"/>
                </a:lnTo>
                <a:close/>
              </a:path>
              <a:path w="286384" h="173989">
                <a:moveTo>
                  <a:pt x="158218" y="95002"/>
                </a:moveTo>
                <a:lnTo>
                  <a:pt x="85964" y="111542"/>
                </a:lnTo>
                <a:lnTo>
                  <a:pt x="89469" y="126853"/>
                </a:lnTo>
                <a:lnTo>
                  <a:pt x="94472" y="141741"/>
                </a:lnTo>
                <a:lnTo>
                  <a:pt x="93733" y="141989"/>
                </a:lnTo>
                <a:lnTo>
                  <a:pt x="166089" y="125425"/>
                </a:lnTo>
                <a:lnTo>
                  <a:pt x="162584" y="110115"/>
                </a:lnTo>
                <a:lnTo>
                  <a:pt x="157385" y="95294"/>
                </a:lnTo>
                <a:lnTo>
                  <a:pt x="158218" y="95002"/>
                </a:lnTo>
                <a:close/>
              </a:path>
              <a:path w="286384" h="173989">
                <a:moveTo>
                  <a:pt x="89469" y="126853"/>
                </a:moveTo>
                <a:close/>
              </a:path>
              <a:path w="286384" h="173989">
                <a:moveTo>
                  <a:pt x="85964" y="111542"/>
                </a:moveTo>
                <a:lnTo>
                  <a:pt x="85204" y="111716"/>
                </a:lnTo>
                <a:lnTo>
                  <a:pt x="84466" y="111965"/>
                </a:lnTo>
                <a:lnTo>
                  <a:pt x="89469" y="126853"/>
                </a:lnTo>
                <a:lnTo>
                  <a:pt x="85964" y="111542"/>
                </a:lnTo>
                <a:close/>
              </a:path>
              <a:path w="286384" h="173989">
                <a:moveTo>
                  <a:pt x="162584" y="110115"/>
                </a:moveTo>
                <a:lnTo>
                  <a:pt x="166089" y="125425"/>
                </a:lnTo>
                <a:lnTo>
                  <a:pt x="166949" y="125228"/>
                </a:lnTo>
                <a:lnTo>
                  <a:pt x="167783" y="124936"/>
                </a:lnTo>
                <a:lnTo>
                  <a:pt x="162584" y="110115"/>
                </a:lnTo>
                <a:close/>
              </a:path>
              <a:path w="286384" h="173989">
                <a:moveTo>
                  <a:pt x="206085" y="94805"/>
                </a:moveTo>
                <a:lnTo>
                  <a:pt x="159079" y="94805"/>
                </a:lnTo>
                <a:lnTo>
                  <a:pt x="162584" y="110115"/>
                </a:lnTo>
                <a:lnTo>
                  <a:pt x="167783" y="124936"/>
                </a:lnTo>
                <a:lnTo>
                  <a:pt x="236728" y="100752"/>
                </a:lnTo>
                <a:lnTo>
                  <a:pt x="228539" y="100752"/>
                </a:lnTo>
                <a:lnTo>
                  <a:pt x="206085" y="94805"/>
                </a:lnTo>
                <a:close/>
              </a:path>
              <a:path w="286384" h="173989">
                <a:moveTo>
                  <a:pt x="162584" y="110115"/>
                </a:moveTo>
                <a:close/>
              </a:path>
              <a:path w="286384" h="173989">
                <a:moveTo>
                  <a:pt x="162584" y="110115"/>
                </a:moveTo>
                <a:close/>
              </a:path>
              <a:path w="286384" h="173989">
                <a:moveTo>
                  <a:pt x="159079" y="94805"/>
                </a:moveTo>
                <a:lnTo>
                  <a:pt x="158218" y="95002"/>
                </a:lnTo>
                <a:lnTo>
                  <a:pt x="157385" y="95294"/>
                </a:lnTo>
                <a:lnTo>
                  <a:pt x="162584" y="110115"/>
                </a:lnTo>
                <a:lnTo>
                  <a:pt x="159079" y="94805"/>
                </a:lnTo>
                <a:close/>
              </a:path>
              <a:path w="286384" h="173989">
                <a:moveTo>
                  <a:pt x="227361" y="70748"/>
                </a:moveTo>
                <a:lnTo>
                  <a:pt x="179132" y="87666"/>
                </a:lnTo>
                <a:lnTo>
                  <a:pt x="228539" y="100752"/>
                </a:lnTo>
                <a:lnTo>
                  <a:pt x="232560" y="85569"/>
                </a:lnTo>
                <a:lnTo>
                  <a:pt x="227361" y="70748"/>
                </a:lnTo>
                <a:close/>
              </a:path>
              <a:path w="286384" h="173989">
                <a:moveTo>
                  <a:pt x="232560" y="85569"/>
                </a:moveTo>
                <a:lnTo>
                  <a:pt x="228539" y="100752"/>
                </a:lnTo>
                <a:lnTo>
                  <a:pt x="236728" y="100752"/>
                </a:lnTo>
                <a:lnTo>
                  <a:pt x="237759" y="100390"/>
                </a:lnTo>
                <a:lnTo>
                  <a:pt x="232560" y="85569"/>
                </a:lnTo>
                <a:close/>
              </a:path>
              <a:path w="286384" h="173989">
                <a:moveTo>
                  <a:pt x="236582" y="70386"/>
                </a:moveTo>
                <a:lnTo>
                  <a:pt x="232560" y="85569"/>
                </a:lnTo>
                <a:lnTo>
                  <a:pt x="237759" y="100390"/>
                </a:lnTo>
                <a:lnTo>
                  <a:pt x="285989" y="83472"/>
                </a:lnTo>
                <a:lnTo>
                  <a:pt x="236582" y="70386"/>
                </a:lnTo>
                <a:close/>
              </a:path>
              <a:path w="286384" h="173989">
                <a:moveTo>
                  <a:pt x="179132" y="87666"/>
                </a:moveTo>
                <a:lnTo>
                  <a:pt x="158218" y="95002"/>
                </a:lnTo>
                <a:lnTo>
                  <a:pt x="159079" y="94805"/>
                </a:lnTo>
                <a:lnTo>
                  <a:pt x="206085" y="94805"/>
                </a:lnTo>
                <a:lnTo>
                  <a:pt x="179132" y="87666"/>
                </a:lnTo>
                <a:close/>
              </a:path>
              <a:path w="286384" h="173989">
                <a:moveTo>
                  <a:pt x="222248" y="66590"/>
                </a:moveTo>
                <a:lnTo>
                  <a:pt x="160902" y="66590"/>
                </a:lnTo>
                <a:lnTo>
                  <a:pt x="156881" y="81773"/>
                </a:lnTo>
                <a:lnTo>
                  <a:pt x="179132" y="87666"/>
                </a:lnTo>
                <a:lnTo>
                  <a:pt x="227361" y="70748"/>
                </a:lnTo>
                <a:lnTo>
                  <a:pt x="236486" y="70748"/>
                </a:lnTo>
                <a:lnTo>
                  <a:pt x="236582" y="70386"/>
                </a:lnTo>
                <a:lnTo>
                  <a:pt x="222248" y="66590"/>
                </a:lnTo>
                <a:close/>
              </a:path>
              <a:path w="286384" h="173989">
                <a:moveTo>
                  <a:pt x="236486" y="70748"/>
                </a:moveTo>
                <a:lnTo>
                  <a:pt x="227361" y="70748"/>
                </a:lnTo>
                <a:lnTo>
                  <a:pt x="232560" y="85569"/>
                </a:lnTo>
                <a:lnTo>
                  <a:pt x="236486" y="70748"/>
                </a:lnTo>
                <a:close/>
              </a:path>
              <a:path w="286384" h="173989">
                <a:moveTo>
                  <a:pt x="160902" y="66590"/>
                </a:moveTo>
                <a:lnTo>
                  <a:pt x="155987" y="81507"/>
                </a:lnTo>
                <a:lnTo>
                  <a:pt x="156430" y="81653"/>
                </a:lnTo>
                <a:lnTo>
                  <a:pt x="156881" y="81773"/>
                </a:lnTo>
                <a:lnTo>
                  <a:pt x="160902" y="66590"/>
                </a:lnTo>
                <a:close/>
              </a:path>
              <a:path w="286384" h="173989">
                <a:moveTo>
                  <a:pt x="94720" y="28247"/>
                </a:moveTo>
                <a:lnTo>
                  <a:pt x="89805" y="43165"/>
                </a:lnTo>
                <a:lnTo>
                  <a:pt x="85181" y="58175"/>
                </a:lnTo>
                <a:lnTo>
                  <a:pt x="155987" y="81507"/>
                </a:lnTo>
                <a:lnTo>
                  <a:pt x="160902" y="66590"/>
                </a:lnTo>
                <a:lnTo>
                  <a:pt x="164924" y="51407"/>
                </a:lnTo>
                <a:lnTo>
                  <a:pt x="94720" y="28247"/>
                </a:lnTo>
                <a:close/>
              </a:path>
              <a:path w="286384" h="173989">
                <a:moveTo>
                  <a:pt x="165375" y="51526"/>
                </a:moveTo>
                <a:lnTo>
                  <a:pt x="165817" y="51672"/>
                </a:lnTo>
                <a:lnTo>
                  <a:pt x="160902" y="66590"/>
                </a:lnTo>
                <a:lnTo>
                  <a:pt x="222248" y="66590"/>
                </a:lnTo>
                <a:lnTo>
                  <a:pt x="165375" y="51526"/>
                </a:lnTo>
                <a:close/>
              </a:path>
              <a:path w="286384" h="173989">
                <a:moveTo>
                  <a:pt x="164924" y="51407"/>
                </a:moveTo>
                <a:lnTo>
                  <a:pt x="160902" y="66590"/>
                </a:lnTo>
                <a:lnTo>
                  <a:pt x="165817" y="51672"/>
                </a:lnTo>
                <a:lnTo>
                  <a:pt x="165375" y="51526"/>
                </a:lnTo>
                <a:lnTo>
                  <a:pt x="164924" y="51407"/>
                </a:lnTo>
                <a:close/>
              </a:path>
              <a:path w="286384" h="173989">
                <a:moveTo>
                  <a:pt x="85035" y="58130"/>
                </a:moveTo>
                <a:lnTo>
                  <a:pt x="85172" y="58175"/>
                </a:lnTo>
                <a:lnTo>
                  <a:pt x="85035" y="58130"/>
                </a:lnTo>
                <a:close/>
              </a:path>
              <a:path w="286384" h="173989">
                <a:moveTo>
                  <a:pt x="89805" y="43165"/>
                </a:moveTo>
                <a:lnTo>
                  <a:pt x="84890" y="58082"/>
                </a:lnTo>
                <a:lnTo>
                  <a:pt x="85181" y="58175"/>
                </a:lnTo>
                <a:lnTo>
                  <a:pt x="89805" y="43165"/>
                </a:lnTo>
                <a:close/>
              </a:path>
              <a:path w="286384" h="173989">
                <a:moveTo>
                  <a:pt x="22995" y="6149"/>
                </a:moveTo>
                <a:lnTo>
                  <a:pt x="18371" y="21159"/>
                </a:lnTo>
                <a:lnTo>
                  <a:pt x="34075" y="21434"/>
                </a:lnTo>
                <a:lnTo>
                  <a:pt x="33710" y="42319"/>
                </a:lnTo>
                <a:lnTo>
                  <a:pt x="85035" y="58130"/>
                </a:lnTo>
                <a:lnTo>
                  <a:pt x="84890" y="58082"/>
                </a:lnTo>
                <a:lnTo>
                  <a:pt x="89805" y="43165"/>
                </a:lnTo>
                <a:lnTo>
                  <a:pt x="94429" y="28155"/>
                </a:lnTo>
                <a:lnTo>
                  <a:pt x="22995" y="6149"/>
                </a:lnTo>
                <a:close/>
              </a:path>
              <a:path w="286384" h="173989">
                <a:moveTo>
                  <a:pt x="165012" y="51407"/>
                </a:moveTo>
                <a:lnTo>
                  <a:pt x="165375" y="51526"/>
                </a:lnTo>
                <a:lnTo>
                  <a:pt x="165012" y="51407"/>
                </a:lnTo>
                <a:close/>
              </a:path>
              <a:path w="286384" h="173989">
                <a:moveTo>
                  <a:pt x="94429" y="28155"/>
                </a:moveTo>
                <a:lnTo>
                  <a:pt x="89805" y="43165"/>
                </a:lnTo>
                <a:lnTo>
                  <a:pt x="94720" y="28247"/>
                </a:lnTo>
                <a:lnTo>
                  <a:pt x="94429" y="28155"/>
                </a:lnTo>
                <a:close/>
              </a:path>
              <a:path w="286384" h="173989">
                <a:moveTo>
                  <a:pt x="18371" y="21159"/>
                </a:moveTo>
                <a:lnTo>
                  <a:pt x="13747" y="36170"/>
                </a:lnTo>
                <a:lnTo>
                  <a:pt x="33710" y="42319"/>
                </a:lnTo>
                <a:lnTo>
                  <a:pt x="34075" y="21434"/>
                </a:lnTo>
                <a:lnTo>
                  <a:pt x="18371" y="21159"/>
                </a:lnTo>
                <a:close/>
              </a:path>
              <a:path w="286384" h="173989">
                <a:moveTo>
                  <a:pt x="18371" y="21159"/>
                </a:moveTo>
                <a:close/>
              </a:path>
              <a:path w="286384" h="173989">
                <a:moveTo>
                  <a:pt x="3033" y="0"/>
                </a:moveTo>
                <a:lnTo>
                  <a:pt x="2668" y="20885"/>
                </a:lnTo>
                <a:lnTo>
                  <a:pt x="18371" y="21159"/>
                </a:lnTo>
                <a:lnTo>
                  <a:pt x="22995" y="6149"/>
                </a:lnTo>
                <a:lnTo>
                  <a:pt x="3033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818211" y="2734056"/>
            <a:ext cx="294005" cy="173355"/>
          </a:xfrm>
          <a:custGeom>
            <a:avLst/>
            <a:gdLst/>
            <a:ahLst/>
            <a:cxnLst/>
            <a:rect l="l" t="t" r="r" b="b"/>
            <a:pathLst>
              <a:path w="294005" h="173355">
                <a:moveTo>
                  <a:pt x="16399" y="152890"/>
                </a:moveTo>
                <a:lnTo>
                  <a:pt x="692" y="152962"/>
                </a:lnTo>
                <a:lnTo>
                  <a:pt x="784" y="173223"/>
                </a:lnTo>
                <a:lnTo>
                  <a:pt x="20383" y="168083"/>
                </a:lnTo>
                <a:lnTo>
                  <a:pt x="16399" y="152890"/>
                </a:lnTo>
                <a:close/>
              </a:path>
              <a:path w="294005" h="173355">
                <a:moveTo>
                  <a:pt x="86448" y="118281"/>
                </a:moveTo>
                <a:lnTo>
                  <a:pt x="32013" y="132558"/>
                </a:lnTo>
                <a:lnTo>
                  <a:pt x="32105" y="152819"/>
                </a:lnTo>
                <a:lnTo>
                  <a:pt x="16399" y="152890"/>
                </a:lnTo>
                <a:lnTo>
                  <a:pt x="20383" y="168083"/>
                </a:lnTo>
                <a:lnTo>
                  <a:pt x="95030" y="148506"/>
                </a:lnTo>
                <a:lnTo>
                  <a:pt x="91045" y="133313"/>
                </a:lnTo>
                <a:lnTo>
                  <a:pt x="85851" y="118491"/>
                </a:lnTo>
                <a:lnTo>
                  <a:pt x="86448" y="118281"/>
                </a:lnTo>
                <a:close/>
              </a:path>
              <a:path w="294005" h="173355">
                <a:moveTo>
                  <a:pt x="15801" y="20932"/>
                </a:moveTo>
                <a:lnTo>
                  <a:pt x="95" y="21004"/>
                </a:lnTo>
                <a:lnTo>
                  <a:pt x="692" y="152962"/>
                </a:lnTo>
                <a:lnTo>
                  <a:pt x="16397" y="152890"/>
                </a:lnTo>
                <a:lnTo>
                  <a:pt x="12414" y="137698"/>
                </a:lnTo>
                <a:lnTo>
                  <a:pt x="32013" y="132558"/>
                </a:lnTo>
                <a:lnTo>
                  <a:pt x="31602" y="41865"/>
                </a:lnTo>
                <a:lnTo>
                  <a:pt x="11428" y="36018"/>
                </a:lnTo>
                <a:lnTo>
                  <a:pt x="15801" y="20932"/>
                </a:lnTo>
                <a:close/>
              </a:path>
              <a:path w="294005" h="173355">
                <a:moveTo>
                  <a:pt x="32013" y="132558"/>
                </a:moveTo>
                <a:lnTo>
                  <a:pt x="12414" y="137698"/>
                </a:lnTo>
                <a:lnTo>
                  <a:pt x="16399" y="152890"/>
                </a:lnTo>
                <a:lnTo>
                  <a:pt x="32105" y="152819"/>
                </a:lnTo>
                <a:lnTo>
                  <a:pt x="32013" y="132558"/>
                </a:lnTo>
                <a:close/>
              </a:path>
              <a:path w="294005" h="173355">
                <a:moveTo>
                  <a:pt x="91045" y="133313"/>
                </a:moveTo>
                <a:lnTo>
                  <a:pt x="95030" y="148506"/>
                </a:lnTo>
                <a:lnTo>
                  <a:pt x="95642" y="148345"/>
                </a:lnTo>
                <a:lnTo>
                  <a:pt x="96239" y="148136"/>
                </a:lnTo>
                <a:lnTo>
                  <a:pt x="91045" y="133313"/>
                </a:lnTo>
                <a:close/>
              </a:path>
              <a:path w="294005" h="173355">
                <a:moveTo>
                  <a:pt x="164553" y="118121"/>
                </a:moveTo>
                <a:lnTo>
                  <a:pt x="87061" y="118121"/>
                </a:lnTo>
                <a:lnTo>
                  <a:pt x="91045" y="133313"/>
                </a:lnTo>
                <a:lnTo>
                  <a:pt x="96239" y="148136"/>
                </a:lnTo>
                <a:lnTo>
                  <a:pt x="166231" y="123609"/>
                </a:lnTo>
                <a:lnTo>
                  <a:pt x="164553" y="118121"/>
                </a:lnTo>
                <a:close/>
              </a:path>
              <a:path w="294005" h="173355">
                <a:moveTo>
                  <a:pt x="91045" y="133313"/>
                </a:moveTo>
                <a:close/>
              </a:path>
              <a:path w="294005" h="173355">
                <a:moveTo>
                  <a:pt x="87061" y="118121"/>
                </a:moveTo>
                <a:lnTo>
                  <a:pt x="86448" y="118281"/>
                </a:lnTo>
                <a:lnTo>
                  <a:pt x="85851" y="118491"/>
                </a:lnTo>
                <a:lnTo>
                  <a:pt x="91045" y="133313"/>
                </a:lnTo>
                <a:lnTo>
                  <a:pt x="87061" y="118121"/>
                </a:lnTo>
                <a:close/>
              </a:path>
              <a:path w="294005" h="173355">
                <a:moveTo>
                  <a:pt x="161732" y="108543"/>
                </a:moveTo>
                <a:lnTo>
                  <a:pt x="166170" y="123609"/>
                </a:lnTo>
                <a:lnTo>
                  <a:pt x="166926" y="123366"/>
                </a:lnTo>
                <a:lnTo>
                  <a:pt x="161732" y="108543"/>
                </a:lnTo>
                <a:close/>
              </a:path>
              <a:path w="294005" h="173355">
                <a:moveTo>
                  <a:pt x="166551" y="123497"/>
                </a:moveTo>
                <a:lnTo>
                  <a:pt x="166170" y="123609"/>
                </a:lnTo>
                <a:lnTo>
                  <a:pt x="166551" y="123497"/>
                </a:lnTo>
                <a:close/>
              </a:path>
              <a:path w="294005" h="173355">
                <a:moveTo>
                  <a:pt x="175199" y="88202"/>
                </a:moveTo>
                <a:lnTo>
                  <a:pt x="157293" y="93477"/>
                </a:lnTo>
                <a:lnTo>
                  <a:pt x="161732" y="108543"/>
                </a:lnTo>
                <a:lnTo>
                  <a:pt x="166926" y="123366"/>
                </a:lnTo>
                <a:lnTo>
                  <a:pt x="166551" y="123497"/>
                </a:lnTo>
                <a:lnTo>
                  <a:pt x="238327" y="102352"/>
                </a:lnTo>
                <a:lnTo>
                  <a:pt x="230505" y="102352"/>
                </a:lnTo>
                <a:lnTo>
                  <a:pt x="175199" y="88202"/>
                </a:lnTo>
                <a:close/>
              </a:path>
              <a:path w="294005" h="173355">
                <a:moveTo>
                  <a:pt x="156537" y="93721"/>
                </a:moveTo>
                <a:lnTo>
                  <a:pt x="86448" y="118281"/>
                </a:lnTo>
                <a:lnTo>
                  <a:pt x="87061" y="118121"/>
                </a:lnTo>
                <a:lnTo>
                  <a:pt x="164553" y="118121"/>
                </a:lnTo>
                <a:lnTo>
                  <a:pt x="161732" y="108543"/>
                </a:lnTo>
                <a:lnTo>
                  <a:pt x="156537" y="93721"/>
                </a:lnTo>
                <a:close/>
              </a:path>
              <a:path w="294005" h="173355">
                <a:moveTo>
                  <a:pt x="161732" y="108543"/>
                </a:moveTo>
                <a:close/>
              </a:path>
              <a:path w="294005" h="173355">
                <a:moveTo>
                  <a:pt x="157293" y="93477"/>
                </a:moveTo>
                <a:lnTo>
                  <a:pt x="156537" y="93721"/>
                </a:lnTo>
                <a:lnTo>
                  <a:pt x="161732" y="108543"/>
                </a:lnTo>
                <a:lnTo>
                  <a:pt x="157293" y="93477"/>
                </a:lnTo>
                <a:close/>
              </a:path>
              <a:path w="294005" h="173355">
                <a:moveTo>
                  <a:pt x="229960" y="72069"/>
                </a:moveTo>
                <a:lnTo>
                  <a:pt x="175199" y="88202"/>
                </a:lnTo>
                <a:lnTo>
                  <a:pt x="230505" y="102352"/>
                </a:lnTo>
                <a:lnTo>
                  <a:pt x="234398" y="87136"/>
                </a:lnTo>
                <a:lnTo>
                  <a:pt x="229960" y="72069"/>
                </a:lnTo>
                <a:close/>
              </a:path>
              <a:path w="294005" h="173355">
                <a:moveTo>
                  <a:pt x="234398" y="87136"/>
                </a:moveTo>
                <a:lnTo>
                  <a:pt x="230505" y="102352"/>
                </a:lnTo>
                <a:lnTo>
                  <a:pt x="238327" y="102352"/>
                </a:lnTo>
                <a:lnTo>
                  <a:pt x="238837" y="102202"/>
                </a:lnTo>
                <a:lnTo>
                  <a:pt x="234398" y="87136"/>
                </a:lnTo>
                <a:close/>
              </a:path>
              <a:path w="294005" h="173355">
                <a:moveTo>
                  <a:pt x="238291" y="71919"/>
                </a:moveTo>
                <a:lnTo>
                  <a:pt x="234398" y="87136"/>
                </a:lnTo>
                <a:lnTo>
                  <a:pt x="238837" y="102202"/>
                </a:lnTo>
                <a:lnTo>
                  <a:pt x="293597" y="86069"/>
                </a:lnTo>
                <a:lnTo>
                  <a:pt x="238291" y="71919"/>
                </a:lnTo>
                <a:close/>
              </a:path>
              <a:path w="294005" h="173355">
                <a:moveTo>
                  <a:pt x="224313" y="68343"/>
                </a:moveTo>
                <a:lnTo>
                  <a:pt x="160947" y="68343"/>
                </a:lnTo>
                <a:lnTo>
                  <a:pt x="157054" y="83559"/>
                </a:lnTo>
                <a:lnTo>
                  <a:pt x="175199" y="88202"/>
                </a:lnTo>
                <a:lnTo>
                  <a:pt x="229960" y="72069"/>
                </a:lnTo>
                <a:lnTo>
                  <a:pt x="238253" y="72069"/>
                </a:lnTo>
                <a:lnTo>
                  <a:pt x="238291" y="71919"/>
                </a:lnTo>
                <a:lnTo>
                  <a:pt x="224313" y="68343"/>
                </a:lnTo>
                <a:close/>
              </a:path>
              <a:path w="294005" h="173355">
                <a:moveTo>
                  <a:pt x="238253" y="72069"/>
                </a:moveTo>
                <a:lnTo>
                  <a:pt x="229960" y="72069"/>
                </a:lnTo>
                <a:lnTo>
                  <a:pt x="234398" y="87136"/>
                </a:lnTo>
                <a:lnTo>
                  <a:pt x="238253" y="72069"/>
                </a:lnTo>
                <a:close/>
              </a:path>
              <a:path w="294005" h="173355">
                <a:moveTo>
                  <a:pt x="160947" y="68343"/>
                </a:moveTo>
                <a:lnTo>
                  <a:pt x="155553" y="83094"/>
                </a:lnTo>
                <a:lnTo>
                  <a:pt x="156292" y="83364"/>
                </a:lnTo>
                <a:lnTo>
                  <a:pt x="157054" y="83559"/>
                </a:lnTo>
                <a:lnTo>
                  <a:pt x="160947" y="68343"/>
                </a:lnTo>
                <a:close/>
              </a:path>
              <a:path w="294005" h="173355">
                <a:moveTo>
                  <a:pt x="95954" y="27851"/>
                </a:moveTo>
                <a:lnTo>
                  <a:pt x="90559" y="42602"/>
                </a:lnTo>
                <a:lnTo>
                  <a:pt x="86187" y="57687"/>
                </a:lnTo>
                <a:lnTo>
                  <a:pt x="155553" y="83094"/>
                </a:lnTo>
                <a:lnTo>
                  <a:pt x="160947" y="68343"/>
                </a:lnTo>
                <a:lnTo>
                  <a:pt x="164840" y="53127"/>
                </a:lnTo>
                <a:lnTo>
                  <a:pt x="165069" y="53127"/>
                </a:lnTo>
                <a:lnTo>
                  <a:pt x="95954" y="27851"/>
                </a:lnTo>
                <a:close/>
              </a:path>
              <a:path w="294005" h="173355">
                <a:moveTo>
                  <a:pt x="165603" y="53322"/>
                </a:moveTo>
                <a:lnTo>
                  <a:pt x="166342" y="53592"/>
                </a:lnTo>
                <a:lnTo>
                  <a:pt x="160947" y="68343"/>
                </a:lnTo>
                <a:lnTo>
                  <a:pt x="224313" y="68343"/>
                </a:lnTo>
                <a:lnTo>
                  <a:pt x="165603" y="53322"/>
                </a:lnTo>
                <a:close/>
              </a:path>
              <a:path w="294005" h="173355">
                <a:moveTo>
                  <a:pt x="164840" y="53127"/>
                </a:moveTo>
                <a:lnTo>
                  <a:pt x="160947" y="68343"/>
                </a:lnTo>
                <a:lnTo>
                  <a:pt x="166342" y="53592"/>
                </a:lnTo>
                <a:lnTo>
                  <a:pt x="165603" y="53322"/>
                </a:lnTo>
                <a:lnTo>
                  <a:pt x="164840" y="53127"/>
                </a:lnTo>
                <a:close/>
              </a:path>
              <a:path w="294005" h="173355">
                <a:moveTo>
                  <a:pt x="85670" y="57537"/>
                </a:moveTo>
                <a:lnTo>
                  <a:pt x="86080" y="57687"/>
                </a:lnTo>
                <a:lnTo>
                  <a:pt x="85670" y="57537"/>
                </a:lnTo>
                <a:close/>
              </a:path>
              <a:path w="294005" h="173355">
                <a:moveTo>
                  <a:pt x="90559" y="42602"/>
                </a:moveTo>
                <a:lnTo>
                  <a:pt x="85165" y="57352"/>
                </a:lnTo>
                <a:lnTo>
                  <a:pt x="85670" y="57537"/>
                </a:lnTo>
                <a:lnTo>
                  <a:pt x="86187" y="57687"/>
                </a:lnTo>
                <a:lnTo>
                  <a:pt x="90559" y="42602"/>
                </a:lnTo>
                <a:close/>
              </a:path>
              <a:path w="294005" h="173355">
                <a:moveTo>
                  <a:pt x="71973" y="20861"/>
                </a:moveTo>
                <a:lnTo>
                  <a:pt x="31507" y="20861"/>
                </a:lnTo>
                <a:lnTo>
                  <a:pt x="31602" y="41865"/>
                </a:lnTo>
                <a:lnTo>
                  <a:pt x="85670" y="57537"/>
                </a:lnTo>
                <a:lnTo>
                  <a:pt x="85165" y="57352"/>
                </a:lnTo>
                <a:lnTo>
                  <a:pt x="90559" y="42602"/>
                </a:lnTo>
                <a:lnTo>
                  <a:pt x="94932" y="27516"/>
                </a:lnTo>
                <a:lnTo>
                  <a:pt x="71973" y="20861"/>
                </a:lnTo>
                <a:close/>
              </a:path>
              <a:path w="294005" h="173355">
                <a:moveTo>
                  <a:pt x="165069" y="53127"/>
                </a:moveTo>
                <a:lnTo>
                  <a:pt x="164840" y="53127"/>
                </a:lnTo>
                <a:lnTo>
                  <a:pt x="165603" y="53322"/>
                </a:lnTo>
                <a:lnTo>
                  <a:pt x="165069" y="53127"/>
                </a:lnTo>
                <a:close/>
              </a:path>
              <a:path w="294005" h="173355">
                <a:moveTo>
                  <a:pt x="94932" y="27516"/>
                </a:moveTo>
                <a:lnTo>
                  <a:pt x="90559" y="42602"/>
                </a:lnTo>
                <a:lnTo>
                  <a:pt x="95954" y="27851"/>
                </a:lnTo>
                <a:lnTo>
                  <a:pt x="95449" y="27666"/>
                </a:lnTo>
                <a:lnTo>
                  <a:pt x="94932" y="27516"/>
                </a:lnTo>
                <a:close/>
              </a:path>
              <a:path w="294005" h="173355">
                <a:moveTo>
                  <a:pt x="31507" y="20861"/>
                </a:moveTo>
                <a:lnTo>
                  <a:pt x="15801" y="20932"/>
                </a:lnTo>
                <a:lnTo>
                  <a:pt x="11428" y="36018"/>
                </a:lnTo>
                <a:lnTo>
                  <a:pt x="31602" y="41865"/>
                </a:lnTo>
                <a:lnTo>
                  <a:pt x="31507" y="20861"/>
                </a:lnTo>
                <a:close/>
              </a:path>
              <a:path w="294005" h="173355">
                <a:moveTo>
                  <a:pt x="0" y="0"/>
                </a:moveTo>
                <a:lnTo>
                  <a:pt x="95" y="21004"/>
                </a:lnTo>
                <a:lnTo>
                  <a:pt x="15801" y="20932"/>
                </a:lnTo>
                <a:lnTo>
                  <a:pt x="20173" y="5847"/>
                </a:lnTo>
                <a:lnTo>
                  <a:pt x="0" y="0"/>
                </a:lnTo>
                <a:close/>
              </a:path>
              <a:path w="294005" h="173355">
                <a:moveTo>
                  <a:pt x="20173" y="5847"/>
                </a:moveTo>
                <a:lnTo>
                  <a:pt x="15801" y="20932"/>
                </a:lnTo>
                <a:lnTo>
                  <a:pt x="71973" y="20861"/>
                </a:lnTo>
                <a:lnTo>
                  <a:pt x="20173" y="5847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13723" y="3608890"/>
            <a:ext cx="282575" cy="169545"/>
          </a:xfrm>
          <a:custGeom>
            <a:avLst/>
            <a:gdLst/>
            <a:ahLst/>
            <a:cxnLst/>
            <a:rect l="l" t="t" r="r" b="b"/>
            <a:pathLst>
              <a:path w="282575" h="169545">
                <a:moveTo>
                  <a:pt x="323" y="147691"/>
                </a:moveTo>
                <a:lnTo>
                  <a:pt x="0" y="169006"/>
                </a:lnTo>
                <a:lnTo>
                  <a:pt x="20453" y="163000"/>
                </a:lnTo>
                <a:lnTo>
                  <a:pt x="16027" y="147930"/>
                </a:lnTo>
                <a:lnTo>
                  <a:pt x="323" y="147691"/>
                </a:lnTo>
                <a:close/>
              </a:path>
              <a:path w="282575" h="169545">
                <a:moveTo>
                  <a:pt x="83665" y="111700"/>
                </a:moveTo>
                <a:lnTo>
                  <a:pt x="32056" y="126854"/>
                </a:lnTo>
                <a:lnTo>
                  <a:pt x="31732" y="148168"/>
                </a:lnTo>
                <a:lnTo>
                  <a:pt x="16098" y="148168"/>
                </a:lnTo>
                <a:lnTo>
                  <a:pt x="20453" y="163000"/>
                </a:lnTo>
                <a:lnTo>
                  <a:pt x="70964" y="148168"/>
                </a:lnTo>
                <a:lnTo>
                  <a:pt x="31732" y="148168"/>
                </a:lnTo>
                <a:lnTo>
                  <a:pt x="16028" y="147930"/>
                </a:lnTo>
                <a:lnTo>
                  <a:pt x="71776" y="147930"/>
                </a:lnTo>
                <a:lnTo>
                  <a:pt x="92596" y="141817"/>
                </a:lnTo>
                <a:lnTo>
                  <a:pt x="88171" y="126746"/>
                </a:lnTo>
                <a:lnTo>
                  <a:pt x="83585" y="111725"/>
                </a:lnTo>
                <a:close/>
              </a:path>
              <a:path w="282575" h="169545">
                <a:moveTo>
                  <a:pt x="32056" y="126854"/>
                </a:moveTo>
                <a:lnTo>
                  <a:pt x="11603" y="132860"/>
                </a:lnTo>
                <a:lnTo>
                  <a:pt x="16028" y="147930"/>
                </a:lnTo>
                <a:lnTo>
                  <a:pt x="31732" y="148168"/>
                </a:lnTo>
                <a:lnTo>
                  <a:pt x="32056" y="126854"/>
                </a:lnTo>
                <a:close/>
              </a:path>
              <a:path w="282575" h="169545">
                <a:moveTo>
                  <a:pt x="2266" y="19694"/>
                </a:moveTo>
                <a:lnTo>
                  <a:pt x="323" y="147691"/>
                </a:lnTo>
                <a:lnTo>
                  <a:pt x="16028" y="147930"/>
                </a:lnTo>
                <a:lnTo>
                  <a:pt x="11603" y="132860"/>
                </a:lnTo>
                <a:lnTo>
                  <a:pt x="32056" y="126854"/>
                </a:lnTo>
                <a:lnTo>
                  <a:pt x="33376" y="39865"/>
                </a:lnTo>
                <a:lnTo>
                  <a:pt x="14242" y="35190"/>
                </a:lnTo>
                <a:lnTo>
                  <a:pt x="17970" y="19932"/>
                </a:lnTo>
                <a:lnTo>
                  <a:pt x="2266" y="19694"/>
                </a:lnTo>
                <a:close/>
              </a:path>
              <a:path w="282575" h="169545">
                <a:moveTo>
                  <a:pt x="88171" y="126747"/>
                </a:moveTo>
                <a:lnTo>
                  <a:pt x="92596" y="141817"/>
                </a:lnTo>
                <a:lnTo>
                  <a:pt x="92758" y="141768"/>
                </a:lnTo>
                <a:lnTo>
                  <a:pt x="88171" y="126747"/>
                </a:lnTo>
                <a:close/>
              </a:path>
              <a:path w="282575" h="169545">
                <a:moveTo>
                  <a:pt x="141957" y="126746"/>
                </a:moveTo>
                <a:lnTo>
                  <a:pt x="88171" y="126746"/>
                </a:lnTo>
                <a:lnTo>
                  <a:pt x="92758" y="141768"/>
                </a:lnTo>
                <a:lnTo>
                  <a:pt x="141957" y="126746"/>
                </a:lnTo>
                <a:close/>
              </a:path>
              <a:path w="282575" h="169545">
                <a:moveTo>
                  <a:pt x="161797" y="111676"/>
                </a:moveTo>
                <a:lnTo>
                  <a:pt x="83746" y="111676"/>
                </a:lnTo>
                <a:lnTo>
                  <a:pt x="88171" y="126747"/>
                </a:lnTo>
                <a:lnTo>
                  <a:pt x="141957" y="126746"/>
                </a:lnTo>
                <a:lnTo>
                  <a:pt x="164282" y="119930"/>
                </a:lnTo>
                <a:lnTo>
                  <a:pt x="161797" y="111676"/>
                </a:lnTo>
                <a:close/>
              </a:path>
              <a:path w="282575" h="169545">
                <a:moveTo>
                  <a:pt x="83746" y="111676"/>
                </a:moveTo>
                <a:lnTo>
                  <a:pt x="83585" y="111725"/>
                </a:lnTo>
                <a:lnTo>
                  <a:pt x="88171" y="126746"/>
                </a:lnTo>
                <a:lnTo>
                  <a:pt x="83746" y="111676"/>
                </a:lnTo>
                <a:close/>
              </a:path>
              <a:path w="282575" h="169545">
                <a:moveTo>
                  <a:pt x="159754" y="104890"/>
                </a:moveTo>
                <a:lnTo>
                  <a:pt x="164282" y="119930"/>
                </a:lnTo>
                <a:lnTo>
                  <a:pt x="159754" y="104890"/>
                </a:lnTo>
                <a:close/>
              </a:path>
              <a:path w="282575" h="169545">
                <a:moveTo>
                  <a:pt x="180686" y="82186"/>
                </a:moveTo>
                <a:lnTo>
                  <a:pt x="155227" y="89851"/>
                </a:lnTo>
                <a:lnTo>
                  <a:pt x="159754" y="104890"/>
                </a:lnTo>
                <a:lnTo>
                  <a:pt x="164341" y="119912"/>
                </a:lnTo>
                <a:lnTo>
                  <a:pt x="236014" y="98336"/>
                </a:lnTo>
                <a:lnTo>
                  <a:pt x="235950" y="98123"/>
                </a:lnTo>
                <a:lnTo>
                  <a:pt x="226307" y="98123"/>
                </a:lnTo>
                <a:lnTo>
                  <a:pt x="180686" y="82186"/>
                </a:lnTo>
                <a:close/>
              </a:path>
              <a:path w="282575" h="169545">
                <a:moveTo>
                  <a:pt x="155167" y="89869"/>
                </a:moveTo>
                <a:lnTo>
                  <a:pt x="83665" y="111700"/>
                </a:lnTo>
                <a:lnTo>
                  <a:pt x="161797" y="111676"/>
                </a:lnTo>
                <a:lnTo>
                  <a:pt x="159754" y="104890"/>
                </a:lnTo>
                <a:lnTo>
                  <a:pt x="155167" y="89869"/>
                </a:lnTo>
                <a:close/>
              </a:path>
              <a:path w="282575" h="169545">
                <a:moveTo>
                  <a:pt x="159754" y="104890"/>
                </a:moveTo>
                <a:close/>
              </a:path>
              <a:path w="282575" h="169545">
                <a:moveTo>
                  <a:pt x="155226" y="89851"/>
                </a:moveTo>
                <a:lnTo>
                  <a:pt x="159754" y="104890"/>
                </a:lnTo>
                <a:lnTo>
                  <a:pt x="155226" y="89851"/>
                </a:lnTo>
                <a:close/>
              </a:path>
              <a:path w="282575" h="169545">
                <a:moveTo>
                  <a:pt x="236667" y="68468"/>
                </a:moveTo>
                <a:lnTo>
                  <a:pt x="231487" y="83296"/>
                </a:lnTo>
                <a:lnTo>
                  <a:pt x="236014" y="98336"/>
                </a:lnTo>
                <a:lnTo>
                  <a:pt x="282287" y="84405"/>
                </a:lnTo>
                <a:lnTo>
                  <a:pt x="236667" y="68468"/>
                </a:lnTo>
                <a:close/>
              </a:path>
              <a:path w="282575" h="169545">
                <a:moveTo>
                  <a:pt x="226959" y="68256"/>
                </a:moveTo>
                <a:lnTo>
                  <a:pt x="180686" y="82186"/>
                </a:lnTo>
                <a:lnTo>
                  <a:pt x="226307" y="98123"/>
                </a:lnTo>
                <a:lnTo>
                  <a:pt x="231487" y="83296"/>
                </a:lnTo>
                <a:lnTo>
                  <a:pt x="226959" y="68256"/>
                </a:lnTo>
                <a:close/>
              </a:path>
              <a:path w="282575" h="169545">
                <a:moveTo>
                  <a:pt x="231487" y="83296"/>
                </a:moveTo>
                <a:lnTo>
                  <a:pt x="226307" y="98123"/>
                </a:lnTo>
                <a:lnTo>
                  <a:pt x="235950" y="98123"/>
                </a:lnTo>
                <a:lnTo>
                  <a:pt x="231487" y="83296"/>
                </a:lnTo>
                <a:close/>
              </a:path>
              <a:path w="282575" h="169545">
                <a:moveTo>
                  <a:pt x="236060" y="68256"/>
                </a:moveTo>
                <a:lnTo>
                  <a:pt x="226959" y="68256"/>
                </a:lnTo>
                <a:lnTo>
                  <a:pt x="231487" y="83296"/>
                </a:lnTo>
                <a:lnTo>
                  <a:pt x="236667" y="68468"/>
                </a:lnTo>
                <a:lnTo>
                  <a:pt x="236060" y="68256"/>
                </a:lnTo>
                <a:close/>
              </a:path>
              <a:path w="282575" h="169545">
                <a:moveTo>
                  <a:pt x="165868" y="43736"/>
                </a:moveTo>
                <a:lnTo>
                  <a:pt x="160688" y="58563"/>
                </a:lnTo>
                <a:lnTo>
                  <a:pt x="156220" y="73621"/>
                </a:lnTo>
                <a:lnTo>
                  <a:pt x="180686" y="82186"/>
                </a:lnTo>
                <a:lnTo>
                  <a:pt x="226959" y="68256"/>
                </a:lnTo>
                <a:lnTo>
                  <a:pt x="236060" y="68256"/>
                </a:lnTo>
                <a:lnTo>
                  <a:pt x="165868" y="43736"/>
                </a:lnTo>
                <a:close/>
              </a:path>
              <a:path w="282575" h="169545">
                <a:moveTo>
                  <a:pt x="155862" y="73514"/>
                </a:moveTo>
                <a:lnTo>
                  <a:pt x="156166" y="73621"/>
                </a:lnTo>
                <a:lnTo>
                  <a:pt x="155862" y="73514"/>
                </a:lnTo>
                <a:close/>
              </a:path>
              <a:path w="282575" h="169545">
                <a:moveTo>
                  <a:pt x="160688" y="58563"/>
                </a:moveTo>
                <a:lnTo>
                  <a:pt x="155508" y="73391"/>
                </a:lnTo>
                <a:lnTo>
                  <a:pt x="156220" y="73621"/>
                </a:lnTo>
                <a:lnTo>
                  <a:pt x="160688" y="58563"/>
                </a:lnTo>
                <a:close/>
              </a:path>
              <a:path w="282575" h="169545">
                <a:moveTo>
                  <a:pt x="93386" y="22210"/>
                </a:moveTo>
                <a:lnTo>
                  <a:pt x="88918" y="37268"/>
                </a:lnTo>
                <a:lnTo>
                  <a:pt x="85190" y="52525"/>
                </a:lnTo>
                <a:lnTo>
                  <a:pt x="155862" y="73514"/>
                </a:lnTo>
                <a:lnTo>
                  <a:pt x="155508" y="73391"/>
                </a:lnTo>
                <a:lnTo>
                  <a:pt x="160688" y="58563"/>
                </a:lnTo>
                <a:lnTo>
                  <a:pt x="165156" y="43506"/>
                </a:lnTo>
                <a:lnTo>
                  <a:pt x="93386" y="22210"/>
                </a:lnTo>
                <a:close/>
              </a:path>
              <a:path w="282575" h="169545">
                <a:moveTo>
                  <a:pt x="165156" y="43506"/>
                </a:moveTo>
                <a:lnTo>
                  <a:pt x="160688" y="58563"/>
                </a:lnTo>
                <a:lnTo>
                  <a:pt x="165868" y="43736"/>
                </a:lnTo>
                <a:lnTo>
                  <a:pt x="165156" y="43506"/>
                </a:lnTo>
                <a:close/>
              </a:path>
              <a:path w="282575" h="169545">
                <a:moveTo>
                  <a:pt x="84818" y="52434"/>
                </a:moveTo>
                <a:lnTo>
                  <a:pt x="85125" y="52525"/>
                </a:lnTo>
                <a:lnTo>
                  <a:pt x="84818" y="52434"/>
                </a:lnTo>
                <a:close/>
              </a:path>
              <a:path w="282575" h="169545">
                <a:moveTo>
                  <a:pt x="88918" y="37268"/>
                </a:moveTo>
                <a:lnTo>
                  <a:pt x="84450" y="52325"/>
                </a:lnTo>
                <a:lnTo>
                  <a:pt x="85190" y="52525"/>
                </a:lnTo>
                <a:lnTo>
                  <a:pt x="88918" y="37268"/>
                </a:lnTo>
                <a:close/>
              </a:path>
              <a:path w="282575" h="169545">
                <a:moveTo>
                  <a:pt x="21698" y="4675"/>
                </a:moveTo>
                <a:lnTo>
                  <a:pt x="17970" y="19932"/>
                </a:lnTo>
                <a:lnTo>
                  <a:pt x="33675" y="20170"/>
                </a:lnTo>
                <a:lnTo>
                  <a:pt x="33376" y="39865"/>
                </a:lnTo>
                <a:lnTo>
                  <a:pt x="84818" y="52434"/>
                </a:lnTo>
                <a:lnTo>
                  <a:pt x="84450" y="52325"/>
                </a:lnTo>
                <a:lnTo>
                  <a:pt x="88918" y="37267"/>
                </a:lnTo>
                <a:lnTo>
                  <a:pt x="92646" y="22010"/>
                </a:lnTo>
                <a:lnTo>
                  <a:pt x="21698" y="4675"/>
                </a:lnTo>
                <a:close/>
              </a:path>
              <a:path w="282575" h="169545">
                <a:moveTo>
                  <a:pt x="17970" y="19932"/>
                </a:moveTo>
                <a:lnTo>
                  <a:pt x="14242" y="35190"/>
                </a:lnTo>
                <a:lnTo>
                  <a:pt x="33376" y="39865"/>
                </a:lnTo>
                <a:lnTo>
                  <a:pt x="33675" y="20170"/>
                </a:lnTo>
                <a:lnTo>
                  <a:pt x="17970" y="19932"/>
                </a:lnTo>
                <a:close/>
              </a:path>
              <a:path w="282575" h="169545">
                <a:moveTo>
                  <a:pt x="92646" y="22010"/>
                </a:moveTo>
                <a:lnTo>
                  <a:pt x="88918" y="37267"/>
                </a:lnTo>
                <a:lnTo>
                  <a:pt x="93386" y="22210"/>
                </a:lnTo>
                <a:lnTo>
                  <a:pt x="92646" y="22010"/>
                </a:lnTo>
                <a:close/>
              </a:path>
              <a:path w="282575" h="169545">
                <a:moveTo>
                  <a:pt x="2565" y="0"/>
                </a:moveTo>
                <a:lnTo>
                  <a:pt x="2266" y="19694"/>
                </a:lnTo>
                <a:lnTo>
                  <a:pt x="17970" y="19932"/>
                </a:lnTo>
                <a:lnTo>
                  <a:pt x="21698" y="4675"/>
                </a:lnTo>
                <a:lnTo>
                  <a:pt x="2565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791195" y="5129999"/>
            <a:ext cx="280670" cy="171450"/>
          </a:xfrm>
          <a:custGeom>
            <a:avLst/>
            <a:gdLst/>
            <a:ahLst/>
            <a:cxnLst/>
            <a:rect l="l" t="t" r="r" b="b"/>
            <a:pathLst>
              <a:path w="280669" h="171450">
                <a:moveTo>
                  <a:pt x="17277" y="150062"/>
                </a:moveTo>
                <a:lnTo>
                  <a:pt x="1572" y="150227"/>
                </a:lnTo>
                <a:lnTo>
                  <a:pt x="1789" y="171026"/>
                </a:lnTo>
                <a:lnTo>
                  <a:pt x="21735" y="165123"/>
                </a:lnTo>
                <a:lnTo>
                  <a:pt x="17277" y="150062"/>
                </a:lnTo>
                <a:close/>
              </a:path>
              <a:path w="280669" h="171450">
                <a:moveTo>
                  <a:pt x="83506" y="114080"/>
                </a:moveTo>
                <a:lnTo>
                  <a:pt x="32765" y="129098"/>
                </a:lnTo>
                <a:lnTo>
                  <a:pt x="32983" y="149898"/>
                </a:lnTo>
                <a:lnTo>
                  <a:pt x="17277" y="150062"/>
                </a:lnTo>
                <a:lnTo>
                  <a:pt x="21735" y="165123"/>
                </a:lnTo>
                <a:lnTo>
                  <a:pt x="91835" y="144374"/>
                </a:lnTo>
                <a:lnTo>
                  <a:pt x="87951" y="129098"/>
                </a:lnTo>
                <a:lnTo>
                  <a:pt x="83506" y="114080"/>
                </a:lnTo>
                <a:close/>
              </a:path>
              <a:path w="280669" h="171450">
                <a:moveTo>
                  <a:pt x="15932" y="21541"/>
                </a:moveTo>
                <a:lnTo>
                  <a:pt x="227" y="21706"/>
                </a:lnTo>
                <a:lnTo>
                  <a:pt x="1572" y="150227"/>
                </a:lnTo>
                <a:lnTo>
                  <a:pt x="17277" y="150062"/>
                </a:lnTo>
                <a:lnTo>
                  <a:pt x="12819" y="135002"/>
                </a:lnTo>
                <a:lnTo>
                  <a:pt x="32624" y="129140"/>
                </a:lnTo>
                <a:lnTo>
                  <a:pt x="32574" y="110908"/>
                </a:lnTo>
                <a:lnTo>
                  <a:pt x="31865" y="43083"/>
                </a:lnTo>
                <a:lnTo>
                  <a:pt x="11176" y="36510"/>
                </a:lnTo>
                <a:lnTo>
                  <a:pt x="15932" y="21541"/>
                </a:lnTo>
                <a:close/>
              </a:path>
              <a:path w="280669" h="171450">
                <a:moveTo>
                  <a:pt x="32765" y="129098"/>
                </a:moveTo>
                <a:lnTo>
                  <a:pt x="12819" y="135002"/>
                </a:lnTo>
                <a:lnTo>
                  <a:pt x="17277" y="150062"/>
                </a:lnTo>
                <a:lnTo>
                  <a:pt x="32983" y="149898"/>
                </a:lnTo>
                <a:lnTo>
                  <a:pt x="32765" y="129098"/>
                </a:lnTo>
                <a:close/>
              </a:path>
              <a:path w="280669" h="171450">
                <a:moveTo>
                  <a:pt x="87964" y="129140"/>
                </a:moveTo>
                <a:lnTo>
                  <a:pt x="91786" y="144374"/>
                </a:lnTo>
                <a:lnTo>
                  <a:pt x="92421" y="144201"/>
                </a:lnTo>
                <a:lnTo>
                  <a:pt x="87964" y="129140"/>
                </a:lnTo>
                <a:close/>
              </a:path>
              <a:path w="280669" h="171450">
                <a:moveTo>
                  <a:pt x="156016" y="95873"/>
                </a:moveTo>
                <a:lnTo>
                  <a:pt x="84141" y="113906"/>
                </a:lnTo>
                <a:lnTo>
                  <a:pt x="87964" y="129140"/>
                </a:lnTo>
                <a:lnTo>
                  <a:pt x="92421" y="144201"/>
                </a:lnTo>
                <a:lnTo>
                  <a:pt x="92105" y="144294"/>
                </a:lnTo>
                <a:lnTo>
                  <a:pt x="164452" y="126142"/>
                </a:lnTo>
                <a:lnTo>
                  <a:pt x="160630" y="110908"/>
                </a:lnTo>
                <a:lnTo>
                  <a:pt x="155249" y="96152"/>
                </a:lnTo>
                <a:lnTo>
                  <a:pt x="156016" y="95873"/>
                </a:lnTo>
                <a:close/>
              </a:path>
              <a:path w="280669" h="171450">
                <a:moveTo>
                  <a:pt x="87964" y="129140"/>
                </a:moveTo>
                <a:close/>
              </a:path>
              <a:path w="280669" h="171450">
                <a:moveTo>
                  <a:pt x="84141" y="113906"/>
                </a:moveTo>
                <a:lnTo>
                  <a:pt x="83506" y="114080"/>
                </a:lnTo>
                <a:lnTo>
                  <a:pt x="87964" y="129140"/>
                </a:lnTo>
                <a:lnTo>
                  <a:pt x="84141" y="113906"/>
                </a:lnTo>
                <a:close/>
              </a:path>
              <a:path w="280669" h="171450">
                <a:moveTo>
                  <a:pt x="160630" y="110908"/>
                </a:moveTo>
                <a:lnTo>
                  <a:pt x="164452" y="126142"/>
                </a:lnTo>
                <a:lnTo>
                  <a:pt x="165244" y="125944"/>
                </a:lnTo>
                <a:lnTo>
                  <a:pt x="166011" y="125664"/>
                </a:lnTo>
                <a:lnTo>
                  <a:pt x="160630" y="110908"/>
                </a:lnTo>
                <a:close/>
              </a:path>
              <a:path w="280669" h="171450">
                <a:moveTo>
                  <a:pt x="202504" y="95674"/>
                </a:moveTo>
                <a:lnTo>
                  <a:pt x="156808" y="95674"/>
                </a:lnTo>
                <a:lnTo>
                  <a:pt x="160630" y="110908"/>
                </a:lnTo>
                <a:lnTo>
                  <a:pt x="166011" y="125664"/>
                </a:lnTo>
                <a:lnTo>
                  <a:pt x="232465" y="101432"/>
                </a:lnTo>
                <a:lnTo>
                  <a:pt x="224229" y="101432"/>
                </a:lnTo>
                <a:lnTo>
                  <a:pt x="202504" y="95674"/>
                </a:lnTo>
                <a:close/>
              </a:path>
              <a:path w="280669" h="171450">
                <a:moveTo>
                  <a:pt x="156808" y="95674"/>
                </a:moveTo>
                <a:lnTo>
                  <a:pt x="156016" y="95873"/>
                </a:lnTo>
                <a:lnTo>
                  <a:pt x="155249" y="96152"/>
                </a:lnTo>
                <a:lnTo>
                  <a:pt x="160630" y="110908"/>
                </a:lnTo>
                <a:lnTo>
                  <a:pt x="156808" y="95674"/>
                </a:lnTo>
                <a:close/>
              </a:path>
              <a:path w="280669" h="171450">
                <a:moveTo>
                  <a:pt x="222872" y="71494"/>
                </a:moveTo>
                <a:lnTo>
                  <a:pt x="175899" y="88622"/>
                </a:lnTo>
                <a:lnTo>
                  <a:pt x="224229" y="101432"/>
                </a:lnTo>
                <a:lnTo>
                  <a:pt x="228253" y="86250"/>
                </a:lnTo>
                <a:lnTo>
                  <a:pt x="222872" y="71494"/>
                </a:lnTo>
                <a:close/>
              </a:path>
              <a:path w="280669" h="171450">
                <a:moveTo>
                  <a:pt x="228253" y="86250"/>
                </a:moveTo>
                <a:lnTo>
                  <a:pt x="224229" y="101432"/>
                </a:lnTo>
                <a:lnTo>
                  <a:pt x="232465" y="101432"/>
                </a:lnTo>
                <a:lnTo>
                  <a:pt x="233633" y="101006"/>
                </a:lnTo>
                <a:lnTo>
                  <a:pt x="228253" y="86250"/>
                </a:lnTo>
                <a:close/>
              </a:path>
              <a:path w="280669" h="171450">
                <a:moveTo>
                  <a:pt x="232277" y="71068"/>
                </a:moveTo>
                <a:lnTo>
                  <a:pt x="228253" y="86250"/>
                </a:lnTo>
                <a:lnTo>
                  <a:pt x="233633" y="101006"/>
                </a:lnTo>
                <a:lnTo>
                  <a:pt x="280606" y="83878"/>
                </a:lnTo>
                <a:lnTo>
                  <a:pt x="232277" y="71068"/>
                </a:lnTo>
                <a:close/>
              </a:path>
              <a:path w="280669" h="171450">
                <a:moveTo>
                  <a:pt x="175899" y="88622"/>
                </a:moveTo>
                <a:lnTo>
                  <a:pt x="156016" y="95873"/>
                </a:lnTo>
                <a:lnTo>
                  <a:pt x="156808" y="95674"/>
                </a:lnTo>
                <a:lnTo>
                  <a:pt x="202504" y="95674"/>
                </a:lnTo>
                <a:lnTo>
                  <a:pt x="175899" y="88622"/>
                </a:lnTo>
                <a:close/>
              </a:path>
              <a:path w="280669" h="171450">
                <a:moveTo>
                  <a:pt x="163243" y="52770"/>
                </a:moveTo>
                <a:lnTo>
                  <a:pt x="163691" y="52919"/>
                </a:lnTo>
                <a:lnTo>
                  <a:pt x="158762" y="67831"/>
                </a:lnTo>
                <a:lnTo>
                  <a:pt x="154738" y="83013"/>
                </a:lnTo>
                <a:lnTo>
                  <a:pt x="175899" y="88622"/>
                </a:lnTo>
                <a:lnTo>
                  <a:pt x="222872" y="71494"/>
                </a:lnTo>
                <a:lnTo>
                  <a:pt x="232164" y="71494"/>
                </a:lnTo>
                <a:lnTo>
                  <a:pt x="232277" y="71068"/>
                </a:lnTo>
                <a:lnTo>
                  <a:pt x="163243" y="52770"/>
                </a:lnTo>
                <a:close/>
              </a:path>
              <a:path w="280669" h="171450">
                <a:moveTo>
                  <a:pt x="232164" y="71494"/>
                </a:moveTo>
                <a:lnTo>
                  <a:pt x="222872" y="71494"/>
                </a:lnTo>
                <a:lnTo>
                  <a:pt x="228253" y="86250"/>
                </a:lnTo>
                <a:lnTo>
                  <a:pt x="232164" y="71494"/>
                </a:lnTo>
                <a:close/>
              </a:path>
              <a:path w="280669" h="171450">
                <a:moveTo>
                  <a:pt x="158762" y="67831"/>
                </a:moveTo>
                <a:lnTo>
                  <a:pt x="153833" y="82744"/>
                </a:lnTo>
                <a:lnTo>
                  <a:pt x="154281" y="82892"/>
                </a:lnTo>
                <a:lnTo>
                  <a:pt x="154738" y="83013"/>
                </a:lnTo>
                <a:lnTo>
                  <a:pt x="158762" y="67831"/>
                </a:lnTo>
                <a:close/>
              </a:path>
              <a:path w="280669" h="171450">
                <a:moveTo>
                  <a:pt x="92594" y="29418"/>
                </a:moveTo>
                <a:lnTo>
                  <a:pt x="87664" y="44332"/>
                </a:lnTo>
                <a:lnTo>
                  <a:pt x="82909" y="59300"/>
                </a:lnTo>
                <a:lnTo>
                  <a:pt x="153833" y="82744"/>
                </a:lnTo>
                <a:lnTo>
                  <a:pt x="158762" y="67831"/>
                </a:lnTo>
                <a:lnTo>
                  <a:pt x="162786" y="52649"/>
                </a:lnTo>
                <a:lnTo>
                  <a:pt x="92594" y="29418"/>
                </a:lnTo>
                <a:close/>
              </a:path>
              <a:path w="280669" h="171450">
                <a:moveTo>
                  <a:pt x="162786" y="52649"/>
                </a:moveTo>
                <a:lnTo>
                  <a:pt x="158762" y="67831"/>
                </a:lnTo>
                <a:lnTo>
                  <a:pt x="163691" y="52919"/>
                </a:lnTo>
                <a:lnTo>
                  <a:pt x="163243" y="52770"/>
                </a:lnTo>
                <a:lnTo>
                  <a:pt x="162786" y="52649"/>
                </a:lnTo>
                <a:close/>
              </a:path>
              <a:path w="280669" h="171450">
                <a:moveTo>
                  <a:pt x="82823" y="59273"/>
                </a:moveTo>
                <a:close/>
              </a:path>
              <a:path w="280669" h="171450">
                <a:moveTo>
                  <a:pt x="87664" y="44332"/>
                </a:moveTo>
                <a:lnTo>
                  <a:pt x="82735" y="59244"/>
                </a:lnTo>
                <a:lnTo>
                  <a:pt x="82909" y="59300"/>
                </a:lnTo>
                <a:lnTo>
                  <a:pt x="87664" y="44332"/>
                </a:lnTo>
                <a:close/>
              </a:path>
              <a:path w="280669" h="171450">
                <a:moveTo>
                  <a:pt x="67286" y="21377"/>
                </a:moveTo>
                <a:lnTo>
                  <a:pt x="31638" y="21377"/>
                </a:lnTo>
                <a:lnTo>
                  <a:pt x="31865" y="43083"/>
                </a:lnTo>
                <a:lnTo>
                  <a:pt x="82823" y="59273"/>
                </a:lnTo>
                <a:lnTo>
                  <a:pt x="87664" y="44331"/>
                </a:lnTo>
                <a:lnTo>
                  <a:pt x="92420" y="29362"/>
                </a:lnTo>
                <a:lnTo>
                  <a:pt x="67286" y="21377"/>
                </a:lnTo>
                <a:close/>
              </a:path>
              <a:path w="280669" h="171450">
                <a:moveTo>
                  <a:pt x="162876" y="52649"/>
                </a:moveTo>
                <a:lnTo>
                  <a:pt x="163243" y="52770"/>
                </a:lnTo>
                <a:lnTo>
                  <a:pt x="162876" y="52649"/>
                </a:lnTo>
                <a:close/>
              </a:path>
              <a:path w="280669" h="171450">
                <a:moveTo>
                  <a:pt x="92420" y="29362"/>
                </a:moveTo>
                <a:lnTo>
                  <a:pt x="87664" y="44331"/>
                </a:lnTo>
                <a:lnTo>
                  <a:pt x="92594" y="29418"/>
                </a:lnTo>
                <a:lnTo>
                  <a:pt x="92420" y="29362"/>
                </a:lnTo>
                <a:close/>
              </a:path>
              <a:path w="280669" h="171450">
                <a:moveTo>
                  <a:pt x="31638" y="21377"/>
                </a:moveTo>
                <a:lnTo>
                  <a:pt x="15932" y="21541"/>
                </a:lnTo>
                <a:lnTo>
                  <a:pt x="11176" y="36510"/>
                </a:lnTo>
                <a:lnTo>
                  <a:pt x="31865" y="43083"/>
                </a:lnTo>
                <a:lnTo>
                  <a:pt x="31638" y="21377"/>
                </a:lnTo>
                <a:close/>
              </a:path>
              <a:path w="280669" h="171450">
                <a:moveTo>
                  <a:pt x="0" y="0"/>
                </a:moveTo>
                <a:lnTo>
                  <a:pt x="227" y="21706"/>
                </a:lnTo>
                <a:lnTo>
                  <a:pt x="15932" y="21541"/>
                </a:lnTo>
                <a:lnTo>
                  <a:pt x="20688" y="6572"/>
                </a:lnTo>
                <a:lnTo>
                  <a:pt x="0" y="0"/>
                </a:lnTo>
                <a:close/>
              </a:path>
              <a:path w="280669" h="171450">
                <a:moveTo>
                  <a:pt x="20688" y="6572"/>
                </a:moveTo>
                <a:lnTo>
                  <a:pt x="15932" y="21541"/>
                </a:lnTo>
                <a:lnTo>
                  <a:pt x="31638" y="21377"/>
                </a:lnTo>
                <a:lnTo>
                  <a:pt x="67286" y="21377"/>
                </a:lnTo>
                <a:lnTo>
                  <a:pt x="20688" y="6572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995884" y="5410060"/>
            <a:ext cx="288925" cy="172720"/>
          </a:xfrm>
          <a:custGeom>
            <a:avLst/>
            <a:gdLst/>
            <a:ahLst/>
            <a:cxnLst/>
            <a:rect l="l" t="t" r="r" b="b"/>
            <a:pathLst>
              <a:path w="288925" h="172720">
                <a:moveTo>
                  <a:pt x="413" y="150976"/>
                </a:moveTo>
                <a:lnTo>
                  <a:pt x="0" y="172356"/>
                </a:lnTo>
                <a:lnTo>
                  <a:pt x="20525" y="166355"/>
                </a:lnTo>
                <a:lnTo>
                  <a:pt x="16116" y="151280"/>
                </a:lnTo>
                <a:lnTo>
                  <a:pt x="413" y="150976"/>
                </a:lnTo>
                <a:close/>
              </a:path>
              <a:path w="288925" h="172720">
                <a:moveTo>
                  <a:pt x="86841" y="114237"/>
                </a:moveTo>
                <a:lnTo>
                  <a:pt x="32234" y="130203"/>
                </a:lnTo>
                <a:lnTo>
                  <a:pt x="31820" y="151584"/>
                </a:lnTo>
                <a:lnTo>
                  <a:pt x="16206" y="151584"/>
                </a:lnTo>
                <a:lnTo>
                  <a:pt x="20525" y="166355"/>
                </a:lnTo>
                <a:lnTo>
                  <a:pt x="71043" y="151584"/>
                </a:lnTo>
                <a:lnTo>
                  <a:pt x="31820" y="151584"/>
                </a:lnTo>
                <a:lnTo>
                  <a:pt x="16117" y="151280"/>
                </a:lnTo>
                <a:lnTo>
                  <a:pt x="72083" y="151280"/>
                </a:lnTo>
                <a:lnTo>
                  <a:pt x="95440" y="144451"/>
                </a:lnTo>
                <a:lnTo>
                  <a:pt x="91249" y="129312"/>
                </a:lnTo>
                <a:lnTo>
                  <a:pt x="86841" y="114237"/>
                </a:lnTo>
                <a:close/>
              </a:path>
              <a:path w="288925" h="172720">
                <a:moveTo>
                  <a:pt x="32234" y="130203"/>
                </a:moveTo>
                <a:lnTo>
                  <a:pt x="11709" y="136205"/>
                </a:lnTo>
                <a:lnTo>
                  <a:pt x="16117" y="151280"/>
                </a:lnTo>
                <a:lnTo>
                  <a:pt x="31820" y="151584"/>
                </a:lnTo>
                <a:lnTo>
                  <a:pt x="32234" y="130203"/>
                </a:lnTo>
                <a:close/>
              </a:path>
              <a:path w="288925" h="172720">
                <a:moveTo>
                  <a:pt x="2954" y="19728"/>
                </a:moveTo>
                <a:lnTo>
                  <a:pt x="413" y="150976"/>
                </a:lnTo>
                <a:lnTo>
                  <a:pt x="16117" y="151280"/>
                </a:lnTo>
                <a:lnTo>
                  <a:pt x="11709" y="136205"/>
                </a:lnTo>
                <a:lnTo>
                  <a:pt x="32234" y="130203"/>
                </a:lnTo>
                <a:lnTo>
                  <a:pt x="33979" y="40064"/>
                </a:lnTo>
                <a:lnTo>
                  <a:pt x="14839" y="35267"/>
                </a:lnTo>
                <a:lnTo>
                  <a:pt x="18657" y="20032"/>
                </a:lnTo>
                <a:lnTo>
                  <a:pt x="2954" y="19728"/>
                </a:lnTo>
                <a:close/>
              </a:path>
              <a:path w="288925" h="172720">
                <a:moveTo>
                  <a:pt x="91249" y="129312"/>
                </a:moveTo>
                <a:lnTo>
                  <a:pt x="95433" y="144451"/>
                </a:lnTo>
                <a:lnTo>
                  <a:pt x="95657" y="144387"/>
                </a:lnTo>
                <a:lnTo>
                  <a:pt x="91249" y="129312"/>
                </a:lnTo>
                <a:close/>
              </a:path>
              <a:path w="288925" h="172720">
                <a:moveTo>
                  <a:pt x="158762" y="94356"/>
                </a:moveTo>
                <a:lnTo>
                  <a:pt x="87065" y="114173"/>
                </a:lnTo>
                <a:lnTo>
                  <a:pt x="91249" y="129312"/>
                </a:lnTo>
                <a:lnTo>
                  <a:pt x="95657" y="144387"/>
                </a:lnTo>
                <a:lnTo>
                  <a:pt x="167614" y="124500"/>
                </a:lnTo>
                <a:lnTo>
                  <a:pt x="163430" y="109361"/>
                </a:lnTo>
                <a:lnTo>
                  <a:pt x="158288" y="94521"/>
                </a:lnTo>
                <a:lnTo>
                  <a:pt x="158762" y="94356"/>
                </a:lnTo>
                <a:close/>
              </a:path>
              <a:path w="288925" h="172720">
                <a:moveTo>
                  <a:pt x="87065" y="114173"/>
                </a:moveTo>
                <a:lnTo>
                  <a:pt x="86841" y="114237"/>
                </a:lnTo>
                <a:lnTo>
                  <a:pt x="91249" y="129312"/>
                </a:lnTo>
                <a:lnTo>
                  <a:pt x="87065" y="114173"/>
                </a:lnTo>
                <a:close/>
              </a:path>
              <a:path w="288925" h="172720">
                <a:moveTo>
                  <a:pt x="163430" y="109361"/>
                </a:moveTo>
                <a:lnTo>
                  <a:pt x="167614" y="124500"/>
                </a:lnTo>
                <a:lnTo>
                  <a:pt x="168098" y="124366"/>
                </a:lnTo>
                <a:lnTo>
                  <a:pt x="168572" y="124202"/>
                </a:lnTo>
                <a:lnTo>
                  <a:pt x="163430" y="109361"/>
                </a:lnTo>
                <a:close/>
              </a:path>
              <a:path w="288925" h="172720">
                <a:moveTo>
                  <a:pt x="208255" y="94223"/>
                </a:moveTo>
                <a:lnTo>
                  <a:pt x="159246" y="94223"/>
                </a:lnTo>
                <a:lnTo>
                  <a:pt x="163430" y="109361"/>
                </a:lnTo>
                <a:lnTo>
                  <a:pt x="168572" y="124202"/>
                </a:lnTo>
                <a:lnTo>
                  <a:pt x="238477" y="99980"/>
                </a:lnTo>
                <a:lnTo>
                  <a:pt x="230431" y="99980"/>
                </a:lnTo>
                <a:lnTo>
                  <a:pt x="208255" y="94223"/>
                </a:lnTo>
                <a:close/>
              </a:path>
              <a:path w="288925" h="172720">
                <a:moveTo>
                  <a:pt x="159246" y="94223"/>
                </a:moveTo>
                <a:lnTo>
                  <a:pt x="158762" y="94356"/>
                </a:lnTo>
                <a:lnTo>
                  <a:pt x="158288" y="94521"/>
                </a:lnTo>
                <a:lnTo>
                  <a:pt x="163430" y="109361"/>
                </a:lnTo>
                <a:lnTo>
                  <a:pt x="159246" y="94223"/>
                </a:lnTo>
                <a:close/>
              </a:path>
              <a:path w="288925" h="172720">
                <a:moveTo>
                  <a:pt x="229236" y="69937"/>
                </a:moveTo>
                <a:lnTo>
                  <a:pt x="180183" y="86934"/>
                </a:lnTo>
                <a:lnTo>
                  <a:pt x="230431" y="99980"/>
                </a:lnTo>
                <a:lnTo>
                  <a:pt x="234378" y="84778"/>
                </a:lnTo>
                <a:lnTo>
                  <a:pt x="229236" y="69937"/>
                </a:lnTo>
                <a:close/>
              </a:path>
              <a:path w="288925" h="172720">
                <a:moveTo>
                  <a:pt x="234378" y="84778"/>
                </a:moveTo>
                <a:lnTo>
                  <a:pt x="230431" y="99980"/>
                </a:lnTo>
                <a:lnTo>
                  <a:pt x="238477" y="99980"/>
                </a:lnTo>
                <a:lnTo>
                  <a:pt x="239520" y="99619"/>
                </a:lnTo>
                <a:lnTo>
                  <a:pt x="234378" y="84778"/>
                </a:lnTo>
                <a:close/>
              </a:path>
              <a:path w="288925" h="172720">
                <a:moveTo>
                  <a:pt x="238325" y="69576"/>
                </a:moveTo>
                <a:lnTo>
                  <a:pt x="234378" y="84778"/>
                </a:lnTo>
                <a:lnTo>
                  <a:pt x="239520" y="99619"/>
                </a:lnTo>
                <a:lnTo>
                  <a:pt x="288573" y="82622"/>
                </a:lnTo>
                <a:lnTo>
                  <a:pt x="238325" y="69576"/>
                </a:lnTo>
                <a:close/>
              </a:path>
              <a:path w="288925" h="172720">
                <a:moveTo>
                  <a:pt x="180183" y="86934"/>
                </a:moveTo>
                <a:lnTo>
                  <a:pt x="158762" y="94356"/>
                </a:lnTo>
                <a:lnTo>
                  <a:pt x="159246" y="94223"/>
                </a:lnTo>
                <a:lnTo>
                  <a:pt x="208255" y="94223"/>
                </a:lnTo>
                <a:lnTo>
                  <a:pt x="180183" y="86934"/>
                </a:lnTo>
                <a:close/>
              </a:path>
              <a:path w="288925" h="172720">
                <a:moveTo>
                  <a:pt x="166582" y="50948"/>
                </a:moveTo>
                <a:lnTo>
                  <a:pt x="167470" y="51298"/>
                </a:lnTo>
                <a:lnTo>
                  <a:pt x="161711" y="65911"/>
                </a:lnTo>
                <a:lnTo>
                  <a:pt x="157764" y="81113"/>
                </a:lnTo>
                <a:lnTo>
                  <a:pt x="180183" y="86934"/>
                </a:lnTo>
                <a:lnTo>
                  <a:pt x="229236" y="69937"/>
                </a:lnTo>
                <a:lnTo>
                  <a:pt x="238231" y="69937"/>
                </a:lnTo>
                <a:lnTo>
                  <a:pt x="238325" y="69576"/>
                </a:lnTo>
                <a:lnTo>
                  <a:pt x="166582" y="50948"/>
                </a:lnTo>
                <a:close/>
              </a:path>
              <a:path w="288925" h="172720">
                <a:moveTo>
                  <a:pt x="238231" y="69937"/>
                </a:moveTo>
                <a:lnTo>
                  <a:pt x="229236" y="69937"/>
                </a:lnTo>
                <a:lnTo>
                  <a:pt x="234378" y="84778"/>
                </a:lnTo>
                <a:lnTo>
                  <a:pt x="238231" y="69937"/>
                </a:lnTo>
                <a:close/>
              </a:path>
              <a:path w="288925" h="172720">
                <a:moveTo>
                  <a:pt x="161711" y="65911"/>
                </a:moveTo>
                <a:lnTo>
                  <a:pt x="155952" y="80523"/>
                </a:lnTo>
                <a:lnTo>
                  <a:pt x="156840" y="80873"/>
                </a:lnTo>
                <a:lnTo>
                  <a:pt x="157764" y="81113"/>
                </a:lnTo>
                <a:lnTo>
                  <a:pt x="161711" y="65911"/>
                </a:lnTo>
                <a:close/>
              </a:path>
              <a:path w="288925" h="172720">
                <a:moveTo>
                  <a:pt x="87038" y="53363"/>
                </a:moveTo>
                <a:lnTo>
                  <a:pt x="155952" y="80523"/>
                </a:lnTo>
                <a:lnTo>
                  <a:pt x="161711" y="65911"/>
                </a:lnTo>
                <a:lnTo>
                  <a:pt x="164905" y="53611"/>
                </a:lnTo>
                <a:lnTo>
                  <a:pt x="88028" y="53611"/>
                </a:lnTo>
                <a:lnTo>
                  <a:pt x="87038" y="53363"/>
                </a:lnTo>
                <a:close/>
              </a:path>
              <a:path w="288925" h="172720">
                <a:moveTo>
                  <a:pt x="165658" y="50709"/>
                </a:moveTo>
                <a:lnTo>
                  <a:pt x="161711" y="65911"/>
                </a:lnTo>
                <a:lnTo>
                  <a:pt x="167470" y="51298"/>
                </a:lnTo>
                <a:lnTo>
                  <a:pt x="166582" y="50948"/>
                </a:lnTo>
                <a:lnTo>
                  <a:pt x="165658" y="50709"/>
                </a:lnTo>
                <a:close/>
              </a:path>
              <a:path w="288925" h="172720">
                <a:moveTo>
                  <a:pt x="91847" y="38376"/>
                </a:moveTo>
                <a:lnTo>
                  <a:pt x="86088" y="52988"/>
                </a:lnTo>
                <a:lnTo>
                  <a:pt x="87038" y="53363"/>
                </a:lnTo>
                <a:lnTo>
                  <a:pt x="88028" y="53611"/>
                </a:lnTo>
                <a:lnTo>
                  <a:pt x="91847" y="38376"/>
                </a:lnTo>
                <a:close/>
              </a:path>
              <a:path w="288925" h="172720">
                <a:moveTo>
                  <a:pt x="97606" y="23764"/>
                </a:moveTo>
                <a:lnTo>
                  <a:pt x="91847" y="38376"/>
                </a:lnTo>
                <a:lnTo>
                  <a:pt x="88028" y="53611"/>
                </a:lnTo>
                <a:lnTo>
                  <a:pt x="164905" y="53611"/>
                </a:lnTo>
                <a:lnTo>
                  <a:pt x="165658" y="50709"/>
                </a:lnTo>
                <a:lnTo>
                  <a:pt x="165974" y="50709"/>
                </a:lnTo>
                <a:lnTo>
                  <a:pt x="97606" y="23764"/>
                </a:lnTo>
                <a:close/>
              </a:path>
              <a:path w="288925" h="172720">
                <a:moveTo>
                  <a:pt x="22476" y="4797"/>
                </a:moveTo>
                <a:lnTo>
                  <a:pt x="18657" y="20032"/>
                </a:lnTo>
                <a:lnTo>
                  <a:pt x="34361" y="20336"/>
                </a:lnTo>
                <a:lnTo>
                  <a:pt x="33979" y="40064"/>
                </a:lnTo>
                <a:lnTo>
                  <a:pt x="87038" y="53363"/>
                </a:lnTo>
                <a:lnTo>
                  <a:pt x="86088" y="52988"/>
                </a:lnTo>
                <a:lnTo>
                  <a:pt x="91847" y="38376"/>
                </a:lnTo>
                <a:lnTo>
                  <a:pt x="95665" y="23141"/>
                </a:lnTo>
                <a:lnTo>
                  <a:pt x="22476" y="4797"/>
                </a:lnTo>
                <a:close/>
              </a:path>
              <a:path w="288925" h="172720">
                <a:moveTo>
                  <a:pt x="165974" y="50709"/>
                </a:moveTo>
                <a:lnTo>
                  <a:pt x="165658" y="50709"/>
                </a:lnTo>
                <a:lnTo>
                  <a:pt x="166582" y="50948"/>
                </a:lnTo>
                <a:lnTo>
                  <a:pt x="165974" y="50709"/>
                </a:lnTo>
                <a:close/>
              </a:path>
              <a:path w="288925" h="172720">
                <a:moveTo>
                  <a:pt x="18657" y="20032"/>
                </a:moveTo>
                <a:lnTo>
                  <a:pt x="14839" y="35267"/>
                </a:lnTo>
                <a:lnTo>
                  <a:pt x="33979" y="40064"/>
                </a:lnTo>
                <a:lnTo>
                  <a:pt x="34361" y="20336"/>
                </a:lnTo>
                <a:lnTo>
                  <a:pt x="18657" y="20032"/>
                </a:lnTo>
                <a:close/>
              </a:path>
              <a:path w="288925" h="172720">
                <a:moveTo>
                  <a:pt x="95665" y="23141"/>
                </a:moveTo>
                <a:lnTo>
                  <a:pt x="91847" y="38376"/>
                </a:lnTo>
                <a:lnTo>
                  <a:pt x="97606" y="23764"/>
                </a:lnTo>
                <a:lnTo>
                  <a:pt x="96656" y="23389"/>
                </a:lnTo>
                <a:lnTo>
                  <a:pt x="95665" y="23141"/>
                </a:lnTo>
                <a:close/>
              </a:path>
              <a:path w="288925" h="172720">
                <a:moveTo>
                  <a:pt x="3336" y="0"/>
                </a:moveTo>
                <a:lnTo>
                  <a:pt x="2954" y="19728"/>
                </a:lnTo>
                <a:lnTo>
                  <a:pt x="18657" y="20032"/>
                </a:lnTo>
                <a:lnTo>
                  <a:pt x="22476" y="4797"/>
                </a:lnTo>
                <a:lnTo>
                  <a:pt x="3336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894492" y="6880495"/>
            <a:ext cx="277495" cy="166370"/>
          </a:xfrm>
          <a:custGeom>
            <a:avLst/>
            <a:gdLst/>
            <a:ahLst/>
            <a:cxnLst/>
            <a:rect l="l" t="t" r="r" b="b"/>
            <a:pathLst>
              <a:path w="277494" h="166370">
                <a:moveTo>
                  <a:pt x="15923" y="145315"/>
                </a:moveTo>
                <a:lnTo>
                  <a:pt x="217" y="145338"/>
                </a:lnTo>
                <a:lnTo>
                  <a:pt x="247" y="165893"/>
                </a:lnTo>
                <a:lnTo>
                  <a:pt x="20071" y="160463"/>
                </a:lnTo>
                <a:lnTo>
                  <a:pt x="15923" y="145315"/>
                </a:lnTo>
                <a:close/>
              </a:path>
              <a:path w="277494" h="166370">
                <a:moveTo>
                  <a:pt x="80667" y="111299"/>
                </a:moveTo>
                <a:lnTo>
                  <a:pt x="31598" y="124737"/>
                </a:lnTo>
                <a:lnTo>
                  <a:pt x="31629" y="145291"/>
                </a:lnTo>
                <a:lnTo>
                  <a:pt x="15926" y="145315"/>
                </a:lnTo>
                <a:lnTo>
                  <a:pt x="20071" y="160463"/>
                </a:lnTo>
                <a:lnTo>
                  <a:pt x="88777" y="141647"/>
                </a:lnTo>
                <a:lnTo>
                  <a:pt x="84816" y="126447"/>
                </a:lnTo>
                <a:lnTo>
                  <a:pt x="80667" y="111299"/>
                </a:lnTo>
                <a:close/>
              </a:path>
              <a:path w="277494" h="166370">
                <a:moveTo>
                  <a:pt x="15736" y="20231"/>
                </a:moveTo>
                <a:lnTo>
                  <a:pt x="30" y="20255"/>
                </a:lnTo>
                <a:lnTo>
                  <a:pt x="217" y="145338"/>
                </a:lnTo>
                <a:lnTo>
                  <a:pt x="15919" y="145315"/>
                </a:lnTo>
                <a:lnTo>
                  <a:pt x="11774" y="130166"/>
                </a:lnTo>
                <a:lnTo>
                  <a:pt x="31598" y="124737"/>
                </a:lnTo>
                <a:lnTo>
                  <a:pt x="31473" y="40463"/>
                </a:lnTo>
                <a:lnTo>
                  <a:pt x="11848" y="35449"/>
                </a:lnTo>
                <a:lnTo>
                  <a:pt x="15736" y="20231"/>
                </a:lnTo>
                <a:close/>
              </a:path>
              <a:path w="277494" h="166370">
                <a:moveTo>
                  <a:pt x="15923" y="145315"/>
                </a:moveTo>
                <a:lnTo>
                  <a:pt x="217" y="145338"/>
                </a:lnTo>
                <a:lnTo>
                  <a:pt x="15923" y="145315"/>
                </a:lnTo>
                <a:close/>
              </a:path>
              <a:path w="277494" h="166370">
                <a:moveTo>
                  <a:pt x="31598" y="124737"/>
                </a:moveTo>
                <a:lnTo>
                  <a:pt x="11774" y="130166"/>
                </a:lnTo>
                <a:lnTo>
                  <a:pt x="15923" y="145315"/>
                </a:lnTo>
                <a:lnTo>
                  <a:pt x="31629" y="145291"/>
                </a:lnTo>
                <a:lnTo>
                  <a:pt x="31598" y="124737"/>
                </a:lnTo>
                <a:close/>
              </a:path>
              <a:path w="277494" h="166370">
                <a:moveTo>
                  <a:pt x="84816" y="126448"/>
                </a:moveTo>
                <a:lnTo>
                  <a:pt x="88773" y="141647"/>
                </a:lnTo>
                <a:lnTo>
                  <a:pt x="88965" y="141596"/>
                </a:lnTo>
                <a:lnTo>
                  <a:pt x="84816" y="126448"/>
                </a:lnTo>
                <a:close/>
              </a:path>
              <a:path w="277494" h="166370">
                <a:moveTo>
                  <a:pt x="152625" y="92566"/>
                </a:moveTo>
                <a:lnTo>
                  <a:pt x="80859" y="111248"/>
                </a:lnTo>
                <a:lnTo>
                  <a:pt x="84816" y="126448"/>
                </a:lnTo>
                <a:lnTo>
                  <a:pt x="88965" y="141596"/>
                </a:lnTo>
                <a:lnTo>
                  <a:pt x="161252" y="122780"/>
                </a:lnTo>
                <a:lnTo>
                  <a:pt x="157296" y="107580"/>
                </a:lnTo>
                <a:lnTo>
                  <a:pt x="151932" y="92818"/>
                </a:lnTo>
                <a:lnTo>
                  <a:pt x="152625" y="92566"/>
                </a:lnTo>
                <a:close/>
              </a:path>
              <a:path w="277494" h="166370">
                <a:moveTo>
                  <a:pt x="84816" y="126447"/>
                </a:moveTo>
                <a:close/>
              </a:path>
              <a:path w="277494" h="166370">
                <a:moveTo>
                  <a:pt x="80859" y="111248"/>
                </a:moveTo>
                <a:lnTo>
                  <a:pt x="80667" y="111299"/>
                </a:lnTo>
                <a:lnTo>
                  <a:pt x="84816" y="126447"/>
                </a:lnTo>
                <a:lnTo>
                  <a:pt x="80859" y="111248"/>
                </a:lnTo>
                <a:close/>
              </a:path>
              <a:path w="277494" h="166370">
                <a:moveTo>
                  <a:pt x="157296" y="107580"/>
                </a:moveTo>
                <a:lnTo>
                  <a:pt x="161252" y="122780"/>
                </a:lnTo>
                <a:lnTo>
                  <a:pt x="161966" y="122594"/>
                </a:lnTo>
                <a:lnTo>
                  <a:pt x="162659" y="122342"/>
                </a:lnTo>
                <a:lnTo>
                  <a:pt x="157296" y="107580"/>
                </a:lnTo>
                <a:close/>
              </a:path>
              <a:path w="277494" h="166370">
                <a:moveTo>
                  <a:pt x="200752" y="92380"/>
                </a:moveTo>
                <a:lnTo>
                  <a:pt x="153339" y="92380"/>
                </a:lnTo>
                <a:lnTo>
                  <a:pt x="157296" y="107580"/>
                </a:lnTo>
                <a:lnTo>
                  <a:pt x="162659" y="122342"/>
                </a:lnTo>
                <a:lnTo>
                  <a:pt x="229672" y="97994"/>
                </a:lnTo>
                <a:lnTo>
                  <a:pt x="221211" y="97994"/>
                </a:lnTo>
                <a:lnTo>
                  <a:pt x="200752" y="92380"/>
                </a:lnTo>
                <a:close/>
              </a:path>
              <a:path w="277494" h="166370">
                <a:moveTo>
                  <a:pt x="157296" y="107580"/>
                </a:moveTo>
                <a:close/>
              </a:path>
              <a:path w="277494" h="166370">
                <a:moveTo>
                  <a:pt x="153339" y="92380"/>
                </a:moveTo>
                <a:lnTo>
                  <a:pt x="152625" y="92566"/>
                </a:lnTo>
                <a:lnTo>
                  <a:pt x="151932" y="92818"/>
                </a:lnTo>
                <a:lnTo>
                  <a:pt x="157296" y="107580"/>
                </a:lnTo>
                <a:lnTo>
                  <a:pt x="153339" y="92380"/>
                </a:lnTo>
                <a:close/>
              </a:path>
              <a:path w="277494" h="166370">
                <a:moveTo>
                  <a:pt x="220003" y="68085"/>
                </a:moveTo>
                <a:lnTo>
                  <a:pt x="173624" y="84937"/>
                </a:lnTo>
                <a:lnTo>
                  <a:pt x="221211" y="97994"/>
                </a:lnTo>
                <a:lnTo>
                  <a:pt x="225367" y="82847"/>
                </a:lnTo>
                <a:lnTo>
                  <a:pt x="220003" y="68085"/>
                </a:lnTo>
                <a:close/>
              </a:path>
              <a:path w="277494" h="166370">
                <a:moveTo>
                  <a:pt x="225367" y="82847"/>
                </a:moveTo>
                <a:lnTo>
                  <a:pt x="221211" y="97994"/>
                </a:lnTo>
                <a:lnTo>
                  <a:pt x="229672" y="97994"/>
                </a:lnTo>
                <a:lnTo>
                  <a:pt x="230730" y="97610"/>
                </a:lnTo>
                <a:lnTo>
                  <a:pt x="225367" y="82847"/>
                </a:lnTo>
                <a:close/>
              </a:path>
              <a:path w="277494" h="166370">
                <a:moveTo>
                  <a:pt x="229523" y="67701"/>
                </a:moveTo>
                <a:lnTo>
                  <a:pt x="225367" y="82847"/>
                </a:lnTo>
                <a:lnTo>
                  <a:pt x="230730" y="97610"/>
                </a:lnTo>
                <a:lnTo>
                  <a:pt x="277110" y="80758"/>
                </a:lnTo>
                <a:lnTo>
                  <a:pt x="229523" y="67701"/>
                </a:lnTo>
                <a:close/>
              </a:path>
              <a:path w="277494" h="166370">
                <a:moveTo>
                  <a:pt x="173624" y="84937"/>
                </a:moveTo>
                <a:lnTo>
                  <a:pt x="152625" y="92566"/>
                </a:lnTo>
                <a:lnTo>
                  <a:pt x="153339" y="92380"/>
                </a:lnTo>
                <a:lnTo>
                  <a:pt x="200752" y="92380"/>
                </a:lnTo>
                <a:lnTo>
                  <a:pt x="173624" y="84937"/>
                </a:lnTo>
                <a:close/>
              </a:path>
              <a:path w="277494" h="166370">
                <a:moveTo>
                  <a:pt x="215010" y="63719"/>
                </a:moveTo>
                <a:lnTo>
                  <a:pt x="155652" y="63719"/>
                </a:lnTo>
                <a:lnTo>
                  <a:pt x="151496" y="78865"/>
                </a:lnTo>
                <a:lnTo>
                  <a:pt x="173624" y="84937"/>
                </a:lnTo>
                <a:lnTo>
                  <a:pt x="220003" y="68085"/>
                </a:lnTo>
                <a:lnTo>
                  <a:pt x="229417" y="68085"/>
                </a:lnTo>
                <a:lnTo>
                  <a:pt x="229523" y="67701"/>
                </a:lnTo>
                <a:lnTo>
                  <a:pt x="215010" y="63719"/>
                </a:lnTo>
                <a:close/>
              </a:path>
              <a:path w="277494" h="166370">
                <a:moveTo>
                  <a:pt x="229417" y="68085"/>
                </a:moveTo>
                <a:lnTo>
                  <a:pt x="220003" y="68085"/>
                </a:lnTo>
                <a:lnTo>
                  <a:pt x="225367" y="82847"/>
                </a:lnTo>
                <a:lnTo>
                  <a:pt x="229417" y="68085"/>
                </a:lnTo>
                <a:close/>
              </a:path>
              <a:path w="277494" h="166370">
                <a:moveTo>
                  <a:pt x="155652" y="63719"/>
                </a:moveTo>
                <a:lnTo>
                  <a:pt x="150262" y="78471"/>
                </a:lnTo>
                <a:lnTo>
                  <a:pt x="150871" y="78694"/>
                </a:lnTo>
                <a:lnTo>
                  <a:pt x="151496" y="78865"/>
                </a:lnTo>
                <a:lnTo>
                  <a:pt x="155652" y="63719"/>
                </a:lnTo>
                <a:close/>
              </a:path>
              <a:path w="277494" h="166370">
                <a:moveTo>
                  <a:pt x="80539" y="53000"/>
                </a:moveTo>
                <a:lnTo>
                  <a:pt x="150262" y="78471"/>
                </a:lnTo>
                <a:lnTo>
                  <a:pt x="155652" y="63719"/>
                </a:lnTo>
                <a:lnTo>
                  <a:pt x="158539" y="53195"/>
                </a:lnTo>
                <a:lnTo>
                  <a:pt x="81301" y="53195"/>
                </a:lnTo>
                <a:lnTo>
                  <a:pt x="80539" y="53000"/>
                </a:lnTo>
                <a:close/>
              </a:path>
              <a:path w="277494" h="166370">
                <a:moveTo>
                  <a:pt x="160433" y="48744"/>
                </a:moveTo>
                <a:lnTo>
                  <a:pt x="161041" y="48966"/>
                </a:lnTo>
                <a:lnTo>
                  <a:pt x="155652" y="63719"/>
                </a:lnTo>
                <a:lnTo>
                  <a:pt x="215010" y="63719"/>
                </a:lnTo>
                <a:lnTo>
                  <a:pt x="160433" y="48744"/>
                </a:lnTo>
                <a:close/>
              </a:path>
              <a:path w="277494" h="166370">
                <a:moveTo>
                  <a:pt x="159808" y="48572"/>
                </a:moveTo>
                <a:lnTo>
                  <a:pt x="155652" y="63719"/>
                </a:lnTo>
                <a:lnTo>
                  <a:pt x="161041" y="48966"/>
                </a:lnTo>
                <a:lnTo>
                  <a:pt x="160433" y="48744"/>
                </a:lnTo>
                <a:lnTo>
                  <a:pt x="159808" y="48572"/>
                </a:lnTo>
                <a:close/>
              </a:path>
              <a:path w="277494" h="166370">
                <a:moveTo>
                  <a:pt x="85190" y="37978"/>
                </a:moveTo>
                <a:lnTo>
                  <a:pt x="79800" y="52730"/>
                </a:lnTo>
                <a:lnTo>
                  <a:pt x="80539" y="53000"/>
                </a:lnTo>
                <a:lnTo>
                  <a:pt x="81301" y="53195"/>
                </a:lnTo>
                <a:lnTo>
                  <a:pt x="85190" y="37978"/>
                </a:lnTo>
                <a:close/>
              </a:path>
              <a:path w="277494" h="166370">
                <a:moveTo>
                  <a:pt x="90579" y="23225"/>
                </a:moveTo>
                <a:lnTo>
                  <a:pt x="85190" y="37978"/>
                </a:lnTo>
                <a:lnTo>
                  <a:pt x="81301" y="53195"/>
                </a:lnTo>
                <a:lnTo>
                  <a:pt x="158539" y="53195"/>
                </a:lnTo>
                <a:lnTo>
                  <a:pt x="159808" y="48572"/>
                </a:lnTo>
                <a:lnTo>
                  <a:pt x="159963" y="48572"/>
                </a:lnTo>
                <a:lnTo>
                  <a:pt x="90579" y="23225"/>
                </a:lnTo>
                <a:close/>
              </a:path>
              <a:path w="277494" h="166370">
                <a:moveTo>
                  <a:pt x="79089" y="20208"/>
                </a:moveTo>
                <a:lnTo>
                  <a:pt x="31442" y="20208"/>
                </a:lnTo>
                <a:lnTo>
                  <a:pt x="31473" y="40463"/>
                </a:lnTo>
                <a:lnTo>
                  <a:pt x="80539" y="53000"/>
                </a:lnTo>
                <a:lnTo>
                  <a:pt x="79800" y="52730"/>
                </a:lnTo>
                <a:lnTo>
                  <a:pt x="85190" y="37978"/>
                </a:lnTo>
                <a:lnTo>
                  <a:pt x="89078" y="22760"/>
                </a:lnTo>
                <a:lnTo>
                  <a:pt x="79089" y="20208"/>
                </a:lnTo>
                <a:close/>
              </a:path>
              <a:path w="277494" h="166370">
                <a:moveTo>
                  <a:pt x="159963" y="48572"/>
                </a:moveTo>
                <a:lnTo>
                  <a:pt x="159808" y="48572"/>
                </a:lnTo>
                <a:lnTo>
                  <a:pt x="160433" y="48744"/>
                </a:lnTo>
                <a:lnTo>
                  <a:pt x="159963" y="48572"/>
                </a:lnTo>
                <a:close/>
              </a:path>
              <a:path w="277494" h="166370">
                <a:moveTo>
                  <a:pt x="31442" y="20208"/>
                </a:moveTo>
                <a:lnTo>
                  <a:pt x="15740" y="20231"/>
                </a:lnTo>
                <a:lnTo>
                  <a:pt x="11848" y="35449"/>
                </a:lnTo>
                <a:lnTo>
                  <a:pt x="31473" y="40463"/>
                </a:lnTo>
                <a:lnTo>
                  <a:pt x="31442" y="20208"/>
                </a:lnTo>
                <a:close/>
              </a:path>
              <a:path w="277494" h="166370">
                <a:moveTo>
                  <a:pt x="89078" y="22760"/>
                </a:moveTo>
                <a:lnTo>
                  <a:pt x="85190" y="37978"/>
                </a:lnTo>
                <a:lnTo>
                  <a:pt x="90579" y="23225"/>
                </a:lnTo>
                <a:lnTo>
                  <a:pt x="89840" y="22955"/>
                </a:lnTo>
                <a:lnTo>
                  <a:pt x="89078" y="22760"/>
                </a:lnTo>
                <a:close/>
              </a:path>
              <a:path w="277494" h="166370">
                <a:moveTo>
                  <a:pt x="0" y="0"/>
                </a:moveTo>
                <a:lnTo>
                  <a:pt x="30" y="20255"/>
                </a:lnTo>
                <a:lnTo>
                  <a:pt x="15733" y="20231"/>
                </a:lnTo>
                <a:lnTo>
                  <a:pt x="19624" y="5014"/>
                </a:lnTo>
                <a:lnTo>
                  <a:pt x="0" y="0"/>
                </a:lnTo>
                <a:close/>
              </a:path>
              <a:path w="277494" h="166370">
                <a:moveTo>
                  <a:pt x="19624" y="5014"/>
                </a:moveTo>
                <a:lnTo>
                  <a:pt x="15736" y="20231"/>
                </a:lnTo>
                <a:lnTo>
                  <a:pt x="79089" y="20208"/>
                </a:lnTo>
                <a:lnTo>
                  <a:pt x="19624" y="5014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710971" y="8747470"/>
            <a:ext cx="282575" cy="173355"/>
          </a:xfrm>
          <a:custGeom>
            <a:avLst/>
            <a:gdLst/>
            <a:ahLst/>
            <a:cxnLst/>
            <a:rect l="l" t="t" r="r" b="b"/>
            <a:pathLst>
              <a:path w="282575" h="173354">
                <a:moveTo>
                  <a:pt x="108" y="151737"/>
                </a:moveTo>
                <a:lnTo>
                  <a:pt x="0" y="172985"/>
                </a:lnTo>
                <a:lnTo>
                  <a:pt x="20345" y="166856"/>
                </a:lnTo>
                <a:lnTo>
                  <a:pt x="15813" y="151818"/>
                </a:lnTo>
                <a:lnTo>
                  <a:pt x="108" y="151737"/>
                </a:lnTo>
                <a:close/>
              </a:path>
              <a:path w="282575" h="173354">
                <a:moveTo>
                  <a:pt x="85445" y="114437"/>
                </a:moveTo>
                <a:lnTo>
                  <a:pt x="31629" y="130650"/>
                </a:lnTo>
                <a:lnTo>
                  <a:pt x="31520" y="151898"/>
                </a:lnTo>
                <a:lnTo>
                  <a:pt x="15838" y="151898"/>
                </a:lnTo>
                <a:lnTo>
                  <a:pt x="20345" y="166856"/>
                </a:lnTo>
                <a:lnTo>
                  <a:pt x="69998" y="151898"/>
                </a:lnTo>
                <a:lnTo>
                  <a:pt x="31520" y="151898"/>
                </a:lnTo>
                <a:lnTo>
                  <a:pt x="70264" y="151818"/>
                </a:lnTo>
                <a:lnTo>
                  <a:pt x="94422" y="144540"/>
                </a:lnTo>
                <a:lnTo>
                  <a:pt x="89975" y="129476"/>
                </a:lnTo>
                <a:lnTo>
                  <a:pt x="85445" y="114437"/>
                </a:lnTo>
                <a:close/>
              </a:path>
              <a:path w="282575" h="173354">
                <a:moveTo>
                  <a:pt x="31629" y="130650"/>
                </a:moveTo>
                <a:lnTo>
                  <a:pt x="11284" y="136779"/>
                </a:lnTo>
                <a:lnTo>
                  <a:pt x="15814" y="151818"/>
                </a:lnTo>
                <a:lnTo>
                  <a:pt x="31520" y="151898"/>
                </a:lnTo>
                <a:lnTo>
                  <a:pt x="31629" y="130650"/>
                </a:lnTo>
                <a:close/>
              </a:path>
              <a:path w="282575" h="173354">
                <a:moveTo>
                  <a:pt x="781" y="20228"/>
                </a:moveTo>
                <a:lnTo>
                  <a:pt x="108" y="151737"/>
                </a:lnTo>
                <a:lnTo>
                  <a:pt x="15814" y="151818"/>
                </a:lnTo>
                <a:lnTo>
                  <a:pt x="11284" y="136779"/>
                </a:lnTo>
                <a:lnTo>
                  <a:pt x="31629" y="130650"/>
                </a:lnTo>
                <a:lnTo>
                  <a:pt x="32089" y="40617"/>
                </a:lnTo>
                <a:lnTo>
                  <a:pt x="12518" y="35505"/>
                </a:lnTo>
                <a:lnTo>
                  <a:pt x="16487" y="20308"/>
                </a:lnTo>
                <a:lnTo>
                  <a:pt x="781" y="20228"/>
                </a:lnTo>
                <a:close/>
              </a:path>
              <a:path w="282575" h="173354">
                <a:moveTo>
                  <a:pt x="89975" y="129476"/>
                </a:moveTo>
                <a:lnTo>
                  <a:pt x="94422" y="144540"/>
                </a:lnTo>
                <a:lnTo>
                  <a:pt x="89975" y="129476"/>
                </a:lnTo>
                <a:close/>
              </a:path>
              <a:path w="282575" h="173354">
                <a:moveTo>
                  <a:pt x="157128" y="93279"/>
                </a:moveTo>
                <a:lnTo>
                  <a:pt x="85530" y="114412"/>
                </a:lnTo>
                <a:lnTo>
                  <a:pt x="89975" y="129476"/>
                </a:lnTo>
                <a:lnTo>
                  <a:pt x="94506" y="144515"/>
                </a:lnTo>
                <a:lnTo>
                  <a:pt x="166191" y="123356"/>
                </a:lnTo>
                <a:lnTo>
                  <a:pt x="161745" y="108292"/>
                </a:lnTo>
                <a:lnTo>
                  <a:pt x="156958" y="93333"/>
                </a:lnTo>
                <a:lnTo>
                  <a:pt x="157128" y="93279"/>
                </a:lnTo>
                <a:close/>
              </a:path>
              <a:path w="282575" h="173354">
                <a:moveTo>
                  <a:pt x="85529" y="114412"/>
                </a:moveTo>
                <a:lnTo>
                  <a:pt x="89975" y="129476"/>
                </a:lnTo>
                <a:lnTo>
                  <a:pt x="85529" y="114412"/>
                </a:lnTo>
                <a:close/>
              </a:path>
              <a:path w="282575" h="173354">
                <a:moveTo>
                  <a:pt x="161745" y="108293"/>
                </a:moveTo>
                <a:lnTo>
                  <a:pt x="166191" y="123356"/>
                </a:lnTo>
                <a:lnTo>
                  <a:pt x="166532" y="123251"/>
                </a:lnTo>
                <a:lnTo>
                  <a:pt x="161745" y="108293"/>
                </a:lnTo>
                <a:close/>
              </a:path>
              <a:path w="282575" h="173354">
                <a:moveTo>
                  <a:pt x="204471" y="93228"/>
                </a:moveTo>
                <a:lnTo>
                  <a:pt x="157299" y="93228"/>
                </a:lnTo>
                <a:lnTo>
                  <a:pt x="161745" y="108293"/>
                </a:lnTo>
                <a:lnTo>
                  <a:pt x="166532" y="123251"/>
                </a:lnTo>
                <a:lnTo>
                  <a:pt x="236696" y="100797"/>
                </a:lnTo>
                <a:lnTo>
                  <a:pt x="226930" y="100735"/>
                </a:lnTo>
                <a:lnTo>
                  <a:pt x="204471" y="93228"/>
                </a:lnTo>
                <a:close/>
              </a:path>
              <a:path w="282575" h="173354">
                <a:moveTo>
                  <a:pt x="161745" y="108292"/>
                </a:moveTo>
                <a:close/>
              </a:path>
              <a:path w="282575" h="173354">
                <a:moveTo>
                  <a:pt x="161745" y="108292"/>
                </a:moveTo>
                <a:close/>
              </a:path>
              <a:path w="282575" h="173354">
                <a:moveTo>
                  <a:pt x="157299" y="93228"/>
                </a:moveTo>
                <a:lnTo>
                  <a:pt x="156958" y="93333"/>
                </a:lnTo>
                <a:lnTo>
                  <a:pt x="161745" y="108292"/>
                </a:lnTo>
                <a:lnTo>
                  <a:pt x="157299" y="93228"/>
                </a:lnTo>
                <a:close/>
              </a:path>
              <a:path w="282575" h="173354">
                <a:moveTo>
                  <a:pt x="236887" y="70942"/>
                </a:moveTo>
                <a:lnTo>
                  <a:pt x="232017" y="85514"/>
                </a:lnTo>
                <a:lnTo>
                  <a:pt x="232012" y="86162"/>
                </a:lnTo>
                <a:lnTo>
                  <a:pt x="236696" y="100797"/>
                </a:lnTo>
                <a:lnTo>
                  <a:pt x="282427" y="86162"/>
                </a:lnTo>
                <a:lnTo>
                  <a:pt x="236887" y="70942"/>
                </a:lnTo>
                <a:close/>
              </a:path>
              <a:path w="282575" h="173354">
                <a:moveTo>
                  <a:pt x="227121" y="70879"/>
                </a:moveTo>
                <a:lnTo>
                  <a:pt x="181390" y="85514"/>
                </a:lnTo>
                <a:lnTo>
                  <a:pt x="226930" y="100735"/>
                </a:lnTo>
                <a:lnTo>
                  <a:pt x="231800" y="86162"/>
                </a:lnTo>
                <a:lnTo>
                  <a:pt x="231805" y="85514"/>
                </a:lnTo>
                <a:lnTo>
                  <a:pt x="227121" y="70879"/>
                </a:lnTo>
                <a:close/>
              </a:path>
              <a:path w="282575" h="173354">
                <a:moveTo>
                  <a:pt x="231908" y="85838"/>
                </a:moveTo>
                <a:lnTo>
                  <a:pt x="226930" y="100735"/>
                </a:lnTo>
                <a:lnTo>
                  <a:pt x="236676" y="100735"/>
                </a:lnTo>
                <a:lnTo>
                  <a:pt x="231908" y="85838"/>
                </a:lnTo>
                <a:close/>
              </a:path>
              <a:path w="282575" h="173354">
                <a:moveTo>
                  <a:pt x="181390" y="85514"/>
                </a:moveTo>
                <a:lnTo>
                  <a:pt x="157128" y="93279"/>
                </a:lnTo>
                <a:lnTo>
                  <a:pt x="157299" y="93228"/>
                </a:lnTo>
                <a:lnTo>
                  <a:pt x="204471" y="93228"/>
                </a:lnTo>
                <a:lnTo>
                  <a:pt x="181390" y="85514"/>
                </a:lnTo>
                <a:close/>
              </a:path>
              <a:path w="282575" h="173354">
                <a:moveTo>
                  <a:pt x="236700" y="70879"/>
                </a:moveTo>
                <a:lnTo>
                  <a:pt x="227121" y="70879"/>
                </a:lnTo>
                <a:lnTo>
                  <a:pt x="231908" y="85838"/>
                </a:lnTo>
                <a:lnTo>
                  <a:pt x="236887" y="70942"/>
                </a:lnTo>
                <a:lnTo>
                  <a:pt x="236700" y="70879"/>
                </a:lnTo>
                <a:close/>
              </a:path>
              <a:path w="282575" h="173354">
                <a:moveTo>
                  <a:pt x="167023" y="47592"/>
                </a:moveTo>
                <a:lnTo>
                  <a:pt x="162044" y="62488"/>
                </a:lnTo>
                <a:lnTo>
                  <a:pt x="157263" y="77449"/>
                </a:lnTo>
                <a:lnTo>
                  <a:pt x="181390" y="85514"/>
                </a:lnTo>
                <a:lnTo>
                  <a:pt x="227121" y="70879"/>
                </a:lnTo>
                <a:lnTo>
                  <a:pt x="236700" y="70879"/>
                </a:lnTo>
                <a:lnTo>
                  <a:pt x="167023" y="47592"/>
                </a:lnTo>
                <a:close/>
              </a:path>
              <a:path w="282575" h="173354">
                <a:moveTo>
                  <a:pt x="157165" y="77418"/>
                </a:moveTo>
                <a:close/>
              </a:path>
              <a:path w="282575" h="173354">
                <a:moveTo>
                  <a:pt x="162044" y="62488"/>
                </a:moveTo>
                <a:lnTo>
                  <a:pt x="157065" y="77384"/>
                </a:lnTo>
                <a:lnTo>
                  <a:pt x="157263" y="77449"/>
                </a:lnTo>
                <a:lnTo>
                  <a:pt x="162044" y="62488"/>
                </a:lnTo>
                <a:close/>
              </a:path>
              <a:path w="282575" h="173354">
                <a:moveTo>
                  <a:pt x="95503" y="24737"/>
                </a:moveTo>
                <a:lnTo>
                  <a:pt x="90722" y="39698"/>
                </a:lnTo>
                <a:lnTo>
                  <a:pt x="86753" y="54895"/>
                </a:lnTo>
                <a:lnTo>
                  <a:pt x="157165" y="77418"/>
                </a:lnTo>
                <a:lnTo>
                  <a:pt x="162044" y="62488"/>
                </a:lnTo>
                <a:lnTo>
                  <a:pt x="166825" y="47527"/>
                </a:lnTo>
                <a:lnTo>
                  <a:pt x="95503" y="24737"/>
                </a:lnTo>
                <a:close/>
              </a:path>
              <a:path w="282575" h="173354">
                <a:moveTo>
                  <a:pt x="166825" y="47527"/>
                </a:moveTo>
                <a:lnTo>
                  <a:pt x="162044" y="62488"/>
                </a:lnTo>
                <a:lnTo>
                  <a:pt x="167023" y="47592"/>
                </a:lnTo>
                <a:lnTo>
                  <a:pt x="166825" y="47527"/>
                </a:lnTo>
                <a:close/>
              </a:path>
              <a:path w="282575" h="173354">
                <a:moveTo>
                  <a:pt x="86344" y="54788"/>
                </a:moveTo>
                <a:lnTo>
                  <a:pt x="86679" y="54895"/>
                </a:lnTo>
                <a:lnTo>
                  <a:pt x="86344" y="54788"/>
                </a:lnTo>
                <a:close/>
              </a:path>
              <a:path w="282575" h="173354">
                <a:moveTo>
                  <a:pt x="90722" y="39698"/>
                </a:moveTo>
                <a:lnTo>
                  <a:pt x="85942" y="54659"/>
                </a:lnTo>
                <a:lnTo>
                  <a:pt x="86753" y="54895"/>
                </a:lnTo>
                <a:lnTo>
                  <a:pt x="90722" y="39698"/>
                </a:lnTo>
                <a:close/>
              </a:path>
              <a:path w="282575" h="173354">
                <a:moveTo>
                  <a:pt x="20456" y="5112"/>
                </a:moveTo>
                <a:lnTo>
                  <a:pt x="16487" y="20308"/>
                </a:lnTo>
                <a:lnTo>
                  <a:pt x="32193" y="20388"/>
                </a:lnTo>
                <a:lnTo>
                  <a:pt x="32089" y="40617"/>
                </a:lnTo>
                <a:lnTo>
                  <a:pt x="86344" y="54788"/>
                </a:lnTo>
                <a:lnTo>
                  <a:pt x="85942" y="54659"/>
                </a:lnTo>
                <a:lnTo>
                  <a:pt x="90722" y="39698"/>
                </a:lnTo>
                <a:lnTo>
                  <a:pt x="94692" y="24502"/>
                </a:lnTo>
                <a:lnTo>
                  <a:pt x="20456" y="5112"/>
                </a:lnTo>
                <a:close/>
              </a:path>
              <a:path w="282575" h="173354">
                <a:moveTo>
                  <a:pt x="16487" y="20308"/>
                </a:moveTo>
                <a:lnTo>
                  <a:pt x="12518" y="35505"/>
                </a:lnTo>
                <a:lnTo>
                  <a:pt x="32089" y="40617"/>
                </a:lnTo>
                <a:lnTo>
                  <a:pt x="32193" y="20388"/>
                </a:lnTo>
                <a:lnTo>
                  <a:pt x="16487" y="20308"/>
                </a:lnTo>
                <a:close/>
              </a:path>
              <a:path w="282575" h="173354">
                <a:moveTo>
                  <a:pt x="94692" y="24502"/>
                </a:moveTo>
                <a:lnTo>
                  <a:pt x="90722" y="39698"/>
                </a:lnTo>
                <a:lnTo>
                  <a:pt x="95503" y="24737"/>
                </a:lnTo>
                <a:lnTo>
                  <a:pt x="94692" y="24502"/>
                </a:lnTo>
                <a:close/>
              </a:path>
              <a:path w="282575" h="173354">
                <a:moveTo>
                  <a:pt x="16487" y="20308"/>
                </a:moveTo>
                <a:close/>
              </a:path>
              <a:path w="282575" h="173354">
                <a:moveTo>
                  <a:pt x="884" y="0"/>
                </a:moveTo>
                <a:lnTo>
                  <a:pt x="781" y="20228"/>
                </a:lnTo>
                <a:lnTo>
                  <a:pt x="16487" y="20308"/>
                </a:lnTo>
                <a:lnTo>
                  <a:pt x="20456" y="5112"/>
                </a:lnTo>
                <a:lnTo>
                  <a:pt x="884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27876" y="9034660"/>
            <a:ext cx="281940" cy="169545"/>
          </a:xfrm>
          <a:custGeom>
            <a:avLst/>
            <a:gdLst/>
            <a:ahLst/>
            <a:cxnLst/>
            <a:rect l="l" t="t" r="r" b="b"/>
            <a:pathLst>
              <a:path w="281940" h="169545">
                <a:moveTo>
                  <a:pt x="19621" y="148277"/>
                </a:moveTo>
                <a:lnTo>
                  <a:pt x="3920" y="148691"/>
                </a:lnTo>
                <a:lnTo>
                  <a:pt x="4470" y="169534"/>
                </a:lnTo>
                <a:lnTo>
                  <a:pt x="24352" y="163254"/>
                </a:lnTo>
                <a:lnTo>
                  <a:pt x="19621" y="148277"/>
                </a:lnTo>
                <a:close/>
              </a:path>
              <a:path w="281940" h="169545">
                <a:moveTo>
                  <a:pt x="19621" y="148277"/>
                </a:moveTo>
                <a:lnTo>
                  <a:pt x="24352" y="163254"/>
                </a:lnTo>
                <a:lnTo>
                  <a:pt x="19621" y="148277"/>
                </a:lnTo>
                <a:close/>
              </a:path>
              <a:path w="281940" h="169545">
                <a:moveTo>
                  <a:pt x="71770" y="148277"/>
                </a:moveTo>
                <a:lnTo>
                  <a:pt x="19621" y="148277"/>
                </a:lnTo>
                <a:lnTo>
                  <a:pt x="24352" y="163254"/>
                </a:lnTo>
                <a:lnTo>
                  <a:pt x="71770" y="148277"/>
                </a:lnTo>
                <a:close/>
              </a:path>
              <a:path w="281940" h="169545">
                <a:moveTo>
                  <a:pt x="16259" y="20765"/>
                </a:moveTo>
                <a:lnTo>
                  <a:pt x="558" y="21179"/>
                </a:lnTo>
                <a:lnTo>
                  <a:pt x="3920" y="148691"/>
                </a:lnTo>
                <a:lnTo>
                  <a:pt x="19621" y="148277"/>
                </a:lnTo>
                <a:lnTo>
                  <a:pt x="14891" y="133300"/>
                </a:lnTo>
                <a:lnTo>
                  <a:pt x="34773" y="127021"/>
                </a:lnTo>
                <a:lnTo>
                  <a:pt x="32518" y="41531"/>
                </a:lnTo>
                <a:lnTo>
                  <a:pt x="12091" y="35908"/>
                </a:lnTo>
                <a:lnTo>
                  <a:pt x="16259" y="20765"/>
                </a:lnTo>
                <a:close/>
              </a:path>
              <a:path w="281940" h="169545">
                <a:moveTo>
                  <a:pt x="83261" y="111706"/>
                </a:moveTo>
                <a:lnTo>
                  <a:pt x="34773" y="127021"/>
                </a:lnTo>
                <a:lnTo>
                  <a:pt x="35322" y="147863"/>
                </a:lnTo>
                <a:lnTo>
                  <a:pt x="19621" y="148277"/>
                </a:lnTo>
                <a:lnTo>
                  <a:pt x="71770" y="148277"/>
                </a:lnTo>
                <a:lnTo>
                  <a:pt x="92121" y="141849"/>
                </a:lnTo>
                <a:lnTo>
                  <a:pt x="87991" y="126683"/>
                </a:lnTo>
                <a:lnTo>
                  <a:pt x="83261" y="111706"/>
                </a:lnTo>
                <a:close/>
              </a:path>
              <a:path w="281940" h="169545">
                <a:moveTo>
                  <a:pt x="34773" y="127021"/>
                </a:moveTo>
                <a:lnTo>
                  <a:pt x="14891" y="133300"/>
                </a:lnTo>
                <a:lnTo>
                  <a:pt x="19621" y="148277"/>
                </a:lnTo>
                <a:lnTo>
                  <a:pt x="35322" y="147863"/>
                </a:lnTo>
                <a:lnTo>
                  <a:pt x="34773" y="127021"/>
                </a:lnTo>
                <a:close/>
              </a:path>
              <a:path w="281940" h="169545">
                <a:moveTo>
                  <a:pt x="87991" y="126683"/>
                </a:moveTo>
                <a:lnTo>
                  <a:pt x="92073" y="141849"/>
                </a:lnTo>
                <a:lnTo>
                  <a:pt x="92722" y="141660"/>
                </a:lnTo>
                <a:lnTo>
                  <a:pt x="87991" y="126683"/>
                </a:lnTo>
                <a:close/>
              </a:path>
              <a:path w="281940" h="169545">
                <a:moveTo>
                  <a:pt x="155980" y="92121"/>
                </a:moveTo>
                <a:lnTo>
                  <a:pt x="83910" y="111516"/>
                </a:lnTo>
                <a:lnTo>
                  <a:pt x="87991" y="126683"/>
                </a:lnTo>
                <a:lnTo>
                  <a:pt x="92722" y="141660"/>
                </a:lnTo>
                <a:lnTo>
                  <a:pt x="92399" y="141762"/>
                </a:lnTo>
                <a:lnTo>
                  <a:pt x="164403" y="122385"/>
                </a:lnTo>
                <a:lnTo>
                  <a:pt x="160322" y="107218"/>
                </a:lnTo>
                <a:lnTo>
                  <a:pt x="155724" y="92200"/>
                </a:lnTo>
                <a:lnTo>
                  <a:pt x="155980" y="92121"/>
                </a:lnTo>
                <a:close/>
              </a:path>
              <a:path w="281940" h="169545">
                <a:moveTo>
                  <a:pt x="87991" y="126683"/>
                </a:moveTo>
                <a:close/>
              </a:path>
              <a:path w="281940" h="169545">
                <a:moveTo>
                  <a:pt x="83910" y="111516"/>
                </a:moveTo>
                <a:lnTo>
                  <a:pt x="83261" y="111706"/>
                </a:lnTo>
                <a:lnTo>
                  <a:pt x="87991" y="126683"/>
                </a:lnTo>
                <a:lnTo>
                  <a:pt x="83910" y="111516"/>
                </a:lnTo>
                <a:close/>
              </a:path>
              <a:path w="281940" h="169545">
                <a:moveTo>
                  <a:pt x="160322" y="107218"/>
                </a:moveTo>
                <a:lnTo>
                  <a:pt x="164403" y="122385"/>
                </a:lnTo>
                <a:lnTo>
                  <a:pt x="164919" y="122236"/>
                </a:lnTo>
                <a:lnTo>
                  <a:pt x="160322" y="107218"/>
                </a:lnTo>
                <a:close/>
              </a:path>
              <a:path w="281940" h="169545">
                <a:moveTo>
                  <a:pt x="213976" y="107218"/>
                </a:moveTo>
                <a:lnTo>
                  <a:pt x="160322" y="107218"/>
                </a:lnTo>
                <a:lnTo>
                  <a:pt x="164919" y="122236"/>
                </a:lnTo>
                <a:lnTo>
                  <a:pt x="213976" y="107218"/>
                </a:lnTo>
                <a:close/>
              </a:path>
              <a:path w="281940" h="169545">
                <a:moveTo>
                  <a:pt x="201477" y="92051"/>
                </a:moveTo>
                <a:lnTo>
                  <a:pt x="156240" y="92051"/>
                </a:lnTo>
                <a:lnTo>
                  <a:pt x="160322" y="107218"/>
                </a:lnTo>
                <a:lnTo>
                  <a:pt x="213976" y="107218"/>
                </a:lnTo>
                <a:lnTo>
                  <a:pt x="235456" y="100642"/>
                </a:lnTo>
                <a:lnTo>
                  <a:pt x="235401" y="100461"/>
                </a:lnTo>
                <a:lnTo>
                  <a:pt x="225709" y="100461"/>
                </a:lnTo>
                <a:lnTo>
                  <a:pt x="201477" y="92051"/>
                </a:lnTo>
                <a:close/>
              </a:path>
              <a:path w="281940" h="169545">
                <a:moveTo>
                  <a:pt x="156240" y="92051"/>
                </a:moveTo>
                <a:lnTo>
                  <a:pt x="155724" y="92200"/>
                </a:lnTo>
                <a:lnTo>
                  <a:pt x="160322" y="107218"/>
                </a:lnTo>
                <a:lnTo>
                  <a:pt x="156240" y="92051"/>
                </a:lnTo>
                <a:close/>
              </a:path>
              <a:path w="281940" h="169545">
                <a:moveTo>
                  <a:pt x="236009" y="70785"/>
                </a:moveTo>
                <a:lnTo>
                  <a:pt x="230859" y="85623"/>
                </a:lnTo>
                <a:lnTo>
                  <a:pt x="235456" y="100642"/>
                </a:lnTo>
                <a:lnTo>
                  <a:pt x="281456" y="86559"/>
                </a:lnTo>
                <a:lnTo>
                  <a:pt x="236009" y="70785"/>
                </a:lnTo>
                <a:close/>
              </a:path>
              <a:path w="281940" h="169545">
                <a:moveTo>
                  <a:pt x="226261" y="70605"/>
                </a:moveTo>
                <a:lnTo>
                  <a:pt x="180262" y="84687"/>
                </a:lnTo>
                <a:lnTo>
                  <a:pt x="225709" y="100461"/>
                </a:lnTo>
                <a:lnTo>
                  <a:pt x="230859" y="85623"/>
                </a:lnTo>
                <a:lnTo>
                  <a:pt x="226261" y="70605"/>
                </a:lnTo>
                <a:close/>
              </a:path>
              <a:path w="281940" h="169545">
                <a:moveTo>
                  <a:pt x="230859" y="85623"/>
                </a:moveTo>
                <a:lnTo>
                  <a:pt x="225709" y="100461"/>
                </a:lnTo>
                <a:lnTo>
                  <a:pt x="235401" y="100461"/>
                </a:lnTo>
                <a:lnTo>
                  <a:pt x="230859" y="85623"/>
                </a:lnTo>
                <a:close/>
              </a:path>
              <a:path w="281940" h="169545">
                <a:moveTo>
                  <a:pt x="180262" y="84687"/>
                </a:moveTo>
                <a:lnTo>
                  <a:pt x="155980" y="92121"/>
                </a:lnTo>
                <a:lnTo>
                  <a:pt x="156240" y="92051"/>
                </a:lnTo>
                <a:lnTo>
                  <a:pt x="201477" y="92051"/>
                </a:lnTo>
                <a:lnTo>
                  <a:pt x="180262" y="84687"/>
                </a:lnTo>
                <a:close/>
              </a:path>
              <a:path w="281940" h="169545">
                <a:moveTo>
                  <a:pt x="235489" y="70605"/>
                </a:moveTo>
                <a:lnTo>
                  <a:pt x="226261" y="70605"/>
                </a:lnTo>
                <a:lnTo>
                  <a:pt x="230859" y="85623"/>
                </a:lnTo>
                <a:lnTo>
                  <a:pt x="236009" y="70785"/>
                </a:lnTo>
                <a:lnTo>
                  <a:pt x="235489" y="70605"/>
                </a:lnTo>
                <a:close/>
              </a:path>
              <a:path w="281940" h="169545">
                <a:moveTo>
                  <a:pt x="166256" y="46576"/>
                </a:moveTo>
                <a:lnTo>
                  <a:pt x="161106" y="61414"/>
                </a:lnTo>
                <a:lnTo>
                  <a:pt x="156786" y="76514"/>
                </a:lnTo>
                <a:lnTo>
                  <a:pt x="180262" y="84687"/>
                </a:lnTo>
                <a:lnTo>
                  <a:pt x="226261" y="70605"/>
                </a:lnTo>
                <a:lnTo>
                  <a:pt x="235489" y="70605"/>
                </a:lnTo>
                <a:lnTo>
                  <a:pt x="166256" y="46576"/>
                </a:lnTo>
                <a:close/>
              </a:path>
              <a:path w="281940" h="169545">
                <a:moveTo>
                  <a:pt x="156368" y="76394"/>
                </a:moveTo>
                <a:lnTo>
                  <a:pt x="156713" y="76514"/>
                </a:lnTo>
                <a:lnTo>
                  <a:pt x="156368" y="76394"/>
                </a:lnTo>
                <a:close/>
              </a:path>
              <a:path w="281940" h="169545">
                <a:moveTo>
                  <a:pt x="161106" y="61414"/>
                </a:moveTo>
                <a:lnTo>
                  <a:pt x="155956" y="76252"/>
                </a:lnTo>
                <a:lnTo>
                  <a:pt x="156786" y="76514"/>
                </a:lnTo>
                <a:lnTo>
                  <a:pt x="161106" y="61414"/>
                </a:lnTo>
                <a:close/>
              </a:path>
              <a:path w="281940" h="169545">
                <a:moveTo>
                  <a:pt x="93470" y="25727"/>
                </a:moveTo>
                <a:lnTo>
                  <a:pt x="89150" y="40828"/>
                </a:lnTo>
                <a:lnTo>
                  <a:pt x="84982" y="55971"/>
                </a:lnTo>
                <a:lnTo>
                  <a:pt x="156368" y="76394"/>
                </a:lnTo>
                <a:lnTo>
                  <a:pt x="155956" y="76252"/>
                </a:lnTo>
                <a:lnTo>
                  <a:pt x="161106" y="61414"/>
                </a:lnTo>
                <a:lnTo>
                  <a:pt x="165426" y="46313"/>
                </a:lnTo>
                <a:lnTo>
                  <a:pt x="93470" y="25727"/>
                </a:lnTo>
                <a:close/>
              </a:path>
              <a:path w="281940" h="169545">
                <a:moveTo>
                  <a:pt x="165426" y="46313"/>
                </a:moveTo>
                <a:lnTo>
                  <a:pt x="161106" y="61414"/>
                </a:lnTo>
                <a:lnTo>
                  <a:pt x="166256" y="46576"/>
                </a:lnTo>
                <a:lnTo>
                  <a:pt x="165426" y="46313"/>
                </a:lnTo>
                <a:close/>
              </a:path>
              <a:path w="281940" h="169545">
                <a:moveTo>
                  <a:pt x="84905" y="55950"/>
                </a:moveTo>
                <a:close/>
              </a:path>
              <a:path w="281940" h="169545">
                <a:moveTo>
                  <a:pt x="89150" y="40827"/>
                </a:moveTo>
                <a:lnTo>
                  <a:pt x="84830" y="55928"/>
                </a:lnTo>
                <a:lnTo>
                  <a:pt x="84982" y="55971"/>
                </a:lnTo>
                <a:lnTo>
                  <a:pt x="89150" y="40827"/>
                </a:lnTo>
                <a:close/>
              </a:path>
              <a:path w="281940" h="169545">
                <a:moveTo>
                  <a:pt x="73940" y="20351"/>
                </a:moveTo>
                <a:lnTo>
                  <a:pt x="31960" y="20351"/>
                </a:lnTo>
                <a:lnTo>
                  <a:pt x="32518" y="41531"/>
                </a:lnTo>
                <a:lnTo>
                  <a:pt x="84905" y="55950"/>
                </a:lnTo>
                <a:lnTo>
                  <a:pt x="89150" y="40828"/>
                </a:lnTo>
                <a:lnTo>
                  <a:pt x="93318" y="25685"/>
                </a:lnTo>
                <a:lnTo>
                  <a:pt x="73940" y="20351"/>
                </a:lnTo>
                <a:close/>
              </a:path>
              <a:path w="281940" h="169545">
                <a:moveTo>
                  <a:pt x="31960" y="20351"/>
                </a:moveTo>
                <a:lnTo>
                  <a:pt x="16259" y="20765"/>
                </a:lnTo>
                <a:lnTo>
                  <a:pt x="12091" y="35908"/>
                </a:lnTo>
                <a:lnTo>
                  <a:pt x="32518" y="41531"/>
                </a:lnTo>
                <a:lnTo>
                  <a:pt x="31960" y="20351"/>
                </a:lnTo>
                <a:close/>
              </a:path>
              <a:path w="281940" h="169545">
                <a:moveTo>
                  <a:pt x="93318" y="25685"/>
                </a:moveTo>
                <a:lnTo>
                  <a:pt x="89150" y="40827"/>
                </a:lnTo>
                <a:lnTo>
                  <a:pt x="93470" y="25727"/>
                </a:lnTo>
                <a:lnTo>
                  <a:pt x="93318" y="25685"/>
                </a:lnTo>
                <a:close/>
              </a:path>
              <a:path w="281940" h="169545">
                <a:moveTo>
                  <a:pt x="0" y="0"/>
                </a:moveTo>
                <a:lnTo>
                  <a:pt x="558" y="21179"/>
                </a:lnTo>
                <a:lnTo>
                  <a:pt x="16259" y="20765"/>
                </a:lnTo>
                <a:lnTo>
                  <a:pt x="20427" y="5622"/>
                </a:lnTo>
                <a:lnTo>
                  <a:pt x="0" y="0"/>
                </a:lnTo>
                <a:close/>
              </a:path>
              <a:path w="281940" h="169545">
                <a:moveTo>
                  <a:pt x="20427" y="5622"/>
                </a:moveTo>
                <a:lnTo>
                  <a:pt x="16259" y="20765"/>
                </a:lnTo>
                <a:lnTo>
                  <a:pt x="31960" y="20351"/>
                </a:lnTo>
                <a:lnTo>
                  <a:pt x="73940" y="20351"/>
                </a:lnTo>
                <a:lnTo>
                  <a:pt x="20427" y="5622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681132" y="7906037"/>
            <a:ext cx="297815" cy="174625"/>
          </a:xfrm>
          <a:custGeom>
            <a:avLst/>
            <a:gdLst/>
            <a:ahLst/>
            <a:cxnLst/>
            <a:rect l="l" t="t" r="r" b="b"/>
            <a:pathLst>
              <a:path w="297815" h="174625">
                <a:moveTo>
                  <a:pt x="16440" y="153133"/>
                </a:moveTo>
                <a:lnTo>
                  <a:pt x="734" y="153209"/>
                </a:lnTo>
                <a:lnTo>
                  <a:pt x="835" y="174229"/>
                </a:lnTo>
                <a:lnTo>
                  <a:pt x="20964" y="168174"/>
                </a:lnTo>
                <a:lnTo>
                  <a:pt x="16440" y="153133"/>
                </a:lnTo>
                <a:close/>
              </a:path>
              <a:path w="297815" h="174625">
                <a:moveTo>
                  <a:pt x="85766" y="115878"/>
                </a:moveTo>
                <a:lnTo>
                  <a:pt x="32046" y="132038"/>
                </a:lnTo>
                <a:lnTo>
                  <a:pt x="32146" y="153058"/>
                </a:lnTo>
                <a:lnTo>
                  <a:pt x="16440" y="153133"/>
                </a:lnTo>
                <a:lnTo>
                  <a:pt x="20964" y="168174"/>
                </a:lnTo>
                <a:lnTo>
                  <a:pt x="95237" y="145832"/>
                </a:lnTo>
                <a:lnTo>
                  <a:pt x="90713" y="130792"/>
                </a:lnTo>
                <a:lnTo>
                  <a:pt x="85351" y="116029"/>
                </a:lnTo>
                <a:lnTo>
                  <a:pt x="85766" y="115878"/>
                </a:lnTo>
                <a:close/>
              </a:path>
              <a:path w="297815" h="174625">
                <a:moveTo>
                  <a:pt x="15805" y="20615"/>
                </a:moveTo>
                <a:lnTo>
                  <a:pt x="99" y="20690"/>
                </a:lnTo>
                <a:lnTo>
                  <a:pt x="734" y="153209"/>
                </a:lnTo>
                <a:lnTo>
                  <a:pt x="16440" y="153133"/>
                </a:lnTo>
                <a:lnTo>
                  <a:pt x="11916" y="138093"/>
                </a:lnTo>
                <a:lnTo>
                  <a:pt x="32046" y="132038"/>
                </a:lnTo>
                <a:lnTo>
                  <a:pt x="31610" y="41231"/>
                </a:lnTo>
                <a:lnTo>
                  <a:pt x="11655" y="35763"/>
                </a:lnTo>
                <a:lnTo>
                  <a:pt x="15805" y="20615"/>
                </a:lnTo>
                <a:close/>
              </a:path>
              <a:path w="297815" h="174625">
                <a:moveTo>
                  <a:pt x="32046" y="132038"/>
                </a:moveTo>
                <a:lnTo>
                  <a:pt x="11916" y="138093"/>
                </a:lnTo>
                <a:lnTo>
                  <a:pt x="16440" y="153133"/>
                </a:lnTo>
                <a:lnTo>
                  <a:pt x="32146" y="153058"/>
                </a:lnTo>
                <a:lnTo>
                  <a:pt x="32046" y="132038"/>
                </a:lnTo>
                <a:close/>
              </a:path>
              <a:path w="297815" h="174625">
                <a:moveTo>
                  <a:pt x="90713" y="130792"/>
                </a:moveTo>
                <a:lnTo>
                  <a:pt x="95237" y="145832"/>
                </a:lnTo>
                <a:lnTo>
                  <a:pt x="96075" y="145554"/>
                </a:lnTo>
                <a:lnTo>
                  <a:pt x="90713" y="130792"/>
                </a:lnTo>
                <a:close/>
              </a:path>
              <a:path w="297815" h="174625">
                <a:moveTo>
                  <a:pt x="163730" y="115751"/>
                </a:moveTo>
                <a:lnTo>
                  <a:pt x="86189" y="115751"/>
                </a:lnTo>
                <a:lnTo>
                  <a:pt x="90713" y="130792"/>
                </a:lnTo>
                <a:lnTo>
                  <a:pt x="96075" y="145554"/>
                </a:lnTo>
                <a:lnTo>
                  <a:pt x="165154" y="120465"/>
                </a:lnTo>
                <a:lnTo>
                  <a:pt x="164872" y="120465"/>
                </a:lnTo>
                <a:lnTo>
                  <a:pt x="163730" y="115751"/>
                </a:lnTo>
                <a:close/>
              </a:path>
              <a:path w="297815" h="174625">
                <a:moveTo>
                  <a:pt x="86189" y="115751"/>
                </a:moveTo>
                <a:lnTo>
                  <a:pt x="85351" y="116029"/>
                </a:lnTo>
                <a:lnTo>
                  <a:pt x="90713" y="130792"/>
                </a:lnTo>
                <a:lnTo>
                  <a:pt x="86189" y="115751"/>
                </a:lnTo>
                <a:close/>
              </a:path>
              <a:path w="297815" h="174625">
                <a:moveTo>
                  <a:pt x="161175" y="105200"/>
                </a:moveTo>
                <a:lnTo>
                  <a:pt x="164872" y="120465"/>
                </a:lnTo>
                <a:lnTo>
                  <a:pt x="165718" y="120260"/>
                </a:lnTo>
                <a:lnTo>
                  <a:pt x="166537" y="119962"/>
                </a:lnTo>
                <a:lnTo>
                  <a:pt x="161175" y="105200"/>
                </a:lnTo>
                <a:close/>
              </a:path>
              <a:path w="297815" h="174625">
                <a:moveTo>
                  <a:pt x="165718" y="120260"/>
                </a:moveTo>
                <a:lnTo>
                  <a:pt x="164872" y="120465"/>
                </a:lnTo>
                <a:lnTo>
                  <a:pt x="165154" y="120465"/>
                </a:lnTo>
                <a:lnTo>
                  <a:pt x="165718" y="120260"/>
                </a:lnTo>
                <a:close/>
              </a:path>
              <a:path w="297815" h="174625">
                <a:moveTo>
                  <a:pt x="174424" y="85831"/>
                </a:moveTo>
                <a:lnTo>
                  <a:pt x="157479" y="89935"/>
                </a:lnTo>
                <a:lnTo>
                  <a:pt x="161175" y="105200"/>
                </a:lnTo>
                <a:lnTo>
                  <a:pt x="166537" y="119962"/>
                </a:lnTo>
                <a:lnTo>
                  <a:pt x="165718" y="120260"/>
                </a:lnTo>
                <a:lnTo>
                  <a:pt x="239705" y="102345"/>
                </a:lnTo>
                <a:lnTo>
                  <a:pt x="239666" y="102182"/>
                </a:lnTo>
                <a:lnTo>
                  <a:pt x="231697" y="102182"/>
                </a:lnTo>
                <a:lnTo>
                  <a:pt x="174424" y="85831"/>
                </a:lnTo>
                <a:close/>
              </a:path>
              <a:path w="297815" h="174625">
                <a:moveTo>
                  <a:pt x="155814" y="90437"/>
                </a:moveTo>
                <a:lnTo>
                  <a:pt x="85766" y="115878"/>
                </a:lnTo>
                <a:lnTo>
                  <a:pt x="86189" y="115751"/>
                </a:lnTo>
                <a:lnTo>
                  <a:pt x="163730" y="115751"/>
                </a:lnTo>
                <a:lnTo>
                  <a:pt x="161175" y="105200"/>
                </a:lnTo>
                <a:lnTo>
                  <a:pt x="155814" y="90437"/>
                </a:lnTo>
                <a:close/>
              </a:path>
              <a:path w="297815" h="174625">
                <a:moveTo>
                  <a:pt x="161175" y="105200"/>
                </a:moveTo>
                <a:close/>
              </a:path>
              <a:path w="297815" h="174625">
                <a:moveTo>
                  <a:pt x="161175" y="105200"/>
                </a:moveTo>
                <a:close/>
              </a:path>
              <a:path w="297815" h="174625">
                <a:moveTo>
                  <a:pt x="157479" y="89935"/>
                </a:moveTo>
                <a:lnTo>
                  <a:pt x="156632" y="90140"/>
                </a:lnTo>
                <a:lnTo>
                  <a:pt x="155814" y="90437"/>
                </a:lnTo>
                <a:lnTo>
                  <a:pt x="161175" y="105200"/>
                </a:lnTo>
                <a:lnTo>
                  <a:pt x="157479" y="89935"/>
                </a:lnTo>
                <a:close/>
              </a:path>
              <a:path w="297815" h="174625">
                <a:moveTo>
                  <a:pt x="240320" y="71977"/>
                </a:moveTo>
                <a:lnTo>
                  <a:pt x="236009" y="87079"/>
                </a:lnTo>
                <a:lnTo>
                  <a:pt x="239705" y="102345"/>
                </a:lnTo>
                <a:lnTo>
                  <a:pt x="297593" y="88327"/>
                </a:lnTo>
                <a:lnTo>
                  <a:pt x="240320" y="71977"/>
                </a:lnTo>
                <a:close/>
              </a:path>
              <a:path w="297815" h="174625">
                <a:moveTo>
                  <a:pt x="232312" y="71814"/>
                </a:moveTo>
                <a:lnTo>
                  <a:pt x="174424" y="85831"/>
                </a:lnTo>
                <a:lnTo>
                  <a:pt x="231697" y="102182"/>
                </a:lnTo>
                <a:lnTo>
                  <a:pt x="236008" y="87079"/>
                </a:lnTo>
                <a:lnTo>
                  <a:pt x="232312" y="71814"/>
                </a:lnTo>
                <a:close/>
              </a:path>
              <a:path w="297815" h="174625">
                <a:moveTo>
                  <a:pt x="236008" y="87079"/>
                </a:moveTo>
                <a:lnTo>
                  <a:pt x="231697" y="102182"/>
                </a:lnTo>
                <a:lnTo>
                  <a:pt x="239666" y="102182"/>
                </a:lnTo>
                <a:lnTo>
                  <a:pt x="236008" y="87079"/>
                </a:lnTo>
                <a:close/>
              </a:path>
              <a:path w="297815" h="174625">
                <a:moveTo>
                  <a:pt x="239752" y="71814"/>
                </a:moveTo>
                <a:lnTo>
                  <a:pt x="232312" y="71814"/>
                </a:lnTo>
                <a:lnTo>
                  <a:pt x="236008" y="87079"/>
                </a:lnTo>
                <a:lnTo>
                  <a:pt x="240320" y="71977"/>
                </a:lnTo>
                <a:lnTo>
                  <a:pt x="239752" y="71814"/>
                </a:lnTo>
                <a:close/>
              </a:path>
              <a:path w="297815" h="174625">
                <a:moveTo>
                  <a:pt x="219285" y="65971"/>
                </a:moveTo>
                <a:lnTo>
                  <a:pt x="162072" y="65971"/>
                </a:lnTo>
                <a:lnTo>
                  <a:pt x="157760" y="81074"/>
                </a:lnTo>
                <a:lnTo>
                  <a:pt x="174424" y="85831"/>
                </a:lnTo>
                <a:lnTo>
                  <a:pt x="232312" y="71814"/>
                </a:lnTo>
                <a:lnTo>
                  <a:pt x="239752" y="71814"/>
                </a:lnTo>
                <a:lnTo>
                  <a:pt x="219285" y="65971"/>
                </a:lnTo>
                <a:close/>
              </a:path>
              <a:path w="297815" h="174625">
                <a:moveTo>
                  <a:pt x="162072" y="65971"/>
                </a:moveTo>
                <a:lnTo>
                  <a:pt x="156901" y="80802"/>
                </a:lnTo>
                <a:lnTo>
                  <a:pt x="157327" y="80950"/>
                </a:lnTo>
                <a:lnTo>
                  <a:pt x="157760" y="81074"/>
                </a:lnTo>
                <a:lnTo>
                  <a:pt x="162072" y="65971"/>
                </a:lnTo>
                <a:close/>
              </a:path>
              <a:path w="297815" h="174625">
                <a:moveTo>
                  <a:pt x="96519" y="26482"/>
                </a:moveTo>
                <a:lnTo>
                  <a:pt x="91348" y="41313"/>
                </a:lnTo>
                <a:lnTo>
                  <a:pt x="87198" y="56461"/>
                </a:lnTo>
                <a:lnTo>
                  <a:pt x="156901" y="80802"/>
                </a:lnTo>
                <a:lnTo>
                  <a:pt x="162072" y="65971"/>
                </a:lnTo>
                <a:lnTo>
                  <a:pt x="166384" y="50868"/>
                </a:lnTo>
                <a:lnTo>
                  <a:pt x="96519" y="26482"/>
                </a:lnTo>
                <a:close/>
              </a:path>
              <a:path w="297815" h="174625">
                <a:moveTo>
                  <a:pt x="166817" y="50992"/>
                </a:moveTo>
                <a:lnTo>
                  <a:pt x="167243" y="51140"/>
                </a:lnTo>
                <a:lnTo>
                  <a:pt x="162072" y="65971"/>
                </a:lnTo>
                <a:lnTo>
                  <a:pt x="219285" y="65971"/>
                </a:lnTo>
                <a:lnTo>
                  <a:pt x="166817" y="50992"/>
                </a:lnTo>
                <a:close/>
              </a:path>
              <a:path w="297815" h="174625">
                <a:moveTo>
                  <a:pt x="166384" y="50868"/>
                </a:moveTo>
                <a:lnTo>
                  <a:pt x="162072" y="65971"/>
                </a:lnTo>
                <a:lnTo>
                  <a:pt x="167243" y="51140"/>
                </a:lnTo>
                <a:lnTo>
                  <a:pt x="166817" y="50992"/>
                </a:lnTo>
                <a:lnTo>
                  <a:pt x="166384" y="50868"/>
                </a:lnTo>
                <a:close/>
              </a:path>
              <a:path w="297815" h="174625">
                <a:moveTo>
                  <a:pt x="86682" y="56319"/>
                </a:moveTo>
                <a:lnTo>
                  <a:pt x="87087" y="56461"/>
                </a:lnTo>
                <a:lnTo>
                  <a:pt x="86682" y="56319"/>
                </a:lnTo>
                <a:close/>
              </a:path>
              <a:path w="297815" h="174625">
                <a:moveTo>
                  <a:pt x="91348" y="41313"/>
                </a:moveTo>
                <a:lnTo>
                  <a:pt x="86177" y="56143"/>
                </a:lnTo>
                <a:lnTo>
                  <a:pt x="86682" y="56319"/>
                </a:lnTo>
                <a:lnTo>
                  <a:pt x="87198" y="56461"/>
                </a:lnTo>
                <a:lnTo>
                  <a:pt x="91348" y="41313"/>
                </a:lnTo>
                <a:close/>
              </a:path>
              <a:path w="297815" h="174625">
                <a:moveTo>
                  <a:pt x="74969" y="20540"/>
                </a:moveTo>
                <a:lnTo>
                  <a:pt x="31511" y="20540"/>
                </a:lnTo>
                <a:lnTo>
                  <a:pt x="31610" y="41231"/>
                </a:lnTo>
                <a:lnTo>
                  <a:pt x="86682" y="56319"/>
                </a:lnTo>
                <a:lnTo>
                  <a:pt x="86177" y="56143"/>
                </a:lnTo>
                <a:lnTo>
                  <a:pt x="91370" y="41231"/>
                </a:lnTo>
                <a:lnTo>
                  <a:pt x="95498" y="26165"/>
                </a:lnTo>
                <a:lnTo>
                  <a:pt x="74969" y="20540"/>
                </a:lnTo>
                <a:close/>
              </a:path>
              <a:path w="297815" h="174625">
                <a:moveTo>
                  <a:pt x="166462" y="50868"/>
                </a:moveTo>
                <a:lnTo>
                  <a:pt x="166817" y="50992"/>
                </a:lnTo>
                <a:lnTo>
                  <a:pt x="166462" y="50868"/>
                </a:lnTo>
                <a:close/>
              </a:path>
              <a:path w="297815" h="174625">
                <a:moveTo>
                  <a:pt x="95498" y="26165"/>
                </a:moveTo>
                <a:lnTo>
                  <a:pt x="91348" y="41313"/>
                </a:lnTo>
                <a:lnTo>
                  <a:pt x="96519" y="26482"/>
                </a:lnTo>
                <a:lnTo>
                  <a:pt x="96014" y="26306"/>
                </a:lnTo>
                <a:lnTo>
                  <a:pt x="95498" y="26165"/>
                </a:lnTo>
                <a:close/>
              </a:path>
              <a:path w="297815" h="174625">
                <a:moveTo>
                  <a:pt x="31511" y="20540"/>
                </a:moveTo>
                <a:lnTo>
                  <a:pt x="15805" y="20615"/>
                </a:lnTo>
                <a:lnTo>
                  <a:pt x="11655" y="35763"/>
                </a:lnTo>
                <a:lnTo>
                  <a:pt x="31610" y="41231"/>
                </a:lnTo>
                <a:lnTo>
                  <a:pt x="31511" y="20540"/>
                </a:lnTo>
                <a:close/>
              </a:path>
              <a:path w="297815" h="174625">
                <a:moveTo>
                  <a:pt x="0" y="0"/>
                </a:moveTo>
                <a:lnTo>
                  <a:pt x="99" y="20690"/>
                </a:lnTo>
                <a:lnTo>
                  <a:pt x="15804" y="20615"/>
                </a:lnTo>
                <a:lnTo>
                  <a:pt x="19955" y="5467"/>
                </a:lnTo>
                <a:lnTo>
                  <a:pt x="0" y="0"/>
                </a:lnTo>
                <a:close/>
              </a:path>
              <a:path w="297815" h="174625">
                <a:moveTo>
                  <a:pt x="19955" y="5467"/>
                </a:moveTo>
                <a:lnTo>
                  <a:pt x="15805" y="20615"/>
                </a:lnTo>
                <a:lnTo>
                  <a:pt x="74969" y="20540"/>
                </a:lnTo>
                <a:lnTo>
                  <a:pt x="19955" y="5467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006357" y="6562383"/>
            <a:ext cx="287020" cy="169545"/>
          </a:xfrm>
          <a:custGeom>
            <a:avLst/>
            <a:gdLst/>
            <a:ahLst/>
            <a:cxnLst/>
            <a:rect l="l" t="t" r="r" b="b"/>
            <a:pathLst>
              <a:path w="287019" h="169545">
                <a:moveTo>
                  <a:pt x="364" y="148428"/>
                </a:moveTo>
                <a:lnTo>
                  <a:pt x="0" y="169160"/>
                </a:lnTo>
                <a:lnTo>
                  <a:pt x="20055" y="163895"/>
                </a:lnTo>
                <a:lnTo>
                  <a:pt x="16067" y="148704"/>
                </a:lnTo>
                <a:lnTo>
                  <a:pt x="364" y="148428"/>
                </a:lnTo>
                <a:close/>
              </a:path>
              <a:path w="287019" h="169545">
                <a:moveTo>
                  <a:pt x="16068" y="148704"/>
                </a:moveTo>
                <a:lnTo>
                  <a:pt x="20055" y="163895"/>
                </a:lnTo>
                <a:lnTo>
                  <a:pt x="76881" y="148979"/>
                </a:lnTo>
                <a:lnTo>
                  <a:pt x="31771" y="148979"/>
                </a:lnTo>
                <a:lnTo>
                  <a:pt x="16068" y="148704"/>
                </a:lnTo>
                <a:close/>
              </a:path>
              <a:path w="287019" h="169545">
                <a:moveTo>
                  <a:pt x="32136" y="128248"/>
                </a:moveTo>
                <a:lnTo>
                  <a:pt x="12080" y="133512"/>
                </a:lnTo>
                <a:lnTo>
                  <a:pt x="16068" y="148704"/>
                </a:lnTo>
                <a:lnTo>
                  <a:pt x="31771" y="148979"/>
                </a:lnTo>
                <a:lnTo>
                  <a:pt x="32136" y="128248"/>
                </a:lnTo>
                <a:close/>
              </a:path>
              <a:path w="287019" h="169545">
                <a:moveTo>
                  <a:pt x="83829" y="114679"/>
                </a:moveTo>
                <a:lnTo>
                  <a:pt x="32136" y="128248"/>
                </a:lnTo>
                <a:lnTo>
                  <a:pt x="31771" y="148979"/>
                </a:lnTo>
                <a:lnTo>
                  <a:pt x="76881" y="148979"/>
                </a:lnTo>
                <a:lnTo>
                  <a:pt x="92647" y="144841"/>
                </a:lnTo>
                <a:lnTo>
                  <a:pt x="88660" y="129649"/>
                </a:lnTo>
                <a:lnTo>
                  <a:pt x="83016" y="114992"/>
                </a:lnTo>
                <a:lnTo>
                  <a:pt x="83829" y="114679"/>
                </a:lnTo>
                <a:close/>
              </a:path>
              <a:path w="287019" h="169545">
                <a:moveTo>
                  <a:pt x="2605" y="20803"/>
                </a:moveTo>
                <a:lnTo>
                  <a:pt x="364" y="148428"/>
                </a:lnTo>
                <a:lnTo>
                  <a:pt x="16068" y="148704"/>
                </a:lnTo>
                <a:lnTo>
                  <a:pt x="12080" y="133512"/>
                </a:lnTo>
                <a:lnTo>
                  <a:pt x="32136" y="128248"/>
                </a:lnTo>
                <a:lnTo>
                  <a:pt x="33578" y="46124"/>
                </a:lnTo>
                <a:lnTo>
                  <a:pt x="33620" y="42151"/>
                </a:lnTo>
                <a:lnTo>
                  <a:pt x="13740" y="36106"/>
                </a:lnTo>
                <a:lnTo>
                  <a:pt x="18309" y="21079"/>
                </a:lnTo>
                <a:lnTo>
                  <a:pt x="2605" y="20803"/>
                </a:lnTo>
                <a:close/>
              </a:path>
              <a:path w="287019" h="169545">
                <a:moveTo>
                  <a:pt x="88660" y="129649"/>
                </a:moveTo>
                <a:lnTo>
                  <a:pt x="92647" y="144841"/>
                </a:lnTo>
                <a:lnTo>
                  <a:pt x="93490" y="144620"/>
                </a:lnTo>
                <a:lnTo>
                  <a:pt x="94304" y="144306"/>
                </a:lnTo>
                <a:lnTo>
                  <a:pt x="88660" y="129649"/>
                </a:lnTo>
                <a:close/>
              </a:path>
              <a:path w="287019" h="169545">
                <a:moveTo>
                  <a:pt x="161739" y="114458"/>
                </a:moveTo>
                <a:lnTo>
                  <a:pt x="84672" y="114458"/>
                </a:lnTo>
                <a:lnTo>
                  <a:pt x="88660" y="129649"/>
                </a:lnTo>
                <a:lnTo>
                  <a:pt x="94304" y="144306"/>
                </a:lnTo>
                <a:lnTo>
                  <a:pt x="162914" y="117887"/>
                </a:lnTo>
                <a:lnTo>
                  <a:pt x="162620" y="117887"/>
                </a:lnTo>
                <a:lnTo>
                  <a:pt x="161739" y="114458"/>
                </a:lnTo>
                <a:close/>
              </a:path>
              <a:path w="287019" h="169545">
                <a:moveTo>
                  <a:pt x="88660" y="129649"/>
                </a:moveTo>
                <a:close/>
              </a:path>
              <a:path w="287019" h="169545">
                <a:moveTo>
                  <a:pt x="84672" y="114458"/>
                </a:moveTo>
                <a:lnTo>
                  <a:pt x="83829" y="114679"/>
                </a:lnTo>
                <a:lnTo>
                  <a:pt x="83016" y="114992"/>
                </a:lnTo>
                <a:lnTo>
                  <a:pt x="88660" y="129649"/>
                </a:lnTo>
                <a:lnTo>
                  <a:pt x="84672" y="114458"/>
                </a:lnTo>
                <a:close/>
              </a:path>
              <a:path w="287019" h="169545">
                <a:moveTo>
                  <a:pt x="158711" y="102675"/>
                </a:moveTo>
                <a:lnTo>
                  <a:pt x="162620" y="117887"/>
                </a:lnTo>
                <a:lnTo>
                  <a:pt x="163504" y="117660"/>
                </a:lnTo>
                <a:lnTo>
                  <a:pt x="164355" y="117332"/>
                </a:lnTo>
                <a:lnTo>
                  <a:pt x="158711" y="102675"/>
                </a:lnTo>
                <a:close/>
              </a:path>
              <a:path w="287019" h="169545">
                <a:moveTo>
                  <a:pt x="163504" y="117660"/>
                </a:moveTo>
                <a:lnTo>
                  <a:pt x="162620" y="117887"/>
                </a:lnTo>
                <a:lnTo>
                  <a:pt x="162914" y="117887"/>
                </a:lnTo>
                <a:lnTo>
                  <a:pt x="163504" y="117660"/>
                </a:lnTo>
                <a:close/>
              </a:path>
              <a:path w="287019" h="169545">
                <a:moveTo>
                  <a:pt x="174690" y="82352"/>
                </a:moveTo>
                <a:lnTo>
                  <a:pt x="154801" y="87463"/>
                </a:lnTo>
                <a:lnTo>
                  <a:pt x="158711" y="102675"/>
                </a:lnTo>
                <a:lnTo>
                  <a:pt x="164355" y="117332"/>
                </a:lnTo>
                <a:lnTo>
                  <a:pt x="163504" y="117660"/>
                </a:lnTo>
                <a:lnTo>
                  <a:pt x="234726" y="99356"/>
                </a:lnTo>
                <a:lnTo>
                  <a:pt x="234654" y="99076"/>
                </a:lnTo>
                <a:lnTo>
                  <a:pt x="225945" y="99076"/>
                </a:lnTo>
                <a:lnTo>
                  <a:pt x="174690" y="82352"/>
                </a:lnTo>
                <a:close/>
              </a:path>
              <a:path w="287019" h="169545">
                <a:moveTo>
                  <a:pt x="153067" y="88018"/>
                </a:moveTo>
                <a:lnTo>
                  <a:pt x="83829" y="114679"/>
                </a:lnTo>
                <a:lnTo>
                  <a:pt x="84672" y="114458"/>
                </a:lnTo>
                <a:lnTo>
                  <a:pt x="161739" y="114458"/>
                </a:lnTo>
                <a:lnTo>
                  <a:pt x="158711" y="102675"/>
                </a:lnTo>
                <a:lnTo>
                  <a:pt x="153067" y="88018"/>
                </a:lnTo>
                <a:close/>
              </a:path>
              <a:path w="287019" h="169545">
                <a:moveTo>
                  <a:pt x="158711" y="102675"/>
                </a:moveTo>
                <a:close/>
              </a:path>
              <a:path w="287019" h="169545">
                <a:moveTo>
                  <a:pt x="154801" y="87463"/>
                </a:moveTo>
                <a:lnTo>
                  <a:pt x="153918" y="87690"/>
                </a:lnTo>
                <a:lnTo>
                  <a:pt x="153067" y="88018"/>
                </a:lnTo>
                <a:lnTo>
                  <a:pt x="158711" y="102675"/>
                </a:lnTo>
                <a:lnTo>
                  <a:pt x="154801" y="87463"/>
                </a:lnTo>
                <a:close/>
              </a:path>
              <a:path w="287019" h="169545">
                <a:moveTo>
                  <a:pt x="235689" y="69213"/>
                </a:moveTo>
                <a:lnTo>
                  <a:pt x="230817" y="84144"/>
                </a:lnTo>
                <a:lnTo>
                  <a:pt x="234726" y="99356"/>
                </a:lnTo>
                <a:lnTo>
                  <a:pt x="286943" y="85937"/>
                </a:lnTo>
                <a:lnTo>
                  <a:pt x="235689" y="69213"/>
                </a:lnTo>
                <a:close/>
              </a:path>
              <a:path w="287019" h="169545">
                <a:moveTo>
                  <a:pt x="226907" y="68932"/>
                </a:moveTo>
                <a:lnTo>
                  <a:pt x="174690" y="82352"/>
                </a:lnTo>
                <a:lnTo>
                  <a:pt x="225945" y="99076"/>
                </a:lnTo>
                <a:lnTo>
                  <a:pt x="230817" y="84144"/>
                </a:lnTo>
                <a:lnTo>
                  <a:pt x="226907" y="68932"/>
                </a:lnTo>
                <a:close/>
              </a:path>
              <a:path w="287019" h="169545">
                <a:moveTo>
                  <a:pt x="230817" y="84144"/>
                </a:moveTo>
                <a:lnTo>
                  <a:pt x="225945" y="99076"/>
                </a:lnTo>
                <a:lnTo>
                  <a:pt x="234654" y="99076"/>
                </a:lnTo>
                <a:lnTo>
                  <a:pt x="230817" y="84144"/>
                </a:lnTo>
                <a:close/>
              </a:path>
              <a:path w="287019" h="169545">
                <a:moveTo>
                  <a:pt x="234829" y="68932"/>
                </a:moveTo>
                <a:lnTo>
                  <a:pt x="226907" y="68932"/>
                </a:lnTo>
                <a:lnTo>
                  <a:pt x="230817" y="84144"/>
                </a:lnTo>
                <a:lnTo>
                  <a:pt x="235689" y="69213"/>
                </a:lnTo>
                <a:lnTo>
                  <a:pt x="234829" y="68932"/>
                </a:lnTo>
                <a:close/>
              </a:path>
              <a:path w="287019" h="169545">
                <a:moveTo>
                  <a:pt x="164928" y="46124"/>
                </a:moveTo>
                <a:lnTo>
                  <a:pt x="160056" y="61055"/>
                </a:lnTo>
                <a:lnTo>
                  <a:pt x="156090" y="76252"/>
                </a:lnTo>
                <a:lnTo>
                  <a:pt x="174690" y="82352"/>
                </a:lnTo>
                <a:lnTo>
                  <a:pt x="226907" y="68932"/>
                </a:lnTo>
                <a:lnTo>
                  <a:pt x="234829" y="68932"/>
                </a:lnTo>
                <a:lnTo>
                  <a:pt x="164928" y="46124"/>
                </a:lnTo>
                <a:close/>
              </a:path>
              <a:path w="287019" h="169545">
                <a:moveTo>
                  <a:pt x="155633" y="76133"/>
                </a:moveTo>
                <a:lnTo>
                  <a:pt x="155998" y="76252"/>
                </a:lnTo>
                <a:lnTo>
                  <a:pt x="155633" y="76133"/>
                </a:lnTo>
                <a:close/>
              </a:path>
              <a:path w="287019" h="169545">
                <a:moveTo>
                  <a:pt x="160056" y="61055"/>
                </a:moveTo>
                <a:lnTo>
                  <a:pt x="155184" y="75987"/>
                </a:lnTo>
                <a:lnTo>
                  <a:pt x="155633" y="76133"/>
                </a:lnTo>
                <a:lnTo>
                  <a:pt x="156090" y="76252"/>
                </a:lnTo>
                <a:lnTo>
                  <a:pt x="160056" y="61055"/>
                </a:lnTo>
                <a:close/>
              </a:path>
              <a:path w="287019" h="169545">
                <a:moveTo>
                  <a:pt x="91882" y="27033"/>
                </a:moveTo>
                <a:lnTo>
                  <a:pt x="92182" y="27124"/>
                </a:lnTo>
                <a:lnTo>
                  <a:pt x="87611" y="42159"/>
                </a:lnTo>
                <a:lnTo>
                  <a:pt x="83647" y="57348"/>
                </a:lnTo>
                <a:lnTo>
                  <a:pt x="155633" y="76133"/>
                </a:lnTo>
                <a:lnTo>
                  <a:pt x="155184" y="75987"/>
                </a:lnTo>
                <a:lnTo>
                  <a:pt x="160056" y="61055"/>
                </a:lnTo>
                <a:lnTo>
                  <a:pt x="164022" y="45858"/>
                </a:lnTo>
                <a:lnTo>
                  <a:pt x="91882" y="27033"/>
                </a:lnTo>
                <a:close/>
              </a:path>
              <a:path w="287019" h="169545">
                <a:moveTo>
                  <a:pt x="164022" y="45858"/>
                </a:moveTo>
                <a:lnTo>
                  <a:pt x="160056" y="61055"/>
                </a:lnTo>
                <a:lnTo>
                  <a:pt x="164928" y="46124"/>
                </a:lnTo>
                <a:lnTo>
                  <a:pt x="164479" y="45977"/>
                </a:lnTo>
                <a:lnTo>
                  <a:pt x="164022" y="45858"/>
                </a:lnTo>
                <a:close/>
              </a:path>
              <a:path w="287019" h="169545">
                <a:moveTo>
                  <a:pt x="87613" y="42151"/>
                </a:moveTo>
                <a:lnTo>
                  <a:pt x="83044" y="57178"/>
                </a:lnTo>
                <a:lnTo>
                  <a:pt x="83647" y="57348"/>
                </a:lnTo>
                <a:lnTo>
                  <a:pt x="87613" y="42151"/>
                </a:lnTo>
                <a:close/>
              </a:path>
              <a:path w="287019" h="169545">
                <a:moveTo>
                  <a:pt x="22878" y="6052"/>
                </a:moveTo>
                <a:lnTo>
                  <a:pt x="18309" y="21079"/>
                </a:lnTo>
                <a:lnTo>
                  <a:pt x="34013" y="21355"/>
                </a:lnTo>
                <a:lnTo>
                  <a:pt x="33648" y="42159"/>
                </a:lnTo>
                <a:lnTo>
                  <a:pt x="83044" y="57178"/>
                </a:lnTo>
                <a:lnTo>
                  <a:pt x="87613" y="42151"/>
                </a:lnTo>
                <a:lnTo>
                  <a:pt x="91535" y="27124"/>
                </a:lnTo>
                <a:lnTo>
                  <a:pt x="91622" y="26953"/>
                </a:lnTo>
                <a:lnTo>
                  <a:pt x="22878" y="6052"/>
                </a:lnTo>
                <a:close/>
              </a:path>
              <a:path w="287019" h="169545">
                <a:moveTo>
                  <a:pt x="18309" y="21079"/>
                </a:moveTo>
                <a:lnTo>
                  <a:pt x="13740" y="36106"/>
                </a:lnTo>
                <a:lnTo>
                  <a:pt x="33648" y="42159"/>
                </a:lnTo>
                <a:lnTo>
                  <a:pt x="34013" y="21355"/>
                </a:lnTo>
                <a:lnTo>
                  <a:pt x="18309" y="21079"/>
                </a:lnTo>
                <a:close/>
              </a:path>
              <a:path w="287019" h="169545">
                <a:moveTo>
                  <a:pt x="91579" y="26953"/>
                </a:moveTo>
                <a:lnTo>
                  <a:pt x="87613" y="42151"/>
                </a:lnTo>
                <a:lnTo>
                  <a:pt x="92182" y="27124"/>
                </a:lnTo>
                <a:lnTo>
                  <a:pt x="91579" y="26953"/>
                </a:lnTo>
                <a:close/>
              </a:path>
              <a:path w="287019" h="169545">
                <a:moveTo>
                  <a:pt x="91622" y="26953"/>
                </a:moveTo>
                <a:lnTo>
                  <a:pt x="91882" y="27033"/>
                </a:lnTo>
                <a:lnTo>
                  <a:pt x="91622" y="26953"/>
                </a:lnTo>
                <a:close/>
              </a:path>
              <a:path w="287019" h="169545">
                <a:moveTo>
                  <a:pt x="18309" y="21079"/>
                </a:moveTo>
                <a:close/>
              </a:path>
              <a:path w="287019" h="169545">
                <a:moveTo>
                  <a:pt x="18309" y="21079"/>
                </a:moveTo>
                <a:close/>
              </a:path>
              <a:path w="287019" h="169545">
                <a:moveTo>
                  <a:pt x="2971" y="0"/>
                </a:moveTo>
                <a:lnTo>
                  <a:pt x="2605" y="20803"/>
                </a:lnTo>
                <a:lnTo>
                  <a:pt x="18309" y="21079"/>
                </a:lnTo>
                <a:lnTo>
                  <a:pt x="22878" y="6052"/>
                </a:lnTo>
                <a:lnTo>
                  <a:pt x="2971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12775961" y="3079845"/>
            <a:ext cx="6064885" cy="6178550"/>
            <a:chOff x="12775961" y="3079845"/>
            <a:chExt cx="6064885" cy="6178550"/>
          </a:xfrm>
        </p:grpSpPr>
        <p:sp>
          <p:nvSpPr>
            <p:cNvPr id="20" name="object 20"/>
            <p:cNvSpPr/>
            <p:nvPr/>
          </p:nvSpPr>
          <p:spPr>
            <a:xfrm>
              <a:off x="12775961" y="5772694"/>
              <a:ext cx="2712720" cy="842010"/>
            </a:xfrm>
            <a:custGeom>
              <a:avLst/>
              <a:gdLst/>
              <a:ahLst/>
              <a:cxnLst/>
              <a:rect l="l" t="t" r="r" b="b"/>
              <a:pathLst>
                <a:path w="2712719" h="842009">
                  <a:moveTo>
                    <a:pt x="1537168" y="0"/>
                  </a:moveTo>
                  <a:lnTo>
                    <a:pt x="1446942" y="5791"/>
                  </a:lnTo>
                  <a:lnTo>
                    <a:pt x="1356716" y="336"/>
                  </a:lnTo>
                  <a:lnTo>
                    <a:pt x="1266489" y="4371"/>
                  </a:lnTo>
                  <a:lnTo>
                    <a:pt x="1176263" y="6762"/>
                  </a:lnTo>
                  <a:lnTo>
                    <a:pt x="1086075" y="709"/>
                  </a:lnTo>
                  <a:lnTo>
                    <a:pt x="995849" y="3698"/>
                  </a:lnTo>
                  <a:lnTo>
                    <a:pt x="905623" y="4595"/>
                  </a:lnTo>
                  <a:lnTo>
                    <a:pt x="815434" y="1681"/>
                  </a:lnTo>
                  <a:lnTo>
                    <a:pt x="725208" y="2689"/>
                  </a:lnTo>
                  <a:lnTo>
                    <a:pt x="634982" y="747"/>
                  </a:lnTo>
                  <a:lnTo>
                    <a:pt x="544793" y="1157"/>
                  </a:lnTo>
                  <a:lnTo>
                    <a:pt x="454567" y="3810"/>
                  </a:lnTo>
                  <a:lnTo>
                    <a:pt x="364378" y="2615"/>
                  </a:lnTo>
                  <a:lnTo>
                    <a:pt x="274190" y="5902"/>
                  </a:lnTo>
                  <a:lnTo>
                    <a:pt x="183964" y="971"/>
                  </a:lnTo>
                  <a:lnTo>
                    <a:pt x="93775" y="4968"/>
                  </a:lnTo>
                  <a:lnTo>
                    <a:pt x="4707" y="4408"/>
                  </a:lnTo>
                  <a:lnTo>
                    <a:pt x="3213" y="188895"/>
                  </a:lnTo>
                  <a:lnTo>
                    <a:pt x="7247" y="281699"/>
                  </a:lnTo>
                  <a:lnTo>
                    <a:pt x="7023" y="374503"/>
                  </a:lnTo>
                  <a:lnTo>
                    <a:pt x="1905" y="467307"/>
                  </a:lnTo>
                  <a:lnTo>
                    <a:pt x="4968" y="560111"/>
                  </a:lnTo>
                  <a:lnTo>
                    <a:pt x="2017" y="652878"/>
                  </a:lnTo>
                  <a:lnTo>
                    <a:pt x="0" y="745681"/>
                  </a:lnTo>
                  <a:lnTo>
                    <a:pt x="5902" y="836169"/>
                  </a:lnTo>
                  <a:lnTo>
                    <a:pt x="93812" y="839345"/>
                  </a:lnTo>
                  <a:lnTo>
                    <a:pt x="184038" y="835235"/>
                  </a:lnTo>
                  <a:lnTo>
                    <a:pt x="274264" y="837514"/>
                  </a:lnTo>
                  <a:lnTo>
                    <a:pt x="454754" y="836094"/>
                  </a:lnTo>
                  <a:lnTo>
                    <a:pt x="544980" y="834899"/>
                  </a:lnTo>
                  <a:lnTo>
                    <a:pt x="635206" y="835795"/>
                  </a:lnTo>
                  <a:lnTo>
                    <a:pt x="725432" y="838037"/>
                  </a:lnTo>
                  <a:lnTo>
                    <a:pt x="815621" y="837514"/>
                  </a:lnTo>
                  <a:lnTo>
                    <a:pt x="905847" y="841661"/>
                  </a:lnTo>
                  <a:lnTo>
                    <a:pt x="996073" y="841138"/>
                  </a:lnTo>
                  <a:lnTo>
                    <a:pt x="1086299" y="839494"/>
                  </a:lnTo>
                  <a:lnTo>
                    <a:pt x="1176525" y="835422"/>
                  </a:lnTo>
                  <a:lnTo>
                    <a:pt x="1266751" y="838523"/>
                  </a:lnTo>
                  <a:lnTo>
                    <a:pt x="1356940" y="835235"/>
                  </a:lnTo>
                  <a:lnTo>
                    <a:pt x="1447166" y="840391"/>
                  </a:lnTo>
                  <a:lnTo>
                    <a:pt x="1537392" y="835945"/>
                  </a:lnTo>
                  <a:lnTo>
                    <a:pt x="1627618" y="841699"/>
                  </a:lnTo>
                  <a:lnTo>
                    <a:pt x="1717807" y="838448"/>
                  </a:lnTo>
                  <a:lnTo>
                    <a:pt x="1808033" y="839531"/>
                  </a:lnTo>
                  <a:lnTo>
                    <a:pt x="1898222" y="839233"/>
                  </a:lnTo>
                  <a:lnTo>
                    <a:pt x="1988447" y="840017"/>
                  </a:lnTo>
                  <a:lnTo>
                    <a:pt x="2078673" y="840279"/>
                  </a:lnTo>
                  <a:lnTo>
                    <a:pt x="2168862" y="840092"/>
                  </a:lnTo>
                  <a:lnTo>
                    <a:pt x="2259088" y="839457"/>
                  </a:lnTo>
                  <a:lnTo>
                    <a:pt x="2349277" y="840092"/>
                  </a:lnTo>
                  <a:lnTo>
                    <a:pt x="2439503" y="838784"/>
                  </a:lnTo>
                  <a:lnTo>
                    <a:pt x="2529692" y="838074"/>
                  </a:lnTo>
                  <a:lnTo>
                    <a:pt x="2619918" y="840428"/>
                  </a:lnTo>
                  <a:lnTo>
                    <a:pt x="2707603" y="836020"/>
                  </a:lnTo>
                  <a:lnTo>
                    <a:pt x="2708164" y="745644"/>
                  </a:lnTo>
                  <a:lnTo>
                    <a:pt x="2711451" y="652803"/>
                  </a:lnTo>
                  <a:lnTo>
                    <a:pt x="2712236" y="559999"/>
                  </a:lnTo>
                  <a:lnTo>
                    <a:pt x="2711638" y="467195"/>
                  </a:lnTo>
                  <a:lnTo>
                    <a:pt x="2710368" y="374391"/>
                  </a:lnTo>
                  <a:lnTo>
                    <a:pt x="2708052" y="281587"/>
                  </a:lnTo>
                  <a:lnTo>
                    <a:pt x="2706520" y="188821"/>
                  </a:lnTo>
                  <a:lnTo>
                    <a:pt x="2709023" y="96016"/>
                  </a:lnTo>
                  <a:lnTo>
                    <a:pt x="2707902" y="5379"/>
                  </a:lnTo>
                  <a:lnTo>
                    <a:pt x="2619880" y="709"/>
                  </a:lnTo>
                  <a:lnTo>
                    <a:pt x="2529617" y="1905"/>
                  </a:lnTo>
                  <a:lnTo>
                    <a:pt x="2439391" y="1905"/>
                  </a:lnTo>
                  <a:lnTo>
                    <a:pt x="2349165" y="6351"/>
                  </a:lnTo>
                  <a:lnTo>
                    <a:pt x="2258939" y="560"/>
                  </a:lnTo>
                  <a:lnTo>
                    <a:pt x="2168676" y="1793"/>
                  </a:lnTo>
                  <a:lnTo>
                    <a:pt x="2078487" y="2055"/>
                  </a:lnTo>
                  <a:lnTo>
                    <a:pt x="1988261" y="4221"/>
                  </a:lnTo>
                  <a:lnTo>
                    <a:pt x="1898035" y="2465"/>
                  </a:lnTo>
                  <a:lnTo>
                    <a:pt x="1807808" y="1232"/>
                  </a:lnTo>
                  <a:lnTo>
                    <a:pt x="1717582" y="2465"/>
                  </a:lnTo>
                  <a:lnTo>
                    <a:pt x="1627357" y="5379"/>
                  </a:lnTo>
                  <a:lnTo>
                    <a:pt x="1537168" y="0"/>
                  </a:lnTo>
                  <a:close/>
                </a:path>
              </a:pathLst>
            </a:custGeom>
            <a:solidFill>
              <a:srgbClr val="FFA7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164515" y="4681505"/>
              <a:ext cx="5676265" cy="4090670"/>
            </a:xfrm>
            <a:custGeom>
              <a:avLst/>
              <a:gdLst/>
              <a:ahLst/>
              <a:cxnLst/>
              <a:rect l="l" t="t" r="r" b="b"/>
              <a:pathLst>
                <a:path w="5676265" h="4090670">
                  <a:moveTo>
                    <a:pt x="1815731" y="3188411"/>
                  </a:moveTo>
                  <a:lnTo>
                    <a:pt x="1814487" y="3137611"/>
                  </a:lnTo>
                  <a:lnTo>
                    <a:pt x="1810753" y="3099511"/>
                  </a:lnTo>
                  <a:lnTo>
                    <a:pt x="1804631" y="3048711"/>
                  </a:lnTo>
                  <a:lnTo>
                    <a:pt x="1796148" y="2997911"/>
                  </a:lnTo>
                  <a:lnTo>
                    <a:pt x="1785404" y="2959811"/>
                  </a:lnTo>
                  <a:lnTo>
                    <a:pt x="1772424" y="2909011"/>
                  </a:lnTo>
                  <a:lnTo>
                    <a:pt x="1757299" y="2870911"/>
                  </a:lnTo>
                  <a:lnTo>
                    <a:pt x="1740077" y="2832811"/>
                  </a:lnTo>
                  <a:lnTo>
                    <a:pt x="1720824" y="2782011"/>
                  </a:lnTo>
                  <a:lnTo>
                    <a:pt x="1699602" y="2743911"/>
                  </a:lnTo>
                  <a:lnTo>
                    <a:pt x="1676476" y="2705811"/>
                  </a:lnTo>
                  <a:lnTo>
                    <a:pt x="1651508" y="2667711"/>
                  </a:lnTo>
                  <a:lnTo>
                    <a:pt x="1624761" y="2629611"/>
                  </a:lnTo>
                  <a:lnTo>
                    <a:pt x="1596301" y="2604211"/>
                  </a:lnTo>
                  <a:lnTo>
                    <a:pt x="1566176" y="2566111"/>
                  </a:lnTo>
                  <a:lnTo>
                    <a:pt x="1534464" y="2540711"/>
                  </a:lnTo>
                  <a:lnTo>
                    <a:pt x="1501216" y="2502611"/>
                  </a:lnTo>
                  <a:lnTo>
                    <a:pt x="1466507" y="2477211"/>
                  </a:lnTo>
                  <a:lnTo>
                    <a:pt x="1430388" y="2451811"/>
                  </a:lnTo>
                  <a:lnTo>
                    <a:pt x="1392936" y="2426411"/>
                  </a:lnTo>
                  <a:lnTo>
                    <a:pt x="1354201" y="2401011"/>
                  </a:lnTo>
                  <a:lnTo>
                    <a:pt x="1314246" y="2375611"/>
                  </a:lnTo>
                  <a:lnTo>
                    <a:pt x="1273136" y="2362911"/>
                  </a:lnTo>
                  <a:lnTo>
                    <a:pt x="1230934" y="2337511"/>
                  </a:lnTo>
                  <a:lnTo>
                    <a:pt x="1098397" y="2299411"/>
                  </a:lnTo>
                  <a:lnTo>
                    <a:pt x="1052461" y="2299411"/>
                  </a:lnTo>
                  <a:lnTo>
                    <a:pt x="1005738" y="2286711"/>
                  </a:lnTo>
                  <a:lnTo>
                    <a:pt x="910209" y="2286711"/>
                  </a:lnTo>
                  <a:lnTo>
                    <a:pt x="814679" y="2286711"/>
                  </a:lnTo>
                  <a:lnTo>
                    <a:pt x="767956" y="2299411"/>
                  </a:lnTo>
                  <a:lnTo>
                    <a:pt x="722020" y="2299411"/>
                  </a:lnTo>
                  <a:lnTo>
                    <a:pt x="589495" y="2337511"/>
                  </a:lnTo>
                  <a:lnTo>
                    <a:pt x="547293" y="2362911"/>
                  </a:lnTo>
                  <a:lnTo>
                    <a:pt x="506183" y="2375611"/>
                  </a:lnTo>
                  <a:lnTo>
                    <a:pt x="466229" y="2401011"/>
                  </a:lnTo>
                  <a:lnTo>
                    <a:pt x="427482" y="2426411"/>
                  </a:lnTo>
                  <a:lnTo>
                    <a:pt x="390029" y="2451811"/>
                  </a:lnTo>
                  <a:lnTo>
                    <a:pt x="353910" y="2477211"/>
                  </a:lnTo>
                  <a:lnTo>
                    <a:pt x="319201" y="2502611"/>
                  </a:lnTo>
                  <a:lnTo>
                    <a:pt x="285953" y="2540711"/>
                  </a:lnTo>
                  <a:lnTo>
                    <a:pt x="254241" y="2566111"/>
                  </a:lnTo>
                  <a:lnTo>
                    <a:pt x="224129" y="2604211"/>
                  </a:lnTo>
                  <a:lnTo>
                    <a:pt x="195656" y="2629611"/>
                  </a:lnTo>
                  <a:lnTo>
                    <a:pt x="168910" y="2667711"/>
                  </a:lnTo>
                  <a:lnTo>
                    <a:pt x="143941" y="2705811"/>
                  </a:lnTo>
                  <a:lnTo>
                    <a:pt x="120815" y="2743911"/>
                  </a:lnTo>
                  <a:lnTo>
                    <a:pt x="99593" y="2782011"/>
                  </a:lnTo>
                  <a:lnTo>
                    <a:pt x="80340" y="2832811"/>
                  </a:lnTo>
                  <a:lnTo>
                    <a:pt x="63119" y="2870911"/>
                  </a:lnTo>
                  <a:lnTo>
                    <a:pt x="47993" y="2909011"/>
                  </a:lnTo>
                  <a:lnTo>
                    <a:pt x="35026" y="2959811"/>
                  </a:lnTo>
                  <a:lnTo>
                    <a:pt x="24269" y="2997911"/>
                  </a:lnTo>
                  <a:lnTo>
                    <a:pt x="15798" y="3048711"/>
                  </a:lnTo>
                  <a:lnTo>
                    <a:pt x="9664" y="3099511"/>
                  </a:lnTo>
                  <a:lnTo>
                    <a:pt x="5943" y="3137611"/>
                  </a:lnTo>
                  <a:lnTo>
                    <a:pt x="4686" y="3188411"/>
                  </a:lnTo>
                  <a:lnTo>
                    <a:pt x="5943" y="3239211"/>
                  </a:lnTo>
                  <a:lnTo>
                    <a:pt x="9664" y="3290011"/>
                  </a:lnTo>
                  <a:lnTo>
                    <a:pt x="15798" y="3328111"/>
                  </a:lnTo>
                  <a:lnTo>
                    <a:pt x="24269" y="3378911"/>
                  </a:lnTo>
                  <a:lnTo>
                    <a:pt x="35026" y="3429711"/>
                  </a:lnTo>
                  <a:lnTo>
                    <a:pt x="47993" y="3467811"/>
                  </a:lnTo>
                  <a:lnTo>
                    <a:pt x="63119" y="3505911"/>
                  </a:lnTo>
                  <a:lnTo>
                    <a:pt x="80340" y="3556711"/>
                  </a:lnTo>
                  <a:lnTo>
                    <a:pt x="99593" y="3594811"/>
                  </a:lnTo>
                  <a:lnTo>
                    <a:pt x="120815" y="3632911"/>
                  </a:lnTo>
                  <a:lnTo>
                    <a:pt x="143941" y="3671011"/>
                  </a:lnTo>
                  <a:lnTo>
                    <a:pt x="168910" y="3709111"/>
                  </a:lnTo>
                  <a:lnTo>
                    <a:pt x="195656" y="3747211"/>
                  </a:lnTo>
                  <a:lnTo>
                    <a:pt x="224129" y="3785311"/>
                  </a:lnTo>
                  <a:lnTo>
                    <a:pt x="254241" y="3810711"/>
                  </a:lnTo>
                  <a:lnTo>
                    <a:pt x="285953" y="3848811"/>
                  </a:lnTo>
                  <a:lnTo>
                    <a:pt x="319201" y="3874211"/>
                  </a:lnTo>
                  <a:lnTo>
                    <a:pt x="353910" y="3899611"/>
                  </a:lnTo>
                  <a:lnTo>
                    <a:pt x="390029" y="3937711"/>
                  </a:lnTo>
                  <a:lnTo>
                    <a:pt x="427482" y="3963111"/>
                  </a:lnTo>
                  <a:lnTo>
                    <a:pt x="466229" y="3975811"/>
                  </a:lnTo>
                  <a:lnTo>
                    <a:pt x="506183" y="4001211"/>
                  </a:lnTo>
                  <a:lnTo>
                    <a:pt x="547293" y="4026611"/>
                  </a:lnTo>
                  <a:lnTo>
                    <a:pt x="632714" y="4052011"/>
                  </a:lnTo>
                  <a:lnTo>
                    <a:pt x="767956" y="4090111"/>
                  </a:lnTo>
                  <a:lnTo>
                    <a:pt x="910209" y="4090111"/>
                  </a:lnTo>
                  <a:lnTo>
                    <a:pt x="1052461" y="4090111"/>
                  </a:lnTo>
                  <a:lnTo>
                    <a:pt x="1187704" y="4052011"/>
                  </a:lnTo>
                  <a:lnTo>
                    <a:pt x="1273136" y="4026611"/>
                  </a:lnTo>
                  <a:lnTo>
                    <a:pt x="1314246" y="4001211"/>
                  </a:lnTo>
                  <a:lnTo>
                    <a:pt x="1354201" y="3975811"/>
                  </a:lnTo>
                  <a:lnTo>
                    <a:pt x="1392936" y="3963111"/>
                  </a:lnTo>
                  <a:lnTo>
                    <a:pt x="1430388" y="3937711"/>
                  </a:lnTo>
                  <a:lnTo>
                    <a:pt x="1466507" y="3899611"/>
                  </a:lnTo>
                  <a:lnTo>
                    <a:pt x="1501216" y="3874211"/>
                  </a:lnTo>
                  <a:lnTo>
                    <a:pt x="1534464" y="3848811"/>
                  </a:lnTo>
                  <a:lnTo>
                    <a:pt x="1566176" y="3810711"/>
                  </a:lnTo>
                  <a:lnTo>
                    <a:pt x="1596301" y="3785311"/>
                  </a:lnTo>
                  <a:lnTo>
                    <a:pt x="1624761" y="3747211"/>
                  </a:lnTo>
                  <a:lnTo>
                    <a:pt x="1651508" y="3709111"/>
                  </a:lnTo>
                  <a:lnTo>
                    <a:pt x="1676476" y="3671011"/>
                  </a:lnTo>
                  <a:lnTo>
                    <a:pt x="1699602" y="3632911"/>
                  </a:lnTo>
                  <a:lnTo>
                    <a:pt x="1720824" y="3594811"/>
                  </a:lnTo>
                  <a:lnTo>
                    <a:pt x="1740077" y="3556711"/>
                  </a:lnTo>
                  <a:lnTo>
                    <a:pt x="1757299" y="3505911"/>
                  </a:lnTo>
                  <a:lnTo>
                    <a:pt x="1772424" y="3467811"/>
                  </a:lnTo>
                  <a:lnTo>
                    <a:pt x="1785404" y="3429711"/>
                  </a:lnTo>
                  <a:lnTo>
                    <a:pt x="1796148" y="3378911"/>
                  </a:lnTo>
                  <a:lnTo>
                    <a:pt x="1804631" y="3328111"/>
                  </a:lnTo>
                  <a:lnTo>
                    <a:pt x="1810753" y="3290011"/>
                  </a:lnTo>
                  <a:lnTo>
                    <a:pt x="1814487" y="3239211"/>
                  </a:lnTo>
                  <a:lnTo>
                    <a:pt x="1815731" y="3188411"/>
                  </a:lnTo>
                  <a:close/>
                </a:path>
                <a:path w="5676265" h="4090670">
                  <a:moveTo>
                    <a:pt x="5676011" y="3644900"/>
                  </a:moveTo>
                  <a:lnTo>
                    <a:pt x="5662180" y="3644900"/>
                  </a:lnTo>
                  <a:lnTo>
                    <a:pt x="5584533" y="3594506"/>
                  </a:lnTo>
                  <a:lnTo>
                    <a:pt x="5584825" y="3594100"/>
                  </a:lnTo>
                  <a:lnTo>
                    <a:pt x="5548160" y="3568700"/>
                  </a:lnTo>
                  <a:lnTo>
                    <a:pt x="5511482" y="3543300"/>
                  </a:lnTo>
                  <a:lnTo>
                    <a:pt x="5511152" y="3543300"/>
                  </a:lnTo>
                  <a:lnTo>
                    <a:pt x="5436616" y="3492589"/>
                  </a:lnTo>
                  <a:lnTo>
                    <a:pt x="5399710" y="3467100"/>
                  </a:lnTo>
                  <a:lnTo>
                    <a:pt x="5362740" y="3441700"/>
                  </a:lnTo>
                  <a:lnTo>
                    <a:pt x="5362346" y="3441700"/>
                  </a:lnTo>
                  <a:lnTo>
                    <a:pt x="5305742" y="3403600"/>
                  </a:lnTo>
                  <a:lnTo>
                    <a:pt x="5287238" y="3391141"/>
                  </a:lnTo>
                  <a:lnTo>
                    <a:pt x="5282806" y="3397313"/>
                  </a:lnTo>
                  <a:lnTo>
                    <a:pt x="5287238" y="3391141"/>
                  </a:lnTo>
                  <a:lnTo>
                    <a:pt x="5287416" y="3390900"/>
                  </a:lnTo>
                  <a:lnTo>
                    <a:pt x="5250700" y="3365500"/>
                  </a:lnTo>
                  <a:lnTo>
                    <a:pt x="5213997" y="3340100"/>
                  </a:lnTo>
                  <a:lnTo>
                    <a:pt x="5213591" y="3340100"/>
                  </a:lnTo>
                  <a:lnTo>
                    <a:pt x="5176088" y="3314700"/>
                  </a:lnTo>
                  <a:lnTo>
                    <a:pt x="5138598" y="3289300"/>
                  </a:lnTo>
                  <a:lnTo>
                    <a:pt x="5138305" y="3289300"/>
                  </a:lnTo>
                  <a:lnTo>
                    <a:pt x="5062169" y="3238500"/>
                  </a:lnTo>
                  <a:lnTo>
                    <a:pt x="5062004" y="3238500"/>
                  </a:lnTo>
                  <a:lnTo>
                    <a:pt x="4986058" y="3188246"/>
                  </a:lnTo>
                  <a:lnTo>
                    <a:pt x="4986464" y="3187700"/>
                  </a:lnTo>
                  <a:lnTo>
                    <a:pt x="4914544" y="3136900"/>
                  </a:lnTo>
                  <a:lnTo>
                    <a:pt x="4913960" y="3136900"/>
                  </a:lnTo>
                  <a:lnTo>
                    <a:pt x="4876838" y="3111500"/>
                  </a:lnTo>
                  <a:lnTo>
                    <a:pt x="4839728" y="3086100"/>
                  </a:lnTo>
                  <a:lnTo>
                    <a:pt x="4838763" y="3086100"/>
                  </a:lnTo>
                  <a:lnTo>
                    <a:pt x="4761496" y="3035693"/>
                  </a:lnTo>
                  <a:lnTo>
                    <a:pt x="4761763" y="3035300"/>
                  </a:lnTo>
                  <a:lnTo>
                    <a:pt x="4705782" y="2997200"/>
                  </a:lnTo>
                  <a:lnTo>
                    <a:pt x="4687443" y="2984728"/>
                  </a:lnTo>
                  <a:lnTo>
                    <a:pt x="4687608" y="2984500"/>
                  </a:lnTo>
                  <a:lnTo>
                    <a:pt x="4651260" y="2959100"/>
                  </a:lnTo>
                  <a:lnTo>
                    <a:pt x="4614913" y="2933700"/>
                  </a:lnTo>
                  <a:lnTo>
                    <a:pt x="4613846" y="2933700"/>
                  </a:lnTo>
                  <a:lnTo>
                    <a:pt x="4556239" y="2895600"/>
                  </a:lnTo>
                  <a:lnTo>
                    <a:pt x="4537875" y="2883458"/>
                  </a:lnTo>
                  <a:lnTo>
                    <a:pt x="4538294" y="2882900"/>
                  </a:lnTo>
                  <a:lnTo>
                    <a:pt x="4502353" y="2857500"/>
                  </a:lnTo>
                  <a:lnTo>
                    <a:pt x="4483455" y="2857500"/>
                  </a:lnTo>
                  <a:lnTo>
                    <a:pt x="4482681" y="2856903"/>
                  </a:lnTo>
                  <a:lnTo>
                    <a:pt x="4501502" y="2856903"/>
                  </a:lnTo>
                  <a:lnTo>
                    <a:pt x="4466412" y="2832100"/>
                  </a:lnTo>
                  <a:lnTo>
                    <a:pt x="4465053" y="2832100"/>
                  </a:lnTo>
                  <a:lnTo>
                    <a:pt x="4388510" y="2781731"/>
                  </a:lnTo>
                  <a:lnTo>
                    <a:pt x="4388828" y="2781300"/>
                  </a:lnTo>
                  <a:lnTo>
                    <a:pt x="4352074" y="2755900"/>
                  </a:lnTo>
                  <a:lnTo>
                    <a:pt x="4331347" y="2755900"/>
                  </a:lnTo>
                  <a:lnTo>
                    <a:pt x="4331195" y="2755785"/>
                  </a:lnTo>
                  <a:lnTo>
                    <a:pt x="4351909" y="2755785"/>
                  </a:lnTo>
                  <a:lnTo>
                    <a:pt x="4315333" y="2730500"/>
                  </a:lnTo>
                  <a:lnTo>
                    <a:pt x="4315091" y="2730500"/>
                  </a:lnTo>
                  <a:lnTo>
                    <a:pt x="4240746" y="2679789"/>
                  </a:lnTo>
                  <a:lnTo>
                    <a:pt x="4234319" y="2688818"/>
                  </a:lnTo>
                  <a:lnTo>
                    <a:pt x="4240746" y="2679789"/>
                  </a:lnTo>
                  <a:lnTo>
                    <a:pt x="4203954" y="2654300"/>
                  </a:lnTo>
                  <a:lnTo>
                    <a:pt x="4185323" y="2654300"/>
                  </a:lnTo>
                  <a:lnTo>
                    <a:pt x="4185145" y="2654173"/>
                  </a:lnTo>
                  <a:lnTo>
                    <a:pt x="4203763" y="2654173"/>
                  </a:lnTo>
                  <a:lnTo>
                    <a:pt x="4167098" y="2628900"/>
                  </a:lnTo>
                  <a:lnTo>
                    <a:pt x="4166806" y="2628900"/>
                  </a:lnTo>
                  <a:lnTo>
                    <a:pt x="4129379" y="2603500"/>
                  </a:lnTo>
                  <a:lnTo>
                    <a:pt x="4091940" y="2578100"/>
                  </a:lnTo>
                  <a:lnTo>
                    <a:pt x="4091432" y="2578100"/>
                  </a:lnTo>
                  <a:lnTo>
                    <a:pt x="4033786" y="2540000"/>
                  </a:lnTo>
                  <a:lnTo>
                    <a:pt x="4010799" y="2540012"/>
                  </a:lnTo>
                  <a:lnTo>
                    <a:pt x="4033786" y="2540000"/>
                  </a:lnTo>
                  <a:lnTo>
                    <a:pt x="4014978" y="2527566"/>
                  </a:lnTo>
                  <a:lnTo>
                    <a:pt x="4015168" y="2527300"/>
                  </a:lnTo>
                  <a:lnTo>
                    <a:pt x="3940632" y="2476500"/>
                  </a:lnTo>
                  <a:lnTo>
                    <a:pt x="3933063" y="2487384"/>
                  </a:lnTo>
                  <a:lnTo>
                    <a:pt x="3940619" y="2476500"/>
                  </a:lnTo>
                  <a:lnTo>
                    <a:pt x="3866400" y="2425966"/>
                  </a:lnTo>
                  <a:lnTo>
                    <a:pt x="3866591" y="2425700"/>
                  </a:lnTo>
                  <a:lnTo>
                    <a:pt x="3830447" y="2400300"/>
                  </a:lnTo>
                  <a:lnTo>
                    <a:pt x="3809835" y="2400300"/>
                  </a:lnTo>
                  <a:lnTo>
                    <a:pt x="3809441" y="2400008"/>
                  </a:lnTo>
                  <a:lnTo>
                    <a:pt x="3830028" y="2400008"/>
                  </a:lnTo>
                  <a:lnTo>
                    <a:pt x="3794302" y="2374900"/>
                  </a:lnTo>
                  <a:lnTo>
                    <a:pt x="3793655" y="2374900"/>
                  </a:lnTo>
                  <a:lnTo>
                    <a:pt x="3756241" y="2349500"/>
                  </a:lnTo>
                  <a:lnTo>
                    <a:pt x="3737127" y="2349500"/>
                  </a:lnTo>
                  <a:lnTo>
                    <a:pt x="3736683" y="2349195"/>
                  </a:lnTo>
                  <a:lnTo>
                    <a:pt x="3755783" y="2349195"/>
                  </a:lnTo>
                  <a:lnTo>
                    <a:pt x="3718826" y="2324100"/>
                  </a:lnTo>
                  <a:lnTo>
                    <a:pt x="3717975" y="2324100"/>
                  </a:lnTo>
                  <a:lnTo>
                    <a:pt x="3640912" y="2273935"/>
                  </a:lnTo>
                  <a:lnTo>
                    <a:pt x="3641382" y="2273300"/>
                  </a:lnTo>
                  <a:lnTo>
                    <a:pt x="3638067" y="2270988"/>
                  </a:lnTo>
                  <a:lnTo>
                    <a:pt x="3638067" y="2277795"/>
                  </a:lnTo>
                  <a:lnTo>
                    <a:pt x="3634244" y="2286978"/>
                  </a:lnTo>
                  <a:lnTo>
                    <a:pt x="3632187" y="2285771"/>
                  </a:lnTo>
                  <a:lnTo>
                    <a:pt x="3638067" y="2277795"/>
                  </a:lnTo>
                  <a:lnTo>
                    <a:pt x="3638067" y="2270988"/>
                  </a:lnTo>
                  <a:lnTo>
                    <a:pt x="3610470" y="2251646"/>
                  </a:lnTo>
                  <a:lnTo>
                    <a:pt x="3610470" y="2804604"/>
                  </a:lnTo>
                  <a:lnTo>
                    <a:pt x="3609213" y="2806598"/>
                  </a:lnTo>
                  <a:lnTo>
                    <a:pt x="3610457" y="2804591"/>
                  </a:lnTo>
                  <a:lnTo>
                    <a:pt x="3610470" y="2251646"/>
                  </a:lnTo>
                  <a:lnTo>
                    <a:pt x="3605136" y="2247900"/>
                  </a:lnTo>
                  <a:lnTo>
                    <a:pt x="3581209" y="2247900"/>
                  </a:lnTo>
                  <a:lnTo>
                    <a:pt x="3580638" y="2247481"/>
                  </a:lnTo>
                  <a:lnTo>
                    <a:pt x="3604539" y="2247481"/>
                  </a:lnTo>
                  <a:lnTo>
                    <a:pt x="3568903" y="2222500"/>
                  </a:lnTo>
                  <a:lnTo>
                    <a:pt x="3567963" y="2222500"/>
                  </a:lnTo>
                  <a:lnTo>
                    <a:pt x="3492309" y="2172030"/>
                  </a:lnTo>
                  <a:lnTo>
                    <a:pt x="3492538" y="2171700"/>
                  </a:lnTo>
                  <a:lnTo>
                    <a:pt x="3460953" y="2149830"/>
                  </a:lnTo>
                  <a:lnTo>
                    <a:pt x="3460953" y="2707894"/>
                  </a:lnTo>
                  <a:lnTo>
                    <a:pt x="3457651" y="2717800"/>
                  </a:lnTo>
                  <a:lnTo>
                    <a:pt x="3450094" y="2728391"/>
                  </a:lnTo>
                  <a:lnTo>
                    <a:pt x="3459645" y="2706967"/>
                  </a:lnTo>
                  <a:lnTo>
                    <a:pt x="3460953" y="2707894"/>
                  </a:lnTo>
                  <a:lnTo>
                    <a:pt x="3460953" y="2149830"/>
                  </a:lnTo>
                  <a:lnTo>
                    <a:pt x="3455873" y="2146300"/>
                  </a:lnTo>
                  <a:lnTo>
                    <a:pt x="3431730" y="2146300"/>
                  </a:lnTo>
                  <a:lnTo>
                    <a:pt x="3431336" y="2146020"/>
                  </a:lnTo>
                  <a:lnTo>
                    <a:pt x="3455466" y="2146020"/>
                  </a:lnTo>
                  <a:lnTo>
                    <a:pt x="3419195" y="2120900"/>
                  </a:lnTo>
                  <a:lnTo>
                    <a:pt x="3418573" y="2120900"/>
                  </a:lnTo>
                  <a:lnTo>
                    <a:pt x="3342805" y="2070100"/>
                  </a:lnTo>
                  <a:lnTo>
                    <a:pt x="3267329" y="2032381"/>
                  </a:lnTo>
                  <a:lnTo>
                    <a:pt x="3267595" y="2032000"/>
                  </a:lnTo>
                  <a:lnTo>
                    <a:pt x="3224365" y="1993900"/>
                  </a:lnTo>
                  <a:lnTo>
                    <a:pt x="3205950" y="1993900"/>
                  </a:lnTo>
                  <a:lnTo>
                    <a:pt x="3205632" y="1993658"/>
                  </a:lnTo>
                  <a:lnTo>
                    <a:pt x="3224085" y="1993658"/>
                  </a:lnTo>
                  <a:lnTo>
                    <a:pt x="3195536" y="1968500"/>
                  </a:lnTo>
                  <a:lnTo>
                    <a:pt x="3194989" y="1968500"/>
                  </a:lnTo>
                  <a:lnTo>
                    <a:pt x="3157880" y="1943100"/>
                  </a:lnTo>
                  <a:lnTo>
                    <a:pt x="3134233" y="1943100"/>
                  </a:lnTo>
                  <a:lnTo>
                    <a:pt x="3134080" y="1942998"/>
                  </a:lnTo>
                  <a:lnTo>
                    <a:pt x="3157715" y="1942998"/>
                  </a:lnTo>
                  <a:lnTo>
                    <a:pt x="3120758" y="1917700"/>
                  </a:lnTo>
                  <a:lnTo>
                    <a:pt x="3120517" y="1917700"/>
                  </a:lnTo>
                  <a:lnTo>
                    <a:pt x="3082937" y="1892300"/>
                  </a:lnTo>
                  <a:lnTo>
                    <a:pt x="3058591" y="1892300"/>
                  </a:lnTo>
                  <a:lnTo>
                    <a:pt x="3082823" y="1892223"/>
                  </a:lnTo>
                  <a:lnTo>
                    <a:pt x="3045345" y="1866900"/>
                  </a:lnTo>
                  <a:lnTo>
                    <a:pt x="3045155" y="1866900"/>
                  </a:lnTo>
                  <a:lnTo>
                    <a:pt x="3026168" y="1854200"/>
                  </a:lnTo>
                  <a:lnTo>
                    <a:pt x="3007195" y="1841500"/>
                  </a:lnTo>
                  <a:lnTo>
                    <a:pt x="2969234" y="1816100"/>
                  </a:lnTo>
                  <a:lnTo>
                    <a:pt x="2969031" y="1816100"/>
                  </a:lnTo>
                  <a:lnTo>
                    <a:pt x="2968472" y="1817801"/>
                  </a:lnTo>
                  <a:lnTo>
                    <a:pt x="2962872" y="1830362"/>
                  </a:lnTo>
                  <a:lnTo>
                    <a:pt x="2969031" y="1816100"/>
                  </a:lnTo>
                  <a:lnTo>
                    <a:pt x="2893047" y="1778342"/>
                  </a:lnTo>
                  <a:lnTo>
                    <a:pt x="2893288" y="1778000"/>
                  </a:lnTo>
                  <a:lnTo>
                    <a:pt x="2877667" y="1767154"/>
                  </a:lnTo>
                  <a:lnTo>
                    <a:pt x="2877667" y="2311412"/>
                  </a:lnTo>
                  <a:lnTo>
                    <a:pt x="2860687" y="2311412"/>
                  </a:lnTo>
                  <a:lnTo>
                    <a:pt x="2877655" y="2311400"/>
                  </a:lnTo>
                  <a:lnTo>
                    <a:pt x="2877667" y="1767154"/>
                  </a:lnTo>
                  <a:lnTo>
                    <a:pt x="2856738" y="1752600"/>
                  </a:lnTo>
                  <a:lnTo>
                    <a:pt x="2844279" y="1752600"/>
                  </a:lnTo>
                  <a:lnTo>
                    <a:pt x="2844000" y="1752396"/>
                  </a:lnTo>
                  <a:lnTo>
                    <a:pt x="2856433" y="1752396"/>
                  </a:lnTo>
                  <a:lnTo>
                    <a:pt x="2820174" y="1727200"/>
                  </a:lnTo>
                  <a:lnTo>
                    <a:pt x="2819717" y="1727200"/>
                  </a:lnTo>
                  <a:lnTo>
                    <a:pt x="2790304" y="1707261"/>
                  </a:lnTo>
                  <a:lnTo>
                    <a:pt x="2790304" y="2250478"/>
                  </a:lnTo>
                  <a:lnTo>
                    <a:pt x="2786951" y="2260600"/>
                  </a:lnTo>
                  <a:lnTo>
                    <a:pt x="2779522" y="2271026"/>
                  </a:lnTo>
                  <a:lnTo>
                    <a:pt x="2789021" y="2249576"/>
                  </a:lnTo>
                  <a:lnTo>
                    <a:pt x="2790304" y="2250478"/>
                  </a:lnTo>
                  <a:lnTo>
                    <a:pt x="2790304" y="1707261"/>
                  </a:lnTo>
                  <a:lnTo>
                    <a:pt x="2745270" y="1676717"/>
                  </a:lnTo>
                  <a:lnTo>
                    <a:pt x="2745511" y="1676400"/>
                  </a:lnTo>
                  <a:lnTo>
                    <a:pt x="2702217" y="1638300"/>
                  </a:lnTo>
                  <a:lnTo>
                    <a:pt x="2683002" y="1638300"/>
                  </a:lnTo>
                  <a:lnTo>
                    <a:pt x="2682189" y="1637690"/>
                  </a:lnTo>
                  <a:lnTo>
                    <a:pt x="2701531" y="1637690"/>
                  </a:lnTo>
                  <a:lnTo>
                    <a:pt x="2673362" y="1612900"/>
                  </a:lnTo>
                  <a:lnTo>
                    <a:pt x="2671648" y="1612900"/>
                  </a:lnTo>
                  <a:lnTo>
                    <a:pt x="2593670" y="1575181"/>
                  </a:lnTo>
                  <a:lnTo>
                    <a:pt x="2593937" y="1574800"/>
                  </a:lnTo>
                  <a:lnTo>
                    <a:pt x="2519692" y="1524406"/>
                  </a:lnTo>
                  <a:lnTo>
                    <a:pt x="2519997" y="1524000"/>
                  </a:lnTo>
                  <a:lnTo>
                    <a:pt x="2466568" y="1485900"/>
                  </a:lnTo>
                  <a:lnTo>
                    <a:pt x="2448750" y="1473200"/>
                  </a:lnTo>
                  <a:lnTo>
                    <a:pt x="2448255" y="1473200"/>
                  </a:lnTo>
                  <a:lnTo>
                    <a:pt x="2447734" y="1460500"/>
                  </a:lnTo>
                  <a:lnTo>
                    <a:pt x="2442464" y="1475943"/>
                  </a:lnTo>
                  <a:lnTo>
                    <a:pt x="2441181" y="1474939"/>
                  </a:lnTo>
                  <a:lnTo>
                    <a:pt x="2447734" y="1460500"/>
                  </a:lnTo>
                  <a:lnTo>
                    <a:pt x="2422639" y="1447800"/>
                  </a:lnTo>
                  <a:lnTo>
                    <a:pt x="2372449" y="1422400"/>
                  </a:lnTo>
                  <a:lnTo>
                    <a:pt x="2371928" y="1422400"/>
                  </a:lnTo>
                  <a:lnTo>
                    <a:pt x="2313990" y="1384300"/>
                  </a:lnTo>
                  <a:lnTo>
                    <a:pt x="2295067" y="1371866"/>
                  </a:lnTo>
                  <a:lnTo>
                    <a:pt x="2295245" y="1371600"/>
                  </a:lnTo>
                  <a:lnTo>
                    <a:pt x="2220709" y="1321181"/>
                  </a:lnTo>
                  <a:lnTo>
                    <a:pt x="2221001" y="1320800"/>
                  </a:lnTo>
                  <a:lnTo>
                    <a:pt x="2185149" y="1295400"/>
                  </a:lnTo>
                  <a:lnTo>
                    <a:pt x="2149310" y="1270000"/>
                  </a:lnTo>
                  <a:lnTo>
                    <a:pt x="2147976" y="1270000"/>
                  </a:lnTo>
                  <a:lnTo>
                    <a:pt x="2071700" y="1219631"/>
                  </a:lnTo>
                  <a:lnTo>
                    <a:pt x="2072017" y="1219200"/>
                  </a:lnTo>
                  <a:lnTo>
                    <a:pt x="1998865" y="1168400"/>
                  </a:lnTo>
                  <a:lnTo>
                    <a:pt x="1961984" y="1143000"/>
                  </a:lnTo>
                  <a:lnTo>
                    <a:pt x="1925205" y="1117600"/>
                  </a:lnTo>
                  <a:lnTo>
                    <a:pt x="1924875" y="1117600"/>
                  </a:lnTo>
                  <a:lnTo>
                    <a:pt x="1887448" y="1092200"/>
                  </a:lnTo>
                  <a:lnTo>
                    <a:pt x="1850034" y="1066800"/>
                  </a:lnTo>
                  <a:lnTo>
                    <a:pt x="1849386" y="1066800"/>
                  </a:lnTo>
                  <a:lnTo>
                    <a:pt x="1772513" y="1016304"/>
                  </a:lnTo>
                  <a:lnTo>
                    <a:pt x="1772729" y="1016000"/>
                  </a:lnTo>
                  <a:lnTo>
                    <a:pt x="1697964" y="965200"/>
                  </a:lnTo>
                  <a:lnTo>
                    <a:pt x="1622933" y="914412"/>
                  </a:lnTo>
                  <a:lnTo>
                    <a:pt x="1616748" y="923391"/>
                  </a:lnTo>
                  <a:lnTo>
                    <a:pt x="1622907" y="914412"/>
                  </a:lnTo>
                  <a:lnTo>
                    <a:pt x="1548447" y="863879"/>
                  </a:lnTo>
                  <a:lnTo>
                    <a:pt x="1548650" y="863600"/>
                  </a:lnTo>
                  <a:lnTo>
                    <a:pt x="1512392" y="838200"/>
                  </a:lnTo>
                  <a:lnTo>
                    <a:pt x="1494383" y="838200"/>
                  </a:lnTo>
                  <a:lnTo>
                    <a:pt x="1494053" y="837958"/>
                  </a:lnTo>
                  <a:lnTo>
                    <a:pt x="1512036" y="837958"/>
                  </a:lnTo>
                  <a:lnTo>
                    <a:pt x="1476133" y="812800"/>
                  </a:lnTo>
                  <a:lnTo>
                    <a:pt x="1475587" y="812800"/>
                  </a:lnTo>
                  <a:lnTo>
                    <a:pt x="1438262" y="787400"/>
                  </a:lnTo>
                  <a:lnTo>
                    <a:pt x="1422057" y="787400"/>
                  </a:lnTo>
                  <a:lnTo>
                    <a:pt x="1421650" y="787120"/>
                  </a:lnTo>
                  <a:lnTo>
                    <a:pt x="1437855" y="787120"/>
                  </a:lnTo>
                  <a:lnTo>
                    <a:pt x="1400937" y="762000"/>
                  </a:lnTo>
                  <a:lnTo>
                    <a:pt x="1400327" y="762000"/>
                  </a:lnTo>
                  <a:lnTo>
                    <a:pt x="1324254" y="711847"/>
                  </a:lnTo>
                  <a:lnTo>
                    <a:pt x="1324749" y="711200"/>
                  </a:lnTo>
                  <a:lnTo>
                    <a:pt x="1289100" y="685800"/>
                  </a:lnTo>
                  <a:lnTo>
                    <a:pt x="1253464" y="660400"/>
                  </a:lnTo>
                  <a:lnTo>
                    <a:pt x="1251788" y="660400"/>
                  </a:lnTo>
                  <a:lnTo>
                    <a:pt x="1174508" y="609930"/>
                  </a:lnTo>
                  <a:lnTo>
                    <a:pt x="1174737" y="609600"/>
                  </a:lnTo>
                  <a:lnTo>
                    <a:pt x="1118476" y="571500"/>
                  </a:lnTo>
                  <a:lnTo>
                    <a:pt x="1100239" y="559155"/>
                  </a:lnTo>
                  <a:lnTo>
                    <a:pt x="1100505" y="558800"/>
                  </a:lnTo>
                  <a:lnTo>
                    <a:pt x="1064564" y="533400"/>
                  </a:lnTo>
                  <a:lnTo>
                    <a:pt x="1045222" y="533400"/>
                  </a:lnTo>
                  <a:lnTo>
                    <a:pt x="1044803" y="533082"/>
                  </a:lnTo>
                  <a:lnTo>
                    <a:pt x="1064120" y="533082"/>
                  </a:lnTo>
                  <a:lnTo>
                    <a:pt x="1028623" y="508000"/>
                  </a:lnTo>
                  <a:lnTo>
                    <a:pt x="1027925" y="508000"/>
                  </a:lnTo>
                  <a:lnTo>
                    <a:pt x="990574" y="482600"/>
                  </a:lnTo>
                  <a:lnTo>
                    <a:pt x="973455" y="482600"/>
                  </a:lnTo>
                  <a:lnTo>
                    <a:pt x="972870" y="482206"/>
                  </a:lnTo>
                  <a:lnTo>
                    <a:pt x="989990" y="482206"/>
                  </a:lnTo>
                  <a:lnTo>
                    <a:pt x="953236" y="457200"/>
                  </a:lnTo>
                  <a:lnTo>
                    <a:pt x="952347" y="457200"/>
                  </a:lnTo>
                  <a:lnTo>
                    <a:pt x="893787" y="419100"/>
                  </a:lnTo>
                  <a:lnTo>
                    <a:pt x="875169" y="406984"/>
                  </a:lnTo>
                  <a:lnTo>
                    <a:pt x="875588" y="406400"/>
                  </a:lnTo>
                  <a:lnTo>
                    <a:pt x="839101" y="381000"/>
                  </a:lnTo>
                  <a:lnTo>
                    <a:pt x="816394" y="381000"/>
                  </a:lnTo>
                  <a:lnTo>
                    <a:pt x="838987" y="380923"/>
                  </a:lnTo>
                  <a:lnTo>
                    <a:pt x="802627" y="355600"/>
                  </a:lnTo>
                  <a:lnTo>
                    <a:pt x="802436" y="355600"/>
                  </a:lnTo>
                  <a:lnTo>
                    <a:pt x="765606" y="330200"/>
                  </a:lnTo>
                  <a:lnTo>
                    <a:pt x="745197" y="330200"/>
                  </a:lnTo>
                  <a:lnTo>
                    <a:pt x="744588" y="329768"/>
                  </a:lnTo>
                  <a:lnTo>
                    <a:pt x="764984" y="329768"/>
                  </a:lnTo>
                  <a:lnTo>
                    <a:pt x="728764" y="304800"/>
                  </a:lnTo>
                  <a:lnTo>
                    <a:pt x="727811" y="304800"/>
                  </a:lnTo>
                  <a:lnTo>
                    <a:pt x="669772" y="266700"/>
                  </a:lnTo>
                  <a:lnTo>
                    <a:pt x="650862" y="254279"/>
                  </a:lnTo>
                  <a:lnTo>
                    <a:pt x="651052" y="254000"/>
                  </a:lnTo>
                  <a:lnTo>
                    <a:pt x="576173" y="203327"/>
                  </a:lnTo>
                  <a:lnTo>
                    <a:pt x="576262" y="203200"/>
                  </a:lnTo>
                  <a:lnTo>
                    <a:pt x="502488" y="152539"/>
                  </a:lnTo>
                  <a:lnTo>
                    <a:pt x="502589" y="152400"/>
                  </a:lnTo>
                  <a:lnTo>
                    <a:pt x="466204" y="127000"/>
                  </a:lnTo>
                  <a:lnTo>
                    <a:pt x="442988" y="127000"/>
                  </a:lnTo>
                  <a:lnTo>
                    <a:pt x="442569" y="126695"/>
                  </a:lnTo>
                  <a:lnTo>
                    <a:pt x="465747" y="126695"/>
                  </a:lnTo>
                  <a:lnTo>
                    <a:pt x="429806" y="101600"/>
                  </a:lnTo>
                  <a:lnTo>
                    <a:pt x="429120" y="101600"/>
                  </a:lnTo>
                  <a:lnTo>
                    <a:pt x="353834" y="50952"/>
                  </a:lnTo>
                  <a:lnTo>
                    <a:pt x="353949" y="50800"/>
                  </a:lnTo>
                  <a:lnTo>
                    <a:pt x="279069" y="0"/>
                  </a:lnTo>
                  <a:lnTo>
                    <a:pt x="265887" y="0"/>
                  </a:lnTo>
                  <a:lnTo>
                    <a:pt x="257035" y="12700"/>
                  </a:lnTo>
                  <a:lnTo>
                    <a:pt x="267944" y="12700"/>
                  </a:lnTo>
                  <a:lnTo>
                    <a:pt x="265303" y="16713"/>
                  </a:lnTo>
                  <a:lnTo>
                    <a:pt x="257035" y="12700"/>
                  </a:lnTo>
                  <a:lnTo>
                    <a:pt x="207352" y="76200"/>
                  </a:lnTo>
                  <a:lnTo>
                    <a:pt x="218694" y="87198"/>
                  </a:lnTo>
                  <a:lnTo>
                    <a:pt x="207378" y="76225"/>
                  </a:lnTo>
                  <a:lnTo>
                    <a:pt x="157848" y="152400"/>
                  </a:lnTo>
                  <a:lnTo>
                    <a:pt x="158051" y="152603"/>
                  </a:lnTo>
                  <a:lnTo>
                    <a:pt x="105841" y="228600"/>
                  </a:lnTo>
                  <a:lnTo>
                    <a:pt x="116814" y="234086"/>
                  </a:lnTo>
                  <a:lnTo>
                    <a:pt x="106451" y="229209"/>
                  </a:lnTo>
                  <a:lnTo>
                    <a:pt x="105841" y="228600"/>
                  </a:lnTo>
                  <a:lnTo>
                    <a:pt x="105168" y="228600"/>
                  </a:lnTo>
                  <a:lnTo>
                    <a:pt x="58547" y="304800"/>
                  </a:lnTo>
                  <a:lnTo>
                    <a:pt x="58902" y="304977"/>
                  </a:lnTo>
                  <a:lnTo>
                    <a:pt x="8915" y="381000"/>
                  </a:lnTo>
                  <a:lnTo>
                    <a:pt x="0" y="393700"/>
                  </a:lnTo>
                  <a:lnTo>
                    <a:pt x="12928" y="393700"/>
                  </a:lnTo>
                  <a:lnTo>
                    <a:pt x="18529" y="385724"/>
                  </a:lnTo>
                  <a:lnTo>
                    <a:pt x="30022" y="385724"/>
                  </a:lnTo>
                  <a:lnTo>
                    <a:pt x="36893" y="390474"/>
                  </a:lnTo>
                  <a:lnTo>
                    <a:pt x="41592" y="393700"/>
                  </a:lnTo>
                  <a:lnTo>
                    <a:pt x="34772" y="393700"/>
                  </a:lnTo>
                  <a:lnTo>
                    <a:pt x="12928" y="393700"/>
                  </a:lnTo>
                  <a:lnTo>
                    <a:pt x="86093" y="444334"/>
                  </a:lnTo>
                  <a:lnTo>
                    <a:pt x="86448" y="444334"/>
                  </a:lnTo>
                  <a:lnTo>
                    <a:pt x="113804" y="444334"/>
                  </a:lnTo>
                  <a:lnTo>
                    <a:pt x="114020" y="444500"/>
                  </a:lnTo>
                  <a:lnTo>
                    <a:pt x="86334" y="444500"/>
                  </a:lnTo>
                  <a:lnTo>
                    <a:pt x="85966" y="444500"/>
                  </a:lnTo>
                  <a:lnTo>
                    <a:pt x="158826" y="508000"/>
                  </a:lnTo>
                  <a:lnTo>
                    <a:pt x="159397" y="508000"/>
                  </a:lnTo>
                  <a:lnTo>
                    <a:pt x="234492" y="558800"/>
                  </a:lnTo>
                  <a:lnTo>
                    <a:pt x="234950" y="558800"/>
                  </a:lnTo>
                  <a:lnTo>
                    <a:pt x="311404" y="596722"/>
                  </a:lnTo>
                  <a:lnTo>
                    <a:pt x="311873" y="596722"/>
                  </a:lnTo>
                  <a:lnTo>
                    <a:pt x="342506" y="596722"/>
                  </a:lnTo>
                  <a:lnTo>
                    <a:pt x="342773" y="596900"/>
                  </a:lnTo>
                  <a:lnTo>
                    <a:pt x="311759" y="596900"/>
                  </a:lnTo>
                  <a:lnTo>
                    <a:pt x="311289" y="596900"/>
                  </a:lnTo>
                  <a:lnTo>
                    <a:pt x="386054" y="647534"/>
                  </a:lnTo>
                  <a:lnTo>
                    <a:pt x="386410" y="647534"/>
                  </a:lnTo>
                  <a:lnTo>
                    <a:pt x="417068" y="647534"/>
                  </a:lnTo>
                  <a:lnTo>
                    <a:pt x="417309" y="647700"/>
                  </a:lnTo>
                  <a:lnTo>
                    <a:pt x="386308" y="647700"/>
                  </a:lnTo>
                  <a:lnTo>
                    <a:pt x="385927" y="647700"/>
                  </a:lnTo>
                  <a:lnTo>
                    <a:pt x="459460" y="698500"/>
                  </a:lnTo>
                  <a:lnTo>
                    <a:pt x="460362" y="698500"/>
                  </a:lnTo>
                  <a:lnTo>
                    <a:pt x="536511" y="748715"/>
                  </a:lnTo>
                  <a:lnTo>
                    <a:pt x="537768" y="748715"/>
                  </a:lnTo>
                  <a:lnTo>
                    <a:pt x="568337" y="748715"/>
                  </a:lnTo>
                  <a:lnTo>
                    <a:pt x="569099" y="749300"/>
                  </a:lnTo>
                  <a:lnTo>
                    <a:pt x="537400" y="749300"/>
                  </a:lnTo>
                  <a:lnTo>
                    <a:pt x="536067" y="749300"/>
                  </a:lnTo>
                  <a:lnTo>
                    <a:pt x="607872" y="800100"/>
                  </a:lnTo>
                  <a:lnTo>
                    <a:pt x="608469" y="800100"/>
                  </a:lnTo>
                  <a:lnTo>
                    <a:pt x="682625" y="850900"/>
                  </a:lnTo>
                  <a:lnTo>
                    <a:pt x="683056" y="850900"/>
                  </a:lnTo>
                  <a:lnTo>
                    <a:pt x="683514" y="863600"/>
                  </a:lnTo>
                  <a:lnTo>
                    <a:pt x="691578" y="838200"/>
                  </a:lnTo>
                  <a:lnTo>
                    <a:pt x="691870" y="837768"/>
                  </a:lnTo>
                  <a:lnTo>
                    <a:pt x="693915" y="839000"/>
                  </a:lnTo>
                  <a:lnTo>
                    <a:pt x="683514" y="863600"/>
                  </a:lnTo>
                  <a:lnTo>
                    <a:pt x="759968" y="901166"/>
                  </a:lnTo>
                  <a:lnTo>
                    <a:pt x="761403" y="901166"/>
                  </a:lnTo>
                  <a:lnTo>
                    <a:pt x="791527" y="901166"/>
                  </a:lnTo>
                  <a:lnTo>
                    <a:pt x="792213" y="901700"/>
                  </a:lnTo>
                  <a:lnTo>
                    <a:pt x="761072" y="901700"/>
                  </a:lnTo>
                  <a:lnTo>
                    <a:pt x="759561" y="901700"/>
                  </a:lnTo>
                  <a:lnTo>
                    <a:pt x="831215" y="952500"/>
                  </a:lnTo>
                  <a:lnTo>
                    <a:pt x="832561" y="952500"/>
                  </a:lnTo>
                  <a:lnTo>
                    <a:pt x="909015" y="1002982"/>
                  </a:lnTo>
                  <a:lnTo>
                    <a:pt x="909688" y="1002982"/>
                  </a:lnTo>
                  <a:lnTo>
                    <a:pt x="941844" y="1002982"/>
                  </a:lnTo>
                  <a:lnTo>
                    <a:pt x="942301" y="1003300"/>
                  </a:lnTo>
                  <a:lnTo>
                    <a:pt x="909485" y="1003300"/>
                  </a:lnTo>
                  <a:lnTo>
                    <a:pt x="908786" y="1003300"/>
                  </a:lnTo>
                  <a:lnTo>
                    <a:pt x="983030" y="1054100"/>
                  </a:lnTo>
                  <a:lnTo>
                    <a:pt x="983615" y="1054100"/>
                  </a:lnTo>
                  <a:lnTo>
                    <a:pt x="1059599" y="1104557"/>
                  </a:lnTo>
                  <a:lnTo>
                    <a:pt x="1060348" y="1104557"/>
                  </a:lnTo>
                  <a:lnTo>
                    <a:pt x="1095171" y="1104557"/>
                  </a:lnTo>
                  <a:lnTo>
                    <a:pt x="1095654" y="1104900"/>
                  </a:lnTo>
                  <a:lnTo>
                    <a:pt x="1060132" y="1104900"/>
                  </a:lnTo>
                  <a:lnTo>
                    <a:pt x="1059345" y="1104900"/>
                  </a:lnTo>
                  <a:lnTo>
                    <a:pt x="1132840" y="1155700"/>
                  </a:lnTo>
                  <a:lnTo>
                    <a:pt x="1133043" y="1155700"/>
                  </a:lnTo>
                  <a:lnTo>
                    <a:pt x="1207350" y="1206500"/>
                  </a:lnTo>
                  <a:lnTo>
                    <a:pt x="1207947" y="1206500"/>
                  </a:lnTo>
                  <a:lnTo>
                    <a:pt x="1283741" y="1256766"/>
                  </a:lnTo>
                  <a:lnTo>
                    <a:pt x="1284884" y="1256766"/>
                  </a:lnTo>
                  <a:lnTo>
                    <a:pt x="1318971" y="1256766"/>
                  </a:lnTo>
                  <a:lnTo>
                    <a:pt x="1319669" y="1257300"/>
                  </a:lnTo>
                  <a:lnTo>
                    <a:pt x="1284541" y="1257300"/>
                  </a:lnTo>
                  <a:lnTo>
                    <a:pt x="1283335" y="1257300"/>
                  </a:lnTo>
                  <a:lnTo>
                    <a:pt x="1355217" y="1308100"/>
                  </a:lnTo>
                  <a:lnTo>
                    <a:pt x="1356728" y="1308100"/>
                  </a:lnTo>
                  <a:lnTo>
                    <a:pt x="1433360" y="1358201"/>
                  </a:lnTo>
                  <a:lnTo>
                    <a:pt x="1434871" y="1358201"/>
                  </a:lnTo>
                  <a:lnTo>
                    <a:pt x="1468856" y="1358201"/>
                  </a:lnTo>
                  <a:lnTo>
                    <a:pt x="1469758" y="1358900"/>
                  </a:lnTo>
                  <a:lnTo>
                    <a:pt x="1434439" y="1358900"/>
                  </a:lnTo>
                  <a:lnTo>
                    <a:pt x="1432826" y="1358900"/>
                  </a:lnTo>
                  <a:lnTo>
                    <a:pt x="1504302" y="1409700"/>
                  </a:lnTo>
                  <a:lnTo>
                    <a:pt x="1505902" y="1409700"/>
                  </a:lnTo>
                  <a:lnTo>
                    <a:pt x="1582661" y="1459877"/>
                  </a:lnTo>
                  <a:lnTo>
                    <a:pt x="1583994" y="1459877"/>
                  </a:lnTo>
                  <a:lnTo>
                    <a:pt x="1619173" y="1459877"/>
                  </a:lnTo>
                  <a:lnTo>
                    <a:pt x="1620012" y="1460500"/>
                  </a:lnTo>
                  <a:lnTo>
                    <a:pt x="1583613" y="1460500"/>
                  </a:lnTo>
                  <a:lnTo>
                    <a:pt x="1582204" y="1460500"/>
                  </a:lnTo>
                  <a:lnTo>
                    <a:pt x="1654492" y="1511300"/>
                  </a:lnTo>
                  <a:lnTo>
                    <a:pt x="1655152" y="1511300"/>
                  </a:lnTo>
                  <a:lnTo>
                    <a:pt x="1729981" y="1562100"/>
                  </a:lnTo>
                  <a:lnTo>
                    <a:pt x="1730489" y="1562100"/>
                  </a:lnTo>
                  <a:lnTo>
                    <a:pt x="1806536" y="1612455"/>
                  </a:lnTo>
                  <a:lnTo>
                    <a:pt x="1807502" y="1612455"/>
                  </a:lnTo>
                  <a:lnTo>
                    <a:pt x="1844332" y="1612455"/>
                  </a:lnTo>
                  <a:lnTo>
                    <a:pt x="1844941" y="1612900"/>
                  </a:lnTo>
                  <a:lnTo>
                    <a:pt x="1807222" y="1612900"/>
                  </a:lnTo>
                  <a:lnTo>
                    <a:pt x="1806206" y="1612900"/>
                  </a:lnTo>
                  <a:lnTo>
                    <a:pt x="1879028" y="1663700"/>
                  </a:lnTo>
                  <a:lnTo>
                    <a:pt x="1879727" y="1663700"/>
                  </a:lnTo>
                  <a:lnTo>
                    <a:pt x="1955317" y="1714500"/>
                  </a:lnTo>
                  <a:lnTo>
                    <a:pt x="1963889" y="1701800"/>
                  </a:lnTo>
                  <a:lnTo>
                    <a:pt x="1955317" y="1714500"/>
                  </a:lnTo>
                  <a:lnTo>
                    <a:pt x="2031149" y="1765058"/>
                  </a:lnTo>
                  <a:lnTo>
                    <a:pt x="2031657" y="1765058"/>
                  </a:lnTo>
                  <a:lnTo>
                    <a:pt x="2072271" y="1765058"/>
                  </a:lnTo>
                  <a:lnTo>
                    <a:pt x="2072614" y="1765300"/>
                  </a:lnTo>
                  <a:lnTo>
                    <a:pt x="2031504" y="1765300"/>
                  </a:lnTo>
                  <a:lnTo>
                    <a:pt x="2030984" y="1765300"/>
                  </a:lnTo>
                  <a:lnTo>
                    <a:pt x="2104758" y="1815947"/>
                  </a:lnTo>
                  <a:lnTo>
                    <a:pt x="2105088" y="1815947"/>
                  </a:lnTo>
                  <a:lnTo>
                    <a:pt x="2143595" y="1815947"/>
                  </a:lnTo>
                  <a:lnTo>
                    <a:pt x="2143798" y="1816100"/>
                  </a:lnTo>
                  <a:lnTo>
                    <a:pt x="2104986" y="1816100"/>
                  </a:lnTo>
                  <a:lnTo>
                    <a:pt x="2104644" y="1816100"/>
                  </a:lnTo>
                  <a:lnTo>
                    <a:pt x="2177313" y="1866900"/>
                  </a:lnTo>
                  <a:lnTo>
                    <a:pt x="2177935" y="1866900"/>
                  </a:lnTo>
                  <a:lnTo>
                    <a:pt x="2253030" y="1917700"/>
                  </a:lnTo>
                  <a:lnTo>
                    <a:pt x="2253665" y="1917700"/>
                  </a:lnTo>
                  <a:lnTo>
                    <a:pt x="2330323" y="1967941"/>
                  </a:lnTo>
                  <a:lnTo>
                    <a:pt x="2331529" y="1967941"/>
                  </a:lnTo>
                  <a:lnTo>
                    <a:pt x="2371560" y="1967941"/>
                  </a:lnTo>
                  <a:lnTo>
                    <a:pt x="2372309" y="1968500"/>
                  </a:lnTo>
                  <a:lnTo>
                    <a:pt x="2331186" y="1968500"/>
                  </a:lnTo>
                  <a:lnTo>
                    <a:pt x="2329904" y="1968500"/>
                  </a:lnTo>
                  <a:lnTo>
                    <a:pt x="2402497" y="2019300"/>
                  </a:lnTo>
                  <a:lnTo>
                    <a:pt x="2402967" y="2019300"/>
                  </a:lnTo>
                  <a:lnTo>
                    <a:pt x="2477351" y="2070100"/>
                  </a:lnTo>
                  <a:lnTo>
                    <a:pt x="2477935" y="2070100"/>
                  </a:lnTo>
                  <a:lnTo>
                    <a:pt x="2554224" y="2120684"/>
                  </a:lnTo>
                  <a:lnTo>
                    <a:pt x="2554694" y="2120684"/>
                  </a:lnTo>
                  <a:lnTo>
                    <a:pt x="2598775" y="2120684"/>
                  </a:lnTo>
                  <a:lnTo>
                    <a:pt x="2599105" y="2120900"/>
                  </a:lnTo>
                  <a:lnTo>
                    <a:pt x="2554554" y="2120900"/>
                  </a:lnTo>
                  <a:lnTo>
                    <a:pt x="2554071" y="2120900"/>
                  </a:lnTo>
                  <a:lnTo>
                    <a:pt x="2628569" y="2171522"/>
                  </a:lnTo>
                  <a:lnTo>
                    <a:pt x="2628938" y="2171522"/>
                  </a:lnTo>
                  <a:lnTo>
                    <a:pt x="2671788" y="2171522"/>
                  </a:lnTo>
                  <a:lnTo>
                    <a:pt x="2672029" y="2171700"/>
                  </a:lnTo>
                  <a:lnTo>
                    <a:pt x="2628823" y="2171700"/>
                  </a:lnTo>
                  <a:lnTo>
                    <a:pt x="2628430" y="2171700"/>
                  </a:lnTo>
                  <a:lnTo>
                    <a:pt x="2701658" y="2222500"/>
                  </a:lnTo>
                  <a:lnTo>
                    <a:pt x="2702407" y="2222500"/>
                  </a:lnTo>
                  <a:lnTo>
                    <a:pt x="2778099" y="2273020"/>
                  </a:lnTo>
                  <a:lnTo>
                    <a:pt x="2778620" y="2273020"/>
                  </a:lnTo>
                  <a:lnTo>
                    <a:pt x="2822283" y="2273020"/>
                  </a:lnTo>
                  <a:lnTo>
                    <a:pt x="2822676" y="2273300"/>
                  </a:lnTo>
                  <a:lnTo>
                    <a:pt x="2778506" y="2273300"/>
                  </a:lnTo>
                  <a:lnTo>
                    <a:pt x="2777896" y="2273300"/>
                  </a:lnTo>
                  <a:lnTo>
                    <a:pt x="2851645" y="2324100"/>
                  </a:lnTo>
                  <a:lnTo>
                    <a:pt x="2852001" y="2324100"/>
                  </a:lnTo>
                  <a:lnTo>
                    <a:pt x="2926702" y="2374671"/>
                  </a:lnTo>
                  <a:lnTo>
                    <a:pt x="2927210" y="2374671"/>
                  </a:lnTo>
                  <a:lnTo>
                    <a:pt x="2969653" y="2374671"/>
                  </a:lnTo>
                  <a:lnTo>
                    <a:pt x="2969971" y="2374900"/>
                  </a:lnTo>
                  <a:lnTo>
                    <a:pt x="2927058" y="2374900"/>
                  </a:lnTo>
                  <a:lnTo>
                    <a:pt x="2926524" y="2374900"/>
                  </a:lnTo>
                  <a:lnTo>
                    <a:pt x="2999562" y="2425700"/>
                  </a:lnTo>
                  <a:lnTo>
                    <a:pt x="3000210" y="2425700"/>
                  </a:lnTo>
                  <a:lnTo>
                    <a:pt x="3075749" y="2476500"/>
                  </a:lnTo>
                  <a:lnTo>
                    <a:pt x="3084334" y="2463800"/>
                  </a:lnTo>
                  <a:lnTo>
                    <a:pt x="3075749" y="2476500"/>
                  </a:lnTo>
                  <a:lnTo>
                    <a:pt x="3076067" y="2476500"/>
                  </a:lnTo>
                  <a:lnTo>
                    <a:pt x="3152178" y="2514295"/>
                  </a:lnTo>
                  <a:lnTo>
                    <a:pt x="3153003" y="2514295"/>
                  </a:lnTo>
                  <a:lnTo>
                    <a:pt x="3181185" y="2514295"/>
                  </a:lnTo>
                  <a:lnTo>
                    <a:pt x="3181616" y="2514600"/>
                  </a:lnTo>
                  <a:lnTo>
                    <a:pt x="3152813" y="2514600"/>
                  </a:lnTo>
                  <a:lnTo>
                    <a:pt x="3151962" y="2514600"/>
                  </a:lnTo>
                  <a:lnTo>
                    <a:pt x="3225444" y="2565400"/>
                  </a:lnTo>
                  <a:lnTo>
                    <a:pt x="3226003" y="2578100"/>
                  </a:lnTo>
                  <a:lnTo>
                    <a:pt x="3234550" y="2552712"/>
                  </a:lnTo>
                  <a:lnTo>
                    <a:pt x="3234740" y="2552458"/>
                  </a:lnTo>
                  <a:lnTo>
                    <a:pt x="3236899" y="2553855"/>
                  </a:lnTo>
                  <a:lnTo>
                    <a:pt x="3226003" y="2578100"/>
                  </a:lnTo>
                  <a:lnTo>
                    <a:pt x="3300869" y="2615831"/>
                  </a:lnTo>
                  <a:lnTo>
                    <a:pt x="3301860" y="2615831"/>
                  </a:lnTo>
                  <a:lnTo>
                    <a:pt x="3328695" y="2615831"/>
                  </a:lnTo>
                  <a:lnTo>
                    <a:pt x="3329178" y="2616200"/>
                  </a:lnTo>
                  <a:lnTo>
                    <a:pt x="3301619" y="2616200"/>
                  </a:lnTo>
                  <a:lnTo>
                    <a:pt x="3300590" y="2616200"/>
                  </a:lnTo>
                  <a:lnTo>
                    <a:pt x="3372167" y="2679700"/>
                  </a:lnTo>
                  <a:lnTo>
                    <a:pt x="3373272" y="2679700"/>
                  </a:lnTo>
                  <a:lnTo>
                    <a:pt x="3448774" y="2730246"/>
                  </a:lnTo>
                  <a:lnTo>
                    <a:pt x="3449256" y="2730246"/>
                  </a:lnTo>
                  <a:lnTo>
                    <a:pt x="3492627" y="2730246"/>
                  </a:lnTo>
                  <a:lnTo>
                    <a:pt x="3492995" y="2730500"/>
                  </a:lnTo>
                  <a:lnTo>
                    <a:pt x="3449155" y="2730500"/>
                  </a:lnTo>
                  <a:lnTo>
                    <a:pt x="3448583" y="2730500"/>
                  </a:lnTo>
                  <a:lnTo>
                    <a:pt x="3522294" y="2781300"/>
                  </a:lnTo>
                  <a:lnTo>
                    <a:pt x="3523361" y="2781300"/>
                  </a:lnTo>
                  <a:lnTo>
                    <a:pt x="3600094" y="2818892"/>
                  </a:lnTo>
                  <a:lnTo>
                    <a:pt x="3601466" y="2818892"/>
                  </a:lnTo>
                  <a:lnTo>
                    <a:pt x="3629507" y="2818892"/>
                  </a:lnTo>
                  <a:lnTo>
                    <a:pt x="3630180" y="2819400"/>
                  </a:lnTo>
                  <a:lnTo>
                    <a:pt x="3601148" y="2819400"/>
                  </a:lnTo>
                  <a:lnTo>
                    <a:pt x="3599713" y="2819400"/>
                  </a:lnTo>
                  <a:lnTo>
                    <a:pt x="3671925" y="2882900"/>
                  </a:lnTo>
                  <a:lnTo>
                    <a:pt x="3672941" y="2882900"/>
                  </a:lnTo>
                  <a:lnTo>
                    <a:pt x="3748646" y="2920771"/>
                  </a:lnTo>
                  <a:lnTo>
                    <a:pt x="3749256" y="2920771"/>
                  </a:lnTo>
                  <a:lnTo>
                    <a:pt x="3778123" y="2920771"/>
                  </a:lnTo>
                  <a:lnTo>
                    <a:pt x="3778440" y="2921000"/>
                  </a:lnTo>
                  <a:lnTo>
                    <a:pt x="3749116" y="2921000"/>
                  </a:lnTo>
                  <a:lnTo>
                    <a:pt x="3748468" y="2921000"/>
                  </a:lnTo>
                  <a:lnTo>
                    <a:pt x="3822154" y="2971800"/>
                  </a:lnTo>
                  <a:lnTo>
                    <a:pt x="3822623" y="2971800"/>
                  </a:lnTo>
                  <a:lnTo>
                    <a:pt x="3897719" y="3022295"/>
                  </a:lnTo>
                  <a:lnTo>
                    <a:pt x="3898379" y="3022295"/>
                  </a:lnTo>
                  <a:lnTo>
                    <a:pt x="3926827" y="3022295"/>
                  </a:lnTo>
                  <a:lnTo>
                    <a:pt x="3927246" y="3022600"/>
                  </a:lnTo>
                  <a:lnTo>
                    <a:pt x="3898176" y="3022600"/>
                  </a:lnTo>
                  <a:lnTo>
                    <a:pt x="3897490" y="3022600"/>
                  </a:lnTo>
                  <a:lnTo>
                    <a:pt x="3970337" y="3086100"/>
                  </a:lnTo>
                  <a:lnTo>
                    <a:pt x="3970985" y="3086100"/>
                  </a:lnTo>
                  <a:lnTo>
                    <a:pt x="4046385" y="3124200"/>
                  </a:lnTo>
                  <a:lnTo>
                    <a:pt x="4046626" y="3124200"/>
                  </a:lnTo>
                  <a:lnTo>
                    <a:pt x="4122394" y="3174606"/>
                  </a:lnTo>
                  <a:lnTo>
                    <a:pt x="4123245" y="3174606"/>
                  </a:lnTo>
                  <a:lnTo>
                    <a:pt x="4153293" y="3174606"/>
                  </a:lnTo>
                  <a:lnTo>
                    <a:pt x="4153827" y="3175000"/>
                  </a:lnTo>
                  <a:lnTo>
                    <a:pt x="4122991" y="3175000"/>
                  </a:lnTo>
                  <a:lnTo>
                    <a:pt x="4122102" y="3175000"/>
                  </a:lnTo>
                  <a:lnTo>
                    <a:pt x="4195000" y="3225800"/>
                  </a:lnTo>
                  <a:lnTo>
                    <a:pt x="4195572" y="3225800"/>
                  </a:lnTo>
                  <a:lnTo>
                    <a:pt x="4270705" y="3276600"/>
                  </a:lnTo>
                  <a:lnTo>
                    <a:pt x="4271353" y="3276600"/>
                  </a:lnTo>
                  <a:lnTo>
                    <a:pt x="4348378" y="3327006"/>
                  </a:lnTo>
                  <a:lnTo>
                    <a:pt x="4349229" y="3327006"/>
                  </a:lnTo>
                  <a:lnTo>
                    <a:pt x="4384522" y="3327006"/>
                  </a:lnTo>
                  <a:lnTo>
                    <a:pt x="4385094" y="3327400"/>
                  </a:lnTo>
                  <a:lnTo>
                    <a:pt x="4348988" y="3327400"/>
                  </a:lnTo>
                  <a:lnTo>
                    <a:pt x="4348099" y="3327400"/>
                  </a:lnTo>
                  <a:lnTo>
                    <a:pt x="4422076" y="3378047"/>
                  </a:lnTo>
                  <a:lnTo>
                    <a:pt x="4422394" y="3378047"/>
                  </a:lnTo>
                  <a:lnTo>
                    <a:pt x="4456925" y="3378047"/>
                  </a:lnTo>
                  <a:lnTo>
                    <a:pt x="4457128" y="3378200"/>
                  </a:lnTo>
                  <a:lnTo>
                    <a:pt x="4422292" y="3378200"/>
                  </a:lnTo>
                  <a:lnTo>
                    <a:pt x="4421962" y="3378200"/>
                  </a:lnTo>
                  <a:lnTo>
                    <a:pt x="4494860" y="3429000"/>
                  </a:lnTo>
                  <a:lnTo>
                    <a:pt x="4495000" y="3429000"/>
                  </a:lnTo>
                  <a:lnTo>
                    <a:pt x="4568444" y="3479800"/>
                  </a:lnTo>
                  <a:lnTo>
                    <a:pt x="4577689" y="3466922"/>
                  </a:lnTo>
                  <a:lnTo>
                    <a:pt x="4577575" y="3467100"/>
                  </a:lnTo>
                  <a:lnTo>
                    <a:pt x="4568444" y="3479800"/>
                  </a:lnTo>
                  <a:lnTo>
                    <a:pt x="4569053" y="3479800"/>
                  </a:lnTo>
                  <a:lnTo>
                    <a:pt x="4644809" y="3530600"/>
                  </a:lnTo>
                  <a:lnTo>
                    <a:pt x="4653331" y="3517900"/>
                  </a:lnTo>
                  <a:lnTo>
                    <a:pt x="4644809" y="3530600"/>
                  </a:lnTo>
                  <a:lnTo>
                    <a:pt x="4645190" y="3530600"/>
                  </a:lnTo>
                  <a:lnTo>
                    <a:pt x="4721657" y="3580904"/>
                  </a:lnTo>
                  <a:lnTo>
                    <a:pt x="4730623" y="3568598"/>
                  </a:lnTo>
                  <a:lnTo>
                    <a:pt x="4721657" y="3580904"/>
                  </a:lnTo>
                  <a:lnTo>
                    <a:pt x="4722723" y="3580904"/>
                  </a:lnTo>
                  <a:lnTo>
                    <a:pt x="4758220" y="3580904"/>
                  </a:lnTo>
                  <a:lnTo>
                    <a:pt x="4758893" y="3581400"/>
                  </a:lnTo>
                  <a:lnTo>
                    <a:pt x="4722419" y="3581400"/>
                  </a:lnTo>
                  <a:lnTo>
                    <a:pt x="4721301" y="3581400"/>
                  </a:lnTo>
                  <a:lnTo>
                    <a:pt x="4794186" y="3632200"/>
                  </a:lnTo>
                  <a:lnTo>
                    <a:pt x="4794580" y="3632200"/>
                  </a:lnTo>
                  <a:lnTo>
                    <a:pt x="4869002" y="3683000"/>
                  </a:lnTo>
                  <a:lnTo>
                    <a:pt x="4869180" y="3683000"/>
                  </a:lnTo>
                  <a:lnTo>
                    <a:pt x="4944008" y="3733596"/>
                  </a:lnTo>
                  <a:lnTo>
                    <a:pt x="4944440" y="3733596"/>
                  </a:lnTo>
                  <a:lnTo>
                    <a:pt x="4979187" y="3733596"/>
                  </a:lnTo>
                  <a:lnTo>
                    <a:pt x="4979479" y="3733800"/>
                  </a:lnTo>
                  <a:lnTo>
                    <a:pt x="4944313" y="3733800"/>
                  </a:lnTo>
                  <a:lnTo>
                    <a:pt x="4943856" y="3733800"/>
                  </a:lnTo>
                  <a:lnTo>
                    <a:pt x="5017186" y="3784600"/>
                  </a:lnTo>
                  <a:lnTo>
                    <a:pt x="5017973" y="3784600"/>
                  </a:lnTo>
                  <a:lnTo>
                    <a:pt x="5093716" y="3834993"/>
                  </a:lnTo>
                  <a:lnTo>
                    <a:pt x="5094605" y="3834993"/>
                  </a:lnTo>
                  <a:lnTo>
                    <a:pt x="5129263" y="3834993"/>
                  </a:lnTo>
                  <a:lnTo>
                    <a:pt x="5129809" y="3835400"/>
                  </a:lnTo>
                  <a:lnTo>
                    <a:pt x="5094338" y="3835400"/>
                  </a:lnTo>
                  <a:lnTo>
                    <a:pt x="5093411" y="3835400"/>
                  </a:lnTo>
                  <a:lnTo>
                    <a:pt x="5166195" y="3886200"/>
                  </a:lnTo>
                  <a:lnTo>
                    <a:pt x="5167642" y="3886200"/>
                  </a:lnTo>
                  <a:lnTo>
                    <a:pt x="5244719" y="3936212"/>
                  </a:lnTo>
                  <a:lnTo>
                    <a:pt x="5246433" y="3936212"/>
                  </a:lnTo>
                  <a:lnTo>
                    <a:pt x="5282019" y="3936212"/>
                  </a:lnTo>
                  <a:lnTo>
                    <a:pt x="5283022" y="3937000"/>
                  </a:lnTo>
                  <a:lnTo>
                    <a:pt x="5245951" y="3937000"/>
                  </a:lnTo>
                  <a:lnTo>
                    <a:pt x="5244122" y="3937000"/>
                  </a:lnTo>
                  <a:lnTo>
                    <a:pt x="5315331" y="3987800"/>
                  </a:lnTo>
                  <a:lnTo>
                    <a:pt x="5316715" y="3987800"/>
                  </a:lnTo>
                  <a:lnTo>
                    <a:pt x="5393296" y="4038600"/>
                  </a:lnTo>
                  <a:lnTo>
                    <a:pt x="5414391" y="4038600"/>
                  </a:lnTo>
                  <a:lnTo>
                    <a:pt x="5466143" y="3962400"/>
                  </a:lnTo>
                  <a:lnTo>
                    <a:pt x="5466816" y="3962400"/>
                  </a:lnTo>
                  <a:lnTo>
                    <a:pt x="5474474" y="3949700"/>
                  </a:lnTo>
                  <a:lnTo>
                    <a:pt x="5482120" y="3937000"/>
                  </a:lnTo>
                  <a:lnTo>
                    <a:pt x="5512740" y="3886200"/>
                  </a:lnTo>
                  <a:lnTo>
                    <a:pt x="5512206" y="3885704"/>
                  </a:lnTo>
                  <a:lnTo>
                    <a:pt x="5565178" y="3810000"/>
                  </a:lnTo>
                  <a:lnTo>
                    <a:pt x="5552567" y="3803650"/>
                  </a:lnTo>
                  <a:lnTo>
                    <a:pt x="5564886" y="3809720"/>
                  </a:lnTo>
                  <a:lnTo>
                    <a:pt x="5565178" y="3810000"/>
                  </a:lnTo>
                  <a:lnTo>
                    <a:pt x="5565470" y="3810000"/>
                  </a:lnTo>
                  <a:lnTo>
                    <a:pt x="5573954" y="3797300"/>
                  </a:lnTo>
                  <a:lnTo>
                    <a:pt x="5616397" y="3733800"/>
                  </a:lnTo>
                  <a:lnTo>
                    <a:pt x="5601132" y="3726345"/>
                  </a:lnTo>
                  <a:lnTo>
                    <a:pt x="5616562" y="3733800"/>
                  </a:lnTo>
                  <a:lnTo>
                    <a:pt x="5624969" y="3721100"/>
                  </a:lnTo>
                  <a:lnTo>
                    <a:pt x="5658599" y="3670300"/>
                  </a:lnTo>
                  <a:lnTo>
                    <a:pt x="5645683" y="3670300"/>
                  </a:lnTo>
                  <a:lnTo>
                    <a:pt x="5638571" y="3670300"/>
                  </a:lnTo>
                  <a:lnTo>
                    <a:pt x="5640717" y="3667087"/>
                  </a:lnTo>
                  <a:lnTo>
                    <a:pt x="5645112" y="3660483"/>
                  </a:lnTo>
                  <a:lnTo>
                    <a:pt x="5652046" y="3660483"/>
                  </a:lnTo>
                  <a:lnTo>
                    <a:pt x="5665089" y="3660483"/>
                  </a:lnTo>
                  <a:lnTo>
                    <a:pt x="5667006" y="3657600"/>
                  </a:lnTo>
                  <a:lnTo>
                    <a:pt x="5676011" y="364490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034525" y="4600914"/>
              <a:ext cx="3429635" cy="4634865"/>
            </a:xfrm>
            <a:custGeom>
              <a:avLst/>
              <a:gdLst/>
              <a:ahLst/>
              <a:cxnLst/>
              <a:rect l="l" t="t" r="r" b="b"/>
              <a:pathLst>
                <a:path w="3429634" h="4634865">
                  <a:moveTo>
                    <a:pt x="3208750" y="2643418"/>
                  </a:moveTo>
                  <a:lnTo>
                    <a:pt x="2775338" y="2643418"/>
                  </a:lnTo>
                  <a:lnTo>
                    <a:pt x="2737043" y="2723220"/>
                  </a:lnTo>
                  <a:lnTo>
                    <a:pt x="2701214" y="2804218"/>
                  </a:lnTo>
                  <a:lnTo>
                    <a:pt x="2657054" y="2880957"/>
                  </a:lnTo>
                  <a:lnTo>
                    <a:pt x="2609382" y="2955492"/>
                  </a:lnTo>
                  <a:lnTo>
                    <a:pt x="2559692" y="3028531"/>
                  </a:lnTo>
                  <a:lnTo>
                    <a:pt x="2508322" y="3100376"/>
                  </a:lnTo>
                  <a:lnTo>
                    <a:pt x="2458445" y="3173603"/>
                  </a:lnTo>
                  <a:lnTo>
                    <a:pt x="2396688" y="3237191"/>
                  </a:lnTo>
                  <a:lnTo>
                    <a:pt x="2341394" y="3306458"/>
                  </a:lnTo>
                  <a:lnTo>
                    <a:pt x="2278104" y="3368364"/>
                  </a:lnTo>
                  <a:lnTo>
                    <a:pt x="2212275" y="3427432"/>
                  </a:lnTo>
                  <a:lnTo>
                    <a:pt x="2145923" y="3485864"/>
                  </a:lnTo>
                  <a:lnTo>
                    <a:pt x="2076469" y="3540597"/>
                  </a:lnTo>
                  <a:lnTo>
                    <a:pt x="1932593" y="3643377"/>
                  </a:lnTo>
                  <a:lnTo>
                    <a:pt x="1856228" y="3687948"/>
                  </a:lnTo>
                  <a:lnTo>
                    <a:pt x="1781394" y="3735247"/>
                  </a:lnTo>
                  <a:lnTo>
                    <a:pt x="1620220" y="3808137"/>
                  </a:lnTo>
                  <a:lnTo>
                    <a:pt x="1538849" y="3842696"/>
                  </a:lnTo>
                  <a:lnTo>
                    <a:pt x="1455161" y="3871501"/>
                  </a:lnTo>
                  <a:lnTo>
                    <a:pt x="1416349" y="3881793"/>
                  </a:lnTo>
                  <a:lnTo>
                    <a:pt x="1401100" y="3958738"/>
                  </a:lnTo>
                  <a:lnTo>
                    <a:pt x="1380626" y="4044519"/>
                  </a:lnTo>
                  <a:lnTo>
                    <a:pt x="1364673" y="4131531"/>
                  </a:lnTo>
                  <a:lnTo>
                    <a:pt x="1335121" y="4214920"/>
                  </a:lnTo>
                  <a:lnTo>
                    <a:pt x="1314722" y="4300925"/>
                  </a:lnTo>
                  <a:lnTo>
                    <a:pt x="1286403" y="4384501"/>
                  </a:lnTo>
                  <a:lnTo>
                    <a:pt x="1260997" y="4469048"/>
                  </a:lnTo>
                  <a:lnTo>
                    <a:pt x="1233051" y="4552773"/>
                  </a:lnTo>
                  <a:lnTo>
                    <a:pt x="1201071" y="4634406"/>
                  </a:lnTo>
                  <a:lnTo>
                    <a:pt x="1286739" y="4611878"/>
                  </a:lnTo>
                  <a:lnTo>
                    <a:pt x="1374574" y="4597681"/>
                  </a:lnTo>
                  <a:lnTo>
                    <a:pt x="1460242" y="4574218"/>
                  </a:lnTo>
                  <a:lnTo>
                    <a:pt x="1547367" y="4556846"/>
                  </a:lnTo>
                  <a:lnTo>
                    <a:pt x="1632138" y="4529610"/>
                  </a:lnTo>
                  <a:lnTo>
                    <a:pt x="1719040" y="4511452"/>
                  </a:lnTo>
                  <a:lnTo>
                    <a:pt x="1805529" y="4491576"/>
                  </a:lnTo>
                  <a:lnTo>
                    <a:pt x="1891608" y="4469982"/>
                  </a:lnTo>
                  <a:lnTo>
                    <a:pt x="1978547" y="4451899"/>
                  </a:lnTo>
                  <a:lnTo>
                    <a:pt x="2064589" y="4430118"/>
                  </a:lnTo>
                  <a:lnTo>
                    <a:pt x="2151078" y="4410317"/>
                  </a:lnTo>
                  <a:lnTo>
                    <a:pt x="2238166" y="4392981"/>
                  </a:lnTo>
                  <a:lnTo>
                    <a:pt x="2410586" y="4350839"/>
                  </a:lnTo>
                  <a:lnTo>
                    <a:pt x="2496553" y="4328721"/>
                  </a:lnTo>
                  <a:lnTo>
                    <a:pt x="2669383" y="4288260"/>
                  </a:lnTo>
                  <a:lnTo>
                    <a:pt x="2756546" y="4271185"/>
                  </a:lnTo>
                  <a:lnTo>
                    <a:pt x="2841504" y="4244847"/>
                  </a:lnTo>
                  <a:lnTo>
                    <a:pt x="2927844" y="4224335"/>
                  </a:lnTo>
                  <a:lnTo>
                    <a:pt x="3100824" y="4185816"/>
                  </a:lnTo>
                  <a:lnTo>
                    <a:pt x="3084797" y="4098729"/>
                  </a:lnTo>
                  <a:lnTo>
                    <a:pt x="3073813" y="4009960"/>
                  </a:lnTo>
                  <a:lnTo>
                    <a:pt x="3071646" y="3920518"/>
                  </a:lnTo>
                  <a:lnTo>
                    <a:pt x="3064510" y="3831301"/>
                  </a:lnTo>
                  <a:lnTo>
                    <a:pt x="3064360" y="3741860"/>
                  </a:lnTo>
                  <a:lnTo>
                    <a:pt x="3068582" y="3652530"/>
                  </a:lnTo>
                  <a:lnTo>
                    <a:pt x="3071608" y="3563163"/>
                  </a:lnTo>
                  <a:lnTo>
                    <a:pt x="3077063" y="3473946"/>
                  </a:lnTo>
                  <a:lnTo>
                    <a:pt x="3088831" y="3385251"/>
                  </a:lnTo>
                  <a:lnTo>
                    <a:pt x="3092530" y="3295773"/>
                  </a:lnTo>
                  <a:lnTo>
                    <a:pt x="3109903" y="3207863"/>
                  </a:lnTo>
                  <a:lnTo>
                    <a:pt x="3121896" y="3119318"/>
                  </a:lnTo>
                  <a:lnTo>
                    <a:pt x="3131498" y="3030362"/>
                  </a:lnTo>
                  <a:lnTo>
                    <a:pt x="3150551" y="2942938"/>
                  </a:lnTo>
                  <a:lnTo>
                    <a:pt x="3161349" y="2854020"/>
                  </a:lnTo>
                  <a:lnTo>
                    <a:pt x="3183018" y="2767194"/>
                  </a:lnTo>
                  <a:lnTo>
                    <a:pt x="3201325" y="2679695"/>
                  </a:lnTo>
                  <a:lnTo>
                    <a:pt x="3208750" y="2643418"/>
                  </a:lnTo>
                  <a:close/>
                </a:path>
                <a:path w="3429634" h="4634865">
                  <a:moveTo>
                    <a:pt x="2700738" y="2710966"/>
                  </a:moveTo>
                  <a:lnTo>
                    <a:pt x="325860" y="2710966"/>
                  </a:lnTo>
                  <a:lnTo>
                    <a:pt x="409921" y="2716234"/>
                  </a:lnTo>
                  <a:lnTo>
                    <a:pt x="492787" y="2727031"/>
                  </a:lnTo>
                  <a:lnTo>
                    <a:pt x="568218" y="2763346"/>
                  </a:lnTo>
                  <a:lnTo>
                    <a:pt x="585404" y="2852339"/>
                  </a:lnTo>
                  <a:lnTo>
                    <a:pt x="587720" y="2942452"/>
                  </a:lnTo>
                  <a:lnTo>
                    <a:pt x="584993" y="3032566"/>
                  </a:lnTo>
                  <a:lnTo>
                    <a:pt x="587720" y="3122606"/>
                  </a:lnTo>
                  <a:lnTo>
                    <a:pt x="598518" y="3212234"/>
                  </a:lnTo>
                  <a:lnTo>
                    <a:pt x="605952" y="3301863"/>
                  </a:lnTo>
                  <a:lnTo>
                    <a:pt x="610660" y="3392051"/>
                  </a:lnTo>
                  <a:lnTo>
                    <a:pt x="629639" y="3480260"/>
                  </a:lnTo>
                  <a:lnTo>
                    <a:pt x="654970" y="3566675"/>
                  </a:lnTo>
                  <a:lnTo>
                    <a:pt x="685792" y="3651035"/>
                  </a:lnTo>
                  <a:lnTo>
                    <a:pt x="727449" y="3730539"/>
                  </a:lnTo>
                  <a:lnTo>
                    <a:pt x="780016" y="3803803"/>
                  </a:lnTo>
                  <a:lnTo>
                    <a:pt x="853168" y="3856370"/>
                  </a:lnTo>
                  <a:lnTo>
                    <a:pt x="932149" y="3895860"/>
                  </a:lnTo>
                  <a:lnTo>
                    <a:pt x="1018527" y="3915063"/>
                  </a:lnTo>
                  <a:lnTo>
                    <a:pt x="1106511" y="3924292"/>
                  </a:lnTo>
                  <a:lnTo>
                    <a:pt x="1195056" y="3922872"/>
                  </a:lnTo>
                  <a:lnTo>
                    <a:pt x="1282741" y="3910805"/>
                  </a:lnTo>
                  <a:lnTo>
                    <a:pt x="1369642" y="3894179"/>
                  </a:lnTo>
                  <a:lnTo>
                    <a:pt x="1416349" y="3881793"/>
                  </a:lnTo>
                  <a:lnTo>
                    <a:pt x="1418248" y="3872211"/>
                  </a:lnTo>
                  <a:lnTo>
                    <a:pt x="2700738" y="2710966"/>
                  </a:lnTo>
                  <a:close/>
                </a:path>
                <a:path w="3429634" h="4634865">
                  <a:moveTo>
                    <a:pt x="2775338" y="2643418"/>
                  </a:moveTo>
                  <a:lnTo>
                    <a:pt x="1418248" y="3872211"/>
                  </a:lnTo>
                  <a:lnTo>
                    <a:pt x="1416349" y="3881793"/>
                  </a:lnTo>
                  <a:lnTo>
                    <a:pt x="1455161" y="3871501"/>
                  </a:lnTo>
                  <a:lnTo>
                    <a:pt x="1538849" y="3842696"/>
                  </a:lnTo>
                  <a:lnTo>
                    <a:pt x="1620220" y="3808137"/>
                  </a:lnTo>
                  <a:lnTo>
                    <a:pt x="1781394" y="3735247"/>
                  </a:lnTo>
                  <a:lnTo>
                    <a:pt x="1856228" y="3687948"/>
                  </a:lnTo>
                  <a:lnTo>
                    <a:pt x="1932593" y="3643377"/>
                  </a:lnTo>
                  <a:lnTo>
                    <a:pt x="2076469" y="3540597"/>
                  </a:lnTo>
                  <a:lnTo>
                    <a:pt x="2145923" y="3485864"/>
                  </a:lnTo>
                  <a:lnTo>
                    <a:pt x="2212275" y="3427432"/>
                  </a:lnTo>
                  <a:lnTo>
                    <a:pt x="2278104" y="3368364"/>
                  </a:lnTo>
                  <a:lnTo>
                    <a:pt x="2341394" y="3306458"/>
                  </a:lnTo>
                  <a:lnTo>
                    <a:pt x="2396688" y="3237191"/>
                  </a:lnTo>
                  <a:lnTo>
                    <a:pt x="2458445" y="3173603"/>
                  </a:lnTo>
                  <a:lnTo>
                    <a:pt x="2508322" y="3100376"/>
                  </a:lnTo>
                  <a:lnTo>
                    <a:pt x="2559692" y="3028531"/>
                  </a:lnTo>
                  <a:lnTo>
                    <a:pt x="2609382" y="2955492"/>
                  </a:lnTo>
                  <a:lnTo>
                    <a:pt x="2657054" y="2880957"/>
                  </a:lnTo>
                  <a:lnTo>
                    <a:pt x="2701214" y="2804218"/>
                  </a:lnTo>
                  <a:lnTo>
                    <a:pt x="2737043" y="2723220"/>
                  </a:lnTo>
                  <a:lnTo>
                    <a:pt x="2775338" y="2643418"/>
                  </a:lnTo>
                  <a:close/>
                </a:path>
                <a:path w="3429634" h="4634865">
                  <a:moveTo>
                    <a:pt x="1933677" y="0"/>
                  </a:moveTo>
                  <a:lnTo>
                    <a:pt x="1753972" y="14794"/>
                  </a:lnTo>
                  <a:lnTo>
                    <a:pt x="1575574" y="33886"/>
                  </a:lnTo>
                  <a:lnTo>
                    <a:pt x="1489084" y="55854"/>
                  </a:lnTo>
                  <a:lnTo>
                    <a:pt x="1403416" y="79989"/>
                  </a:lnTo>
                  <a:lnTo>
                    <a:pt x="1318122" y="105207"/>
                  </a:lnTo>
                  <a:lnTo>
                    <a:pt x="1233874" y="134162"/>
                  </a:lnTo>
                  <a:lnTo>
                    <a:pt x="1153847" y="173278"/>
                  </a:lnTo>
                  <a:lnTo>
                    <a:pt x="1075315" y="215122"/>
                  </a:lnTo>
                  <a:lnTo>
                    <a:pt x="1000145" y="262869"/>
                  </a:lnTo>
                  <a:lnTo>
                    <a:pt x="930691" y="318574"/>
                  </a:lnTo>
                  <a:lnTo>
                    <a:pt x="866020" y="379696"/>
                  </a:lnTo>
                  <a:lnTo>
                    <a:pt x="808559" y="447618"/>
                  </a:lnTo>
                  <a:lnTo>
                    <a:pt x="752892" y="517221"/>
                  </a:lnTo>
                  <a:lnTo>
                    <a:pt x="707424" y="594072"/>
                  </a:lnTo>
                  <a:lnTo>
                    <a:pt x="673426" y="676527"/>
                  </a:lnTo>
                  <a:lnTo>
                    <a:pt x="635841" y="757487"/>
                  </a:lnTo>
                  <a:lnTo>
                    <a:pt x="610809" y="843156"/>
                  </a:lnTo>
                  <a:lnTo>
                    <a:pt x="593922" y="930729"/>
                  </a:lnTo>
                  <a:lnTo>
                    <a:pt x="576886" y="1018116"/>
                  </a:lnTo>
                  <a:lnTo>
                    <a:pt x="563287" y="1106138"/>
                  </a:lnTo>
                  <a:lnTo>
                    <a:pt x="557608" y="1195056"/>
                  </a:lnTo>
                  <a:lnTo>
                    <a:pt x="548043" y="1283638"/>
                  </a:lnTo>
                  <a:lnTo>
                    <a:pt x="545876" y="1372706"/>
                  </a:lnTo>
                  <a:lnTo>
                    <a:pt x="541281" y="1461699"/>
                  </a:lnTo>
                  <a:lnTo>
                    <a:pt x="537172" y="1550730"/>
                  </a:lnTo>
                  <a:lnTo>
                    <a:pt x="516399" y="1638079"/>
                  </a:lnTo>
                  <a:lnTo>
                    <a:pt x="486099" y="1722140"/>
                  </a:lnTo>
                  <a:lnTo>
                    <a:pt x="448328" y="1803325"/>
                  </a:lnTo>
                  <a:lnTo>
                    <a:pt x="407530" y="1883165"/>
                  </a:lnTo>
                  <a:lnTo>
                    <a:pt x="364901" y="1962295"/>
                  </a:lnTo>
                  <a:lnTo>
                    <a:pt x="312484" y="2035410"/>
                  </a:lnTo>
                  <a:lnTo>
                    <a:pt x="267801" y="2113382"/>
                  </a:lnTo>
                  <a:lnTo>
                    <a:pt x="218149" y="2188141"/>
                  </a:lnTo>
                  <a:lnTo>
                    <a:pt x="165134" y="2260657"/>
                  </a:lnTo>
                  <a:lnTo>
                    <a:pt x="120301" y="2338517"/>
                  </a:lnTo>
                  <a:lnTo>
                    <a:pt x="73339" y="2414882"/>
                  </a:lnTo>
                  <a:lnTo>
                    <a:pt x="27983" y="2492406"/>
                  </a:lnTo>
                  <a:lnTo>
                    <a:pt x="0" y="2577401"/>
                  </a:lnTo>
                  <a:lnTo>
                    <a:pt x="4744" y="2662696"/>
                  </a:lnTo>
                  <a:lnTo>
                    <a:pt x="73862" y="2707267"/>
                  </a:lnTo>
                  <a:lnTo>
                    <a:pt x="157587" y="2715748"/>
                  </a:lnTo>
                  <a:lnTo>
                    <a:pt x="325860" y="2710966"/>
                  </a:lnTo>
                  <a:lnTo>
                    <a:pt x="2700738" y="2710966"/>
                  </a:lnTo>
                  <a:lnTo>
                    <a:pt x="2775338" y="2643418"/>
                  </a:lnTo>
                  <a:lnTo>
                    <a:pt x="3208750" y="2643418"/>
                  </a:lnTo>
                  <a:lnTo>
                    <a:pt x="3219258" y="2592084"/>
                  </a:lnTo>
                  <a:lnTo>
                    <a:pt x="3238536" y="2504735"/>
                  </a:lnTo>
                  <a:lnTo>
                    <a:pt x="3262297" y="2418506"/>
                  </a:lnTo>
                  <a:lnTo>
                    <a:pt x="3282808" y="2331456"/>
                  </a:lnTo>
                  <a:lnTo>
                    <a:pt x="3310306" y="2246273"/>
                  </a:lnTo>
                  <a:lnTo>
                    <a:pt x="3330406" y="2158252"/>
                  </a:lnTo>
                  <a:lnTo>
                    <a:pt x="3351664" y="2070641"/>
                  </a:lnTo>
                  <a:lnTo>
                    <a:pt x="3371727" y="1982768"/>
                  </a:lnTo>
                  <a:lnTo>
                    <a:pt x="3390706" y="1894523"/>
                  </a:lnTo>
                  <a:lnTo>
                    <a:pt x="3406435" y="1805604"/>
                  </a:lnTo>
                  <a:lnTo>
                    <a:pt x="3417307" y="1715939"/>
                  </a:lnTo>
                  <a:lnTo>
                    <a:pt x="3424181" y="1625900"/>
                  </a:lnTo>
                  <a:lnTo>
                    <a:pt x="3429113" y="1535748"/>
                  </a:lnTo>
                  <a:lnTo>
                    <a:pt x="3429337" y="1445410"/>
                  </a:lnTo>
                  <a:lnTo>
                    <a:pt x="3423733" y="1355296"/>
                  </a:lnTo>
                  <a:lnTo>
                    <a:pt x="3420146" y="1265033"/>
                  </a:lnTo>
                  <a:lnTo>
                    <a:pt x="3402848" y="1176301"/>
                  </a:lnTo>
                  <a:lnTo>
                    <a:pt x="3387007" y="1087606"/>
                  </a:lnTo>
                  <a:lnTo>
                    <a:pt x="3372213" y="998389"/>
                  </a:lnTo>
                  <a:lnTo>
                    <a:pt x="3339223" y="914104"/>
                  </a:lnTo>
                  <a:lnTo>
                    <a:pt x="3314378" y="827128"/>
                  </a:lnTo>
                  <a:lnTo>
                    <a:pt x="3277540" y="744561"/>
                  </a:lnTo>
                  <a:lnTo>
                    <a:pt x="3230167" y="667560"/>
                  </a:lnTo>
                  <a:lnTo>
                    <a:pt x="3185895" y="588991"/>
                  </a:lnTo>
                  <a:lnTo>
                    <a:pt x="3130564" y="517744"/>
                  </a:lnTo>
                  <a:lnTo>
                    <a:pt x="3072654" y="448813"/>
                  </a:lnTo>
                  <a:lnTo>
                    <a:pt x="3012691" y="381303"/>
                  </a:lnTo>
                  <a:lnTo>
                    <a:pt x="2945255" y="321189"/>
                  </a:lnTo>
                  <a:lnTo>
                    <a:pt x="2872588" y="267614"/>
                  </a:lnTo>
                  <a:lnTo>
                    <a:pt x="2795812" y="220278"/>
                  </a:lnTo>
                  <a:lnTo>
                    <a:pt x="2638635" y="131621"/>
                  </a:lnTo>
                  <a:lnTo>
                    <a:pt x="2553416" y="101583"/>
                  </a:lnTo>
                  <a:lnTo>
                    <a:pt x="2467262" y="75095"/>
                  </a:lnTo>
                  <a:lnTo>
                    <a:pt x="2381743" y="45766"/>
                  </a:lnTo>
                  <a:lnTo>
                    <a:pt x="2293086" y="28431"/>
                  </a:lnTo>
                  <a:lnTo>
                    <a:pt x="2203271" y="19390"/>
                  </a:lnTo>
                  <a:lnTo>
                    <a:pt x="2114091" y="5230"/>
                  </a:lnTo>
                  <a:lnTo>
                    <a:pt x="2023940" y="560"/>
                  </a:lnTo>
                  <a:lnTo>
                    <a:pt x="19336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018678" y="4597472"/>
              <a:ext cx="3461385" cy="4660900"/>
            </a:xfrm>
            <a:custGeom>
              <a:avLst/>
              <a:gdLst/>
              <a:ahLst/>
              <a:cxnLst/>
              <a:rect l="l" t="t" r="r" b="b"/>
              <a:pathLst>
                <a:path w="3461384" h="4660900">
                  <a:moveTo>
                    <a:pt x="1202294" y="4635500"/>
                  </a:moveTo>
                  <a:lnTo>
                    <a:pt x="1191019" y="4660900"/>
                  </a:lnTo>
                  <a:lnTo>
                    <a:pt x="1220912" y="4660900"/>
                  </a:lnTo>
                  <a:lnTo>
                    <a:pt x="1216918" y="4648200"/>
                  </a:lnTo>
                  <a:lnTo>
                    <a:pt x="1202294" y="4635500"/>
                  </a:lnTo>
                  <a:close/>
                </a:path>
                <a:path w="3461384" h="4660900">
                  <a:moveTo>
                    <a:pt x="1216918" y="4641849"/>
                  </a:moveTo>
                  <a:lnTo>
                    <a:pt x="1220912" y="4660900"/>
                  </a:lnTo>
                  <a:lnTo>
                    <a:pt x="1263746" y="4648200"/>
                  </a:lnTo>
                  <a:lnTo>
                    <a:pt x="1231542" y="4648200"/>
                  </a:lnTo>
                  <a:lnTo>
                    <a:pt x="1216918" y="4641849"/>
                  </a:lnTo>
                  <a:close/>
                </a:path>
                <a:path w="3461384" h="4660900">
                  <a:moveTo>
                    <a:pt x="1244145" y="4618171"/>
                  </a:moveTo>
                  <a:lnTo>
                    <a:pt x="1212923" y="4622800"/>
                  </a:lnTo>
                  <a:lnTo>
                    <a:pt x="1216918" y="4641849"/>
                  </a:lnTo>
                  <a:lnTo>
                    <a:pt x="1231542" y="4648200"/>
                  </a:lnTo>
                  <a:lnTo>
                    <a:pt x="1244145" y="4618171"/>
                  </a:lnTo>
                  <a:close/>
                </a:path>
                <a:path w="3461384" h="4660900">
                  <a:moveTo>
                    <a:pt x="1298592" y="4610100"/>
                  </a:moveTo>
                  <a:lnTo>
                    <a:pt x="1244145" y="4618171"/>
                  </a:lnTo>
                  <a:lnTo>
                    <a:pt x="1231542" y="4648200"/>
                  </a:lnTo>
                  <a:lnTo>
                    <a:pt x="1263746" y="4648200"/>
                  </a:lnTo>
                  <a:lnTo>
                    <a:pt x="1306580" y="4635500"/>
                  </a:lnTo>
                  <a:lnTo>
                    <a:pt x="1305092" y="4635500"/>
                  </a:lnTo>
                  <a:lnTo>
                    <a:pt x="1302586" y="4622799"/>
                  </a:lnTo>
                  <a:lnTo>
                    <a:pt x="1298592" y="4610100"/>
                  </a:lnTo>
                  <a:close/>
                </a:path>
                <a:path w="3461384" h="4660900">
                  <a:moveTo>
                    <a:pt x="1234233" y="4559399"/>
                  </a:moveTo>
                  <a:lnTo>
                    <a:pt x="1202294" y="4635500"/>
                  </a:lnTo>
                  <a:lnTo>
                    <a:pt x="1216918" y="4641849"/>
                  </a:lnTo>
                  <a:lnTo>
                    <a:pt x="1212923" y="4622800"/>
                  </a:lnTo>
                  <a:lnTo>
                    <a:pt x="1244145" y="4618171"/>
                  </a:lnTo>
                  <a:lnTo>
                    <a:pt x="1263523" y="4572000"/>
                  </a:lnTo>
                  <a:lnTo>
                    <a:pt x="1234233" y="4559399"/>
                  </a:lnTo>
                  <a:close/>
                </a:path>
                <a:path w="3461384" h="4660900">
                  <a:moveTo>
                    <a:pt x="1302586" y="4622799"/>
                  </a:moveTo>
                  <a:lnTo>
                    <a:pt x="1305092" y="4635500"/>
                  </a:lnTo>
                  <a:lnTo>
                    <a:pt x="1306516" y="4635294"/>
                  </a:lnTo>
                  <a:lnTo>
                    <a:pt x="1302586" y="4622799"/>
                  </a:lnTo>
                  <a:close/>
                </a:path>
                <a:path w="3461384" h="4660900">
                  <a:moveTo>
                    <a:pt x="1306516" y="4635294"/>
                  </a:moveTo>
                  <a:lnTo>
                    <a:pt x="1305092" y="4635500"/>
                  </a:lnTo>
                  <a:lnTo>
                    <a:pt x="1306580" y="4635500"/>
                  </a:lnTo>
                  <a:lnTo>
                    <a:pt x="1306516" y="4635294"/>
                  </a:lnTo>
                  <a:close/>
                </a:path>
                <a:path w="3461384" h="4660900">
                  <a:moveTo>
                    <a:pt x="1386346" y="4597626"/>
                  </a:moveTo>
                  <a:lnTo>
                    <a:pt x="1300080" y="4610100"/>
                  </a:lnTo>
                  <a:lnTo>
                    <a:pt x="1302586" y="4622800"/>
                  </a:lnTo>
                  <a:lnTo>
                    <a:pt x="1306516" y="4635294"/>
                  </a:lnTo>
                  <a:lnTo>
                    <a:pt x="1392927" y="4622800"/>
                  </a:lnTo>
                  <a:lnTo>
                    <a:pt x="1390421" y="4610099"/>
                  </a:lnTo>
                  <a:lnTo>
                    <a:pt x="1386346" y="4597626"/>
                  </a:lnTo>
                  <a:close/>
                </a:path>
                <a:path w="3461384" h="4660900">
                  <a:moveTo>
                    <a:pt x="1390421" y="4610100"/>
                  </a:moveTo>
                  <a:lnTo>
                    <a:pt x="1392927" y="4622800"/>
                  </a:lnTo>
                  <a:lnTo>
                    <a:pt x="1394570" y="4622800"/>
                  </a:lnTo>
                  <a:lnTo>
                    <a:pt x="1390421" y="4610100"/>
                  </a:lnTo>
                  <a:close/>
                </a:path>
                <a:path w="3461384" h="4660900">
                  <a:moveTo>
                    <a:pt x="1480189" y="4597250"/>
                  </a:moveTo>
                  <a:lnTo>
                    <a:pt x="1479160" y="4597400"/>
                  </a:lnTo>
                  <a:lnTo>
                    <a:pt x="1387915" y="4597400"/>
                  </a:lnTo>
                  <a:lnTo>
                    <a:pt x="1390421" y="4610100"/>
                  </a:lnTo>
                  <a:lnTo>
                    <a:pt x="1394571" y="4622799"/>
                  </a:lnTo>
                  <a:lnTo>
                    <a:pt x="1480238" y="4597400"/>
                  </a:lnTo>
                  <a:lnTo>
                    <a:pt x="1480189" y="4597250"/>
                  </a:lnTo>
                  <a:close/>
                </a:path>
                <a:path w="3461384" h="4660900">
                  <a:moveTo>
                    <a:pt x="1300080" y="4610100"/>
                  </a:moveTo>
                  <a:lnTo>
                    <a:pt x="1298592" y="4610100"/>
                  </a:lnTo>
                  <a:lnTo>
                    <a:pt x="1302586" y="4622799"/>
                  </a:lnTo>
                  <a:lnTo>
                    <a:pt x="1300080" y="4610100"/>
                  </a:lnTo>
                  <a:close/>
                </a:path>
                <a:path w="3461384" h="4660900">
                  <a:moveTo>
                    <a:pt x="1387915" y="4597400"/>
                  </a:moveTo>
                  <a:lnTo>
                    <a:pt x="1386346" y="4597626"/>
                  </a:lnTo>
                  <a:lnTo>
                    <a:pt x="1390421" y="4610099"/>
                  </a:lnTo>
                  <a:lnTo>
                    <a:pt x="1387915" y="4597400"/>
                  </a:lnTo>
                  <a:close/>
                </a:path>
                <a:path w="3461384" h="4660900">
                  <a:moveTo>
                    <a:pt x="1471940" y="4572000"/>
                  </a:moveTo>
                  <a:lnTo>
                    <a:pt x="1386272" y="4597400"/>
                  </a:lnTo>
                  <a:lnTo>
                    <a:pt x="1386346" y="4597626"/>
                  </a:lnTo>
                  <a:lnTo>
                    <a:pt x="1387915" y="4597400"/>
                  </a:lnTo>
                  <a:lnTo>
                    <a:pt x="1479160" y="4597400"/>
                  </a:lnTo>
                  <a:lnTo>
                    <a:pt x="1476089" y="4584699"/>
                  </a:lnTo>
                  <a:lnTo>
                    <a:pt x="1471940" y="4572000"/>
                  </a:lnTo>
                  <a:close/>
                </a:path>
                <a:path w="3461384" h="4660900">
                  <a:moveTo>
                    <a:pt x="1476089" y="4584699"/>
                  </a:moveTo>
                  <a:lnTo>
                    <a:pt x="1479160" y="4597400"/>
                  </a:lnTo>
                  <a:lnTo>
                    <a:pt x="1480189" y="4597250"/>
                  </a:lnTo>
                  <a:lnTo>
                    <a:pt x="1476089" y="4584699"/>
                  </a:lnTo>
                  <a:close/>
                </a:path>
                <a:path w="3461384" h="4660900">
                  <a:moveTo>
                    <a:pt x="1558528" y="4547070"/>
                  </a:moveTo>
                  <a:lnTo>
                    <a:pt x="1473018" y="4572000"/>
                  </a:lnTo>
                  <a:lnTo>
                    <a:pt x="1476089" y="4584700"/>
                  </a:lnTo>
                  <a:lnTo>
                    <a:pt x="1480189" y="4597250"/>
                  </a:lnTo>
                  <a:lnTo>
                    <a:pt x="1566285" y="4584700"/>
                  </a:lnTo>
                  <a:lnTo>
                    <a:pt x="1563214" y="4572000"/>
                  </a:lnTo>
                  <a:lnTo>
                    <a:pt x="1564238" y="4572000"/>
                  </a:lnTo>
                  <a:lnTo>
                    <a:pt x="1563214" y="4565650"/>
                  </a:lnTo>
                  <a:lnTo>
                    <a:pt x="1558528" y="4547070"/>
                  </a:lnTo>
                  <a:close/>
                </a:path>
                <a:path w="3461384" h="4660900">
                  <a:moveTo>
                    <a:pt x="1563214" y="4572000"/>
                  </a:moveTo>
                  <a:lnTo>
                    <a:pt x="1566285" y="4584700"/>
                  </a:lnTo>
                  <a:lnTo>
                    <a:pt x="1564998" y="4576716"/>
                  </a:lnTo>
                  <a:lnTo>
                    <a:pt x="1563214" y="4572000"/>
                  </a:lnTo>
                  <a:close/>
                </a:path>
                <a:path w="3461384" h="4660900">
                  <a:moveTo>
                    <a:pt x="1564998" y="4576716"/>
                  </a:moveTo>
                  <a:lnTo>
                    <a:pt x="1566285" y="4584700"/>
                  </a:lnTo>
                  <a:lnTo>
                    <a:pt x="1568018" y="4584700"/>
                  </a:lnTo>
                  <a:lnTo>
                    <a:pt x="1564998" y="4576716"/>
                  </a:lnTo>
                  <a:close/>
                </a:path>
                <a:path w="3461384" h="4660900">
                  <a:moveTo>
                    <a:pt x="1649056" y="4546600"/>
                  </a:moveTo>
                  <a:lnTo>
                    <a:pt x="1560143" y="4546600"/>
                  </a:lnTo>
                  <a:lnTo>
                    <a:pt x="1563214" y="4565650"/>
                  </a:lnTo>
                  <a:lnTo>
                    <a:pt x="1568018" y="4584700"/>
                  </a:lnTo>
                  <a:lnTo>
                    <a:pt x="1652790" y="4559300"/>
                  </a:lnTo>
                  <a:lnTo>
                    <a:pt x="1651198" y="4559300"/>
                  </a:lnTo>
                  <a:lnTo>
                    <a:pt x="1649056" y="4546600"/>
                  </a:lnTo>
                  <a:close/>
                </a:path>
                <a:path w="3461384" h="4660900">
                  <a:moveTo>
                    <a:pt x="1473018" y="4572000"/>
                  </a:moveTo>
                  <a:lnTo>
                    <a:pt x="1471940" y="4572000"/>
                  </a:lnTo>
                  <a:lnTo>
                    <a:pt x="1476089" y="4584699"/>
                  </a:lnTo>
                  <a:lnTo>
                    <a:pt x="1473018" y="4572000"/>
                  </a:lnTo>
                  <a:close/>
                </a:path>
                <a:path w="3461384" h="4660900">
                  <a:moveTo>
                    <a:pt x="1564238" y="4572000"/>
                  </a:moveTo>
                  <a:lnTo>
                    <a:pt x="1563214" y="4572000"/>
                  </a:lnTo>
                  <a:lnTo>
                    <a:pt x="1564998" y="4576716"/>
                  </a:lnTo>
                  <a:lnTo>
                    <a:pt x="1564238" y="4572000"/>
                  </a:lnTo>
                  <a:close/>
                </a:path>
                <a:path w="3461384" h="4660900">
                  <a:moveTo>
                    <a:pt x="1263258" y="4571770"/>
                  </a:moveTo>
                  <a:lnTo>
                    <a:pt x="1263523" y="4572000"/>
                  </a:lnTo>
                  <a:lnTo>
                    <a:pt x="1263797" y="4572000"/>
                  </a:lnTo>
                  <a:lnTo>
                    <a:pt x="1263258" y="4571770"/>
                  </a:lnTo>
                  <a:close/>
                </a:path>
                <a:path w="3461384" h="4660900">
                  <a:moveTo>
                    <a:pt x="1248898" y="4559300"/>
                  </a:moveTo>
                  <a:lnTo>
                    <a:pt x="1263258" y="4571770"/>
                  </a:lnTo>
                  <a:lnTo>
                    <a:pt x="1263797" y="4572000"/>
                  </a:lnTo>
                  <a:lnTo>
                    <a:pt x="1248898" y="4559300"/>
                  </a:lnTo>
                  <a:close/>
                </a:path>
                <a:path w="3461384" h="4660900">
                  <a:moveTo>
                    <a:pt x="1267789" y="4559300"/>
                  </a:moveTo>
                  <a:lnTo>
                    <a:pt x="1248898" y="4559300"/>
                  </a:lnTo>
                  <a:lnTo>
                    <a:pt x="1263797" y="4572000"/>
                  </a:lnTo>
                  <a:lnTo>
                    <a:pt x="1267789" y="4559300"/>
                  </a:lnTo>
                  <a:close/>
                </a:path>
                <a:path w="3461384" h="4660900">
                  <a:moveTo>
                    <a:pt x="1248898" y="4559300"/>
                  </a:moveTo>
                  <a:lnTo>
                    <a:pt x="1234274" y="4559300"/>
                  </a:lnTo>
                  <a:lnTo>
                    <a:pt x="1263258" y="4571770"/>
                  </a:lnTo>
                  <a:lnTo>
                    <a:pt x="1248898" y="4559300"/>
                  </a:lnTo>
                  <a:close/>
                </a:path>
                <a:path w="3461384" h="4660900">
                  <a:moveTo>
                    <a:pt x="1234274" y="4559300"/>
                  </a:moveTo>
                  <a:lnTo>
                    <a:pt x="1248898" y="4565650"/>
                  </a:lnTo>
                  <a:lnTo>
                    <a:pt x="1234274" y="4559300"/>
                  </a:lnTo>
                  <a:close/>
                </a:path>
                <a:path w="3461384" h="4660900">
                  <a:moveTo>
                    <a:pt x="1560143" y="4546600"/>
                  </a:moveTo>
                  <a:lnTo>
                    <a:pt x="1558528" y="4547070"/>
                  </a:lnTo>
                  <a:lnTo>
                    <a:pt x="1563214" y="4565650"/>
                  </a:lnTo>
                  <a:lnTo>
                    <a:pt x="1560143" y="4546600"/>
                  </a:lnTo>
                  <a:close/>
                </a:path>
                <a:path w="3461384" h="4660900">
                  <a:moveTo>
                    <a:pt x="1261929" y="4470453"/>
                  </a:moveTo>
                  <a:lnTo>
                    <a:pt x="1234000" y="4559300"/>
                  </a:lnTo>
                  <a:lnTo>
                    <a:pt x="1234233" y="4559399"/>
                  </a:lnTo>
                  <a:lnTo>
                    <a:pt x="1267789" y="4559300"/>
                  </a:lnTo>
                  <a:lnTo>
                    <a:pt x="1291739" y="4483098"/>
                  </a:lnTo>
                  <a:lnTo>
                    <a:pt x="1261929" y="4470453"/>
                  </a:lnTo>
                  <a:close/>
                </a:path>
                <a:path w="3461384" h="4660900">
                  <a:moveTo>
                    <a:pt x="1647985" y="4540250"/>
                  </a:moveTo>
                  <a:lnTo>
                    <a:pt x="1651198" y="4559300"/>
                  </a:lnTo>
                  <a:lnTo>
                    <a:pt x="1652680" y="4558866"/>
                  </a:lnTo>
                  <a:lnTo>
                    <a:pt x="1647985" y="4540250"/>
                  </a:lnTo>
                  <a:close/>
                </a:path>
                <a:path w="3461384" h="4660900">
                  <a:moveTo>
                    <a:pt x="1652680" y="4558866"/>
                  </a:moveTo>
                  <a:lnTo>
                    <a:pt x="1651198" y="4559300"/>
                  </a:lnTo>
                  <a:lnTo>
                    <a:pt x="1652790" y="4559300"/>
                  </a:lnTo>
                  <a:lnTo>
                    <a:pt x="1652680" y="4558866"/>
                  </a:lnTo>
                  <a:close/>
                </a:path>
                <a:path w="3461384" h="4660900">
                  <a:moveTo>
                    <a:pt x="1646053" y="4528792"/>
                  </a:moveTo>
                  <a:lnTo>
                    <a:pt x="1647985" y="4540250"/>
                  </a:lnTo>
                  <a:lnTo>
                    <a:pt x="1652680" y="4558866"/>
                  </a:lnTo>
                  <a:lnTo>
                    <a:pt x="1738099" y="4533900"/>
                  </a:lnTo>
                  <a:lnTo>
                    <a:pt x="1647985" y="4533900"/>
                  </a:lnTo>
                  <a:lnTo>
                    <a:pt x="1646053" y="4528792"/>
                  </a:lnTo>
                  <a:close/>
                </a:path>
                <a:path w="3461384" h="4660900">
                  <a:moveTo>
                    <a:pt x="1643181" y="4521200"/>
                  </a:moveTo>
                  <a:lnTo>
                    <a:pt x="1558410" y="4546600"/>
                  </a:lnTo>
                  <a:lnTo>
                    <a:pt x="1558528" y="4547070"/>
                  </a:lnTo>
                  <a:lnTo>
                    <a:pt x="1560143" y="4546600"/>
                  </a:lnTo>
                  <a:lnTo>
                    <a:pt x="1649056" y="4546600"/>
                  </a:lnTo>
                  <a:lnTo>
                    <a:pt x="1647985" y="4540250"/>
                  </a:lnTo>
                  <a:lnTo>
                    <a:pt x="1643181" y="4521200"/>
                  </a:lnTo>
                  <a:close/>
                </a:path>
                <a:path w="3461384" h="4660900">
                  <a:moveTo>
                    <a:pt x="1644773" y="4521200"/>
                  </a:moveTo>
                  <a:lnTo>
                    <a:pt x="1646053" y="4528792"/>
                  </a:lnTo>
                  <a:lnTo>
                    <a:pt x="1647985" y="4533900"/>
                  </a:lnTo>
                  <a:lnTo>
                    <a:pt x="1644773" y="4521200"/>
                  </a:lnTo>
                  <a:close/>
                </a:path>
                <a:path w="3461384" h="4660900">
                  <a:moveTo>
                    <a:pt x="1731381" y="4508542"/>
                  </a:moveTo>
                  <a:lnTo>
                    <a:pt x="1644773" y="4521200"/>
                  </a:lnTo>
                  <a:lnTo>
                    <a:pt x="1647985" y="4533900"/>
                  </a:lnTo>
                  <a:lnTo>
                    <a:pt x="1738099" y="4533900"/>
                  </a:lnTo>
                  <a:lnTo>
                    <a:pt x="1734887" y="4521200"/>
                  </a:lnTo>
                  <a:lnTo>
                    <a:pt x="1731381" y="4508542"/>
                  </a:lnTo>
                  <a:close/>
                </a:path>
                <a:path w="3461384" h="4660900">
                  <a:moveTo>
                    <a:pt x="1734887" y="4521203"/>
                  </a:moveTo>
                  <a:lnTo>
                    <a:pt x="1738099" y="4533900"/>
                  </a:lnTo>
                  <a:lnTo>
                    <a:pt x="1738404" y="4533900"/>
                  </a:lnTo>
                  <a:lnTo>
                    <a:pt x="1734887" y="4521203"/>
                  </a:lnTo>
                  <a:close/>
                </a:path>
                <a:path w="3461384" h="4660900">
                  <a:moveTo>
                    <a:pt x="1822549" y="4508500"/>
                  </a:moveTo>
                  <a:lnTo>
                    <a:pt x="1731674" y="4508500"/>
                  </a:lnTo>
                  <a:lnTo>
                    <a:pt x="1734888" y="4521203"/>
                  </a:lnTo>
                  <a:lnTo>
                    <a:pt x="1738404" y="4533900"/>
                  </a:lnTo>
                  <a:lnTo>
                    <a:pt x="1824894" y="4521200"/>
                  </a:lnTo>
                  <a:lnTo>
                    <a:pt x="1822549" y="4508500"/>
                  </a:lnTo>
                  <a:close/>
                </a:path>
                <a:path w="3461384" h="4660900">
                  <a:moveTo>
                    <a:pt x="1644773" y="4521200"/>
                  </a:moveTo>
                  <a:lnTo>
                    <a:pt x="1643181" y="4521200"/>
                  </a:lnTo>
                  <a:lnTo>
                    <a:pt x="1646053" y="4528792"/>
                  </a:lnTo>
                  <a:lnTo>
                    <a:pt x="1644773" y="4521200"/>
                  </a:lnTo>
                  <a:close/>
                </a:path>
                <a:path w="3461384" h="4660900">
                  <a:moveTo>
                    <a:pt x="1734887" y="4521200"/>
                  </a:moveTo>
                  <a:close/>
                </a:path>
                <a:path w="3461384" h="4660900">
                  <a:moveTo>
                    <a:pt x="1734887" y="4521200"/>
                  </a:moveTo>
                  <a:close/>
                </a:path>
                <a:path w="3461384" h="4660900">
                  <a:moveTo>
                    <a:pt x="1731674" y="4508500"/>
                  </a:moveTo>
                  <a:lnTo>
                    <a:pt x="1731381" y="4508542"/>
                  </a:lnTo>
                  <a:lnTo>
                    <a:pt x="1734887" y="4521200"/>
                  </a:lnTo>
                  <a:lnTo>
                    <a:pt x="1731674" y="4508500"/>
                  </a:lnTo>
                  <a:close/>
                </a:path>
                <a:path w="3461384" h="4660900">
                  <a:moveTo>
                    <a:pt x="1824216" y="4516305"/>
                  </a:moveTo>
                  <a:lnTo>
                    <a:pt x="1824894" y="4521200"/>
                  </a:lnTo>
                  <a:lnTo>
                    <a:pt x="1825198" y="4521200"/>
                  </a:lnTo>
                  <a:lnTo>
                    <a:pt x="1824216" y="4516305"/>
                  </a:lnTo>
                  <a:close/>
                </a:path>
                <a:path w="3461384" h="4660900">
                  <a:moveTo>
                    <a:pt x="1821376" y="4495800"/>
                  </a:moveTo>
                  <a:lnTo>
                    <a:pt x="1824216" y="4516305"/>
                  </a:lnTo>
                  <a:lnTo>
                    <a:pt x="1825198" y="4521200"/>
                  </a:lnTo>
                  <a:lnTo>
                    <a:pt x="1821376" y="4495800"/>
                  </a:lnTo>
                  <a:close/>
                </a:path>
                <a:path w="3461384" h="4660900">
                  <a:moveTo>
                    <a:pt x="1911251" y="4495712"/>
                  </a:moveTo>
                  <a:lnTo>
                    <a:pt x="1910654" y="4495800"/>
                  </a:lnTo>
                  <a:lnTo>
                    <a:pt x="1821376" y="4495800"/>
                  </a:lnTo>
                  <a:lnTo>
                    <a:pt x="1825198" y="4521200"/>
                  </a:lnTo>
                  <a:lnTo>
                    <a:pt x="1911277" y="4495800"/>
                  </a:lnTo>
                  <a:close/>
                </a:path>
                <a:path w="3461384" h="4660900">
                  <a:moveTo>
                    <a:pt x="1907455" y="4483100"/>
                  </a:moveTo>
                  <a:lnTo>
                    <a:pt x="1817858" y="4483100"/>
                  </a:lnTo>
                  <a:lnTo>
                    <a:pt x="1821376" y="4502150"/>
                  </a:lnTo>
                  <a:lnTo>
                    <a:pt x="1824216" y="4516305"/>
                  </a:lnTo>
                  <a:lnTo>
                    <a:pt x="1821376" y="4495800"/>
                  </a:lnTo>
                  <a:lnTo>
                    <a:pt x="1910654" y="4495800"/>
                  </a:lnTo>
                  <a:lnTo>
                    <a:pt x="1907455" y="4483100"/>
                  </a:lnTo>
                  <a:close/>
                </a:path>
                <a:path w="3461384" h="4660900">
                  <a:moveTo>
                    <a:pt x="1817571" y="4483184"/>
                  </a:moveTo>
                  <a:lnTo>
                    <a:pt x="1731369" y="4508500"/>
                  </a:lnTo>
                  <a:lnTo>
                    <a:pt x="1731674" y="4508500"/>
                  </a:lnTo>
                  <a:lnTo>
                    <a:pt x="1822549" y="4508500"/>
                  </a:lnTo>
                  <a:lnTo>
                    <a:pt x="1821376" y="4502150"/>
                  </a:lnTo>
                  <a:lnTo>
                    <a:pt x="1817571" y="4483184"/>
                  </a:lnTo>
                  <a:close/>
                </a:path>
                <a:path w="3461384" h="4660900">
                  <a:moveTo>
                    <a:pt x="1817858" y="4483100"/>
                  </a:moveTo>
                  <a:lnTo>
                    <a:pt x="1817571" y="4483184"/>
                  </a:lnTo>
                  <a:lnTo>
                    <a:pt x="1821376" y="4502150"/>
                  </a:lnTo>
                  <a:lnTo>
                    <a:pt x="1817858" y="4483100"/>
                  </a:lnTo>
                  <a:close/>
                </a:path>
                <a:path w="3461384" h="4660900">
                  <a:moveTo>
                    <a:pt x="1907455" y="4483100"/>
                  </a:moveTo>
                  <a:lnTo>
                    <a:pt x="1910654" y="4495800"/>
                  </a:lnTo>
                  <a:lnTo>
                    <a:pt x="1911251" y="4495712"/>
                  </a:lnTo>
                  <a:lnTo>
                    <a:pt x="1907455" y="4483100"/>
                  </a:lnTo>
                  <a:close/>
                </a:path>
                <a:path w="3461384" h="4660900">
                  <a:moveTo>
                    <a:pt x="1990576" y="4445180"/>
                  </a:moveTo>
                  <a:lnTo>
                    <a:pt x="1904257" y="4470400"/>
                  </a:lnTo>
                  <a:lnTo>
                    <a:pt x="1907481" y="4483184"/>
                  </a:lnTo>
                  <a:lnTo>
                    <a:pt x="1911251" y="4495712"/>
                  </a:lnTo>
                  <a:lnTo>
                    <a:pt x="1997592" y="4483100"/>
                  </a:lnTo>
                  <a:lnTo>
                    <a:pt x="1994394" y="4464052"/>
                  </a:lnTo>
                  <a:lnTo>
                    <a:pt x="1990576" y="4445180"/>
                  </a:lnTo>
                  <a:close/>
                </a:path>
                <a:path w="3461384" h="4660900">
                  <a:moveTo>
                    <a:pt x="1903634" y="4470400"/>
                  </a:moveTo>
                  <a:lnTo>
                    <a:pt x="1817566" y="4483098"/>
                  </a:lnTo>
                  <a:lnTo>
                    <a:pt x="1817858" y="4483100"/>
                  </a:lnTo>
                  <a:lnTo>
                    <a:pt x="1907455" y="4483100"/>
                  </a:lnTo>
                  <a:lnTo>
                    <a:pt x="1903634" y="4470400"/>
                  </a:lnTo>
                  <a:close/>
                </a:path>
                <a:path w="3461384" h="4660900">
                  <a:moveTo>
                    <a:pt x="1295516" y="4470400"/>
                  </a:moveTo>
                  <a:lnTo>
                    <a:pt x="1261946" y="4470400"/>
                  </a:lnTo>
                  <a:lnTo>
                    <a:pt x="1291886" y="4483100"/>
                  </a:lnTo>
                  <a:lnTo>
                    <a:pt x="1295516" y="4470400"/>
                  </a:lnTo>
                  <a:close/>
                </a:path>
                <a:path w="3461384" h="4660900">
                  <a:moveTo>
                    <a:pt x="1907455" y="4483098"/>
                  </a:moveTo>
                  <a:close/>
                </a:path>
                <a:path w="3461384" h="4660900">
                  <a:moveTo>
                    <a:pt x="1996511" y="4474515"/>
                  </a:moveTo>
                  <a:lnTo>
                    <a:pt x="1997592" y="4483100"/>
                  </a:lnTo>
                  <a:lnTo>
                    <a:pt x="1998248" y="4483100"/>
                  </a:lnTo>
                  <a:lnTo>
                    <a:pt x="1996511" y="4474515"/>
                  </a:lnTo>
                  <a:close/>
                </a:path>
                <a:path w="3461384" h="4660900">
                  <a:moveTo>
                    <a:pt x="1994394" y="4457700"/>
                  </a:moveTo>
                  <a:lnTo>
                    <a:pt x="1996511" y="4474515"/>
                  </a:lnTo>
                  <a:lnTo>
                    <a:pt x="1998248" y="4483100"/>
                  </a:lnTo>
                  <a:lnTo>
                    <a:pt x="1994394" y="4457700"/>
                  </a:lnTo>
                  <a:close/>
                </a:path>
                <a:path w="3461384" h="4660900">
                  <a:moveTo>
                    <a:pt x="2084270" y="4457603"/>
                  </a:moveTo>
                  <a:lnTo>
                    <a:pt x="2083941" y="4457700"/>
                  </a:lnTo>
                  <a:lnTo>
                    <a:pt x="1994394" y="4457700"/>
                  </a:lnTo>
                  <a:lnTo>
                    <a:pt x="1998248" y="4483100"/>
                  </a:lnTo>
                  <a:lnTo>
                    <a:pt x="2084290" y="4457700"/>
                  </a:lnTo>
                  <a:close/>
                </a:path>
                <a:path w="3461384" h="4660900">
                  <a:moveTo>
                    <a:pt x="1904257" y="4470400"/>
                  </a:moveTo>
                  <a:lnTo>
                    <a:pt x="1903634" y="4470400"/>
                  </a:lnTo>
                  <a:lnTo>
                    <a:pt x="1907455" y="4483098"/>
                  </a:lnTo>
                  <a:lnTo>
                    <a:pt x="1904257" y="4470400"/>
                  </a:lnTo>
                  <a:close/>
                </a:path>
                <a:path w="3461384" h="4660900">
                  <a:moveTo>
                    <a:pt x="1261946" y="4470400"/>
                  </a:moveTo>
                  <a:lnTo>
                    <a:pt x="1276844" y="4476750"/>
                  </a:lnTo>
                  <a:lnTo>
                    <a:pt x="1261946" y="4470400"/>
                  </a:lnTo>
                  <a:close/>
                </a:path>
                <a:path w="3461384" h="4660900">
                  <a:moveTo>
                    <a:pt x="2077679" y="4425027"/>
                  </a:moveTo>
                  <a:lnTo>
                    <a:pt x="2080435" y="4445000"/>
                  </a:lnTo>
                  <a:lnTo>
                    <a:pt x="1991195" y="4445000"/>
                  </a:lnTo>
                  <a:lnTo>
                    <a:pt x="1994394" y="4464052"/>
                  </a:lnTo>
                  <a:lnTo>
                    <a:pt x="1996511" y="4474515"/>
                  </a:lnTo>
                  <a:lnTo>
                    <a:pt x="1994394" y="4457700"/>
                  </a:lnTo>
                  <a:lnTo>
                    <a:pt x="2083941" y="4457700"/>
                  </a:lnTo>
                  <a:lnTo>
                    <a:pt x="2080436" y="4438650"/>
                  </a:lnTo>
                  <a:lnTo>
                    <a:pt x="2077679" y="4425027"/>
                  </a:lnTo>
                  <a:close/>
                </a:path>
                <a:path w="3461384" h="4660900">
                  <a:moveTo>
                    <a:pt x="1317292" y="4394200"/>
                  </a:moveTo>
                  <a:lnTo>
                    <a:pt x="1287208" y="4394200"/>
                  </a:lnTo>
                  <a:lnTo>
                    <a:pt x="1261803" y="4470400"/>
                  </a:lnTo>
                  <a:lnTo>
                    <a:pt x="1261946" y="4470400"/>
                  </a:lnTo>
                  <a:lnTo>
                    <a:pt x="1295516" y="4470400"/>
                  </a:lnTo>
                  <a:lnTo>
                    <a:pt x="1317292" y="4394200"/>
                  </a:lnTo>
                  <a:close/>
                </a:path>
                <a:path w="3461384" h="4660900">
                  <a:moveTo>
                    <a:pt x="1991195" y="4445000"/>
                  </a:moveTo>
                  <a:lnTo>
                    <a:pt x="1990576" y="4445180"/>
                  </a:lnTo>
                  <a:lnTo>
                    <a:pt x="1994394" y="4464052"/>
                  </a:lnTo>
                  <a:lnTo>
                    <a:pt x="1991195" y="4445000"/>
                  </a:lnTo>
                  <a:close/>
                </a:path>
                <a:path w="3461384" h="4660900">
                  <a:moveTo>
                    <a:pt x="2080436" y="4438650"/>
                  </a:moveTo>
                  <a:lnTo>
                    <a:pt x="2083941" y="4457700"/>
                  </a:lnTo>
                  <a:lnTo>
                    <a:pt x="2084270" y="4457603"/>
                  </a:lnTo>
                  <a:lnTo>
                    <a:pt x="2080436" y="4438650"/>
                  </a:lnTo>
                  <a:close/>
                </a:path>
                <a:path w="3461384" h="4660900">
                  <a:moveTo>
                    <a:pt x="2166925" y="4419600"/>
                  </a:moveTo>
                  <a:lnTo>
                    <a:pt x="2076930" y="4419600"/>
                  </a:lnTo>
                  <a:lnTo>
                    <a:pt x="2080436" y="4438650"/>
                  </a:lnTo>
                  <a:lnTo>
                    <a:pt x="2084270" y="4457603"/>
                  </a:lnTo>
                  <a:lnTo>
                    <a:pt x="2170430" y="4432300"/>
                  </a:lnTo>
                  <a:lnTo>
                    <a:pt x="2169991" y="4432300"/>
                  </a:lnTo>
                  <a:lnTo>
                    <a:pt x="2166925" y="4419600"/>
                  </a:lnTo>
                  <a:close/>
                </a:path>
                <a:path w="3461384" h="4660900">
                  <a:moveTo>
                    <a:pt x="2076581" y="4419600"/>
                  </a:moveTo>
                  <a:lnTo>
                    <a:pt x="1990539" y="4445000"/>
                  </a:lnTo>
                  <a:lnTo>
                    <a:pt x="1990576" y="4445180"/>
                  </a:lnTo>
                  <a:lnTo>
                    <a:pt x="1991195" y="4445000"/>
                  </a:lnTo>
                  <a:lnTo>
                    <a:pt x="2080435" y="4445000"/>
                  </a:lnTo>
                  <a:lnTo>
                    <a:pt x="2076581" y="4419600"/>
                  </a:lnTo>
                  <a:close/>
                </a:path>
                <a:path w="3461384" h="4660900">
                  <a:moveTo>
                    <a:pt x="2076581" y="4419600"/>
                  </a:moveTo>
                  <a:lnTo>
                    <a:pt x="2080435" y="4445000"/>
                  </a:lnTo>
                  <a:lnTo>
                    <a:pt x="2077679" y="4425027"/>
                  </a:lnTo>
                  <a:lnTo>
                    <a:pt x="2076581" y="4419600"/>
                  </a:lnTo>
                  <a:close/>
                </a:path>
                <a:path w="3461384" h="4660900">
                  <a:moveTo>
                    <a:pt x="2166925" y="4419600"/>
                  </a:moveTo>
                  <a:lnTo>
                    <a:pt x="2169991" y="4432300"/>
                  </a:lnTo>
                  <a:lnTo>
                    <a:pt x="2170413" y="4432238"/>
                  </a:lnTo>
                  <a:lnTo>
                    <a:pt x="2166925" y="4419600"/>
                  </a:lnTo>
                  <a:close/>
                </a:path>
                <a:path w="3461384" h="4660900">
                  <a:moveTo>
                    <a:pt x="2170413" y="4432238"/>
                  </a:moveTo>
                  <a:lnTo>
                    <a:pt x="2169991" y="4432300"/>
                  </a:lnTo>
                  <a:lnTo>
                    <a:pt x="2170430" y="4432300"/>
                  </a:lnTo>
                  <a:close/>
                </a:path>
                <a:path w="3461384" h="4660900">
                  <a:moveTo>
                    <a:pt x="2250302" y="4381688"/>
                  </a:moveTo>
                  <a:lnTo>
                    <a:pt x="2163859" y="4406900"/>
                  </a:lnTo>
                  <a:lnTo>
                    <a:pt x="2166925" y="4419600"/>
                  </a:lnTo>
                  <a:lnTo>
                    <a:pt x="2170413" y="4432238"/>
                  </a:lnTo>
                  <a:lnTo>
                    <a:pt x="2257079" y="4419600"/>
                  </a:lnTo>
                  <a:lnTo>
                    <a:pt x="2254013" y="4406900"/>
                  </a:lnTo>
                  <a:lnTo>
                    <a:pt x="2255035" y="4406900"/>
                  </a:lnTo>
                  <a:lnTo>
                    <a:pt x="2254014" y="4400552"/>
                  </a:lnTo>
                  <a:lnTo>
                    <a:pt x="2250302" y="4381688"/>
                  </a:lnTo>
                  <a:close/>
                </a:path>
                <a:path w="3461384" h="4660900">
                  <a:moveTo>
                    <a:pt x="2076930" y="4419600"/>
                  </a:moveTo>
                  <a:lnTo>
                    <a:pt x="2076581" y="4419600"/>
                  </a:lnTo>
                  <a:lnTo>
                    <a:pt x="2077679" y="4425027"/>
                  </a:lnTo>
                  <a:lnTo>
                    <a:pt x="2076930" y="4419600"/>
                  </a:lnTo>
                  <a:close/>
                </a:path>
                <a:path w="3461384" h="4660900">
                  <a:moveTo>
                    <a:pt x="2163420" y="4406900"/>
                  </a:moveTo>
                  <a:lnTo>
                    <a:pt x="2076930" y="4419600"/>
                  </a:lnTo>
                  <a:lnTo>
                    <a:pt x="2166925" y="4419600"/>
                  </a:lnTo>
                  <a:lnTo>
                    <a:pt x="2163420" y="4406900"/>
                  </a:lnTo>
                  <a:close/>
                </a:path>
                <a:path w="3461384" h="4660900">
                  <a:moveTo>
                    <a:pt x="2166925" y="4419597"/>
                  </a:moveTo>
                  <a:close/>
                </a:path>
                <a:path w="3461384" h="4660900">
                  <a:moveTo>
                    <a:pt x="2254013" y="4406900"/>
                  </a:moveTo>
                  <a:lnTo>
                    <a:pt x="2257079" y="4419600"/>
                  </a:lnTo>
                  <a:lnTo>
                    <a:pt x="2256261" y="4414516"/>
                  </a:lnTo>
                  <a:lnTo>
                    <a:pt x="2254013" y="4406900"/>
                  </a:lnTo>
                  <a:close/>
                </a:path>
                <a:path w="3461384" h="4660900">
                  <a:moveTo>
                    <a:pt x="2256261" y="4414516"/>
                  </a:moveTo>
                  <a:lnTo>
                    <a:pt x="2257079" y="4419600"/>
                  </a:lnTo>
                  <a:lnTo>
                    <a:pt x="2257762" y="4419600"/>
                  </a:lnTo>
                  <a:lnTo>
                    <a:pt x="2256261" y="4414516"/>
                  </a:lnTo>
                  <a:close/>
                </a:path>
                <a:path w="3461384" h="4660900">
                  <a:moveTo>
                    <a:pt x="2340204" y="4381500"/>
                  </a:moveTo>
                  <a:lnTo>
                    <a:pt x="2250947" y="4381500"/>
                  </a:lnTo>
                  <a:lnTo>
                    <a:pt x="2254014" y="4400552"/>
                  </a:lnTo>
                  <a:lnTo>
                    <a:pt x="2257762" y="4419600"/>
                  </a:lnTo>
                  <a:lnTo>
                    <a:pt x="2343953" y="4394200"/>
                  </a:lnTo>
                  <a:lnTo>
                    <a:pt x="2340204" y="4381500"/>
                  </a:lnTo>
                  <a:close/>
                </a:path>
                <a:path w="3461384" h="4660900">
                  <a:moveTo>
                    <a:pt x="2163859" y="4406900"/>
                  </a:moveTo>
                  <a:lnTo>
                    <a:pt x="2163420" y="4406900"/>
                  </a:lnTo>
                  <a:lnTo>
                    <a:pt x="2166925" y="4419597"/>
                  </a:lnTo>
                  <a:lnTo>
                    <a:pt x="2163859" y="4406900"/>
                  </a:lnTo>
                  <a:close/>
                </a:path>
                <a:path w="3461384" h="4660900">
                  <a:moveTo>
                    <a:pt x="2255035" y="4406900"/>
                  </a:moveTo>
                  <a:lnTo>
                    <a:pt x="2254013" y="4406900"/>
                  </a:lnTo>
                  <a:lnTo>
                    <a:pt x="2256261" y="4414516"/>
                  </a:lnTo>
                  <a:lnTo>
                    <a:pt x="2255035" y="4406900"/>
                  </a:lnTo>
                  <a:close/>
                </a:path>
                <a:path w="3461384" h="4660900">
                  <a:moveTo>
                    <a:pt x="2250947" y="4381500"/>
                  </a:moveTo>
                  <a:lnTo>
                    <a:pt x="2250302" y="4381688"/>
                  </a:lnTo>
                  <a:lnTo>
                    <a:pt x="2254014" y="4400552"/>
                  </a:lnTo>
                  <a:lnTo>
                    <a:pt x="2250947" y="4381500"/>
                  </a:lnTo>
                  <a:close/>
                </a:path>
                <a:path w="3461384" h="4660900">
                  <a:moveTo>
                    <a:pt x="1315646" y="4305449"/>
                  </a:moveTo>
                  <a:lnTo>
                    <a:pt x="1287374" y="4394200"/>
                  </a:lnTo>
                  <a:lnTo>
                    <a:pt x="1317127" y="4394194"/>
                  </a:lnTo>
                  <a:lnTo>
                    <a:pt x="1345445" y="4318000"/>
                  </a:lnTo>
                  <a:lnTo>
                    <a:pt x="1330569" y="4311649"/>
                  </a:lnTo>
                  <a:lnTo>
                    <a:pt x="1315646" y="4305449"/>
                  </a:lnTo>
                  <a:close/>
                </a:path>
                <a:path w="3461384" h="4660900">
                  <a:moveTo>
                    <a:pt x="2340197" y="4381474"/>
                  </a:moveTo>
                  <a:lnTo>
                    <a:pt x="2343914" y="4394200"/>
                  </a:lnTo>
                  <a:lnTo>
                    <a:pt x="2340197" y="4381474"/>
                  </a:lnTo>
                  <a:close/>
                </a:path>
                <a:path w="3461384" h="4660900">
                  <a:moveTo>
                    <a:pt x="2343951" y="4394194"/>
                  </a:moveTo>
                  <a:close/>
                </a:path>
                <a:path w="3461384" h="4660900">
                  <a:moveTo>
                    <a:pt x="2422531" y="4343456"/>
                  </a:moveTo>
                  <a:lnTo>
                    <a:pt x="2336494" y="4368800"/>
                  </a:lnTo>
                  <a:lnTo>
                    <a:pt x="2340260" y="4381688"/>
                  </a:lnTo>
                  <a:lnTo>
                    <a:pt x="2343951" y="4394194"/>
                  </a:lnTo>
                  <a:lnTo>
                    <a:pt x="2430142" y="4381500"/>
                  </a:lnTo>
                  <a:lnTo>
                    <a:pt x="2426433" y="4362450"/>
                  </a:lnTo>
                  <a:lnTo>
                    <a:pt x="2422531" y="4343456"/>
                  </a:lnTo>
                  <a:close/>
                </a:path>
                <a:path w="3461384" h="4660900">
                  <a:moveTo>
                    <a:pt x="2336455" y="4368800"/>
                  </a:moveTo>
                  <a:lnTo>
                    <a:pt x="2250264" y="4381500"/>
                  </a:lnTo>
                  <a:lnTo>
                    <a:pt x="2250302" y="4381688"/>
                  </a:lnTo>
                  <a:lnTo>
                    <a:pt x="2250947" y="4381500"/>
                  </a:lnTo>
                  <a:lnTo>
                    <a:pt x="2340204" y="4381500"/>
                  </a:lnTo>
                  <a:lnTo>
                    <a:pt x="2336455" y="4368800"/>
                  </a:lnTo>
                  <a:close/>
                </a:path>
                <a:path w="3461384" h="4660900">
                  <a:moveTo>
                    <a:pt x="2429641" y="4378066"/>
                  </a:moveTo>
                  <a:lnTo>
                    <a:pt x="2430142" y="4381500"/>
                  </a:lnTo>
                  <a:lnTo>
                    <a:pt x="2430346" y="4381500"/>
                  </a:lnTo>
                  <a:lnTo>
                    <a:pt x="2429641" y="4378066"/>
                  </a:lnTo>
                  <a:close/>
                </a:path>
                <a:path w="3461384" h="4660900">
                  <a:moveTo>
                    <a:pt x="2426433" y="4356100"/>
                  </a:moveTo>
                  <a:lnTo>
                    <a:pt x="2429641" y="4378066"/>
                  </a:lnTo>
                  <a:lnTo>
                    <a:pt x="2430346" y="4381500"/>
                  </a:lnTo>
                  <a:lnTo>
                    <a:pt x="2426433" y="4356100"/>
                  </a:lnTo>
                  <a:close/>
                </a:path>
                <a:path w="3461384" h="4660900">
                  <a:moveTo>
                    <a:pt x="2516294" y="4356008"/>
                  </a:moveTo>
                  <a:lnTo>
                    <a:pt x="2515983" y="4356100"/>
                  </a:lnTo>
                  <a:lnTo>
                    <a:pt x="2426433" y="4356100"/>
                  </a:lnTo>
                  <a:lnTo>
                    <a:pt x="2430346" y="4381500"/>
                  </a:lnTo>
                  <a:lnTo>
                    <a:pt x="2516313" y="4356100"/>
                  </a:lnTo>
                  <a:close/>
                </a:path>
                <a:path w="3461384" h="4660900">
                  <a:moveTo>
                    <a:pt x="2336494" y="4368800"/>
                  </a:moveTo>
                  <a:lnTo>
                    <a:pt x="2340197" y="4381474"/>
                  </a:lnTo>
                  <a:lnTo>
                    <a:pt x="2336494" y="4368800"/>
                  </a:lnTo>
                  <a:close/>
                </a:path>
                <a:path w="3461384" h="4660900">
                  <a:moveTo>
                    <a:pt x="2509540" y="4323129"/>
                  </a:moveTo>
                  <a:lnTo>
                    <a:pt x="2512400" y="4343400"/>
                  </a:lnTo>
                  <a:lnTo>
                    <a:pt x="2422723" y="4343400"/>
                  </a:lnTo>
                  <a:lnTo>
                    <a:pt x="2426433" y="4362450"/>
                  </a:lnTo>
                  <a:lnTo>
                    <a:pt x="2429641" y="4378066"/>
                  </a:lnTo>
                  <a:lnTo>
                    <a:pt x="2426433" y="4356100"/>
                  </a:lnTo>
                  <a:lnTo>
                    <a:pt x="2515983" y="4356100"/>
                  </a:lnTo>
                  <a:lnTo>
                    <a:pt x="2512400" y="4337050"/>
                  </a:lnTo>
                  <a:lnTo>
                    <a:pt x="2509540" y="4323129"/>
                  </a:lnTo>
                  <a:close/>
                </a:path>
                <a:path w="3461384" h="4660900">
                  <a:moveTo>
                    <a:pt x="2422723" y="4343400"/>
                  </a:moveTo>
                  <a:lnTo>
                    <a:pt x="2422531" y="4343456"/>
                  </a:lnTo>
                  <a:lnTo>
                    <a:pt x="2426433" y="4362450"/>
                  </a:lnTo>
                  <a:lnTo>
                    <a:pt x="2422723" y="4343400"/>
                  </a:lnTo>
                  <a:close/>
                </a:path>
                <a:path w="3461384" h="4660900">
                  <a:moveTo>
                    <a:pt x="2512400" y="4337050"/>
                  </a:moveTo>
                  <a:lnTo>
                    <a:pt x="2515983" y="4356100"/>
                  </a:lnTo>
                  <a:lnTo>
                    <a:pt x="2516294" y="4356008"/>
                  </a:lnTo>
                  <a:lnTo>
                    <a:pt x="2512400" y="4337050"/>
                  </a:lnTo>
                  <a:close/>
                </a:path>
                <a:path w="3461384" h="4660900">
                  <a:moveTo>
                    <a:pt x="2595232" y="4305300"/>
                  </a:moveTo>
                  <a:lnTo>
                    <a:pt x="2508816" y="4318000"/>
                  </a:lnTo>
                  <a:lnTo>
                    <a:pt x="2512400" y="4337050"/>
                  </a:lnTo>
                  <a:lnTo>
                    <a:pt x="2516294" y="4356008"/>
                  </a:lnTo>
                  <a:lnTo>
                    <a:pt x="2602398" y="4330700"/>
                  </a:lnTo>
                  <a:lnTo>
                    <a:pt x="2595232" y="4305300"/>
                  </a:lnTo>
                  <a:close/>
                </a:path>
                <a:path w="3461384" h="4660900">
                  <a:moveTo>
                    <a:pt x="2508486" y="4318000"/>
                  </a:moveTo>
                  <a:lnTo>
                    <a:pt x="2422519" y="4343400"/>
                  </a:lnTo>
                  <a:lnTo>
                    <a:pt x="2422723" y="4343400"/>
                  </a:lnTo>
                  <a:lnTo>
                    <a:pt x="2512400" y="4343400"/>
                  </a:lnTo>
                  <a:lnTo>
                    <a:pt x="2508486" y="4318000"/>
                  </a:lnTo>
                  <a:close/>
                </a:path>
                <a:path w="3461384" h="4660900">
                  <a:moveTo>
                    <a:pt x="2508486" y="4318000"/>
                  </a:moveTo>
                  <a:lnTo>
                    <a:pt x="2512400" y="4343400"/>
                  </a:lnTo>
                  <a:lnTo>
                    <a:pt x="2509540" y="4323129"/>
                  </a:lnTo>
                  <a:lnTo>
                    <a:pt x="2508486" y="4318000"/>
                  </a:lnTo>
                  <a:close/>
                </a:path>
                <a:path w="3461384" h="4660900">
                  <a:moveTo>
                    <a:pt x="2602398" y="4330699"/>
                  </a:moveTo>
                  <a:close/>
                </a:path>
                <a:path w="3461384" h="4660900">
                  <a:moveTo>
                    <a:pt x="2681653" y="4279900"/>
                  </a:moveTo>
                  <a:lnTo>
                    <a:pt x="2595238" y="4305300"/>
                  </a:lnTo>
                  <a:lnTo>
                    <a:pt x="2602398" y="4330699"/>
                  </a:lnTo>
                  <a:lnTo>
                    <a:pt x="2688807" y="4318000"/>
                  </a:lnTo>
                  <a:lnTo>
                    <a:pt x="2688250" y="4318000"/>
                  </a:lnTo>
                  <a:lnTo>
                    <a:pt x="2685230" y="4298950"/>
                  </a:lnTo>
                  <a:lnTo>
                    <a:pt x="2681653" y="4279900"/>
                  </a:lnTo>
                  <a:close/>
                </a:path>
                <a:path w="3461384" h="4660900">
                  <a:moveTo>
                    <a:pt x="2508816" y="4318000"/>
                  </a:moveTo>
                  <a:lnTo>
                    <a:pt x="2508486" y="4318000"/>
                  </a:lnTo>
                  <a:lnTo>
                    <a:pt x="2509540" y="4323129"/>
                  </a:lnTo>
                  <a:lnTo>
                    <a:pt x="2508816" y="4318000"/>
                  </a:lnTo>
                  <a:close/>
                </a:path>
                <a:path w="3461384" h="4660900">
                  <a:moveTo>
                    <a:pt x="1345059" y="4317670"/>
                  </a:moveTo>
                  <a:lnTo>
                    <a:pt x="1345445" y="4318000"/>
                  </a:lnTo>
                  <a:lnTo>
                    <a:pt x="1345851" y="4318000"/>
                  </a:lnTo>
                  <a:lnTo>
                    <a:pt x="1345059" y="4317670"/>
                  </a:lnTo>
                  <a:close/>
                </a:path>
                <a:path w="3461384" h="4660900">
                  <a:moveTo>
                    <a:pt x="1330569" y="4305300"/>
                  </a:moveTo>
                  <a:lnTo>
                    <a:pt x="1345059" y="4317670"/>
                  </a:lnTo>
                  <a:lnTo>
                    <a:pt x="1345851" y="4318000"/>
                  </a:lnTo>
                  <a:lnTo>
                    <a:pt x="1330569" y="4305300"/>
                  </a:lnTo>
                  <a:close/>
                </a:path>
                <a:path w="3461384" h="4660900">
                  <a:moveTo>
                    <a:pt x="1348766" y="4305300"/>
                  </a:moveTo>
                  <a:lnTo>
                    <a:pt x="1330569" y="4305300"/>
                  </a:lnTo>
                  <a:lnTo>
                    <a:pt x="1345851" y="4318000"/>
                  </a:lnTo>
                  <a:lnTo>
                    <a:pt x="1348766" y="4305300"/>
                  </a:lnTo>
                  <a:close/>
                </a:path>
                <a:path w="3461384" h="4660900">
                  <a:moveTo>
                    <a:pt x="2685230" y="4298950"/>
                  </a:moveTo>
                  <a:lnTo>
                    <a:pt x="2688250" y="4318000"/>
                  </a:lnTo>
                  <a:lnTo>
                    <a:pt x="2688778" y="4317845"/>
                  </a:lnTo>
                  <a:lnTo>
                    <a:pt x="2685230" y="4298950"/>
                  </a:lnTo>
                  <a:close/>
                </a:path>
                <a:path w="3461384" h="4660900">
                  <a:moveTo>
                    <a:pt x="2688778" y="4317845"/>
                  </a:moveTo>
                  <a:lnTo>
                    <a:pt x="2688250" y="4318000"/>
                  </a:lnTo>
                  <a:lnTo>
                    <a:pt x="2688807" y="4318000"/>
                  </a:lnTo>
                  <a:lnTo>
                    <a:pt x="2688778" y="4317845"/>
                  </a:lnTo>
                  <a:close/>
                </a:path>
                <a:path w="3461384" h="4660900">
                  <a:moveTo>
                    <a:pt x="2682929" y="4284428"/>
                  </a:moveTo>
                  <a:lnTo>
                    <a:pt x="2685230" y="4298950"/>
                  </a:lnTo>
                  <a:lnTo>
                    <a:pt x="2688778" y="4317845"/>
                  </a:lnTo>
                  <a:lnTo>
                    <a:pt x="2775412" y="4292600"/>
                  </a:lnTo>
                  <a:lnTo>
                    <a:pt x="2685230" y="4292600"/>
                  </a:lnTo>
                  <a:lnTo>
                    <a:pt x="2682929" y="4284428"/>
                  </a:lnTo>
                  <a:close/>
                </a:path>
                <a:path w="3461384" h="4660900">
                  <a:moveTo>
                    <a:pt x="1330569" y="4305300"/>
                  </a:moveTo>
                  <a:lnTo>
                    <a:pt x="1315694" y="4305300"/>
                  </a:lnTo>
                  <a:lnTo>
                    <a:pt x="1330569" y="4311649"/>
                  </a:lnTo>
                  <a:lnTo>
                    <a:pt x="1345059" y="4317670"/>
                  </a:lnTo>
                  <a:lnTo>
                    <a:pt x="1330569" y="4305300"/>
                  </a:lnTo>
                  <a:close/>
                </a:path>
                <a:path w="3461384" h="4660900">
                  <a:moveTo>
                    <a:pt x="1315694" y="4305300"/>
                  </a:moveTo>
                  <a:lnTo>
                    <a:pt x="1315646" y="4305449"/>
                  </a:lnTo>
                  <a:lnTo>
                    <a:pt x="1330569" y="4311649"/>
                  </a:lnTo>
                  <a:lnTo>
                    <a:pt x="1315694" y="4305300"/>
                  </a:lnTo>
                  <a:close/>
                </a:path>
                <a:path w="3461384" h="4660900">
                  <a:moveTo>
                    <a:pt x="1335686" y="4216400"/>
                  </a:moveTo>
                  <a:lnTo>
                    <a:pt x="1315287" y="4305300"/>
                  </a:lnTo>
                  <a:lnTo>
                    <a:pt x="1315646" y="4305449"/>
                  </a:lnTo>
                  <a:lnTo>
                    <a:pt x="1315694" y="4305300"/>
                  </a:lnTo>
                  <a:lnTo>
                    <a:pt x="1348766" y="4305300"/>
                  </a:lnTo>
                  <a:lnTo>
                    <a:pt x="1366250" y="4229100"/>
                  </a:lnTo>
                  <a:lnTo>
                    <a:pt x="1350968" y="4229100"/>
                  </a:lnTo>
                  <a:lnTo>
                    <a:pt x="1335686" y="4216400"/>
                  </a:lnTo>
                  <a:close/>
                </a:path>
                <a:path w="3461384" h="4660900">
                  <a:moveTo>
                    <a:pt x="2682211" y="4279900"/>
                  </a:moveTo>
                  <a:lnTo>
                    <a:pt x="2682929" y="4284428"/>
                  </a:lnTo>
                  <a:lnTo>
                    <a:pt x="2685230" y="4292600"/>
                  </a:lnTo>
                  <a:lnTo>
                    <a:pt x="2682211" y="4279900"/>
                  </a:lnTo>
                  <a:close/>
                </a:path>
                <a:path w="3461384" h="4660900">
                  <a:moveTo>
                    <a:pt x="2767824" y="4267425"/>
                  </a:moveTo>
                  <a:lnTo>
                    <a:pt x="2682211" y="4279900"/>
                  </a:lnTo>
                  <a:lnTo>
                    <a:pt x="2685230" y="4292600"/>
                  </a:lnTo>
                  <a:lnTo>
                    <a:pt x="2775412" y="4292600"/>
                  </a:lnTo>
                  <a:lnTo>
                    <a:pt x="2772393" y="4279900"/>
                  </a:lnTo>
                  <a:lnTo>
                    <a:pt x="2767824" y="4267425"/>
                  </a:lnTo>
                  <a:close/>
                </a:path>
                <a:path w="3461384" h="4660900">
                  <a:moveTo>
                    <a:pt x="2772393" y="4279900"/>
                  </a:moveTo>
                  <a:lnTo>
                    <a:pt x="2775412" y="4292600"/>
                  </a:lnTo>
                  <a:lnTo>
                    <a:pt x="2777044" y="4292600"/>
                  </a:lnTo>
                  <a:lnTo>
                    <a:pt x="2772393" y="4279900"/>
                  </a:lnTo>
                  <a:close/>
                </a:path>
                <a:path w="3461384" h="4660900">
                  <a:moveTo>
                    <a:pt x="2819523" y="4279900"/>
                  </a:moveTo>
                  <a:lnTo>
                    <a:pt x="2772393" y="4279900"/>
                  </a:lnTo>
                  <a:lnTo>
                    <a:pt x="2777044" y="4292600"/>
                  </a:lnTo>
                  <a:lnTo>
                    <a:pt x="2819523" y="4279900"/>
                  </a:lnTo>
                  <a:close/>
                </a:path>
                <a:path w="3461384" h="4660900">
                  <a:moveTo>
                    <a:pt x="2682211" y="4279900"/>
                  </a:moveTo>
                  <a:lnTo>
                    <a:pt x="2681653" y="4279900"/>
                  </a:lnTo>
                  <a:lnTo>
                    <a:pt x="2682929" y="4284428"/>
                  </a:lnTo>
                  <a:lnTo>
                    <a:pt x="2682211" y="4279900"/>
                  </a:lnTo>
                  <a:close/>
                </a:path>
                <a:path w="3461384" h="4660900">
                  <a:moveTo>
                    <a:pt x="2861950" y="4267057"/>
                  </a:moveTo>
                  <a:lnTo>
                    <a:pt x="2860981" y="4267200"/>
                  </a:lnTo>
                  <a:lnTo>
                    <a:pt x="2769373" y="4267200"/>
                  </a:lnTo>
                  <a:lnTo>
                    <a:pt x="2772393" y="4279900"/>
                  </a:lnTo>
                  <a:lnTo>
                    <a:pt x="2819523" y="4279900"/>
                  </a:lnTo>
                  <a:lnTo>
                    <a:pt x="2862002" y="4267200"/>
                  </a:lnTo>
                  <a:lnTo>
                    <a:pt x="2861950" y="4267057"/>
                  </a:lnTo>
                  <a:close/>
                </a:path>
                <a:path w="3461384" h="4660900">
                  <a:moveTo>
                    <a:pt x="2769373" y="4267200"/>
                  </a:moveTo>
                  <a:lnTo>
                    <a:pt x="2767824" y="4267425"/>
                  </a:lnTo>
                  <a:lnTo>
                    <a:pt x="2772393" y="4279900"/>
                  </a:lnTo>
                  <a:lnTo>
                    <a:pt x="2769373" y="4267200"/>
                  </a:lnTo>
                  <a:close/>
                </a:path>
                <a:path w="3461384" h="4660900">
                  <a:moveTo>
                    <a:pt x="2852700" y="4241800"/>
                  </a:moveTo>
                  <a:lnTo>
                    <a:pt x="2767742" y="4267200"/>
                  </a:lnTo>
                  <a:lnTo>
                    <a:pt x="2767824" y="4267425"/>
                  </a:lnTo>
                  <a:lnTo>
                    <a:pt x="2769373" y="4267200"/>
                  </a:lnTo>
                  <a:lnTo>
                    <a:pt x="2860981" y="4267200"/>
                  </a:lnTo>
                  <a:lnTo>
                    <a:pt x="2857323" y="4254423"/>
                  </a:lnTo>
                  <a:lnTo>
                    <a:pt x="2852700" y="4241800"/>
                  </a:lnTo>
                  <a:close/>
                </a:path>
                <a:path w="3461384" h="4660900">
                  <a:moveTo>
                    <a:pt x="2857351" y="4254502"/>
                  </a:moveTo>
                  <a:lnTo>
                    <a:pt x="2860981" y="4267200"/>
                  </a:lnTo>
                  <a:lnTo>
                    <a:pt x="2861950" y="4267057"/>
                  </a:lnTo>
                  <a:lnTo>
                    <a:pt x="2857351" y="4254502"/>
                  </a:lnTo>
                  <a:close/>
                </a:path>
                <a:path w="3461384" h="4660900">
                  <a:moveTo>
                    <a:pt x="2940061" y="4216400"/>
                  </a:moveTo>
                  <a:lnTo>
                    <a:pt x="2853721" y="4241800"/>
                  </a:lnTo>
                  <a:lnTo>
                    <a:pt x="2857351" y="4254502"/>
                  </a:lnTo>
                  <a:lnTo>
                    <a:pt x="2861950" y="4267057"/>
                  </a:lnTo>
                  <a:lnTo>
                    <a:pt x="2947321" y="4254500"/>
                  </a:lnTo>
                  <a:lnTo>
                    <a:pt x="2947044" y="4254500"/>
                  </a:lnTo>
                  <a:lnTo>
                    <a:pt x="2943691" y="4235450"/>
                  </a:lnTo>
                  <a:lnTo>
                    <a:pt x="2940061" y="4216400"/>
                  </a:lnTo>
                  <a:close/>
                </a:path>
                <a:path w="3461384" h="4660900">
                  <a:moveTo>
                    <a:pt x="2853721" y="4241800"/>
                  </a:moveTo>
                  <a:lnTo>
                    <a:pt x="2852700" y="4241800"/>
                  </a:lnTo>
                  <a:lnTo>
                    <a:pt x="2857351" y="4254500"/>
                  </a:lnTo>
                  <a:lnTo>
                    <a:pt x="2853721" y="4241800"/>
                  </a:lnTo>
                  <a:close/>
                </a:path>
                <a:path w="3461384" h="4660900">
                  <a:moveTo>
                    <a:pt x="2943691" y="4235450"/>
                  </a:moveTo>
                  <a:lnTo>
                    <a:pt x="2947044" y="4254500"/>
                  </a:lnTo>
                  <a:lnTo>
                    <a:pt x="2947307" y="4254423"/>
                  </a:lnTo>
                  <a:lnTo>
                    <a:pt x="2943691" y="4235450"/>
                  </a:lnTo>
                  <a:close/>
                </a:path>
                <a:path w="3461384" h="4660900">
                  <a:moveTo>
                    <a:pt x="2947307" y="4254423"/>
                  </a:moveTo>
                  <a:lnTo>
                    <a:pt x="2947044" y="4254500"/>
                  </a:lnTo>
                  <a:lnTo>
                    <a:pt x="2947321" y="4254500"/>
                  </a:lnTo>
                  <a:close/>
                </a:path>
                <a:path w="3461384" h="4660900">
                  <a:moveTo>
                    <a:pt x="2940782" y="4218922"/>
                  </a:moveTo>
                  <a:lnTo>
                    <a:pt x="2943691" y="4235450"/>
                  </a:lnTo>
                  <a:lnTo>
                    <a:pt x="2947307" y="4254423"/>
                  </a:lnTo>
                  <a:lnTo>
                    <a:pt x="3033722" y="4229100"/>
                  </a:lnTo>
                  <a:lnTo>
                    <a:pt x="2943691" y="4229100"/>
                  </a:lnTo>
                  <a:lnTo>
                    <a:pt x="2940782" y="4218922"/>
                  </a:lnTo>
                  <a:close/>
                </a:path>
                <a:path w="3461384" h="4660900">
                  <a:moveTo>
                    <a:pt x="1335686" y="4216400"/>
                  </a:moveTo>
                  <a:lnTo>
                    <a:pt x="1350968" y="4229100"/>
                  </a:lnTo>
                  <a:lnTo>
                    <a:pt x="1336613" y="4216785"/>
                  </a:lnTo>
                  <a:lnTo>
                    <a:pt x="1335686" y="4216400"/>
                  </a:lnTo>
                  <a:close/>
                </a:path>
                <a:path w="3461384" h="4660900">
                  <a:moveTo>
                    <a:pt x="1336613" y="4216785"/>
                  </a:moveTo>
                  <a:lnTo>
                    <a:pt x="1350968" y="4229100"/>
                  </a:lnTo>
                  <a:lnTo>
                    <a:pt x="1365772" y="4229100"/>
                  </a:lnTo>
                  <a:lnTo>
                    <a:pt x="1350968" y="4222749"/>
                  </a:lnTo>
                  <a:lnTo>
                    <a:pt x="1336613" y="4216785"/>
                  </a:lnTo>
                  <a:close/>
                </a:path>
                <a:path w="3461384" h="4660900">
                  <a:moveTo>
                    <a:pt x="1350968" y="4222749"/>
                  </a:moveTo>
                  <a:lnTo>
                    <a:pt x="1365772" y="4229100"/>
                  </a:lnTo>
                  <a:lnTo>
                    <a:pt x="1365838" y="4228928"/>
                  </a:lnTo>
                  <a:lnTo>
                    <a:pt x="1350968" y="4222749"/>
                  </a:lnTo>
                  <a:close/>
                </a:path>
                <a:path w="3461384" h="4660900">
                  <a:moveTo>
                    <a:pt x="1365838" y="4228928"/>
                  </a:moveTo>
                  <a:lnTo>
                    <a:pt x="1365772" y="4229100"/>
                  </a:lnTo>
                  <a:lnTo>
                    <a:pt x="1366250" y="4229100"/>
                  </a:lnTo>
                  <a:lnTo>
                    <a:pt x="1365838" y="4228928"/>
                  </a:lnTo>
                  <a:close/>
                </a:path>
                <a:path w="3461384" h="4660900">
                  <a:moveTo>
                    <a:pt x="2940338" y="4216400"/>
                  </a:moveTo>
                  <a:lnTo>
                    <a:pt x="2940782" y="4218922"/>
                  </a:lnTo>
                  <a:lnTo>
                    <a:pt x="2943691" y="4229100"/>
                  </a:lnTo>
                  <a:lnTo>
                    <a:pt x="2940338" y="4216400"/>
                  </a:lnTo>
                  <a:close/>
                </a:path>
                <a:path w="3461384" h="4660900">
                  <a:moveTo>
                    <a:pt x="3026899" y="4203717"/>
                  </a:moveTo>
                  <a:lnTo>
                    <a:pt x="2940454" y="4216383"/>
                  </a:lnTo>
                  <a:lnTo>
                    <a:pt x="2940440" y="4216785"/>
                  </a:lnTo>
                  <a:lnTo>
                    <a:pt x="2943691" y="4229100"/>
                  </a:lnTo>
                  <a:lnTo>
                    <a:pt x="3033722" y="4229100"/>
                  </a:lnTo>
                  <a:lnTo>
                    <a:pt x="3030364" y="4216383"/>
                  </a:lnTo>
                  <a:lnTo>
                    <a:pt x="3026899" y="4203717"/>
                  </a:lnTo>
                  <a:close/>
                </a:path>
                <a:path w="3461384" h="4660900">
                  <a:moveTo>
                    <a:pt x="3030368" y="4216400"/>
                  </a:moveTo>
                  <a:lnTo>
                    <a:pt x="3033722" y="4229100"/>
                  </a:lnTo>
                  <a:lnTo>
                    <a:pt x="3030368" y="4216400"/>
                  </a:lnTo>
                  <a:close/>
                </a:path>
                <a:path w="3461384" h="4660900">
                  <a:moveTo>
                    <a:pt x="3116671" y="4197350"/>
                  </a:moveTo>
                  <a:lnTo>
                    <a:pt x="3101224" y="4203700"/>
                  </a:lnTo>
                  <a:lnTo>
                    <a:pt x="3027015" y="4203700"/>
                  </a:lnTo>
                  <a:lnTo>
                    <a:pt x="3030474" y="4216785"/>
                  </a:lnTo>
                  <a:lnTo>
                    <a:pt x="3033843" y="4229100"/>
                  </a:lnTo>
                  <a:lnTo>
                    <a:pt x="3120142" y="4216400"/>
                  </a:lnTo>
                  <a:lnTo>
                    <a:pt x="3116671" y="4197350"/>
                  </a:lnTo>
                  <a:close/>
                </a:path>
                <a:path w="3461384" h="4660900">
                  <a:moveTo>
                    <a:pt x="1365716" y="4140200"/>
                  </a:moveTo>
                  <a:lnTo>
                    <a:pt x="1336165" y="4216400"/>
                  </a:lnTo>
                  <a:lnTo>
                    <a:pt x="1350968" y="4222749"/>
                  </a:lnTo>
                  <a:lnTo>
                    <a:pt x="1365838" y="4228928"/>
                  </a:lnTo>
                  <a:lnTo>
                    <a:pt x="1395324" y="4152900"/>
                  </a:lnTo>
                  <a:lnTo>
                    <a:pt x="1365716" y="4140200"/>
                  </a:lnTo>
                  <a:close/>
                </a:path>
                <a:path w="3461384" h="4660900">
                  <a:moveTo>
                    <a:pt x="2940338" y="4216400"/>
                  </a:moveTo>
                  <a:lnTo>
                    <a:pt x="2940061" y="4216400"/>
                  </a:lnTo>
                  <a:lnTo>
                    <a:pt x="2940782" y="4218922"/>
                  </a:lnTo>
                  <a:lnTo>
                    <a:pt x="2940338" y="4216400"/>
                  </a:lnTo>
                  <a:close/>
                </a:path>
                <a:path w="3461384" h="4660900">
                  <a:moveTo>
                    <a:pt x="1336164" y="4216400"/>
                  </a:moveTo>
                  <a:lnTo>
                    <a:pt x="1335686" y="4216400"/>
                  </a:lnTo>
                  <a:lnTo>
                    <a:pt x="1336613" y="4216785"/>
                  </a:lnTo>
                  <a:lnTo>
                    <a:pt x="1336164" y="4216400"/>
                  </a:lnTo>
                  <a:close/>
                </a:path>
                <a:path w="3461384" h="4660900">
                  <a:moveTo>
                    <a:pt x="3030368" y="4216400"/>
                  </a:moveTo>
                  <a:close/>
                </a:path>
                <a:path w="3461384" h="4660900">
                  <a:moveTo>
                    <a:pt x="3132118" y="4191000"/>
                  </a:moveTo>
                  <a:lnTo>
                    <a:pt x="3117494" y="4197011"/>
                  </a:lnTo>
                  <a:lnTo>
                    <a:pt x="3120146" y="4216400"/>
                  </a:lnTo>
                  <a:lnTo>
                    <a:pt x="3134847" y="4203700"/>
                  </a:lnTo>
                  <a:lnTo>
                    <a:pt x="3132118" y="4191000"/>
                  </a:lnTo>
                  <a:close/>
                </a:path>
                <a:path w="3461384" h="4660900">
                  <a:moveTo>
                    <a:pt x="3027015" y="4203700"/>
                  </a:moveTo>
                  <a:lnTo>
                    <a:pt x="3030364" y="4216383"/>
                  </a:lnTo>
                  <a:lnTo>
                    <a:pt x="3027015" y="4203700"/>
                  </a:lnTo>
                  <a:close/>
                </a:path>
                <a:path w="3461384" h="4660900">
                  <a:moveTo>
                    <a:pt x="3097479" y="4182925"/>
                  </a:moveTo>
                  <a:lnTo>
                    <a:pt x="3026894" y="4203700"/>
                  </a:lnTo>
                  <a:lnTo>
                    <a:pt x="3101224" y="4203700"/>
                  </a:lnTo>
                  <a:lnTo>
                    <a:pt x="3097479" y="4182925"/>
                  </a:lnTo>
                  <a:close/>
                </a:path>
                <a:path w="3461384" h="4660900">
                  <a:moveTo>
                    <a:pt x="3113197" y="4178300"/>
                  </a:moveTo>
                  <a:lnTo>
                    <a:pt x="3097479" y="4182925"/>
                  </a:lnTo>
                  <a:lnTo>
                    <a:pt x="3101224" y="4203700"/>
                  </a:lnTo>
                  <a:lnTo>
                    <a:pt x="3116671" y="4197350"/>
                  </a:lnTo>
                  <a:lnTo>
                    <a:pt x="3113197" y="4178300"/>
                  </a:lnTo>
                  <a:close/>
                </a:path>
                <a:path w="3461384" h="4660900">
                  <a:moveTo>
                    <a:pt x="3129829" y="4178300"/>
                  </a:moveTo>
                  <a:lnTo>
                    <a:pt x="3113197" y="4178300"/>
                  </a:lnTo>
                  <a:lnTo>
                    <a:pt x="3116671" y="4197350"/>
                  </a:lnTo>
                  <a:lnTo>
                    <a:pt x="3117494" y="4197011"/>
                  </a:lnTo>
                  <a:lnTo>
                    <a:pt x="3116671" y="4191000"/>
                  </a:lnTo>
                  <a:lnTo>
                    <a:pt x="3132118" y="4191000"/>
                  </a:lnTo>
                  <a:lnTo>
                    <a:pt x="3129829" y="4178300"/>
                  </a:lnTo>
                  <a:close/>
                </a:path>
                <a:path w="3461384" h="4660900">
                  <a:moveTo>
                    <a:pt x="3132118" y="4191000"/>
                  </a:moveTo>
                  <a:lnTo>
                    <a:pt x="3116671" y="4191000"/>
                  </a:lnTo>
                  <a:lnTo>
                    <a:pt x="3117494" y="4197011"/>
                  </a:lnTo>
                  <a:lnTo>
                    <a:pt x="3132118" y="4191000"/>
                  </a:lnTo>
                  <a:close/>
                </a:path>
                <a:path w="3461384" h="4660900">
                  <a:moveTo>
                    <a:pt x="3116100" y="4102153"/>
                  </a:moveTo>
                  <a:lnTo>
                    <a:pt x="3085197" y="4114800"/>
                  </a:lnTo>
                  <a:lnTo>
                    <a:pt x="3097479" y="4182925"/>
                  </a:lnTo>
                  <a:lnTo>
                    <a:pt x="3113197" y="4178300"/>
                  </a:lnTo>
                  <a:lnTo>
                    <a:pt x="3129829" y="4178300"/>
                  </a:lnTo>
                  <a:lnTo>
                    <a:pt x="3116100" y="4102153"/>
                  </a:lnTo>
                  <a:close/>
                </a:path>
                <a:path w="3461384" h="4660900">
                  <a:moveTo>
                    <a:pt x="1395743" y="4140200"/>
                  </a:moveTo>
                  <a:lnTo>
                    <a:pt x="1380520" y="4140200"/>
                  </a:lnTo>
                  <a:lnTo>
                    <a:pt x="1395324" y="4152900"/>
                  </a:lnTo>
                  <a:lnTo>
                    <a:pt x="1395743" y="4140200"/>
                  </a:lnTo>
                  <a:close/>
                </a:path>
                <a:path w="3461384" h="4660900">
                  <a:moveTo>
                    <a:pt x="1381196" y="4051300"/>
                  </a:moveTo>
                  <a:lnTo>
                    <a:pt x="1381024" y="4051300"/>
                  </a:lnTo>
                  <a:lnTo>
                    <a:pt x="1365072" y="4140200"/>
                  </a:lnTo>
                  <a:lnTo>
                    <a:pt x="1395969" y="4140200"/>
                  </a:lnTo>
                  <a:lnTo>
                    <a:pt x="1409789" y="4063184"/>
                  </a:lnTo>
                  <a:lnTo>
                    <a:pt x="1381196" y="4051300"/>
                  </a:lnTo>
                  <a:close/>
                </a:path>
                <a:path w="3461384" h="4660900">
                  <a:moveTo>
                    <a:pt x="3105253" y="4013244"/>
                  </a:moveTo>
                  <a:lnTo>
                    <a:pt x="3074072" y="4025900"/>
                  </a:lnTo>
                  <a:lnTo>
                    <a:pt x="3085056" y="4114800"/>
                  </a:lnTo>
                  <a:lnTo>
                    <a:pt x="3116090" y="4102100"/>
                  </a:lnTo>
                  <a:lnTo>
                    <a:pt x="3116231" y="4102100"/>
                  </a:lnTo>
                  <a:lnTo>
                    <a:pt x="3105253" y="4013244"/>
                  </a:lnTo>
                  <a:close/>
                </a:path>
                <a:path w="3461384" h="4660900">
                  <a:moveTo>
                    <a:pt x="3116090" y="4102100"/>
                  </a:moveTo>
                  <a:lnTo>
                    <a:pt x="3100643" y="4108450"/>
                  </a:lnTo>
                  <a:lnTo>
                    <a:pt x="3116100" y="4102153"/>
                  </a:lnTo>
                  <a:close/>
                </a:path>
                <a:path w="3461384" h="4660900">
                  <a:moveTo>
                    <a:pt x="3116231" y="4102100"/>
                  </a:moveTo>
                  <a:lnTo>
                    <a:pt x="3116090" y="4102100"/>
                  </a:lnTo>
                  <a:lnTo>
                    <a:pt x="3116231" y="4102100"/>
                  </a:lnTo>
                  <a:close/>
                </a:path>
                <a:path w="3461384" h="4660900">
                  <a:moveTo>
                    <a:pt x="1414675" y="4051300"/>
                  </a:moveTo>
                  <a:lnTo>
                    <a:pt x="1411922" y="4051300"/>
                  </a:lnTo>
                  <a:lnTo>
                    <a:pt x="1409789" y="4063184"/>
                  </a:lnTo>
                  <a:lnTo>
                    <a:pt x="1411750" y="4064000"/>
                  </a:lnTo>
                  <a:lnTo>
                    <a:pt x="1414675" y="4051300"/>
                  </a:lnTo>
                  <a:close/>
                </a:path>
                <a:path w="3461384" h="4660900">
                  <a:moveTo>
                    <a:pt x="1401659" y="3962448"/>
                  </a:moveTo>
                  <a:lnTo>
                    <a:pt x="1381196" y="4051300"/>
                  </a:lnTo>
                  <a:lnTo>
                    <a:pt x="1409789" y="4063184"/>
                  </a:lnTo>
                  <a:lnTo>
                    <a:pt x="1411922" y="4051300"/>
                  </a:lnTo>
                  <a:lnTo>
                    <a:pt x="1414675" y="4051300"/>
                  </a:lnTo>
                  <a:lnTo>
                    <a:pt x="1432224" y="3975100"/>
                  </a:lnTo>
                  <a:lnTo>
                    <a:pt x="1401659" y="3962448"/>
                  </a:lnTo>
                  <a:close/>
                </a:path>
                <a:path w="3461384" h="4660900">
                  <a:moveTo>
                    <a:pt x="3103194" y="3924300"/>
                  </a:moveTo>
                  <a:lnTo>
                    <a:pt x="3071836" y="3937000"/>
                  </a:lnTo>
                  <a:lnTo>
                    <a:pt x="3071804" y="3937540"/>
                  </a:lnTo>
                  <a:lnTo>
                    <a:pt x="3073958" y="4025900"/>
                  </a:lnTo>
                  <a:lnTo>
                    <a:pt x="3105247" y="4013200"/>
                  </a:lnTo>
                  <a:lnTo>
                    <a:pt x="3103194" y="3924300"/>
                  </a:lnTo>
                  <a:close/>
                </a:path>
                <a:path w="3461384" h="4660900">
                  <a:moveTo>
                    <a:pt x="3105247" y="4013200"/>
                  </a:moveTo>
                  <a:lnTo>
                    <a:pt x="3089660" y="4019550"/>
                  </a:lnTo>
                  <a:lnTo>
                    <a:pt x="3105253" y="4013244"/>
                  </a:lnTo>
                  <a:close/>
                </a:path>
                <a:path w="3461384" h="4660900">
                  <a:moveTo>
                    <a:pt x="3105362" y="4013200"/>
                  </a:moveTo>
                  <a:close/>
                </a:path>
                <a:path w="3461384" h="4660900">
                  <a:moveTo>
                    <a:pt x="1432097" y="3974994"/>
                  </a:moveTo>
                  <a:lnTo>
                    <a:pt x="1432224" y="3975100"/>
                  </a:lnTo>
                  <a:lnTo>
                    <a:pt x="1432354" y="3975100"/>
                  </a:lnTo>
                  <a:lnTo>
                    <a:pt x="1432097" y="3974994"/>
                  </a:lnTo>
                  <a:close/>
                </a:path>
                <a:path w="3461384" h="4660900">
                  <a:moveTo>
                    <a:pt x="1416947" y="3962400"/>
                  </a:moveTo>
                  <a:lnTo>
                    <a:pt x="1432097" y="3974994"/>
                  </a:lnTo>
                  <a:lnTo>
                    <a:pt x="1432354" y="3975100"/>
                  </a:lnTo>
                  <a:lnTo>
                    <a:pt x="1416947" y="3962400"/>
                  </a:lnTo>
                  <a:close/>
                </a:path>
                <a:path w="3461384" h="4660900">
                  <a:moveTo>
                    <a:pt x="1434803" y="3962400"/>
                  </a:moveTo>
                  <a:lnTo>
                    <a:pt x="1416947" y="3962400"/>
                  </a:lnTo>
                  <a:lnTo>
                    <a:pt x="1432354" y="3975100"/>
                  </a:lnTo>
                  <a:lnTo>
                    <a:pt x="1434803" y="3962400"/>
                  </a:lnTo>
                  <a:close/>
                </a:path>
                <a:path w="3461384" h="4660900">
                  <a:moveTo>
                    <a:pt x="1416947" y="3962400"/>
                  </a:moveTo>
                  <a:lnTo>
                    <a:pt x="1401670" y="3962400"/>
                  </a:lnTo>
                  <a:lnTo>
                    <a:pt x="1432097" y="3974994"/>
                  </a:lnTo>
                  <a:lnTo>
                    <a:pt x="1416947" y="3962400"/>
                  </a:lnTo>
                  <a:close/>
                </a:path>
                <a:path w="3461384" h="4660900">
                  <a:moveTo>
                    <a:pt x="1401670" y="3962400"/>
                  </a:moveTo>
                  <a:lnTo>
                    <a:pt x="1416956" y="3968753"/>
                  </a:lnTo>
                  <a:lnTo>
                    <a:pt x="1401670" y="3962400"/>
                  </a:lnTo>
                  <a:close/>
                </a:path>
                <a:path w="3461384" h="4660900">
                  <a:moveTo>
                    <a:pt x="1445352" y="3907715"/>
                  </a:moveTo>
                  <a:lnTo>
                    <a:pt x="1410067" y="3918195"/>
                  </a:lnTo>
                  <a:lnTo>
                    <a:pt x="1401540" y="3962400"/>
                  </a:lnTo>
                  <a:lnTo>
                    <a:pt x="1401670" y="3962400"/>
                  </a:lnTo>
                  <a:lnTo>
                    <a:pt x="1434803" y="3962400"/>
                  </a:lnTo>
                  <a:lnTo>
                    <a:pt x="1445352" y="3907715"/>
                  </a:lnTo>
                  <a:close/>
                </a:path>
                <a:path w="3461384" h="4660900">
                  <a:moveTo>
                    <a:pt x="1037716" y="3911845"/>
                  </a:moveTo>
                  <a:lnTo>
                    <a:pt x="1034373" y="3924300"/>
                  </a:lnTo>
                  <a:lnTo>
                    <a:pt x="1032735" y="3937000"/>
                  </a:lnTo>
                  <a:lnTo>
                    <a:pt x="1120719" y="3949700"/>
                  </a:lnTo>
                  <a:lnTo>
                    <a:pt x="1122288" y="3937540"/>
                  </a:lnTo>
                  <a:lnTo>
                    <a:pt x="1122224" y="3930249"/>
                  </a:lnTo>
                  <a:lnTo>
                    <a:pt x="1122106" y="3924300"/>
                  </a:lnTo>
                  <a:lnTo>
                    <a:pt x="1123054" y="3924164"/>
                  </a:lnTo>
                  <a:lnTo>
                    <a:pt x="1037716" y="3911845"/>
                  </a:lnTo>
                  <a:close/>
                </a:path>
                <a:path w="3461384" h="4660900">
                  <a:moveTo>
                    <a:pt x="1122358" y="3937000"/>
                  </a:moveTo>
                  <a:lnTo>
                    <a:pt x="1120719" y="3949700"/>
                  </a:lnTo>
                  <a:lnTo>
                    <a:pt x="1122610" y="3949700"/>
                  </a:lnTo>
                  <a:lnTo>
                    <a:pt x="1122358" y="3937000"/>
                  </a:lnTo>
                  <a:close/>
                </a:path>
                <a:path w="3461384" h="4660900">
                  <a:moveTo>
                    <a:pt x="1208791" y="3911866"/>
                  </a:moveTo>
                  <a:lnTo>
                    <a:pt x="1123054" y="3924164"/>
                  </a:lnTo>
                  <a:lnTo>
                    <a:pt x="1123996" y="3924300"/>
                  </a:lnTo>
                  <a:lnTo>
                    <a:pt x="1122360" y="3936982"/>
                  </a:lnTo>
                  <a:lnTo>
                    <a:pt x="1122610" y="3949700"/>
                  </a:lnTo>
                  <a:lnTo>
                    <a:pt x="1211155" y="3949700"/>
                  </a:lnTo>
                  <a:lnTo>
                    <a:pt x="1210913" y="3937540"/>
                  </a:lnTo>
                  <a:lnTo>
                    <a:pt x="1210987" y="3937000"/>
                  </a:lnTo>
                  <a:lnTo>
                    <a:pt x="1210903" y="3930649"/>
                  </a:lnTo>
                  <a:lnTo>
                    <a:pt x="1208791" y="3911866"/>
                  </a:lnTo>
                  <a:close/>
                </a:path>
                <a:path w="3461384" h="4660900">
                  <a:moveTo>
                    <a:pt x="1210903" y="3937000"/>
                  </a:moveTo>
                  <a:lnTo>
                    <a:pt x="1211155" y="3949700"/>
                  </a:lnTo>
                  <a:lnTo>
                    <a:pt x="1210994" y="3937540"/>
                  </a:lnTo>
                  <a:lnTo>
                    <a:pt x="1210903" y="3937000"/>
                  </a:lnTo>
                  <a:close/>
                </a:path>
                <a:path w="3461384" h="4660900">
                  <a:moveTo>
                    <a:pt x="1210994" y="3937540"/>
                  </a:moveTo>
                  <a:lnTo>
                    <a:pt x="1211155" y="3949700"/>
                  </a:lnTo>
                  <a:lnTo>
                    <a:pt x="1213044" y="3949700"/>
                  </a:lnTo>
                  <a:lnTo>
                    <a:pt x="1210994" y="3937540"/>
                  </a:lnTo>
                  <a:close/>
                </a:path>
                <a:path w="3461384" h="4660900">
                  <a:moveTo>
                    <a:pt x="1297605" y="3911600"/>
                  </a:moveTo>
                  <a:lnTo>
                    <a:pt x="1210651" y="3911600"/>
                  </a:lnTo>
                  <a:lnTo>
                    <a:pt x="1210903" y="3930650"/>
                  </a:lnTo>
                  <a:lnTo>
                    <a:pt x="1213044" y="3949700"/>
                  </a:lnTo>
                  <a:lnTo>
                    <a:pt x="1300730" y="3937000"/>
                  </a:lnTo>
                  <a:lnTo>
                    <a:pt x="1298588" y="3924300"/>
                  </a:lnTo>
                  <a:lnTo>
                    <a:pt x="1299302" y="3924300"/>
                  </a:lnTo>
                  <a:lnTo>
                    <a:pt x="1298588" y="3917950"/>
                  </a:lnTo>
                  <a:lnTo>
                    <a:pt x="1297605" y="3911600"/>
                  </a:lnTo>
                  <a:close/>
                </a:path>
                <a:path w="3461384" h="4660900">
                  <a:moveTo>
                    <a:pt x="1210987" y="3937000"/>
                  </a:moveTo>
                  <a:lnTo>
                    <a:pt x="1210994" y="3937540"/>
                  </a:lnTo>
                  <a:lnTo>
                    <a:pt x="1210987" y="3937000"/>
                  </a:lnTo>
                  <a:close/>
                </a:path>
                <a:path w="3461384" h="4660900">
                  <a:moveTo>
                    <a:pt x="1036012" y="3911600"/>
                  </a:moveTo>
                  <a:lnTo>
                    <a:pt x="947996" y="3911600"/>
                  </a:lnTo>
                  <a:lnTo>
                    <a:pt x="944589" y="3924300"/>
                  </a:lnTo>
                  <a:lnTo>
                    <a:pt x="1030965" y="3937000"/>
                  </a:lnTo>
                  <a:lnTo>
                    <a:pt x="1034373" y="3924300"/>
                  </a:lnTo>
                  <a:lnTo>
                    <a:pt x="1036012" y="3911600"/>
                  </a:lnTo>
                  <a:close/>
                </a:path>
                <a:path w="3461384" h="4660900">
                  <a:moveTo>
                    <a:pt x="1034373" y="3924300"/>
                  </a:moveTo>
                  <a:lnTo>
                    <a:pt x="1030965" y="3937000"/>
                  </a:lnTo>
                  <a:lnTo>
                    <a:pt x="1032735" y="3937000"/>
                  </a:lnTo>
                  <a:lnTo>
                    <a:pt x="1034373" y="3924300"/>
                  </a:lnTo>
                  <a:close/>
                </a:path>
                <a:path w="3461384" h="4660900">
                  <a:moveTo>
                    <a:pt x="1298588" y="3924300"/>
                  </a:moveTo>
                  <a:lnTo>
                    <a:pt x="1300730" y="3937000"/>
                  </a:lnTo>
                  <a:lnTo>
                    <a:pt x="1299971" y="3930249"/>
                  </a:lnTo>
                  <a:lnTo>
                    <a:pt x="1298588" y="3924300"/>
                  </a:lnTo>
                  <a:close/>
                </a:path>
                <a:path w="3461384" h="4660900">
                  <a:moveTo>
                    <a:pt x="1299971" y="3930249"/>
                  </a:moveTo>
                  <a:lnTo>
                    <a:pt x="1300730" y="3937000"/>
                  </a:lnTo>
                  <a:lnTo>
                    <a:pt x="1301540" y="3937000"/>
                  </a:lnTo>
                  <a:lnTo>
                    <a:pt x="1299971" y="3930249"/>
                  </a:lnTo>
                  <a:close/>
                </a:path>
                <a:path w="3461384" h="4660900">
                  <a:moveTo>
                    <a:pt x="1384147" y="3898900"/>
                  </a:moveTo>
                  <a:lnTo>
                    <a:pt x="1296447" y="3898900"/>
                  </a:lnTo>
                  <a:lnTo>
                    <a:pt x="1298626" y="3918195"/>
                  </a:lnTo>
                  <a:lnTo>
                    <a:pt x="1301540" y="3937000"/>
                  </a:lnTo>
                  <a:lnTo>
                    <a:pt x="1388439" y="3924300"/>
                  </a:lnTo>
                  <a:lnTo>
                    <a:pt x="1385489" y="3905250"/>
                  </a:lnTo>
                  <a:lnTo>
                    <a:pt x="1384147" y="3898900"/>
                  </a:lnTo>
                  <a:close/>
                </a:path>
                <a:path w="3461384" h="4660900">
                  <a:moveTo>
                    <a:pt x="3071835" y="3936982"/>
                  </a:moveTo>
                  <a:close/>
                </a:path>
                <a:path w="3461384" h="4660900">
                  <a:moveTo>
                    <a:pt x="3087494" y="3930649"/>
                  </a:moveTo>
                  <a:lnTo>
                    <a:pt x="3071835" y="3936982"/>
                  </a:lnTo>
                  <a:lnTo>
                    <a:pt x="3087494" y="3930649"/>
                  </a:lnTo>
                  <a:close/>
                </a:path>
                <a:path w="3461384" h="4660900">
                  <a:moveTo>
                    <a:pt x="1123054" y="3924164"/>
                  </a:moveTo>
                  <a:lnTo>
                    <a:pt x="1122106" y="3924300"/>
                  </a:lnTo>
                  <a:lnTo>
                    <a:pt x="1122358" y="3936999"/>
                  </a:lnTo>
                  <a:lnTo>
                    <a:pt x="1123996" y="3924300"/>
                  </a:lnTo>
                  <a:lnTo>
                    <a:pt x="1123054" y="3924164"/>
                  </a:lnTo>
                  <a:close/>
                </a:path>
                <a:path w="3461384" h="4660900">
                  <a:moveTo>
                    <a:pt x="3096013" y="3835400"/>
                  </a:moveTo>
                  <a:lnTo>
                    <a:pt x="3064701" y="3848100"/>
                  </a:lnTo>
                  <a:lnTo>
                    <a:pt x="3071835" y="3936982"/>
                  </a:lnTo>
                  <a:lnTo>
                    <a:pt x="3103148" y="3924300"/>
                  </a:lnTo>
                  <a:lnTo>
                    <a:pt x="3096013" y="3835400"/>
                  </a:lnTo>
                  <a:close/>
                </a:path>
                <a:path w="3461384" h="4660900">
                  <a:moveTo>
                    <a:pt x="1210651" y="3911600"/>
                  </a:moveTo>
                  <a:lnTo>
                    <a:pt x="1208791" y="3911866"/>
                  </a:lnTo>
                  <a:lnTo>
                    <a:pt x="1210903" y="3930650"/>
                  </a:lnTo>
                  <a:lnTo>
                    <a:pt x="1210651" y="3911600"/>
                  </a:lnTo>
                  <a:close/>
                </a:path>
                <a:path w="3461384" h="4660900">
                  <a:moveTo>
                    <a:pt x="1299302" y="3924300"/>
                  </a:moveTo>
                  <a:lnTo>
                    <a:pt x="1298588" y="3924300"/>
                  </a:lnTo>
                  <a:lnTo>
                    <a:pt x="1299971" y="3930249"/>
                  </a:lnTo>
                  <a:lnTo>
                    <a:pt x="1299302" y="3924300"/>
                  </a:lnTo>
                  <a:close/>
                </a:path>
                <a:path w="3461384" h="4660900">
                  <a:moveTo>
                    <a:pt x="1036012" y="3911600"/>
                  </a:moveTo>
                  <a:lnTo>
                    <a:pt x="1034373" y="3924300"/>
                  </a:lnTo>
                  <a:lnTo>
                    <a:pt x="1037716" y="3911845"/>
                  </a:lnTo>
                  <a:lnTo>
                    <a:pt x="1036012" y="3911600"/>
                  </a:lnTo>
                  <a:close/>
                </a:path>
                <a:path w="3461384" h="4660900">
                  <a:moveTo>
                    <a:pt x="877628" y="3848866"/>
                  </a:moveTo>
                  <a:lnTo>
                    <a:pt x="873802" y="3854166"/>
                  </a:lnTo>
                  <a:lnTo>
                    <a:pt x="861991" y="3886200"/>
                  </a:lnTo>
                  <a:lnTo>
                    <a:pt x="940971" y="3924300"/>
                  </a:lnTo>
                  <a:lnTo>
                    <a:pt x="947996" y="3905250"/>
                  </a:lnTo>
                  <a:lnTo>
                    <a:pt x="951404" y="3886200"/>
                  </a:lnTo>
                  <a:lnTo>
                    <a:pt x="955020" y="3886200"/>
                  </a:lnTo>
                  <a:lnTo>
                    <a:pt x="877628" y="3848866"/>
                  </a:lnTo>
                  <a:close/>
                </a:path>
                <a:path w="3461384" h="4660900">
                  <a:moveTo>
                    <a:pt x="946316" y="3914636"/>
                  </a:moveTo>
                  <a:lnTo>
                    <a:pt x="940971" y="3924300"/>
                  </a:lnTo>
                  <a:lnTo>
                    <a:pt x="944587" y="3924300"/>
                  </a:lnTo>
                  <a:lnTo>
                    <a:pt x="946316" y="3914636"/>
                  </a:lnTo>
                  <a:close/>
                </a:path>
                <a:path w="3461384" h="4660900">
                  <a:moveTo>
                    <a:pt x="947996" y="3911600"/>
                  </a:moveTo>
                  <a:lnTo>
                    <a:pt x="946316" y="3914636"/>
                  </a:lnTo>
                  <a:lnTo>
                    <a:pt x="944587" y="3924300"/>
                  </a:lnTo>
                  <a:lnTo>
                    <a:pt x="947996" y="3911600"/>
                  </a:lnTo>
                  <a:close/>
                </a:path>
                <a:path w="3461384" h="4660900">
                  <a:moveTo>
                    <a:pt x="1387128" y="3913004"/>
                  </a:moveTo>
                  <a:lnTo>
                    <a:pt x="1388441" y="3924300"/>
                  </a:lnTo>
                  <a:lnTo>
                    <a:pt x="1389515" y="3924300"/>
                  </a:lnTo>
                  <a:lnTo>
                    <a:pt x="1387128" y="3913004"/>
                  </a:lnTo>
                  <a:close/>
                </a:path>
                <a:path w="3461384" h="4660900">
                  <a:moveTo>
                    <a:pt x="1385489" y="3898900"/>
                  </a:moveTo>
                  <a:lnTo>
                    <a:pt x="1387128" y="3913004"/>
                  </a:lnTo>
                  <a:lnTo>
                    <a:pt x="1389515" y="3924300"/>
                  </a:lnTo>
                  <a:lnTo>
                    <a:pt x="1385489" y="3898900"/>
                  </a:lnTo>
                  <a:close/>
                </a:path>
                <a:path w="3461384" h="4660900">
                  <a:moveTo>
                    <a:pt x="1413789" y="3898900"/>
                  </a:moveTo>
                  <a:lnTo>
                    <a:pt x="1385489" y="3898900"/>
                  </a:lnTo>
                  <a:lnTo>
                    <a:pt x="1389515" y="3924300"/>
                  </a:lnTo>
                  <a:lnTo>
                    <a:pt x="1410067" y="3918195"/>
                  </a:lnTo>
                  <a:lnTo>
                    <a:pt x="1413789" y="3898900"/>
                  </a:lnTo>
                  <a:close/>
                </a:path>
                <a:path w="3461384" h="4660900">
                  <a:moveTo>
                    <a:pt x="1421006" y="3874455"/>
                  </a:moveTo>
                  <a:lnTo>
                    <a:pt x="1418352" y="3875243"/>
                  </a:lnTo>
                  <a:lnTo>
                    <a:pt x="1410067" y="3918195"/>
                  </a:lnTo>
                  <a:lnTo>
                    <a:pt x="1445352" y="3907715"/>
                  </a:lnTo>
                  <a:lnTo>
                    <a:pt x="1449502" y="3886200"/>
                  </a:lnTo>
                  <a:lnTo>
                    <a:pt x="1421006" y="3874455"/>
                  </a:lnTo>
                  <a:close/>
                </a:path>
                <a:path w="3461384" h="4660900">
                  <a:moveTo>
                    <a:pt x="1296447" y="3898900"/>
                  </a:moveTo>
                  <a:lnTo>
                    <a:pt x="1295655" y="3899014"/>
                  </a:lnTo>
                  <a:lnTo>
                    <a:pt x="1298588" y="3917950"/>
                  </a:lnTo>
                  <a:lnTo>
                    <a:pt x="1296447" y="3898900"/>
                  </a:lnTo>
                  <a:close/>
                </a:path>
                <a:path w="3461384" h="4660900">
                  <a:moveTo>
                    <a:pt x="954666" y="3887159"/>
                  </a:moveTo>
                  <a:lnTo>
                    <a:pt x="947996" y="3905250"/>
                  </a:lnTo>
                  <a:lnTo>
                    <a:pt x="946316" y="3914636"/>
                  </a:lnTo>
                  <a:lnTo>
                    <a:pt x="947996" y="3911600"/>
                  </a:lnTo>
                  <a:lnTo>
                    <a:pt x="1037782" y="3911600"/>
                  </a:lnTo>
                  <a:lnTo>
                    <a:pt x="954666" y="3887159"/>
                  </a:lnTo>
                  <a:close/>
                </a:path>
                <a:path w="3461384" h="4660900">
                  <a:moveTo>
                    <a:pt x="1416239" y="3886200"/>
                  </a:moveTo>
                  <a:lnTo>
                    <a:pt x="1382538" y="3886200"/>
                  </a:lnTo>
                  <a:lnTo>
                    <a:pt x="1385489" y="3905250"/>
                  </a:lnTo>
                  <a:lnTo>
                    <a:pt x="1387128" y="3913004"/>
                  </a:lnTo>
                  <a:lnTo>
                    <a:pt x="1385489" y="3898900"/>
                  </a:lnTo>
                  <a:lnTo>
                    <a:pt x="1413789" y="3898900"/>
                  </a:lnTo>
                  <a:lnTo>
                    <a:pt x="1416239" y="3886200"/>
                  </a:lnTo>
                  <a:close/>
                </a:path>
                <a:path w="3461384" h="4660900">
                  <a:moveTo>
                    <a:pt x="1295655" y="3899014"/>
                  </a:moveTo>
                  <a:lnTo>
                    <a:pt x="1208761" y="3911600"/>
                  </a:lnTo>
                  <a:lnTo>
                    <a:pt x="1208791" y="3911866"/>
                  </a:lnTo>
                  <a:lnTo>
                    <a:pt x="1210651" y="3911600"/>
                  </a:lnTo>
                  <a:lnTo>
                    <a:pt x="1297605" y="3911600"/>
                  </a:lnTo>
                  <a:lnTo>
                    <a:pt x="1295655" y="3899014"/>
                  </a:lnTo>
                  <a:close/>
                </a:path>
                <a:path w="3461384" h="4660900">
                  <a:moveTo>
                    <a:pt x="1037782" y="3911600"/>
                  </a:moveTo>
                  <a:lnTo>
                    <a:pt x="1036012" y="3911600"/>
                  </a:lnTo>
                  <a:lnTo>
                    <a:pt x="1037716" y="3911845"/>
                  </a:lnTo>
                  <a:lnTo>
                    <a:pt x="1037782" y="3911600"/>
                  </a:lnTo>
                  <a:close/>
                </a:path>
                <a:path w="3461384" h="4660900">
                  <a:moveTo>
                    <a:pt x="1465976" y="3861098"/>
                  </a:moveTo>
                  <a:lnTo>
                    <a:pt x="1421006" y="3874455"/>
                  </a:lnTo>
                  <a:lnTo>
                    <a:pt x="1449502" y="3886200"/>
                  </a:lnTo>
                  <a:lnTo>
                    <a:pt x="1445352" y="3907715"/>
                  </a:lnTo>
                  <a:lnTo>
                    <a:pt x="1475034" y="3898900"/>
                  </a:lnTo>
                  <a:lnTo>
                    <a:pt x="1471008" y="3886200"/>
                  </a:lnTo>
                  <a:lnTo>
                    <a:pt x="1472350" y="3886200"/>
                  </a:lnTo>
                  <a:lnTo>
                    <a:pt x="1471008" y="3879849"/>
                  </a:lnTo>
                  <a:lnTo>
                    <a:pt x="1465976" y="3861098"/>
                  </a:lnTo>
                  <a:close/>
                </a:path>
                <a:path w="3461384" h="4660900">
                  <a:moveTo>
                    <a:pt x="951404" y="3886200"/>
                  </a:moveTo>
                  <a:lnTo>
                    <a:pt x="947996" y="3905250"/>
                  </a:lnTo>
                  <a:lnTo>
                    <a:pt x="954666" y="3887159"/>
                  </a:lnTo>
                  <a:lnTo>
                    <a:pt x="951404" y="3886200"/>
                  </a:lnTo>
                  <a:close/>
                </a:path>
                <a:path w="3461384" h="4660900">
                  <a:moveTo>
                    <a:pt x="1382538" y="3886200"/>
                  </a:moveTo>
                  <a:lnTo>
                    <a:pt x="1381496" y="3886352"/>
                  </a:lnTo>
                  <a:lnTo>
                    <a:pt x="1385489" y="3905250"/>
                  </a:lnTo>
                  <a:lnTo>
                    <a:pt x="1382538" y="3886200"/>
                  </a:lnTo>
                  <a:close/>
                </a:path>
                <a:path w="3461384" h="4660900">
                  <a:moveTo>
                    <a:pt x="1381496" y="3886352"/>
                  </a:moveTo>
                  <a:lnTo>
                    <a:pt x="1295637" y="3898900"/>
                  </a:lnTo>
                  <a:lnTo>
                    <a:pt x="1296447" y="3898900"/>
                  </a:lnTo>
                  <a:lnTo>
                    <a:pt x="1384147" y="3898900"/>
                  </a:lnTo>
                  <a:lnTo>
                    <a:pt x="1381496" y="3886352"/>
                  </a:lnTo>
                  <a:close/>
                </a:path>
                <a:path w="3461384" h="4660900">
                  <a:moveTo>
                    <a:pt x="1471008" y="3886200"/>
                  </a:moveTo>
                  <a:lnTo>
                    <a:pt x="1475034" y="3898900"/>
                  </a:lnTo>
                  <a:lnTo>
                    <a:pt x="1473833" y="3893220"/>
                  </a:lnTo>
                  <a:lnTo>
                    <a:pt x="1471008" y="3886200"/>
                  </a:lnTo>
                  <a:close/>
                </a:path>
                <a:path w="3461384" h="4660900">
                  <a:moveTo>
                    <a:pt x="1473833" y="3893220"/>
                  </a:moveTo>
                  <a:lnTo>
                    <a:pt x="1475034" y="3898900"/>
                  </a:lnTo>
                  <a:lnTo>
                    <a:pt x="1476120" y="3898900"/>
                  </a:lnTo>
                  <a:lnTo>
                    <a:pt x="1473833" y="3893220"/>
                  </a:lnTo>
                  <a:close/>
                </a:path>
                <a:path w="3461384" h="4660900">
                  <a:moveTo>
                    <a:pt x="1556400" y="3860800"/>
                  </a:moveTo>
                  <a:lnTo>
                    <a:pt x="1466982" y="3860800"/>
                  </a:lnTo>
                  <a:lnTo>
                    <a:pt x="1471008" y="3879849"/>
                  </a:lnTo>
                  <a:lnTo>
                    <a:pt x="1476120" y="3898900"/>
                  </a:lnTo>
                  <a:lnTo>
                    <a:pt x="1559808" y="3873500"/>
                  </a:lnTo>
                  <a:lnTo>
                    <a:pt x="1556400" y="3860800"/>
                  </a:lnTo>
                  <a:close/>
                </a:path>
                <a:path w="3461384" h="4660900">
                  <a:moveTo>
                    <a:pt x="1472350" y="3886200"/>
                  </a:moveTo>
                  <a:lnTo>
                    <a:pt x="1471008" y="3886200"/>
                  </a:lnTo>
                  <a:lnTo>
                    <a:pt x="1473833" y="3893220"/>
                  </a:lnTo>
                  <a:lnTo>
                    <a:pt x="1472350" y="3886200"/>
                  </a:lnTo>
                  <a:close/>
                </a:path>
                <a:path w="3461384" h="4660900">
                  <a:moveTo>
                    <a:pt x="955020" y="3886200"/>
                  </a:moveTo>
                  <a:lnTo>
                    <a:pt x="951404" y="3886200"/>
                  </a:lnTo>
                  <a:lnTo>
                    <a:pt x="954666" y="3887159"/>
                  </a:lnTo>
                  <a:lnTo>
                    <a:pt x="955020" y="3886200"/>
                  </a:lnTo>
                  <a:close/>
                </a:path>
                <a:path w="3461384" h="4660900">
                  <a:moveTo>
                    <a:pt x="1418352" y="3875243"/>
                  </a:moveTo>
                  <a:lnTo>
                    <a:pt x="1381463" y="3886200"/>
                  </a:lnTo>
                  <a:lnTo>
                    <a:pt x="1381496" y="3886352"/>
                  </a:lnTo>
                  <a:lnTo>
                    <a:pt x="1382538" y="3886200"/>
                  </a:lnTo>
                  <a:lnTo>
                    <a:pt x="1416239" y="3886200"/>
                  </a:lnTo>
                  <a:lnTo>
                    <a:pt x="1418352" y="3875243"/>
                  </a:lnTo>
                  <a:close/>
                </a:path>
                <a:path w="3461384" h="4660900">
                  <a:moveTo>
                    <a:pt x="869015" y="3860800"/>
                  </a:moveTo>
                  <a:lnTo>
                    <a:pt x="859850" y="3873500"/>
                  </a:lnTo>
                  <a:lnTo>
                    <a:pt x="860869" y="3873500"/>
                  </a:lnTo>
                  <a:lnTo>
                    <a:pt x="861991" y="3886200"/>
                  </a:lnTo>
                  <a:lnTo>
                    <a:pt x="869015" y="3860800"/>
                  </a:lnTo>
                  <a:close/>
                </a:path>
                <a:path w="3461384" h="4660900">
                  <a:moveTo>
                    <a:pt x="1466982" y="3860800"/>
                  </a:moveTo>
                  <a:lnTo>
                    <a:pt x="1465976" y="3861098"/>
                  </a:lnTo>
                  <a:lnTo>
                    <a:pt x="1471008" y="3879849"/>
                  </a:lnTo>
                  <a:lnTo>
                    <a:pt x="1466982" y="3860800"/>
                  </a:lnTo>
                  <a:close/>
                </a:path>
                <a:path w="3461384" h="4660900">
                  <a:moveTo>
                    <a:pt x="1418689" y="3873500"/>
                  </a:moveTo>
                  <a:lnTo>
                    <a:pt x="1418352" y="3875243"/>
                  </a:lnTo>
                  <a:lnTo>
                    <a:pt x="1421006" y="3874455"/>
                  </a:lnTo>
                  <a:lnTo>
                    <a:pt x="1418689" y="3873500"/>
                  </a:lnTo>
                  <a:close/>
                </a:path>
                <a:path w="3461384" h="4660900">
                  <a:moveTo>
                    <a:pt x="805028" y="3797300"/>
                  </a:moveTo>
                  <a:lnTo>
                    <a:pt x="802388" y="3800959"/>
                  </a:lnTo>
                  <a:lnTo>
                    <a:pt x="808624" y="3810000"/>
                  </a:lnTo>
                  <a:lnTo>
                    <a:pt x="788713" y="3819908"/>
                  </a:lnTo>
                  <a:lnTo>
                    <a:pt x="786698" y="3822700"/>
                  </a:lnTo>
                  <a:lnTo>
                    <a:pt x="859850" y="3873500"/>
                  </a:lnTo>
                  <a:lnTo>
                    <a:pt x="873802" y="3854166"/>
                  </a:lnTo>
                  <a:lnTo>
                    <a:pt x="876039" y="3848100"/>
                  </a:lnTo>
                  <a:lnTo>
                    <a:pt x="878181" y="3848100"/>
                  </a:lnTo>
                  <a:lnTo>
                    <a:pt x="805028" y="3797300"/>
                  </a:lnTo>
                  <a:close/>
                </a:path>
                <a:path w="3461384" h="4660900">
                  <a:moveTo>
                    <a:pt x="1554696" y="3848100"/>
                  </a:moveTo>
                  <a:lnTo>
                    <a:pt x="1559808" y="3873500"/>
                  </a:lnTo>
                  <a:lnTo>
                    <a:pt x="1560328" y="3873500"/>
                  </a:lnTo>
                  <a:lnTo>
                    <a:pt x="1560836" y="3860800"/>
                  </a:lnTo>
                  <a:lnTo>
                    <a:pt x="1554696" y="3848100"/>
                  </a:lnTo>
                  <a:close/>
                </a:path>
                <a:path w="3461384" h="4660900">
                  <a:moveTo>
                    <a:pt x="1548688" y="3835672"/>
                  </a:moveTo>
                  <a:lnTo>
                    <a:pt x="1465896" y="3860800"/>
                  </a:lnTo>
                  <a:lnTo>
                    <a:pt x="1465976" y="3861098"/>
                  </a:lnTo>
                  <a:lnTo>
                    <a:pt x="1466982" y="3860800"/>
                  </a:lnTo>
                  <a:lnTo>
                    <a:pt x="1556400" y="3860800"/>
                  </a:lnTo>
                  <a:lnTo>
                    <a:pt x="1550867" y="3840179"/>
                  </a:lnTo>
                  <a:lnTo>
                    <a:pt x="1548688" y="3835672"/>
                  </a:lnTo>
                  <a:close/>
                </a:path>
                <a:path w="3461384" h="4660900">
                  <a:moveTo>
                    <a:pt x="1642207" y="3835400"/>
                  </a:moveTo>
                  <a:lnTo>
                    <a:pt x="1549584" y="3835400"/>
                  </a:lnTo>
                  <a:lnTo>
                    <a:pt x="1550867" y="3840179"/>
                  </a:lnTo>
                  <a:lnTo>
                    <a:pt x="1560836" y="3860800"/>
                  </a:lnTo>
                  <a:lnTo>
                    <a:pt x="1642207" y="3835400"/>
                  </a:lnTo>
                  <a:close/>
                </a:path>
                <a:path w="3461384" h="4660900">
                  <a:moveTo>
                    <a:pt x="876039" y="3848100"/>
                  </a:moveTo>
                  <a:lnTo>
                    <a:pt x="873802" y="3854166"/>
                  </a:lnTo>
                  <a:lnTo>
                    <a:pt x="877628" y="3848866"/>
                  </a:lnTo>
                  <a:lnTo>
                    <a:pt x="876039" y="3848100"/>
                  </a:lnTo>
                  <a:close/>
                </a:path>
                <a:path w="3461384" h="4660900">
                  <a:moveTo>
                    <a:pt x="878181" y="3848100"/>
                  </a:moveTo>
                  <a:lnTo>
                    <a:pt x="876039" y="3848100"/>
                  </a:lnTo>
                  <a:lnTo>
                    <a:pt x="877628" y="3848866"/>
                  </a:lnTo>
                  <a:lnTo>
                    <a:pt x="878181" y="3848100"/>
                  </a:lnTo>
                  <a:close/>
                </a:path>
                <a:path w="3461384" h="4660900">
                  <a:moveTo>
                    <a:pt x="3095914" y="3746500"/>
                  </a:moveTo>
                  <a:lnTo>
                    <a:pt x="3064501" y="3746500"/>
                  </a:lnTo>
                  <a:lnTo>
                    <a:pt x="3064586" y="3797255"/>
                  </a:lnTo>
                  <a:lnTo>
                    <a:pt x="3064701" y="3848100"/>
                  </a:lnTo>
                  <a:lnTo>
                    <a:pt x="3080357" y="3835400"/>
                  </a:lnTo>
                  <a:lnTo>
                    <a:pt x="3096063" y="3835400"/>
                  </a:lnTo>
                  <a:lnTo>
                    <a:pt x="3095914" y="3746500"/>
                  </a:lnTo>
                  <a:close/>
                </a:path>
                <a:path w="3461384" h="4660900">
                  <a:moveTo>
                    <a:pt x="1549584" y="3835400"/>
                  </a:moveTo>
                  <a:lnTo>
                    <a:pt x="1548688" y="3835672"/>
                  </a:lnTo>
                  <a:lnTo>
                    <a:pt x="1550867" y="3840179"/>
                  </a:lnTo>
                  <a:lnTo>
                    <a:pt x="1549584" y="3835400"/>
                  </a:lnTo>
                  <a:close/>
                </a:path>
                <a:path w="3461384" h="4660900">
                  <a:moveTo>
                    <a:pt x="1629590" y="3797457"/>
                  </a:moveTo>
                  <a:lnTo>
                    <a:pt x="1548556" y="3835400"/>
                  </a:lnTo>
                  <a:lnTo>
                    <a:pt x="1548688" y="3835672"/>
                  </a:lnTo>
                  <a:lnTo>
                    <a:pt x="1549584" y="3835400"/>
                  </a:lnTo>
                  <a:lnTo>
                    <a:pt x="1642207" y="3835400"/>
                  </a:lnTo>
                  <a:lnTo>
                    <a:pt x="1636067" y="3822700"/>
                  </a:lnTo>
                  <a:lnTo>
                    <a:pt x="1638114" y="3822700"/>
                  </a:lnTo>
                  <a:lnTo>
                    <a:pt x="1636067" y="3816350"/>
                  </a:lnTo>
                  <a:lnTo>
                    <a:pt x="1629590" y="3797457"/>
                  </a:lnTo>
                  <a:close/>
                </a:path>
                <a:path w="3461384" h="4660900">
                  <a:moveTo>
                    <a:pt x="1636067" y="3822700"/>
                  </a:moveTo>
                  <a:lnTo>
                    <a:pt x="1642207" y="3835400"/>
                  </a:lnTo>
                  <a:lnTo>
                    <a:pt x="1641550" y="3833362"/>
                  </a:lnTo>
                  <a:lnTo>
                    <a:pt x="1636067" y="3822700"/>
                  </a:lnTo>
                  <a:close/>
                </a:path>
                <a:path w="3461384" h="4660900">
                  <a:moveTo>
                    <a:pt x="1641550" y="3833362"/>
                  </a:moveTo>
                  <a:lnTo>
                    <a:pt x="1642207" y="3835400"/>
                  </a:lnTo>
                  <a:lnTo>
                    <a:pt x="1642598" y="3835400"/>
                  </a:lnTo>
                  <a:lnTo>
                    <a:pt x="1641550" y="3833362"/>
                  </a:lnTo>
                  <a:close/>
                </a:path>
                <a:path w="3461384" h="4660900">
                  <a:moveTo>
                    <a:pt x="1722924" y="3797300"/>
                  </a:moveTo>
                  <a:lnTo>
                    <a:pt x="1629927" y="3797300"/>
                  </a:lnTo>
                  <a:lnTo>
                    <a:pt x="1636067" y="3816350"/>
                  </a:lnTo>
                  <a:lnTo>
                    <a:pt x="1642598" y="3835400"/>
                  </a:lnTo>
                  <a:lnTo>
                    <a:pt x="1722924" y="3797300"/>
                  </a:lnTo>
                  <a:close/>
                </a:path>
                <a:path w="3461384" h="4660900">
                  <a:moveTo>
                    <a:pt x="1638114" y="3822700"/>
                  </a:moveTo>
                  <a:lnTo>
                    <a:pt x="1636067" y="3822700"/>
                  </a:lnTo>
                  <a:lnTo>
                    <a:pt x="1641550" y="3833362"/>
                  </a:lnTo>
                  <a:lnTo>
                    <a:pt x="1638114" y="3822700"/>
                  </a:lnTo>
                  <a:close/>
                </a:path>
                <a:path w="3461384" h="4660900">
                  <a:moveTo>
                    <a:pt x="756333" y="3734199"/>
                  </a:moveTo>
                  <a:lnTo>
                    <a:pt x="743296" y="3740150"/>
                  </a:lnTo>
                  <a:lnTo>
                    <a:pt x="730535" y="3746500"/>
                  </a:lnTo>
                  <a:lnTo>
                    <a:pt x="783102" y="3822700"/>
                  </a:lnTo>
                  <a:lnTo>
                    <a:pt x="795863" y="3810000"/>
                  </a:lnTo>
                  <a:lnTo>
                    <a:pt x="802388" y="3800959"/>
                  </a:lnTo>
                  <a:lnTo>
                    <a:pt x="756333" y="3734199"/>
                  </a:lnTo>
                  <a:close/>
                </a:path>
                <a:path w="3461384" h="4660900">
                  <a:moveTo>
                    <a:pt x="795863" y="3810000"/>
                  </a:moveTo>
                  <a:lnTo>
                    <a:pt x="783102" y="3822700"/>
                  </a:lnTo>
                  <a:lnTo>
                    <a:pt x="788713" y="3819908"/>
                  </a:lnTo>
                  <a:lnTo>
                    <a:pt x="795863" y="3810000"/>
                  </a:lnTo>
                  <a:close/>
                </a:path>
                <a:path w="3461384" h="4660900">
                  <a:moveTo>
                    <a:pt x="788713" y="3819908"/>
                  </a:moveTo>
                  <a:lnTo>
                    <a:pt x="783102" y="3822700"/>
                  </a:lnTo>
                  <a:lnTo>
                    <a:pt x="786698" y="3822700"/>
                  </a:lnTo>
                  <a:lnTo>
                    <a:pt x="788713" y="3819908"/>
                  </a:lnTo>
                  <a:close/>
                </a:path>
                <a:path w="3461384" h="4660900">
                  <a:moveTo>
                    <a:pt x="802388" y="3800959"/>
                  </a:moveTo>
                  <a:lnTo>
                    <a:pt x="788713" y="3819908"/>
                  </a:lnTo>
                  <a:lnTo>
                    <a:pt x="808624" y="3810000"/>
                  </a:lnTo>
                  <a:lnTo>
                    <a:pt x="802388" y="3800959"/>
                  </a:lnTo>
                  <a:close/>
                </a:path>
                <a:path w="3461384" h="4660900">
                  <a:moveTo>
                    <a:pt x="1629927" y="3797300"/>
                  </a:moveTo>
                  <a:lnTo>
                    <a:pt x="1629590" y="3797457"/>
                  </a:lnTo>
                  <a:lnTo>
                    <a:pt x="1636067" y="3816350"/>
                  </a:lnTo>
                  <a:lnTo>
                    <a:pt x="1629927" y="3797300"/>
                  </a:lnTo>
                  <a:close/>
                </a:path>
                <a:path w="3461384" h="4660900">
                  <a:moveTo>
                    <a:pt x="1709862" y="3771900"/>
                  </a:moveTo>
                  <a:lnTo>
                    <a:pt x="1629677" y="3797255"/>
                  </a:lnTo>
                  <a:lnTo>
                    <a:pt x="1629590" y="3797457"/>
                  </a:lnTo>
                  <a:lnTo>
                    <a:pt x="1629927" y="3797300"/>
                  </a:lnTo>
                  <a:lnTo>
                    <a:pt x="1722806" y="3797300"/>
                  </a:lnTo>
                  <a:lnTo>
                    <a:pt x="1716393" y="3784600"/>
                  </a:lnTo>
                  <a:lnTo>
                    <a:pt x="1709862" y="3771900"/>
                  </a:lnTo>
                  <a:close/>
                </a:path>
                <a:path w="3461384" h="4660900">
                  <a:moveTo>
                    <a:pt x="1716393" y="3784600"/>
                  </a:moveTo>
                  <a:lnTo>
                    <a:pt x="1722806" y="3797300"/>
                  </a:lnTo>
                  <a:lnTo>
                    <a:pt x="1716393" y="3784600"/>
                  </a:lnTo>
                  <a:close/>
                </a:path>
                <a:path w="3461384" h="4660900">
                  <a:moveTo>
                    <a:pt x="1722901" y="3797255"/>
                  </a:moveTo>
                  <a:close/>
                </a:path>
                <a:path w="3461384" h="4660900">
                  <a:moveTo>
                    <a:pt x="1789319" y="3734510"/>
                  </a:moveTo>
                  <a:lnTo>
                    <a:pt x="1709980" y="3771900"/>
                  </a:lnTo>
                  <a:lnTo>
                    <a:pt x="1716393" y="3784600"/>
                  </a:lnTo>
                  <a:lnTo>
                    <a:pt x="1722901" y="3797255"/>
                  </a:lnTo>
                  <a:lnTo>
                    <a:pt x="1803655" y="3759200"/>
                  </a:lnTo>
                  <a:lnTo>
                    <a:pt x="1797241" y="3746500"/>
                  </a:lnTo>
                  <a:lnTo>
                    <a:pt x="1789319" y="3734510"/>
                  </a:lnTo>
                  <a:close/>
                </a:path>
                <a:path w="3461384" h="4660900">
                  <a:moveTo>
                    <a:pt x="1709979" y="3771900"/>
                  </a:moveTo>
                  <a:lnTo>
                    <a:pt x="1716393" y="3784600"/>
                  </a:lnTo>
                  <a:lnTo>
                    <a:pt x="1709979" y="3771900"/>
                  </a:lnTo>
                  <a:close/>
                </a:path>
                <a:path w="3461384" h="4660900">
                  <a:moveTo>
                    <a:pt x="1797241" y="3746500"/>
                  </a:moveTo>
                  <a:lnTo>
                    <a:pt x="1803655" y="3759200"/>
                  </a:lnTo>
                  <a:lnTo>
                    <a:pt x="1805633" y="3759200"/>
                  </a:lnTo>
                  <a:lnTo>
                    <a:pt x="1797241" y="3746500"/>
                  </a:lnTo>
                  <a:close/>
                </a:path>
                <a:path w="3461384" h="4660900">
                  <a:moveTo>
                    <a:pt x="1843050" y="3733800"/>
                  </a:moveTo>
                  <a:lnTo>
                    <a:pt x="1790828" y="3733800"/>
                  </a:lnTo>
                  <a:lnTo>
                    <a:pt x="1797241" y="3746500"/>
                  </a:lnTo>
                  <a:lnTo>
                    <a:pt x="1805633" y="3759200"/>
                  </a:lnTo>
                  <a:lnTo>
                    <a:pt x="1843050" y="3733800"/>
                  </a:lnTo>
                  <a:close/>
                </a:path>
                <a:path w="3461384" h="4660900">
                  <a:moveTo>
                    <a:pt x="1797241" y="3746500"/>
                  </a:moveTo>
                  <a:close/>
                </a:path>
                <a:path w="3461384" h="4660900">
                  <a:moveTo>
                    <a:pt x="715712" y="3657892"/>
                  </a:moveTo>
                  <a:lnTo>
                    <a:pt x="701639" y="3663950"/>
                  </a:lnTo>
                  <a:lnTo>
                    <a:pt x="687727" y="3670300"/>
                  </a:lnTo>
                  <a:lnTo>
                    <a:pt x="729384" y="3746500"/>
                  </a:lnTo>
                  <a:lnTo>
                    <a:pt x="743296" y="3740150"/>
                  </a:lnTo>
                  <a:lnTo>
                    <a:pt x="756058" y="3733800"/>
                  </a:lnTo>
                  <a:lnTo>
                    <a:pt x="757209" y="3733800"/>
                  </a:lnTo>
                  <a:lnTo>
                    <a:pt x="715712" y="3657892"/>
                  </a:lnTo>
                  <a:close/>
                </a:path>
                <a:path w="3461384" h="4660900">
                  <a:moveTo>
                    <a:pt x="1790828" y="3733800"/>
                  </a:moveTo>
                  <a:lnTo>
                    <a:pt x="1789319" y="3734510"/>
                  </a:lnTo>
                  <a:lnTo>
                    <a:pt x="1797241" y="3746500"/>
                  </a:lnTo>
                  <a:lnTo>
                    <a:pt x="1790828" y="3733800"/>
                  </a:lnTo>
                  <a:close/>
                </a:path>
                <a:path w="3461384" h="4660900">
                  <a:moveTo>
                    <a:pt x="3100118" y="3657600"/>
                  </a:moveTo>
                  <a:lnTo>
                    <a:pt x="3068740" y="3657600"/>
                  </a:lnTo>
                  <a:lnTo>
                    <a:pt x="3064518" y="3746500"/>
                  </a:lnTo>
                  <a:lnTo>
                    <a:pt x="3095896" y="3746500"/>
                  </a:lnTo>
                  <a:lnTo>
                    <a:pt x="3100118" y="3657600"/>
                  </a:lnTo>
                  <a:close/>
                </a:path>
                <a:path w="3461384" h="4660900">
                  <a:moveTo>
                    <a:pt x="756058" y="3733800"/>
                  </a:moveTo>
                  <a:lnTo>
                    <a:pt x="743296" y="3740150"/>
                  </a:lnTo>
                  <a:lnTo>
                    <a:pt x="756333" y="3734199"/>
                  </a:lnTo>
                  <a:lnTo>
                    <a:pt x="756058" y="3733800"/>
                  </a:lnTo>
                  <a:close/>
                </a:path>
                <a:path w="3461384" h="4660900">
                  <a:moveTo>
                    <a:pt x="1863683" y="3683000"/>
                  </a:moveTo>
                  <a:lnTo>
                    <a:pt x="1788850" y="3733800"/>
                  </a:lnTo>
                  <a:lnTo>
                    <a:pt x="1789319" y="3734510"/>
                  </a:lnTo>
                  <a:lnTo>
                    <a:pt x="1790828" y="3733800"/>
                  </a:lnTo>
                  <a:lnTo>
                    <a:pt x="1843050" y="3733800"/>
                  </a:lnTo>
                  <a:lnTo>
                    <a:pt x="1880466" y="3708400"/>
                  </a:lnTo>
                  <a:lnTo>
                    <a:pt x="1879992" y="3708400"/>
                  </a:lnTo>
                  <a:lnTo>
                    <a:pt x="1872075" y="3695699"/>
                  </a:lnTo>
                  <a:lnTo>
                    <a:pt x="1863683" y="3683000"/>
                  </a:lnTo>
                  <a:close/>
                </a:path>
                <a:path w="3461384" h="4660900">
                  <a:moveTo>
                    <a:pt x="757209" y="3733800"/>
                  </a:moveTo>
                  <a:lnTo>
                    <a:pt x="756058" y="3733800"/>
                  </a:lnTo>
                  <a:lnTo>
                    <a:pt x="756333" y="3734199"/>
                  </a:lnTo>
                  <a:lnTo>
                    <a:pt x="757209" y="3733800"/>
                  </a:lnTo>
                  <a:close/>
                </a:path>
                <a:path w="3461384" h="4660900">
                  <a:moveTo>
                    <a:pt x="1872075" y="3695700"/>
                  </a:moveTo>
                  <a:lnTo>
                    <a:pt x="1879992" y="3708400"/>
                  </a:lnTo>
                  <a:lnTo>
                    <a:pt x="1880349" y="3708222"/>
                  </a:lnTo>
                  <a:lnTo>
                    <a:pt x="1872075" y="3695700"/>
                  </a:lnTo>
                  <a:close/>
                </a:path>
                <a:path w="3461384" h="4660900">
                  <a:moveTo>
                    <a:pt x="1880349" y="3708222"/>
                  </a:moveTo>
                  <a:lnTo>
                    <a:pt x="1879992" y="3708400"/>
                  </a:lnTo>
                  <a:lnTo>
                    <a:pt x="1880466" y="3708400"/>
                  </a:lnTo>
                  <a:lnTo>
                    <a:pt x="1880349" y="3708222"/>
                  </a:lnTo>
                  <a:close/>
                </a:path>
                <a:path w="3461384" h="4660900">
                  <a:moveTo>
                    <a:pt x="1939635" y="3645342"/>
                  </a:moveTo>
                  <a:lnTo>
                    <a:pt x="1864158" y="3683000"/>
                  </a:lnTo>
                  <a:lnTo>
                    <a:pt x="1872075" y="3695700"/>
                  </a:lnTo>
                  <a:lnTo>
                    <a:pt x="1880349" y="3708222"/>
                  </a:lnTo>
                  <a:lnTo>
                    <a:pt x="1956357" y="3670300"/>
                  </a:lnTo>
                  <a:lnTo>
                    <a:pt x="1948440" y="3657600"/>
                  </a:lnTo>
                  <a:lnTo>
                    <a:pt x="1939635" y="3645342"/>
                  </a:lnTo>
                  <a:close/>
                </a:path>
                <a:path w="3461384" h="4660900">
                  <a:moveTo>
                    <a:pt x="1872075" y="3695699"/>
                  </a:moveTo>
                  <a:close/>
                </a:path>
                <a:path w="3461384" h="4660900">
                  <a:moveTo>
                    <a:pt x="1864158" y="3683000"/>
                  </a:moveTo>
                  <a:lnTo>
                    <a:pt x="1863683" y="3683000"/>
                  </a:lnTo>
                  <a:lnTo>
                    <a:pt x="1872075" y="3695699"/>
                  </a:lnTo>
                  <a:lnTo>
                    <a:pt x="1864158" y="3683000"/>
                  </a:lnTo>
                  <a:close/>
                </a:path>
                <a:path w="3461384" h="4660900">
                  <a:moveTo>
                    <a:pt x="685610" y="3568817"/>
                  </a:moveTo>
                  <a:lnTo>
                    <a:pt x="656064" y="3581400"/>
                  </a:lnTo>
                  <a:lnTo>
                    <a:pt x="686887" y="3670300"/>
                  </a:lnTo>
                  <a:lnTo>
                    <a:pt x="701639" y="3657600"/>
                  </a:lnTo>
                  <a:lnTo>
                    <a:pt x="716392" y="3657600"/>
                  </a:lnTo>
                  <a:lnTo>
                    <a:pt x="685610" y="3568817"/>
                  </a:lnTo>
                  <a:close/>
                </a:path>
                <a:path w="3461384" h="4660900">
                  <a:moveTo>
                    <a:pt x="701639" y="3657600"/>
                  </a:moveTo>
                  <a:lnTo>
                    <a:pt x="686887" y="3670300"/>
                  </a:lnTo>
                  <a:lnTo>
                    <a:pt x="688477" y="3669615"/>
                  </a:lnTo>
                  <a:lnTo>
                    <a:pt x="701639" y="3657600"/>
                  </a:lnTo>
                  <a:close/>
                </a:path>
                <a:path w="3461384" h="4660900">
                  <a:moveTo>
                    <a:pt x="688477" y="3669615"/>
                  </a:moveTo>
                  <a:lnTo>
                    <a:pt x="686887" y="3670300"/>
                  </a:lnTo>
                  <a:lnTo>
                    <a:pt x="687727" y="3670300"/>
                  </a:lnTo>
                  <a:lnTo>
                    <a:pt x="688477" y="3669615"/>
                  </a:lnTo>
                  <a:close/>
                </a:path>
                <a:path w="3461384" h="4660900">
                  <a:moveTo>
                    <a:pt x="1948440" y="3657600"/>
                  </a:moveTo>
                  <a:lnTo>
                    <a:pt x="1956357" y="3670300"/>
                  </a:lnTo>
                  <a:lnTo>
                    <a:pt x="1957563" y="3670300"/>
                  </a:lnTo>
                  <a:lnTo>
                    <a:pt x="1948440" y="3657600"/>
                  </a:lnTo>
                  <a:close/>
                </a:path>
                <a:path w="3461384" h="4660900">
                  <a:moveTo>
                    <a:pt x="1993560" y="3644900"/>
                  </a:moveTo>
                  <a:lnTo>
                    <a:pt x="1940523" y="3644900"/>
                  </a:lnTo>
                  <a:lnTo>
                    <a:pt x="1948441" y="3657600"/>
                  </a:lnTo>
                  <a:lnTo>
                    <a:pt x="1957563" y="3670300"/>
                  </a:lnTo>
                  <a:lnTo>
                    <a:pt x="1993560" y="3644900"/>
                  </a:lnTo>
                  <a:close/>
                </a:path>
                <a:path w="3461384" h="4660900">
                  <a:moveTo>
                    <a:pt x="715551" y="3657600"/>
                  </a:moveTo>
                  <a:lnTo>
                    <a:pt x="701638" y="3657600"/>
                  </a:lnTo>
                  <a:lnTo>
                    <a:pt x="688477" y="3669615"/>
                  </a:lnTo>
                  <a:lnTo>
                    <a:pt x="701639" y="3663950"/>
                  </a:lnTo>
                  <a:lnTo>
                    <a:pt x="715551" y="3657600"/>
                  </a:lnTo>
                  <a:close/>
                </a:path>
                <a:path w="3461384" h="4660900">
                  <a:moveTo>
                    <a:pt x="715551" y="3657600"/>
                  </a:moveTo>
                  <a:lnTo>
                    <a:pt x="701639" y="3663950"/>
                  </a:lnTo>
                  <a:lnTo>
                    <a:pt x="715712" y="3657892"/>
                  </a:lnTo>
                  <a:lnTo>
                    <a:pt x="715551" y="3657600"/>
                  </a:lnTo>
                  <a:close/>
                </a:path>
                <a:path w="3461384" h="4660900">
                  <a:moveTo>
                    <a:pt x="716392" y="3657600"/>
                  </a:moveTo>
                  <a:lnTo>
                    <a:pt x="715551" y="3657600"/>
                  </a:lnTo>
                  <a:lnTo>
                    <a:pt x="715712" y="3657892"/>
                  </a:lnTo>
                  <a:lnTo>
                    <a:pt x="716392" y="3657600"/>
                  </a:lnTo>
                  <a:close/>
                </a:path>
                <a:path w="3461384" h="4660900">
                  <a:moveTo>
                    <a:pt x="1948440" y="3657600"/>
                  </a:moveTo>
                  <a:close/>
                </a:path>
                <a:path w="3461384" h="4660900">
                  <a:moveTo>
                    <a:pt x="1948440" y="3657600"/>
                  </a:moveTo>
                  <a:close/>
                </a:path>
                <a:path w="3461384" h="4660900">
                  <a:moveTo>
                    <a:pt x="1940523" y="3644900"/>
                  </a:moveTo>
                  <a:lnTo>
                    <a:pt x="1939635" y="3645342"/>
                  </a:lnTo>
                  <a:lnTo>
                    <a:pt x="1948440" y="3657600"/>
                  </a:lnTo>
                  <a:lnTo>
                    <a:pt x="1940523" y="3644900"/>
                  </a:lnTo>
                  <a:close/>
                </a:path>
                <a:path w="3461384" h="4660900">
                  <a:moveTo>
                    <a:pt x="3103153" y="3568700"/>
                  </a:moveTo>
                  <a:lnTo>
                    <a:pt x="3071758" y="3568700"/>
                  </a:lnTo>
                  <a:lnTo>
                    <a:pt x="3068732" y="3657600"/>
                  </a:lnTo>
                  <a:lnTo>
                    <a:pt x="3100126" y="3657600"/>
                  </a:lnTo>
                  <a:lnTo>
                    <a:pt x="3103153" y="3568700"/>
                  </a:lnTo>
                  <a:close/>
                </a:path>
                <a:path w="3461384" h="4660900">
                  <a:moveTo>
                    <a:pt x="2011302" y="3594106"/>
                  </a:moveTo>
                  <a:lnTo>
                    <a:pt x="1939317" y="3644900"/>
                  </a:lnTo>
                  <a:lnTo>
                    <a:pt x="1939635" y="3645342"/>
                  </a:lnTo>
                  <a:lnTo>
                    <a:pt x="1940523" y="3644900"/>
                  </a:lnTo>
                  <a:lnTo>
                    <a:pt x="1993560" y="3644900"/>
                  </a:lnTo>
                  <a:lnTo>
                    <a:pt x="2029557" y="3619500"/>
                  </a:lnTo>
                  <a:lnTo>
                    <a:pt x="2011302" y="3594106"/>
                  </a:lnTo>
                  <a:close/>
                </a:path>
                <a:path w="3461384" h="4660900">
                  <a:moveTo>
                    <a:pt x="2020437" y="3606804"/>
                  </a:moveTo>
                  <a:lnTo>
                    <a:pt x="2029557" y="3619500"/>
                  </a:lnTo>
                  <a:lnTo>
                    <a:pt x="2020437" y="3606804"/>
                  </a:lnTo>
                  <a:close/>
                </a:path>
                <a:path w="3461384" h="4660900">
                  <a:moveTo>
                    <a:pt x="2065512" y="3594100"/>
                  </a:moveTo>
                  <a:lnTo>
                    <a:pt x="2011311" y="3594100"/>
                  </a:lnTo>
                  <a:lnTo>
                    <a:pt x="2029571" y="3619500"/>
                  </a:lnTo>
                  <a:lnTo>
                    <a:pt x="2065512" y="3594100"/>
                  </a:lnTo>
                  <a:close/>
                </a:path>
                <a:path w="3461384" h="4660900">
                  <a:moveTo>
                    <a:pt x="2011311" y="3594100"/>
                  </a:moveTo>
                  <a:lnTo>
                    <a:pt x="2020437" y="3606804"/>
                  </a:lnTo>
                  <a:lnTo>
                    <a:pt x="2011311" y="3594100"/>
                  </a:lnTo>
                  <a:close/>
                </a:path>
                <a:path w="3461384" h="4660900">
                  <a:moveTo>
                    <a:pt x="2082800" y="3543568"/>
                  </a:moveTo>
                  <a:lnTo>
                    <a:pt x="2011297" y="3594100"/>
                  </a:lnTo>
                  <a:lnTo>
                    <a:pt x="2065512" y="3594100"/>
                  </a:lnTo>
                  <a:lnTo>
                    <a:pt x="2101453" y="3568700"/>
                  </a:lnTo>
                  <a:lnTo>
                    <a:pt x="2092316" y="3556000"/>
                  </a:lnTo>
                  <a:lnTo>
                    <a:pt x="2082800" y="3543568"/>
                  </a:lnTo>
                  <a:close/>
                </a:path>
                <a:path w="3461384" h="4660900">
                  <a:moveTo>
                    <a:pt x="660558" y="3479800"/>
                  </a:moveTo>
                  <a:lnTo>
                    <a:pt x="658330" y="3480738"/>
                  </a:lnTo>
                  <a:lnTo>
                    <a:pt x="660841" y="3492500"/>
                  </a:lnTo>
                  <a:lnTo>
                    <a:pt x="630414" y="3492500"/>
                  </a:lnTo>
                  <a:lnTo>
                    <a:pt x="655744" y="3581400"/>
                  </a:lnTo>
                  <a:lnTo>
                    <a:pt x="685569" y="3568700"/>
                  </a:lnTo>
                  <a:lnTo>
                    <a:pt x="685889" y="3568700"/>
                  </a:lnTo>
                  <a:lnTo>
                    <a:pt x="664177" y="3492500"/>
                  </a:lnTo>
                  <a:lnTo>
                    <a:pt x="660841" y="3492500"/>
                  </a:lnTo>
                  <a:lnTo>
                    <a:pt x="658330" y="3480738"/>
                  </a:lnTo>
                  <a:lnTo>
                    <a:pt x="660826" y="3480738"/>
                  </a:lnTo>
                  <a:lnTo>
                    <a:pt x="660558" y="3479800"/>
                  </a:lnTo>
                  <a:close/>
                </a:path>
                <a:path w="3461384" h="4660900">
                  <a:moveTo>
                    <a:pt x="685569" y="3568700"/>
                  </a:moveTo>
                  <a:lnTo>
                    <a:pt x="670817" y="3575050"/>
                  </a:lnTo>
                  <a:lnTo>
                    <a:pt x="685610" y="3568817"/>
                  </a:lnTo>
                  <a:close/>
                </a:path>
                <a:path w="3461384" h="4660900">
                  <a:moveTo>
                    <a:pt x="685889" y="3568700"/>
                  </a:moveTo>
                  <a:lnTo>
                    <a:pt x="685569" y="3568700"/>
                  </a:lnTo>
                  <a:lnTo>
                    <a:pt x="685889" y="3568700"/>
                  </a:lnTo>
                  <a:close/>
                </a:path>
                <a:path w="3461384" h="4660900">
                  <a:moveTo>
                    <a:pt x="2092317" y="3556001"/>
                  </a:moveTo>
                  <a:lnTo>
                    <a:pt x="2101453" y="3568700"/>
                  </a:lnTo>
                  <a:lnTo>
                    <a:pt x="2102037" y="3568700"/>
                  </a:lnTo>
                  <a:lnTo>
                    <a:pt x="2092317" y="3556001"/>
                  </a:lnTo>
                  <a:close/>
                </a:path>
                <a:path w="3461384" h="4660900">
                  <a:moveTo>
                    <a:pt x="2129819" y="3543300"/>
                  </a:moveTo>
                  <a:lnTo>
                    <a:pt x="2083179" y="3543300"/>
                  </a:lnTo>
                  <a:lnTo>
                    <a:pt x="2092317" y="3556001"/>
                  </a:lnTo>
                  <a:lnTo>
                    <a:pt x="2102037" y="3568700"/>
                  </a:lnTo>
                  <a:lnTo>
                    <a:pt x="2129819" y="3543300"/>
                  </a:lnTo>
                  <a:close/>
                </a:path>
                <a:path w="3461384" h="4660900">
                  <a:moveTo>
                    <a:pt x="3108587" y="3479800"/>
                  </a:moveTo>
                  <a:lnTo>
                    <a:pt x="3077233" y="3479800"/>
                  </a:lnTo>
                  <a:lnTo>
                    <a:pt x="3071778" y="3568700"/>
                  </a:lnTo>
                  <a:lnTo>
                    <a:pt x="3103132" y="3568700"/>
                  </a:lnTo>
                  <a:lnTo>
                    <a:pt x="3108587" y="3479800"/>
                  </a:lnTo>
                  <a:close/>
                </a:path>
                <a:path w="3461384" h="4660900">
                  <a:moveTo>
                    <a:pt x="2092316" y="3556000"/>
                  </a:moveTo>
                  <a:close/>
                </a:path>
                <a:path w="3461384" h="4660900">
                  <a:moveTo>
                    <a:pt x="2083179" y="3543300"/>
                  </a:moveTo>
                  <a:lnTo>
                    <a:pt x="2082800" y="3543568"/>
                  </a:lnTo>
                  <a:lnTo>
                    <a:pt x="2092317" y="3556001"/>
                  </a:lnTo>
                  <a:lnTo>
                    <a:pt x="2083179" y="3543300"/>
                  </a:lnTo>
                  <a:close/>
                </a:path>
                <a:path w="3461384" h="4660900">
                  <a:moveTo>
                    <a:pt x="2151671" y="3480144"/>
                  </a:moveTo>
                  <a:lnTo>
                    <a:pt x="2082594" y="3543300"/>
                  </a:lnTo>
                  <a:lnTo>
                    <a:pt x="2082800" y="3543568"/>
                  </a:lnTo>
                  <a:lnTo>
                    <a:pt x="2083179" y="3543300"/>
                  </a:lnTo>
                  <a:lnTo>
                    <a:pt x="2129819" y="3543300"/>
                  </a:lnTo>
                  <a:lnTo>
                    <a:pt x="2171491" y="3505200"/>
                  </a:lnTo>
                  <a:lnTo>
                    <a:pt x="2161770" y="3492500"/>
                  </a:lnTo>
                  <a:lnTo>
                    <a:pt x="2151671" y="3480144"/>
                  </a:lnTo>
                  <a:close/>
                </a:path>
                <a:path w="3461384" h="4660900">
                  <a:moveTo>
                    <a:pt x="2161771" y="3492501"/>
                  </a:moveTo>
                  <a:lnTo>
                    <a:pt x="2171491" y="3505200"/>
                  </a:lnTo>
                  <a:lnTo>
                    <a:pt x="2172150" y="3505200"/>
                  </a:lnTo>
                  <a:lnTo>
                    <a:pt x="2161771" y="3492501"/>
                  </a:lnTo>
                  <a:close/>
                </a:path>
                <a:path w="3461384" h="4660900">
                  <a:moveTo>
                    <a:pt x="2205326" y="3479800"/>
                  </a:moveTo>
                  <a:lnTo>
                    <a:pt x="2152048" y="3479800"/>
                  </a:lnTo>
                  <a:lnTo>
                    <a:pt x="2161771" y="3492501"/>
                  </a:lnTo>
                  <a:lnTo>
                    <a:pt x="2172150" y="3505200"/>
                  </a:lnTo>
                  <a:lnTo>
                    <a:pt x="2205326" y="3479800"/>
                  </a:lnTo>
                  <a:close/>
                </a:path>
                <a:path w="3461384" h="4660900">
                  <a:moveTo>
                    <a:pt x="2161770" y="3492500"/>
                  </a:moveTo>
                  <a:close/>
                </a:path>
                <a:path w="3461384" h="4660900">
                  <a:moveTo>
                    <a:pt x="641862" y="3403600"/>
                  </a:moveTo>
                  <a:lnTo>
                    <a:pt x="611152" y="3403600"/>
                  </a:lnTo>
                  <a:lnTo>
                    <a:pt x="630131" y="3492500"/>
                  </a:lnTo>
                  <a:lnTo>
                    <a:pt x="630414" y="3492500"/>
                  </a:lnTo>
                  <a:lnTo>
                    <a:pt x="658330" y="3480738"/>
                  </a:lnTo>
                  <a:lnTo>
                    <a:pt x="641862" y="3403600"/>
                  </a:lnTo>
                  <a:close/>
                </a:path>
                <a:path w="3461384" h="4660900">
                  <a:moveTo>
                    <a:pt x="2152048" y="3479800"/>
                  </a:moveTo>
                  <a:lnTo>
                    <a:pt x="2151671" y="3480144"/>
                  </a:lnTo>
                  <a:lnTo>
                    <a:pt x="2161770" y="3492500"/>
                  </a:lnTo>
                  <a:lnTo>
                    <a:pt x="2152048" y="3479800"/>
                  </a:lnTo>
                  <a:close/>
                </a:path>
                <a:path w="3461384" h="4660900">
                  <a:moveTo>
                    <a:pt x="2217675" y="3429051"/>
                  </a:moveTo>
                  <a:lnTo>
                    <a:pt x="2151390" y="3479800"/>
                  </a:lnTo>
                  <a:lnTo>
                    <a:pt x="2151671" y="3480144"/>
                  </a:lnTo>
                  <a:lnTo>
                    <a:pt x="2152048" y="3479800"/>
                  </a:lnTo>
                  <a:lnTo>
                    <a:pt x="2205326" y="3479800"/>
                  </a:lnTo>
                  <a:lnTo>
                    <a:pt x="2238502" y="3454400"/>
                  </a:lnTo>
                  <a:lnTo>
                    <a:pt x="2228122" y="3441700"/>
                  </a:lnTo>
                  <a:lnTo>
                    <a:pt x="2217675" y="3429051"/>
                  </a:lnTo>
                  <a:close/>
                </a:path>
                <a:path w="3461384" h="4660900">
                  <a:moveTo>
                    <a:pt x="3120248" y="3390900"/>
                  </a:moveTo>
                  <a:lnTo>
                    <a:pt x="3089109" y="3390900"/>
                  </a:lnTo>
                  <a:lnTo>
                    <a:pt x="3077340" y="3479800"/>
                  </a:lnTo>
                  <a:lnTo>
                    <a:pt x="3108480" y="3479800"/>
                  </a:lnTo>
                  <a:lnTo>
                    <a:pt x="3120248" y="3390900"/>
                  </a:lnTo>
                  <a:close/>
                </a:path>
                <a:path w="3461384" h="4660900">
                  <a:moveTo>
                    <a:pt x="2228130" y="3441709"/>
                  </a:moveTo>
                  <a:lnTo>
                    <a:pt x="2238503" y="3454400"/>
                  </a:lnTo>
                  <a:lnTo>
                    <a:pt x="2228130" y="3441709"/>
                  </a:lnTo>
                  <a:close/>
                </a:path>
                <a:path w="3461384" h="4660900">
                  <a:moveTo>
                    <a:pt x="2251777" y="3441700"/>
                  </a:moveTo>
                  <a:lnTo>
                    <a:pt x="2228122" y="3441700"/>
                  </a:lnTo>
                  <a:lnTo>
                    <a:pt x="2238611" y="3454400"/>
                  </a:lnTo>
                  <a:lnTo>
                    <a:pt x="2251777" y="3441700"/>
                  </a:lnTo>
                  <a:close/>
                </a:path>
                <a:path w="3461384" h="4660900">
                  <a:moveTo>
                    <a:pt x="2264943" y="3429000"/>
                  </a:moveTo>
                  <a:lnTo>
                    <a:pt x="2217742" y="3429000"/>
                  </a:lnTo>
                  <a:lnTo>
                    <a:pt x="2228130" y="3441709"/>
                  </a:lnTo>
                  <a:lnTo>
                    <a:pt x="2251777" y="3441700"/>
                  </a:lnTo>
                  <a:lnTo>
                    <a:pt x="2264943" y="3429000"/>
                  </a:lnTo>
                  <a:close/>
                </a:path>
                <a:path w="3461384" h="4660900">
                  <a:moveTo>
                    <a:pt x="2217742" y="3429000"/>
                  </a:moveTo>
                  <a:lnTo>
                    <a:pt x="2228122" y="3441700"/>
                  </a:lnTo>
                  <a:lnTo>
                    <a:pt x="2217742" y="3429000"/>
                  </a:lnTo>
                  <a:close/>
                </a:path>
                <a:path w="3461384" h="4660900">
                  <a:moveTo>
                    <a:pt x="2283193" y="3365759"/>
                  </a:moveTo>
                  <a:lnTo>
                    <a:pt x="2217633" y="3429000"/>
                  </a:lnTo>
                  <a:lnTo>
                    <a:pt x="2264943" y="3429000"/>
                  </a:lnTo>
                  <a:lnTo>
                    <a:pt x="2304441" y="3390900"/>
                  </a:lnTo>
                  <a:lnTo>
                    <a:pt x="2293951" y="3378200"/>
                  </a:lnTo>
                  <a:lnTo>
                    <a:pt x="2283193" y="3365759"/>
                  </a:lnTo>
                  <a:close/>
                </a:path>
                <a:path w="3461384" h="4660900">
                  <a:moveTo>
                    <a:pt x="637484" y="3314700"/>
                  </a:moveTo>
                  <a:lnTo>
                    <a:pt x="606114" y="3314700"/>
                  </a:lnTo>
                  <a:lnTo>
                    <a:pt x="610822" y="3403600"/>
                  </a:lnTo>
                  <a:lnTo>
                    <a:pt x="642192" y="3403600"/>
                  </a:lnTo>
                  <a:lnTo>
                    <a:pt x="637484" y="3314700"/>
                  </a:lnTo>
                  <a:close/>
                </a:path>
                <a:path w="3461384" h="4660900">
                  <a:moveTo>
                    <a:pt x="2293953" y="3378202"/>
                  </a:moveTo>
                  <a:lnTo>
                    <a:pt x="2304441" y="3390900"/>
                  </a:lnTo>
                  <a:lnTo>
                    <a:pt x="2304934" y="3390900"/>
                  </a:lnTo>
                  <a:lnTo>
                    <a:pt x="2293953" y="3378202"/>
                  </a:lnTo>
                  <a:close/>
                </a:path>
                <a:path w="3461384" h="4660900">
                  <a:moveTo>
                    <a:pt x="2330250" y="3365500"/>
                  </a:moveTo>
                  <a:lnTo>
                    <a:pt x="2283462" y="3365500"/>
                  </a:lnTo>
                  <a:lnTo>
                    <a:pt x="2293953" y="3378202"/>
                  </a:lnTo>
                  <a:lnTo>
                    <a:pt x="2304934" y="3390900"/>
                  </a:lnTo>
                  <a:lnTo>
                    <a:pt x="2330250" y="3365500"/>
                  </a:lnTo>
                  <a:close/>
                </a:path>
                <a:path w="3461384" h="4660900">
                  <a:moveTo>
                    <a:pt x="3092969" y="3302000"/>
                  </a:moveTo>
                  <a:lnTo>
                    <a:pt x="3092685" y="3302000"/>
                  </a:lnTo>
                  <a:lnTo>
                    <a:pt x="3088985" y="3390900"/>
                  </a:lnTo>
                  <a:lnTo>
                    <a:pt x="3120371" y="3390900"/>
                  </a:lnTo>
                  <a:lnTo>
                    <a:pt x="3123546" y="3314601"/>
                  </a:lnTo>
                  <a:lnTo>
                    <a:pt x="3092969" y="3302000"/>
                  </a:lnTo>
                  <a:close/>
                </a:path>
                <a:path w="3461384" h="4660900">
                  <a:moveTo>
                    <a:pt x="2293951" y="3378200"/>
                  </a:moveTo>
                  <a:close/>
                </a:path>
                <a:path w="3461384" h="4660900">
                  <a:moveTo>
                    <a:pt x="2283462" y="3365500"/>
                  </a:moveTo>
                  <a:lnTo>
                    <a:pt x="2283193" y="3365759"/>
                  </a:lnTo>
                  <a:lnTo>
                    <a:pt x="2293952" y="3378200"/>
                  </a:lnTo>
                  <a:lnTo>
                    <a:pt x="2283462" y="3365500"/>
                  </a:lnTo>
                  <a:close/>
                </a:path>
                <a:path w="3461384" h="4660900">
                  <a:moveTo>
                    <a:pt x="2345602" y="3302658"/>
                  </a:moveTo>
                  <a:lnTo>
                    <a:pt x="2282969" y="3365500"/>
                  </a:lnTo>
                  <a:lnTo>
                    <a:pt x="2283193" y="3365759"/>
                  </a:lnTo>
                  <a:lnTo>
                    <a:pt x="2283462" y="3365500"/>
                  </a:lnTo>
                  <a:lnTo>
                    <a:pt x="2330250" y="3365500"/>
                  </a:lnTo>
                  <a:lnTo>
                    <a:pt x="2368223" y="3327400"/>
                  </a:lnTo>
                  <a:lnTo>
                    <a:pt x="2357145" y="3314601"/>
                  </a:lnTo>
                  <a:lnTo>
                    <a:pt x="2345602" y="3302658"/>
                  </a:lnTo>
                  <a:close/>
                </a:path>
                <a:path w="3461384" h="4660900">
                  <a:moveTo>
                    <a:pt x="2357241" y="3314700"/>
                  </a:moveTo>
                  <a:lnTo>
                    <a:pt x="2368223" y="3327400"/>
                  </a:lnTo>
                  <a:lnTo>
                    <a:pt x="2369516" y="3327400"/>
                  </a:lnTo>
                  <a:lnTo>
                    <a:pt x="2357241" y="3314700"/>
                  </a:lnTo>
                  <a:close/>
                </a:path>
                <a:path w="3461384" h="4660900">
                  <a:moveTo>
                    <a:pt x="2387947" y="3302000"/>
                  </a:moveTo>
                  <a:lnTo>
                    <a:pt x="2346258" y="3302000"/>
                  </a:lnTo>
                  <a:lnTo>
                    <a:pt x="2357241" y="3314700"/>
                  </a:lnTo>
                  <a:lnTo>
                    <a:pt x="2369516" y="3327400"/>
                  </a:lnTo>
                  <a:lnTo>
                    <a:pt x="2387947" y="3302000"/>
                  </a:lnTo>
                  <a:close/>
                </a:path>
                <a:path w="3461384" h="4660900">
                  <a:moveTo>
                    <a:pt x="2346258" y="3302000"/>
                  </a:moveTo>
                  <a:lnTo>
                    <a:pt x="2345602" y="3302658"/>
                  </a:lnTo>
                  <a:lnTo>
                    <a:pt x="2357241" y="3314700"/>
                  </a:lnTo>
                  <a:lnTo>
                    <a:pt x="2346258" y="3302000"/>
                  </a:lnTo>
                  <a:close/>
                </a:path>
                <a:path w="3461384" h="4660900">
                  <a:moveTo>
                    <a:pt x="630017" y="3225800"/>
                  </a:moveTo>
                  <a:lnTo>
                    <a:pt x="598712" y="3225800"/>
                  </a:lnTo>
                  <a:lnTo>
                    <a:pt x="606147" y="3314700"/>
                  </a:lnTo>
                  <a:lnTo>
                    <a:pt x="637452" y="3314700"/>
                  </a:lnTo>
                  <a:lnTo>
                    <a:pt x="630017" y="3225800"/>
                  </a:lnTo>
                  <a:close/>
                </a:path>
                <a:path w="3461384" h="4660900">
                  <a:moveTo>
                    <a:pt x="3126267" y="3302000"/>
                  </a:moveTo>
                  <a:lnTo>
                    <a:pt x="3124070" y="3302000"/>
                  </a:lnTo>
                  <a:lnTo>
                    <a:pt x="3123546" y="3314601"/>
                  </a:lnTo>
                  <a:lnTo>
                    <a:pt x="3123786" y="3314700"/>
                  </a:lnTo>
                  <a:lnTo>
                    <a:pt x="3126267" y="3302000"/>
                  </a:lnTo>
                  <a:close/>
                </a:path>
                <a:path w="3461384" h="4660900">
                  <a:moveTo>
                    <a:pt x="3110330" y="3213158"/>
                  </a:moveTo>
                  <a:lnTo>
                    <a:pt x="3092969" y="3302000"/>
                  </a:lnTo>
                  <a:lnTo>
                    <a:pt x="3123546" y="3314601"/>
                  </a:lnTo>
                  <a:lnTo>
                    <a:pt x="3124070" y="3302000"/>
                  </a:lnTo>
                  <a:lnTo>
                    <a:pt x="3126267" y="3302000"/>
                  </a:lnTo>
                  <a:lnTo>
                    <a:pt x="3141158" y="3225800"/>
                  </a:lnTo>
                  <a:lnTo>
                    <a:pt x="3110330" y="3213158"/>
                  </a:lnTo>
                  <a:close/>
                </a:path>
                <a:path w="3461384" h="4660900">
                  <a:moveTo>
                    <a:pt x="2400260" y="3238500"/>
                  </a:moveTo>
                  <a:lnTo>
                    <a:pt x="2344966" y="3302000"/>
                  </a:lnTo>
                  <a:lnTo>
                    <a:pt x="2345602" y="3302658"/>
                  </a:lnTo>
                  <a:lnTo>
                    <a:pt x="2346258" y="3302000"/>
                  </a:lnTo>
                  <a:lnTo>
                    <a:pt x="2387947" y="3302000"/>
                  </a:lnTo>
                  <a:lnTo>
                    <a:pt x="2419287" y="3258810"/>
                  </a:lnTo>
                  <a:lnTo>
                    <a:pt x="2412534" y="3251199"/>
                  </a:lnTo>
                  <a:lnTo>
                    <a:pt x="2400260" y="3238500"/>
                  </a:lnTo>
                  <a:close/>
                </a:path>
                <a:path w="3461384" h="4660900">
                  <a:moveTo>
                    <a:pt x="2462472" y="3175568"/>
                  </a:moveTo>
                  <a:lnTo>
                    <a:pt x="2401268" y="3238500"/>
                  </a:lnTo>
                  <a:lnTo>
                    <a:pt x="2402122" y="3239463"/>
                  </a:lnTo>
                  <a:lnTo>
                    <a:pt x="2424810" y="3251200"/>
                  </a:lnTo>
                  <a:lnTo>
                    <a:pt x="2419287" y="3258810"/>
                  </a:lnTo>
                  <a:lnTo>
                    <a:pt x="2423802" y="3263900"/>
                  </a:lnTo>
                  <a:lnTo>
                    <a:pt x="2485559" y="3200400"/>
                  </a:lnTo>
                  <a:lnTo>
                    <a:pt x="2474292" y="3187700"/>
                  </a:lnTo>
                  <a:lnTo>
                    <a:pt x="2464339" y="3176481"/>
                  </a:lnTo>
                  <a:lnTo>
                    <a:pt x="2462472" y="3175568"/>
                  </a:lnTo>
                  <a:close/>
                </a:path>
                <a:path w="3461384" h="4660900">
                  <a:moveTo>
                    <a:pt x="2402122" y="3239463"/>
                  </a:moveTo>
                  <a:lnTo>
                    <a:pt x="2412535" y="3251200"/>
                  </a:lnTo>
                  <a:lnTo>
                    <a:pt x="2419287" y="3258810"/>
                  </a:lnTo>
                  <a:lnTo>
                    <a:pt x="2424810" y="3251200"/>
                  </a:lnTo>
                  <a:lnTo>
                    <a:pt x="2402122" y="3239463"/>
                  </a:lnTo>
                  <a:close/>
                </a:path>
                <a:path w="3461384" h="4660900">
                  <a:moveTo>
                    <a:pt x="2412534" y="3251199"/>
                  </a:moveTo>
                  <a:close/>
                </a:path>
                <a:path w="3461384" h="4660900">
                  <a:moveTo>
                    <a:pt x="2400260" y="3238500"/>
                  </a:moveTo>
                  <a:lnTo>
                    <a:pt x="2412534" y="3251199"/>
                  </a:lnTo>
                  <a:lnTo>
                    <a:pt x="2402122" y="3239463"/>
                  </a:lnTo>
                  <a:lnTo>
                    <a:pt x="2400260" y="3238500"/>
                  </a:lnTo>
                  <a:close/>
                </a:path>
                <a:path w="3461384" h="4660900">
                  <a:moveTo>
                    <a:pt x="2401268" y="3238500"/>
                  </a:moveTo>
                  <a:lnTo>
                    <a:pt x="2400260" y="3238500"/>
                  </a:lnTo>
                  <a:lnTo>
                    <a:pt x="2402122" y="3239463"/>
                  </a:lnTo>
                  <a:lnTo>
                    <a:pt x="2401268" y="3238500"/>
                  </a:lnTo>
                  <a:close/>
                </a:path>
                <a:path w="3461384" h="4660900">
                  <a:moveTo>
                    <a:pt x="618880" y="3124314"/>
                  </a:moveTo>
                  <a:lnTo>
                    <a:pt x="587974" y="3136900"/>
                  </a:lnTo>
                  <a:lnTo>
                    <a:pt x="598771" y="3225800"/>
                  </a:lnTo>
                  <a:lnTo>
                    <a:pt x="629958" y="3225800"/>
                  </a:lnTo>
                  <a:lnTo>
                    <a:pt x="620511" y="3136900"/>
                  </a:lnTo>
                  <a:lnTo>
                    <a:pt x="619267" y="3136900"/>
                  </a:lnTo>
                  <a:lnTo>
                    <a:pt x="618880" y="3124314"/>
                  </a:lnTo>
                  <a:close/>
                </a:path>
                <a:path w="3461384" h="4660900">
                  <a:moveTo>
                    <a:pt x="3141005" y="3225674"/>
                  </a:moveTo>
                  <a:lnTo>
                    <a:pt x="3141158" y="3225800"/>
                  </a:lnTo>
                  <a:lnTo>
                    <a:pt x="3141314" y="3225800"/>
                  </a:lnTo>
                  <a:lnTo>
                    <a:pt x="3141005" y="3225674"/>
                  </a:lnTo>
                  <a:close/>
                </a:path>
                <a:path w="3461384" h="4660900">
                  <a:moveTo>
                    <a:pt x="3125750" y="3213100"/>
                  </a:moveTo>
                  <a:lnTo>
                    <a:pt x="3141005" y="3225674"/>
                  </a:lnTo>
                  <a:lnTo>
                    <a:pt x="3141314" y="3225800"/>
                  </a:lnTo>
                  <a:lnTo>
                    <a:pt x="3125750" y="3213100"/>
                  </a:lnTo>
                  <a:close/>
                </a:path>
                <a:path w="3461384" h="4660900">
                  <a:moveTo>
                    <a:pt x="3143027" y="3213100"/>
                  </a:moveTo>
                  <a:lnTo>
                    <a:pt x="3125750" y="3213100"/>
                  </a:lnTo>
                  <a:lnTo>
                    <a:pt x="3141314" y="3225800"/>
                  </a:lnTo>
                  <a:lnTo>
                    <a:pt x="3143027" y="3213100"/>
                  </a:lnTo>
                  <a:close/>
                </a:path>
                <a:path w="3461384" h="4660900">
                  <a:moveTo>
                    <a:pt x="3125750" y="3213100"/>
                  </a:moveTo>
                  <a:lnTo>
                    <a:pt x="3110341" y="3213100"/>
                  </a:lnTo>
                  <a:lnTo>
                    <a:pt x="3141005" y="3225674"/>
                  </a:lnTo>
                  <a:lnTo>
                    <a:pt x="3125750" y="3213100"/>
                  </a:lnTo>
                  <a:close/>
                </a:path>
                <a:path w="3461384" h="4660900">
                  <a:moveTo>
                    <a:pt x="3110341" y="3213100"/>
                  </a:moveTo>
                  <a:lnTo>
                    <a:pt x="3125750" y="3219450"/>
                  </a:lnTo>
                  <a:lnTo>
                    <a:pt x="3110341" y="3213100"/>
                  </a:lnTo>
                  <a:close/>
                </a:path>
                <a:path w="3461384" h="4660900">
                  <a:moveTo>
                    <a:pt x="3122176" y="3124219"/>
                  </a:moveTo>
                  <a:lnTo>
                    <a:pt x="3110185" y="3213100"/>
                  </a:lnTo>
                  <a:lnTo>
                    <a:pt x="3110330" y="3213158"/>
                  </a:lnTo>
                  <a:lnTo>
                    <a:pt x="3143027" y="3213100"/>
                  </a:lnTo>
                  <a:lnTo>
                    <a:pt x="3153307" y="3136900"/>
                  </a:lnTo>
                  <a:lnTo>
                    <a:pt x="3122176" y="3124219"/>
                  </a:lnTo>
                  <a:close/>
                </a:path>
                <a:path w="3461384" h="4660900">
                  <a:moveTo>
                    <a:pt x="2474292" y="3187700"/>
                  </a:moveTo>
                  <a:lnTo>
                    <a:pt x="2485559" y="3200400"/>
                  </a:lnTo>
                  <a:lnTo>
                    <a:pt x="2474292" y="3187700"/>
                  </a:lnTo>
                  <a:close/>
                </a:path>
                <a:path w="3461384" h="4660900">
                  <a:moveTo>
                    <a:pt x="2486507" y="3187700"/>
                  </a:moveTo>
                  <a:lnTo>
                    <a:pt x="2474292" y="3187700"/>
                  </a:lnTo>
                  <a:lnTo>
                    <a:pt x="2485559" y="3200400"/>
                  </a:lnTo>
                  <a:lnTo>
                    <a:pt x="2486507" y="3187700"/>
                  </a:lnTo>
                  <a:close/>
                </a:path>
                <a:path w="3461384" h="4660900">
                  <a:moveTo>
                    <a:pt x="2497248" y="3175000"/>
                  </a:moveTo>
                  <a:lnTo>
                    <a:pt x="2463024" y="3175000"/>
                  </a:lnTo>
                  <a:lnTo>
                    <a:pt x="2464339" y="3176481"/>
                  </a:lnTo>
                  <a:lnTo>
                    <a:pt x="2487273" y="3187700"/>
                  </a:lnTo>
                  <a:lnTo>
                    <a:pt x="2497248" y="3175000"/>
                  </a:lnTo>
                  <a:close/>
                </a:path>
                <a:path w="3461384" h="4660900">
                  <a:moveTo>
                    <a:pt x="2463024" y="3175000"/>
                  </a:moveTo>
                  <a:lnTo>
                    <a:pt x="2462472" y="3175568"/>
                  </a:lnTo>
                  <a:lnTo>
                    <a:pt x="2464339" y="3176481"/>
                  </a:lnTo>
                  <a:lnTo>
                    <a:pt x="2463024" y="3175000"/>
                  </a:lnTo>
                  <a:close/>
                </a:path>
                <a:path w="3461384" h="4660900">
                  <a:moveTo>
                    <a:pt x="2511187" y="3098800"/>
                  </a:moveTo>
                  <a:lnTo>
                    <a:pt x="2461310" y="3175000"/>
                  </a:lnTo>
                  <a:lnTo>
                    <a:pt x="2462472" y="3175568"/>
                  </a:lnTo>
                  <a:lnTo>
                    <a:pt x="2463024" y="3175000"/>
                  </a:lnTo>
                  <a:lnTo>
                    <a:pt x="2497248" y="3175000"/>
                  </a:lnTo>
                  <a:lnTo>
                    <a:pt x="2537150" y="3124200"/>
                  </a:lnTo>
                  <a:lnTo>
                    <a:pt x="2536945" y="3124200"/>
                  </a:lnTo>
                  <a:lnTo>
                    <a:pt x="2524168" y="3111500"/>
                  </a:lnTo>
                  <a:lnTo>
                    <a:pt x="2511187" y="3098800"/>
                  </a:lnTo>
                  <a:close/>
                </a:path>
                <a:path w="3461384" h="4660900">
                  <a:moveTo>
                    <a:pt x="619267" y="2946400"/>
                  </a:moveTo>
                  <a:lnTo>
                    <a:pt x="587868" y="2946400"/>
                  </a:lnTo>
                  <a:lnTo>
                    <a:pt x="585141" y="3048000"/>
                  </a:lnTo>
                  <a:lnTo>
                    <a:pt x="587868" y="3136900"/>
                  </a:lnTo>
                  <a:lnTo>
                    <a:pt x="618880" y="3124314"/>
                  </a:lnTo>
                  <a:lnTo>
                    <a:pt x="616545" y="3047797"/>
                  </a:lnTo>
                  <a:lnTo>
                    <a:pt x="619267" y="2946400"/>
                  </a:lnTo>
                  <a:close/>
                </a:path>
                <a:path w="3461384" h="4660900">
                  <a:moveTo>
                    <a:pt x="619161" y="3124200"/>
                  </a:moveTo>
                  <a:lnTo>
                    <a:pt x="618880" y="3124314"/>
                  </a:lnTo>
                  <a:lnTo>
                    <a:pt x="619267" y="3136900"/>
                  </a:lnTo>
                  <a:lnTo>
                    <a:pt x="620511" y="3136900"/>
                  </a:lnTo>
                  <a:lnTo>
                    <a:pt x="619161" y="3124200"/>
                  </a:lnTo>
                  <a:close/>
                </a:path>
                <a:path w="3461384" h="4660900">
                  <a:moveTo>
                    <a:pt x="3153256" y="3136858"/>
                  </a:moveTo>
                  <a:close/>
                </a:path>
                <a:path w="3461384" h="4660900">
                  <a:moveTo>
                    <a:pt x="3137743" y="3124200"/>
                  </a:moveTo>
                  <a:lnTo>
                    <a:pt x="3153256" y="3136858"/>
                  </a:lnTo>
                  <a:lnTo>
                    <a:pt x="3137743" y="3124200"/>
                  </a:lnTo>
                  <a:close/>
                </a:path>
                <a:path w="3461384" h="4660900">
                  <a:moveTo>
                    <a:pt x="3154730" y="3124200"/>
                  </a:moveTo>
                  <a:lnTo>
                    <a:pt x="3137743" y="3124200"/>
                  </a:lnTo>
                  <a:lnTo>
                    <a:pt x="3153359" y="3136900"/>
                  </a:lnTo>
                  <a:lnTo>
                    <a:pt x="3154730" y="3124200"/>
                  </a:lnTo>
                  <a:close/>
                </a:path>
                <a:path w="3461384" h="4660900">
                  <a:moveTo>
                    <a:pt x="3137743" y="3124200"/>
                  </a:moveTo>
                  <a:lnTo>
                    <a:pt x="3122179" y="3124200"/>
                  </a:lnTo>
                  <a:lnTo>
                    <a:pt x="3153256" y="3136858"/>
                  </a:lnTo>
                  <a:lnTo>
                    <a:pt x="3137743" y="3124200"/>
                  </a:lnTo>
                  <a:close/>
                </a:path>
                <a:path w="3461384" h="4660900">
                  <a:moveTo>
                    <a:pt x="3122179" y="3124200"/>
                  </a:moveTo>
                  <a:lnTo>
                    <a:pt x="3137741" y="3130549"/>
                  </a:lnTo>
                  <a:lnTo>
                    <a:pt x="3122179" y="3124200"/>
                  </a:lnTo>
                  <a:close/>
                </a:path>
                <a:path w="3461384" h="4660900">
                  <a:moveTo>
                    <a:pt x="3131729" y="3035300"/>
                  </a:moveTo>
                  <a:lnTo>
                    <a:pt x="3122140" y="3124079"/>
                  </a:lnTo>
                  <a:lnTo>
                    <a:pt x="3122176" y="3124219"/>
                  </a:lnTo>
                  <a:lnTo>
                    <a:pt x="3154730" y="3124200"/>
                  </a:lnTo>
                  <a:lnTo>
                    <a:pt x="3162960" y="3048000"/>
                  </a:lnTo>
                  <a:lnTo>
                    <a:pt x="3162690" y="3048000"/>
                  </a:lnTo>
                  <a:lnTo>
                    <a:pt x="3147335" y="3041646"/>
                  </a:lnTo>
                  <a:lnTo>
                    <a:pt x="3131729" y="3035300"/>
                  </a:lnTo>
                  <a:close/>
                </a:path>
                <a:path w="3461384" h="4660900">
                  <a:moveTo>
                    <a:pt x="2524173" y="3111504"/>
                  </a:moveTo>
                  <a:lnTo>
                    <a:pt x="2536945" y="3124200"/>
                  </a:lnTo>
                  <a:lnTo>
                    <a:pt x="2524173" y="3111504"/>
                  </a:lnTo>
                  <a:close/>
                </a:path>
                <a:path w="3461384" h="4660900">
                  <a:moveTo>
                    <a:pt x="2537026" y="3124079"/>
                  </a:moveTo>
                  <a:close/>
                </a:path>
                <a:path w="3461384" h="4660900">
                  <a:moveTo>
                    <a:pt x="2562704" y="3035373"/>
                  </a:moveTo>
                  <a:lnTo>
                    <a:pt x="2511392" y="3098800"/>
                  </a:lnTo>
                  <a:lnTo>
                    <a:pt x="2524173" y="3111504"/>
                  </a:lnTo>
                  <a:lnTo>
                    <a:pt x="2537026" y="3124079"/>
                  </a:lnTo>
                  <a:lnTo>
                    <a:pt x="2588316" y="3048000"/>
                  </a:lnTo>
                  <a:lnTo>
                    <a:pt x="2575532" y="3041646"/>
                  </a:lnTo>
                  <a:lnTo>
                    <a:pt x="2562704" y="3035373"/>
                  </a:lnTo>
                  <a:close/>
                </a:path>
                <a:path w="3461384" h="4660900">
                  <a:moveTo>
                    <a:pt x="2511392" y="3098800"/>
                  </a:moveTo>
                  <a:lnTo>
                    <a:pt x="2511187" y="3098800"/>
                  </a:lnTo>
                  <a:lnTo>
                    <a:pt x="2524169" y="3111500"/>
                  </a:lnTo>
                  <a:lnTo>
                    <a:pt x="2511392" y="3098800"/>
                  </a:lnTo>
                  <a:close/>
                </a:path>
                <a:path w="3461384" h="4660900">
                  <a:moveTo>
                    <a:pt x="2588112" y="3047797"/>
                  </a:moveTo>
                  <a:lnTo>
                    <a:pt x="2588316" y="3048000"/>
                  </a:lnTo>
                  <a:lnTo>
                    <a:pt x="2588526" y="3048000"/>
                  </a:lnTo>
                  <a:lnTo>
                    <a:pt x="2588112" y="3047797"/>
                  </a:lnTo>
                  <a:close/>
                </a:path>
                <a:path w="3461384" h="4660900">
                  <a:moveTo>
                    <a:pt x="2575539" y="3035300"/>
                  </a:moveTo>
                  <a:lnTo>
                    <a:pt x="2588112" y="3047797"/>
                  </a:lnTo>
                  <a:lnTo>
                    <a:pt x="2588526" y="3048000"/>
                  </a:lnTo>
                  <a:lnTo>
                    <a:pt x="2575539" y="3035300"/>
                  </a:lnTo>
                  <a:close/>
                </a:path>
                <a:path w="3461384" h="4660900">
                  <a:moveTo>
                    <a:pt x="2596807" y="3035300"/>
                  </a:moveTo>
                  <a:lnTo>
                    <a:pt x="2575539" y="3035300"/>
                  </a:lnTo>
                  <a:lnTo>
                    <a:pt x="2588526" y="3048000"/>
                  </a:lnTo>
                  <a:lnTo>
                    <a:pt x="2596807" y="3035300"/>
                  </a:lnTo>
                  <a:close/>
                </a:path>
                <a:path w="3461384" h="4660900">
                  <a:moveTo>
                    <a:pt x="3147335" y="3041646"/>
                  </a:moveTo>
                  <a:lnTo>
                    <a:pt x="3162690" y="3048000"/>
                  </a:lnTo>
                  <a:lnTo>
                    <a:pt x="3147335" y="3041646"/>
                  </a:lnTo>
                  <a:close/>
                </a:path>
                <a:path w="3461384" h="4660900">
                  <a:moveTo>
                    <a:pt x="3162712" y="3047899"/>
                  </a:moveTo>
                  <a:lnTo>
                    <a:pt x="3162960" y="3048000"/>
                  </a:lnTo>
                  <a:lnTo>
                    <a:pt x="3162712" y="3047899"/>
                  </a:lnTo>
                  <a:close/>
                </a:path>
                <a:path w="3461384" h="4660900">
                  <a:moveTo>
                    <a:pt x="3151032" y="2946492"/>
                  </a:moveTo>
                  <a:lnTo>
                    <a:pt x="3131998" y="3035300"/>
                  </a:lnTo>
                  <a:lnTo>
                    <a:pt x="3147339" y="3041647"/>
                  </a:lnTo>
                  <a:lnTo>
                    <a:pt x="3162712" y="3047899"/>
                  </a:lnTo>
                  <a:lnTo>
                    <a:pt x="3181744" y="2959100"/>
                  </a:lnTo>
                  <a:lnTo>
                    <a:pt x="3151032" y="2946492"/>
                  </a:lnTo>
                  <a:close/>
                </a:path>
                <a:path w="3461384" h="4660900">
                  <a:moveTo>
                    <a:pt x="2575539" y="3035300"/>
                  </a:moveTo>
                  <a:lnTo>
                    <a:pt x="2562763" y="3035300"/>
                  </a:lnTo>
                  <a:lnTo>
                    <a:pt x="2575535" y="3041647"/>
                  </a:lnTo>
                  <a:lnTo>
                    <a:pt x="2588112" y="3047797"/>
                  </a:lnTo>
                  <a:lnTo>
                    <a:pt x="2575539" y="3035300"/>
                  </a:lnTo>
                  <a:close/>
                </a:path>
                <a:path w="3461384" h="4660900">
                  <a:moveTo>
                    <a:pt x="2562763" y="3035300"/>
                  </a:moveTo>
                  <a:lnTo>
                    <a:pt x="2575535" y="3041647"/>
                  </a:lnTo>
                  <a:lnTo>
                    <a:pt x="2562763" y="3035300"/>
                  </a:lnTo>
                  <a:close/>
                </a:path>
                <a:path w="3461384" h="4660900">
                  <a:moveTo>
                    <a:pt x="2612184" y="2959189"/>
                  </a:moveTo>
                  <a:lnTo>
                    <a:pt x="2562553" y="3035300"/>
                  </a:lnTo>
                  <a:lnTo>
                    <a:pt x="2562704" y="3035373"/>
                  </a:lnTo>
                  <a:lnTo>
                    <a:pt x="2596807" y="3035300"/>
                  </a:lnTo>
                  <a:lnTo>
                    <a:pt x="2638215" y="2971800"/>
                  </a:lnTo>
                  <a:lnTo>
                    <a:pt x="2612184" y="2959189"/>
                  </a:lnTo>
                  <a:close/>
                </a:path>
                <a:path w="3461384" h="4660900">
                  <a:moveTo>
                    <a:pt x="2637979" y="2971568"/>
                  </a:moveTo>
                  <a:lnTo>
                    <a:pt x="2638215" y="2971800"/>
                  </a:lnTo>
                  <a:lnTo>
                    <a:pt x="2638460" y="2971800"/>
                  </a:lnTo>
                  <a:lnTo>
                    <a:pt x="2637979" y="2971568"/>
                  </a:lnTo>
                  <a:close/>
                </a:path>
                <a:path w="3461384" h="4660900">
                  <a:moveTo>
                    <a:pt x="2625229" y="2959100"/>
                  </a:moveTo>
                  <a:lnTo>
                    <a:pt x="2637979" y="2971568"/>
                  </a:lnTo>
                  <a:lnTo>
                    <a:pt x="2638460" y="2971800"/>
                  </a:lnTo>
                  <a:lnTo>
                    <a:pt x="2625229" y="2959100"/>
                  </a:lnTo>
                  <a:close/>
                </a:path>
                <a:path w="3461384" h="4660900">
                  <a:moveTo>
                    <a:pt x="2646406" y="2959100"/>
                  </a:moveTo>
                  <a:lnTo>
                    <a:pt x="2625229" y="2959100"/>
                  </a:lnTo>
                  <a:lnTo>
                    <a:pt x="2638460" y="2971800"/>
                  </a:lnTo>
                  <a:lnTo>
                    <a:pt x="2646406" y="2959100"/>
                  </a:lnTo>
                  <a:close/>
                </a:path>
                <a:path w="3461384" h="4660900">
                  <a:moveTo>
                    <a:pt x="2625229" y="2959100"/>
                  </a:moveTo>
                  <a:lnTo>
                    <a:pt x="2612243" y="2959100"/>
                  </a:lnTo>
                  <a:lnTo>
                    <a:pt x="2637979" y="2971568"/>
                  </a:lnTo>
                  <a:lnTo>
                    <a:pt x="2625229" y="2959100"/>
                  </a:lnTo>
                  <a:close/>
                </a:path>
                <a:path w="3461384" h="4660900">
                  <a:moveTo>
                    <a:pt x="2612243" y="2959100"/>
                  </a:moveTo>
                  <a:lnTo>
                    <a:pt x="2625229" y="2965450"/>
                  </a:lnTo>
                  <a:lnTo>
                    <a:pt x="2612243" y="2959100"/>
                  </a:lnTo>
                  <a:close/>
                </a:path>
                <a:path w="3461384" h="4660900">
                  <a:moveTo>
                    <a:pt x="2659583" y="2883037"/>
                  </a:moveTo>
                  <a:lnTo>
                    <a:pt x="2611997" y="2959100"/>
                  </a:lnTo>
                  <a:lnTo>
                    <a:pt x="2612184" y="2959189"/>
                  </a:lnTo>
                  <a:lnTo>
                    <a:pt x="2646406" y="2959100"/>
                  </a:lnTo>
                  <a:lnTo>
                    <a:pt x="2686133" y="2895600"/>
                  </a:lnTo>
                  <a:lnTo>
                    <a:pt x="2672898" y="2889248"/>
                  </a:lnTo>
                  <a:lnTo>
                    <a:pt x="2659583" y="2883037"/>
                  </a:lnTo>
                  <a:close/>
                </a:path>
                <a:path w="3461384" h="4660900">
                  <a:moveTo>
                    <a:pt x="3181506" y="2958902"/>
                  </a:moveTo>
                  <a:lnTo>
                    <a:pt x="3181744" y="2959100"/>
                  </a:lnTo>
                  <a:lnTo>
                    <a:pt x="3181990" y="2959100"/>
                  </a:lnTo>
                  <a:lnTo>
                    <a:pt x="3181506" y="2958902"/>
                  </a:lnTo>
                  <a:close/>
                </a:path>
                <a:path w="3461384" h="4660900">
                  <a:moveTo>
                    <a:pt x="3166398" y="2946400"/>
                  </a:moveTo>
                  <a:lnTo>
                    <a:pt x="3181506" y="2958902"/>
                  </a:lnTo>
                  <a:lnTo>
                    <a:pt x="3181990" y="2959100"/>
                  </a:lnTo>
                  <a:lnTo>
                    <a:pt x="3166398" y="2946400"/>
                  </a:lnTo>
                  <a:close/>
                </a:path>
                <a:path w="3461384" h="4660900">
                  <a:moveTo>
                    <a:pt x="3183533" y="2946400"/>
                  </a:moveTo>
                  <a:lnTo>
                    <a:pt x="3166398" y="2946400"/>
                  </a:lnTo>
                  <a:lnTo>
                    <a:pt x="3181990" y="2959100"/>
                  </a:lnTo>
                  <a:lnTo>
                    <a:pt x="3183533" y="2946400"/>
                  </a:lnTo>
                  <a:close/>
                </a:path>
                <a:path w="3461384" h="4660900">
                  <a:moveTo>
                    <a:pt x="3166398" y="2946400"/>
                  </a:moveTo>
                  <a:lnTo>
                    <a:pt x="3151052" y="2946400"/>
                  </a:lnTo>
                  <a:lnTo>
                    <a:pt x="3181506" y="2958902"/>
                  </a:lnTo>
                  <a:lnTo>
                    <a:pt x="3166398" y="2946400"/>
                  </a:lnTo>
                  <a:close/>
                </a:path>
                <a:path w="3461384" h="4660900">
                  <a:moveTo>
                    <a:pt x="3151052" y="2946400"/>
                  </a:moveTo>
                  <a:lnTo>
                    <a:pt x="3166398" y="2952750"/>
                  </a:lnTo>
                  <a:lnTo>
                    <a:pt x="3151052" y="2946400"/>
                  </a:lnTo>
                  <a:close/>
                </a:path>
                <a:path w="3461384" h="4660900">
                  <a:moveTo>
                    <a:pt x="3161604" y="2857500"/>
                  </a:moveTo>
                  <a:lnTo>
                    <a:pt x="3150806" y="2946400"/>
                  </a:lnTo>
                  <a:lnTo>
                    <a:pt x="3151032" y="2946492"/>
                  </a:lnTo>
                  <a:lnTo>
                    <a:pt x="3183533" y="2946400"/>
                  </a:lnTo>
                  <a:lnTo>
                    <a:pt x="3192787" y="2870200"/>
                  </a:lnTo>
                  <a:lnTo>
                    <a:pt x="3192434" y="2870200"/>
                  </a:lnTo>
                  <a:lnTo>
                    <a:pt x="3161604" y="2857500"/>
                  </a:lnTo>
                  <a:close/>
                </a:path>
                <a:path w="3461384" h="4660900">
                  <a:moveTo>
                    <a:pt x="616952" y="2857500"/>
                  </a:moveTo>
                  <a:lnTo>
                    <a:pt x="616672" y="2857500"/>
                  </a:lnTo>
                  <a:lnTo>
                    <a:pt x="585880" y="2870179"/>
                  </a:lnTo>
                  <a:lnTo>
                    <a:pt x="587866" y="2946400"/>
                  </a:lnTo>
                  <a:lnTo>
                    <a:pt x="619269" y="2946400"/>
                  </a:lnTo>
                  <a:lnTo>
                    <a:pt x="616952" y="2857500"/>
                  </a:lnTo>
                  <a:close/>
                </a:path>
                <a:path w="3461384" h="4660900">
                  <a:moveTo>
                    <a:pt x="2693874" y="2882900"/>
                  </a:moveTo>
                  <a:lnTo>
                    <a:pt x="2659670" y="2882900"/>
                  </a:lnTo>
                  <a:lnTo>
                    <a:pt x="2672898" y="2889248"/>
                  </a:lnTo>
                  <a:lnTo>
                    <a:pt x="2686514" y="2895600"/>
                  </a:lnTo>
                  <a:lnTo>
                    <a:pt x="2693874" y="2882900"/>
                  </a:lnTo>
                  <a:close/>
                </a:path>
                <a:path w="3461384" h="4660900">
                  <a:moveTo>
                    <a:pt x="2659670" y="2882900"/>
                  </a:moveTo>
                  <a:lnTo>
                    <a:pt x="2659583" y="2883037"/>
                  </a:lnTo>
                  <a:lnTo>
                    <a:pt x="2672898" y="2889248"/>
                  </a:lnTo>
                  <a:lnTo>
                    <a:pt x="2659670" y="2882900"/>
                  </a:lnTo>
                  <a:close/>
                </a:path>
                <a:path w="3461384" h="4660900">
                  <a:moveTo>
                    <a:pt x="2703295" y="2806964"/>
                  </a:moveTo>
                  <a:lnTo>
                    <a:pt x="2659288" y="2882900"/>
                  </a:lnTo>
                  <a:lnTo>
                    <a:pt x="2659583" y="2883037"/>
                  </a:lnTo>
                  <a:lnTo>
                    <a:pt x="2659670" y="2882900"/>
                  </a:lnTo>
                  <a:lnTo>
                    <a:pt x="2693874" y="2882900"/>
                  </a:lnTo>
                  <a:lnTo>
                    <a:pt x="2730674" y="2819400"/>
                  </a:lnTo>
                  <a:lnTo>
                    <a:pt x="2717061" y="2813050"/>
                  </a:lnTo>
                  <a:lnTo>
                    <a:pt x="2703295" y="2806964"/>
                  </a:lnTo>
                  <a:close/>
                </a:path>
                <a:path w="3461384" h="4660900">
                  <a:moveTo>
                    <a:pt x="599487" y="2768600"/>
                  </a:moveTo>
                  <a:lnTo>
                    <a:pt x="579693" y="2776750"/>
                  </a:lnTo>
                  <a:lnTo>
                    <a:pt x="577252" y="2781300"/>
                  </a:lnTo>
                  <a:lnTo>
                    <a:pt x="568644" y="2781300"/>
                  </a:lnTo>
                  <a:lnTo>
                    <a:pt x="585830" y="2870200"/>
                  </a:lnTo>
                  <a:lnTo>
                    <a:pt x="585877" y="2870069"/>
                  </a:lnTo>
                  <a:lnTo>
                    <a:pt x="585550" y="2857500"/>
                  </a:lnTo>
                  <a:lnTo>
                    <a:pt x="616672" y="2857500"/>
                  </a:lnTo>
                  <a:lnTo>
                    <a:pt x="601942" y="2781300"/>
                  </a:lnTo>
                  <a:lnTo>
                    <a:pt x="577252" y="2781300"/>
                  </a:lnTo>
                  <a:lnTo>
                    <a:pt x="572517" y="2779705"/>
                  </a:lnTo>
                  <a:lnTo>
                    <a:pt x="601633" y="2779705"/>
                  </a:lnTo>
                  <a:lnTo>
                    <a:pt x="599487" y="2768600"/>
                  </a:lnTo>
                  <a:close/>
                </a:path>
                <a:path w="3461384" h="4660900">
                  <a:moveTo>
                    <a:pt x="3177196" y="2863850"/>
                  </a:moveTo>
                  <a:lnTo>
                    <a:pt x="3192434" y="2870200"/>
                  </a:lnTo>
                  <a:lnTo>
                    <a:pt x="3192466" y="2870069"/>
                  </a:lnTo>
                  <a:lnTo>
                    <a:pt x="3177196" y="2863850"/>
                  </a:lnTo>
                  <a:close/>
                </a:path>
                <a:path w="3461384" h="4660900">
                  <a:moveTo>
                    <a:pt x="3192466" y="2870069"/>
                  </a:moveTo>
                  <a:lnTo>
                    <a:pt x="3192434" y="2870200"/>
                  </a:lnTo>
                  <a:lnTo>
                    <a:pt x="3192787" y="2870200"/>
                  </a:lnTo>
                  <a:lnTo>
                    <a:pt x="3192466" y="2870069"/>
                  </a:lnTo>
                  <a:close/>
                </a:path>
                <a:path w="3461384" h="4660900">
                  <a:moveTo>
                    <a:pt x="616672" y="2857500"/>
                  </a:moveTo>
                  <a:lnTo>
                    <a:pt x="585550" y="2857500"/>
                  </a:lnTo>
                  <a:lnTo>
                    <a:pt x="585880" y="2870179"/>
                  </a:lnTo>
                  <a:lnTo>
                    <a:pt x="616672" y="2857500"/>
                  </a:lnTo>
                  <a:close/>
                </a:path>
                <a:path w="3461384" h="4660900">
                  <a:moveTo>
                    <a:pt x="3183614" y="2768650"/>
                  </a:moveTo>
                  <a:lnTo>
                    <a:pt x="3161957" y="2857500"/>
                  </a:lnTo>
                  <a:lnTo>
                    <a:pt x="3192466" y="2870069"/>
                  </a:lnTo>
                  <a:lnTo>
                    <a:pt x="3214104" y="2781300"/>
                  </a:lnTo>
                  <a:lnTo>
                    <a:pt x="3183614" y="2768650"/>
                  </a:lnTo>
                  <a:close/>
                </a:path>
                <a:path w="3461384" h="4660900">
                  <a:moveTo>
                    <a:pt x="2737397" y="2806700"/>
                  </a:moveTo>
                  <a:lnTo>
                    <a:pt x="2703448" y="2806700"/>
                  </a:lnTo>
                  <a:lnTo>
                    <a:pt x="2717061" y="2813050"/>
                  </a:lnTo>
                  <a:lnTo>
                    <a:pt x="2731425" y="2819400"/>
                  </a:lnTo>
                  <a:lnTo>
                    <a:pt x="2737397" y="2806700"/>
                  </a:lnTo>
                  <a:close/>
                </a:path>
                <a:path w="3461384" h="4660900">
                  <a:moveTo>
                    <a:pt x="2703448" y="2806700"/>
                  </a:moveTo>
                  <a:lnTo>
                    <a:pt x="2703295" y="2806964"/>
                  </a:lnTo>
                  <a:lnTo>
                    <a:pt x="2717061" y="2813050"/>
                  </a:lnTo>
                  <a:lnTo>
                    <a:pt x="2703448" y="2806700"/>
                  </a:lnTo>
                  <a:close/>
                </a:path>
                <a:path w="3461384" h="4660900">
                  <a:moveTo>
                    <a:pt x="2738527" y="2730500"/>
                  </a:moveTo>
                  <a:lnTo>
                    <a:pt x="2702697" y="2806700"/>
                  </a:lnTo>
                  <a:lnTo>
                    <a:pt x="2703295" y="2806964"/>
                  </a:lnTo>
                  <a:lnTo>
                    <a:pt x="2703448" y="2806700"/>
                  </a:lnTo>
                  <a:lnTo>
                    <a:pt x="2737397" y="2806700"/>
                  </a:lnTo>
                  <a:lnTo>
                    <a:pt x="2767254" y="2743200"/>
                  </a:lnTo>
                  <a:lnTo>
                    <a:pt x="2767051" y="2743200"/>
                  </a:lnTo>
                  <a:lnTo>
                    <a:pt x="2752890" y="2736849"/>
                  </a:lnTo>
                  <a:lnTo>
                    <a:pt x="2738527" y="2730500"/>
                  </a:lnTo>
                  <a:close/>
                </a:path>
                <a:path w="3461384" h="4660900">
                  <a:moveTo>
                    <a:pt x="579693" y="2776750"/>
                  </a:moveTo>
                  <a:lnTo>
                    <a:pt x="572517" y="2779705"/>
                  </a:lnTo>
                  <a:lnTo>
                    <a:pt x="577252" y="2781300"/>
                  </a:lnTo>
                  <a:lnTo>
                    <a:pt x="579693" y="2776750"/>
                  </a:lnTo>
                  <a:close/>
                </a:path>
                <a:path w="3461384" h="4660900">
                  <a:moveTo>
                    <a:pt x="3216854" y="2768600"/>
                  </a:moveTo>
                  <a:lnTo>
                    <a:pt x="3183626" y="2768600"/>
                  </a:lnTo>
                  <a:lnTo>
                    <a:pt x="3214238" y="2781300"/>
                  </a:lnTo>
                  <a:lnTo>
                    <a:pt x="3216854" y="2768600"/>
                  </a:lnTo>
                  <a:close/>
                </a:path>
                <a:path w="3461384" h="4660900">
                  <a:moveTo>
                    <a:pt x="515447" y="2717800"/>
                  </a:moveTo>
                  <a:lnTo>
                    <a:pt x="508634" y="2736849"/>
                  </a:lnTo>
                  <a:lnTo>
                    <a:pt x="506605" y="2755900"/>
                  </a:lnTo>
                  <a:lnTo>
                    <a:pt x="501821" y="2755900"/>
                  </a:lnTo>
                  <a:lnTo>
                    <a:pt x="572517" y="2779705"/>
                  </a:lnTo>
                  <a:lnTo>
                    <a:pt x="579693" y="2776750"/>
                  </a:lnTo>
                  <a:lnTo>
                    <a:pt x="590878" y="2755900"/>
                  </a:lnTo>
                  <a:lnTo>
                    <a:pt x="506605" y="2755900"/>
                  </a:lnTo>
                  <a:lnTo>
                    <a:pt x="502070" y="2755204"/>
                  </a:lnTo>
                  <a:lnTo>
                    <a:pt x="589502" y="2755204"/>
                  </a:lnTo>
                  <a:lnTo>
                    <a:pt x="515447" y="2717800"/>
                  </a:lnTo>
                  <a:close/>
                </a:path>
                <a:path w="3461384" h="4660900">
                  <a:moveTo>
                    <a:pt x="3183626" y="2768600"/>
                  </a:moveTo>
                  <a:lnTo>
                    <a:pt x="3198865" y="2774950"/>
                  </a:lnTo>
                  <a:lnTo>
                    <a:pt x="3183626" y="2768600"/>
                  </a:lnTo>
                  <a:close/>
                </a:path>
                <a:path w="3461384" h="4660900">
                  <a:moveTo>
                    <a:pt x="3232545" y="2692400"/>
                  </a:moveTo>
                  <a:lnTo>
                    <a:pt x="3201798" y="2692400"/>
                  </a:lnTo>
                  <a:lnTo>
                    <a:pt x="3183492" y="2768600"/>
                  </a:lnTo>
                  <a:lnTo>
                    <a:pt x="3183626" y="2768600"/>
                  </a:lnTo>
                  <a:lnTo>
                    <a:pt x="3216854" y="2768600"/>
                  </a:lnTo>
                  <a:lnTo>
                    <a:pt x="3232545" y="2692400"/>
                  </a:lnTo>
                  <a:close/>
                </a:path>
                <a:path w="3461384" h="4660900">
                  <a:moveTo>
                    <a:pt x="590878" y="2755900"/>
                  </a:moveTo>
                  <a:lnTo>
                    <a:pt x="584065" y="2768600"/>
                  </a:lnTo>
                  <a:lnTo>
                    <a:pt x="597990" y="2768600"/>
                  </a:lnTo>
                  <a:lnTo>
                    <a:pt x="590878" y="2755900"/>
                  </a:lnTo>
                  <a:close/>
                </a:path>
                <a:path w="3461384" h="4660900">
                  <a:moveTo>
                    <a:pt x="508634" y="2736849"/>
                  </a:moveTo>
                  <a:lnTo>
                    <a:pt x="502070" y="2755204"/>
                  </a:lnTo>
                  <a:lnTo>
                    <a:pt x="506605" y="2755900"/>
                  </a:lnTo>
                  <a:lnTo>
                    <a:pt x="508634" y="2736849"/>
                  </a:lnTo>
                  <a:close/>
                </a:path>
                <a:path w="3461384" h="4660900">
                  <a:moveTo>
                    <a:pt x="423755" y="2743044"/>
                  </a:moveTo>
                  <a:lnTo>
                    <a:pt x="423739" y="2743200"/>
                  </a:lnTo>
                  <a:lnTo>
                    <a:pt x="502070" y="2755204"/>
                  </a:lnTo>
                  <a:lnTo>
                    <a:pt x="506363" y="2743200"/>
                  </a:lnTo>
                  <a:lnTo>
                    <a:pt x="424786" y="2743200"/>
                  </a:lnTo>
                  <a:lnTo>
                    <a:pt x="423755" y="2743044"/>
                  </a:lnTo>
                  <a:close/>
                </a:path>
                <a:path w="3461384" h="4660900">
                  <a:moveTo>
                    <a:pt x="173043" y="2705100"/>
                  </a:moveTo>
                  <a:lnTo>
                    <a:pt x="98221" y="2705100"/>
                  </a:lnTo>
                  <a:lnTo>
                    <a:pt x="89709" y="2717800"/>
                  </a:lnTo>
                  <a:lnTo>
                    <a:pt x="88126" y="2730500"/>
                  </a:lnTo>
                  <a:lnTo>
                    <a:pt x="171851" y="2743200"/>
                  </a:lnTo>
                  <a:lnTo>
                    <a:pt x="173434" y="2724151"/>
                  </a:lnTo>
                  <a:lnTo>
                    <a:pt x="173043" y="2705100"/>
                  </a:lnTo>
                  <a:close/>
                </a:path>
                <a:path w="3461384" h="4660900">
                  <a:moveTo>
                    <a:pt x="173434" y="2730500"/>
                  </a:moveTo>
                  <a:lnTo>
                    <a:pt x="171851" y="2743200"/>
                  </a:lnTo>
                  <a:lnTo>
                    <a:pt x="173824" y="2743200"/>
                  </a:lnTo>
                  <a:lnTo>
                    <a:pt x="173434" y="2730500"/>
                  </a:lnTo>
                  <a:close/>
                </a:path>
                <a:path w="3461384" h="4660900">
                  <a:moveTo>
                    <a:pt x="257031" y="2705100"/>
                  </a:moveTo>
                  <a:lnTo>
                    <a:pt x="175017" y="2705100"/>
                  </a:lnTo>
                  <a:lnTo>
                    <a:pt x="173434" y="2724150"/>
                  </a:lnTo>
                  <a:lnTo>
                    <a:pt x="173824" y="2743200"/>
                  </a:lnTo>
                  <a:lnTo>
                    <a:pt x="257923" y="2743200"/>
                  </a:lnTo>
                  <a:lnTo>
                    <a:pt x="257533" y="2724150"/>
                  </a:lnTo>
                  <a:lnTo>
                    <a:pt x="257031" y="2705100"/>
                  </a:lnTo>
                  <a:close/>
                </a:path>
                <a:path w="3461384" h="4660900">
                  <a:moveTo>
                    <a:pt x="257768" y="2733067"/>
                  </a:moveTo>
                  <a:lnTo>
                    <a:pt x="257923" y="2743200"/>
                  </a:lnTo>
                  <a:lnTo>
                    <a:pt x="257768" y="2733067"/>
                  </a:lnTo>
                  <a:close/>
                </a:path>
                <a:path w="3461384" h="4660900">
                  <a:moveTo>
                    <a:pt x="257533" y="2717800"/>
                  </a:moveTo>
                  <a:lnTo>
                    <a:pt x="257768" y="2733067"/>
                  </a:lnTo>
                  <a:lnTo>
                    <a:pt x="258034" y="2743200"/>
                  </a:lnTo>
                  <a:lnTo>
                    <a:pt x="257533" y="2717800"/>
                  </a:lnTo>
                  <a:close/>
                </a:path>
                <a:path w="3461384" h="4660900">
                  <a:moveTo>
                    <a:pt x="341706" y="2717800"/>
                  </a:moveTo>
                  <a:lnTo>
                    <a:pt x="257533" y="2717800"/>
                  </a:lnTo>
                  <a:lnTo>
                    <a:pt x="258034" y="2743200"/>
                  </a:lnTo>
                  <a:lnTo>
                    <a:pt x="341466" y="2730612"/>
                  </a:lnTo>
                  <a:lnTo>
                    <a:pt x="340724" y="2730500"/>
                  </a:lnTo>
                  <a:lnTo>
                    <a:pt x="341706" y="2717800"/>
                  </a:lnTo>
                  <a:close/>
                </a:path>
                <a:path w="3461384" h="4660900">
                  <a:moveTo>
                    <a:pt x="425768" y="2724150"/>
                  </a:moveTo>
                  <a:lnTo>
                    <a:pt x="423755" y="2743044"/>
                  </a:lnTo>
                  <a:lnTo>
                    <a:pt x="424786" y="2743200"/>
                  </a:lnTo>
                  <a:lnTo>
                    <a:pt x="425768" y="2724150"/>
                  </a:lnTo>
                  <a:close/>
                </a:path>
                <a:path w="3461384" h="4660900">
                  <a:moveTo>
                    <a:pt x="426154" y="2720530"/>
                  </a:moveTo>
                  <a:lnTo>
                    <a:pt x="425768" y="2724151"/>
                  </a:lnTo>
                  <a:lnTo>
                    <a:pt x="424786" y="2743200"/>
                  </a:lnTo>
                  <a:lnTo>
                    <a:pt x="506363" y="2743200"/>
                  </a:lnTo>
                  <a:lnTo>
                    <a:pt x="508634" y="2736849"/>
                  </a:lnTo>
                  <a:lnTo>
                    <a:pt x="509310" y="2730500"/>
                  </a:lnTo>
                  <a:lnTo>
                    <a:pt x="425768" y="2730500"/>
                  </a:lnTo>
                  <a:lnTo>
                    <a:pt x="426154" y="2720530"/>
                  </a:lnTo>
                  <a:close/>
                </a:path>
                <a:path w="3461384" h="4660900">
                  <a:moveTo>
                    <a:pt x="2752890" y="2736849"/>
                  </a:moveTo>
                  <a:lnTo>
                    <a:pt x="2767051" y="2743200"/>
                  </a:lnTo>
                  <a:lnTo>
                    <a:pt x="2752890" y="2736849"/>
                  </a:lnTo>
                  <a:close/>
                </a:path>
                <a:path w="3461384" h="4660900">
                  <a:moveTo>
                    <a:pt x="2767083" y="2743124"/>
                  </a:moveTo>
                  <a:lnTo>
                    <a:pt x="2767254" y="2743200"/>
                  </a:lnTo>
                  <a:lnTo>
                    <a:pt x="2767083" y="2743124"/>
                  </a:lnTo>
                  <a:close/>
                </a:path>
                <a:path w="3461384" h="4660900">
                  <a:moveTo>
                    <a:pt x="2777025" y="2641600"/>
                  </a:moveTo>
                  <a:lnTo>
                    <a:pt x="2738730" y="2730500"/>
                  </a:lnTo>
                  <a:lnTo>
                    <a:pt x="2752890" y="2736849"/>
                  </a:lnTo>
                  <a:lnTo>
                    <a:pt x="2767083" y="2743124"/>
                  </a:lnTo>
                  <a:lnTo>
                    <a:pt x="2805346" y="2654300"/>
                  </a:lnTo>
                  <a:lnTo>
                    <a:pt x="2777025" y="2641600"/>
                  </a:lnTo>
                  <a:close/>
                </a:path>
                <a:path w="3461384" h="4660900">
                  <a:moveTo>
                    <a:pt x="426750" y="2705100"/>
                  </a:moveTo>
                  <a:lnTo>
                    <a:pt x="342689" y="2705100"/>
                  </a:lnTo>
                  <a:lnTo>
                    <a:pt x="341706" y="2717799"/>
                  </a:lnTo>
                  <a:lnTo>
                    <a:pt x="342208" y="2730500"/>
                  </a:lnTo>
                  <a:lnTo>
                    <a:pt x="341466" y="2730612"/>
                  </a:lnTo>
                  <a:lnTo>
                    <a:pt x="423755" y="2743044"/>
                  </a:lnTo>
                  <a:lnTo>
                    <a:pt x="425768" y="2724150"/>
                  </a:lnTo>
                  <a:lnTo>
                    <a:pt x="426750" y="2705100"/>
                  </a:lnTo>
                  <a:close/>
                </a:path>
                <a:path w="3461384" h="4660900">
                  <a:moveTo>
                    <a:pt x="341205" y="2705100"/>
                  </a:moveTo>
                  <a:lnTo>
                    <a:pt x="257142" y="2705100"/>
                  </a:lnTo>
                  <a:lnTo>
                    <a:pt x="257533" y="2724150"/>
                  </a:lnTo>
                  <a:lnTo>
                    <a:pt x="257768" y="2733067"/>
                  </a:lnTo>
                  <a:lnTo>
                    <a:pt x="257533" y="2717800"/>
                  </a:lnTo>
                  <a:lnTo>
                    <a:pt x="341706" y="2717800"/>
                  </a:lnTo>
                  <a:lnTo>
                    <a:pt x="341205" y="2705100"/>
                  </a:lnTo>
                  <a:close/>
                </a:path>
                <a:path w="3461384" h="4660900">
                  <a:moveTo>
                    <a:pt x="341706" y="2717800"/>
                  </a:moveTo>
                  <a:lnTo>
                    <a:pt x="340724" y="2730500"/>
                  </a:lnTo>
                  <a:lnTo>
                    <a:pt x="341466" y="2730612"/>
                  </a:lnTo>
                  <a:lnTo>
                    <a:pt x="342208" y="2730500"/>
                  </a:lnTo>
                  <a:lnTo>
                    <a:pt x="341706" y="2717800"/>
                  </a:lnTo>
                  <a:close/>
                </a:path>
                <a:path w="3461384" h="4660900">
                  <a:moveTo>
                    <a:pt x="35789" y="2659213"/>
                  </a:moveTo>
                  <a:lnTo>
                    <a:pt x="36273" y="2667000"/>
                  </a:lnTo>
                  <a:lnTo>
                    <a:pt x="14750" y="2675715"/>
                  </a:lnTo>
                  <a:lnTo>
                    <a:pt x="12079" y="2679700"/>
                  </a:lnTo>
                  <a:lnTo>
                    <a:pt x="81197" y="2730500"/>
                  </a:lnTo>
                  <a:lnTo>
                    <a:pt x="89709" y="2717799"/>
                  </a:lnTo>
                  <a:lnTo>
                    <a:pt x="91291" y="2705100"/>
                  </a:lnTo>
                  <a:lnTo>
                    <a:pt x="98221" y="2705100"/>
                  </a:lnTo>
                  <a:lnTo>
                    <a:pt x="35789" y="2659213"/>
                  </a:lnTo>
                  <a:close/>
                </a:path>
                <a:path w="3461384" h="4660900">
                  <a:moveTo>
                    <a:pt x="89709" y="2717800"/>
                  </a:moveTo>
                  <a:lnTo>
                    <a:pt x="81197" y="2730500"/>
                  </a:lnTo>
                  <a:lnTo>
                    <a:pt x="88126" y="2730500"/>
                  </a:lnTo>
                  <a:lnTo>
                    <a:pt x="89709" y="2717800"/>
                  </a:lnTo>
                  <a:close/>
                </a:path>
                <a:path w="3461384" h="4660900">
                  <a:moveTo>
                    <a:pt x="427797" y="2705100"/>
                  </a:moveTo>
                  <a:lnTo>
                    <a:pt x="426154" y="2720530"/>
                  </a:lnTo>
                  <a:lnTo>
                    <a:pt x="425768" y="2730500"/>
                  </a:lnTo>
                  <a:lnTo>
                    <a:pt x="427797" y="2705100"/>
                  </a:lnTo>
                  <a:close/>
                </a:path>
                <a:path w="3461384" h="4660900">
                  <a:moveTo>
                    <a:pt x="427797" y="2705100"/>
                  </a:moveTo>
                  <a:lnTo>
                    <a:pt x="425768" y="2730500"/>
                  </a:lnTo>
                  <a:lnTo>
                    <a:pt x="508634" y="2730500"/>
                  </a:lnTo>
                  <a:lnTo>
                    <a:pt x="510663" y="2717800"/>
                  </a:lnTo>
                  <a:lnTo>
                    <a:pt x="427797" y="2705100"/>
                  </a:lnTo>
                  <a:close/>
                </a:path>
                <a:path w="3461384" h="4660900">
                  <a:moveTo>
                    <a:pt x="510663" y="2717800"/>
                  </a:moveTo>
                  <a:lnTo>
                    <a:pt x="508634" y="2730500"/>
                  </a:lnTo>
                  <a:lnTo>
                    <a:pt x="509478" y="2728926"/>
                  </a:lnTo>
                  <a:lnTo>
                    <a:pt x="510663" y="2717800"/>
                  </a:lnTo>
                  <a:close/>
                </a:path>
                <a:path w="3461384" h="4660900">
                  <a:moveTo>
                    <a:pt x="509478" y="2728926"/>
                  </a:moveTo>
                  <a:lnTo>
                    <a:pt x="508634" y="2730500"/>
                  </a:lnTo>
                  <a:lnTo>
                    <a:pt x="509310" y="2730500"/>
                  </a:lnTo>
                  <a:lnTo>
                    <a:pt x="509478" y="2728926"/>
                  </a:lnTo>
                  <a:close/>
                </a:path>
                <a:path w="3461384" h="4660900">
                  <a:moveTo>
                    <a:pt x="515447" y="2717800"/>
                  </a:moveTo>
                  <a:lnTo>
                    <a:pt x="510663" y="2717800"/>
                  </a:lnTo>
                  <a:lnTo>
                    <a:pt x="509478" y="2728926"/>
                  </a:lnTo>
                  <a:lnTo>
                    <a:pt x="515447" y="2717800"/>
                  </a:lnTo>
                  <a:close/>
                </a:path>
                <a:path w="3461384" h="4660900">
                  <a:moveTo>
                    <a:pt x="257142" y="2705100"/>
                  </a:moveTo>
                  <a:lnTo>
                    <a:pt x="257533" y="2724151"/>
                  </a:lnTo>
                  <a:lnTo>
                    <a:pt x="257142" y="2705100"/>
                  </a:lnTo>
                  <a:close/>
                </a:path>
                <a:path w="3461384" h="4660900">
                  <a:moveTo>
                    <a:pt x="175017" y="2705100"/>
                  </a:moveTo>
                  <a:lnTo>
                    <a:pt x="173043" y="2705100"/>
                  </a:lnTo>
                  <a:lnTo>
                    <a:pt x="173434" y="2724150"/>
                  </a:lnTo>
                  <a:lnTo>
                    <a:pt x="175017" y="2705100"/>
                  </a:lnTo>
                  <a:close/>
                </a:path>
                <a:path w="3461384" h="4660900">
                  <a:moveTo>
                    <a:pt x="427797" y="2705100"/>
                  </a:moveTo>
                  <a:lnTo>
                    <a:pt x="426750" y="2705100"/>
                  </a:lnTo>
                  <a:lnTo>
                    <a:pt x="426154" y="2720530"/>
                  </a:lnTo>
                  <a:lnTo>
                    <a:pt x="427797" y="2705100"/>
                  </a:lnTo>
                  <a:close/>
                </a:path>
                <a:path w="3461384" h="4660900">
                  <a:moveTo>
                    <a:pt x="98221" y="2705100"/>
                  </a:moveTo>
                  <a:lnTo>
                    <a:pt x="91291" y="2705100"/>
                  </a:lnTo>
                  <a:lnTo>
                    <a:pt x="89709" y="2717800"/>
                  </a:lnTo>
                  <a:lnTo>
                    <a:pt x="98221" y="2705100"/>
                  </a:lnTo>
                  <a:close/>
                </a:path>
                <a:path w="3461384" h="4660900">
                  <a:moveTo>
                    <a:pt x="342689" y="2705100"/>
                  </a:moveTo>
                  <a:lnTo>
                    <a:pt x="341205" y="2705100"/>
                  </a:lnTo>
                  <a:lnTo>
                    <a:pt x="341706" y="2717799"/>
                  </a:lnTo>
                  <a:lnTo>
                    <a:pt x="342689" y="2705100"/>
                  </a:lnTo>
                  <a:close/>
                </a:path>
                <a:path w="3461384" h="4660900">
                  <a:moveTo>
                    <a:pt x="3250492" y="2603500"/>
                  </a:moveTo>
                  <a:lnTo>
                    <a:pt x="3219717" y="2603500"/>
                  </a:lnTo>
                  <a:lnTo>
                    <a:pt x="3201785" y="2692400"/>
                  </a:lnTo>
                  <a:lnTo>
                    <a:pt x="3232559" y="2692400"/>
                  </a:lnTo>
                  <a:lnTo>
                    <a:pt x="3250492" y="2603500"/>
                  </a:lnTo>
                  <a:close/>
                </a:path>
                <a:path w="3461384" h="4660900">
                  <a:moveTo>
                    <a:pt x="31529" y="2590800"/>
                  </a:moveTo>
                  <a:lnTo>
                    <a:pt x="164" y="2590800"/>
                  </a:lnTo>
                  <a:lnTo>
                    <a:pt x="4909" y="2679700"/>
                  </a:lnTo>
                  <a:lnTo>
                    <a:pt x="20591" y="2667000"/>
                  </a:lnTo>
                  <a:lnTo>
                    <a:pt x="29103" y="2654300"/>
                  </a:lnTo>
                  <a:lnTo>
                    <a:pt x="35483" y="2654300"/>
                  </a:lnTo>
                  <a:lnTo>
                    <a:pt x="31529" y="2590800"/>
                  </a:lnTo>
                  <a:close/>
                </a:path>
                <a:path w="3461384" h="4660900">
                  <a:moveTo>
                    <a:pt x="20591" y="2667000"/>
                  </a:moveTo>
                  <a:lnTo>
                    <a:pt x="4909" y="2679700"/>
                  </a:lnTo>
                  <a:lnTo>
                    <a:pt x="14750" y="2675715"/>
                  </a:lnTo>
                  <a:lnTo>
                    <a:pt x="20591" y="2667000"/>
                  </a:lnTo>
                  <a:close/>
                </a:path>
                <a:path w="3461384" h="4660900">
                  <a:moveTo>
                    <a:pt x="14750" y="2675715"/>
                  </a:moveTo>
                  <a:lnTo>
                    <a:pt x="4909" y="2679700"/>
                  </a:lnTo>
                  <a:lnTo>
                    <a:pt x="12079" y="2679700"/>
                  </a:lnTo>
                  <a:lnTo>
                    <a:pt x="14750" y="2675715"/>
                  </a:lnTo>
                  <a:close/>
                </a:path>
                <a:path w="3461384" h="4660900">
                  <a:moveTo>
                    <a:pt x="29103" y="2654300"/>
                  </a:moveTo>
                  <a:lnTo>
                    <a:pt x="14750" y="2675715"/>
                  </a:lnTo>
                  <a:lnTo>
                    <a:pt x="36273" y="2667000"/>
                  </a:lnTo>
                  <a:lnTo>
                    <a:pt x="35789" y="2659213"/>
                  </a:lnTo>
                  <a:lnTo>
                    <a:pt x="29103" y="2654300"/>
                  </a:lnTo>
                  <a:close/>
                </a:path>
                <a:path w="3461384" h="4660900">
                  <a:moveTo>
                    <a:pt x="35483" y="2654300"/>
                  </a:moveTo>
                  <a:lnTo>
                    <a:pt x="29103" y="2654300"/>
                  </a:lnTo>
                  <a:lnTo>
                    <a:pt x="35789" y="2659213"/>
                  </a:lnTo>
                  <a:lnTo>
                    <a:pt x="35483" y="2654300"/>
                  </a:lnTo>
                  <a:close/>
                </a:path>
                <a:path w="3461384" h="4660900">
                  <a:moveTo>
                    <a:pt x="3269720" y="2514600"/>
                  </a:moveTo>
                  <a:lnTo>
                    <a:pt x="3239046" y="2514600"/>
                  </a:lnTo>
                  <a:lnTo>
                    <a:pt x="3219767" y="2603500"/>
                  </a:lnTo>
                  <a:lnTo>
                    <a:pt x="3250442" y="2603500"/>
                  </a:lnTo>
                  <a:lnTo>
                    <a:pt x="3269720" y="2514600"/>
                  </a:lnTo>
                  <a:close/>
                </a:path>
                <a:path w="3461384" h="4660900">
                  <a:moveTo>
                    <a:pt x="928" y="2578100"/>
                  </a:moveTo>
                  <a:lnTo>
                    <a:pt x="0" y="2590800"/>
                  </a:lnTo>
                  <a:lnTo>
                    <a:pt x="15846" y="2590800"/>
                  </a:lnTo>
                  <a:lnTo>
                    <a:pt x="928" y="2578100"/>
                  </a:lnTo>
                  <a:close/>
                </a:path>
                <a:path w="3461384" h="4660900">
                  <a:moveTo>
                    <a:pt x="30273" y="2489200"/>
                  </a:moveTo>
                  <a:lnTo>
                    <a:pt x="29432" y="2501900"/>
                  </a:lnTo>
                  <a:lnTo>
                    <a:pt x="28911" y="2501900"/>
                  </a:lnTo>
                  <a:lnTo>
                    <a:pt x="928" y="2578100"/>
                  </a:lnTo>
                  <a:lnTo>
                    <a:pt x="30765" y="2590800"/>
                  </a:lnTo>
                  <a:lnTo>
                    <a:pt x="55351" y="2512693"/>
                  </a:lnTo>
                  <a:lnTo>
                    <a:pt x="30273" y="2489200"/>
                  </a:lnTo>
                  <a:close/>
                </a:path>
                <a:path w="3461384" h="4660900">
                  <a:moveTo>
                    <a:pt x="64946" y="2501900"/>
                  </a:moveTo>
                  <a:lnTo>
                    <a:pt x="58748" y="2501900"/>
                  </a:lnTo>
                  <a:lnTo>
                    <a:pt x="55351" y="2512693"/>
                  </a:lnTo>
                  <a:lnTo>
                    <a:pt x="57386" y="2514600"/>
                  </a:lnTo>
                  <a:lnTo>
                    <a:pt x="64946" y="2501900"/>
                  </a:lnTo>
                  <a:close/>
                </a:path>
                <a:path w="3461384" h="4660900">
                  <a:moveTo>
                    <a:pt x="3263002" y="2425700"/>
                  </a:moveTo>
                  <a:lnTo>
                    <a:pt x="3239241" y="2514600"/>
                  </a:lnTo>
                  <a:lnTo>
                    <a:pt x="3269525" y="2514600"/>
                  </a:lnTo>
                  <a:lnTo>
                    <a:pt x="3293286" y="2438400"/>
                  </a:lnTo>
                  <a:lnTo>
                    <a:pt x="3263002" y="2425700"/>
                  </a:lnTo>
                  <a:close/>
                </a:path>
                <a:path w="3461384" h="4660900">
                  <a:moveTo>
                    <a:pt x="75629" y="2413000"/>
                  </a:moveTo>
                  <a:lnTo>
                    <a:pt x="30273" y="2489200"/>
                  </a:lnTo>
                  <a:lnTo>
                    <a:pt x="55351" y="2512693"/>
                  </a:lnTo>
                  <a:lnTo>
                    <a:pt x="58748" y="2501900"/>
                  </a:lnTo>
                  <a:lnTo>
                    <a:pt x="64946" y="2501900"/>
                  </a:lnTo>
                  <a:lnTo>
                    <a:pt x="102742" y="2438400"/>
                  </a:lnTo>
                  <a:lnTo>
                    <a:pt x="102564" y="2438400"/>
                  </a:lnTo>
                  <a:lnTo>
                    <a:pt x="89186" y="2425700"/>
                  </a:lnTo>
                  <a:lnTo>
                    <a:pt x="75629" y="2413000"/>
                  </a:lnTo>
                  <a:close/>
                </a:path>
                <a:path w="3461384" h="4660900">
                  <a:moveTo>
                    <a:pt x="89186" y="2425700"/>
                  </a:moveTo>
                  <a:lnTo>
                    <a:pt x="102564" y="2438400"/>
                  </a:lnTo>
                  <a:lnTo>
                    <a:pt x="89186" y="2425700"/>
                  </a:lnTo>
                  <a:close/>
                </a:path>
                <a:path w="3461384" h="4660900">
                  <a:moveTo>
                    <a:pt x="102629" y="2438294"/>
                  </a:moveTo>
                  <a:close/>
                </a:path>
                <a:path w="3461384" h="4660900">
                  <a:moveTo>
                    <a:pt x="3283368" y="2336800"/>
                  </a:moveTo>
                  <a:lnTo>
                    <a:pt x="3262857" y="2425700"/>
                  </a:lnTo>
                  <a:lnTo>
                    <a:pt x="3278145" y="2425700"/>
                  </a:lnTo>
                  <a:lnTo>
                    <a:pt x="3293286" y="2438400"/>
                  </a:lnTo>
                  <a:lnTo>
                    <a:pt x="3293432" y="2425700"/>
                  </a:lnTo>
                  <a:lnTo>
                    <a:pt x="3313943" y="2349500"/>
                  </a:lnTo>
                  <a:lnTo>
                    <a:pt x="3313601" y="2349499"/>
                  </a:lnTo>
                  <a:lnTo>
                    <a:pt x="3283368" y="2336800"/>
                  </a:lnTo>
                  <a:close/>
                </a:path>
                <a:path w="3461384" h="4660900">
                  <a:moveTo>
                    <a:pt x="122684" y="2336937"/>
                  </a:moveTo>
                  <a:lnTo>
                    <a:pt x="75807" y="2413000"/>
                  </a:lnTo>
                  <a:lnTo>
                    <a:pt x="89186" y="2425700"/>
                  </a:lnTo>
                  <a:lnTo>
                    <a:pt x="102629" y="2438294"/>
                  </a:lnTo>
                  <a:lnTo>
                    <a:pt x="149527" y="2362200"/>
                  </a:lnTo>
                  <a:lnTo>
                    <a:pt x="136147" y="2349499"/>
                  </a:lnTo>
                  <a:lnTo>
                    <a:pt x="122684" y="2336937"/>
                  </a:lnTo>
                  <a:close/>
                </a:path>
                <a:path w="3461384" h="4660900">
                  <a:moveTo>
                    <a:pt x="75807" y="2413000"/>
                  </a:moveTo>
                  <a:lnTo>
                    <a:pt x="75629" y="2413000"/>
                  </a:lnTo>
                  <a:lnTo>
                    <a:pt x="89186" y="2425700"/>
                  </a:lnTo>
                  <a:lnTo>
                    <a:pt x="75807" y="2413000"/>
                  </a:lnTo>
                  <a:close/>
                </a:path>
                <a:path w="3461384" h="4660900">
                  <a:moveTo>
                    <a:pt x="136148" y="2349500"/>
                  </a:moveTo>
                  <a:lnTo>
                    <a:pt x="149527" y="2362200"/>
                  </a:lnTo>
                  <a:lnTo>
                    <a:pt x="149759" y="2362200"/>
                  </a:lnTo>
                  <a:lnTo>
                    <a:pt x="136148" y="2349500"/>
                  </a:lnTo>
                  <a:close/>
                </a:path>
                <a:path w="3461384" h="4660900">
                  <a:moveTo>
                    <a:pt x="162568" y="2336800"/>
                  </a:moveTo>
                  <a:lnTo>
                    <a:pt x="122769" y="2336800"/>
                  </a:lnTo>
                  <a:lnTo>
                    <a:pt x="136148" y="2349500"/>
                  </a:lnTo>
                  <a:lnTo>
                    <a:pt x="149759" y="2362200"/>
                  </a:lnTo>
                  <a:lnTo>
                    <a:pt x="162568" y="2336800"/>
                  </a:lnTo>
                  <a:close/>
                </a:path>
                <a:path w="3461384" h="4660900">
                  <a:moveTo>
                    <a:pt x="3298655" y="2343150"/>
                  </a:moveTo>
                  <a:lnTo>
                    <a:pt x="3313602" y="2349500"/>
                  </a:lnTo>
                  <a:lnTo>
                    <a:pt x="3298655" y="2343150"/>
                  </a:lnTo>
                  <a:close/>
                </a:path>
                <a:path w="3461384" h="4660900">
                  <a:moveTo>
                    <a:pt x="3313641" y="2349374"/>
                  </a:moveTo>
                  <a:lnTo>
                    <a:pt x="3313943" y="2349500"/>
                  </a:lnTo>
                  <a:lnTo>
                    <a:pt x="3313641" y="2349374"/>
                  </a:lnTo>
                  <a:close/>
                </a:path>
                <a:path w="3461384" h="4660900">
                  <a:moveTo>
                    <a:pt x="122769" y="2336800"/>
                  </a:moveTo>
                  <a:lnTo>
                    <a:pt x="122684" y="2336937"/>
                  </a:lnTo>
                  <a:lnTo>
                    <a:pt x="136147" y="2349499"/>
                  </a:lnTo>
                  <a:lnTo>
                    <a:pt x="122769" y="2336800"/>
                  </a:lnTo>
                  <a:close/>
                </a:path>
                <a:path w="3461384" h="4660900">
                  <a:moveTo>
                    <a:pt x="3311164" y="2248034"/>
                  </a:moveTo>
                  <a:lnTo>
                    <a:pt x="3283708" y="2336800"/>
                  </a:lnTo>
                  <a:lnTo>
                    <a:pt x="3313641" y="2349374"/>
                  </a:lnTo>
                  <a:lnTo>
                    <a:pt x="3341099" y="2260600"/>
                  </a:lnTo>
                  <a:lnTo>
                    <a:pt x="3326146" y="2254247"/>
                  </a:lnTo>
                  <a:lnTo>
                    <a:pt x="3311164" y="2248034"/>
                  </a:lnTo>
                  <a:close/>
                </a:path>
                <a:path w="3461384" h="4660900">
                  <a:moveTo>
                    <a:pt x="167370" y="2260600"/>
                  </a:moveTo>
                  <a:lnTo>
                    <a:pt x="122537" y="2336800"/>
                  </a:lnTo>
                  <a:lnTo>
                    <a:pt x="122684" y="2336937"/>
                  </a:lnTo>
                  <a:lnTo>
                    <a:pt x="122769" y="2336800"/>
                  </a:lnTo>
                  <a:lnTo>
                    <a:pt x="162568" y="2336800"/>
                  </a:lnTo>
                  <a:lnTo>
                    <a:pt x="190024" y="2282357"/>
                  </a:lnTo>
                  <a:lnTo>
                    <a:pt x="180981" y="2273300"/>
                  </a:lnTo>
                  <a:lnTo>
                    <a:pt x="167370" y="2260600"/>
                  </a:lnTo>
                  <a:close/>
                </a:path>
                <a:path w="3461384" h="4660900">
                  <a:moveTo>
                    <a:pt x="221153" y="2184634"/>
                  </a:moveTo>
                  <a:lnTo>
                    <a:pt x="168301" y="2260600"/>
                  </a:lnTo>
                  <a:lnTo>
                    <a:pt x="169114" y="2261413"/>
                  </a:lnTo>
                  <a:lnTo>
                    <a:pt x="194592" y="2273300"/>
                  </a:lnTo>
                  <a:lnTo>
                    <a:pt x="190024" y="2282357"/>
                  </a:lnTo>
                  <a:lnTo>
                    <a:pt x="193660" y="2286000"/>
                  </a:lnTo>
                  <a:lnTo>
                    <a:pt x="246675" y="2209800"/>
                  </a:lnTo>
                  <a:lnTo>
                    <a:pt x="233996" y="2197100"/>
                  </a:lnTo>
                  <a:lnTo>
                    <a:pt x="221153" y="2184634"/>
                  </a:lnTo>
                  <a:close/>
                </a:path>
                <a:path w="3461384" h="4660900">
                  <a:moveTo>
                    <a:pt x="169114" y="2261413"/>
                  </a:moveTo>
                  <a:lnTo>
                    <a:pt x="190024" y="2282357"/>
                  </a:lnTo>
                  <a:lnTo>
                    <a:pt x="194592" y="2273300"/>
                  </a:lnTo>
                  <a:lnTo>
                    <a:pt x="169114" y="2261413"/>
                  </a:lnTo>
                  <a:close/>
                </a:path>
                <a:path w="3461384" h="4660900">
                  <a:moveTo>
                    <a:pt x="167370" y="2260600"/>
                  </a:moveTo>
                  <a:lnTo>
                    <a:pt x="180981" y="2273300"/>
                  </a:lnTo>
                  <a:lnTo>
                    <a:pt x="169114" y="2261413"/>
                  </a:lnTo>
                  <a:lnTo>
                    <a:pt x="167370" y="2260600"/>
                  </a:lnTo>
                  <a:close/>
                </a:path>
                <a:path w="3461384" h="4660900">
                  <a:moveTo>
                    <a:pt x="169114" y="2261413"/>
                  </a:moveTo>
                  <a:lnTo>
                    <a:pt x="180981" y="2273300"/>
                  </a:lnTo>
                  <a:lnTo>
                    <a:pt x="169114" y="2261413"/>
                  </a:lnTo>
                  <a:close/>
                </a:path>
                <a:path w="3461384" h="4660900">
                  <a:moveTo>
                    <a:pt x="168301" y="2260600"/>
                  </a:moveTo>
                  <a:lnTo>
                    <a:pt x="167370" y="2260600"/>
                  </a:lnTo>
                  <a:lnTo>
                    <a:pt x="169114" y="2261413"/>
                  </a:lnTo>
                  <a:lnTo>
                    <a:pt x="168301" y="2260600"/>
                  </a:lnTo>
                  <a:close/>
                </a:path>
                <a:path w="3461384" h="4660900">
                  <a:moveTo>
                    <a:pt x="3344336" y="2247900"/>
                  </a:moveTo>
                  <a:lnTo>
                    <a:pt x="3311206" y="2247900"/>
                  </a:lnTo>
                  <a:lnTo>
                    <a:pt x="3326146" y="2254247"/>
                  </a:lnTo>
                  <a:lnTo>
                    <a:pt x="3341465" y="2260600"/>
                  </a:lnTo>
                  <a:lnTo>
                    <a:pt x="3344336" y="2247900"/>
                  </a:lnTo>
                  <a:close/>
                </a:path>
                <a:path w="3461384" h="4660900">
                  <a:moveTo>
                    <a:pt x="3311206" y="2247900"/>
                  </a:moveTo>
                  <a:lnTo>
                    <a:pt x="3311164" y="2248034"/>
                  </a:lnTo>
                  <a:lnTo>
                    <a:pt x="3326146" y="2254247"/>
                  </a:lnTo>
                  <a:lnTo>
                    <a:pt x="3311206" y="2247900"/>
                  </a:lnTo>
                  <a:close/>
                </a:path>
                <a:path w="3461384" h="4660900">
                  <a:moveTo>
                    <a:pt x="3330940" y="2159000"/>
                  </a:moveTo>
                  <a:lnTo>
                    <a:pt x="3310841" y="2247900"/>
                  </a:lnTo>
                  <a:lnTo>
                    <a:pt x="3311164" y="2248034"/>
                  </a:lnTo>
                  <a:lnTo>
                    <a:pt x="3311206" y="2247900"/>
                  </a:lnTo>
                  <a:lnTo>
                    <a:pt x="3344336" y="2247900"/>
                  </a:lnTo>
                  <a:lnTo>
                    <a:pt x="3361565" y="2171700"/>
                  </a:lnTo>
                  <a:lnTo>
                    <a:pt x="3346253" y="2171700"/>
                  </a:lnTo>
                  <a:lnTo>
                    <a:pt x="3330940" y="2159000"/>
                  </a:lnTo>
                  <a:close/>
                </a:path>
                <a:path w="3461384" h="4660900">
                  <a:moveTo>
                    <a:pt x="233996" y="2197100"/>
                  </a:moveTo>
                  <a:lnTo>
                    <a:pt x="246675" y="2209800"/>
                  </a:lnTo>
                  <a:lnTo>
                    <a:pt x="247079" y="2209800"/>
                  </a:lnTo>
                  <a:lnTo>
                    <a:pt x="233996" y="2197100"/>
                  </a:lnTo>
                  <a:close/>
                </a:path>
                <a:path w="3461384" h="4660900">
                  <a:moveTo>
                    <a:pt x="255354" y="2197100"/>
                  </a:moveTo>
                  <a:lnTo>
                    <a:pt x="233996" y="2197100"/>
                  </a:lnTo>
                  <a:lnTo>
                    <a:pt x="247079" y="2209800"/>
                  </a:lnTo>
                  <a:lnTo>
                    <a:pt x="255354" y="2197100"/>
                  </a:lnTo>
                  <a:close/>
                </a:path>
                <a:path w="3461384" h="4660900">
                  <a:moveTo>
                    <a:pt x="263630" y="2184400"/>
                  </a:moveTo>
                  <a:lnTo>
                    <a:pt x="221316" y="2184400"/>
                  </a:lnTo>
                  <a:lnTo>
                    <a:pt x="233996" y="2197100"/>
                  </a:lnTo>
                  <a:lnTo>
                    <a:pt x="255354" y="2197100"/>
                  </a:lnTo>
                  <a:lnTo>
                    <a:pt x="263630" y="2184400"/>
                  </a:lnTo>
                  <a:close/>
                </a:path>
                <a:path w="3461384" h="4660900">
                  <a:moveTo>
                    <a:pt x="221316" y="2184400"/>
                  </a:moveTo>
                  <a:lnTo>
                    <a:pt x="221153" y="2184634"/>
                  </a:lnTo>
                  <a:lnTo>
                    <a:pt x="233996" y="2197100"/>
                  </a:lnTo>
                  <a:lnTo>
                    <a:pt x="221316" y="2184400"/>
                  </a:lnTo>
                  <a:close/>
                </a:path>
                <a:path w="3461384" h="4660900">
                  <a:moveTo>
                    <a:pt x="270564" y="2108200"/>
                  </a:moveTo>
                  <a:lnTo>
                    <a:pt x="220912" y="2184400"/>
                  </a:lnTo>
                  <a:lnTo>
                    <a:pt x="221153" y="2184634"/>
                  </a:lnTo>
                  <a:lnTo>
                    <a:pt x="221316" y="2184400"/>
                  </a:lnTo>
                  <a:lnTo>
                    <a:pt x="263630" y="2184400"/>
                  </a:lnTo>
                  <a:lnTo>
                    <a:pt x="296731" y="2133600"/>
                  </a:lnTo>
                  <a:lnTo>
                    <a:pt x="296229" y="2133112"/>
                  </a:lnTo>
                  <a:lnTo>
                    <a:pt x="270021" y="2120900"/>
                  </a:lnTo>
                  <a:lnTo>
                    <a:pt x="274489" y="2112009"/>
                  </a:lnTo>
                  <a:lnTo>
                    <a:pt x="270564" y="2108200"/>
                  </a:lnTo>
                  <a:close/>
                </a:path>
                <a:path w="3461384" h="4660900">
                  <a:moveTo>
                    <a:pt x="3330940" y="2159000"/>
                  </a:moveTo>
                  <a:lnTo>
                    <a:pt x="3346253" y="2171700"/>
                  </a:lnTo>
                  <a:lnTo>
                    <a:pt x="3331038" y="2159040"/>
                  </a:lnTo>
                  <a:close/>
                </a:path>
                <a:path w="3461384" h="4660900">
                  <a:moveTo>
                    <a:pt x="3331038" y="2159040"/>
                  </a:moveTo>
                  <a:lnTo>
                    <a:pt x="3346253" y="2171700"/>
                  </a:lnTo>
                  <a:lnTo>
                    <a:pt x="3361516" y="2171700"/>
                  </a:lnTo>
                  <a:lnTo>
                    <a:pt x="3331038" y="2159040"/>
                  </a:lnTo>
                  <a:close/>
                </a:path>
                <a:path w="3461384" h="4660900">
                  <a:moveTo>
                    <a:pt x="3346302" y="2165370"/>
                  </a:moveTo>
                  <a:lnTo>
                    <a:pt x="3361516" y="2171700"/>
                  </a:lnTo>
                  <a:lnTo>
                    <a:pt x="3346302" y="2165370"/>
                  </a:lnTo>
                  <a:close/>
                </a:path>
                <a:path w="3461384" h="4660900">
                  <a:moveTo>
                    <a:pt x="3361520" y="2171681"/>
                  </a:moveTo>
                  <a:close/>
                </a:path>
                <a:path w="3461384" h="4660900">
                  <a:moveTo>
                    <a:pt x="3382775" y="2082800"/>
                  </a:moveTo>
                  <a:lnTo>
                    <a:pt x="3352248" y="2082800"/>
                  </a:lnTo>
                  <a:lnTo>
                    <a:pt x="3330989" y="2159000"/>
                  </a:lnTo>
                  <a:lnTo>
                    <a:pt x="3361520" y="2171681"/>
                  </a:lnTo>
                  <a:lnTo>
                    <a:pt x="3382775" y="2082800"/>
                  </a:lnTo>
                  <a:close/>
                </a:path>
                <a:path w="3461384" h="4660900">
                  <a:moveTo>
                    <a:pt x="3330989" y="2159000"/>
                  </a:moveTo>
                  <a:close/>
                </a:path>
                <a:path w="3461384" h="4660900">
                  <a:moveTo>
                    <a:pt x="296229" y="2133112"/>
                  </a:moveTo>
                  <a:lnTo>
                    <a:pt x="296731" y="2133600"/>
                  </a:lnTo>
                  <a:lnTo>
                    <a:pt x="297275" y="2133600"/>
                  </a:lnTo>
                  <a:lnTo>
                    <a:pt x="296229" y="2133112"/>
                  </a:lnTo>
                  <a:close/>
                </a:path>
                <a:path w="3461384" h="4660900">
                  <a:moveTo>
                    <a:pt x="283648" y="2120900"/>
                  </a:moveTo>
                  <a:lnTo>
                    <a:pt x="296229" y="2133112"/>
                  </a:lnTo>
                  <a:lnTo>
                    <a:pt x="297275" y="2133600"/>
                  </a:lnTo>
                  <a:lnTo>
                    <a:pt x="283648" y="2120900"/>
                  </a:lnTo>
                  <a:close/>
                </a:path>
                <a:path w="3461384" h="4660900">
                  <a:moveTo>
                    <a:pt x="314704" y="2032000"/>
                  </a:moveTo>
                  <a:lnTo>
                    <a:pt x="274489" y="2112009"/>
                  </a:lnTo>
                  <a:lnTo>
                    <a:pt x="283648" y="2120900"/>
                  </a:lnTo>
                  <a:lnTo>
                    <a:pt x="297275" y="2133600"/>
                  </a:lnTo>
                  <a:lnTo>
                    <a:pt x="341959" y="2057400"/>
                  </a:lnTo>
                  <a:lnTo>
                    <a:pt x="341096" y="2057400"/>
                  </a:lnTo>
                  <a:lnTo>
                    <a:pt x="328331" y="2044700"/>
                  </a:lnTo>
                  <a:lnTo>
                    <a:pt x="314704" y="2032000"/>
                  </a:lnTo>
                  <a:close/>
                </a:path>
                <a:path w="3461384" h="4660900">
                  <a:moveTo>
                    <a:pt x="274489" y="2112009"/>
                  </a:moveTo>
                  <a:lnTo>
                    <a:pt x="270021" y="2120900"/>
                  </a:lnTo>
                  <a:lnTo>
                    <a:pt x="296229" y="2133112"/>
                  </a:lnTo>
                  <a:lnTo>
                    <a:pt x="274489" y="2112009"/>
                  </a:lnTo>
                  <a:close/>
                </a:path>
                <a:path w="3461384" h="4660900">
                  <a:moveTo>
                    <a:pt x="283648" y="2120900"/>
                  </a:moveTo>
                  <a:close/>
                </a:path>
                <a:path w="3461384" h="4660900">
                  <a:moveTo>
                    <a:pt x="3402886" y="1993900"/>
                  </a:moveTo>
                  <a:lnTo>
                    <a:pt x="3372261" y="1993900"/>
                  </a:lnTo>
                  <a:lnTo>
                    <a:pt x="3352199" y="2082800"/>
                  </a:lnTo>
                  <a:lnTo>
                    <a:pt x="3382823" y="2082800"/>
                  </a:lnTo>
                  <a:lnTo>
                    <a:pt x="3402886" y="1993900"/>
                  </a:lnTo>
                  <a:close/>
                </a:path>
                <a:path w="3461384" h="4660900">
                  <a:moveTo>
                    <a:pt x="328332" y="2044700"/>
                  </a:moveTo>
                  <a:lnTo>
                    <a:pt x="341096" y="2057400"/>
                  </a:lnTo>
                  <a:lnTo>
                    <a:pt x="341433" y="2056910"/>
                  </a:lnTo>
                  <a:lnTo>
                    <a:pt x="328332" y="2044700"/>
                  </a:lnTo>
                  <a:close/>
                </a:path>
                <a:path w="3461384" h="4660900">
                  <a:moveTo>
                    <a:pt x="341433" y="2056910"/>
                  </a:moveTo>
                  <a:lnTo>
                    <a:pt x="341096" y="2057400"/>
                  </a:lnTo>
                  <a:lnTo>
                    <a:pt x="341959" y="2057400"/>
                  </a:lnTo>
                  <a:lnTo>
                    <a:pt x="341433" y="2056910"/>
                  </a:lnTo>
                  <a:close/>
                </a:path>
                <a:path w="3461384" h="4660900">
                  <a:moveTo>
                    <a:pt x="367691" y="1968853"/>
                  </a:moveTo>
                  <a:lnTo>
                    <a:pt x="315566" y="2032000"/>
                  </a:lnTo>
                  <a:lnTo>
                    <a:pt x="328332" y="2044700"/>
                  </a:lnTo>
                  <a:lnTo>
                    <a:pt x="341433" y="2056910"/>
                  </a:lnTo>
                  <a:lnTo>
                    <a:pt x="393513" y="1981200"/>
                  </a:lnTo>
                  <a:lnTo>
                    <a:pt x="380748" y="1974850"/>
                  </a:lnTo>
                  <a:lnTo>
                    <a:pt x="367691" y="1968853"/>
                  </a:lnTo>
                  <a:close/>
                </a:path>
                <a:path w="3461384" h="4660900">
                  <a:moveTo>
                    <a:pt x="315566" y="2032000"/>
                  </a:moveTo>
                  <a:lnTo>
                    <a:pt x="314704" y="2032000"/>
                  </a:lnTo>
                  <a:lnTo>
                    <a:pt x="328331" y="2044700"/>
                  </a:lnTo>
                  <a:lnTo>
                    <a:pt x="315566" y="2032000"/>
                  </a:lnTo>
                  <a:close/>
                </a:path>
                <a:path w="3461384" h="4660900">
                  <a:moveTo>
                    <a:pt x="3421908" y="1905000"/>
                  </a:moveTo>
                  <a:lnTo>
                    <a:pt x="3391198" y="1905000"/>
                  </a:lnTo>
                  <a:lnTo>
                    <a:pt x="3372219" y="1993900"/>
                  </a:lnTo>
                  <a:lnTo>
                    <a:pt x="3402929" y="1993900"/>
                  </a:lnTo>
                  <a:lnTo>
                    <a:pt x="3421908" y="1905000"/>
                  </a:lnTo>
                  <a:close/>
                </a:path>
                <a:path w="3461384" h="4660900">
                  <a:moveTo>
                    <a:pt x="392602" y="1980293"/>
                  </a:moveTo>
                  <a:lnTo>
                    <a:pt x="393513" y="1981200"/>
                  </a:lnTo>
                  <a:lnTo>
                    <a:pt x="394576" y="1981200"/>
                  </a:lnTo>
                  <a:lnTo>
                    <a:pt x="392602" y="1980293"/>
                  </a:lnTo>
                  <a:close/>
                </a:path>
                <a:path w="3461384" h="4660900">
                  <a:moveTo>
                    <a:pt x="380748" y="1968500"/>
                  </a:moveTo>
                  <a:lnTo>
                    <a:pt x="392602" y="1980293"/>
                  </a:lnTo>
                  <a:lnTo>
                    <a:pt x="394576" y="1981200"/>
                  </a:lnTo>
                  <a:lnTo>
                    <a:pt x="380748" y="1968500"/>
                  </a:lnTo>
                  <a:close/>
                </a:path>
                <a:path w="3461384" h="4660900">
                  <a:moveTo>
                    <a:pt x="401680" y="1968500"/>
                  </a:moveTo>
                  <a:lnTo>
                    <a:pt x="380748" y="1968500"/>
                  </a:lnTo>
                  <a:lnTo>
                    <a:pt x="394576" y="1981200"/>
                  </a:lnTo>
                  <a:lnTo>
                    <a:pt x="401680" y="1968500"/>
                  </a:lnTo>
                  <a:close/>
                </a:path>
                <a:path w="3461384" h="4660900">
                  <a:moveTo>
                    <a:pt x="380748" y="1968500"/>
                  </a:moveTo>
                  <a:lnTo>
                    <a:pt x="367983" y="1968500"/>
                  </a:lnTo>
                  <a:lnTo>
                    <a:pt x="380748" y="1974850"/>
                  </a:lnTo>
                  <a:lnTo>
                    <a:pt x="392602" y="1980293"/>
                  </a:lnTo>
                  <a:lnTo>
                    <a:pt x="380748" y="1968500"/>
                  </a:lnTo>
                  <a:close/>
                </a:path>
                <a:path w="3461384" h="4660900">
                  <a:moveTo>
                    <a:pt x="367983" y="1968500"/>
                  </a:moveTo>
                  <a:lnTo>
                    <a:pt x="367691" y="1968853"/>
                  </a:lnTo>
                  <a:lnTo>
                    <a:pt x="380748" y="1974850"/>
                  </a:lnTo>
                  <a:lnTo>
                    <a:pt x="367983" y="1968500"/>
                  </a:lnTo>
                  <a:close/>
                </a:path>
                <a:path w="3461384" h="4660900">
                  <a:moveTo>
                    <a:pt x="409501" y="1879700"/>
                  </a:moveTo>
                  <a:lnTo>
                    <a:pt x="366921" y="1968500"/>
                  </a:lnTo>
                  <a:lnTo>
                    <a:pt x="367691" y="1968853"/>
                  </a:lnTo>
                  <a:lnTo>
                    <a:pt x="367983" y="1968500"/>
                  </a:lnTo>
                  <a:lnTo>
                    <a:pt x="401680" y="1968500"/>
                  </a:lnTo>
                  <a:lnTo>
                    <a:pt x="437204" y="1905000"/>
                  </a:lnTo>
                  <a:lnTo>
                    <a:pt x="423377" y="1892300"/>
                  </a:lnTo>
                  <a:lnTo>
                    <a:pt x="409501" y="1879700"/>
                  </a:lnTo>
                  <a:close/>
                </a:path>
                <a:path w="3461384" h="4660900">
                  <a:moveTo>
                    <a:pt x="423379" y="1892301"/>
                  </a:moveTo>
                  <a:lnTo>
                    <a:pt x="437204" y="1905000"/>
                  </a:lnTo>
                  <a:lnTo>
                    <a:pt x="437363" y="1905000"/>
                  </a:lnTo>
                  <a:lnTo>
                    <a:pt x="423379" y="1892301"/>
                  </a:lnTo>
                  <a:close/>
                </a:path>
                <a:path w="3461384" h="4660900">
                  <a:moveTo>
                    <a:pt x="449020" y="1879600"/>
                  </a:moveTo>
                  <a:lnTo>
                    <a:pt x="409549" y="1879600"/>
                  </a:lnTo>
                  <a:lnTo>
                    <a:pt x="423379" y="1892301"/>
                  </a:lnTo>
                  <a:lnTo>
                    <a:pt x="437363" y="1905000"/>
                  </a:lnTo>
                  <a:lnTo>
                    <a:pt x="449020" y="1879600"/>
                  </a:lnTo>
                  <a:close/>
                </a:path>
                <a:path w="3461384" h="4660900">
                  <a:moveTo>
                    <a:pt x="3437748" y="1816100"/>
                  </a:moveTo>
                  <a:lnTo>
                    <a:pt x="3406815" y="1816100"/>
                  </a:lnTo>
                  <a:lnTo>
                    <a:pt x="3391087" y="1905000"/>
                  </a:lnTo>
                  <a:lnTo>
                    <a:pt x="3422019" y="1905000"/>
                  </a:lnTo>
                  <a:lnTo>
                    <a:pt x="3437748" y="1816100"/>
                  </a:lnTo>
                  <a:close/>
                </a:path>
                <a:path w="3461384" h="4660900">
                  <a:moveTo>
                    <a:pt x="423377" y="1892300"/>
                  </a:moveTo>
                  <a:close/>
                </a:path>
                <a:path w="3461384" h="4660900">
                  <a:moveTo>
                    <a:pt x="423377" y="1892300"/>
                  </a:moveTo>
                  <a:close/>
                </a:path>
                <a:path w="3461384" h="4660900">
                  <a:moveTo>
                    <a:pt x="409549" y="1879600"/>
                  </a:moveTo>
                  <a:lnTo>
                    <a:pt x="423377" y="1892300"/>
                  </a:lnTo>
                  <a:lnTo>
                    <a:pt x="409549" y="1879600"/>
                  </a:lnTo>
                  <a:close/>
                </a:path>
                <a:path w="3461384" h="4660900">
                  <a:moveTo>
                    <a:pt x="450140" y="1803491"/>
                  </a:moveTo>
                  <a:lnTo>
                    <a:pt x="409391" y="1879600"/>
                  </a:lnTo>
                  <a:lnTo>
                    <a:pt x="409549" y="1879600"/>
                  </a:lnTo>
                  <a:lnTo>
                    <a:pt x="449020" y="1879600"/>
                  </a:lnTo>
                  <a:lnTo>
                    <a:pt x="478161" y="1816100"/>
                  </a:lnTo>
                  <a:lnTo>
                    <a:pt x="450140" y="1803491"/>
                  </a:lnTo>
                  <a:close/>
                </a:path>
                <a:path w="3461384" h="4660900">
                  <a:moveTo>
                    <a:pt x="484710" y="1803400"/>
                  </a:moveTo>
                  <a:lnTo>
                    <a:pt x="450189" y="1803400"/>
                  </a:lnTo>
                  <a:lnTo>
                    <a:pt x="478415" y="1816100"/>
                  </a:lnTo>
                  <a:lnTo>
                    <a:pt x="484710" y="1803400"/>
                  </a:lnTo>
                  <a:close/>
                </a:path>
                <a:path w="3461384" h="4660900">
                  <a:moveTo>
                    <a:pt x="3448746" y="1727200"/>
                  </a:moveTo>
                  <a:lnTo>
                    <a:pt x="3417562" y="1727200"/>
                  </a:lnTo>
                  <a:lnTo>
                    <a:pt x="3406689" y="1816100"/>
                  </a:lnTo>
                  <a:lnTo>
                    <a:pt x="3437874" y="1816100"/>
                  </a:lnTo>
                  <a:lnTo>
                    <a:pt x="3448746" y="1727200"/>
                  </a:lnTo>
                  <a:close/>
                </a:path>
                <a:path w="3461384" h="4660900">
                  <a:moveTo>
                    <a:pt x="450189" y="1803400"/>
                  </a:moveTo>
                  <a:lnTo>
                    <a:pt x="464175" y="1809750"/>
                  </a:lnTo>
                  <a:lnTo>
                    <a:pt x="450189" y="1803400"/>
                  </a:lnTo>
                  <a:close/>
                </a:path>
                <a:path w="3461384" h="4660900">
                  <a:moveTo>
                    <a:pt x="487612" y="1727389"/>
                  </a:moveTo>
                  <a:lnTo>
                    <a:pt x="449934" y="1803400"/>
                  </a:lnTo>
                  <a:lnTo>
                    <a:pt x="450140" y="1803491"/>
                  </a:lnTo>
                  <a:lnTo>
                    <a:pt x="484710" y="1803400"/>
                  </a:lnTo>
                  <a:lnTo>
                    <a:pt x="516187" y="1739900"/>
                  </a:lnTo>
                  <a:lnTo>
                    <a:pt x="501946" y="1733550"/>
                  </a:lnTo>
                  <a:lnTo>
                    <a:pt x="487612" y="1727389"/>
                  </a:lnTo>
                  <a:close/>
                </a:path>
                <a:path w="3461384" h="4660900">
                  <a:moveTo>
                    <a:pt x="515689" y="1739456"/>
                  </a:moveTo>
                  <a:lnTo>
                    <a:pt x="516187" y="1739900"/>
                  </a:lnTo>
                  <a:lnTo>
                    <a:pt x="516722" y="1739900"/>
                  </a:lnTo>
                  <a:lnTo>
                    <a:pt x="515689" y="1739456"/>
                  </a:lnTo>
                  <a:close/>
                </a:path>
                <a:path w="3461384" h="4660900">
                  <a:moveTo>
                    <a:pt x="501946" y="1727200"/>
                  </a:moveTo>
                  <a:lnTo>
                    <a:pt x="515689" y="1739456"/>
                  </a:lnTo>
                  <a:lnTo>
                    <a:pt x="516722" y="1739900"/>
                  </a:lnTo>
                  <a:lnTo>
                    <a:pt x="501946" y="1727200"/>
                  </a:lnTo>
                  <a:close/>
                </a:path>
                <a:path w="3461384" h="4660900">
                  <a:moveTo>
                    <a:pt x="521051" y="1727200"/>
                  </a:moveTo>
                  <a:lnTo>
                    <a:pt x="501946" y="1727200"/>
                  </a:lnTo>
                  <a:lnTo>
                    <a:pt x="516722" y="1739900"/>
                  </a:lnTo>
                  <a:lnTo>
                    <a:pt x="521051" y="1727200"/>
                  </a:lnTo>
                  <a:close/>
                </a:path>
                <a:path w="3461384" h="4660900">
                  <a:moveTo>
                    <a:pt x="501946" y="1727200"/>
                  </a:moveTo>
                  <a:lnTo>
                    <a:pt x="487706" y="1727200"/>
                  </a:lnTo>
                  <a:lnTo>
                    <a:pt x="501946" y="1733550"/>
                  </a:lnTo>
                  <a:lnTo>
                    <a:pt x="515689" y="1739456"/>
                  </a:lnTo>
                  <a:lnTo>
                    <a:pt x="501946" y="1727200"/>
                  </a:lnTo>
                  <a:close/>
                </a:path>
                <a:path w="3461384" h="4660900">
                  <a:moveTo>
                    <a:pt x="487706" y="1727200"/>
                  </a:moveTo>
                  <a:lnTo>
                    <a:pt x="487612" y="1727389"/>
                  </a:lnTo>
                  <a:lnTo>
                    <a:pt x="501946" y="1733550"/>
                  </a:lnTo>
                  <a:lnTo>
                    <a:pt x="487706" y="1727200"/>
                  </a:lnTo>
                  <a:close/>
                </a:path>
                <a:path w="3461384" h="4660900">
                  <a:moveTo>
                    <a:pt x="517408" y="1638483"/>
                  </a:moveTo>
                  <a:lnTo>
                    <a:pt x="487171" y="1727200"/>
                  </a:lnTo>
                  <a:lnTo>
                    <a:pt x="487612" y="1727389"/>
                  </a:lnTo>
                  <a:lnTo>
                    <a:pt x="487706" y="1727200"/>
                  </a:lnTo>
                  <a:lnTo>
                    <a:pt x="521051" y="1727200"/>
                  </a:lnTo>
                  <a:lnTo>
                    <a:pt x="547022" y="1651000"/>
                  </a:lnTo>
                  <a:lnTo>
                    <a:pt x="532246" y="1644650"/>
                  </a:lnTo>
                  <a:lnTo>
                    <a:pt x="517408" y="1638483"/>
                  </a:lnTo>
                  <a:close/>
                </a:path>
                <a:path w="3461384" h="4660900">
                  <a:moveTo>
                    <a:pt x="3455689" y="1638300"/>
                  </a:moveTo>
                  <a:lnTo>
                    <a:pt x="3424367" y="1638300"/>
                  </a:lnTo>
                  <a:lnTo>
                    <a:pt x="3417493" y="1727200"/>
                  </a:lnTo>
                  <a:lnTo>
                    <a:pt x="3448814" y="1727200"/>
                  </a:lnTo>
                  <a:lnTo>
                    <a:pt x="3455689" y="1638300"/>
                  </a:lnTo>
                  <a:close/>
                </a:path>
                <a:path w="3461384" h="4660900">
                  <a:moveTo>
                    <a:pt x="550494" y="1638300"/>
                  </a:moveTo>
                  <a:lnTo>
                    <a:pt x="517470" y="1638300"/>
                  </a:lnTo>
                  <a:lnTo>
                    <a:pt x="532246" y="1644650"/>
                  </a:lnTo>
                  <a:lnTo>
                    <a:pt x="547526" y="1651000"/>
                  </a:lnTo>
                  <a:lnTo>
                    <a:pt x="550494" y="1638300"/>
                  </a:lnTo>
                  <a:close/>
                </a:path>
                <a:path w="3461384" h="4660900">
                  <a:moveTo>
                    <a:pt x="517470" y="1638300"/>
                  </a:moveTo>
                  <a:lnTo>
                    <a:pt x="517408" y="1638483"/>
                  </a:lnTo>
                  <a:lnTo>
                    <a:pt x="532246" y="1644650"/>
                  </a:lnTo>
                  <a:lnTo>
                    <a:pt x="517470" y="1638300"/>
                  </a:lnTo>
                  <a:close/>
                </a:path>
                <a:path w="3461384" h="4660900">
                  <a:moveTo>
                    <a:pt x="568299" y="1562100"/>
                  </a:moveTo>
                  <a:lnTo>
                    <a:pt x="537738" y="1562100"/>
                  </a:lnTo>
                  <a:lnTo>
                    <a:pt x="516966" y="1638300"/>
                  </a:lnTo>
                  <a:lnTo>
                    <a:pt x="517408" y="1638483"/>
                  </a:lnTo>
                  <a:lnTo>
                    <a:pt x="517470" y="1638300"/>
                  </a:lnTo>
                  <a:lnTo>
                    <a:pt x="550494" y="1638300"/>
                  </a:lnTo>
                  <a:lnTo>
                    <a:pt x="568299" y="1562100"/>
                  </a:lnTo>
                  <a:close/>
                </a:path>
                <a:path w="3461384" h="4660900">
                  <a:moveTo>
                    <a:pt x="3460642" y="1549400"/>
                  </a:moveTo>
                  <a:lnTo>
                    <a:pt x="3429277" y="1549400"/>
                  </a:lnTo>
                  <a:lnTo>
                    <a:pt x="3424345" y="1638300"/>
                  </a:lnTo>
                  <a:lnTo>
                    <a:pt x="3455711" y="1638300"/>
                  </a:lnTo>
                  <a:lnTo>
                    <a:pt x="3460642" y="1549400"/>
                  </a:lnTo>
                  <a:close/>
                </a:path>
                <a:path w="3461384" h="4660900">
                  <a:moveTo>
                    <a:pt x="572818" y="1473200"/>
                  </a:moveTo>
                  <a:lnTo>
                    <a:pt x="541438" y="1473200"/>
                  </a:lnTo>
                  <a:lnTo>
                    <a:pt x="537329" y="1562100"/>
                  </a:lnTo>
                  <a:lnTo>
                    <a:pt x="568708" y="1562100"/>
                  </a:lnTo>
                  <a:lnTo>
                    <a:pt x="572818" y="1473200"/>
                  </a:lnTo>
                  <a:close/>
                </a:path>
                <a:path w="3461384" h="4660900">
                  <a:moveTo>
                    <a:pt x="3460890" y="1460500"/>
                  </a:moveTo>
                  <a:lnTo>
                    <a:pt x="3429477" y="1460500"/>
                  </a:lnTo>
                  <a:lnTo>
                    <a:pt x="3429253" y="1549400"/>
                  </a:lnTo>
                  <a:lnTo>
                    <a:pt x="3460666" y="1549400"/>
                  </a:lnTo>
                  <a:lnTo>
                    <a:pt x="3460890" y="1460500"/>
                  </a:lnTo>
                  <a:close/>
                </a:path>
                <a:path w="3461384" h="4660900">
                  <a:moveTo>
                    <a:pt x="577409" y="1384300"/>
                  </a:moveTo>
                  <a:lnTo>
                    <a:pt x="546038" y="1384300"/>
                  </a:lnTo>
                  <a:lnTo>
                    <a:pt x="541443" y="1473200"/>
                  </a:lnTo>
                  <a:lnTo>
                    <a:pt x="572814" y="1473200"/>
                  </a:lnTo>
                  <a:lnTo>
                    <a:pt x="577409" y="1384300"/>
                  </a:lnTo>
                  <a:close/>
                </a:path>
                <a:path w="3461384" h="4660900">
                  <a:moveTo>
                    <a:pt x="3455256" y="1358907"/>
                  </a:moveTo>
                  <a:lnTo>
                    <a:pt x="3423904" y="1371600"/>
                  </a:lnTo>
                  <a:lnTo>
                    <a:pt x="3429508" y="1460500"/>
                  </a:lnTo>
                  <a:lnTo>
                    <a:pt x="3460860" y="1460500"/>
                  </a:lnTo>
                  <a:lnTo>
                    <a:pt x="3455256" y="1358907"/>
                  </a:lnTo>
                  <a:close/>
                </a:path>
                <a:path w="3461384" h="4660900">
                  <a:moveTo>
                    <a:pt x="579592" y="1295400"/>
                  </a:moveTo>
                  <a:lnTo>
                    <a:pt x="548189" y="1295400"/>
                  </a:lnTo>
                  <a:lnTo>
                    <a:pt x="546022" y="1384300"/>
                  </a:lnTo>
                  <a:lnTo>
                    <a:pt x="577425" y="1384300"/>
                  </a:lnTo>
                  <a:lnTo>
                    <a:pt x="579592" y="1295400"/>
                  </a:lnTo>
                  <a:close/>
                </a:path>
                <a:path w="3461384" h="4660900">
                  <a:moveTo>
                    <a:pt x="3451687" y="1270000"/>
                  </a:moveTo>
                  <a:lnTo>
                    <a:pt x="3451409" y="1270000"/>
                  </a:lnTo>
                  <a:lnTo>
                    <a:pt x="3420745" y="1282630"/>
                  </a:lnTo>
                  <a:lnTo>
                    <a:pt x="3423886" y="1371600"/>
                  </a:lnTo>
                  <a:lnTo>
                    <a:pt x="3439580" y="1358900"/>
                  </a:lnTo>
                  <a:lnTo>
                    <a:pt x="3455273" y="1358900"/>
                  </a:lnTo>
                  <a:lnTo>
                    <a:pt x="3451687" y="1270000"/>
                  </a:lnTo>
                  <a:close/>
                </a:path>
                <a:path w="3461384" h="4660900">
                  <a:moveTo>
                    <a:pt x="3455256" y="1358900"/>
                  </a:moveTo>
                  <a:lnTo>
                    <a:pt x="3439571" y="1358907"/>
                  </a:lnTo>
                  <a:lnTo>
                    <a:pt x="3423886" y="1371600"/>
                  </a:lnTo>
                  <a:lnTo>
                    <a:pt x="3455256" y="1358900"/>
                  </a:lnTo>
                  <a:close/>
                </a:path>
                <a:path w="3461384" h="4660900">
                  <a:moveTo>
                    <a:pt x="589070" y="1206500"/>
                  </a:moveTo>
                  <a:lnTo>
                    <a:pt x="557839" y="1206500"/>
                  </a:lnTo>
                  <a:lnTo>
                    <a:pt x="548275" y="1295400"/>
                  </a:lnTo>
                  <a:lnTo>
                    <a:pt x="579506" y="1295400"/>
                  </a:lnTo>
                  <a:lnTo>
                    <a:pt x="589070" y="1206500"/>
                  </a:lnTo>
                  <a:close/>
                </a:path>
                <a:path w="3461384" h="4660900">
                  <a:moveTo>
                    <a:pt x="3434115" y="1181117"/>
                  </a:moveTo>
                  <a:lnTo>
                    <a:pt x="3403279" y="1193800"/>
                  </a:lnTo>
                  <a:lnTo>
                    <a:pt x="3420577" y="1282700"/>
                  </a:lnTo>
                  <a:lnTo>
                    <a:pt x="3420745" y="1282630"/>
                  </a:lnTo>
                  <a:lnTo>
                    <a:pt x="3420299" y="1270000"/>
                  </a:lnTo>
                  <a:lnTo>
                    <a:pt x="3451409" y="1270000"/>
                  </a:lnTo>
                  <a:lnTo>
                    <a:pt x="3434115" y="1181117"/>
                  </a:lnTo>
                  <a:close/>
                </a:path>
                <a:path w="3461384" h="4660900">
                  <a:moveTo>
                    <a:pt x="3451409" y="1270000"/>
                  </a:moveTo>
                  <a:lnTo>
                    <a:pt x="3420299" y="1270000"/>
                  </a:lnTo>
                  <a:lnTo>
                    <a:pt x="3420745" y="1282630"/>
                  </a:lnTo>
                  <a:lnTo>
                    <a:pt x="3451409" y="1270000"/>
                  </a:lnTo>
                  <a:close/>
                </a:path>
                <a:path w="3461384" h="4660900">
                  <a:moveTo>
                    <a:pt x="594808" y="1117600"/>
                  </a:moveTo>
                  <a:lnTo>
                    <a:pt x="563459" y="1117600"/>
                  </a:lnTo>
                  <a:lnTo>
                    <a:pt x="557780" y="1206500"/>
                  </a:lnTo>
                  <a:lnTo>
                    <a:pt x="589129" y="1206500"/>
                  </a:lnTo>
                  <a:lnTo>
                    <a:pt x="594808" y="1117600"/>
                  </a:lnTo>
                  <a:close/>
                </a:path>
                <a:path w="3461384" h="4660900">
                  <a:moveTo>
                    <a:pt x="3418318" y="1092212"/>
                  </a:moveTo>
                  <a:lnTo>
                    <a:pt x="3387393" y="1104900"/>
                  </a:lnTo>
                  <a:lnTo>
                    <a:pt x="3403233" y="1193800"/>
                  </a:lnTo>
                  <a:lnTo>
                    <a:pt x="3418695" y="1181100"/>
                  </a:lnTo>
                  <a:lnTo>
                    <a:pt x="3434157" y="1181100"/>
                  </a:lnTo>
                  <a:lnTo>
                    <a:pt x="3418318" y="1092212"/>
                  </a:lnTo>
                  <a:close/>
                </a:path>
                <a:path w="3461384" h="4660900">
                  <a:moveTo>
                    <a:pt x="3418695" y="1181100"/>
                  </a:moveTo>
                  <a:lnTo>
                    <a:pt x="3403233" y="1193800"/>
                  </a:lnTo>
                  <a:lnTo>
                    <a:pt x="3418695" y="1181100"/>
                  </a:lnTo>
                  <a:close/>
                </a:path>
                <a:path w="3461384" h="4660900">
                  <a:moveTo>
                    <a:pt x="3403324" y="1193762"/>
                  </a:moveTo>
                  <a:close/>
                </a:path>
                <a:path w="3461384" h="4660900">
                  <a:moveTo>
                    <a:pt x="3434111" y="1181100"/>
                  </a:moveTo>
                  <a:lnTo>
                    <a:pt x="3418695" y="1181100"/>
                  </a:lnTo>
                  <a:lnTo>
                    <a:pt x="3403324" y="1193762"/>
                  </a:lnTo>
                  <a:lnTo>
                    <a:pt x="3434111" y="1181100"/>
                  </a:lnTo>
                  <a:close/>
                </a:path>
                <a:path w="3461384" h="4660900">
                  <a:moveTo>
                    <a:pt x="3434111" y="1181100"/>
                  </a:moveTo>
                  <a:lnTo>
                    <a:pt x="3418697" y="1187449"/>
                  </a:lnTo>
                  <a:lnTo>
                    <a:pt x="3434115" y="1181117"/>
                  </a:lnTo>
                  <a:close/>
                </a:path>
                <a:path w="3461384" h="4660900">
                  <a:moveTo>
                    <a:pt x="3434157" y="1181100"/>
                  </a:moveTo>
                  <a:close/>
                </a:path>
                <a:path w="3461384" h="4660900">
                  <a:moveTo>
                    <a:pt x="608255" y="1028700"/>
                  </a:moveTo>
                  <a:lnTo>
                    <a:pt x="577211" y="1028700"/>
                  </a:lnTo>
                  <a:lnTo>
                    <a:pt x="563611" y="1117600"/>
                  </a:lnTo>
                  <a:lnTo>
                    <a:pt x="594656" y="1117600"/>
                  </a:lnTo>
                  <a:lnTo>
                    <a:pt x="608255" y="1028700"/>
                  </a:lnTo>
                  <a:close/>
                </a:path>
                <a:path w="3461384" h="4660900">
                  <a:moveTo>
                    <a:pt x="3403554" y="1003300"/>
                  </a:moveTo>
                  <a:lnTo>
                    <a:pt x="3388059" y="1009650"/>
                  </a:lnTo>
                  <a:lnTo>
                    <a:pt x="3373434" y="1016000"/>
                  </a:lnTo>
                  <a:lnTo>
                    <a:pt x="3372565" y="1016000"/>
                  </a:lnTo>
                  <a:lnTo>
                    <a:pt x="3387359" y="1104900"/>
                  </a:lnTo>
                  <a:lnTo>
                    <a:pt x="3402854" y="1092200"/>
                  </a:lnTo>
                  <a:lnTo>
                    <a:pt x="3418349" y="1092200"/>
                  </a:lnTo>
                  <a:lnTo>
                    <a:pt x="3405668" y="1016000"/>
                  </a:lnTo>
                  <a:lnTo>
                    <a:pt x="3373434" y="1016000"/>
                  </a:lnTo>
                  <a:lnTo>
                    <a:pt x="3373319" y="1015690"/>
                  </a:lnTo>
                  <a:lnTo>
                    <a:pt x="3405616" y="1015690"/>
                  </a:lnTo>
                  <a:lnTo>
                    <a:pt x="3403554" y="1003300"/>
                  </a:lnTo>
                  <a:close/>
                </a:path>
                <a:path w="3461384" h="4660900">
                  <a:moveTo>
                    <a:pt x="3402854" y="1092200"/>
                  </a:moveTo>
                  <a:lnTo>
                    <a:pt x="3387359" y="1104900"/>
                  </a:lnTo>
                  <a:lnTo>
                    <a:pt x="3402854" y="1092200"/>
                  </a:lnTo>
                  <a:close/>
                </a:path>
                <a:path w="3461384" h="4660900">
                  <a:moveTo>
                    <a:pt x="3418316" y="1092200"/>
                  </a:moveTo>
                  <a:lnTo>
                    <a:pt x="3402839" y="1092212"/>
                  </a:lnTo>
                  <a:lnTo>
                    <a:pt x="3387426" y="1104872"/>
                  </a:lnTo>
                  <a:lnTo>
                    <a:pt x="3418316" y="1092200"/>
                  </a:lnTo>
                  <a:close/>
                </a:path>
                <a:path w="3461384" h="4660900">
                  <a:moveTo>
                    <a:pt x="625186" y="939800"/>
                  </a:moveTo>
                  <a:lnTo>
                    <a:pt x="594353" y="939800"/>
                  </a:lnTo>
                  <a:lnTo>
                    <a:pt x="577317" y="1028700"/>
                  </a:lnTo>
                  <a:lnTo>
                    <a:pt x="608149" y="1028700"/>
                  </a:lnTo>
                  <a:lnTo>
                    <a:pt x="625186" y="939800"/>
                  </a:lnTo>
                  <a:close/>
                </a:path>
                <a:path w="3461384" h="4660900">
                  <a:moveTo>
                    <a:pt x="3388059" y="1009650"/>
                  </a:moveTo>
                  <a:lnTo>
                    <a:pt x="3373319" y="1015690"/>
                  </a:lnTo>
                  <a:lnTo>
                    <a:pt x="3373434" y="1016000"/>
                  </a:lnTo>
                  <a:lnTo>
                    <a:pt x="3388059" y="1009650"/>
                  </a:lnTo>
                  <a:close/>
                </a:path>
                <a:path w="3461384" h="4660900">
                  <a:moveTo>
                    <a:pt x="3369760" y="914573"/>
                  </a:moveTo>
                  <a:lnTo>
                    <a:pt x="3355070" y="920749"/>
                  </a:lnTo>
                  <a:lnTo>
                    <a:pt x="3340444" y="927100"/>
                  </a:lnTo>
                  <a:lnTo>
                    <a:pt x="3373319" y="1015690"/>
                  </a:lnTo>
                  <a:lnTo>
                    <a:pt x="3388059" y="1009650"/>
                  </a:lnTo>
                  <a:lnTo>
                    <a:pt x="3402685" y="1003300"/>
                  </a:lnTo>
                  <a:lnTo>
                    <a:pt x="3369760" y="914573"/>
                  </a:lnTo>
                  <a:close/>
                </a:path>
                <a:path w="3461384" h="4660900">
                  <a:moveTo>
                    <a:pt x="611580" y="850900"/>
                  </a:moveTo>
                  <a:lnTo>
                    <a:pt x="611234" y="850900"/>
                  </a:lnTo>
                  <a:lnTo>
                    <a:pt x="594347" y="939800"/>
                  </a:lnTo>
                  <a:lnTo>
                    <a:pt x="625192" y="939800"/>
                  </a:lnTo>
                  <a:lnTo>
                    <a:pt x="639819" y="862794"/>
                  </a:lnTo>
                  <a:lnTo>
                    <a:pt x="611580" y="850900"/>
                  </a:lnTo>
                  <a:close/>
                </a:path>
                <a:path w="3461384" h="4660900">
                  <a:moveTo>
                    <a:pt x="3345022" y="825500"/>
                  </a:moveTo>
                  <a:lnTo>
                    <a:pt x="3344569" y="825500"/>
                  </a:lnTo>
                  <a:lnTo>
                    <a:pt x="3330225" y="838200"/>
                  </a:lnTo>
                  <a:lnTo>
                    <a:pt x="3315123" y="838200"/>
                  </a:lnTo>
                  <a:lnTo>
                    <a:pt x="3339968" y="927100"/>
                  </a:lnTo>
                  <a:lnTo>
                    <a:pt x="3355070" y="920749"/>
                  </a:lnTo>
                  <a:lnTo>
                    <a:pt x="3369696" y="914400"/>
                  </a:lnTo>
                  <a:lnTo>
                    <a:pt x="3370172" y="914400"/>
                  </a:lnTo>
                  <a:lnTo>
                    <a:pt x="3345328" y="838200"/>
                  </a:lnTo>
                  <a:lnTo>
                    <a:pt x="3345022" y="825500"/>
                  </a:lnTo>
                  <a:close/>
                </a:path>
                <a:path w="3461384" h="4660900">
                  <a:moveTo>
                    <a:pt x="3369696" y="914400"/>
                  </a:moveTo>
                  <a:lnTo>
                    <a:pt x="3355070" y="920749"/>
                  </a:lnTo>
                  <a:lnTo>
                    <a:pt x="3369760" y="914573"/>
                  </a:lnTo>
                  <a:lnTo>
                    <a:pt x="3369696" y="914400"/>
                  </a:lnTo>
                  <a:close/>
                </a:path>
                <a:path w="3461384" h="4660900">
                  <a:moveTo>
                    <a:pt x="3370172" y="914400"/>
                  </a:moveTo>
                  <a:lnTo>
                    <a:pt x="3369696" y="914400"/>
                  </a:lnTo>
                  <a:lnTo>
                    <a:pt x="3369760" y="914573"/>
                  </a:lnTo>
                  <a:lnTo>
                    <a:pt x="3370172" y="914400"/>
                  </a:lnTo>
                  <a:close/>
                </a:path>
                <a:path w="3461384" h="4660900">
                  <a:moveTo>
                    <a:pt x="645308" y="850900"/>
                  </a:moveTo>
                  <a:lnTo>
                    <a:pt x="642079" y="850900"/>
                  </a:lnTo>
                  <a:lnTo>
                    <a:pt x="639819" y="862794"/>
                  </a:lnTo>
                  <a:lnTo>
                    <a:pt x="641732" y="863600"/>
                  </a:lnTo>
                  <a:lnTo>
                    <a:pt x="645308" y="850900"/>
                  </a:lnTo>
                  <a:close/>
                </a:path>
                <a:path w="3461384" h="4660900">
                  <a:moveTo>
                    <a:pt x="636612" y="762000"/>
                  </a:moveTo>
                  <a:lnTo>
                    <a:pt x="611580" y="850900"/>
                  </a:lnTo>
                  <a:lnTo>
                    <a:pt x="639819" y="862794"/>
                  </a:lnTo>
                  <a:lnTo>
                    <a:pt x="642079" y="850900"/>
                  </a:lnTo>
                  <a:lnTo>
                    <a:pt x="645308" y="850900"/>
                  </a:lnTo>
                  <a:lnTo>
                    <a:pt x="666764" y="774700"/>
                  </a:lnTo>
                  <a:lnTo>
                    <a:pt x="665934" y="774700"/>
                  </a:lnTo>
                  <a:lnTo>
                    <a:pt x="651688" y="768350"/>
                  </a:lnTo>
                  <a:lnTo>
                    <a:pt x="636612" y="762000"/>
                  </a:lnTo>
                  <a:close/>
                </a:path>
                <a:path w="3461384" h="4660900">
                  <a:moveTo>
                    <a:pt x="3307731" y="749300"/>
                  </a:moveTo>
                  <a:lnTo>
                    <a:pt x="3293385" y="755651"/>
                  </a:lnTo>
                  <a:lnTo>
                    <a:pt x="3280010" y="762000"/>
                  </a:lnTo>
                  <a:lnTo>
                    <a:pt x="3279044" y="762000"/>
                  </a:lnTo>
                  <a:lnTo>
                    <a:pt x="3315882" y="838200"/>
                  </a:lnTo>
                  <a:lnTo>
                    <a:pt x="3344569" y="825500"/>
                  </a:lnTo>
                  <a:lnTo>
                    <a:pt x="3313870" y="762000"/>
                  </a:lnTo>
                  <a:lnTo>
                    <a:pt x="3280010" y="762000"/>
                  </a:lnTo>
                  <a:lnTo>
                    <a:pt x="3279801" y="761664"/>
                  </a:lnTo>
                  <a:lnTo>
                    <a:pt x="3313708" y="761664"/>
                  </a:lnTo>
                  <a:lnTo>
                    <a:pt x="3307731" y="749300"/>
                  </a:lnTo>
                  <a:close/>
                </a:path>
                <a:path w="3461384" h="4660900">
                  <a:moveTo>
                    <a:pt x="651688" y="768350"/>
                  </a:moveTo>
                  <a:lnTo>
                    <a:pt x="665934" y="774700"/>
                  </a:lnTo>
                  <a:lnTo>
                    <a:pt x="666077" y="774410"/>
                  </a:lnTo>
                  <a:lnTo>
                    <a:pt x="651688" y="768350"/>
                  </a:lnTo>
                  <a:close/>
                </a:path>
                <a:path w="3461384" h="4660900">
                  <a:moveTo>
                    <a:pt x="666077" y="774410"/>
                  </a:moveTo>
                  <a:lnTo>
                    <a:pt x="665934" y="774700"/>
                  </a:lnTo>
                  <a:lnTo>
                    <a:pt x="666764" y="774700"/>
                  </a:lnTo>
                  <a:lnTo>
                    <a:pt x="666077" y="774410"/>
                  </a:lnTo>
                  <a:close/>
                </a:path>
                <a:path w="3461384" h="4660900">
                  <a:moveTo>
                    <a:pt x="674978" y="685898"/>
                  </a:moveTo>
                  <a:lnTo>
                    <a:pt x="637442" y="762000"/>
                  </a:lnTo>
                  <a:lnTo>
                    <a:pt x="651688" y="768350"/>
                  </a:lnTo>
                  <a:lnTo>
                    <a:pt x="666077" y="774410"/>
                  </a:lnTo>
                  <a:lnTo>
                    <a:pt x="703519" y="698500"/>
                  </a:lnTo>
                  <a:lnTo>
                    <a:pt x="674978" y="685898"/>
                  </a:lnTo>
                  <a:close/>
                </a:path>
                <a:path w="3461384" h="4660900">
                  <a:moveTo>
                    <a:pt x="3293385" y="755651"/>
                  </a:moveTo>
                  <a:lnTo>
                    <a:pt x="3279801" y="761664"/>
                  </a:lnTo>
                  <a:lnTo>
                    <a:pt x="3280010" y="762000"/>
                  </a:lnTo>
                  <a:lnTo>
                    <a:pt x="3293385" y="755651"/>
                  </a:lnTo>
                  <a:close/>
                </a:path>
                <a:path w="3461384" h="4660900">
                  <a:moveTo>
                    <a:pt x="3259460" y="673210"/>
                  </a:moveTo>
                  <a:lnTo>
                    <a:pt x="3246014" y="679450"/>
                  </a:lnTo>
                  <a:lnTo>
                    <a:pt x="3232637" y="685800"/>
                  </a:lnTo>
                  <a:lnTo>
                    <a:pt x="3279801" y="761664"/>
                  </a:lnTo>
                  <a:lnTo>
                    <a:pt x="3293385" y="755651"/>
                  </a:lnTo>
                  <a:lnTo>
                    <a:pt x="3306764" y="749300"/>
                  </a:lnTo>
                  <a:lnTo>
                    <a:pt x="3259460" y="673210"/>
                  </a:lnTo>
                  <a:close/>
                </a:path>
                <a:path w="3461384" h="4660900">
                  <a:moveTo>
                    <a:pt x="703255" y="698264"/>
                  </a:moveTo>
                  <a:lnTo>
                    <a:pt x="703519" y="698500"/>
                  </a:lnTo>
                  <a:lnTo>
                    <a:pt x="703793" y="698500"/>
                  </a:lnTo>
                  <a:lnTo>
                    <a:pt x="703255" y="698264"/>
                  </a:lnTo>
                  <a:close/>
                </a:path>
                <a:path w="3461384" h="4660900">
                  <a:moveTo>
                    <a:pt x="689273" y="685800"/>
                  </a:moveTo>
                  <a:lnTo>
                    <a:pt x="703255" y="698264"/>
                  </a:lnTo>
                  <a:lnTo>
                    <a:pt x="703793" y="698500"/>
                  </a:lnTo>
                  <a:lnTo>
                    <a:pt x="689273" y="685800"/>
                  </a:lnTo>
                  <a:close/>
                </a:path>
                <a:path w="3461384" h="4660900">
                  <a:moveTo>
                    <a:pt x="708650" y="685800"/>
                  </a:moveTo>
                  <a:lnTo>
                    <a:pt x="689273" y="685800"/>
                  </a:lnTo>
                  <a:lnTo>
                    <a:pt x="703793" y="698500"/>
                  </a:lnTo>
                  <a:lnTo>
                    <a:pt x="708650" y="685800"/>
                  </a:lnTo>
                  <a:close/>
                </a:path>
                <a:path w="3461384" h="4660900">
                  <a:moveTo>
                    <a:pt x="689273" y="685800"/>
                  </a:moveTo>
                  <a:lnTo>
                    <a:pt x="675027" y="685800"/>
                  </a:lnTo>
                  <a:lnTo>
                    <a:pt x="703255" y="698264"/>
                  </a:lnTo>
                  <a:lnTo>
                    <a:pt x="689273" y="685800"/>
                  </a:lnTo>
                  <a:close/>
                </a:path>
                <a:path w="3461384" h="4660900">
                  <a:moveTo>
                    <a:pt x="675027" y="685800"/>
                  </a:moveTo>
                  <a:lnTo>
                    <a:pt x="689272" y="692149"/>
                  </a:lnTo>
                  <a:lnTo>
                    <a:pt x="675027" y="685800"/>
                  </a:lnTo>
                  <a:close/>
                </a:path>
                <a:path w="3461384" h="4660900">
                  <a:moveTo>
                    <a:pt x="708751" y="596900"/>
                  </a:moveTo>
                  <a:lnTo>
                    <a:pt x="674752" y="685800"/>
                  </a:lnTo>
                  <a:lnTo>
                    <a:pt x="674978" y="685898"/>
                  </a:lnTo>
                  <a:lnTo>
                    <a:pt x="708650" y="685800"/>
                  </a:lnTo>
                  <a:lnTo>
                    <a:pt x="737792" y="609600"/>
                  </a:lnTo>
                  <a:lnTo>
                    <a:pt x="723271" y="609600"/>
                  </a:lnTo>
                  <a:lnTo>
                    <a:pt x="708751" y="596900"/>
                  </a:lnTo>
                  <a:close/>
                </a:path>
                <a:path w="3461384" h="4660900">
                  <a:moveTo>
                    <a:pt x="3189015" y="609156"/>
                  </a:moveTo>
                  <a:lnTo>
                    <a:pt x="3188058" y="609600"/>
                  </a:lnTo>
                  <a:lnTo>
                    <a:pt x="3232331" y="685800"/>
                  </a:lnTo>
                  <a:lnTo>
                    <a:pt x="3246014" y="673100"/>
                  </a:lnTo>
                  <a:lnTo>
                    <a:pt x="3259698" y="673100"/>
                  </a:lnTo>
                  <a:lnTo>
                    <a:pt x="3222804" y="609600"/>
                  </a:lnTo>
                  <a:lnTo>
                    <a:pt x="3189337" y="609600"/>
                  </a:lnTo>
                  <a:lnTo>
                    <a:pt x="3189015" y="609156"/>
                  </a:lnTo>
                  <a:close/>
                </a:path>
                <a:path w="3461384" h="4660900">
                  <a:moveTo>
                    <a:pt x="3246014" y="673100"/>
                  </a:moveTo>
                  <a:lnTo>
                    <a:pt x="3232331" y="685800"/>
                  </a:lnTo>
                  <a:lnTo>
                    <a:pt x="3232930" y="685522"/>
                  </a:lnTo>
                  <a:lnTo>
                    <a:pt x="3246014" y="673100"/>
                  </a:lnTo>
                  <a:close/>
                </a:path>
                <a:path w="3461384" h="4660900">
                  <a:moveTo>
                    <a:pt x="3232930" y="685522"/>
                  </a:moveTo>
                  <a:lnTo>
                    <a:pt x="3232331" y="685800"/>
                  </a:lnTo>
                  <a:lnTo>
                    <a:pt x="3232637" y="685800"/>
                  </a:lnTo>
                  <a:lnTo>
                    <a:pt x="3232930" y="685522"/>
                  </a:lnTo>
                  <a:close/>
                </a:path>
                <a:path w="3461384" h="4660900">
                  <a:moveTo>
                    <a:pt x="3259391" y="673100"/>
                  </a:moveTo>
                  <a:lnTo>
                    <a:pt x="3246014" y="673100"/>
                  </a:lnTo>
                  <a:lnTo>
                    <a:pt x="3232930" y="685522"/>
                  </a:lnTo>
                  <a:lnTo>
                    <a:pt x="3246014" y="679450"/>
                  </a:lnTo>
                  <a:lnTo>
                    <a:pt x="3259391" y="673100"/>
                  </a:lnTo>
                  <a:close/>
                </a:path>
                <a:path w="3461384" h="4660900">
                  <a:moveTo>
                    <a:pt x="3259391" y="673100"/>
                  </a:moveTo>
                  <a:lnTo>
                    <a:pt x="3246014" y="679450"/>
                  </a:lnTo>
                  <a:lnTo>
                    <a:pt x="3259460" y="673210"/>
                  </a:lnTo>
                  <a:close/>
                </a:path>
                <a:path w="3461384" h="4660900">
                  <a:moveTo>
                    <a:pt x="3259698" y="673100"/>
                  </a:moveTo>
                  <a:lnTo>
                    <a:pt x="3259391" y="673100"/>
                  </a:lnTo>
                  <a:lnTo>
                    <a:pt x="3259698" y="673100"/>
                  </a:lnTo>
                  <a:close/>
                </a:path>
                <a:path w="3461384" h="4660900">
                  <a:moveTo>
                    <a:pt x="708751" y="596900"/>
                  </a:moveTo>
                  <a:lnTo>
                    <a:pt x="723271" y="609600"/>
                  </a:lnTo>
                  <a:lnTo>
                    <a:pt x="710627" y="597720"/>
                  </a:lnTo>
                  <a:lnTo>
                    <a:pt x="708751" y="596900"/>
                  </a:lnTo>
                  <a:close/>
                </a:path>
                <a:path w="3461384" h="4660900">
                  <a:moveTo>
                    <a:pt x="710627" y="597720"/>
                  </a:moveTo>
                  <a:lnTo>
                    <a:pt x="723271" y="609600"/>
                  </a:lnTo>
                  <a:lnTo>
                    <a:pt x="736789" y="609600"/>
                  </a:lnTo>
                  <a:lnTo>
                    <a:pt x="723271" y="603250"/>
                  </a:lnTo>
                  <a:lnTo>
                    <a:pt x="710627" y="597720"/>
                  </a:lnTo>
                  <a:close/>
                </a:path>
                <a:path w="3461384" h="4660900">
                  <a:moveTo>
                    <a:pt x="723271" y="603250"/>
                  </a:moveTo>
                  <a:lnTo>
                    <a:pt x="736789" y="609600"/>
                  </a:lnTo>
                  <a:lnTo>
                    <a:pt x="736996" y="609252"/>
                  </a:lnTo>
                  <a:lnTo>
                    <a:pt x="723271" y="603250"/>
                  </a:lnTo>
                  <a:close/>
                </a:path>
                <a:path w="3461384" h="4660900">
                  <a:moveTo>
                    <a:pt x="736996" y="609252"/>
                  </a:moveTo>
                  <a:lnTo>
                    <a:pt x="736789" y="609600"/>
                  </a:lnTo>
                  <a:lnTo>
                    <a:pt x="737792" y="609600"/>
                  </a:lnTo>
                  <a:lnTo>
                    <a:pt x="736996" y="609252"/>
                  </a:lnTo>
                  <a:close/>
                </a:path>
                <a:path w="3461384" h="4660900">
                  <a:moveTo>
                    <a:pt x="3190397" y="608514"/>
                  </a:moveTo>
                  <a:lnTo>
                    <a:pt x="3189015" y="609156"/>
                  </a:lnTo>
                  <a:lnTo>
                    <a:pt x="3189337" y="609600"/>
                  </a:lnTo>
                  <a:lnTo>
                    <a:pt x="3190397" y="608514"/>
                  </a:lnTo>
                  <a:close/>
                </a:path>
                <a:path w="3461384" h="4660900">
                  <a:moveTo>
                    <a:pt x="3215425" y="596900"/>
                  </a:moveTo>
                  <a:lnTo>
                    <a:pt x="3190397" y="608514"/>
                  </a:lnTo>
                  <a:lnTo>
                    <a:pt x="3189337" y="609600"/>
                  </a:lnTo>
                  <a:lnTo>
                    <a:pt x="3222804" y="609600"/>
                  </a:lnTo>
                  <a:lnTo>
                    <a:pt x="3215425" y="596900"/>
                  </a:lnTo>
                  <a:close/>
                </a:path>
                <a:path w="3461384" h="4660900">
                  <a:moveTo>
                    <a:pt x="755221" y="520700"/>
                  </a:moveTo>
                  <a:lnTo>
                    <a:pt x="709754" y="596900"/>
                  </a:lnTo>
                  <a:lnTo>
                    <a:pt x="723271" y="603250"/>
                  </a:lnTo>
                  <a:lnTo>
                    <a:pt x="736996" y="609252"/>
                  </a:lnTo>
                  <a:lnTo>
                    <a:pt x="782257" y="533400"/>
                  </a:lnTo>
                  <a:lnTo>
                    <a:pt x="781005" y="533400"/>
                  </a:lnTo>
                  <a:lnTo>
                    <a:pt x="768739" y="527050"/>
                  </a:lnTo>
                  <a:lnTo>
                    <a:pt x="755221" y="520700"/>
                  </a:lnTo>
                  <a:close/>
                </a:path>
                <a:path w="3461384" h="4660900">
                  <a:moveTo>
                    <a:pt x="3158815" y="520700"/>
                  </a:moveTo>
                  <a:lnTo>
                    <a:pt x="3146410" y="533400"/>
                  </a:lnTo>
                  <a:lnTo>
                    <a:pt x="3134006" y="533400"/>
                  </a:lnTo>
                  <a:lnTo>
                    <a:pt x="3189015" y="609156"/>
                  </a:lnTo>
                  <a:lnTo>
                    <a:pt x="3190397" y="608514"/>
                  </a:lnTo>
                  <a:lnTo>
                    <a:pt x="3214147" y="584200"/>
                  </a:lnTo>
                  <a:lnTo>
                    <a:pt x="3169882" y="533400"/>
                  </a:lnTo>
                  <a:lnTo>
                    <a:pt x="3134385" y="533400"/>
                  </a:lnTo>
                  <a:lnTo>
                    <a:pt x="3134264" y="533267"/>
                  </a:lnTo>
                  <a:lnTo>
                    <a:pt x="3169766" y="533267"/>
                  </a:lnTo>
                  <a:lnTo>
                    <a:pt x="3158815" y="520700"/>
                  </a:lnTo>
                  <a:close/>
                </a:path>
                <a:path w="3461384" h="4660900">
                  <a:moveTo>
                    <a:pt x="709754" y="596900"/>
                  </a:moveTo>
                  <a:lnTo>
                    <a:pt x="708751" y="596900"/>
                  </a:lnTo>
                  <a:lnTo>
                    <a:pt x="710627" y="597720"/>
                  </a:lnTo>
                  <a:lnTo>
                    <a:pt x="709754" y="596900"/>
                  </a:lnTo>
                  <a:close/>
                </a:path>
                <a:path w="3461384" h="4660900">
                  <a:moveTo>
                    <a:pt x="3214857" y="584200"/>
                  </a:moveTo>
                  <a:lnTo>
                    <a:pt x="3214147" y="584200"/>
                  </a:lnTo>
                  <a:lnTo>
                    <a:pt x="3201742" y="596900"/>
                  </a:lnTo>
                  <a:lnTo>
                    <a:pt x="3215425" y="596900"/>
                  </a:lnTo>
                  <a:lnTo>
                    <a:pt x="3214857" y="584200"/>
                  </a:lnTo>
                  <a:close/>
                </a:path>
                <a:path w="3461384" h="4660900">
                  <a:moveTo>
                    <a:pt x="768739" y="527050"/>
                  </a:moveTo>
                  <a:lnTo>
                    <a:pt x="781005" y="533400"/>
                  </a:lnTo>
                  <a:lnTo>
                    <a:pt x="781370" y="532983"/>
                  </a:lnTo>
                  <a:lnTo>
                    <a:pt x="768739" y="527050"/>
                  </a:lnTo>
                  <a:close/>
                </a:path>
                <a:path w="3461384" h="4660900">
                  <a:moveTo>
                    <a:pt x="781370" y="532983"/>
                  </a:moveTo>
                  <a:lnTo>
                    <a:pt x="781005" y="533400"/>
                  </a:lnTo>
                  <a:lnTo>
                    <a:pt x="782257" y="533400"/>
                  </a:lnTo>
                  <a:lnTo>
                    <a:pt x="781370" y="532983"/>
                  </a:lnTo>
                  <a:close/>
                </a:path>
                <a:path w="3461384" h="4660900">
                  <a:moveTo>
                    <a:pt x="3146410" y="527050"/>
                  </a:moveTo>
                  <a:lnTo>
                    <a:pt x="3134264" y="533267"/>
                  </a:lnTo>
                  <a:lnTo>
                    <a:pt x="3134385" y="533400"/>
                  </a:lnTo>
                  <a:lnTo>
                    <a:pt x="3146410" y="527050"/>
                  </a:lnTo>
                  <a:close/>
                </a:path>
                <a:path w="3461384" h="4660900">
                  <a:moveTo>
                    <a:pt x="3158080" y="521076"/>
                  </a:moveTo>
                  <a:lnTo>
                    <a:pt x="3146410" y="527050"/>
                  </a:lnTo>
                  <a:lnTo>
                    <a:pt x="3134385" y="533400"/>
                  </a:lnTo>
                  <a:lnTo>
                    <a:pt x="3146410" y="533400"/>
                  </a:lnTo>
                  <a:lnTo>
                    <a:pt x="3158080" y="521076"/>
                  </a:lnTo>
                  <a:close/>
                </a:path>
                <a:path w="3461384" h="4660900">
                  <a:moveTo>
                    <a:pt x="3158815" y="520700"/>
                  </a:moveTo>
                  <a:lnTo>
                    <a:pt x="3158080" y="521076"/>
                  </a:lnTo>
                  <a:lnTo>
                    <a:pt x="3146410" y="533400"/>
                  </a:lnTo>
                  <a:lnTo>
                    <a:pt x="3158815" y="520700"/>
                  </a:lnTo>
                  <a:close/>
                </a:path>
                <a:path w="3461384" h="4660900">
                  <a:moveTo>
                    <a:pt x="3100527" y="444500"/>
                  </a:moveTo>
                  <a:lnTo>
                    <a:pt x="3088501" y="457200"/>
                  </a:lnTo>
                  <a:lnTo>
                    <a:pt x="3076758" y="469900"/>
                  </a:lnTo>
                  <a:lnTo>
                    <a:pt x="3076476" y="469900"/>
                  </a:lnTo>
                  <a:lnTo>
                    <a:pt x="3134264" y="533267"/>
                  </a:lnTo>
                  <a:lnTo>
                    <a:pt x="3146410" y="527050"/>
                  </a:lnTo>
                  <a:lnTo>
                    <a:pt x="3158436" y="520700"/>
                  </a:lnTo>
                  <a:lnTo>
                    <a:pt x="3119830" y="469900"/>
                  </a:lnTo>
                  <a:lnTo>
                    <a:pt x="3076758" y="469900"/>
                  </a:lnTo>
                  <a:lnTo>
                    <a:pt x="3076617" y="469750"/>
                  </a:lnTo>
                  <a:lnTo>
                    <a:pt x="3119717" y="469750"/>
                  </a:lnTo>
                  <a:lnTo>
                    <a:pt x="3100527" y="444500"/>
                  </a:lnTo>
                  <a:close/>
                </a:path>
                <a:path w="3461384" h="4660900">
                  <a:moveTo>
                    <a:pt x="812140" y="444500"/>
                  </a:moveTo>
                  <a:lnTo>
                    <a:pt x="756473" y="520700"/>
                  </a:lnTo>
                  <a:lnTo>
                    <a:pt x="768739" y="527050"/>
                  </a:lnTo>
                  <a:lnTo>
                    <a:pt x="781370" y="532983"/>
                  </a:lnTo>
                  <a:lnTo>
                    <a:pt x="836672" y="469900"/>
                  </a:lnTo>
                  <a:lnTo>
                    <a:pt x="836397" y="469900"/>
                  </a:lnTo>
                  <a:lnTo>
                    <a:pt x="824404" y="457198"/>
                  </a:lnTo>
                  <a:lnTo>
                    <a:pt x="812140" y="444500"/>
                  </a:lnTo>
                  <a:close/>
                </a:path>
                <a:path w="3461384" h="4660900">
                  <a:moveTo>
                    <a:pt x="3158815" y="520700"/>
                  </a:moveTo>
                  <a:lnTo>
                    <a:pt x="3158436" y="520700"/>
                  </a:lnTo>
                  <a:lnTo>
                    <a:pt x="3158080" y="521076"/>
                  </a:lnTo>
                  <a:lnTo>
                    <a:pt x="3158815" y="520700"/>
                  </a:lnTo>
                  <a:close/>
                </a:path>
                <a:path w="3461384" h="4660900">
                  <a:moveTo>
                    <a:pt x="824406" y="457200"/>
                  </a:moveTo>
                  <a:lnTo>
                    <a:pt x="836397" y="469900"/>
                  </a:lnTo>
                  <a:lnTo>
                    <a:pt x="836518" y="469740"/>
                  </a:lnTo>
                  <a:lnTo>
                    <a:pt x="824406" y="457200"/>
                  </a:lnTo>
                  <a:close/>
                </a:path>
                <a:path w="3461384" h="4660900">
                  <a:moveTo>
                    <a:pt x="836518" y="469740"/>
                  </a:moveTo>
                  <a:lnTo>
                    <a:pt x="836397" y="469900"/>
                  </a:lnTo>
                  <a:lnTo>
                    <a:pt x="836672" y="469900"/>
                  </a:lnTo>
                  <a:lnTo>
                    <a:pt x="836518" y="469740"/>
                  </a:lnTo>
                  <a:close/>
                </a:path>
                <a:path w="3461384" h="4660900">
                  <a:moveTo>
                    <a:pt x="3088501" y="457200"/>
                  </a:moveTo>
                  <a:lnTo>
                    <a:pt x="3076617" y="469750"/>
                  </a:lnTo>
                  <a:lnTo>
                    <a:pt x="3076758" y="469900"/>
                  </a:lnTo>
                  <a:lnTo>
                    <a:pt x="3088501" y="457200"/>
                  </a:lnTo>
                  <a:close/>
                </a:path>
                <a:path w="3461384" h="4660900">
                  <a:moveTo>
                    <a:pt x="3040281" y="381000"/>
                  </a:moveTo>
                  <a:lnTo>
                    <a:pt x="3028538" y="393700"/>
                  </a:lnTo>
                  <a:lnTo>
                    <a:pt x="3018087" y="406400"/>
                  </a:lnTo>
                  <a:lnTo>
                    <a:pt x="3016795" y="406400"/>
                  </a:lnTo>
                  <a:lnTo>
                    <a:pt x="3076617" y="469750"/>
                  </a:lnTo>
                  <a:lnTo>
                    <a:pt x="3088501" y="457200"/>
                  </a:lnTo>
                  <a:lnTo>
                    <a:pt x="3100244" y="444500"/>
                  </a:lnTo>
                  <a:lnTo>
                    <a:pt x="3064266" y="406400"/>
                  </a:lnTo>
                  <a:lnTo>
                    <a:pt x="3018087" y="406400"/>
                  </a:lnTo>
                  <a:lnTo>
                    <a:pt x="3017396" y="405749"/>
                  </a:lnTo>
                  <a:lnTo>
                    <a:pt x="3063652" y="405749"/>
                  </a:lnTo>
                  <a:lnTo>
                    <a:pt x="3040281" y="381000"/>
                  </a:lnTo>
                  <a:close/>
                </a:path>
                <a:path w="3461384" h="4660900">
                  <a:moveTo>
                    <a:pt x="869876" y="381000"/>
                  </a:moveTo>
                  <a:lnTo>
                    <a:pt x="812415" y="444500"/>
                  </a:lnTo>
                  <a:lnTo>
                    <a:pt x="824406" y="457200"/>
                  </a:lnTo>
                  <a:lnTo>
                    <a:pt x="836518" y="469740"/>
                  </a:lnTo>
                  <a:lnTo>
                    <a:pt x="888219" y="401177"/>
                  </a:lnTo>
                  <a:lnTo>
                    <a:pt x="881866" y="393698"/>
                  </a:lnTo>
                  <a:lnTo>
                    <a:pt x="869876" y="381000"/>
                  </a:lnTo>
                  <a:close/>
                </a:path>
                <a:path w="3461384" h="4660900">
                  <a:moveTo>
                    <a:pt x="824405" y="457198"/>
                  </a:moveTo>
                  <a:close/>
                </a:path>
                <a:path w="3461384" h="4660900">
                  <a:moveTo>
                    <a:pt x="3100527" y="444500"/>
                  </a:moveTo>
                  <a:lnTo>
                    <a:pt x="3100244" y="444500"/>
                  </a:lnTo>
                  <a:lnTo>
                    <a:pt x="3088502" y="457199"/>
                  </a:lnTo>
                  <a:lnTo>
                    <a:pt x="3100527" y="444500"/>
                  </a:lnTo>
                  <a:close/>
                </a:path>
                <a:path w="3461384" h="4660900">
                  <a:moveTo>
                    <a:pt x="812415" y="444500"/>
                  </a:moveTo>
                  <a:lnTo>
                    <a:pt x="812140" y="444500"/>
                  </a:lnTo>
                  <a:lnTo>
                    <a:pt x="824405" y="457198"/>
                  </a:lnTo>
                  <a:lnTo>
                    <a:pt x="812415" y="444500"/>
                  </a:lnTo>
                  <a:close/>
                </a:path>
                <a:path w="3461384" h="4660900">
                  <a:moveTo>
                    <a:pt x="935750" y="317500"/>
                  </a:moveTo>
                  <a:lnTo>
                    <a:pt x="871079" y="381000"/>
                  </a:lnTo>
                  <a:lnTo>
                    <a:pt x="872062" y="382157"/>
                  </a:lnTo>
                  <a:lnTo>
                    <a:pt x="893858" y="393700"/>
                  </a:lnTo>
                  <a:lnTo>
                    <a:pt x="888219" y="401177"/>
                  </a:lnTo>
                  <a:lnTo>
                    <a:pt x="892656" y="406400"/>
                  </a:lnTo>
                  <a:lnTo>
                    <a:pt x="957327" y="342900"/>
                  </a:lnTo>
                  <a:lnTo>
                    <a:pt x="956365" y="342900"/>
                  </a:lnTo>
                  <a:lnTo>
                    <a:pt x="946537" y="330198"/>
                  </a:lnTo>
                  <a:lnTo>
                    <a:pt x="935750" y="317500"/>
                  </a:lnTo>
                  <a:close/>
                </a:path>
                <a:path w="3461384" h="4660900">
                  <a:moveTo>
                    <a:pt x="3028539" y="393698"/>
                  </a:moveTo>
                  <a:lnTo>
                    <a:pt x="3017396" y="405749"/>
                  </a:lnTo>
                  <a:lnTo>
                    <a:pt x="3018087" y="406400"/>
                  </a:lnTo>
                  <a:lnTo>
                    <a:pt x="3028539" y="393698"/>
                  </a:lnTo>
                  <a:close/>
                </a:path>
                <a:path w="3461384" h="4660900">
                  <a:moveTo>
                    <a:pt x="2951063" y="342398"/>
                  </a:moveTo>
                  <a:lnTo>
                    <a:pt x="2950650" y="342900"/>
                  </a:lnTo>
                  <a:lnTo>
                    <a:pt x="3017396" y="405749"/>
                  </a:lnTo>
                  <a:lnTo>
                    <a:pt x="3028538" y="393700"/>
                  </a:lnTo>
                  <a:lnTo>
                    <a:pt x="3038989" y="381000"/>
                  </a:lnTo>
                  <a:lnTo>
                    <a:pt x="2998527" y="342900"/>
                  </a:lnTo>
                  <a:lnTo>
                    <a:pt x="2951781" y="342900"/>
                  </a:lnTo>
                  <a:lnTo>
                    <a:pt x="2951063" y="342398"/>
                  </a:lnTo>
                  <a:close/>
                </a:path>
                <a:path w="3461384" h="4660900">
                  <a:moveTo>
                    <a:pt x="872062" y="382157"/>
                  </a:moveTo>
                  <a:lnTo>
                    <a:pt x="888219" y="401177"/>
                  </a:lnTo>
                  <a:lnTo>
                    <a:pt x="893858" y="393700"/>
                  </a:lnTo>
                  <a:lnTo>
                    <a:pt x="872062" y="382157"/>
                  </a:lnTo>
                  <a:close/>
                </a:path>
                <a:path w="3461384" h="4660900">
                  <a:moveTo>
                    <a:pt x="869876" y="381000"/>
                  </a:moveTo>
                  <a:lnTo>
                    <a:pt x="881867" y="393700"/>
                  </a:lnTo>
                  <a:lnTo>
                    <a:pt x="872062" y="382157"/>
                  </a:lnTo>
                  <a:lnTo>
                    <a:pt x="869876" y="381000"/>
                  </a:lnTo>
                  <a:close/>
                </a:path>
                <a:path w="3461384" h="4660900">
                  <a:moveTo>
                    <a:pt x="872062" y="382157"/>
                  </a:moveTo>
                  <a:lnTo>
                    <a:pt x="881867" y="393700"/>
                  </a:lnTo>
                  <a:lnTo>
                    <a:pt x="872062" y="382157"/>
                  </a:lnTo>
                  <a:close/>
                </a:path>
                <a:path w="3461384" h="4660900">
                  <a:moveTo>
                    <a:pt x="3040281" y="381000"/>
                  </a:moveTo>
                  <a:lnTo>
                    <a:pt x="3038989" y="381000"/>
                  </a:lnTo>
                  <a:lnTo>
                    <a:pt x="3028539" y="393698"/>
                  </a:lnTo>
                  <a:lnTo>
                    <a:pt x="3040281" y="381000"/>
                  </a:lnTo>
                  <a:close/>
                </a:path>
                <a:path w="3461384" h="4660900">
                  <a:moveTo>
                    <a:pt x="871079" y="381000"/>
                  </a:moveTo>
                  <a:lnTo>
                    <a:pt x="869876" y="381000"/>
                  </a:lnTo>
                  <a:lnTo>
                    <a:pt x="872062" y="382157"/>
                  </a:lnTo>
                  <a:lnTo>
                    <a:pt x="871079" y="381000"/>
                  </a:lnTo>
                  <a:close/>
                </a:path>
                <a:path w="3461384" h="4660900">
                  <a:moveTo>
                    <a:pt x="946538" y="330199"/>
                  </a:moveTo>
                  <a:lnTo>
                    <a:pt x="956365" y="342900"/>
                  </a:lnTo>
                  <a:lnTo>
                    <a:pt x="956901" y="342398"/>
                  </a:lnTo>
                  <a:lnTo>
                    <a:pt x="946538" y="330199"/>
                  </a:lnTo>
                  <a:close/>
                </a:path>
                <a:path w="3461384" h="4660900">
                  <a:moveTo>
                    <a:pt x="956907" y="342405"/>
                  </a:moveTo>
                  <a:lnTo>
                    <a:pt x="956365" y="342900"/>
                  </a:lnTo>
                  <a:lnTo>
                    <a:pt x="957327" y="342900"/>
                  </a:lnTo>
                  <a:lnTo>
                    <a:pt x="956907" y="342405"/>
                  </a:lnTo>
                  <a:close/>
                </a:path>
                <a:path w="3461384" h="4660900">
                  <a:moveTo>
                    <a:pt x="2961103" y="330198"/>
                  </a:moveTo>
                  <a:lnTo>
                    <a:pt x="2951063" y="342398"/>
                  </a:lnTo>
                  <a:lnTo>
                    <a:pt x="2951781" y="342900"/>
                  </a:lnTo>
                  <a:lnTo>
                    <a:pt x="2961103" y="330198"/>
                  </a:lnTo>
                  <a:close/>
                </a:path>
                <a:path w="3461384" h="4660900">
                  <a:moveTo>
                    <a:pt x="2971553" y="317500"/>
                  </a:moveTo>
                  <a:lnTo>
                    <a:pt x="2961102" y="330200"/>
                  </a:lnTo>
                  <a:lnTo>
                    <a:pt x="2951781" y="342900"/>
                  </a:lnTo>
                  <a:lnTo>
                    <a:pt x="2998527" y="342900"/>
                  </a:lnTo>
                  <a:lnTo>
                    <a:pt x="2971553" y="317500"/>
                  </a:lnTo>
                  <a:close/>
                </a:path>
                <a:path w="3461384" h="4660900">
                  <a:moveTo>
                    <a:pt x="1006165" y="266700"/>
                  </a:moveTo>
                  <a:lnTo>
                    <a:pt x="936712" y="317500"/>
                  </a:lnTo>
                  <a:lnTo>
                    <a:pt x="946538" y="330200"/>
                  </a:lnTo>
                  <a:lnTo>
                    <a:pt x="956907" y="342405"/>
                  </a:lnTo>
                  <a:lnTo>
                    <a:pt x="1020820" y="283970"/>
                  </a:lnTo>
                  <a:lnTo>
                    <a:pt x="1015992" y="273050"/>
                  </a:lnTo>
                  <a:lnTo>
                    <a:pt x="1006165" y="266700"/>
                  </a:lnTo>
                  <a:close/>
                </a:path>
                <a:path w="3461384" h="4660900">
                  <a:moveTo>
                    <a:pt x="2897756" y="266700"/>
                  </a:moveTo>
                  <a:lnTo>
                    <a:pt x="2888434" y="279401"/>
                  </a:lnTo>
                  <a:lnTo>
                    <a:pt x="2880192" y="292100"/>
                  </a:lnTo>
                  <a:lnTo>
                    <a:pt x="2879115" y="292100"/>
                  </a:lnTo>
                  <a:lnTo>
                    <a:pt x="2951063" y="342398"/>
                  </a:lnTo>
                  <a:lnTo>
                    <a:pt x="2961103" y="330198"/>
                  </a:lnTo>
                  <a:lnTo>
                    <a:pt x="2970422" y="317500"/>
                  </a:lnTo>
                  <a:lnTo>
                    <a:pt x="2934089" y="292100"/>
                  </a:lnTo>
                  <a:lnTo>
                    <a:pt x="2880192" y="292100"/>
                  </a:lnTo>
                  <a:lnTo>
                    <a:pt x="2879467" y="291620"/>
                  </a:lnTo>
                  <a:lnTo>
                    <a:pt x="2933402" y="291620"/>
                  </a:lnTo>
                  <a:lnTo>
                    <a:pt x="2897756" y="266700"/>
                  </a:lnTo>
                  <a:close/>
                </a:path>
                <a:path w="3461384" h="4660900">
                  <a:moveTo>
                    <a:pt x="946538" y="330199"/>
                  </a:moveTo>
                  <a:close/>
                </a:path>
                <a:path w="3461384" h="4660900">
                  <a:moveTo>
                    <a:pt x="936712" y="317500"/>
                  </a:moveTo>
                  <a:lnTo>
                    <a:pt x="935750" y="317500"/>
                  </a:lnTo>
                  <a:lnTo>
                    <a:pt x="946538" y="330199"/>
                  </a:lnTo>
                  <a:lnTo>
                    <a:pt x="936712" y="317500"/>
                  </a:lnTo>
                  <a:close/>
                </a:path>
                <a:path w="3461384" h="4660900">
                  <a:moveTo>
                    <a:pt x="2971553" y="317500"/>
                  </a:moveTo>
                  <a:lnTo>
                    <a:pt x="2970422" y="317500"/>
                  </a:lnTo>
                  <a:lnTo>
                    <a:pt x="2961103" y="330198"/>
                  </a:lnTo>
                  <a:lnTo>
                    <a:pt x="2971553" y="317500"/>
                  </a:lnTo>
                  <a:close/>
                </a:path>
                <a:path w="3461384" h="4660900">
                  <a:moveTo>
                    <a:pt x="1007571" y="254000"/>
                  </a:moveTo>
                  <a:lnTo>
                    <a:pt x="1015992" y="273050"/>
                  </a:lnTo>
                  <a:lnTo>
                    <a:pt x="1025819" y="279400"/>
                  </a:lnTo>
                  <a:lnTo>
                    <a:pt x="1020820" y="283970"/>
                  </a:lnTo>
                  <a:lnTo>
                    <a:pt x="1024413" y="292100"/>
                  </a:lnTo>
                  <a:lnTo>
                    <a:pt x="1061998" y="266700"/>
                  </a:lnTo>
                  <a:lnTo>
                    <a:pt x="1015992" y="266700"/>
                  </a:lnTo>
                  <a:lnTo>
                    <a:pt x="1007571" y="254000"/>
                  </a:lnTo>
                  <a:close/>
                </a:path>
                <a:path w="3461384" h="4660900">
                  <a:moveTo>
                    <a:pt x="2888434" y="279401"/>
                  </a:moveTo>
                  <a:lnTo>
                    <a:pt x="2879467" y="291620"/>
                  </a:lnTo>
                  <a:lnTo>
                    <a:pt x="2880192" y="292100"/>
                  </a:lnTo>
                  <a:lnTo>
                    <a:pt x="2888434" y="279401"/>
                  </a:lnTo>
                  <a:close/>
                </a:path>
                <a:path w="3461384" h="4660900">
                  <a:moveTo>
                    <a:pt x="2819902" y="215900"/>
                  </a:moveTo>
                  <a:lnTo>
                    <a:pt x="2811659" y="228600"/>
                  </a:lnTo>
                  <a:lnTo>
                    <a:pt x="2803955" y="241300"/>
                  </a:lnTo>
                  <a:lnTo>
                    <a:pt x="2803416" y="241300"/>
                  </a:lnTo>
                  <a:lnTo>
                    <a:pt x="2879467" y="291620"/>
                  </a:lnTo>
                  <a:lnTo>
                    <a:pt x="2888435" y="279400"/>
                  </a:lnTo>
                  <a:lnTo>
                    <a:pt x="2896678" y="266700"/>
                  </a:lnTo>
                  <a:lnTo>
                    <a:pt x="2858290" y="241300"/>
                  </a:lnTo>
                  <a:lnTo>
                    <a:pt x="2803955" y="241300"/>
                  </a:lnTo>
                  <a:lnTo>
                    <a:pt x="2803545" y="241100"/>
                  </a:lnTo>
                  <a:lnTo>
                    <a:pt x="2857989" y="241100"/>
                  </a:lnTo>
                  <a:lnTo>
                    <a:pt x="2819902" y="215900"/>
                  </a:lnTo>
                  <a:close/>
                </a:path>
                <a:path w="3461384" h="4660900">
                  <a:moveTo>
                    <a:pt x="1015992" y="273050"/>
                  </a:moveTo>
                  <a:lnTo>
                    <a:pt x="1020820" y="283970"/>
                  </a:lnTo>
                  <a:lnTo>
                    <a:pt x="1025819" y="279400"/>
                  </a:lnTo>
                  <a:lnTo>
                    <a:pt x="1015992" y="273050"/>
                  </a:lnTo>
                  <a:close/>
                </a:path>
                <a:path w="3461384" h="4660900">
                  <a:moveTo>
                    <a:pt x="2897756" y="266700"/>
                  </a:moveTo>
                  <a:lnTo>
                    <a:pt x="2896678" y="266700"/>
                  </a:lnTo>
                  <a:lnTo>
                    <a:pt x="2888435" y="279400"/>
                  </a:lnTo>
                  <a:lnTo>
                    <a:pt x="2897756" y="266700"/>
                  </a:lnTo>
                  <a:close/>
                </a:path>
                <a:path w="3461384" h="4660900">
                  <a:moveTo>
                    <a:pt x="1007571" y="254000"/>
                  </a:moveTo>
                  <a:lnTo>
                    <a:pt x="1006840" y="254000"/>
                  </a:lnTo>
                  <a:lnTo>
                    <a:pt x="1006165" y="266700"/>
                  </a:lnTo>
                  <a:lnTo>
                    <a:pt x="1013185" y="266700"/>
                  </a:lnTo>
                  <a:lnTo>
                    <a:pt x="1007571" y="254000"/>
                  </a:lnTo>
                  <a:close/>
                </a:path>
                <a:path w="3461384" h="4660900">
                  <a:moveTo>
                    <a:pt x="1082741" y="215900"/>
                  </a:moveTo>
                  <a:lnTo>
                    <a:pt x="1007571" y="254000"/>
                  </a:lnTo>
                  <a:lnTo>
                    <a:pt x="1015992" y="266700"/>
                  </a:lnTo>
                  <a:lnTo>
                    <a:pt x="1061998" y="266700"/>
                  </a:lnTo>
                  <a:lnTo>
                    <a:pt x="1099583" y="241300"/>
                  </a:lnTo>
                  <a:lnTo>
                    <a:pt x="1098547" y="241300"/>
                  </a:lnTo>
                  <a:lnTo>
                    <a:pt x="1091159" y="228596"/>
                  </a:lnTo>
                  <a:lnTo>
                    <a:pt x="1082741" y="215900"/>
                  </a:lnTo>
                  <a:close/>
                </a:path>
                <a:path w="3461384" h="4660900">
                  <a:moveTo>
                    <a:pt x="1091161" y="228599"/>
                  </a:moveTo>
                  <a:lnTo>
                    <a:pt x="1098547" y="241300"/>
                  </a:lnTo>
                  <a:lnTo>
                    <a:pt x="1099331" y="240919"/>
                  </a:lnTo>
                  <a:lnTo>
                    <a:pt x="1091161" y="228599"/>
                  </a:lnTo>
                  <a:close/>
                </a:path>
                <a:path w="3461384" h="4660900">
                  <a:moveTo>
                    <a:pt x="1099331" y="240919"/>
                  </a:moveTo>
                  <a:lnTo>
                    <a:pt x="1098547" y="241300"/>
                  </a:lnTo>
                  <a:lnTo>
                    <a:pt x="1099583" y="241300"/>
                  </a:lnTo>
                  <a:lnTo>
                    <a:pt x="1099331" y="240919"/>
                  </a:lnTo>
                  <a:close/>
                </a:path>
                <a:path w="3461384" h="4660900">
                  <a:moveTo>
                    <a:pt x="2811659" y="228600"/>
                  </a:moveTo>
                  <a:lnTo>
                    <a:pt x="2803545" y="241100"/>
                  </a:lnTo>
                  <a:lnTo>
                    <a:pt x="2803955" y="241300"/>
                  </a:lnTo>
                  <a:lnTo>
                    <a:pt x="2811659" y="228600"/>
                  </a:lnTo>
                  <a:close/>
                </a:path>
                <a:path w="3461384" h="4660900">
                  <a:moveTo>
                    <a:pt x="2740924" y="177809"/>
                  </a:moveTo>
                  <a:lnTo>
                    <a:pt x="2725497" y="203200"/>
                  </a:lnTo>
                  <a:lnTo>
                    <a:pt x="2803545" y="241100"/>
                  </a:lnTo>
                  <a:lnTo>
                    <a:pt x="2811661" y="228596"/>
                  </a:lnTo>
                  <a:lnTo>
                    <a:pt x="2819363" y="215900"/>
                  </a:lnTo>
                  <a:lnTo>
                    <a:pt x="2740924" y="177809"/>
                  </a:lnTo>
                  <a:close/>
                </a:path>
                <a:path w="3461384" h="4660900">
                  <a:moveTo>
                    <a:pt x="1162308" y="165100"/>
                  </a:moveTo>
                  <a:lnTo>
                    <a:pt x="1083776" y="215900"/>
                  </a:lnTo>
                  <a:lnTo>
                    <a:pt x="1091162" y="228600"/>
                  </a:lnTo>
                  <a:lnTo>
                    <a:pt x="1099331" y="240919"/>
                  </a:lnTo>
                  <a:lnTo>
                    <a:pt x="1177080" y="203200"/>
                  </a:lnTo>
                  <a:lnTo>
                    <a:pt x="1176591" y="203200"/>
                  </a:lnTo>
                  <a:lnTo>
                    <a:pt x="1169694" y="184149"/>
                  </a:lnTo>
                  <a:lnTo>
                    <a:pt x="1162308" y="165100"/>
                  </a:lnTo>
                  <a:close/>
                </a:path>
                <a:path w="3461384" h="4660900">
                  <a:moveTo>
                    <a:pt x="1091161" y="228599"/>
                  </a:moveTo>
                  <a:close/>
                </a:path>
                <a:path w="3461384" h="4660900">
                  <a:moveTo>
                    <a:pt x="1083776" y="215900"/>
                  </a:moveTo>
                  <a:lnTo>
                    <a:pt x="1082741" y="215900"/>
                  </a:lnTo>
                  <a:lnTo>
                    <a:pt x="1091161" y="228599"/>
                  </a:lnTo>
                  <a:lnTo>
                    <a:pt x="1083776" y="215900"/>
                  </a:lnTo>
                  <a:close/>
                </a:path>
                <a:path w="3461384" h="4660900">
                  <a:moveTo>
                    <a:pt x="2819902" y="215900"/>
                  </a:moveTo>
                  <a:lnTo>
                    <a:pt x="2819363" y="215900"/>
                  </a:lnTo>
                  <a:lnTo>
                    <a:pt x="2811661" y="228596"/>
                  </a:lnTo>
                  <a:lnTo>
                    <a:pt x="2819902" y="215900"/>
                  </a:lnTo>
                  <a:close/>
                </a:path>
                <a:path w="3461384" h="4660900">
                  <a:moveTo>
                    <a:pt x="1169694" y="184149"/>
                  </a:moveTo>
                  <a:lnTo>
                    <a:pt x="1176591" y="203200"/>
                  </a:lnTo>
                  <a:lnTo>
                    <a:pt x="1176983" y="202951"/>
                  </a:lnTo>
                  <a:lnTo>
                    <a:pt x="1169694" y="184149"/>
                  </a:lnTo>
                  <a:close/>
                </a:path>
                <a:path w="3461384" h="4660900">
                  <a:moveTo>
                    <a:pt x="1176983" y="202951"/>
                  </a:moveTo>
                  <a:lnTo>
                    <a:pt x="1176591" y="203200"/>
                  </a:lnTo>
                  <a:lnTo>
                    <a:pt x="1177080" y="203200"/>
                  </a:lnTo>
                  <a:lnTo>
                    <a:pt x="1176983" y="202951"/>
                  </a:lnTo>
                  <a:close/>
                </a:path>
                <a:path w="3461384" h="4660900">
                  <a:moveTo>
                    <a:pt x="2662211" y="127000"/>
                  </a:moveTo>
                  <a:lnTo>
                    <a:pt x="2654482" y="139700"/>
                  </a:lnTo>
                  <a:lnTo>
                    <a:pt x="2649261" y="152400"/>
                  </a:lnTo>
                  <a:lnTo>
                    <a:pt x="2646753" y="152400"/>
                  </a:lnTo>
                  <a:lnTo>
                    <a:pt x="2725472" y="203200"/>
                  </a:lnTo>
                  <a:lnTo>
                    <a:pt x="2740900" y="177809"/>
                  </a:lnTo>
                  <a:lnTo>
                    <a:pt x="2701571" y="152400"/>
                  </a:lnTo>
                  <a:lnTo>
                    <a:pt x="2649261" y="152400"/>
                  </a:lnTo>
                  <a:lnTo>
                    <a:pt x="2647138" y="151767"/>
                  </a:lnTo>
                  <a:lnTo>
                    <a:pt x="2700590" y="151767"/>
                  </a:lnTo>
                  <a:lnTo>
                    <a:pt x="2662211" y="127000"/>
                  </a:lnTo>
                  <a:close/>
                </a:path>
                <a:path w="3461384" h="4660900">
                  <a:moveTo>
                    <a:pt x="2733200" y="190502"/>
                  </a:moveTo>
                  <a:lnTo>
                    <a:pt x="2725472" y="203200"/>
                  </a:lnTo>
                  <a:lnTo>
                    <a:pt x="2733200" y="190502"/>
                  </a:lnTo>
                  <a:close/>
                </a:path>
                <a:path w="3461384" h="4660900">
                  <a:moveTo>
                    <a:pt x="1242823" y="127000"/>
                  </a:moveTo>
                  <a:lnTo>
                    <a:pt x="1162797" y="165100"/>
                  </a:lnTo>
                  <a:lnTo>
                    <a:pt x="1169694" y="177800"/>
                  </a:lnTo>
                  <a:lnTo>
                    <a:pt x="1167395" y="177800"/>
                  </a:lnTo>
                  <a:lnTo>
                    <a:pt x="1169694" y="184149"/>
                  </a:lnTo>
                  <a:lnTo>
                    <a:pt x="1176983" y="202951"/>
                  </a:lnTo>
                  <a:lnTo>
                    <a:pt x="1216605" y="177800"/>
                  </a:lnTo>
                  <a:lnTo>
                    <a:pt x="1169694" y="177800"/>
                  </a:lnTo>
                  <a:lnTo>
                    <a:pt x="1163602" y="167325"/>
                  </a:lnTo>
                  <a:lnTo>
                    <a:pt x="1233106" y="167325"/>
                  </a:lnTo>
                  <a:lnTo>
                    <a:pt x="1252177" y="155218"/>
                  </a:lnTo>
                  <a:lnTo>
                    <a:pt x="1246361" y="133514"/>
                  </a:lnTo>
                  <a:lnTo>
                    <a:pt x="1242823" y="127000"/>
                  </a:lnTo>
                  <a:close/>
                </a:path>
                <a:path w="3461384" h="4660900">
                  <a:moveTo>
                    <a:pt x="2740905" y="177800"/>
                  </a:moveTo>
                  <a:lnTo>
                    <a:pt x="2733201" y="190500"/>
                  </a:lnTo>
                  <a:lnTo>
                    <a:pt x="2740924" y="177809"/>
                  </a:lnTo>
                  <a:close/>
                </a:path>
                <a:path w="3461384" h="4660900">
                  <a:moveTo>
                    <a:pt x="1162797" y="165100"/>
                  </a:moveTo>
                  <a:lnTo>
                    <a:pt x="1163602" y="167325"/>
                  </a:lnTo>
                  <a:lnTo>
                    <a:pt x="1169694" y="177800"/>
                  </a:lnTo>
                  <a:lnTo>
                    <a:pt x="1162797" y="165100"/>
                  </a:lnTo>
                  <a:close/>
                </a:path>
                <a:path w="3461384" h="4660900">
                  <a:moveTo>
                    <a:pt x="1162797" y="165100"/>
                  </a:moveTo>
                  <a:lnTo>
                    <a:pt x="1162308" y="165100"/>
                  </a:lnTo>
                  <a:lnTo>
                    <a:pt x="1163602" y="167325"/>
                  </a:lnTo>
                  <a:lnTo>
                    <a:pt x="1162797" y="165100"/>
                  </a:lnTo>
                  <a:close/>
                </a:path>
                <a:path w="3461384" h="4660900">
                  <a:moveTo>
                    <a:pt x="1328864" y="101600"/>
                  </a:moveTo>
                  <a:lnTo>
                    <a:pt x="1244616" y="127000"/>
                  </a:lnTo>
                  <a:lnTo>
                    <a:pt x="1249721" y="139700"/>
                  </a:lnTo>
                  <a:lnTo>
                    <a:pt x="1256618" y="152400"/>
                  </a:lnTo>
                  <a:lnTo>
                    <a:pt x="1252177" y="155218"/>
                  </a:lnTo>
                  <a:lnTo>
                    <a:pt x="1254825" y="165100"/>
                  </a:lnTo>
                  <a:lnTo>
                    <a:pt x="1339074" y="127000"/>
                  </a:lnTo>
                  <a:lnTo>
                    <a:pt x="1338422" y="127000"/>
                  </a:lnTo>
                  <a:lnTo>
                    <a:pt x="1333968" y="114298"/>
                  </a:lnTo>
                  <a:lnTo>
                    <a:pt x="1328864" y="101600"/>
                  </a:lnTo>
                  <a:close/>
                </a:path>
                <a:path w="3461384" h="4660900">
                  <a:moveTo>
                    <a:pt x="1246361" y="133514"/>
                  </a:moveTo>
                  <a:lnTo>
                    <a:pt x="1252177" y="155218"/>
                  </a:lnTo>
                  <a:lnTo>
                    <a:pt x="1256618" y="152400"/>
                  </a:lnTo>
                  <a:lnTo>
                    <a:pt x="1246361" y="133514"/>
                  </a:lnTo>
                  <a:close/>
                </a:path>
                <a:path w="3461384" h="4660900">
                  <a:moveTo>
                    <a:pt x="2654482" y="139700"/>
                  </a:moveTo>
                  <a:lnTo>
                    <a:pt x="2647138" y="151767"/>
                  </a:lnTo>
                  <a:lnTo>
                    <a:pt x="2649261" y="152400"/>
                  </a:lnTo>
                  <a:lnTo>
                    <a:pt x="2654482" y="139700"/>
                  </a:lnTo>
                  <a:close/>
                </a:path>
                <a:path w="3461384" h="4660900">
                  <a:moveTo>
                    <a:pt x="2574484" y="101600"/>
                  </a:moveTo>
                  <a:lnTo>
                    <a:pt x="2569263" y="114300"/>
                  </a:lnTo>
                  <a:lnTo>
                    <a:pt x="2564647" y="127000"/>
                  </a:lnTo>
                  <a:lnTo>
                    <a:pt x="2564041" y="127000"/>
                  </a:lnTo>
                  <a:lnTo>
                    <a:pt x="2647138" y="151767"/>
                  </a:lnTo>
                  <a:lnTo>
                    <a:pt x="2654482" y="139700"/>
                  </a:lnTo>
                  <a:lnTo>
                    <a:pt x="2659703" y="127000"/>
                  </a:lnTo>
                  <a:lnTo>
                    <a:pt x="2564647" y="127000"/>
                  </a:lnTo>
                  <a:lnTo>
                    <a:pt x="2564107" y="126840"/>
                  </a:lnTo>
                  <a:lnTo>
                    <a:pt x="2659169" y="126840"/>
                  </a:lnTo>
                  <a:lnTo>
                    <a:pt x="2574484" y="101600"/>
                  </a:lnTo>
                  <a:close/>
                </a:path>
                <a:path w="3461384" h="4660900">
                  <a:moveTo>
                    <a:pt x="1244616" y="127000"/>
                  </a:moveTo>
                  <a:lnTo>
                    <a:pt x="1246361" y="133514"/>
                  </a:lnTo>
                  <a:lnTo>
                    <a:pt x="1249721" y="139700"/>
                  </a:lnTo>
                  <a:lnTo>
                    <a:pt x="1244616" y="127000"/>
                  </a:lnTo>
                  <a:close/>
                </a:path>
                <a:path w="3461384" h="4660900">
                  <a:moveTo>
                    <a:pt x="2662211" y="127000"/>
                  </a:moveTo>
                  <a:lnTo>
                    <a:pt x="2659703" y="127000"/>
                  </a:lnTo>
                  <a:lnTo>
                    <a:pt x="2654482" y="139699"/>
                  </a:lnTo>
                  <a:lnTo>
                    <a:pt x="2662211" y="127000"/>
                  </a:lnTo>
                  <a:close/>
                </a:path>
                <a:path w="3461384" h="4660900">
                  <a:moveTo>
                    <a:pt x="1244616" y="127000"/>
                  </a:moveTo>
                  <a:lnTo>
                    <a:pt x="1242823" y="127000"/>
                  </a:lnTo>
                  <a:lnTo>
                    <a:pt x="1246361" y="133514"/>
                  </a:lnTo>
                  <a:lnTo>
                    <a:pt x="1244616" y="127000"/>
                  </a:lnTo>
                  <a:close/>
                </a:path>
                <a:path w="3461384" h="4660900">
                  <a:moveTo>
                    <a:pt x="1333969" y="114300"/>
                  </a:moveTo>
                  <a:lnTo>
                    <a:pt x="1338422" y="127000"/>
                  </a:lnTo>
                  <a:lnTo>
                    <a:pt x="1339004" y="126826"/>
                  </a:lnTo>
                  <a:lnTo>
                    <a:pt x="1333969" y="114300"/>
                  </a:lnTo>
                  <a:close/>
                </a:path>
                <a:path w="3461384" h="4660900">
                  <a:moveTo>
                    <a:pt x="1339004" y="126826"/>
                  </a:moveTo>
                  <a:lnTo>
                    <a:pt x="1338422" y="127000"/>
                  </a:lnTo>
                  <a:lnTo>
                    <a:pt x="1339074" y="127000"/>
                  </a:lnTo>
                  <a:lnTo>
                    <a:pt x="1339004" y="126826"/>
                  </a:lnTo>
                  <a:close/>
                </a:path>
                <a:path w="3461384" h="4660900">
                  <a:moveTo>
                    <a:pt x="2569263" y="114300"/>
                  </a:moveTo>
                  <a:lnTo>
                    <a:pt x="2564107" y="126840"/>
                  </a:lnTo>
                  <a:lnTo>
                    <a:pt x="2564647" y="127000"/>
                  </a:lnTo>
                  <a:lnTo>
                    <a:pt x="2569263" y="114300"/>
                  </a:lnTo>
                  <a:close/>
                </a:path>
                <a:path w="3461384" h="4660900">
                  <a:moveTo>
                    <a:pt x="2488153" y="76326"/>
                  </a:moveTo>
                  <a:lnTo>
                    <a:pt x="2483109" y="88900"/>
                  </a:lnTo>
                  <a:lnTo>
                    <a:pt x="2478493" y="101600"/>
                  </a:lnTo>
                  <a:lnTo>
                    <a:pt x="2564107" y="126840"/>
                  </a:lnTo>
                  <a:lnTo>
                    <a:pt x="2569263" y="114300"/>
                  </a:lnTo>
                  <a:lnTo>
                    <a:pt x="2573878" y="101600"/>
                  </a:lnTo>
                  <a:lnTo>
                    <a:pt x="2488153" y="76326"/>
                  </a:lnTo>
                  <a:close/>
                </a:path>
                <a:path w="3461384" h="4660900">
                  <a:moveTo>
                    <a:pt x="1414810" y="76200"/>
                  </a:moveTo>
                  <a:lnTo>
                    <a:pt x="1329516" y="101600"/>
                  </a:lnTo>
                  <a:lnTo>
                    <a:pt x="1333969" y="114300"/>
                  </a:lnTo>
                  <a:lnTo>
                    <a:pt x="1339004" y="126826"/>
                  </a:lnTo>
                  <a:lnTo>
                    <a:pt x="1423717" y="101600"/>
                  </a:lnTo>
                  <a:lnTo>
                    <a:pt x="1423522" y="101600"/>
                  </a:lnTo>
                  <a:lnTo>
                    <a:pt x="1419261" y="88894"/>
                  </a:lnTo>
                  <a:lnTo>
                    <a:pt x="1414810" y="76200"/>
                  </a:lnTo>
                  <a:close/>
                </a:path>
                <a:path w="3461384" h="4660900">
                  <a:moveTo>
                    <a:pt x="1333969" y="114299"/>
                  </a:moveTo>
                  <a:close/>
                </a:path>
                <a:path w="3461384" h="4660900">
                  <a:moveTo>
                    <a:pt x="1329516" y="101600"/>
                  </a:moveTo>
                  <a:lnTo>
                    <a:pt x="1328864" y="101600"/>
                  </a:lnTo>
                  <a:lnTo>
                    <a:pt x="1333969" y="114299"/>
                  </a:lnTo>
                  <a:lnTo>
                    <a:pt x="1329516" y="101600"/>
                  </a:lnTo>
                  <a:close/>
                </a:path>
                <a:path w="3461384" h="4660900">
                  <a:moveTo>
                    <a:pt x="2574484" y="101600"/>
                  </a:moveTo>
                  <a:lnTo>
                    <a:pt x="2573878" y="101600"/>
                  </a:lnTo>
                  <a:lnTo>
                    <a:pt x="2569263" y="114298"/>
                  </a:lnTo>
                  <a:lnTo>
                    <a:pt x="2574484" y="101600"/>
                  </a:lnTo>
                  <a:close/>
                </a:path>
                <a:path w="3461384" h="4660900">
                  <a:moveTo>
                    <a:pt x="1419262" y="88894"/>
                  </a:moveTo>
                  <a:lnTo>
                    <a:pt x="1423522" y="101600"/>
                  </a:lnTo>
                  <a:lnTo>
                    <a:pt x="1423698" y="101547"/>
                  </a:lnTo>
                  <a:lnTo>
                    <a:pt x="1419262" y="88894"/>
                  </a:lnTo>
                  <a:close/>
                </a:path>
                <a:path w="3461384" h="4660900">
                  <a:moveTo>
                    <a:pt x="1423698" y="101547"/>
                  </a:moveTo>
                  <a:lnTo>
                    <a:pt x="1423522" y="101600"/>
                  </a:lnTo>
                  <a:lnTo>
                    <a:pt x="1423717" y="101600"/>
                  </a:lnTo>
                  <a:close/>
                </a:path>
                <a:path w="3461384" h="4660900">
                  <a:moveTo>
                    <a:pt x="2392643" y="75646"/>
                  </a:moveTo>
                  <a:lnTo>
                    <a:pt x="2392495" y="76200"/>
                  </a:lnTo>
                  <a:lnTo>
                    <a:pt x="2478013" y="101600"/>
                  </a:lnTo>
                  <a:lnTo>
                    <a:pt x="2483111" y="88894"/>
                  </a:lnTo>
                  <a:lnTo>
                    <a:pt x="2487724" y="76200"/>
                  </a:lnTo>
                  <a:lnTo>
                    <a:pt x="2394576" y="76200"/>
                  </a:lnTo>
                  <a:lnTo>
                    <a:pt x="2392643" y="75646"/>
                  </a:lnTo>
                  <a:close/>
                </a:path>
                <a:path w="3461384" h="4660900">
                  <a:moveTo>
                    <a:pt x="2483109" y="88900"/>
                  </a:moveTo>
                  <a:lnTo>
                    <a:pt x="2478013" y="101600"/>
                  </a:lnTo>
                  <a:lnTo>
                    <a:pt x="2478493" y="101600"/>
                  </a:lnTo>
                  <a:lnTo>
                    <a:pt x="2483109" y="88900"/>
                  </a:lnTo>
                  <a:close/>
                </a:path>
                <a:path w="3461384" h="4660900">
                  <a:moveTo>
                    <a:pt x="1500672" y="50800"/>
                  </a:moveTo>
                  <a:lnTo>
                    <a:pt x="1415004" y="76200"/>
                  </a:lnTo>
                  <a:lnTo>
                    <a:pt x="1419263" y="88900"/>
                  </a:lnTo>
                  <a:lnTo>
                    <a:pt x="1423698" y="101547"/>
                  </a:lnTo>
                  <a:lnTo>
                    <a:pt x="1509191" y="76200"/>
                  </a:lnTo>
                  <a:lnTo>
                    <a:pt x="1508798" y="76200"/>
                  </a:lnTo>
                  <a:lnTo>
                    <a:pt x="1504830" y="63199"/>
                  </a:lnTo>
                  <a:lnTo>
                    <a:pt x="1500672" y="50800"/>
                  </a:lnTo>
                  <a:close/>
                </a:path>
                <a:path w="3461384" h="4660900">
                  <a:moveTo>
                    <a:pt x="1419261" y="88894"/>
                  </a:moveTo>
                  <a:close/>
                </a:path>
                <a:path w="3461384" h="4660900">
                  <a:moveTo>
                    <a:pt x="2487724" y="76200"/>
                  </a:moveTo>
                  <a:lnTo>
                    <a:pt x="2483109" y="88897"/>
                  </a:lnTo>
                  <a:lnTo>
                    <a:pt x="2488153" y="76326"/>
                  </a:lnTo>
                  <a:lnTo>
                    <a:pt x="2487724" y="76200"/>
                  </a:lnTo>
                  <a:close/>
                </a:path>
                <a:path w="3461384" h="4660900">
                  <a:moveTo>
                    <a:pt x="1415004" y="76200"/>
                  </a:moveTo>
                  <a:lnTo>
                    <a:pt x="1414810" y="76200"/>
                  </a:lnTo>
                  <a:lnTo>
                    <a:pt x="1419261" y="88894"/>
                  </a:lnTo>
                  <a:lnTo>
                    <a:pt x="1415004" y="76200"/>
                  </a:lnTo>
                  <a:close/>
                </a:path>
                <a:path w="3461384" h="4660900">
                  <a:moveTo>
                    <a:pt x="2402686" y="38100"/>
                  </a:moveTo>
                  <a:lnTo>
                    <a:pt x="2397591" y="57149"/>
                  </a:lnTo>
                  <a:lnTo>
                    <a:pt x="2394576" y="76200"/>
                  </a:lnTo>
                  <a:lnTo>
                    <a:pt x="2487724" y="76200"/>
                  </a:lnTo>
                  <a:lnTo>
                    <a:pt x="2488153" y="76326"/>
                  </a:lnTo>
                  <a:lnTo>
                    <a:pt x="2488080" y="76145"/>
                  </a:lnTo>
                  <a:lnTo>
                    <a:pt x="2402686" y="38100"/>
                  </a:lnTo>
                  <a:close/>
                </a:path>
                <a:path w="3461384" h="4660900">
                  <a:moveTo>
                    <a:pt x="1504931" y="63500"/>
                  </a:moveTo>
                  <a:lnTo>
                    <a:pt x="1508798" y="76200"/>
                  </a:lnTo>
                  <a:lnTo>
                    <a:pt x="1509172" y="76145"/>
                  </a:lnTo>
                  <a:lnTo>
                    <a:pt x="1504931" y="63500"/>
                  </a:lnTo>
                  <a:close/>
                </a:path>
                <a:path w="3461384" h="4660900">
                  <a:moveTo>
                    <a:pt x="1509172" y="76145"/>
                  </a:moveTo>
                  <a:lnTo>
                    <a:pt x="1508798" y="76200"/>
                  </a:lnTo>
                  <a:lnTo>
                    <a:pt x="1509191" y="76200"/>
                  </a:lnTo>
                  <a:close/>
                </a:path>
                <a:path w="3461384" h="4660900">
                  <a:moveTo>
                    <a:pt x="2397591" y="57149"/>
                  </a:moveTo>
                  <a:lnTo>
                    <a:pt x="2392643" y="75646"/>
                  </a:lnTo>
                  <a:lnTo>
                    <a:pt x="2394576" y="76200"/>
                  </a:lnTo>
                  <a:lnTo>
                    <a:pt x="2397591" y="57149"/>
                  </a:lnTo>
                  <a:close/>
                </a:path>
                <a:path w="3461384" h="4660900">
                  <a:moveTo>
                    <a:pt x="1587555" y="25400"/>
                  </a:moveTo>
                  <a:lnTo>
                    <a:pt x="1501065" y="50800"/>
                  </a:lnTo>
                  <a:lnTo>
                    <a:pt x="1504931" y="63500"/>
                  </a:lnTo>
                  <a:lnTo>
                    <a:pt x="1509172" y="76145"/>
                  </a:lnTo>
                  <a:lnTo>
                    <a:pt x="1595288" y="63500"/>
                  </a:lnTo>
                  <a:lnTo>
                    <a:pt x="1593124" y="63500"/>
                  </a:lnTo>
                  <a:lnTo>
                    <a:pt x="1591421" y="44450"/>
                  </a:lnTo>
                  <a:lnTo>
                    <a:pt x="1587555" y="25400"/>
                  </a:lnTo>
                  <a:close/>
                </a:path>
                <a:path w="3461384" h="4660900">
                  <a:moveTo>
                    <a:pt x="2308933" y="38099"/>
                  </a:moveTo>
                  <a:lnTo>
                    <a:pt x="2305919" y="50800"/>
                  </a:lnTo>
                  <a:lnTo>
                    <a:pt x="2392643" y="75646"/>
                  </a:lnTo>
                  <a:lnTo>
                    <a:pt x="2397591" y="57149"/>
                  </a:lnTo>
                  <a:lnTo>
                    <a:pt x="2398595" y="50800"/>
                  </a:lnTo>
                  <a:lnTo>
                    <a:pt x="2307360" y="50800"/>
                  </a:lnTo>
                  <a:lnTo>
                    <a:pt x="2308933" y="38099"/>
                  </a:lnTo>
                  <a:close/>
                </a:path>
                <a:path w="3461384" h="4660900">
                  <a:moveTo>
                    <a:pt x="1504930" y="63497"/>
                  </a:moveTo>
                  <a:close/>
                </a:path>
                <a:path w="3461384" h="4660900">
                  <a:moveTo>
                    <a:pt x="1591421" y="44450"/>
                  </a:moveTo>
                  <a:lnTo>
                    <a:pt x="1593124" y="63500"/>
                  </a:lnTo>
                  <a:lnTo>
                    <a:pt x="1595227" y="63199"/>
                  </a:lnTo>
                  <a:lnTo>
                    <a:pt x="1591421" y="44450"/>
                  </a:lnTo>
                  <a:close/>
                </a:path>
                <a:path w="3461384" h="4660900">
                  <a:moveTo>
                    <a:pt x="1595227" y="63199"/>
                  </a:moveTo>
                  <a:lnTo>
                    <a:pt x="1593124" y="63500"/>
                  </a:lnTo>
                  <a:lnTo>
                    <a:pt x="1595288" y="63500"/>
                  </a:lnTo>
                  <a:lnTo>
                    <a:pt x="1595227" y="63199"/>
                  </a:lnTo>
                  <a:close/>
                </a:path>
                <a:path w="3461384" h="4660900">
                  <a:moveTo>
                    <a:pt x="1501065" y="50800"/>
                  </a:moveTo>
                  <a:lnTo>
                    <a:pt x="1500672" y="50800"/>
                  </a:lnTo>
                  <a:lnTo>
                    <a:pt x="1504930" y="63497"/>
                  </a:lnTo>
                  <a:lnTo>
                    <a:pt x="1501065" y="50800"/>
                  </a:lnTo>
                  <a:close/>
                </a:path>
                <a:path w="3461384" h="4660900">
                  <a:moveTo>
                    <a:pt x="1590618" y="35461"/>
                  </a:moveTo>
                  <a:lnTo>
                    <a:pt x="1591421" y="44450"/>
                  </a:lnTo>
                  <a:lnTo>
                    <a:pt x="1595227" y="63199"/>
                  </a:lnTo>
                  <a:lnTo>
                    <a:pt x="1681856" y="50800"/>
                  </a:lnTo>
                  <a:lnTo>
                    <a:pt x="1680700" y="38100"/>
                  </a:lnTo>
                  <a:lnTo>
                    <a:pt x="1591419" y="38092"/>
                  </a:lnTo>
                  <a:lnTo>
                    <a:pt x="1590618" y="35461"/>
                  </a:lnTo>
                  <a:close/>
                </a:path>
                <a:path w="3461384" h="4660900">
                  <a:moveTo>
                    <a:pt x="1680153" y="31751"/>
                  </a:moveTo>
                  <a:lnTo>
                    <a:pt x="1681793" y="50800"/>
                  </a:lnTo>
                  <a:lnTo>
                    <a:pt x="1680153" y="31751"/>
                  </a:lnTo>
                  <a:close/>
                </a:path>
                <a:path w="3461384" h="4660900">
                  <a:moveTo>
                    <a:pt x="2129938" y="12700"/>
                  </a:moveTo>
                  <a:lnTo>
                    <a:pt x="2127476" y="25400"/>
                  </a:lnTo>
                  <a:lnTo>
                    <a:pt x="2216655" y="50800"/>
                  </a:lnTo>
                  <a:lnTo>
                    <a:pt x="2219118" y="25400"/>
                  </a:lnTo>
                  <a:lnTo>
                    <a:pt x="2129126" y="25400"/>
                  </a:lnTo>
                  <a:lnTo>
                    <a:pt x="2129938" y="12700"/>
                  </a:lnTo>
                  <a:close/>
                </a:path>
                <a:path w="3461384" h="4660900">
                  <a:moveTo>
                    <a:pt x="2219118" y="25400"/>
                  </a:moveTo>
                  <a:lnTo>
                    <a:pt x="2216655" y="50800"/>
                  </a:lnTo>
                  <a:lnTo>
                    <a:pt x="2218363" y="37589"/>
                  </a:lnTo>
                  <a:lnTo>
                    <a:pt x="2219118" y="25400"/>
                  </a:lnTo>
                  <a:close/>
                </a:path>
                <a:path w="3461384" h="4660900">
                  <a:moveTo>
                    <a:pt x="2218363" y="37589"/>
                  </a:moveTo>
                  <a:lnTo>
                    <a:pt x="2216655" y="50800"/>
                  </a:lnTo>
                  <a:lnTo>
                    <a:pt x="2217546" y="50791"/>
                  </a:lnTo>
                  <a:lnTo>
                    <a:pt x="2218363" y="37589"/>
                  </a:lnTo>
                  <a:close/>
                </a:path>
                <a:path w="3461384" h="4660900">
                  <a:moveTo>
                    <a:pt x="2221565" y="12823"/>
                  </a:moveTo>
                  <a:lnTo>
                    <a:pt x="2219118" y="31751"/>
                  </a:lnTo>
                  <a:lnTo>
                    <a:pt x="2217545" y="50800"/>
                  </a:lnTo>
                  <a:lnTo>
                    <a:pt x="2305921" y="50791"/>
                  </a:lnTo>
                  <a:lnTo>
                    <a:pt x="2308933" y="38100"/>
                  </a:lnTo>
                  <a:lnTo>
                    <a:pt x="2310506" y="25400"/>
                  </a:lnTo>
                  <a:lnTo>
                    <a:pt x="2221565" y="12823"/>
                  </a:lnTo>
                  <a:close/>
                </a:path>
                <a:path w="3461384" h="4660900">
                  <a:moveTo>
                    <a:pt x="2311947" y="25400"/>
                  </a:moveTo>
                  <a:lnTo>
                    <a:pt x="2308933" y="38100"/>
                  </a:lnTo>
                  <a:lnTo>
                    <a:pt x="2307360" y="50800"/>
                  </a:lnTo>
                  <a:lnTo>
                    <a:pt x="2397592" y="50791"/>
                  </a:lnTo>
                  <a:lnTo>
                    <a:pt x="2400605" y="38100"/>
                  </a:lnTo>
                  <a:lnTo>
                    <a:pt x="2311947" y="25400"/>
                  </a:lnTo>
                  <a:close/>
                </a:path>
                <a:path w="3461384" h="4660900">
                  <a:moveTo>
                    <a:pt x="2400605" y="38100"/>
                  </a:moveTo>
                  <a:lnTo>
                    <a:pt x="2397590" y="50800"/>
                  </a:lnTo>
                  <a:lnTo>
                    <a:pt x="2399249" y="46664"/>
                  </a:lnTo>
                  <a:lnTo>
                    <a:pt x="2400605" y="38100"/>
                  </a:lnTo>
                  <a:close/>
                </a:path>
                <a:path w="3461384" h="4660900">
                  <a:moveTo>
                    <a:pt x="2399249" y="46664"/>
                  </a:moveTo>
                  <a:lnTo>
                    <a:pt x="2397590" y="50800"/>
                  </a:lnTo>
                  <a:lnTo>
                    <a:pt x="2398597" y="50791"/>
                  </a:lnTo>
                  <a:lnTo>
                    <a:pt x="2399249" y="46664"/>
                  </a:lnTo>
                  <a:close/>
                </a:path>
                <a:path w="3461384" h="4660900">
                  <a:moveTo>
                    <a:pt x="1768179" y="12700"/>
                  </a:moveTo>
                  <a:lnTo>
                    <a:pt x="1678513" y="12700"/>
                  </a:lnTo>
                  <a:lnTo>
                    <a:pt x="1680153" y="31751"/>
                  </a:lnTo>
                  <a:lnTo>
                    <a:pt x="1681855" y="50791"/>
                  </a:lnTo>
                  <a:lnTo>
                    <a:pt x="1771459" y="38100"/>
                  </a:lnTo>
                  <a:lnTo>
                    <a:pt x="1771135" y="38100"/>
                  </a:lnTo>
                  <a:lnTo>
                    <a:pt x="1769818" y="25396"/>
                  </a:lnTo>
                  <a:lnTo>
                    <a:pt x="1768179" y="12700"/>
                  </a:lnTo>
                  <a:close/>
                </a:path>
                <a:path w="3461384" h="4660900">
                  <a:moveTo>
                    <a:pt x="2402686" y="38100"/>
                  </a:moveTo>
                  <a:lnTo>
                    <a:pt x="2400605" y="38100"/>
                  </a:lnTo>
                  <a:lnTo>
                    <a:pt x="2399249" y="46664"/>
                  </a:lnTo>
                  <a:lnTo>
                    <a:pt x="2402686" y="38100"/>
                  </a:lnTo>
                  <a:close/>
                </a:path>
                <a:path w="3461384" h="4660900">
                  <a:moveTo>
                    <a:pt x="1589719" y="25400"/>
                  </a:moveTo>
                  <a:lnTo>
                    <a:pt x="1590618" y="35461"/>
                  </a:lnTo>
                  <a:lnTo>
                    <a:pt x="1591421" y="38100"/>
                  </a:lnTo>
                  <a:lnTo>
                    <a:pt x="1589719" y="25400"/>
                  </a:lnTo>
                  <a:close/>
                </a:path>
                <a:path w="3461384" h="4660900">
                  <a:moveTo>
                    <a:pt x="1678450" y="12700"/>
                  </a:moveTo>
                  <a:lnTo>
                    <a:pt x="1589719" y="25400"/>
                  </a:lnTo>
                  <a:lnTo>
                    <a:pt x="1591421" y="38100"/>
                  </a:lnTo>
                  <a:lnTo>
                    <a:pt x="1680153" y="38100"/>
                  </a:lnTo>
                  <a:lnTo>
                    <a:pt x="1678450" y="12700"/>
                  </a:lnTo>
                  <a:close/>
                </a:path>
                <a:path w="3461384" h="4660900">
                  <a:moveTo>
                    <a:pt x="1678450" y="12700"/>
                  </a:moveTo>
                  <a:lnTo>
                    <a:pt x="1680153" y="38100"/>
                  </a:lnTo>
                  <a:lnTo>
                    <a:pt x="1678675" y="15218"/>
                  </a:lnTo>
                  <a:lnTo>
                    <a:pt x="1678450" y="12700"/>
                  </a:lnTo>
                  <a:close/>
                </a:path>
                <a:path w="3461384" h="4660900">
                  <a:moveTo>
                    <a:pt x="1678675" y="15218"/>
                  </a:moveTo>
                  <a:lnTo>
                    <a:pt x="1680153" y="38100"/>
                  </a:lnTo>
                  <a:lnTo>
                    <a:pt x="1680700" y="38100"/>
                  </a:lnTo>
                  <a:lnTo>
                    <a:pt x="1678675" y="15218"/>
                  </a:lnTo>
                  <a:close/>
                </a:path>
                <a:path w="3461384" h="4660900">
                  <a:moveTo>
                    <a:pt x="1769818" y="25396"/>
                  </a:moveTo>
                  <a:lnTo>
                    <a:pt x="1771135" y="38100"/>
                  </a:lnTo>
                  <a:lnTo>
                    <a:pt x="1771459" y="38100"/>
                  </a:lnTo>
                  <a:lnTo>
                    <a:pt x="1769818" y="25396"/>
                  </a:lnTo>
                  <a:close/>
                </a:path>
                <a:path w="3461384" h="4660900">
                  <a:moveTo>
                    <a:pt x="1858243" y="0"/>
                  </a:moveTo>
                  <a:lnTo>
                    <a:pt x="1768512" y="12698"/>
                  </a:lnTo>
                  <a:lnTo>
                    <a:pt x="1769819" y="25400"/>
                  </a:lnTo>
                  <a:lnTo>
                    <a:pt x="1771459" y="38100"/>
                  </a:lnTo>
                  <a:lnTo>
                    <a:pt x="1860820" y="38100"/>
                  </a:lnTo>
                  <a:lnTo>
                    <a:pt x="1859557" y="19020"/>
                  </a:lnTo>
                  <a:lnTo>
                    <a:pt x="1858243" y="0"/>
                  </a:lnTo>
                  <a:close/>
                </a:path>
                <a:path w="3461384" h="4660900">
                  <a:moveTo>
                    <a:pt x="1859557" y="19020"/>
                  </a:moveTo>
                  <a:lnTo>
                    <a:pt x="1860820" y="38100"/>
                  </a:lnTo>
                  <a:lnTo>
                    <a:pt x="1860840" y="37589"/>
                  </a:lnTo>
                  <a:lnTo>
                    <a:pt x="1859557" y="19020"/>
                  </a:lnTo>
                  <a:close/>
                </a:path>
                <a:path w="3461384" h="4660900">
                  <a:moveTo>
                    <a:pt x="2311947" y="25400"/>
                  </a:moveTo>
                  <a:lnTo>
                    <a:pt x="2310506" y="25400"/>
                  </a:lnTo>
                  <a:lnTo>
                    <a:pt x="2308933" y="38099"/>
                  </a:lnTo>
                  <a:lnTo>
                    <a:pt x="2311947" y="25400"/>
                  </a:lnTo>
                  <a:close/>
                </a:path>
                <a:path w="3461384" h="4660900">
                  <a:moveTo>
                    <a:pt x="1858395" y="1464"/>
                  </a:moveTo>
                  <a:lnTo>
                    <a:pt x="1859557" y="19020"/>
                  </a:lnTo>
                  <a:lnTo>
                    <a:pt x="1860875" y="38092"/>
                  </a:lnTo>
                  <a:lnTo>
                    <a:pt x="1950785" y="25400"/>
                  </a:lnTo>
                  <a:lnTo>
                    <a:pt x="1949426" y="25400"/>
                  </a:lnTo>
                  <a:lnTo>
                    <a:pt x="1949523" y="12700"/>
                  </a:lnTo>
                  <a:lnTo>
                    <a:pt x="1859559" y="12698"/>
                  </a:lnTo>
                  <a:lnTo>
                    <a:pt x="1858395" y="1464"/>
                  </a:lnTo>
                  <a:close/>
                </a:path>
                <a:path w="3461384" h="4660900">
                  <a:moveTo>
                    <a:pt x="2132401" y="0"/>
                  </a:moveTo>
                  <a:lnTo>
                    <a:pt x="2129939" y="12698"/>
                  </a:lnTo>
                  <a:lnTo>
                    <a:pt x="2129126" y="25400"/>
                  </a:lnTo>
                  <a:lnTo>
                    <a:pt x="2219118" y="25400"/>
                  </a:lnTo>
                  <a:lnTo>
                    <a:pt x="2218363" y="37589"/>
                  </a:lnTo>
                  <a:lnTo>
                    <a:pt x="2219118" y="31750"/>
                  </a:lnTo>
                  <a:lnTo>
                    <a:pt x="2220691" y="12700"/>
                  </a:lnTo>
                  <a:lnTo>
                    <a:pt x="2221581" y="12700"/>
                  </a:lnTo>
                  <a:lnTo>
                    <a:pt x="2132401" y="0"/>
                  </a:lnTo>
                  <a:close/>
                </a:path>
                <a:path w="3461384" h="4660900">
                  <a:moveTo>
                    <a:pt x="1589719" y="25400"/>
                  </a:moveTo>
                  <a:lnTo>
                    <a:pt x="1587555" y="25400"/>
                  </a:lnTo>
                  <a:lnTo>
                    <a:pt x="1590618" y="35461"/>
                  </a:lnTo>
                  <a:lnTo>
                    <a:pt x="1589719" y="25400"/>
                  </a:lnTo>
                  <a:close/>
                </a:path>
                <a:path w="3461384" h="4660900">
                  <a:moveTo>
                    <a:pt x="2220691" y="12700"/>
                  </a:moveTo>
                  <a:lnTo>
                    <a:pt x="2219118" y="31750"/>
                  </a:lnTo>
                  <a:lnTo>
                    <a:pt x="2221565" y="12823"/>
                  </a:lnTo>
                  <a:lnTo>
                    <a:pt x="2220691" y="12700"/>
                  </a:lnTo>
                  <a:close/>
                </a:path>
                <a:path w="3461384" h="4660900">
                  <a:moveTo>
                    <a:pt x="1949524" y="12700"/>
                  </a:moveTo>
                  <a:lnTo>
                    <a:pt x="1949426" y="25400"/>
                  </a:lnTo>
                  <a:lnTo>
                    <a:pt x="1950785" y="25400"/>
                  </a:lnTo>
                  <a:lnTo>
                    <a:pt x="1949524" y="12700"/>
                  </a:lnTo>
                  <a:close/>
                </a:path>
                <a:path w="3461384" h="4660900">
                  <a:moveTo>
                    <a:pt x="2039885" y="0"/>
                  </a:moveTo>
                  <a:lnTo>
                    <a:pt x="1949621" y="0"/>
                  </a:lnTo>
                  <a:lnTo>
                    <a:pt x="1949536" y="12823"/>
                  </a:lnTo>
                  <a:lnTo>
                    <a:pt x="1950785" y="25400"/>
                  </a:lnTo>
                  <a:lnTo>
                    <a:pt x="2038975" y="25396"/>
                  </a:lnTo>
                  <a:lnTo>
                    <a:pt x="2039787" y="12700"/>
                  </a:lnTo>
                  <a:lnTo>
                    <a:pt x="2039885" y="0"/>
                  </a:lnTo>
                  <a:close/>
                </a:path>
                <a:path w="3461384" h="4660900">
                  <a:moveTo>
                    <a:pt x="2039787" y="12700"/>
                  </a:moveTo>
                  <a:lnTo>
                    <a:pt x="2038975" y="25400"/>
                  </a:lnTo>
                  <a:lnTo>
                    <a:pt x="2039690" y="25400"/>
                  </a:lnTo>
                  <a:lnTo>
                    <a:pt x="2039787" y="12700"/>
                  </a:lnTo>
                  <a:close/>
                </a:path>
                <a:path w="3461384" h="4660900">
                  <a:moveTo>
                    <a:pt x="2130751" y="0"/>
                  </a:moveTo>
                  <a:lnTo>
                    <a:pt x="2040600" y="0"/>
                  </a:lnTo>
                  <a:lnTo>
                    <a:pt x="2039787" y="12698"/>
                  </a:lnTo>
                  <a:lnTo>
                    <a:pt x="2039690" y="25400"/>
                  </a:lnTo>
                  <a:lnTo>
                    <a:pt x="2127476" y="25396"/>
                  </a:lnTo>
                  <a:lnTo>
                    <a:pt x="2129938" y="12698"/>
                  </a:lnTo>
                  <a:lnTo>
                    <a:pt x="2130751" y="0"/>
                  </a:lnTo>
                  <a:close/>
                </a:path>
                <a:path w="3461384" h="4660900">
                  <a:moveTo>
                    <a:pt x="1768502" y="12700"/>
                  </a:moveTo>
                  <a:lnTo>
                    <a:pt x="1768179" y="12700"/>
                  </a:lnTo>
                  <a:lnTo>
                    <a:pt x="1769818" y="25396"/>
                  </a:lnTo>
                  <a:lnTo>
                    <a:pt x="1768502" y="12700"/>
                  </a:lnTo>
                  <a:close/>
                </a:path>
                <a:path w="3461384" h="4660900">
                  <a:moveTo>
                    <a:pt x="1678513" y="12700"/>
                  </a:moveTo>
                  <a:lnTo>
                    <a:pt x="1678675" y="15218"/>
                  </a:lnTo>
                  <a:lnTo>
                    <a:pt x="1678513" y="12700"/>
                  </a:lnTo>
                  <a:close/>
                </a:path>
                <a:path w="3461384" h="4660900">
                  <a:moveTo>
                    <a:pt x="2221581" y="12700"/>
                  </a:moveTo>
                  <a:lnTo>
                    <a:pt x="2220691" y="12700"/>
                  </a:lnTo>
                  <a:lnTo>
                    <a:pt x="2221565" y="12823"/>
                  </a:lnTo>
                  <a:close/>
                </a:path>
                <a:path w="3461384" h="4660900">
                  <a:moveTo>
                    <a:pt x="1858298" y="0"/>
                  </a:moveTo>
                  <a:lnTo>
                    <a:pt x="1858395" y="1464"/>
                  </a:lnTo>
                  <a:lnTo>
                    <a:pt x="1859559" y="12700"/>
                  </a:lnTo>
                  <a:lnTo>
                    <a:pt x="1858298" y="0"/>
                  </a:lnTo>
                  <a:close/>
                </a:path>
                <a:path w="3461384" h="4660900">
                  <a:moveTo>
                    <a:pt x="1948262" y="0"/>
                  </a:moveTo>
                  <a:lnTo>
                    <a:pt x="1858298" y="0"/>
                  </a:lnTo>
                  <a:lnTo>
                    <a:pt x="1859559" y="12700"/>
                  </a:lnTo>
                  <a:lnTo>
                    <a:pt x="1949523" y="12700"/>
                  </a:lnTo>
                  <a:lnTo>
                    <a:pt x="1948262" y="0"/>
                  </a:lnTo>
                  <a:close/>
                </a:path>
                <a:path w="3461384" h="4660900">
                  <a:moveTo>
                    <a:pt x="2132401" y="0"/>
                  </a:moveTo>
                  <a:lnTo>
                    <a:pt x="2130751" y="0"/>
                  </a:lnTo>
                  <a:lnTo>
                    <a:pt x="2129938" y="12700"/>
                  </a:lnTo>
                  <a:lnTo>
                    <a:pt x="2132401" y="0"/>
                  </a:lnTo>
                  <a:close/>
                </a:path>
                <a:path w="3461384" h="4660900">
                  <a:moveTo>
                    <a:pt x="1949621" y="0"/>
                  </a:moveTo>
                  <a:lnTo>
                    <a:pt x="1948262" y="0"/>
                  </a:lnTo>
                  <a:lnTo>
                    <a:pt x="1949523" y="12699"/>
                  </a:lnTo>
                  <a:lnTo>
                    <a:pt x="1949621" y="0"/>
                  </a:lnTo>
                  <a:close/>
                </a:path>
                <a:path w="3461384" h="4660900">
                  <a:moveTo>
                    <a:pt x="2040600" y="0"/>
                  </a:moveTo>
                  <a:lnTo>
                    <a:pt x="2039885" y="0"/>
                  </a:lnTo>
                  <a:lnTo>
                    <a:pt x="2039787" y="12698"/>
                  </a:lnTo>
                  <a:lnTo>
                    <a:pt x="2040600" y="0"/>
                  </a:lnTo>
                  <a:close/>
                </a:path>
                <a:path w="3461384" h="4660900">
                  <a:moveTo>
                    <a:pt x="1858298" y="0"/>
                  </a:moveTo>
                  <a:lnTo>
                    <a:pt x="1858395" y="1464"/>
                  </a:lnTo>
                  <a:lnTo>
                    <a:pt x="1858298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13112" y="3079845"/>
              <a:ext cx="4565017" cy="458789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2823749" y="3127507"/>
              <a:ext cx="5687695" cy="4561840"/>
            </a:xfrm>
            <a:custGeom>
              <a:avLst/>
              <a:gdLst/>
              <a:ahLst/>
              <a:cxnLst/>
              <a:rect l="l" t="t" r="r" b="b"/>
              <a:pathLst>
                <a:path w="5687694" h="4561840">
                  <a:moveTo>
                    <a:pt x="7200" y="2771241"/>
                  </a:moveTo>
                  <a:lnTo>
                    <a:pt x="7188" y="2770505"/>
                  </a:lnTo>
                  <a:lnTo>
                    <a:pt x="7150" y="2771241"/>
                  </a:lnTo>
                  <a:close/>
                </a:path>
                <a:path w="5687694" h="4561840">
                  <a:moveTo>
                    <a:pt x="36944" y="3327501"/>
                  </a:moveTo>
                  <a:lnTo>
                    <a:pt x="32308" y="3234791"/>
                  </a:lnTo>
                  <a:lnTo>
                    <a:pt x="939" y="3236061"/>
                  </a:lnTo>
                  <a:lnTo>
                    <a:pt x="5549" y="3328289"/>
                  </a:lnTo>
                  <a:lnTo>
                    <a:pt x="5549" y="3327501"/>
                  </a:lnTo>
                  <a:lnTo>
                    <a:pt x="5575" y="3328771"/>
                  </a:lnTo>
                  <a:lnTo>
                    <a:pt x="36944" y="3327501"/>
                  </a:lnTo>
                  <a:close/>
                </a:path>
                <a:path w="5687694" h="4561840">
                  <a:moveTo>
                    <a:pt x="37033" y="2956661"/>
                  </a:moveTo>
                  <a:lnTo>
                    <a:pt x="5638" y="2957931"/>
                  </a:lnTo>
                  <a:lnTo>
                    <a:pt x="5613" y="2957309"/>
                  </a:lnTo>
                  <a:lnTo>
                    <a:pt x="5600" y="2957931"/>
                  </a:lnTo>
                  <a:lnTo>
                    <a:pt x="2832" y="3049371"/>
                  </a:lnTo>
                  <a:lnTo>
                    <a:pt x="736" y="3142081"/>
                  </a:lnTo>
                  <a:lnTo>
                    <a:pt x="914" y="3234791"/>
                  </a:lnTo>
                  <a:lnTo>
                    <a:pt x="939" y="3236061"/>
                  </a:lnTo>
                  <a:lnTo>
                    <a:pt x="16624" y="3234791"/>
                  </a:lnTo>
                  <a:lnTo>
                    <a:pt x="32308" y="3234791"/>
                  </a:lnTo>
                  <a:lnTo>
                    <a:pt x="32143" y="3143351"/>
                  </a:lnTo>
                  <a:lnTo>
                    <a:pt x="32143" y="3143085"/>
                  </a:lnTo>
                  <a:lnTo>
                    <a:pt x="32169" y="3142081"/>
                  </a:lnTo>
                  <a:lnTo>
                    <a:pt x="34201" y="3050641"/>
                  </a:lnTo>
                  <a:lnTo>
                    <a:pt x="34226" y="3050006"/>
                  </a:lnTo>
                  <a:lnTo>
                    <a:pt x="34226" y="3050641"/>
                  </a:lnTo>
                  <a:lnTo>
                    <a:pt x="34264" y="3049371"/>
                  </a:lnTo>
                  <a:lnTo>
                    <a:pt x="34302" y="3048101"/>
                  </a:lnTo>
                  <a:lnTo>
                    <a:pt x="37033" y="2956661"/>
                  </a:lnTo>
                  <a:close/>
                </a:path>
                <a:path w="5687694" h="4561840">
                  <a:moveTo>
                    <a:pt x="200494" y="3402431"/>
                  </a:moveTo>
                  <a:lnTo>
                    <a:pt x="199745" y="3402431"/>
                  </a:lnTo>
                  <a:lnTo>
                    <a:pt x="199809" y="3417671"/>
                  </a:lnTo>
                  <a:lnTo>
                    <a:pt x="200494" y="3402431"/>
                  </a:lnTo>
                  <a:close/>
                </a:path>
                <a:path w="5687694" h="4561840">
                  <a:moveTo>
                    <a:pt x="290715" y="3406241"/>
                  </a:moveTo>
                  <a:lnTo>
                    <a:pt x="200494" y="3402431"/>
                  </a:lnTo>
                  <a:lnTo>
                    <a:pt x="199859" y="3417036"/>
                  </a:lnTo>
                  <a:lnTo>
                    <a:pt x="199859" y="3434181"/>
                  </a:lnTo>
                  <a:lnTo>
                    <a:pt x="199809" y="3418306"/>
                  </a:lnTo>
                  <a:lnTo>
                    <a:pt x="199783" y="3418700"/>
                  </a:lnTo>
                  <a:lnTo>
                    <a:pt x="199745" y="3402431"/>
                  </a:lnTo>
                  <a:lnTo>
                    <a:pt x="109601" y="3402431"/>
                  </a:lnTo>
                  <a:lnTo>
                    <a:pt x="109601" y="3434181"/>
                  </a:lnTo>
                  <a:lnTo>
                    <a:pt x="109524" y="3417290"/>
                  </a:lnTo>
                  <a:lnTo>
                    <a:pt x="109537" y="3417671"/>
                  </a:lnTo>
                  <a:lnTo>
                    <a:pt x="109537" y="3418306"/>
                  </a:lnTo>
                  <a:lnTo>
                    <a:pt x="109601" y="3434181"/>
                  </a:lnTo>
                  <a:lnTo>
                    <a:pt x="109601" y="3402431"/>
                  </a:lnTo>
                  <a:lnTo>
                    <a:pt x="109359" y="3402431"/>
                  </a:lnTo>
                  <a:lnTo>
                    <a:pt x="36499" y="3403473"/>
                  </a:lnTo>
                  <a:lnTo>
                    <a:pt x="36969" y="3327501"/>
                  </a:lnTo>
                  <a:lnTo>
                    <a:pt x="5575" y="3328771"/>
                  </a:lnTo>
                  <a:lnTo>
                    <a:pt x="5549" y="3328289"/>
                  </a:lnTo>
                  <a:lnTo>
                    <a:pt x="5537" y="3328771"/>
                  </a:lnTo>
                  <a:lnTo>
                    <a:pt x="4889" y="3435451"/>
                  </a:lnTo>
                  <a:lnTo>
                    <a:pt x="20878" y="3435451"/>
                  </a:lnTo>
                  <a:lnTo>
                    <a:pt x="109728" y="3434181"/>
                  </a:lnTo>
                  <a:lnTo>
                    <a:pt x="199110" y="3434181"/>
                  </a:lnTo>
                  <a:lnTo>
                    <a:pt x="289344" y="3437991"/>
                  </a:lnTo>
                  <a:lnTo>
                    <a:pt x="290004" y="3437991"/>
                  </a:lnTo>
                  <a:lnTo>
                    <a:pt x="290029" y="3422142"/>
                  </a:lnTo>
                  <a:lnTo>
                    <a:pt x="289953" y="3423640"/>
                  </a:lnTo>
                  <a:lnTo>
                    <a:pt x="290029" y="3421481"/>
                  </a:lnTo>
                  <a:lnTo>
                    <a:pt x="290029" y="3422116"/>
                  </a:lnTo>
                  <a:lnTo>
                    <a:pt x="290715" y="3406241"/>
                  </a:lnTo>
                  <a:close/>
                </a:path>
                <a:path w="5687694" h="4561840">
                  <a:moveTo>
                    <a:pt x="380225" y="3437991"/>
                  </a:moveTo>
                  <a:lnTo>
                    <a:pt x="380098" y="3418700"/>
                  </a:lnTo>
                  <a:lnTo>
                    <a:pt x="379552" y="3406241"/>
                  </a:lnTo>
                  <a:lnTo>
                    <a:pt x="290715" y="3406241"/>
                  </a:lnTo>
                  <a:lnTo>
                    <a:pt x="290131" y="3419856"/>
                  </a:lnTo>
                  <a:lnTo>
                    <a:pt x="290004" y="3437991"/>
                  </a:lnTo>
                  <a:lnTo>
                    <a:pt x="380225" y="3437991"/>
                  </a:lnTo>
                  <a:close/>
                </a:path>
                <a:path w="5687694" h="4561840">
                  <a:moveTo>
                    <a:pt x="380961" y="3437991"/>
                  </a:moveTo>
                  <a:lnTo>
                    <a:pt x="380250" y="3422116"/>
                  </a:lnTo>
                  <a:lnTo>
                    <a:pt x="380225" y="3437991"/>
                  </a:lnTo>
                  <a:lnTo>
                    <a:pt x="380961" y="3437991"/>
                  </a:lnTo>
                  <a:close/>
                </a:path>
                <a:path w="5687694" h="4561840">
                  <a:moveTo>
                    <a:pt x="560666" y="2602331"/>
                  </a:moveTo>
                  <a:lnTo>
                    <a:pt x="560552" y="2586456"/>
                  </a:lnTo>
                  <a:lnTo>
                    <a:pt x="560489" y="2588285"/>
                  </a:lnTo>
                  <a:lnTo>
                    <a:pt x="560552" y="2585936"/>
                  </a:lnTo>
                  <a:lnTo>
                    <a:pt x="560451" y="2588818"/>
                  </a:lnTo>
                  <a:lnTo>
                    <a:pt x="560451" y="2570581"/>
                  </a:lnTo>
                  <a:lnTo>
                    <a:pt x="470852" y="2568041"/>
                  </a:lnTo>
                  <a:lnTo>
                    <a:pt x="470408" y="2568041"/>
                  </a:lnTo>
                  <a:lnTo>
                    <a:pt x="470408" y="2588818"/>
                  </a:lnTo>
                  <a:lnTo>
                    <a:pt x="470331" y="2583281"/>
                  </a:lnTo>
                  <a:lnTo>
                    <a:pt x="470268" y="2585072"/>
                  </a:lnTo>
                  <a:lnTo>
                    <a:pt x="470306" y="2582011"/>
                  </a:lnTo>
                  <a:lnTo>
                    <a:pt x="470331" y="2583281"/>
                  </a:lnTo>
                  <a:lnTo>
                    <a:pt x="470369" y="2582151"/>
                  </a:lnTo>
                  <a:lnTo>
                    <a:pt x="470408" y="2588818"/>
                  </a:lnTo>
                  <a:lnTo>
                    <a:pt x="470408" y="2568041"/>
                  </a:lnTo>
                  <a:lnTo>
                    <a:pt x="470090" y="2568041"/>
                  </a:lnTo>
                  <a:lnTo>
                    <a:pt x="379907" y="2569311"/>
                  </a:lnTo>
                  <a:lnTo>
                    <a:pt x="379514" y="2569311"/>
                  </a:lnTo>
                  <a:lnTo>
                    <a:pt x="289636" y="2571839"/>
                  </a:lnTo>
                  <a:lnTo>
                    <a:pt x="200113" y="2570581"/>
                  </a:lnTo>
                  <a:lnTo>
                    <a:pt x="199809" y="2570581"/>
                  </a:lnTo>
                  <a:lnTo>
                    <a:pt x="199809" y="2582341"/>
                  </a:lnTo>
                  <a:lnTo>
                    <a:pt x="199783" y="2588793"/>
                  </a:lnTo>
                  <a:lnTo>
                    <a:pt x="199732" y="2585821"/>
                  </a:lnTo>
                  <a:lnTo>
                    <a:pt x="199809" y="2582341"/>
                  </a:lnTo>
                  <a:lnTo>
                    <a:pt x="199809" y="2570581"/>
                  </a:lnTo>
                  <a:lnTo>
                    <a:pt x="199453" y="2570581"/>
                  </a:lnTo>
                  <a:lnTo>
                    <a:pt x="110134" y="2571839"/>
                  </a:lnTo>
                  <a:lnTo>
                    <a:pt x="17475" y="2566771"/>
                  </a:lnTo>
                  <a:lnTo>
                    <a:pt x="16738" y="2566771"/>
                  </a:lnTo>
                  <a:lnTo>
                    <a:pt x="16738" y="2582176"/>
                  </a:lnTo>
                  <a:lnTo>
                    <a:pt x="16725" y="2582646"/>
                  </a:lnTo>
                  <a:lnTo>
                    <a:pt x="16700" y="2582900"/>
                  </a:lnTo>
                  <a:lnTo>
                    <a:pt x="16700" y="2583281"/>
                  </a:lnTo>
                  <a:lnTo>
                    <a:pt x="16637" y="2583891"/>
                  </a:lnTo>
                  <a:lnTo>
                    <a:pt x="16662" y="2583281"/>
                  </a:lnTo>
                  <a:lnTo>
                    <a:pt x="16700" y="2582900"/>
                  </a:lnTo>
                  <a:lnTo>
                    <a:pt x="16675" y="2583154"/>
                  </a:lnTo>
                  <a:lnTo>
                    <a:pt x="16700" y="2582646"/>
                  </a:lnTo>
                  <a:lnTo>
                    <a:pt x="16738" y="2582176"/>
                  </a:lnTo>
                  <a:lnTo>
                    <a:pt x="16738" y="2566771"/>
                  </a:lnTo>
                  <a:lnTo>
                    <a:pt x="0" y="2566771"/>
                  </a:lnTo>
                  <a:lnTo>
                    <a:pt x="1016" y="2583281"/>
                  </a:lnTo>
                  <a:lnTo>
                    <a:pt x="6565" y="2679458"/>
                  </a:lnTo>
                  <a:lnTo>
                    <a:pt x="6565" y="2678531"/>
                  </a:lnTo>
                  <a:lnTo>
                    <a:pt x="6591" y="2679801"/>
                  </a:lnTo>
                  <a:lnTo>
                    <a:pt x="6565" y="2679458"/>
                  </a:lnTo>
                  <a:lnTo>
                    <a:pt x="6565" y="2679801"/>
                  </a:lnTo>
                  <a:lnTo>
                    <a:pt x="7188" y="2770505"/>
                  </a:lnTo>
                  <a:lnTo>
                    <a:pt x="7226" y="2769971"/>
                  </a:lnTo>
                  <a:lnTo>
                    <a:pt x="7200" y="2771241"/>
                  </a:lnTo>
                  <a:lnTo>
                    <a:pt x="7073" y="2772511"/>
                  </a:lnTo>
                  <a:lnTo>
                    <a:pt x="1803" y="2862681"/>
                  </a:lnTo>
                  <a:lnTo>
                    <a:pt x="1790" y="2865221"/>
                  </a:lnTo>
                  <a:lnTo>
                    <a:pt x="17437" y="2863964"/>
                  </a:lnTo>
                  <a:lnTo>
                    <a:pt x="22707" y="2864383"/>
                  </a:lnTo>
                  <a:lnTo>
                    <a:pt x="1790" y="2865221"/>
                  </a:lnTo>
                  <a:lnTo>
                    <a:pt x="5613" y="2957309"/>
                  </a:lnTo>
                  <a:lnTo>
                    <a:pt x="5638" y="2956661"/>
                  </a:lnTo>
                  <a:lnTo>
                    <a:pt x="5638" y="2957931"/>
                  </a:lnTo>
                  <a:lnTo>
                    <a:pt x="37020" y="2956661"/>
                  </a:lnTo>
                  <a:lnTo>
                    <a:pt x="33223" y="2865221"/>
                  </a:lnTo>
                  <a:lnTo>
                    <a:pt x="33197" y="2864561"/>
                  </a:lnTo>
                  <a:lnTo>
                    <a:pt x="33159" y="2865221"/>
                  </a:lnTo>
                  <a:lnTo>
                    <a:pt x="33172" y="2863951"/>
                  </a:lnTo>
                  <a:lnTo>
                    <a:pt x="33197" y="2864561"/>
                  </a:lnTo>
                  <a:lnTo>
                    <a:pt x="33235" y="2863951"/>
                  </a:lnTo>
                  <a:lnTo>
                    <a:pt x="38582" y="2772511"/>
                  </a:lnTo>
                  <a:lnTo>
                    <a:pt x="38608" y="2771241"/>
                  </a:lnTo>
                  <a:lnTo>
                    <a:pt x="38595" y="2769971"/>
                  </a:lnTo>
                  <a:lnTo>
                    <a:pt x="37985" y="2679801"/>
                  </a:lnTo>
                  <a:lnTo>
                    <a:pt x="37947" y="2677261"/>
                  </a:lnTo>
                  <a:lnTo>
                    <a:pt x="33401" y="2599474"/>
                  </a:lnTo>
                  <a:lnTo>
                    <a:pt x="108775" y="2603601"/>
                  </a:lnTo>
                  <a:lnTo>
                    <a:pt x="109816" y="2603601"/>
                  </a:lnTo>
                  <a:lnTo>
                    <a:pt x="109537" y="2587726"/>
                  </a:lnTo>
                  <a:lnTo>
                    <a:pt x="109474" y="2588996"/>
                  </a:lnTo>
                  <a:lnTo>
                    <a:pt x="109537" y="2587269"/>
                  </a:lnTo>
                  <a:lnTo>
                    <a:pt x="109448" y="2588996"/>
                  </a:lnTo>
                  <a:lnTo>
                    <a:pt x="109448" y="2582519"/>
                  </a:lnTo>
                  <a:lnTo>
                    <a:pt x="109524" y="2587091"/>
                  </a:lnTo>
                  <a:lnTo>
                    <a:pt x="109537" y="2587269"/>
                  </a:lnTo>
                  <a:lnTo>
                    <a:pt x="109550" y="2587561"/>
                  </a:lnTo>
                  <a:lnTo>
                    <a:pt x="109575" y="2587091"/>
                  </a:lnTo>
                  <a:lnTo>
                    <a:pt x="109677" y="2584920"/>
                  </a:lnTo>
                  <a:lnTo>
                    <a:pt x="109575" y="2588996"/>
                  </a:lnTo>
                  <a:lnTo>
                    <a:pt x="109816" y="2603601"/>
                  </a:lnTo>
                  <a:lnTo>
                    <a:pt x="199669" y="2601074"/>
                  </a:lnTo>
                  <a:lnTo>
                    <a:pt x="199351" y="2601061"/>
                  </a:lnTo>
                  <a:lnTo>
                    <a:pt x="199999" y="2601061"/>
                  </a:lnTo>
                  <a:lnTo>
                    <a:pt x="199796" y="2601074"/>
                  </a:lnTo>
                  <a:lnTo>
                    <a:pt x="289534" y="2603601"/>
                  </a:lnTo>
                  <a:lnTo>
                    <a:pt x="290537" y="2603601"/>
                  </a:lnTo>
                  <a:lnTo>
                    <a:pt x="289915" y="2588361"/>
                  </a:lnTo>
                  <a:lnTo>
                    <a:pt x="289890" y="2588996"/>
                  </a:lnTo>
                  <a:lnTo>
                    <a:pt x="289763" y="2583916"/>
                  </a:lnTo>
                  <a:lnTo>
                    <a:pt x="289915" y="2587726"/>
                  </a:lnTo>
                  <a:lnTo>
                    <a:pt x="290296" y="2571851"/>
                  </a:lnTo>
                  <a:lnTo>
                    <a:pt x="290055" y="2582011"/>
                  </a:lnTo>
                  <a:lnTo>
                    <a:pt x="289966" y="2588996"/>
                  </a:lnTo>
                  <a:lnTo>
                    <a:pt x="290537" y="2603601"/>
                  </a:lnTo>
                  <a:lnTo>
                    <a:pt x="380771" y="2599791"/>
                  </a:lnTo>
                  <a:lnTo>
                    <a:pt x="470001" y="2598534"/>
                  </a:lnTo>
                  <a:lnTo>
                    <a:pt x="469811" y="2598521"/>
                  </a:lnTo>
                  <a:lnTo>
                    <a:pt x="470573" y="2598521"/>
                  </a:lnTo>
                  <a:lnTo>
                    <a:pt x="470001" y="2598534"/>
                  </a:lnTo>
                  <a:lnTo>
                    <a:pt x="560044" y="2602331"/>
                  </a:lnTo>
                  <a:lnTo>
                    <a:pt x="560666" y="2602331"/>
                  </a:lnTo>
                  <a:close/>
                </a:path>
                <a:path w="5687694" h="4561840">
                  <a:moveTo>
                    <a:pt x="561073" y="2570581"/>
                  </a:moveTo>
                  <a:lnTo>
                    <a:pt x="560870" y="2570581"/>
                  </a:lnTo>
                  <a:lnTo>
                    <a:pt x="560451" y="2570581"/>
                  </a:lnTo>
                  <a:lnTo>
                    <a:pt x="560552" y="2585821"/>
                  </a:lnTo>
                  <a:lnTo>
                    <a:pt x="560565" y="2586355"/>
                  </a:lnTo>
                  <a:lnTo>
                    <a:pt x="560578" y="2585821"/>
                  </a:lnTo>
                  <a:lnTo>
                    <a:pt x="561073" y="2570581"/>
                  </a:lnTo>
                  <a:close/>
                </a:path>
                <a:path w="5687694" h="4561840">
                  <a:moveTo>
                    <a:pt x="650862" y="2601061"/>
                  </a:moveTo>
                  <a:lnTo>
                    <a:pt x="650748" y="2585821"/>
                  </a:lnTo>
                  <a:lnTo>
                    <a:pt x="650671" y="2588996"/>
                  </a:lnTo>
                  <a:lnTo>
                    <a:pt x="650633" y="2569311"/>
                  </a:lnTo>
                  <a:lnTo>
                    <a:pt x="561073" y="2570581"/>
                  </a:lnTo>
                  <a:lnTo>
                    <a:pt x="560705" y="2582011"/>
                  </a:lnTo>
                  <a:lnTo>
                    <a:pt x="560666" y="2602331"/>
                  </a:lnTo>
                  <a:lnTo>
                    <a:pt x="650570" y="2601074"/>
                  </a:lnTo>
                  <a:lnTo>
                    <a:pt x="650430" y="2601061"/>
                  </a:lnTo>
                  <a:lnTo>
                    <a:pt x="650862" y="2601061"/>
                  </a:lnTo>
                  <a:close/>
                </a:path>
                <a:path w="5687694" h="4561840">
                  <a:moveTo>
                    <a:pt x="651065" y="2569311"/>
                  </a:moveTo>
                  <a:lnTo>
                    <a:pt x="650633" y="2569311"/>
                  </a:lnTo>
                  <a:lnTo>
                    <a:pt x="650748" y="2585186"/>
                  </a:lnTo>
                  <a:lnTo>
                    <a:pt x="651065" y="2569311"/>
                  </a:lnTo>
                  <a:close/>
                </a:path>
                <a:path w="5687694" h="4561840">
                  <a:moveTo>
                    <a:pt x="742035" y="3402431"/>
                  </a:moveTo>
                  <a:lnTo>
                    <a:pt x="741070" y="3402431"/>
                  </a:lnTo>
                  <a:lnTo>
                    <a:pt x="741159" y="3417671"/>
                  </a:lnTo>
                  <a:lnTo>
                    <a:pt x="742035" y="3402431"/>
                  </a:lnTo>
                  <a:close/>
                </a:path>
                <a:path w="5687694" h="4561840">
                  <a:moveTo>
                    <a:pt x="831672" y="2569311"/>
                  </a:moveTo>
                  <a:lnTo>
                    <a:pt x="830770" y="2569311"/>
                  </a:lnTo>
                  <a:lnTo>
                    <a:pt x="831202" y="2584551"/>
                  </a:lnTo>
                  <a:lnTo>
                    <a:pt x="831672" y="2569311"/>
                  </a:lnTo>
                  <a:close/>
                </a:path>
                <a:path w="5687694" h="4561840">
                  <a:moveTo>
                    <a:pt x="832269" y="3407511"/>
                  </a:moveTo>
                  <a:lnTo>
                    <a:pt x="742035" y="3402431"/>
                  </a:lnTo>
                  <a:lnTo>
                    <a:pt x="741235" y="3417036"/>
                  </a:lnTo>
                  <a:lnTo>
                    <a:pt x="741248" y="3434181"/>
                  </a:lnTo>
                  <a:lnTo>
                    <a:pt x="741159" y="3418306"/>
                  </a:lnTo>
                  <a:lnTo>
                    <a:pt x="741083" y="3419462"/>
                  </a:lnTo>
                  <a:lnTo>
                    <a:pt x="741070" y="3402431"/>
                  </a:lnTo>
                  <a:lnTo>
                    <a:pt x="650836" y="3402431"/>
                  </a:lnTo>
                  <a:lnTo>
                    <a:pt x="650925" y="3417036"/>
                  </a:lnTo>
                  <a:lnTo>
                    <a:pt x="651014" y="3419741"/>
                  </a:lnTo>
                  <a:lnTo>
                    <a:pt x="650938" y="3418306"/>
                  </a:lnTo>
                  <a:lnTo>
                    <a:pt x="650938" y="3418941"/>
                  </a:lnTo>
                  <a:lnTo>
                    <a:pt x="650875" y="3417430"/>
                  </a:lnTo>
                  <a:lnTo>
                    <a:pt x="650925" y="3418243"/>
                  </a:lnTo>
                  <a:lnTo>
                    <a:pt x="650836" y="3402431"/>
                  </a:lnTo>
                  <a:lnTo>
                    <a:pt x="649998" y="3402431"/>
                  </a:lnTo>
                  <a:lnTo>
                    <a:pt x="560806" y="3408718"/>
                  </a:lnTo>
                  <a:lnTo>
                    <a:pt x="471589" y="3402431"/>
                  </a:lnTo>
                  <a:lnTo>
                    <a:pt x="470611" y="3417036"/>
                  </a:lnTo>
                  <a:lnTo>
                    <a:pt x="470535" y="3418649"/>
                  </a:lnTo>
                  <a:lnTo>
                    <a:pt x="470522" y="3418306"/>
                  </a:lnTo>
                  <a:lnTo>
                    <a:pt x="470433" y="3419500"/>
                  </a:lnTo>
                  <a:lnTo>
                    <a:pt x="470458" y="3417036"/>
                  </a:lnTo>
                  <a:lnTo>
                    <a:pt x="469976" y="3406241"/>
                  </a:lnTo>
                  <a:lnTo>
                    <a:pt x="470522" y="3417671"/>
                  </a:lnTo>
                  <a:lnTo>
                    <a:pt x="471589" y="3402431"/>
                  </a:lnTo>
                  <a:lnTo>
                    <a:pt x="469811" y="3402431"/>
                  </a:lnTo>
                  <a:lnTo>
                    <a:pt x="379755" y="3406241"/>
                  </a:lnTo>
                  <a:lnTo>
                    <a:pt x="379666" y="3408781"/>
                  </a:lnTo>
                  <a:lnTo>
                    <a:pt x="380098" y="3418700"/>
                  </a:lnTo>
                  <a:lnTo>
                    <a:pt x="380225" y="3421481"/>
                  </a:lnTo>
                  <a:lnTo>
                    <a:pt x="380250" y="3422091"/>
                  </a:lnTo>
                  <a:lnTo>
                    <a:pt x="380250" y="3421481"/>
                  </a:lnTo>
                  <a:lnTo>
                    <a:pt x="380276" y="3406241"/>
                  </a:lnTo>
                  <a:lnTo>
                    <a:pt x="380352" y="3423894"/>
                  </a:lnTo>
                  <a:lnTo>
                    <a:pt x="380263" y="3421507"/>
                  </a:lnTo>
                  <a:lnTo>
                    <a:pt x="380339" y="3424021"/>
                  </a:lnTo>
                  <a:lnTo>
                    <a:pt x="380961" y="3437991"/>
                  </a:lnTo>
                  <a:lnTo>
                    <a:pt x="470204" y="3434232"/>
                  </a:lnTo>
                  <a:lnTo>
                    <a:pt x="559676" y="3439261"/>
                  </a:lnTo>
                  <a:lnTo>
                    <a:pt x="561682" y="3439261"/>
                  </a:lnTo>
                  <a:lnTo>
                    <a:pt x="651878" y="3434181"/>
                  </a:lnTo>
                  <a:lnTo>
                    <a:pt x="740283" y="3434181"/>
                  </a:lnTo>
                  <a:lnTo>
                    <a:pt x="830503" y="3439261"/>
                  </a:lnTo>
                  <a:lnTo>
                    <a:pt x="831367" y="3439261"/>
                  </a:lnTo>
                  <a:lnTo>
                    <a:pt x="831380" y="3423399"/>
                  </a:lnTo>
                  <a:lnTo>
                    <a:pt x="831354" y="3423767"/>
                  </a:lnTo>
                  <a:lnTo>
                    <a:pt x="831367" y="3423132"/>
                  </a:lnTo>
                  <a:lnTo>
                    <a:pt x="831380" y="3422980"/>
                  </a:lnTo>
                  <a:lnTo>
                    <a:pt x="831380" y="3423386"/>
                  </a:lnTo>
                  <a:lnTo>
                    <a:pt x="832269" y="3407511"/>
                  </a:lnTo>
                  <a:close/>
                </a:path>
                <a:path w="5687694" h="4561840">
                  <a:moveTo>
                    <a:pt x="921854" y="2571851"/>
                  </a:moveTo>
                  <a:lnTo>
                    <a:pt x="831672" y="2569311"/>
                  </a:lnTo>
                  <a:lnTo>
                    <a:pt x="831291" y="2582011"/>
                  </a:lnTo>
                  <a:lnTo>
                    <a:pt x="831291" y="2588920"/>
                  </a:lnTo>
                  <a:lnTo>
                    <a:pt x="831202" y="2585186"/>
                  </a:lnTo>
                  <a:lnTo>
                    <a:pt x="831088" y="2588996"/>
                  </a:lnTo>
                  <a:lnTo>
                    <a:pt x="831113" y="2582011"/>
                  </a:lnTo>
                  <a:lnTo>
                    <a:pt x="830770" y="2569311"/>
                  </a:lnTo>
                  <a:lnTo>
                    <a:pt x="740943" y="2571839"/>
                  </a:lnTo>
                  <a:lnTo>
                    <a:pt x="741286" y="2571851"/>
                  </a:lnTo>
                  <a:lnTo>
                    <a:pt x="740918" y="2571839"/>
                  </a:lnTo>
                  <a:lnTo>
                    <a:pt x="740549" y="2571851"/>
                  </a:lnTo>
                  <a:lnTo>
                    <a:pt x="740879" y="2571839"/>
                  </a:lnTo>
                  <a:lnTo>
                    <a:pt x="651065" y="2569311"/>
                  </a:lnTo>
                  <a:lnTo>
                    <a:pt x="650824" y="2582011"/>
                  </a:lnTo>
                  <a:lnTo>
                    <a:pt x="650862" y="2601061"/>
                  </a:lnTo>
                  <a:lnTo>
                    <a:pt x="650570" y="2601074"/>
                  </a:lnTo>
                  <a:lnTo>
                    <a:pt x="740664" y="2603601"/>
                  </a:lnTo>
                  <a:lnTo>
                    <a:pt x="741400" y="2603601"/>
                  </a:lnTo>
                  <a:lnTo>
                    <a:pt x="740968" y="2587726"/>
                  </a:lnTo>
                  <a:lnTo>
                    <a:pt x="740943" y="2588996"/>
                  </a:lnTo>
                  <a:lnTo>
                    <a:pt x="740816" y="2582011"/>
                  </a:lnTo>
                  <a:lnTo>
                    <a:pt x="740956" y="2587091"/>
                  </a:lnTo>
                  <a:lnTo>
                    <a:pt x="740968" y="2587472"/>
                  </a:lnTo>
                  <a:lnTo>
                    <a:pt x="740968" y="2587091"/>
                  </a:lnTo>
                  <a:lnTo>
                    <a:pt x="741083" y="2582011"/>
                  </a:lnTo>
                  <a:lnTo>
                    <a:pt x="741019" y="2588895"/>
                  </a:lnTo>
                  <a:lnTo>
                    <a:pt x="740981" y="2587371"/>
                  </a:lnTo>
                  <a:lnTo>
                    <a:pt x="741006" y="2588996"/>
                  </a:lnTo>
                  <a:lnTo>
                    <a:pt x="741400" y="2603601"/>
                  </a:lnTo>
                  <a:lnTo>
                    <a:pt x="831176" y="2601074"/>
                  </a:lnTo>
                  <a:lnTo>
                    <a:pt x="830732" y="2601061"/>
                  </a:lnTo>
                  <a:lnTo>
                    <a:pt x="831634" y="2601061"/>
                  </a:lnTo>
                  <a:lnTo>
                    <a:pt x="831176" y="2601074"/>
                  </a:lnTo>
                  <a:lnTo>
                    <a:pt x="920915" y="2603601"/>
                  </a:lnTo>
                  <a:lnTo>
                    <a:pt x="921397" y="2603601"/>
                  </a:lnTo>
                  <a:lnTo>
                    <a:pt x="921385" y="2587726"/>
                  </a:lnTo>
                  <a:lnTo>
                    <a:pt x="921346" y="2588996"/>
                  </a:lnTo>
                  <a:lnTo>
                    <a:pt x="921385" y="2587104"/>
                  </a:lnTo>
                  <a:lnTo>
                    <a:pt x="921334" y="2588882"/>
                  </a:lnTo>
                  <a:lnTo>
                    <a:pt x="921385" y="2571851"/>
                  </a:lnTo>
                  <a:lnTo>
                    <a:pt x="921385" y="2587091"/>
                  </a:lnTo>
                  <a:lnTo>
                    <a:pt x="921385" y="2587726"/>
                  </a:lnTo>
                  <a:lnTo>
                    <a:pt x="921410" y="2587091"/>
                  </a:lnTo>
                  <a:lnTo>
                    <a:pt x="921854" y="2571851"/>
                  </a:lnTo>
                  <a:close/>
                </a:path>
                <a:path w="5687694" h="4561840">
                  <a:moveTo>
                    <a:pt x="1372933" y="3401161"/>
                  </a:moveTo>
                  <a:lnTo>
                    <a:pt x="1372616" y="3401161"/>
                  </a:lnTo>
                  <a:lnTo>
                    <a:pt x="1372704" y="3417049"/>
                  </a:lnTo>
                  <a:lnTo>
                    <a:pt x="1372933" y="3401161"/>
                  </a:lnTo>
                  <a:close/>
                </a:path>
                <a:path w="5687694" h="4561840">
                  <a:moveTo>
                    <a:pt x="1373352" y="2599779"/>
                  </a:moveTo>
                  <a:lnTo>
                    <a:pt x="1372476" y="2583916"/>
                  </a:lnTo>
                  <a:lnTo>
                    <a:pt x="1371612" y="2568041"/>
                  </a:lnTo>
                  <a:lnTo>
                    <a:pt x="1282039" y="2573083"/>
                  </a:lnTo>
                  <a:lnTo>
                    <a:pt x="1192695" y="2569311"/>
                  </a:lnTo>
                  <a:lnTo>
                    <a:pt x="1192034" y="2585186"/>
                  </a:lnTo>
                  <a:lnTo>
                    <a:pt x="1191983" y="2586355"/>
                  </a:lnTo>
                  <a:lnTo>
                    <a:pt x="1192034" y="2584551"/>
                  </a:lnTo>
                  <a:lnTo>
                    <a:pt x="1192034" y="2584424"/>
                  </a:lnTo>
                  <a:lnTo>
                    <a:pt x="1192695" y="2569311"/>
                  </a:lnTo>
                  <a:lnTo>
                    <a:pt x="1192136" y="2569311"/>
                  </a:lnTo>
                  <a:lnTo>
                    <a:pt x="1101915" y="2568041"/>
                  </a:lnTo>
                  <a:lnTo>
                    <a:pt x="1101864" y="2585580"/>
                  </a:lnTo>
                  <a:lnTo>
                    <a:pt x="1101826" y="2584551"/>
                  </a:lnTo>
                  <a:lnTo>
                    <a:pt x="1101801" y="2584018"/>
                  </a:lnTo>
                  <a:lnTo>
                    <a:pt x="1101801" y="2584450"/>
                  </a:lnTo>
                  <a:lnTo>
                    <a:pt x="1101775" y="2587091"/>
                  </a:lnTo>
                  <a:lnTo>
                    <a:pt x="1101712" y="2582011"/>
                  </a:lnTo>
                  <a:lnTo>
                    <a:pt x="1101801" y="2584450"/>
                  </a:lnTo>
                  <a:lnTo>
                    <a:pt x="1101725" y="2582011"/>
                  </a:lnTo>
                  <a:lnTo>
                    <a:pt x="1101801" y="2583916"/>
                  </a:lnTo>
                  <a:lnTo>
                    <a:pt x="1101915" y="2568041"/>
                  </a:lnTo>
                  <a:lnTo>
                    <a:pt x="1101204" y="2568041"/>
                  </a:lnTo>
                  <a:lnTo>
                    <a:pt x="1011148" y="2571851"/>
                  </a:lnTo>
                  <a:lnTo>
                    <a:pt x="1011059" y="2573045"/>
                  </a:lnTo>
                  <a:lnTo>
                    <a:pt x="1011021" y="2571851"/>
                  </a:lnTo>
                  <a:lnTo>
                    <a:pt x="921854" y="2571851"/>
                  </a:lnTo>
                  <a:lnTo>
                    <a:pt x="921524" y="2583256"/>
                  </a:lnTo>
                  <a:lnTo>
                    <a:pt x="921397" y="2603601"/>
                  </a:lnTo>
                  <a:lnTo>
                    <a:pt x="1011618" y="2603601"/>
                  </a:lnTo>
                  <a:lnTo>
                    <a:pt x="1011491" y="2584551"/>
                  </a:lnTo>
                  <a:lnTo>
                    <a:pt x="1011605" y="2587726"/>
                  </a:lnTo>
                  <a:lnTo>
                    <a:pt x="1011618" y="2603601"/>
                  </a:lnTo>
                  <a:lnTo>
                    <a:pt x="1012215" y="2603601"/>
                  </a:lnTo>
                  <a:lnTo>
                    <a:pt x="1102220" y="2599804"/>
                  </a:lnTo>
                  <a:lnTo>
                    <a:pt x="1101686" y="2599791"/>
                  </a:lnTo>
                  <a:lnTo>
                    <a:pt x="1102347" y="2599791"/>
                  </a:lnTo>
                  <a:lnTo>
                    <a:pt x="1191361" y="2601061"/>
                  </a:lnTo>
                  <a:lnTo>
                    <a:pt x="1281582" y="2604871"/>
                  </a:lnTo>
                  <a:lnTo>
                    <a:pt x="1283119" y="2604871"/>
                  </a:lnTo>
                  <a:lnTo>
                    <a:pt x="1282268" y="2588641"/>
                  </a:lnTo>
                  <a:lnTo>
                    <a:pt x="1282255" y="2588996"/>
                  </a:lnTo>
                  <a:lnTo>
                    <a:pt x="1282242" y="2588730"/>
                  </a:lnTo>
                  <a:lnTo>
                    <a:pt x="1282230" y="2588996"/>
                  </a:lnTo>
                  <a:lnTo>
                    <a:pt x="1281950" y="2583573"/>
                  </a:lnTo>
                  <a:lnTo>
                    <a:pt x="1282217" y="2588361"/>
                  </a:lnTo>
                  <a:lnTo>
                    <a:pt x="1282242" y="2588730"/>
                  </a:lnTo>
                  <a:lnTo>
                    <a:pt x="1282255" y="2588361"/>
                  </a:lnTo>
                  <a:lnTo>
                    <a:pt x="1282268" y="2588641"/>
                  </a:lnTo>
                  <a:lnTo>
                    <a:pt x="1282280" y="2588361"/>
                  </a:lnTo>
                  <a:lnTo>
                    <a:pt x="1282395" y="2585605"/>
                  </a:lnTo>
                  <a:lnTo>
                    <a:pt x="1282293" y="2588996"/>
                  </a:lnTo>
                  <a:lnTo>
                    <a:pt x="1283119" y="2604871"/>
                  </a:lnTo>
                  <a:lnTo>
                    <a:pt x="1373352" y="2599791"/>
                  </a:lnTo>
                  <a:close/>
                </a:path>
                <a:path w="5687694" h="4561840">
                  <a:moveTo>
                    <a:pt x="1462697" y="2582951"/>
                  </a:moveTo>
                  <a:lnTo>
                    <a:pt x="1462595" y="2566771"/>
                  </a:lnTo>
                  <a:lnTo>
                    <a:pt x="1372374" y="2568041"/>
                  </a:lnTo>
                  <a:lnTo>
                    <a:pt x="1371612" y="2568041"/>
                  </a:lnTo>
                  <a:lnTo>
                    <a:pt x="1372463" y="2583192"/>
                  </a:lnTo>
                  <a:lnTo>
                    <a:pt x="1372552" y="2585186"/>
                  </a:lnTo>
                  <a:lnTo>
                    <a:pt x="1373352" y="2599779"/>
                  </a:lnTo>
                  <a:lnTo>
                    <a:pt x="1462252" y="2598534"/>
                  </a:lnTo>
                  <a:lnTo>
                    <a:pt x="1462062" y="2598521"/>
                  </a:lnTo>
                  <a:lnTo>
                    <a:pt x="1462697" y="2582951"/>
                  </a:lnTo>
                  <a:close/>
                </a:path>
                <a:path w="5687694" h="4561840">
                  <a:moveTo>
                    <a:pt x="1463357" y="2566771"/>
                  </a:moveTo>
                  <a:lnTo>
                    <a:pt x="1462595" y="2566771"/>
                  </a:lnTo>
                  <a:lnTo>
                    <a:pt x="1462709" y="2582646"/>
                  </a:lnTo>
                  <a:lnTo>
                    <a:pt x="1462697" y="2582951"/>
                  </a:lnTo>
                  <a:lnTo>
                    <a:pt x="1462684" y="2583281"/>
                  </a:lnTo>
                  <a:lnTo>
                    <a:pt x="1462062" y="2598521"/>
                  </a:lnTo>
                  <a:lnTo>
                    <a:pt x="1462811" y="2598521"/>
                  </a:lnTo>
                  <a:lnTo>
                    <a:pt x="1462709" y="2583281"/>
                  </a:lnTo>
                  <a:lnTo>
                    <a:pt x="1463357" y="2566771"/>
                  </a:lnTo>
                  <a:close/>
                </a:path>
                <a:path w="5687694" h="4561840">
                  <a:moveTo>
                    <a:pt x="1643532" y="2603601"/>
                  </a:moveTo>
                  <a:lnTo>
                    <a:pt x="1643126" y="2588361"/>
                  </a:lnTo>
                  <a:lnTo>
                    <a:pt x="1642910" y="2603601"/>
                  </a:lnTo>
                  <a:lnTo>
                    <a:pt x="1643532" y="2603601"/>
                  </a:lnTo>
                  <a:close/>
                </a:path>
                <a:path w="5687694" h="4561840">
                  <a:moveTo>
                    <a:pt x="1733321" y="2584132"/>
                  </a:moveTo>
                  <a:lnTo>
                    <a:pt x="1733080" y="2569311"/>
                  </a:lnTo>
                  <a:lnTo>
                    <a:pt x="1732940" y="2569311"/>
                  </a:lnTo>
                  <a:lnTo>
                    <a:pt x="1733321" y="2584132"/>
                  </a:lnTo>
                  <a:close/>
                </a:path>
                <a:path w="5687694" h="4561840">
                  <a:moveTo>
                    <a:pt x="1733791" y="3406241"/>
                  </a:moveTo>
                  <a:lnTo>
                    <a:pt x="1733575" y="3406241"/>
                  </a:lnTo>
                  <a:lnTo>
                    <a:pt x="1733359" y="3406241"/>
                  </a:lnTo>
                  <a:lnTo>
                    <a:pt x="1643570" y="3404971"/>
                  </a:lnTo>
                  <a:lnTo>
                    <a:pt x="1643519" y="3408718"/>
                  </a:lnTo>
                  <a:lnTo>
                    <a:pt x="1643392" y="3424021"/>
                  </a:lnTo>
                  <a:lnTo>
                    <a:pt x="1643583" y="3436721"/>
                  </a:lnTo>
                  <a:lnTo>
                    <a:pt x="1643341" y="3420846"/>
                  </a:lnTo>
                  <a:lnTo>
                    <a:pt x="1643291" y="3423704"/>
                  </a:lnTo>
                  <a:lnTo>
                    <a:pt x="1643291" y="3417036"/>
                  </a:lnTo>
                  <a:lnTo>
                    <a:pt x="1643341" y="3420211"/>
                  </a:lnTo>
                  <a:lnTo>
                    <a:pt x="1643570" y="3404971"/>
                  </a:lnTo>
                  <a:lnTo>
                    <a:pt x="1643113" y="3404971"/>
                  </a:lnTo>
                  <a:lnTo>
                    <a:pt x="1553781" y="3406229"/>
                  </a:lnTo>
                  <a:lnTo>
                    <a:pt x="1553667" y="3408781"/>
                  </a:lnTo>
                  <a:lnTo>
                    <a:pt x="1553692" y="3406241"/>
                  </a:lnTo>
                  <a:lnTo>
                    <a:pt x="1553552" y="3406241"/>
                  </a:lnTo>
                  <a:lnTo>
                    <a:pt x="1463535" y="3402431"/>
                  </a:lnTo>
                  <a:lnTo>
                    <a:pt x="1463154" y="3402431"/>
                  </a:lnTo>
                  <a:lnTo>
                    <a:pt x="1462951" y="3402431"/>
                  </a:lnTo>
                  <a:lnTo>
                    <a:pt x="1462951" y="3417036"/>
                  </a:lnTo>
                  <a:lnTo>
                    <a:pt x="1462951" y="3417862"/>
                  </a:lnTo>
                  <a:lnTo>
                    <a:pt x="1462925" y="3418941"/>
                  </a:lnTo>
                  <a:lnTo>
                    <a:pt x="1462709" y="3434181"/>
                  </a:lnTo>
                  <a:lnTo>
                    <a:pt x="1462925" y="3418306"/>
                  </a:lnTo>
                  <a:lnTo>
                    <a:pt x="1462862" y="3419983"/>
                  </a:lnTo>
                  <a:lnTo>
                    <a:pt x="1462951" y="3417036"/>
                  </a:lnTo>
                  <a:lnTo>
                    <a:pt x="1462951" y="3402431"/>
                  </a:lnTo>
                  <a:lnTo>
                    <a:pt x="1372933" y="3401161"/>
                  </a:lnTo>
                  <a:lnTo>
                    <a:pt x="1372793" y="3432911"/>
                  </a:lnTo>
                  <a:lnTo>
                    <a:pt x="1372704" y="3417671"/>
                  </a:lnTo>
                  <a:lnTo>
                    <a:pt x="1372603" y="3424021"/>
                  </a:lnTo>
                  <a:lnTo>
                    <a:pt x="1372616" y="3401161"/>
                  </a:lnTo>
                  <a:lnTo>
                    <a:pt x="1282573" y="3402431"/>
                  </a:lnTo>
                  <a:lnTo>
                    <a:pt x="1282573" y="3432911"/>
                  </a:lnTo>
                  <a:lnTo>
                    <a:pt x="1282446" y="3417036"/>
                  </a:lnTo>
                  <a:lnTo>
                    <a:pt x="1282484" y="3417671"/>
                  </a:lnTo>
                  <a:lnTo>
                    <a:pt x="1282573" y="3432911"/>
                  </a:lnTo>
                  <a:lnTo>
                    <a:pt x="1282573" y="3402431"/>
                  </a:lnTo>
                  <a:lnTo>
                    <a:pt x="1282382" y="3402431"/>
                  </a:lnTo>
                  <a:lnTo>
                    <a:pt x="1281658" y="3402431"/>
                  </a:lnTo>
                  <a:lnTo>
                    <a:pt x="1191717" y="3406229"/>
                  </a:lnTo>
                  <a:lnTo>
                    <a:pt x="1102614" y="3404971"/>
                  </a:lnTo>
                  <a:lnTo>
                    <a:pt x="1102385" y="3404971"/>
                  </a:lnTo>
                  <a:lnTo>
                    <a:pt x="1012393" y="3401161"/>
                  </a:lnTo>
                  <a:lnTo>
                    <a:pt x="1011859" y="3417036"/>
                  </a:lnTo>
                  <a:lnTo>
                    <a:pt x="1011885" y="3417671"/>
                  </a:lnTo>
                  <a:lnTo>
                    <a:pt x="1011847" y="3417252"/>
                  </a:lnTo>
                  <a:lnTo>
                    <a:pt x="1011834" y="3417671"/>
                  </a:lnTo>
                  <a:lnTo>
                    <a:pt x="1011707" y="3420846"/>
                  </a:lnTo>
                  <a:lnTo>
                    <a:pt x="1011796" y="3417036"/>
                  </a:lnTo>
                  <a:lnTo>
                    <a:pt x="1011821" y="3417443"/>
                  </a:lnTo>
                  <a:lnTo>
                    <a:pt x="1011834" y="3417036"/>
                  </a:lnTo>
                  <a:lnTo>
                    <a:pt x="1011847" y="3417252"/>
                  </a:lnTo>
                  <a:lnTo>
                    <a:pt x="1012393" y="3401161"/>
                  </a:lnTo>
                  <a:lnTo>
                    <a:pt x="1010805" y="3401161"/>
                  </a:lnTo>
                  <a:lnTo>
                    <a:pt x="920572" y="3407511"/>
                  </a:lnTo>
                  <a:lnTo>
                    <a:pt x="832269" y="3407511"/>
                  </a:lnTo>
                  <a:lnTo>
                    <a:pt x="831494" y="3421481"/>
                  </a:lnTo>
                  <a:lnTo>
                    <a:pt x="831367" y="3439261"/>
                  </a:lnTo>
                  <a:lnTo>
                    <a:pt x="921588" y="3439261"/>
                  </a:lnTo>
                  <a:lnTo>
                    <a:pt x="921486" y="3421481"/>
                  </a:lnTo>
                  <a:lnTo>
                    <a:pt x="921575" y="3422751"/>
                  </a:lnTo>
                  <a:lnTo>
                    <a:pt x="921613" y="3423374"/>
                  </a:lnTo>
                  <a:lnTo>
                    <a:pt x="921613" y="3422764"/>
                  </a:lnTo>
                  <a:lnTo>
                    <a:pt x="921626" y="3407511"/>
                  </a:lnTo>
                  <a:lnTo>
                    <a:pt x="921677" y="3423970"/>
                  </a:lnTo>
                  <a:lnTo>
                    <a:pt x="921613" y="3422764"/>
                  </a:lnTo>
                  <a:lnTo>
                    <a:pt x="921639" y="3423932"/>
                  </a:lnTo>
                  <a:lnTo>
                    <a:pt x="921613" y="3423386"/>
                  </a:lnTo>
                  <a:lnTo>
                    <a:pt x="921588" y="3439261"/>
                  </a:lnTo>
                  <a:lnTo>
                    <a:pt x="922655" y="3439261"/>
                  </a:lnTo>
                  <a:lnTo>
                    <a:pt x="1012278" y="3432962"/>
                  </a:lnTo>
                  <a:lnTo>
                    <a:pt x="1101509" y="3436721"/>
                  </a:lnTo>
                  <a:lnTo>
                    <a:pt x="1101750" y="3436721"/>
                  </a:lnTo>
                  <a:lnTo>
                    <a:pt x="1102042" y="3421646"/>
                  </a:lnTo>
                  <a:lnTo>
                    <a:pt x="1101953" y="3424021"/>
                  </a:lnTo>
                  <a:lnTo>
                    <a:pt x="1101979" y="3422967"/>
                  </a:lnTo>
                  <a:lnTo>
                    <a:pt x="1102042" y="3420973"/>
                  </a:lnTo>
                  <a:lnTo>
                    <a:pt x="1102042" y="3421646"/>
                  </a:lnTo>
                  <a:lnTo>
                    <a:pt x="1102080" y="3420211"/>
                  </a:lnTo>
                  <a:lnTo>
                    <a:pt x="1102067" y="3420846"/>
                  </a:lnTo>
                  <a:lnTo>
                    <a:pt x="1102042" y="3421646"/>
                  </a:lnTo>
                  <a:lnTo>
                    <a:pt x="1102004" y="3424021"/>
                  </a:lnTo>
                  <a:lnTo>
                    <a:pt x="1101750" y="3436721"/>
                  </a:lnTo>
                  <a:lnTo>
                    <a:pt x="1191933" y="3437991"/>
                  </a:lnTo>
                  <a:lnTo>
                    <a:pt x="1193076" y="3437991"/>
                  </a:lnTo>
                  <a:lnTo>
                    <a:pt x="1192250" y="3422751"/>
                  </a:lnTo>
                  <a:lnTo>
                    <a:pt x="1192212" y="3424021"/>
                  </a:lnTo>
                  <a:lnTo>
                    <a:pt x="1192085" y="3418941"/>
                  </a:lnTo>
                  <a:lnTo>
                    <a:pt x="1192250" y="3422116"/>
                  </a:lnTo>
                  <a:lnTo>
                    <a:pt x="1192352" y="3417036"/>
                  </a:lnTo>
                  <a:lnTo>
                    <a:pt x="1192352" y="3424021"/>
                  </a:lnTo>
                  <a:lnTo>
                    <a:pt x="1193076" y="3437991"/>
                  </a:lnTo>
                  <a:lnTo>
                    <a:pt x="1283296" y="3432911"/>
                  </a:lnTo>
                  <a:lnTo>
                    <a:pt x="1372476" y="3432911"/>
                  </a:lnTo>
                  <a:lnTo>
                    <a:pt x="1462328" y="3434181"/>
                  </a:lnTo>
                  <a:lnTo>
                    <a:pt x="1552549" y="3437991"/>
                  </a:lnTo>
                  <a:lnTo>
                    <a:pt x="1553387" y="3437991"/>
                  </a:lnTo>
                  <a:lnTo>
                    <a:pt x="1553159" y="3422116"/>
                  </a:lnTo>
                  <a:lnTo>
                    <a:pt x="1553083" y="3424021"/>
                  </a:lnTo>
                  <a:lnTo>
                    <a:pt x="1553146" y="3421672"/>
                  </a:lnTo>
                  <a:lnTo>
                    <a:pt x="1553057" y="3423818"/>
                  </a:lnTo>
                  <a:lnTo>
                    <a:pt x="1552917" y="3406241"/>
                  </a:lnTo>
                  <a:lnTo>
                    <a:pt x="1553146" y="3421481"/>
                  </a:lnTo>
                  <a:lnTo>
                    <a:pt x="1553159" y="3421951"/>
                  </a:lnTo>
                  <a:lnTo>
                    <a:pt x="1553184" y="3421481"/>
                  </a:lnTo>
                  <a:lnTo>
                    <a:pt x="1553298" y="3418332"/>
                  </a:lnTo>
                  <a:lnTo>
                    <a:pt x="1553197" y="3424021"/>
                  </a:lnTo>
                  <a:lnTo>
                    <a:pt x="1553387" y="3437991"/>
                  </a:lnTo>
                  <a:lnTo>
                    <a:pt x="1643354" y="3436721"/>
                  </a:lnTo>
                  <a:lnTo>
                    <a:pt x="1733346" y="3437991"/>
                  </a:lnTo>
                  <a:lnTo>
                    <a:pt x="1733791" y="3437991"/>
                  </a:lnTo>
                  <a:lnTo>
                    <a:pt x="1733575" y="3422116"/>
                  </a:lnTo>
                  <a:lnTo>
                    <a:pt x="1733550" y="3423513"/>
                  </a:lnTo>
                  <a:lnTo>
                    <a:pt x="1733499" y="3417036"/>
                  </a:lnTo>
                  <a:lnTo>
                    <a:pt x="1733562" y="3421481"/>
                  </a:lnTo>
                  <a:lnTo>
                    <a:pt x="1733791" y="3406241"/>
                  </a:lnTo>
                  <a:close/>
                </a:path>
                <a:path w="5687694" h="4561840">
                  <a:moveTo>
                    <a:pt x="1824012" y="3436721"/>
                  </a:moveTo>
                  <a:lnTo>
                    <a:pt x="1823783" y="3419500"/>
                  </a:lnTo>
                  <a:lnTo>
                    <a:pt x="1823580" y="3404971"/>
                  </a:lnTo>
                  <a:lnTo>
                    <a:pt x="1733791" y="3406241"/>
                  </a:lnTo>
                  <a:lnTo>
                    <a:pt x="1733638" y="3417036"/>
                  </a:lnTo>
                  <a:lnTo>
                    <a:pt x="1733600" y="3423374"/>
                  </a:lnTo>
                  <a:lnTo>
                    <a:pt x="1733791" y="3437991"/>
                  </a:lnTo>
                  <a:lnTo>
                    <a:pt x="1824012" y="3436721"/>
                  </a:lnTo>
                  <a:close/>
                </a:path>
                <a:path w="5687694" h="4561840">
                  <a:moveTo>
                    <a:pt x="1824177" y="2568041"/>
                  </a:moveTo>
                  <a:lnTo>
                    <a:pt x="1823313" y="2568041"/>
                  </a:lnTo>
                  <a:lnTo>
                    <a:pt x="1823580" y="2583916"/>
                  </a:lnTo>
                  <a:lnTo>
                    <a:pt x="1823580" y="2584348"/>
                  </a:lnTo>
                  <a:lnTo>
                    <a:pt x="1824177" y="2568041"/>
                  </a:lnTo>
                  <a:close/>
                </a:path>
                <a:path w="5687694" h="4561840">
                  <a:moveTo>
                    <a:pt x="1914093" y="3435451"/>
                  </a:moveTo>
                  <a:lnTo>
                    <a:pt x="1913991" y="3420211"/>
                  </a:lnTo>
                  <a:lnTo>
                    <a:pt x="1913864" y="3424021"/>
                  </a:lnTo>
                  <a:lnTo>
                    <a:pt x="1913877" y="3404971"/>
                  </a:lnTo>
                  <a:lnTo>
                    <a:pt x="1823694" y="3404971"/>
                  </a:lnTo>
                  <a:lnTo>
                    <a:pt x="1823783" y="3419221"/>
                  </a:lnTo>
                  <a:lnTo>
                    <a:pt x="1823783" y="3419500"/>
                  </a:lnTo>
                  <a:lnTo>
                    <a:pt x="1823796" y="3420211"/>
                  </a:lnTo>
                  <a:lnTo>
                    <a:pt x="1824012" y="3436721"/>
                  </a:lnTo>
                  <a:lnTo>
                    <a:pt x="1913686" y="3435464"/>
                  </a:lnTo>
                  <a:lnTo>
                    <a:pt x="1913496" y="3435451"/>
                  </a:lnTo>
                  <a:lnTo>
                    <a:pt x="1914093" y="3435451"/>
                  </a:lnTo>
                  <a:close/>
                </a:path>
                <a:path w="5687694" h="4561840">
                  <a:moveTo>
                    <a:pt x="1914423" y="2603601"/>
                  </a:moveTo>
                  <a:lnTo>
                    <a:pt x="1913813" y="2587409"/>
                  </a:lnTo>
                  <a:lnTo>
                    <a:pt x="1913851" y="2588996"/>
                  </a:lnTo>
                  <a:lnTo>
                    <a:pt x="1914423" y="2603601"/>
                  </a:lnTo>
                  <a:close/>
                </a:path>
                <a:path w="5687694" h="4561840">
                  <a:moveTo>
                    <a:pt x="2004644" y="2599791"/>
                  </a:moveTo>
                  <a:lnTo>
                    <a:pt x="2004021" y="2583916"/>
                  </a:lnTo>
                  <a:lnTo>
                    <a:pt x="2004060" y="2599791"/>
                  </a:lnTo>
                  <a:lnTo>
                    <a:pt x="2003945" y="2582011"/>
                  </a:lnTo>
                  <a:lnTo>
                    <a:pt x="2003399" y="2568041"/>
                  </a:lnTo>
                  <a:lnTo>
                    <a:pt x="1913788" y="2571826"/>
                  </a:lnTo>
                  <a:lnTo>
                    <a:pt x="1824177" y="2568041"/>
                  </a:lnTo>
                  <a:lnTo>
                    <a:pt x="1823669" y="2582011"/>
                  </a:lnTo>
                  <a:lnTo>
                    <a:pt x="1823656" y="2588920"/>
                  </a:lnTo>
                  <a:lnTo>
                    <a:pt x="1823580" y="2584551"/>
                  </a:lnTo>
                  <a:lnTo>
                    <a:pt x="1823567" y="2584107"/>
                  </a:lnTo>
                  <a:lnTo>
                    <a:pt x="1823554" y="2584551"/>
                  </a:lnTo>
                  <a:lnTo>
                    <a:pt x="1823504" y="2585720"/>
                  </a:lnTo>
                  <a:lnTo>
                    <a:pt x="1823529" y="2582011"/>
                  </a:lnTo>
                  <a:lnTo>
                    <a:pt x="1823313" y="2568041"/>
                  </a:lnTo>
                  <a:lnTo>
                    <a:pt x="1733080" y="2569311"/>
                  </a:lnTo>
                  <a:lnTo>
                    <a:pt x="1733321" y="2583916"/>
                  </a:lnTo>
                  <a:lnTo>
                    <a:pt x="1733321" y="2584132"/>
                  </a:lnTo>
                  <a:lnTo>
                    <a:pt x="1733346" y="2585186"/>
                  </a:lnTo>
                  <a:lnTo>
                    <a:pt x="1733346" y="2585478"/>
                  </a:lnTo>
                  <a:lnTo>
                    <a:pt x="1733321" y="2584132"/>
                  </a:lnTo>
                  <a:lnTo>
                    <a:pt x="1733346" y="2585821"/>
                  </a:lnTo>
                  <a:lnTo>
                    <a:pt x="1732940" y="2569311"/>
                  </a:lnTo>
                  <a:lnTo>
                    <a:pt x="1643341" y="2571851"/>
                  </a:lnTo>
                  <a:lnTo>
                    <a:pt x="1642922" y="2571851"/>
                  </a:lnTo>
                  <a:lnTo>
                    <a:pt x="1642706" y="2571851"/>
                  </a:lnTo>
                  <a:lnTo>
                    <a:pt x="1553540" y="2570594"/>
                  </a:lnTo>
                  <a:lnTo>
                    <a:pt x="1553108" y="2570581"/>
                  </a:lnTo>
                  <a:lnTo>
                    <a:pt x="1553540" y="2570581"/>
                  </a:lnTo>
                  <a:lnTo>
                    <a:pt x="1463357" y="2566771"/>
                  </a:lnTo>
                  <a:lnTo>
                    <a:pt x="1462760" y="2582011"/>
                  </a:lnTo>
                  <a:lnTo>
                    <a:pt x="1462811" y="2598521"/>
                  </a:lnTo>
                  <a:lnTo>
                    <a:pt x="1462252" y="2598534"/>
                  </a:lnTo>
                  <a:lnTo>
                    <a:pt x="1552244" y="2602331"/>
                  </a:lnTo>
                  <a:lnTo>
                    <a:pt x="1552790" y="2588996"/>
                  </a:lnTo>
                  <a:lnTo>
                    <a:pt x="1552892" y="2585605"/>
                  </a:lnTo>
                  <a:lnTo>
                    <a:pt x="1552892" y="2586456"/>
                  </a:lnTo>
                  <a:lnTo>
                    <a:pt x="1552981" y="2584196"/>
                  </a:lnTo>
                  <a:lnTo>
                    <a:pt x="1552879" y="2587383"/>
                  </a:lnTo>
                  <a:lnTo>
                    <a:pt x="1552244" y="2602331"/>
                  </a:lnTo>
                  <a:lnTo>
                    <a:pt x="1552676" y="2602331"/>
                  </a:lnTo>
                  <a:lnTo>
                    <a:pt x="1642910" y="2603601"/>
                  </a:lnTo>
                  <a:lnTo>
                    <a:pt x="1643100" y="2588996"/>
                  </a:lnTo>
                  <a:lnTo>
                    <a:pt x="1643100" y="2587091"/>
                  </a:lnTo>
                  <a:lnTo>
                    <a:pt x="1643126" y="2587726"/>
                  </a:lnTo>
                  <a:lnTo>
                    <a:pt x="1643189" y="2582253"/>
                  </a:lnTo>
                  <a:lnTo>
                    <a:pt x="1643151" y="2588996"/>
                  </a:lnTo>
                  <a:lnTo>
                    <a:pt x="1643532" y="2603601"/>
                  </a:lnTo>
                  <a:lnTo>
                    <a:pt x="1733753" y="2601061"/>
                  </a:lnTo>
                  <a:lnTo>
                    <a:pt x="1823186" y="2599804"/>
                  </a:lnTo>
                  <a:lnTo>
                    <a:pt x="1822970" y="2599791"/>
                  </a:lnTo>
                  <a:lnTo>
                    <a:pt x="1823847" y="2599791"/>
                  </a:lnTo>
                  <a:lnTo>
                    <a:pt x="1823186" y="2599804"/>
                  </a:lnTo>
                  <a:lnTo>
                    <a:pt x="1913191" y="2603601"/>
                  </a:lnTo>
                  <a:lnTo>
                    <a:pt x="1914423" y="2603601"/>
                  </a:lnTo>
                  <a:lnTo>
                    <a:pt x="1913801" y="2587726"/>
                  </a:lnTo>
                  <a:lnTo>
                    <a:pt x="1913750" y="2588996"/>
                  </a:lnTo>
                  <a:lnTo>
                    <a:pt x="1913788" y="2587421"/>
                  </a:lnTo>
                  <a:lnTo>
                    <a:pt x="1913724" y="2588996"/>
                  </a:lnTo>
                  <a:lnTo>
                    <a:pt x="1913572" y="2582011"/>
                  </a:lnTo>
                  <a:lnTo>
                    <a:pt x="1913178" y="2571851"/>
                  </a:lnTo>
                  <a:lnTo>
                    <a:pt x="1913318" y="2571851"/>
                  </a:lnTo>
                  <a:lnTo>
                    <a:pt x="1913229" y="2573121"/>
                  </a:lnTo>
                  <a:lnTo>
                    <a:pt x="1913572" y="2582011"/>
                  </a:lnTo>
                  <a:lnTo>
                    <a:pt x="1913775" y="2587091"/>
                  </a:lnTo>
                  <a:lnTo>
                    <a:pt x="1913788" y="2587421"/>
                  </a:lnTo>
                  <a:lnTo>
                    <a:pt x="1913801" y="2587091"/>
                  </a:lnTo>
                  <a:lnTo>
                    <a:pt x="1913813" y="2587409"/>
                  </a:lnTo>
                  <a:lnTo>
                    <a:pt x="1913826" y="2587091"/>
                  </a:lnTo>
                  <a:lnTo>
                    <a:pt x="1913978" y="2582913"/>
                  </a:lnTo>
                  <a:lnTo>
                    <a:pt x="1913877" y="2588996"/>
                  </a:lnTo>
                  <a:lnTo>
                    <a:pt x="1914423" y="2603601"/>
                  </a:lnTo>
                  <a:lnTo>
                    <a:pt x="2004644" y="2599791"/>
                  </a:lnTo>
                  <a:close/>
                </a:path>
                <a:path w="5687694" h="4561840">
                  <a:moveTo>
                    <a:pt x="2094992" y="2568041"/>
                  </a:moveTo>
                  <a:lnTo>
                    <a:pt x="2094179" y="2568041"/>
                  </a:lnTo>
                  <a:lnTo>
                    <a:pt x="2094217" y="2583281"/>
                  </a:lnTo>
                  <a:lnTo>
                    <a:pt x="2094992" y="2568041"/>
                  </a:lnTo>
                  <a:close/>
                </a:path>
                <a:path w="5687694" h="4561840">
                  <a:moveTo>
                    <a:pt x="2095144" y="3434181"/>
                  </a:moveTo>
                  <a:lnTo>
                    <a:pt x="2094433" y="3418941"/>
                  </a:lnTo>
                  <a:lnTo>
                    <a:pt x="2094509" y="3403701"/>
                  </a:lnTo>
                  <a:lnTo>
                    <a:pt x="2093734" y="3403701"/>
                  </a:lnTo>
                  <a:lnTo>
                    <a:pt x="2004212" y="3407499"/>
                  </a:lnTo>
                  <a:lnTo>
                    <a:pt x="2004212" y="3422751"/>
                  </a:lnTo>
                  <a:lnTo>
                    <a:pt x="2004161" y="3423970"/>
                  </a:lnTo>
                  <a:lnTo>
                    <a:pt x="2004060" y="3419500"/>
                  </a:lnTo>
                  <a:lnTo>
                    <a:pt x="2004212" y="3422751"/>
                  </a:lnTo>
                  <a:lnTo>
                    <a:pt x="2004212" y="3407499"/>
                  </a:lnTo>
                  <a:lnTo>
                    <a:pt x="2003983" y="3407499"/>
                  </a:lnTo>
                  <a:lnTo>
                    <a:pt x="1914486" y="3404971"/>
                  </a:lnTo>
                  <a:lnTo>
                    <a:pt x="1913877" y="3404971"/>
                  </a:lnTo>
                  <a:lnTo>
                    <a:pt x="1913991" y="3420211"/>
                  </a:lnTo>
                  <a:lnTo>
                    <a:pt x="1914093" y="3417087"/>
                  </a:lnTo>
                  <a:lnTo>
                    <a:pt x="1914093" y="3435451"/>
                  </a:lnTo>
                  <a:lnTo>
                    <a:pt x="1913686" y="3435464"/>
                  </a:lnTo>
                  <a:lnTo>
                    <a:pt x="2003717" y="3437991"/>
                  </a:lnTo>
                  <a:lnTo>
                    <a:pt x="2004910" y="3437991"/>
                  </a:lnTo>
                  <a:lnTo>
                    <a:pt x="2094953" y="3434194"/>
                  </a:lnTo>
                  <a:lnTo>
                    <a:pt x="2094369" y="3434181"/>
                  </a:lnTo>
                  <a:lnTo>
                    <a:pt x="2095144" y="3434181"/>
                  </a:lnTo>
                  <a:close/>
                </a:path>
                <a:path w="5687694" h="4561840">
                  <a:moveTo>
                    <a:pt x="2150338" y="2021624"/>
                  </a:moveTo>
                  <a:lnTo>
                    <a:pt x="2108847" y="2008924"/>
                  </a:lnTo>
                  <a:lnTo>
                    <a:pt x="2105380" y="2008924"/>
                  </a:lnTo>
                  <a:lnTo>
                    <a:pt x="2018487" y="2008924"/>
                  </a:lnTo>
                  <a:lnTo>
                    <a:pt x="2013483" y="1996224"/>
                  </a:lnTo>
                  <a:lnTo>
                    <a:pt x="2009190" y="2008924"/>
                  </a:lnTo>
                  <a:lnTo>
                    <a:pt x="1934057" y="2047024"/>
                  </a:lnTo>
                  <a:lnTo>
                    <a:pt x="1931479" y="2047024"/>
                  </a:lnTo>
                  <a:lnTo>
                    <a:pt x="1929663" y="2059724"/>
                  </a:lnTo>
                  <a:lnTo>
                    <a:pt x="1942185" y="2059724"/>
                  </a:lnTo>
                  <a:lnTo>
                    <a:pt x="1948192" y="2069122"/>
                  </a:lnTo>
                  <a:lnTo>
                    <a:pt x="1929663" y="2059724"/>
                  </a:lnTo>
                  <a:lnTo>
                    <a:pt x="1882825" y="2116785"/>
                  </a:lnTo>
                  <a:lnTo>
                    <a:pt x="1843138" y="2097824"/>
                  </a:lnTo>
                  <a:lnTo>
                    <a:pt x="1818055" y="2085848"/>
                  </a:lnTo>
                  <a:lnTo>
                    <a:pt x="1818525" y="2085124"/>
                  </a:lnTo>
                  <a:lnTo>
                    <a:pt x="1744332" y="2035035"/>
                  </a:lnTo>
                  <a:lnTo>
                    <a:pt x="1744878" y="2034324"/>
                  </a:lnTo>
                  <a:lnTo>
                    <a:pt x="1676946" y="1984349"/>
                  </a:lnTo>
                  <a:lnTo>
                    <a:pt x="1677708" y="1983524"/>
                  </a:lnTo>
                  <a:lnTo>
                    <a:pt x="1619084" y="1920659"/>
                  </a:lnTo>
                  <a:lnTo>
                    <a:pt x="1620456" y="1920024"/>
                  </a:lnTo>
                  <a:lnTo>
                    <a:pt x="1576857" y="1844167"/>
                  </a:lnTo>
                  <a:lnTo>
                    <a:pt x="1577644" y="1843824"/>
                  </a:lnTo>
                  <a:lnTo>
                    <a:pt x="1545361" y="1767624"/>
                  </a:lnTo>
                  <a:lnTo>
                    <a:pt x="1516100" y="1780324"/>
                  </a:lnTo>
                  <a:lnTo>
                    <a:pt x="1548384" y="1856524"/>
                  </a:lnTo>
                  <a:lnTo>
                    <a:pt x="1563014" y="1850174"/>
                  </a:lnTo>
                  <a:lnTo>
                    <a:pt x="1549361" y="1856524"/>
                  </a:lnTo>
                  <a:lnTo>
                    <a:pt x="1593151" y="1932724"/>
                  </a:lnTo>
                  <a:lnTo>
                    <a:pt x="1617014" y="1921624"/>
                  </a:lnTo>
                  <a:lnTo>
                    <a:pt x="1606804" y="1932724"/>
                  </a:lnTo>
                  <a:lnTo>
                    <a:pt x="1593151" y="1932724"/>
                  </a:lnTo>
                  <a:lnTo>
                    <a:pt x="1593977" y="1945424"/>
                  </a:lnTo>
                  <a:lnTo>
                    <a:pt x="1595107" y="1945424"/>
                  </a:lnTo>
                  <a:lnTo>
                    <a:pt x="1654327" y="2008924"/>
                  </a:lnTo>
                  <a:lnTo>
                    <a:pt x="1656194" y="2008924"/>
                  </a:lnTo>
                  <a:lnTo>
                    <a:pt x="1725244" y="2059724"/>
                  </a:lnTo>
                  <a:lnTo>
                    <a:pt x="1726844" y="2059724"/>
                  </a:lnTo>
                  <a:lnTo>
                    <a:pt x="1802079" y="2110524"/>
                  </a:lnTo>
                  <a:lnTo>
                    <a:pt x="1804047" y="2110524"/>
                  </a:lnTo>
                  <a:lnTo>
                    <a:pt x="1883816" y="2148624"/>
                  </a:lnTo>
                  <a:lnTo>
                    <a:pt x="1895144" y="2148624"/>
                  </a:lnTo>
                  <a:lnTo>
                    <a:pt x="1902587" y="2135924"/>
                  </a:lnTo>
                  <a:lnTo>
                    <a:pt x="1890064" y="2135924"/>
                  </a:lnTo>
                  <a:lnTo>
                    <a:pt x="1892566" y="2130844"/>
                  </a:lnTo>
                  <a:lnTo>
                    <a:pt x="1902587" y="2135924"/>
                  </a:lnTo>
                  <a:lnTo>
                    <a:pt x="1954707" y="2072424"/>
                  </a:lnTo>
                  <a:lnTo>
                    <a:pt x="1952510" y="2071306"/>
                  </a:lnTo>
                  <a:lnTo>
                    <a:pt x="2025434" y="2034324"/>
                  </a:lnTo>
                  <a:lnTo>
                    <a:pt x="2099589" y="2034324"/>
                  </a:lnTo>
                  <a:lnTo>
                    <a:pt x="2104224" y="2021624"/>
                  </a:lnTo>
                  <a:lnTo>
                    <a:pt x="2150338" y="2021624"/>
                  </a:lnTo>
                  <a:close/>
                </a:path>
                <a:path w="5687694" h="4561840">
                  <a:moveTo>
                    <a:pt x="2184857" y="3403701"/>
                  </a:moveTo>
                  <a:lnTo>
                    <a:pt x="2184692" y="3403701"/>
                  </a:lnTo>
                  <a:lnTo>
                    <a:pt x="2094509" y="3403701"/>
                  </a:lnTo>
                  <a:lnTo>
                    <a:pt x="2094560" y="3421481"/>
                  </a:lnTo>
                  <a:lnTo>
                    <a:pt x="2095144" y="3434181"/>
                  </a:lnTo>
                  <a:lnTo>
                    <a:pt x="2094953" y="3434194"/>
                  </a:lnTo>
                  <a:lnTo>
                    <a:pt x="2184400" y="3435451"/>
                  </a:lnTo>
                  <a:lnTo>
                    <a:pt x="2184628" y="3418941"/>
                  </a:lnTo>
                  <a:lnTo>
                    <a:pt x="2184628" y="3418700"/>
                  </a:lnTo>
                  <a:lnTo>
                    <a:pt x="2184857" y="3403701"/>
                  </a:lnTo>
                  <a:close/>
                </a:path>
                <a:path w="5687694" h="4561840">
                  <a:moveTo>
                    <a:pt x="2244331" y="2058974"/>
                  </a:moveTo>
                  <a:lnTo>
                    <a:pt x="2194737" y="2034324"/>
                  </a:lnTo>
                  <a:lnTo>
                    <a:pt x="2191829" y="2034324"/>
                  </a:lnTo>
                  <a:lnTo>
                    <a:pt x="2103056" y="2034324"/>
                  </a:lnTo>
                  <a:lnTo>
                    <a:pt x="2099589" y="2034324"/>
                  </a:lnTo>
                  <a:lnTo>
                    <a:pt x="2180094" y="2058974"/>
                  </a:lnTo>
                  <a:lnTo>
                    <a:pt x="2182838" y="2058974"/>
                  </a:lnTo>
                  <a:lnTo>
                    <a:pt x="2244331" y="2058974"/>
                  </a:lnTo>
                  <a:close/>
                </a:path>
                <a:path w="5687694" h="4561840">
                  <a:moveTo>
                    <a:pt x="2320810" y="2110117"/>
                  </a:moveTo>
                  <a:lnTo>
                    <a:pt x="2272284" y="2085124"/>
                  </a:lnTo>
                  <a:lnTo>
                    <a:pt x="2271852" y="2085124"/>
                  </a:lnTo>
                  <a:lnTo>
                    <a:pt x="2271407" y="2072424"/>
                  </a:lnTo>
                  <a:lnTo>
                    <a:pt x="2263864" y="2097824"/>
                  </a:lnTo>
                  <a:lnTo>
                    <a:pt x="2257628" y="2107234"/>
                  </a:lnTo>
                  <a:lnTo>
                    <a:pt x="2271407" y="2072424"/>
                  </a:lnTo>
                  <a:lnTo>
                    <a:pt x="2245855" y="2059724"/>
                  </a:lnTo>
                  <a:lnTo>
                    <a:pt x="2182571" y="2059724"/>
                  </a:lnTo>
                  <a:lnTo>
                    <a:pt x="2179650" y="2059724"/>
                  </a:lnTo>
                  <a:lnTo>
                    <a:pt x="2255697" y="2110117"/>
                  </a:lnTo>
                  <a:lnTo>
                    <a:pt x="2256472" y="2110117"/>
                  </a:lnTo>
                  <a:lnTo>
                    <a:pt x="2320810" y="2110117"/>
                  </a:lnTo>
                  <a:close/>
                </a:path>
                <a:path w="5687694" h="4561840">
                  <a:moveTo>
                    <a:pt x="2365641" y="3408781"/>
                  </a:moveTo>
                  <a:lnTo>
                    <a:pt x="2365464" y="3408781"/>
                  </a:lnTo>
                  <a:lnTo>
                    <a:pt x="2275459" y="3404971"/>
                  </a:lnTo>
                  <a:lnTo>
                    <a:pt x="2274925" y="3418941"/>
                  </a:lnTo>
                  <a:lnTo>
                    <a:pt x="2274811" y="3424021"/>
                  </a:lnTo>
                  <a:lnTo>
                    <a:pt x="2274620" y="3436721"/>
                  </a:lnTo>
                  <a:lnTo>
                    <a:pt x="2274849" y="3420846"/>
                  </a:lnTo>
                  <a:lnTo>
                    <a:pt x="2274862" y="3419856"/>
                  </a:lnTo>
                  <a:lnTo>
                    <a:pt x="2275459" y="3404971"/>
                  </a:lnTo>
                  <a:lnTo>
                    <a:pt x="2275078" y="3404971"/>
                  </a:lnTo>
                  <a:lnTo>
                    <a:pt x="2184857" y="3403701"/>
                  </a:lnTo>
                  <a:lnTo>
                    <a:pt x="2184666" y="3417036"/>
                  </a:lnTo>
                  <a:lnTo>
                    <a:pt x="2184565" y="3435451"/>
                  </a:lnTo>
                  <a:lnTo>
                    <a:pt x="2184628" y="3419576"/>
                  </a:lnTo>
                  <a:lnTo>
                    <a:pt x="2184400" y="3435451"/>
                  </a:lnTo>
                  <a:lnTo>
                    <a:pt x="2274252" y="3436721"/>
                  </a:lnTo>
                  <a:lnTo>
                    <a:pt x="2364435" y="3439261"/>
                  </a:lnTo>
                  <a:lnTo>
                    <a:pt x="2365159" y="3439261"/>
                  </a:lnTo>
                  <a:lnTo>
                    <a:pt x="2365044" y="3424021"/>
                  </a:lnTo>
                  <a:lnTo>
                    <a:pt x="2365641" y="3408781"/>
                  </a:lnTo>
                  <a:close/>
                </a:path>
                <a:path w="5687694" h="4561840">
                  <a:moveTo>
                    <a:pt x="2374392" y="2148090"/>
                  </a:moveTo>
                  <a:lnTo>
                    <a:pt x="2347709" y="2123224"/>
                  </a:lnTo>
                  <a:lnTo>
                    <a:pt x="2346261" y="2123224"/>
                  </a:lnTo>
                  <a:lnTo>
                    <a:pt x="2321610" y="2110524"/>
                  </a:lnTo>
                  <a:lnTo>
                    <a:pt x="2256320" y="2110524"/>
                  </a:lnTo>
                  <a:lnTo>
                    <a:pt x="2255431" y="2110524"/>
                  </a:lnTo>
                  <a:lnTo>
                    <a:pt x="2328380" y="2148090"/>
                  </a:lnTo>
                  <a:lnTo>
                    <a:pt x="2329751" y="2148090"/>
                  </a:lnTo>
                  <a:lnTo>
                    <a:pt x="2374392" y="2148090"/>
                  </a:lnTo>
                  <a:close/>
                </a:path>
                <a:path w="5687694" h="4561840">
                  <a:moveTo>
                    <a:pt x="2635986" y="3403701"/>
                  </a:moveTo>
                  <a:lnTo>
                    <a:pt x="2635567" y="3403701"/>
                  </a:lnTo>
                  <a:lnTo>
                    <a:pt x="2635643" y="3418941"/>
                  </a:lnTo>
                  <a:lnTo>
                    <a:pt x="2635986" y="3403701"/>
                  </a:lnTo>
                  <a:close/>
                </a:path>
                <a:path w="5687694" h="4561840">
                  <a:moveTo>
                    <a:pt x="2738920" y="2678531"/>
                  </a:moveTo>
                  <a:lnTo>
                    <a:pt x="2738894" y="2677871"/>
                  </a:lnTo>
                  <a:lnTo>
                    <a:pt x="2738882" y="2678531"/>
                  </a:lnTo>
                  <a:close/>
                </a:path>
                <a:path w="5687694" h="4561840">
                  <a:moveTo>
                    <a:pt x="2741168" y="2863951"/>
                  </a:moveTo>
                  <a:lnTo>
                    <a:pt x="2741142" y="2863177"/>
                  </a:lnTo>
                  <a:lnTo>
                    <a:pt x="2741130" y="2863951"/>
                  </a:lnTo>
                  <a:close/>
                </a:path>
                <a:path w="5687694" h="4561840">
                  <a:moveTo>
                    <a:pt x="2743492" y="3236061"/>
                  </a:moveTo>
                  <a:lnTo>
                    <a:pt x="2712135" y="3234791"/>
                  </a:lnTo>
                  <a:lnTo>
                    <a:pt x="2706865" y="3327501"/>
                  </a:lnTo>
                  <a:lnTo>
                    <a:pt x="2706852" y="3328771"/>
                  </a:lnTo>
                  <a:lnTo>
                    <a:pt x="2717317" y="3327933"/>
                  </a:lnTo>
                  <a:lnTo>
                    <a:pt x="2722549" y="3328136"/>
                  </a:lnTo>
                  <a:lnTo>
                    <a:pt x="2706852" y="3328771"/>
                  </a:lnTo>
                  <a:lnTo>
                    <a:pt x="2710002" y="3404743"/>
                  </a:lnTo>
                  <a:lnTo>
                    <a:pt x="2635986" y="3403701"/>
                  </a:lnTo>
                  <a:lnTo>
                    <a:pt x="2635694" y="3417036"/>
                  </a:lnTo>
                  <a:lnTo>
                    <a:pt x="2635720" y="3435451"/>
                  </a:lnTo>
                  <a:lnTo>
                    <a:pt x="2635643" y="3419576"/>
                  </a:lnTo>
                  <a:lnTo>
                    <a:pt x="2635554" y="3423691"/>
                  </a:lnTo>
                  <a:lnTo>
                    <a:pt x="2635567" y="3403701"/>
                  </a:lnTo>
                  <a:lnTo>
                    <a:pt x="2545384" y="3403701"/>
                  </a:lnTo>
                  <a:lnTo>
                    <a:pt x="2545499" y="3420846"/>
                  </a:lnTo>
                  <a:lnTo>
                    <a:pt x="2545461" y="3419576"/>
                  </a:lnTo>
                  <a:lnTo>
                    <a:pt x="2545461" y="3420211"/>
                  </a:lnTo>
                  <a:lnTo>
                    <a:pt x="2545384" y="3418141"/>
                  </a:lnTo>
                  <a:lnTo>
                    <a:pt x="2545448" y="3419500"/>
                  </a:lnTo>
                  <a:lnTo>
                    <a:pt x="2545384" y="3403701"/>
                  </a:lnTo>
                  <a:lnTo>
                    <a:pt x="2544826" y="3403701"/>
                  </a:lnTo>
                  <a:lnTo>
                    <a:pt x="2455126" y="3407511"/>
                  </a:lnTo>
                  <a:lnTo>
                    <a:pt x="2455227" y="3422751"/>
                  </a:lnTo>
                  <a:lnTo>
                    <a:pt x="2455227" y="3422993"/>
                  </a:lnTo>
                  <a:lnTo>
                    <a:pt x="2455227" y="3423323"/>
                  </a:lnTo>
                  <a:lnTo>
                    <a:pt x="2455126" y="3407511"/>
                  </a:lnTo>
                  <a:lnTo>
                    <a:pt x="2454592" y="3407524"/>
                  </a:lnTo>
                  <a:lnTo>
                    <a:pt x="2365641" y="3408781"/>
                  </a:lnTo>
                  <a:lnTo>
                    <a:pt x="2365273" y="3418243"/>
                  </a:lnTo>
                  <a:lnTo>
                    <a:pt x="2365159" y="3439261"/>
                  </a:lnTo>
                  <a:lnTo>
                    <a:pt x="2455341" y="3439261"/>
                  </a:lnTo>
                  <a:lnTo>
                    <a:pt x="2455227" y="3423386"/>
                  </a:lnTo>
                  <a:lnTo>
                    <a:pt x="2455240" y="3423513"/>
                  </a:lnTo>
                  <a:lnTo>
                    <a:pt x="2455240" y="3423653"/>
                  </a:lnTo>
                  <a:lnTo>
                    <a:pt x="2455341" y="3439261"/>
                  </a:lnTo>
                  <a:lnTo>
                    <a:pt x="2455862" y="3439261"/>
                  </a:lnTo>
                  <a:lnTo>
                    <a:pt x="2546096" y="3435451"/>
                  </a:lnTo>
                  <a:lnTo>
                    <a:pt x="2635300" y="3435451"/>
                  </a:lnTo>
                  <a:lnTo>
                    <a:pt x="2726055" y="3436721"/>
                  </a:lnTo>
                  <a:lnTo>
                    <a:pt x="2742781" y="3436721"/>
                  </a:lnTo>
                  <a:lnTo>
                    <a:pt x="2742082" y="3420211"/>
                  </a:lnTo>
                  <a:lnTo>
                    <a:pt x="2726398" y="3421481"/>
                  </a:lnTo>
                  <a:lnTo>
                    <a:pt x="2726080" y="3435451"/>
                  </a:lnTo>
                  <a:lnTo>
                    <a:pt x="2726385" y="3421481"/>
                  </a:lnTo>
                  <a:lnTo>
                    <a:pt x="2726398" y="3420846"/>
                  </a:lnTo>
                  <a:lnTo>
                    <a:pt x="2742082" y="3420211"/>
                  </a:lnTo>
                  <a:lnTo>
                    <a:pt x="2738297" y="3328771"/>
                  </a:lnTo>
                  <a:lnTo>
                    <a:pt x="2738259" y="3328124"/>
                  </a:lnTo>
                  <a:lnTo>
                    <a:pt x="2738234" y="3328771"/>
                  </a:lnTo>
                  <a:lnTo>
                    <a:pt x="2738234" y="3327501"/>
                  </a:lnTo>
                  <a:lnTo>
                    <a:pt x="2738259" y="3328124"/>
                  </a:lnTo>
                  <a:lnTo>
                    <a:pt x="2738297" y="3327501"/>
                  </a:lnTo>
                  <a:lnTo>
                    <a:pt x="2743492" y="3236061"/>
                  </a:lnTo>
                  <a:close/>
                </a:path>
                <a:path w="5687694" h="4561840">
                  <a:moveTo>
                    <a:pt x="2745028" y="2956661"/>
                  </a:moveTo>
                  <a:lnTo>
                    <a:pt x="2734538" y="2957093"/>
                  </a:lnTo>
                  <a:lnTo>
                    <a:pt x="2745003" y="2956661"/>
                  </a:lnTo>
                  <a:lnTo>
                    <a:pt x="2744952" y="2955391"/>
                  </a:lnTo>
                  <a:lnTo>
                    <a:pt x="2741218" y="2865221"/>
                  </a:lnTo>
                  <a:lnTo>
                    <a:pt x="2741130" y="2863951"/>
                  </a:lnTo>
                  <a:lnTo>
                    <a:pt x="2741117" y="2862681"/>
                  </a:lnTo>
                  <a:lnTo>
                    <a:pt x="2741142" y="2863177"/>
                  </a:lnTo>
                  <a:lnTo>
                    <a:pt x="2741142" y="2862681"/>
                  </a:lnTo>
                  <a:lnTo>
                    <a:pt x="2741980" y="2772511"/>
                  </a:lnTo>
                  <a:lnTo>
                    <a:pt x="2741980" y="2769971"/>
                  </a:lnTo>
                  <a:lnTo>
                    <a:pt x="2726283" y="2771241"/>
                  </a:lnTo>
                  <a:lnTo>
                    <a:pt x="2710586" y="2771241"/>
                  </a:lnTo>
                  <a:lnTo>
                    <a:pt x="2741980" y="2769971"/>
                  </a:lnTo>
                  <a:lnTo>
                    <a:pt x="2738958" y="2679801"/>
                  </a:lnTo>
                  <a:lnTo>
                    <a:pt x="2738882" y="2678531"/>
                  </a:lnTo>
                  <a:lnTo>
                    <a:pt x="2738882" y="2677261"/>
                  </a:lnTo>
                  <a:lnTo>
                    <a:pt x="2738894" y="2677871"/>
                  </a:lnTo>
                  <a:lnTo>
                    <a:pt x="2738920" y="2677261"/>
                  </a:lnTo>
                  <a:lnTo>
                    <a:pt x="2740876" y="2601061"/>
                  </a:lnTo>
                  <a:lnTo>
                    <a:pt x="2741688" y="2570581"/>
                  </a:lnTo>
                  <a:lnTo>
                    <a:pt x="2725686" y="2570581"/>
                  </a:lnTo>
                  <a:lnTo>
                    <a:pt x="2635720" y="2569311"/>
                  </a:lnTo>
                  <a:lnTo>
                    <a:pt x="2635631" y="2585656"/>
                  </a:lnTo>
                  <a:lnTo>
                    <a:pt x="2635631" y="2585821"/>
                  </a:lnTo>
                  <a:lnTo>
                    <a:pt x="2635618" y="2585288"/>
                  </a:lnTo>
                  <a:lnTo>
                    <a:pt x="2635605" y="2585720"/>
                  </a:lnTo>
                  <a:lnTo>
                    <a:pt x="2635491" y="2601061"/>
                  </a:lnTo>
                  <a:lnTo>
                    <a:pt x="2635478" y="2582075"/>
                  </a:lnTo>
                  <a:lnTo>
                    <a:pt x="2635605" y="2585720"/>
                  </a:lnTo>
                  <a:lnTo>
                    <a:pt x="2635491" y="2582011"/>
                  </a:lnTo>
                  <a:lnTo>
                    <a:pt x="2635605" y="2585186"/>
                  </a:lnTo>
                  <a:lnTo>
                    <a:pt x="2635720" y="2569311"/>
                  </a:lnTo>
                  <a:lnTo>
                    <a:pt x="2635034" y="2569311"/>
                  </a:lnTo>
                  <a:lnTo>
                    <a:pt x="2545651" y="2573083"/>
                  </a:lnTo>
                  <a:lnTo>
                    <a:pt x="2456040" y="2568041"/>
                  </a:lnTo>
                  <a:lnTo>
                    <a:pt x="2455227" y="2582011"/>
                  </a:lnTo>
                  <a:lnTo>
                    <a:pt x="2455278" y="2585186"/>
                  </a:lnTo>
                  <a:lnTo>
                    <a:pt x="2456091" y="2598521"/>
                  </a:lnTo>
                  <a:lnTo>
                    <a:pt x="2455151" y="2583281"/>
                  </a:lnTo>
                  <a:lnTo>
                    <a:pt x="2456040" y="2568041"/>
                  </a:lnTo>
                  <a:lnTo>
                    <a:pt x="2454224" y="2568041"/>
                  </a:lnTo>
                  <a:lnTo>
                    <a:pt x="2365083" y="2573058"/>
                  </a:lnTo>
                  <a:lnTo>
                    <a:pt x="2275687" y="2566771"/>
                  </a:lnTo>
                  <a:lnTo>
                    <a:pt x="2274747" y="2582011"/>
                  </a:lnTo>
                  <a:lnTo>
                    <a:pt x="2274697" y="2583154"/>
                  </a:lnTo>
                  <a:lnTo>
                    <a:pt x="2274684" y="2582976"/>
                  </a:lnTo>
                  <a:lnTo>
                    <a:pt x="2274671" y="2583281"/>
                  </a:lnTo>
                  <a:lnTo>
                    <a:pt x="2274646" y="2582951"/>
                  </a:lnTo>
                  <a:lnTo>
                    <a:pt x="2274620" y="2583167"/>
                  </a:lnTo>
                  <a:lnTo>
                    <a:pt x="2274595" y="2582075"/>
                  </a:lnTo>
                  <a:lnTo>
                    <a:pt x="2274646" y="2582951"/>
                  </a:lnTo>
                  <a:lnTo>
                    <a:pt x="2274633" y="2582011"/>
                  </a:lnTo>
                  <a:lnTo>
                    <a:pt x="2274671" y="2582646"/>
                  </a:lnTo>
                  <a:lnTo>
                    <a:pt x="2274697" y="2582087"/>
                  </a:lnTo>
                  <a:lnTo>
                    <a:pt x="2274684" y="2582976"/>
                  </a:lnTo>
                  <a:lnTo>
                    <a:pt x="2275687" y="2566771"/>
                  </a:lnTo>
                  <a:lnTo>
                    <a:pt x="2273744" y="2566771"/>
                  </a:lnTo>
                  <a:lnTo>
                    <a:pt x="2185212" y="2573007"/>
                  </a:lnTo>
                  <a:lnTo>
                    <a:pt x="2184603" y="2585186"/>
                  </a:lnTo>
                  <a:lnTo>
                    <a:pt x="2184476" y="2588996"/>
                  </a:lnTo>
                  <a:lnTo>
                    <a:pt x="2184438" y="2588361"/>
                  </a:lnTo>
                  <a:lnTo>
                    <a:pt x="2185212" y="2573121"/>
                  </a:lnTo>
                  <a:lnTo>
                    <a:pt x="2184273" y="2573070"/>
                  </a:lnTo>
                  <a:lnTo>
                    <a:pt x="2094992" y="2568041"/>
                  </a:lnTo>
                  <a:lnTo>
                    <a:pt x="2094306" y="2582011"/>
                  </a:lnTo>
                  <a:lnTo>
                    <a:pt x="2094242" y="2599791"/>
                  </a:lnTo>
                  <a:lnTo>
                    <a:pt x="2094217" y="2583916"/>
                  </a:lnTo>
                  <a:lnTo>
                    <a:pt x="2094090" y="2586456"/>
                  </a:lnTo>
                  <a:lnTo>
                    <a:pt x="2094179" y="2568041"/>
                  </a:lnTo>
                  <a:lnTo>
                    <a:pt x="2003996" y="2568041"/>
                  </a:lnTo>
                  <a:lnTo>
                    <a:pt x="2003399" y="2568041"/>
                  </a:lnTo>
                  <a:lnTo>
                    <a:pt x="2004009" y="2583256"/>
                  </a:lnTo>
                  <a:lnTo>
                    <a:pt x="2004098" y="2585821"/>
                  </a:lnTo>
                  <a:lnTo>
                    <a:pt x="2004644" y="2599791"/>
                  </a:lnTo>
                  <a:lnTo>
                    <a:pt x="2093442" y="2599791"/>
                  </a:lnTo>
                  <a:lnTo>
                    <a:pt x="2183663" y="2603601"/>
                  </a:lnTo>
                  <a:lnTo>
                    <a:pt x="2185365" y="2603601"/>
                  </a:lnTo>
                  <a:lnTo>
                    <a:pt x="2274519" y="2598585"/>
                  </a:lnTo>
                  <a:lnTo>
                    <a:pt x="2363914" y="2604871"/>
                  </a:lnTo>
                  <a:lnTo>
                    <a:pt x="2365857" y="2604871"/>
                  </a:lnTo>
                  <a:lnTo>
                    <a:pt x="2364943" y="2588704"/>
                  </a:lnTo>
                  <a:lnTo>
                    <a:pt x="2364930" y="2588996"/>
                  </a:lnTo>
                  <a:lnTo>
                    <a:pt x="2364905" y="2588679"/>
                  </a:lnTo>
                  <a:lnTo>
                    <a:pt x="2364879" y="2588933"/>
                  </a:lnTo>
                  <a:lnTo>
                    <a:pt x="2364778" y="2586545"/>
                  </a:lnTo>
                  <a:lnTo>
                    <a:pt x="2364892" y="2588361"/>
                  </a:lnTo>
                  <a:lnTo>
                    <a:pt x="2364905" y="2588679"/>
                  </a:lnTo>
                  <a:lnTo>
                    <a:pt x="2364930" y="2588361"/>
                  </a:lnTo>
                  <a:lnTo>
                    <a:pt x="2364943" y="2588704"/>
                  </a:lnTo>
                  <a:lnTo>
                    <a:pt x="2364968" y="2588361"/>
                  </a:lnTo>
                  <a:lnTo>
                    <a:pt x="2365946" y="2573121"/>
                  </a:lnTo>
                  <a:lnTo>
                    <a:pt x="2365057" y="2587091"/>
                  </a:lnTo>
                  <a:lnTo>
                    <a:pt x="2364968" y="2588996"/>
                  </a:lnTo>
                  <a:lnTo>
                    <a:pt x="2365857" y="2604871"/>
                  </a:lnTo>
                  <a:lnTo>
                    <a:pt x="2455278" y="2598585"/>
                  </a:lnTo>
                  <a:lnTo>
                    <a:pt x="2544495" y="2603601"/>
                  </a:lnTo>
                  <a:lnTo>
                    <a:pt x="2545956" y="2603601"/>
                  </a:lnTo>
                  <a:lnTo>
                    <a:pt x="2545384" y="2588361"/>
                  </a:lnTo>
                  <a:lnTo>
                    <a:pt x="2545346" y="2588996"/>
                  </a:lnTo>
                  <a:lnTo>
                    <a:pt x="2545219" y="2584018"/>
                  </a:lnTo>
                  <a:lnTo>
                    <a:pt x="2545384" y="2588361"/>
                  </a:lnTo>
                  <a:lnTo>
                    <a:pt x="2546273" y="2573121"/>
                  </a:lnTo>
                  <a:lnTo>
                    <a:pt x="2545537" y="2585821"/>
                  </a:lnTo>
                  <a:lnTo>
                    <a:pt x="2545410" y="2588996"/>
                  </a:lnTo>
                  <a:lnTo>
                    <a:pt x="2545956" y="2603601"/>
                  </a:lnTo>
                  <a:lnTo>
                    <a:pt x="2636177" y="2601061"/>
                  </a:lnTo>
                  <a:lnTo>
                    <a:pt x="2709468" y="2601061"/>
                  </a:lnTo>
                  <a:lnTo>
                    <a:pt x="2707475" y="2678531"/>
                  </a:lnTo>
                  <a:lnTo>
                    <a:pt x="2710573" y="2771241"/>
                  </a:lnTo>
                  <a:lnTo>
                    <a:pt x="2709722" y="2863951"/>
                  </a:lnTo>
                  <a:lnTo>
                    <a:pt x="2713558" y="2956572"/>
                  </a:lnTo>
                  <a:lnTo>
                    <a:pt x="2713634" y="2955391"/>
                  </a:lnTo>
                  <a:lnTo>
                    <a:pt x="2713621" y="2957931"/>
                  </a:lnTo>
                  <a:lnTo>
                    <a:pt x="2713558" y="2956572"/>
                  </a:lnTo>
                  <a:lnTo>
                    <a:pt x="2708135" y="3048101"/>
                  </a:lnTo>
                  <a:lnTo>
                    <a:pt x="2708135" y="3050641"/>
                  </a:lnTo>
                  <a:lnTo>
                    <a:pt x="2713113" y="3142805"/>
                  </a:lnTo>
                  <a:lnTo>
                    <a:pt x="2713113" y="3142081"/>
                  </a:lnTo>
                  <a:lnTo>
                    <a:pt x="2713139" y="3143351"/>
                  </a:lnTo>
                  <a:lnTo>
                    <a:pt x="2713113" y="3142805"/>
                  </a:lnTo>
                  <a:lnTo>
                    <a:pt x="2713101" y="3143351"/>
                  </a:lnTo>
                  <a:lnTo>
                    <a:pt x="2712110" y="3234791"/>
                  </a:lnTo>
                  <a:lnTo>
                    <a:pt x="2727820" y="3234791"/>
                  </a:lnTo>
                  <a:lnTo>
                    <a:pt x="2743492" y="3236061"/>
                  </a:lnTo>
                  <a:lnTo>
                    <a:pt x="2744533" y="3142081"/>
                  </a:lnTo>
                  <a:lnTo>
                    <a:pt x="2744508" y="3140811"/>
                  </a:lnTo>
                  <a:lnTo>
                    <a:pt x="2739631" y="3050641"/>
                  </a:lnTo>
                  <a:lnTo>
                    <a:pt x="2739567" y="3049397"/>
                  </a:lnTo>
                  <a:lnTo>
                    <a:pt x="2739491" y="3050641"/>
                  </a:lnTo>
                  <a:lnTo>
                    <a:pt x="2739504" y="3048101"/>
                  </a:lnTo>
                  <a:lnTo>
                    <a:pt x="2739567" y="3049397"/>
                  </a:lnTo>
                  <a:lnTo>
                    <a:pt x="2739644" y="3048101"/>
                  </a:lnTo>
                  <a:lnTo>
                    <a:pt x="2744990" y="2957931"/>
                  </a:lnTo>
                  <a:lnTo>
                    <a:pt x="2745028" y="2956661"/>
                  </a:lnTo>
                  <a:close/>
                </a:path>
                <a:path w="5687694" h="4561840">
                  <a:moveTo>
                    <a:pt x="3128187" y="2504224"/>
                  </a:moveTo>
                  <a:lnTo>
                    <a:pt x="3106699" y="2415324"/>
                  </a:lnTo>
                  <a:lnTo>
                    <a:pt x="3106978" y="2415324"/>
                  </a:lnTo>
                  <a:lnTo>
                    <a:pt x="3095701" y="2339124"/>
                  </a:lnTo>
                  <a:lnTo>
                    <a:pt x="3095155" y="2339124"/>
                  </a:lnTo>
                  <a:lnTo>
                    <a:pt x="3071761" y="2262924"/>
                  </a:lnTo>
                  <a:lnTo>
                    <a:pt x="3070809" y="2262924"/>
                  </a:lnTo>
                  <a:lnTo>
                    <a:pt x="3036176" y="2186724"/>
                  </a:lnTo>
                  <a:lnTo>
                    <a:pt x="3030613" y="2174024"/>
                  </a:lnTo>
                  <a:lnTo>
                    <a:pt x="3018523" y="2174024"/>
                  </a:lnTo>
                  <a:lnTo>
                    <a:pt x="2950426" y="2199424"/>
                  </a:lnTo>
                  <a:lnTo>
                    <a:pt x="2945193" y="2199424"/>
                  </a:lnTo>
                  <a:lnTo>
                    <a:pt x="2873387" y="2250224"/>
                  </a:lnTo>
                  <a:lnTo>
                    <a:pt x="2873933" y="2251011"/>
                  </a:lnTo>
                  <a:lnTo>
                    <a:pt x="2801924" y="2285822"/>
                  </a:lnTo>
                  <a:lnTo>
                    <a:pt x="2800185" y="2275624"/>
                  </a:lnTo>
                  <a:lnTo>
                    <a:pt x="2715349" y="2301024"/>
                  </a:lnTo>
                  <a:lnTo>
                    <a:pt x="2636545" y="2301024"/>
                  </a:lnTo>
                  <a:lnTo>
                    <a:pt x="2556687" y="2276716"/>
                  </a:lnTo>
                  <a:lnTo>
                    <a:pt x="2557399" y="2275624"/>
                  </a:lnTo>
                  <a:lnTo>
                    <a:pt x="2484958" y="2237956"/>
                  </a:lnTo>
                  <a:lnTo>
                    <a:pt x="2485275" y="2237524"/>
                  </a:lnTo>
                  <a:lnTo>
                    <a:pt x="2415705" y="2186914"/>
                  </a:lnTo>
                  <a:lnTo>
                    <a:pt x="2415857" y="2186724"/>
                  </a:lnTo>
                  <a:lnTo>
                    <a:pt x="2374963" y="2148624"/>
                  </a:lnTo>
                  <a:lnTo>
                    <a:pt x="2329408" y="2148624"/>
                  </a:lnTo>
                  <a:lnTo>
                    <a:pt x="2327960" y="2148624"/>
                  </a:lnTo>
                  <a:lnTo>
                    <a:pt x="2396109" y="2212124"/>
                  </a:lnTo>
                  <a:lnTo>
                    <a:pt x="2396515" y="2212124"/>
                  </a:lnTo>
                  <a:lnTo>
                    <a:pt x="2466340" y="2262924"/>
                  </a:lnTo>
                  <a:lnTo>
                    <a:pt x="2467483" y="2262924"/>
                  </a:lnTo>
                  <a:lnTo>
                    <a:pt x="2540749" y="2301024"/>
                  </a:lnTo>
                  <a:lnTo>
                    <a:pt x="2542743" y="2313724"/>
                  </a:lnTo>
                  <a:lnTo>
                    <a:pt x="2545029" y="2313724"/>
                  </a:lnTo>
                  <a:lnTo>
                    <a:pt x="2549055" y="2288336"/>
                  </a:lnTo>
                  <a:lnTo>
                    <a:pt x="2551061" y="2285288"/>
                  </a:lnTo>
                  <a:lnTo>
                    <a:pt x="2545029" y="2313724"/>
                  </a:lnTo>
                  <a:lnTo>
                    <a:pt x="2628455" y="2326424"/>
                  </a:lnTo>
                  <a:lnTo>
                    <a:pt x="2632659" y="2326424"/>
                  </a:lnTo>
                  <a:lnTo>
                    <a:pt x="2718739" y="2326424"/>
                  </a:lnTo>
                  <a:lnTo>
                    <a:pt x="2721813" y="2326424"/>
                  </a:lnTo>
                  <a:lnTo>
                    <a:pt x="2806662" y="2313724"/>
                  </a:lnTo>
                  <a:lnTo>
                    <a:pt x="2810103" y="2313724"/>
                  </a:lnTo>
                  <a:lnTo>
                    <a:pt x="2888894" y="2275624"/>
                  </a:lnTo>
                  <a:lnTo>
                    <a:pt x="2891053" y="2275624"/>
                  </a:lnTo>
                  <a:lnTo>
                    <a:pt x="2926956" y="2250224"/>
                  </a:lnTo>
                  <a:lnTo>
                    <a:pt x="2962859" y="2224824"/>
                  </a:lnTo>
                  <a:lnTo>
                    <a:pt x="2962262" y="2223960"/>
                  </a:lnTo>
                  <a:lnTo>
                    <a:pt x="3014789" y="2214168"/>
                  </a:lnTo>
                  <a:lnTo>
                    <a:pt x="3042729" y="2275624"/>
                  </a:lnTo>
                  <a:lnTo>
                    <a:pt x="3045307" y="2274455"/>
                  </a:lnTo>
                  <a:lnTo>
                    <a:pt x="3065157" y="2339124"/>
                  </a:lnTo>
                  <a:lnTo>
                    <a:pt x="3064611" y="2339124"/>
                  </a:lnTo>
                  <a:lnTo>
                    <a:pt x="3075889" y="2415324"/>
                  </a:lnTo>
                  <a:lnTo>
                    <a:pt x="3076168" y="2415324"/>
                  </a:lnTo>
                  <a:lnTo>
                    <a:pt x="3097657" y="2504224"/>
                  </a:lnTo>
                  <a:lnTo>
                    <a:pt x="3098063" y="2516924"/>
                  </a:lnTo>
                  <a:lnTo>
                    <a:pt x="3098800" y="2516924"/>
                  </a:lnTo>
                  <a:lnTo>
                    <a:pt x="3112922" y="2504224"/>
                  </a:lnTo>
                  <a:lnTo>
                    <a:pt x="3127032" y="2504224"/>
                  </a:lnTo>
                  <a:lnTo>
                    <a:pt x="3128187" y="2504224"/>
                  </a:lnTo>
                  <a:close/>
                </a:path>
                <a:path w="5687694" h="4561840">
                  <a:moveTo>
                    <a:pt x="3409480" y="939800"/>
                  </a:moveTo>
                  <a:lnTo>
                    <a:pt x="3378098" y="927100"/>
                  </a:lnTo>
                  <a:lnTo>
                    <a:pt x="3374212" y="1028700"/>
                  </a:lnTo>
                  <a:lnTo>
                    <a:pt x="3374085" y="1117600"/>
                  </a:lnTo>
                  <a:lnTo>
                    <a:pt x="3376777" y="1206500"/>
                  </a:lnTo>
                  <a:lnTo>
                    <a:pt x="3376549" y="1295400"/>
                  </a:lnTo>
                  <a:lnTo>
                    <a:pt x="3371710" y="1384300"/>
                  </a:lnTo>
                  <a:lnTo>
                    <a:pt x="3403079" y="1397000"/>
                  </a:lnTo>
                  <a:lnTo>
                    <a:pt x="3407943" y="1295400"/>
                  </a:lnTo>
                  <a:lnTo>
                    <a:pt x="3408184" y="1206500"/>
                  </a:lnTo>
                  <a:lnTo>
                    <a:pt x="3405492" y="1117600"/>
                  </a:lnTo>
                  <a:lnTo>
                    <a:pt x="3405606" y="1028700"/>
                  </a:lnTo>
                  <a:lnTo>
                    <a:pt x="3409480" y="939800"/>
                  </a:lnTo>
                  <a:close/>
                </a:path>
                <a:path w="5687694" h="4561840">
                  <a:moveTo>
                    <a:pt x="3481755" y="38100"/>
                  </a:moveTo>
                  <a:lnTo>
                    <a:pt x="3481222" y="14947"/>
                  </a:lnTo>
                  <a:lnTo>
                    <a:pt x="3481286" y="22593"/>
                  </a:lnTo>
                  <a:lnTo>
                    <a:pt x="3481755" y="38100"/>
                  </a:lnTo>
                  <a:close/>
                </a:path>
                <a:path w="5687694" h="4561840">
                  <a:moveTo>
                    <a:pt x="3663454" y="2031987"/>
                  </a:moveTo>
                  <a:lnTo>
                    <a:pt x="3662972" y="2044700"/>
                  </a:lnTo>
                  <a:lnTo>
                    <a:pt x="3663454" y="2031987"/>
                  </a:lnTo>
                  <a:close/>
                </a:path>
                <a:path w="5687694" h="4561840">
                  <a:moveTo>
                    <a:pt x="3845801" y="38100"/>
                  </a:moveTo>
                  <a:lnTo>
                    <a:pt x="3845598" y="25400"/>
                  </a:lnTo>
                  <a:lnTo>
                    <a:pt x="3845191" y="38100"/>
                  </a:lnTo>
                  <a:lnTo>
                    <a:pt x="3845801" y="38100"/>
                  </a:lnTo>
                  <a:close/>
                </a:path>
                <a:path w="5687694" h="4561840">
                  <a:moveTo>
                    <a:pt x="3845991" y="0"/>
                  </a:moveTo>
                  <a:lnTo>
                    <a:pt x="3845382" y="0"/>
                  </a:lnTo>
                  <a:lnTo>
                    <a:pt x="3754869" y="0"/>
                  </a:lnTo>
                  <a:lnTo>
                    <a:pt x="3754564" y="14338"/>
                  </a:lnTo>
                  <a:lnTo>
                    <a:pt x="3754475" y="19050"/>
                  </a:lnTo>
                  <a:lnTo>
                    <a:pt x="3754399" y="22593"/>
                  </a:lnTo>
                  <a:lnTo>
                    <a:pt x="3754475" y="12700"/>
                  </a:lnTo>
                  <a:lnTo>
                    <a:pt x="3754526" y="10769"/>
                  </a:lnTo>
                  <a:lnTo>
                    <a:pt x="3754475" y="11887"/>
                  </a:lnTo>
                  <a:lnTo>
                    <a:pt x="3754526" y="10172"/>
                  </a:lnTo>
                  <a:lnTo>
                    <a:pt x="3754526" y="10769"/>
                  </a:lnTo>
                  <a:lnTo>
                    <a:pt x="3754869" y="0"/>
                  </a:lnTo>
                  <a:lnTo>
                    <a:pt x="3754615" y="0"/>
                  </a:lnTo>
                  <a:lnTo>
                    <a:pt x="3663645" y="0"/>
                  </a:lnTo>
                  <a:lnTo>
                    <a:pt x="3663492" y="0"/>
                  </a:lnTo>
                  <a:lnTo>
                    <a:pt x="3663340" y="19037"/>
                  </a:lnTo>
                  <a:lnTo>
                    <a:pt x="3663429" y="12712"/>
                  </a:lnTo>
                  <a:lnTo>
                    <a:pt x="3663315" y="22593"/>
                  </a:lnTo>
                  <a:lnTo>
                    <a:pt x="3663200" y="38100"/>
                  </a:lnTo>
                  <a:lnTo>
                    <a:pt x="3754069" y="38100"/>
                  </a:lnTo>
                  <a:lnTo>
                    <a:pt x="3754323" y="38100"/>
                  </a:lnTo>
                  <a:lnTo>
                    <a:pt x="3845191" y="38100"/>
                  </a:lnTo>
                  <a:lnTo>
                    <a:pt x="3845522" y="22593"/>
                  </a:lnTo>
                  <a:lnTo>
                    <a:pt x="3845496" y="10134"/>
                  </a:lnTo>
                  <a:lnTo>
                    <a:pt x="3845598" y="19050"/>
                  </a:lnTo>
                  <a:lnTo>
                    <a:pt x="3845991" y="0"/>
                  </a:lnTo>
                  <a:close/>
                </a:path>
                <a:path w="5687694" h="4561840">
                  <a:moveTo>
                    <a:pt x="3937457" y="38100"/>
                  </a:moveTo>
                  <a:lnTo>
                    <a:pt x="3936796" y="26822"/>
                  </a:lnTo>
                  <a:lnTo>
                    <a:pt x="3936784" y="25400"/>
                  </a:lnTo>
                  <a:lnTo>
                    <a:pt x="3936669" y="17995"/>
                  </a:lnTo>
                  <a:lnTo>
                    <a:pt x="3936720" y="19050"/>
                  </a:lnTo>
                  <a:lnTo>
                    <a:pt x="3936504" y="0"/>
                  </a:lnTo>
                  <a:lnTo>
                    <a:pt x="3935971" y="0"/>
                  </a:lnTo>
                  <a:lnTo>
                    <a:pt x="3845991" y="0"/>
                  </a:lnTo>
                  <a:lnTo>
                    <a:pt x="3845788" y="9880"/>
                  </a:lnTo>
                  <a:lnTo>
                    <a:pt x="3845674" y="26822"/>
                  </a:lnTo>
                  <a:lnTo>
                    <a:pt x="3845801" y="38100"/>
                  </a:lnTo>
                  <a:lnTo>
                    <a:pt x="3936923" y="38100"/>
                  </a:lnTo>
                  <a:lnTo>
                    <a:pt x="3937457" y="38100"/>
                  </a:lnTo>
                  <a:close/>
                </a:path>
                <a:path w="5687694" h="4561840">
                  <a:moveTo>
                    <a:pt x="4044746" y="2948724"/>
                  </a:moveTo>
                  <a:lnTo>
                    <a:pt x="4038600" y="2948724"/>
                  </a:lnTo>
                  <a:lnTo>
                    <a:pt x="4040517" y="2961424"/>
                  </a:lnTo>
                  <a:lnTo>
                    <a:pt x="4044746" y="2948724"/>
                  </a:lnTo>
                  <a:close/>
                </a:path>
                <a:path w="5687694" h="4561840">
                  <a:moveTo>
                    <a:pt x="4083126" y="3871684"/>
                  </a:moveTo>
                  <a:lnTo>
                    <a:pt x="4074376" y="3863124"/>
                  </a:lnTo>
                  <a:lnTo>
                    <a:pt x="4067797" y="3875824"/>
                  </a:lnTo>
                  <a:lnTo>
                    <a:pt x="4075163" y="3875824"/>
                  </a:lnTo>
                  <a:lnTo>
                    <a:pt x="4083126" y="3871684"/>
                  </a:lnTo>
                  <a:close/>
                </a:path>
                <a:path w="5687694" h="4561840">
                  <a:moveTo>
                    <a:pt x="4102900" y="751281"/>
                  </a:moveTo>
                  <a:lnTo>
                    <a:pt x="4055338" y="726224"/>
                  </a:lnTo>
                  <a:lnTo>
                    <a:pt x="4054424" y="726224"/>
                  </a:lnTo>
                  <a:lnTo>
                    <a:pt x="4029291" y="713524"/>
                  </a:lnTo>
                  <a:lnTo>
                    <a:pt x="3979024" y="688124"/>
                  </a:lnTo>
                  <a:lnTo>
                    <a:pt x="3977894" y="675424"/>
                  </a:lnTo>
                  <a:lnTo>
                    <a:pt x="3976662" y="675424"/>
                  </a:lnTo>
                  <a:lnTo>
                    <a:pt x="3971467" y="700824"/>
                  </a:lnTo>
                  <a:lnTo>
                    <a:pt x="3968280" y="706196"/>
                  </a:lnTo>
                  <a:lnTo>
                    <a:pt x="3976662" y="675424"/>
                  </a:lnTo>
                  <a:lnTo>
                    <a:pt x="3893909" y="650024"/>
                  </a:lnTo>
                  <a:lnTo>
                    <a:pt x="3892346" y="650024"/>
                  </a:lnTo>
                  <a:lnTo>
                    <a:pt x="3806748" y="637324"/>
                  </a:lnTo>
                  <a:lnTo>
                    <a:pt x="3804882" y="624624"/>
                  </a:lnTo>
                  <a:lnTo>
                    <a:pt x="3803180" y="624624"/>
                  </a:lnTo>
                  <a:lnTo>
                    <a:pt x="3803180" y="649833"/>
                  </a:lnTo>
                  <a:lnTo>
                    <a:pt x="3803116" y="650024"/>
                  </a:lnTo>
                  <a:lnTo>
                    <a:pt x="3803065" y="637324"/>
                  </a:lnTo>
                  <a:lnTo>
                    <a:pt x="3803180" y="649833"/>
                  </a:lnTo>
                  <a:lnTo>
                    <a:pt x="3803180" y="624624"/>
                  </a:lnTo>
                  <a:lnTo>
                    <a:pt x="3802951" y="624624"/>
                  </a:lnTo>
                  <a:lnTo>
                    <a:pt x="3715004" y="637324"/>
                  </a:lnTo>
                  <a:lnTo>
                    <a:pt x="3714699" y="637324"/>
                  </a:lnTo>
                  <a:lnTo>
                    <a:pt x="3626904" y="637324"/>
                  </a:lnTo>
                  <a:lnTo>
                    <a:pt x="3623792" y="637324"/>
                  </a:lnTo>
                  <a:lnTo>
                    <a:pt x="3538194" y="650024"/>
                  </a:lnTo>
                  <a:lnTo>
                    <a:pt x="3541763" y="668972"/>
                  </a:lnTo>
                  <a:lnTo>
                    <a:pt x="3539083" y="656272"/>
                  </a:lnTo>
                  <a:lnTo>
                    <a:pt x="3538194" y="650024"/>
                  </a:lnTo>
                  <a:lnTo>
                    <a:pt x="3537762" y="650024"/>
                  </a:lnTo>
                  <a:lnTo>
                    <a:pt x="3452838" y="675424"/>
                  </a:lnTo>
                  <a:lnTo>
                    <a:pt x="3451136" y="675424"/>
                  </a:lnTo>
                  <a:lnTo>
                    <a:pt x="3454349" y="682536"/>
                  </a:lnTo>
                  <a:lnTo>
                    <a:pt x="3456863" y="694474"/>
                  </a:lnTo>
                  <a:lnTo>
                    <a:pt x="3451136" y="675424"/>
                  </a:lnTo>
                  <a:lnTo>
                    <a:pt x="3404717" y="697039"/>
                  </a:lnTo>
                  <a:lnTo>
                    <a:pt x="3402939" y="660400"/>
                  </a:lnTo>
                  <a:lnTo>
                    <a:pt x="3403701" y="571500"/>
                  </a:lnTo>
                  <a:lnTo>
                    <a:pt x="3408870" y="469900"/>
                  </a:lnTo>
                  <a:lnTo>
                    <a:pt x="3403269" y="381000"/>
                  </a:lnTo>
                  <a:lnTo>
                    <a:pt x="3408134" y="292100"/>
                  </a:lnTo>
                  <a:lnTo>
                    <a:pt x="3408819" y="203200"/>
                  </a:lnTo>
                  <a:lnTo>
                    <a:pt x="3403422" y="114300"/>
                  </a:lnTo>
                  <a:lnTo>
                    <a:pt x="3405314" y="38100"/>
                  </a:lnTo>
                  <a:lnTo>
                    <a:pt x="3480943" y="38100"/>
                  </a:lnTo>
                  <a:lnTo>
                    <a:pt x="3481755" y="38100"/>
                  </a:lnTo>
                  <a:lnTo>
                    <a:pt x="3481171" y="19050"/>
                  </a:lnTo>
                  <a:lnTo>
                    <a:pt x="3481070" y="27279"/>
                  </a:lnTo>
                  <a:lnTo>
                    <a:pt x="3481133" y="17538"/>
                  </a:lnTo>
                  <a:lnTo>
                    <a:pt x="3481057" y="25400"/>
                  </a:lnTo>
                  <a:lnTo>
                    <a:pt x="3480981" y="12700"/>
                  </a:lnTo>
                  <a:lnTo>
                    <a:pt x="3481133" y="17538"/>
                  </a:lnTo>
                  <a:lnTo>
                    <a:pt x="3481209" y="14528"/>
                  </a:lnTo>
                  <a:lnTo>
                    <a:pt x="3481222" y="14947"/>
                  </a:lnTo>
                  <a:lnTo>
                    <a:pt x="3481260" y="12700"/>
                  </a:lnTo>
                  <a:lnTo>
                    <a:pt x="3481286" y="10591"/>
                  </a:lnTo>
                  <a:lnTo>
                    <a:pt x="3481286" y="17538"/>
                  </a:lnTo>
                  <a:lnTo>
                    <a:pt x="3481755" y="38100"/>
                  </a:lnTo>
                  <a:lnTo>
                    <a:pt x="3572408" y="25450"/>
                  </a:lnTo>
                  <a:lnTo>
                    <a:pt x="3663048" y="38100"/>
                  </a:lnTo>
                  <a:lnTo>
                    <a:pt x="3663200" y="38100"/>
                  </a:lnTo>
                  <a:lnTo>
                    <a:pt x="3663289" y="22593"/>
                  </a:lnTo>
                  <a:lnTo>
                    <a:pt x="3663213" y="27203"/>
                  </a:lnTo>
                  <a:lnTo>
                    <a:pt x="3663340" y="12700"/>
                  </a:lnTo>
                  <a:lnTo>
                    <a:pt x="3663289" y="22593"/>
                  </a:lnTo>
                  <a:lnTo>
                    <a:pt x="3663492" y="0"/>
                  </a:lnTo>
                  <a:lnTo>
                    <a:pt x="3572560" y="0"/>
                  </a:lnTo>
                  <a:lnTo>
                    <a:pt x="3572256" y="0"/>
                  </a:lnTo>
                  <a:lnTo>
                    <a:pt x="3572256" y="12700"/>
                  </a:lnTo>
                  <a:lnTo>
                    <a:pt x="3572141" y="17538"/>
                  </a:lnTo>
                  <a:lnTo>
                    <a:pt x="3572129" y="9880"/>
                  </a:lnTo>
                  <a:lnTo>
                    <a:pt x="3572256" y="12700"/>
                  </a:lnTo>
                  <a:lnTo>
                    <a:pt x="3572256" y="0"/>
                  </a:lnTo>
                  <a:lnTo>
                    <a:pt x="3571684" y="0"/>
                  </a:lnTo>
                  <a:lnTo>
                    <a:pt x="3481413" y="0"/>
                  </a:lnTo>
                  <a:lnTo>
                    <a:pt x="3480600" y="0"/>
                  </a:lnTo>
                  <a:lnTo>
                    <a:pt x="3390481" y="0"/>
                  </a:lnTo>
                  <a:lnTo>
                    <a:pt x="3390252" y="17995"/>
                  </a:lnTo>
                  <a:lnTo>
                    <a:pt x="3390239" y="12700"/>
                  </a:lnTo>
                  <a:lnTo>
                    <a:pt x="3390481" y="0"/>
                  </a:lnTo>
                  <a:lnTo>
                    <a:pt x="3374961" y="0"/>
                  </a:lnTo>
                  <a:lnTo>
                    <a:pt x="3374542" y="12687"/>
                  </a:lnTo>
                  <a:lnTo>
                    <a:pt x="3372040" y="114300"/>
                  </a:lnTo>
                  <a:lnTo>
                    <a:pt x="3377438" y="203200"/>
                  </a:lnTo>
                  <a:lnTo>
                    <a:pt x="3376739" y="292100"/>
                  </a:lnTo>
                  <a:lnTo>
                    <a:pt x="3371900" y="381000"/>
                  </a:lnTo>
                  <a:lnTo>
                    <a:pt x="3377514" y="469900"/>
                  </a:lnTo>
                  <a:lnTo>
                    <a:pt x="3372320" y="571500"/>
                  </a:lnTo>
                  <a:lnTo>
                    <a:pt x="3371545" y="660400"/>
                  </a:lnTo>
                  <a:lnTo>
                    <a:pt x="3374034" y="711314"/>
                  </a:lnTo>
                  <a:lnTo>
                    <a:pt x="3369284" y="713524"/>
                  </a:lnTo>
                  <a:lnTo>
                    <a:pt x="3368497" y="713524"/>
                  </a:lnTo>
                  <a:lnTo>
                    <a:pt x="3288576" y="751624"/>
                  </a:lnTo>
                  <a:lnTo>
                    <a:pt x="3288398" y="751624"/>
                  </a:lnTo>
                  <a:lnTo>
                    <a:pt x="3208998" y="789724"/>
                  </a:lnTo>
                  <a:lnTo>
                    <a:pt x="3209163" y="790041"/>
                  </a:lnTo>
                  <a:lnTo>
                    <a:pt x="3137255" y="812812"/>
                  </a:lnTo>
                  <a:lnTo>
                    <a:pt x="3088652" y="789724"/>
                  </a:lnTo>
                  <a:lnTo>
                    <a:pt x="3062744" y="777417"/>
                  </a:lnTo>
                  <a:lnTo>
                    <a:pt x="3062986" y="777024"/>
                  </a:lnTo>
                  <a:lnTo>
                    <a:pt x="2983484" y="738924"/>
                  </a:lnTo>
                  <a:lnTo>
                    <a:pt x="2943847" y="713524"/>
                  </a:lnTo>
                  <a:lnTo>
                    <a:pt x="2904198" y="688124"/>
                  </a:lnTo>
                  <a:lnTo>
                    <a:pt x="2901912" y="688124"/>
                  </a:lnTo>
                  <a:lnTo>
                    <a:pt x="2873438" y="675424"/>
                  </a:lnTo>
                  <a:lnTo>
                    <a:pt x="2816504" y="650024"/>
                  </a:lnTo>
                  <a:lnTo>
                    <a:pt x="2815285" y="650024"/>
                  </a:lnTo>
                  <a:lnTo>
                    <a:pt x="2813596" y="660247"/>
                  </a:lnTo>
                  <a:lnTo>
                    <a:pt x="2811081" y="669074"/>
                  </a:lnTo>
                  <a:lnTo>
                    <a:pt x="2806877" y="688124"/>
                  </a:lnTo>
                  <a:lnTo>
                    <a:pt x="2811081" y="669074"/>
                  </a:lnTo>
                  <a:lnTo>
                    <a:pt x="2812491" y="662724"/>
                  </a:lnTo>
                  <a:lnTo>
                    <a:pt x="2815285" y="650024"/>
                  </a:lnTo>
                  <a:lnTo>
                    <a:pt x="2727642" y="624624"/>
                  </a:lnTo>
                  <a:lnTo>
                    <a:pt x="2725420" y="624624"/>
                  </a:lnTo>
                  <a:lnTo>
                    <a:pt x="2724200" y="640194"/>
                  </a:lnTo>
                  <a:lnTo>
                    <a:pt x="2723438" y="643674"/>
                  </a:lnTo>
                  <a:lnTo>
                    <a:pt x="2725420" y="624624"/>
                  </a:lnTo>
                  <a:lnTo>
                    <a:pt x="2634970" y="624624"/>
                  </a:lnTo>
                  <a:lnTo>
                    <a:pt x="2632418" y="624624"/>
                  </a:lnTo>
                  <a:lnTo>
                    <a:pt x="2541320" y="624624"/>
                  </a:lnTo>
                  <a:lnTo>
                    <a:pt x="2540000" y="624624"/>
                  </a:lnTo>
                  <a:lnTo>
                    <a:pt x="2449588" y="637324"/>
                  </a:lnTo>
                  <a:lnTo>
                    <a:pt x="2448204" y="637324"/>
                  </a:lnTo>
                  <a:lnTo>
                    <a:pt x="2358948" y="650024"/>
                  </a:lnTo>
                  <a:lnTo>
                    <a:pt x="2356015" y="650024"/>
                  </a:lnTo>
                  <a:lnTo>
                    <a:pt x="2360536" y="659269"/>
                  </a:lnTo>
                  <a:lnTo>
                    <a:pt x="2362225" y="669061"/>
                  </a:lnTo>
                  <a:lnTo>
                    <a:pt x="2356015" y="650024"/>
                  </a:lnTo>
                  <a:lnTo>
                    <a:pt x="2274011" y="688124"/>
                  </a:lnTo>
                  <a:lnTo>
                    <a:pt x="2272919" y="688124"/>
                  </a:lnTo>
                  <a:lnTo>
                    <a:pt x="2211082" y="718108"/>
                  </a:lnTo>
                  <a:lnTo>
                    <a:pt x="2211082" y="751624"/>
                  </a:lnTo>
                  <a:lnTo>
                    <a:pt x="2196617" y="732142"/>
                  </a:lnTo>
                  <a:lnTo>
                    <a:pt x="2201659" y="738924"/>
                  </a:lnTo>
                  <a:lnTo>
                    <a:pt x="2211082" y="751624"/>
                  </a:lnTo>
                  <a:lnTo>
                    <a:pt x="2211082" y="718108"/>
                  </a:lnTo>
                  <a:lnTo>
                    <a:pt x="2194344" y="726224"/>
                  </a:lnTo>
                  <a:lnTo>
                    <a:pt x="2192223" y="726224"/>
                  </a:lnTo>
                  <a:lnTo>
                    <a:pt x="2121090" y="789724"/>
                  </a:lnTo>
                  <a:lnTo>
                    <a:pt x="2117966" y="789724"/>
                  </a:lnTo>
                  <a:lnTo>
                    <a:pt x="2064499" y="865924"/>
                  </a:lnTo>
                  <a:lnTo>
                    <a:pt x="2077059" y="872274"/>
                  </a:lnTo>
                  <a:lnTo>
                    <a:pt x="2063394" y="865924"/>
                  </a:lnTo>
                  <a:lnTo>
                    <a:pt x="2019312" y="942124"/>
                  </a:lnTo>
                  <a:lnTo>
                    <a:pt x="2032977" y="948474"/>
                  </a:lnTo>
                  <a:lnTo>
                    <a:pt x="2017839" y="942124"/>
                  </a:lnTo>
                  <a:lnTo>
                    <a:pt x="1994001" y="1031024"/>
                  </a:lnTo>
                  <a:lnTo>
                    <a:pt x="1993557" y="1031024"/>
                  </a:lnTo>
                  <a:lnTo>
                    <a:pt x="1981974" y="1119924"/>
                  </a:lnTo>
                  <a:lnTo>
                    <a:pt x="1969935" y="1196340"/>
                  </a:lnTo>
                  <a:lnTo>
                    <a:pt x="1969719" y="1196124"/>
                  </a:lnTo>
                  <a:lnTo>
                    <a:pt x="1932901" y="1273429"/>
                  </a:lnTo>
                  <a:lnTo>
                    <a:pt x="1850847" y="1310424"/>
                  </a:lnTo>
                  <a:lnTo>
                    <a:pt x="1765376" y="1335824"/>
                  </a:lnTo>
                  <a:lnTo>
                    <a:pt x="1765198" y="1335824"/>
                  </a:lnTo>
                  <a:lnTo>
                    <a:pt x="1680197" y="1373924"/>
                  </a:lnTo>
                  <a:lnTo>
                    <a:pt x="1676920" y="1373924"/>
                  </a:lnTo>
                  <a:lnTo>
                    <a:pt x="1602536" y="1424724"/>
                  </a:lnTo>
                  <a:lnTo>
                    <a:pt x="1599971" y="1424724"/>
                  </a:lnTo>
                  <a:lnTo>
                    <a:pt x="1538071" y="1488224"/>
                  </a:lnTo>
                  <a:lnTo>
                    <a:pt x="1535544" y="1500924"/>
                  </a:lnTo>
                  <a:lnTo>
                    <a:pt x="1549590" y="1500924"/>
                  </a:lnTo>
                  <a:lnTo>
                    <a:pt x="1558937" y="1511211"/>
                  </a:lnTo>
                  <a:lnTo>
                    <a:pt x="1534515" y="1500924"/>
                  </a:lnTo>
                  <a:lnTo>
                    <a:pt x="1509064" y="1589824"/>
                  </a:lnTo>
                  <a:lnTo>
                    <a:pt x="1508455" y="1589824"/>
                  </a:lnTo>
                  <a:lnTo>
                    <a:pt x="1506804" y="1678724"/>
                  </a:lnTo>
                  <a:lnTo>
                    <a:pt x="1515097" y="1767624"/>
                  </a:lnTo>
                  <a:lnTo>
                    <a:pt x="1515300" y="1780324"/>
                  </a:lnTo>
                  <a:lnTo>
                    <a:pt x="1516100" y="1780324"/>
                  </a:lnTo>
                  <a:lnTo>
                    <a:pt x="1530731" y="1767624"/>
                  </a:lnTo>
                  <a:lnTo>
                    <a:pt x="1545361" y="1767624"/>
                  </a:lnTo>
                  <a:lnTo>
                    <a:pt x="1546377" y="1767624"/>
                  </a:lnTo>
                  <a:lnTo>
                    <a:pt x="1538147" y="1678724"/>
                  </a:lnTo>
                  <a:lnTo>
                    <a:pt x="1539621" y="1602524"/>
                  </a:lnTo>
                  <a:lnTo>
                    <a:pt x="1539646" y="1601101"/>
                  </a:lnTo>
                  <a:lnTo>
                    <a:pt x="1542884" y="1589824"/>
                  </a:lnTo>
                  <a:lnTo>
                    <a:pt x="1564690" y="1513624"/>
                  </a:lnTo>
                  <a:lnTo>
                    <a:pt x="1562163" y="1512570"/>
                  </a:lnTo>
                  <a:lnTo>
                    <a:pt x="1623034" y="1450124"/>
                  </a:lnTo>
                  <a:lnTo>
                    <a:pt x="1622056" y="1449044"/>
                  </a:lnTo>
                  <a:lnTo>
                    <a:pt x="1694853" y="1399324"/>
                  </a:lnTo>
                  <a:lnTo>
                    <a:pt x="1694065" y="1398219"/>
                  </a:lnTo>
                  <a:lnTo>
                    <a:pt x="1776577" y="1361224"/>
                  </a:lnTo>
                  <a:lnTo>
                    <a:pt x="1862137" y="1335824"/>
                  </a:lnTo>
                  <a:lnTo>
                    <a:pt x="1862416" y="1335824"/>
                  </a:lnTo>
                  <a:lnTo>
                    <a:pt x="1918754" y="1310424"/>
                  </a:lnTo>
                  <a:lnTo>
                    <a:pt x="1946922" y="1297724"/>
                  </a:lnTo>
                  <a:lnTo>
                    <a:pt x="1954898" y="1297724"/>
                  </a:lnTo>
                  <a:lnTo>
                    <a:pt x="1961946" y="1285024"/>
                  </a:lnTo>
                  <a:lnTo>
                    <a:pt x="1969008" y="1272324"/>
                  </a:lnTo>
                  <a:lnTo>
                    <a:pt x="1997227" y="1221524"/>
                  </a:lnTo>
                  <a:lnTo>
                    <a:pt x="1998548" y="1208824"/>
                  </a:lnTo>
                  <a:lnTo>
                    <a:pt x="1998980" y="1208824"/>
                  </a:lnTo>
                  <a:lnTo>
                    <a:pt x="2013064" y="1119924"/>
                  </a:lnTo>
                  <a:lnTo>
                    <a:pt x="2024710" y="1031024"/>
                  </a:lnTo>
                  <a:lnTo>
                    <a:pt x="2024278" y="1031024"/>
                  </a:lnTo>
                  <a:lnTo>
                    <a:pt x="2048116" y="954824"/>
                  </a:lnTo>
                  <a:lnTo>
                    <a:pt x="2046922" y="954328"/>
                  </a:lnTo>
                  <a:lnTo>
                    <a:pt x="2090712" y="878624"/>
                  </a:lnTo>
                  <a:lnTo>
                    <a:pt x="2089886" y="878243"/>
                  </a:lnTo>
                  <a:lnTo>
                    <a:pt x="2136978" y="811123"/>
                  </a:lnTo>
                  <a:lnTo>
                    <a:pt x="2139950" y="815124"/>
                  </a:lnTo>
                  <a:lnTo>
                    <a:pt x="2205875" y="756285"/>
                  </a:lnTo>
                  <a:lnTo>
                    <a:pt x="2208961" y="764324"/>
                  </a:lnTo>
                  <a:lnTo>
                    <a:pt x="2287536" y="713524"/>
                  </a:lnTo>
                  <a:lnTo>
                    <a:pt x="2287371" y="713244"/>
                  </a:lnTo>
                  <a:lnTo>
                    <a:pt x="2368448" y="688124"/>
                  </a:lnTo>
                  <a:lnTo>
                    <a:pt x="2368194" y="687362"/>
                  </a:lnTo>
                  <a:lnTo>
                    <a:pt x="2454770" y="662724"/>
                  </a:lnTo>
                  <a:lnTo>
                    <a:pt x="2454719" y="662533"/>
                  </a:lnTo>
                  <a:lnTo>
                    <a:pt x="2543797" y="650024"/>
                  </a:lnTo>
                  <a:lnTo>
                    <a:pt x="2630995" y="650024"/>
                  </a:lnTo>
                  <a:lnTo>
                    <a:pt x="2719298" y="662419"/>
                  </a:lnTo>
                  <a:lnTo>
                    <a:pt x="2719235" y="662724"/>
                  </a:lnTo>
                  <a:lnTo>
                    <a:pt x="2805747" y="687806"/>
                  </a:lnTo>
                  <a:lnTo>
                    <a:pt x="2805658" y="688124"/>
                  </a:lnTo>
                  <a:lnTo>
                    <a:pt x="2889123" y="712952"/>
                  </a:lnTo>
                  <a:lnTo>
                    <a:pt x="2888780" y="713524"/>
                  </a:lnTo>
                  <a:lnTo>
                    <a:pt x="2968053" y="764324"/>
                  </a:lnTo>
                  <a:lnTo>
                    <a:pt x="3047568" y="802424"/>
                  </a:lnTo>
                  <a:lnTo>
                    <a:pt x="3048635" y="802424"/>
                  </a:lnTo>
                  <a:lnTo>
                    <a:pt x="3128848" y="840524"/>
                  </a:lnTo>
                  <a:lnTo>
                    <a:pt x="3141014" y="840524"/>
                  </a:lnTo>
                  <a:lnTo>
                    <a:pt x="3221228" y="815124"/>
                  </a:lnTo>
                  <a:lnTo>
                    <a:pt x="3222396" y="815124"/>
                  </a:lnTo>
                  <a:lnTo>
                    <a:pt x="3275330" y="789724"/>
                  </a:lnTo>
                  <a:lnTo>
                    <a:pt x="3301784" y="777024"/>
                  </a:lnTo>
                  <a:lnTo>
                    <a:pt x="3375533" y="741781"/>
                  </a:lnTo>
                  <a:lnTo>
                    <a:pt x="3375901" y="749300"/>
                  </a:lnTo>
                  <a:lnTo>
                    <a:pt x="3376396" y="838200"/>
                  </a:lnTo>
                  <a:lnTo>
                    <a:pt x="3378085" y="927100"/>
                  </a:lnTo>
                  <a:lnTo>
                    <a:pt x="3393783" y="927100"/>
                  </a:lnTo>
                  <a:lnTo>
                    <a:pt x="3409480" y="939800"/>
                  </a:lnTo>
                  <a:lnTo>
                    <a:pt x="3409505" y="927100"/>
                  </a:lnTo>
                  <a:lnTo>
                    <a:pt x="3407816" y="838200"/>
                  </a:lnTo>
                  <a:lnTo>
                    <a:pt x="3407295" y="749300"/>
                  </a:lnTo>
                  <a:lnTo>
                    <a:pt x="3406368" y="730973"/>
                  </a:lnTo>
                  <a:lnTo>
                    <a:pt x="3462591" y="713524"/>
                  </a:lnTo>
                  <a:lnTo>
                    <a:pt x="3462451" y="713054"/>
                  </a:lnTo>
                  <a:lnTo>
                    <a:pt x="3545802" y="688124"/>
                  </a:lnTo>
                  <a:lnTo>
                    <a:pt x="3630955" y="662724"/>
                  </a:lnTo>
                  <a:lnTo>
                    <a:pt x="3715347" y="662724"/>
                  </a:lnTo>
                  <a:lnTo>
                    <a:pt x="3715651" y="662724"/>
                  </a:lnTo>
                  <a:lnTo>
                    <a:pt x="3799497" y="662724"/>
                  </a:lnTo>
                  <a:lnTo>
                    <a:pt x="3885082" y="688124"/>
                  </a:lnTo>
                  <a:lnTo>
                    <a:pt x="3887178" y="677113"/>
                  </a:lnTo>
                  <a:lnTo>
                    <a:pt x="3964419" y="712673"/>
                  </a:lnTo>
                  <a:lnTo>
                    <a:pt x="3963911" y="713524"/>
                  </a:lnTo>
                  <a:lnTo>
                    <a:pt x="4038612" y="751281"/>
                  </a:lnTo>
                  <a:lnTo>
                    <a:pt x="4046931" y="738809"/>
                  </a:lnTo>
                  <a:lnTo>
                    <a:pt x="4038612" y="751281"/>
                  </a:lnTo>
                  <a:lnTo>
                    <a:pt x="4039501" y="751281"/>
                  </a:lnTo>
                  <a:lnTo>
                    <a:pt x="4102900" y="751281"/>
                  </a:lnTo>
                  <a:close/>
                </a:path>
                <a:path w="5687694" h="4561840">
                  <a:moveTo>
                    <a:pt x="4167047" y="3951427"/>
                  </a:moveTo>
                  <a:lnTo>
                    <a:pt x="4160405" y="3939324"/>
                  </a:lnTo>
                  <a:lnTo>
                    <a:pt x="4146435" y="3945674"/>
                  </a:lnTo>
                  <a:lnTo>
                    <a:pt x="4158627" y="3939324"/>
                  </a:lnTo>
                  <a:lnTo>
                    <a:pt x="4109402" y="3875824"/>
                  </a:lnTo>
                  <a:lnTo>
                    <a:pt x="4100347" y="3875824"/>
                  </a:lnTo>
                  <a:lnTo>
                    <a:pt x="4087368" y="3875824"/>
                  </a:lnTo>
                  <a:lnTo>
                    <a:pt x="4075163" y="3875824"/>
                  </a:lnTo>
                  <a:lnTo>
                    <a:pt x="4133761" y="3951427"/>
                  </a:lnTo>
                  <a:lnTo>
                    <a:pt x="4135374" y="3951427"/>
                  </a:lnTo>
                  <a:lnTo>
                    <a:pt x="4167047" y="3951427"/>
                  </a:lnTo>
                  <a:close/>
                </a:path>
                <a:path w="5687694" h="4561840">
                  <a:moveTo>
                    <a:pt x="4207421" y="4027982"/>
                  </a:moveTo>
                  <a:lnTo>
                    <a:pt x="4202900" y="4015524"/>
                  </a:lnTo>
                  <a:lnTo>
                    <a:pt x="4202176" y="4015524"/>
                  </a:lnTo>
                  <a:lnTo>
                    <a:pt x="4201528" y="4016121"/>
                  </a:lnTo>
                  <a:lnTo>
                    <a:pt x="4188193" y="4021874"/>
                  </a:lnTo>
                  <a:lnTo>
                    <a:pt x="4202176" y="4015524"/>
                  </a:lnTo>
                  <a:lnTo>
                    <a:pt x="4167365" y="3952024"/>
                  </a:lnTo>
                  <a:lnTo>
                    <a:pt x="4134231" y="3952024"/>
                  </a:lnTo>
                  <a:lnTo>
                    <a:pt x="4132453" y="3952024"/>
                  </a:lnTo>
                  <a:lnTo>
                    <a:pt x="4174083" y="4027982"/>
                  </a:lnTo>
                  <a:lnTo>
                    <a:pt x="4174744" y="4027982"/>
                  </a:lnTo>
                  <a:lnTo>
                    <a:pt x="4188447" y="4027982"/>
                  </a:lnTo>
                  <a:lnTo>
                    <a:pt x="4207421" y="4027982"/>
                  </a:lnTo>
                  <a:close/>
                </a:path>
                <a:path w="5687694" h="4561840">
                  <a:moveTo>
                    <a:pt x="4209935" y="22593"/>
                  </a:moveTo>
                  <a:lnTo>
                    <a:pt x="4209923" y="0"/>
                  </a:lnTo>
                  <a:lnTo>
                    <a:pt x="4119499" y="0"/>
                  </a:lnTo>
                  <a:lnTo>
                    <a:pt x="4118927" y="19037"/>
                  </a:lnTo>
                  <a:lnTo>
                    <a:pt x="4118813" y="22593"/>
                  </a:lnTo>
                  <a:lnTo>
                    <a:pt x="4118940" y="17995"/>
                  </a:lnTo>
                  <a:lnTo>
                    <a:pt x="4119016" y="12700"/>
                  </a:lnTo>
                  <a:lnTo>
                    <a:pt x="4119054" y="9880"/>
                  </a:lnTo>
                  <a:lnTo>
                    <a:pt x="4119499" y="0"/>
                  </a:lnTo>
                  <a:lnTo>
                    <a:pt x="4119181" y="0"/>
                  </a:lnTo>
                  <a:lnTo>
                    <a:pt x="4028059" y="0"/>
                  </a:lnTo>
                  <a:lnTo>
                    <a:pt x="4027805" y="0"/>
                  </a:lnTo>
                  <a:lnTo>
                    <a:pt x="4027805" y="12700"/>
                  </a:lnTo>
                  <a:lnTo>
                    <a:pt x="4027767" y="14338"/>
                  </a:lnTo>
                  <a:lnTo>
                    <a:pt x="4027690" y="10769"/>
                  </a:lnTo>
                  <a:lnTo>
                    <a:pt x="4027805" y="12700"/>
                  </a:lnTo>
                  <a:lnTo>
                    <a:pt x="4027805" y="0"/>
                  </a:lnTo>
                  <a:lnTo>
                    <a:pt x="4027055" y="0"/>
                  </a:lnTo>
                  <a:lnTo>
                    <a:pt x="3936504" y="0"/>
                  </a:lnTo>
                  <a:lnTo>
                    <a:pt x="3936746" y="19723"/>
                  </a:lnTo>
                  <a:lnTo>
                    <a:pt x="3937457" y="38100"/>
                  </a:lnTo>
                  <a:lnTo>
                    <a:pt x="4028008" y="25463"/>
                  </a:lnTo>
                  <a:lnTo>
                    <a:pt x="4118356" y="38049"/>
                  </a:lnTo>
                  <a:lnTo>
                    <a:pt x="4118660" y="38100"/>
                  </a:lnTo>
                  <a:lnTo>
                    <a:pt x="4209478" y="38100"/>
                  </a:lnTo>
                  <a:lnTo>
                    <a:pt x="4209935" y="22593"/>
                  </a:lnTo>
                  <a:close/>
                </a:path>
                <a:path w="5687694" h="4561840">
                  <a:moveTo>
                    <a:pt x="4210164" y="38100"/>
                  </a:moveTo>
                  <a:lnTo>
                    <a:pt x="4210050" y="25400"/>
                  </a:lnTo>
                  <a:lnTo>
                    <a:pt x="4209478" y="38100"/>
                  </a:lnTo>
                  <a:lnTo>
                    <a:pt x="4210164" y="38100"/>
                  </a:lnTo>
                  <a:close/>
                </a:path>
                <a:path w="5687694" h="4561840">
                  <a:moveTo>
                    <a:pt x="4210291" y="2006600"/>
                  </a:moveTo>
                  <a:lnTo>
                    <a:pt x="4209707" y="2006600"/>
                  </a:lnTo>
                  <a:lnTo>
                    <a:pt x="4209110" y="2019300"/>
                  </a:lnTo>
                  <a:lnTo>
                    <a:pt x="4120210" y="2019300"/>
                  </a:lnTo>
                  <a:lnTo>
                    <a:pt x="4029087" y="2006600"/>
                  </a:lnTo>
                  <a:lnTo>
                    <a:pt x="4028249" y="2006600"/>
                  </a:lnTo>
                  <a:lnTo>
                    <a:pt x="4028249" y="2025650"/>
                  </a:lnTo>
                  <a:lnTo>
                    <a:pt x="4028211" y="2032000"/>
                  </a:lnTo>
                  <a:lnTo>
                    <a:pt x="4028109" y="2029155"/>
                  </a:lnTo>
                  <a:lnTo>
                    <a:pt x="4027982" y="2032000"/>
                  </a:lnTo>
                  <a:lnTo>
                    <a:pt x="4027868" y="2027631"/>
                  </a:lnTo>
                  <a:lnTo>
                    <a:pt x="4027779" y="2029155"/>
                  </a:lnTo>
                  <a:lnTo>
                    <a:pt x="4027805" y="2025675"/>
                  </a:lnTo>
                  <a:lnTo>
                    <a:pt x="4027868" y="2027631"/>
                  </a:lnTo>
                  <a:lnTo>
                    <a:pt x="4027970" y="2025650"/>
                  </a:lnTo>
                  <a:lnTo>
                    <a:pt x="4028109" y="2029155"/>
                  </a:lnTo>
                  <a:lnTo>
                    <a:pt x="4028249" y="2025650"/>
                  </a:lnTo>
                  <a:lnTo>
                    <a:pt x="4028249" y="2006600"/>
                  </a:lnTo>
                  <a:lnTo>
                    <a:pt x="4027322" y="2006600"/>
                  </a:lnTo>
                  <a:lnTo>
                    <a:pt x="3936200" y="2019300"/>
                  </a:lnTo>
                  <a:lnTo>
                    <a:pt x="3845750" y="2019300"/>
                  </a:lnTo>
                  <a:lnTo>
                    <a:pt x="3407587" y="2019300"/>
                  </a:lnTo>
                  <a:lnTo>
                    <a:pt x="3405568" y="1943100"/>
                  </a:lnTo>
                  <a:lnTo>
                    <a:pt x="3403739" y="1854200"/>
                  </a:lnTo>
                  <a:lnTo>
                    <a:pt x="3407245" y="1752600"/>
                  </a:lnTo>
                  <a:lnTo>
                    <a:pt x="3402482" y="1663700"/>
                  </a:lnTo>
                  <a:lnTo>
                    <a:pt x="3405860" y="1574800"/>
                  </a:lnTo>
                  <a:lnTo>
                    <a:pt x="3403625" y="1485900"/>
                  </a:lnTo>
                  <a:lnTo>
                    <a:pt x="3403104" y="1397000"/>
                  </a:lnTo>
                  <a:lnTo>
                    <a:pt x="3387394" y="1397000"/>
                  </a:lnTo>
                  <a:lnTo>
                    <a:pt x="3371710" y="1384300"/>
                  </a:lnTo>
                  <a:lnTo>
                    <a:pt x="3371697" y="1397000"/>
                  </a:lnTo>
                  <a:lnTo>
                    <a:pt x="3372218" y="1485900"/>
                  </a:lnTo>
                  <a:lnTo>
                    <a:pt x="3374466" y="1574800"/>
                  </a:lnTo>
                  <a:lnTo>
                    <a:pt x="3371100" y="1663700"/>
                  </a:lnTo>
                  <a:lnTo>
                    <a:pt x="3375850" y="1752600"/>
                  </a:lnTo>
                  <a:lnTo>
                    <a:pt x="3372345" y="1854200"/>
                  </a:lnTo>
                  <a:lnTo>
                    <a:pt x="3374161" y="1943100"/>
                  </a:lnTo>
                  <a:lnTo>
                    <a:pt x="3376523" y="2032000"/>
                  </a:lnTo>
                  <a:lnTo>
                    <a:pt x="3376917" y="2044700"/>
                  </a:lnTo>
                  <a:lnTo>
                    <a:pt x="3391839" y="2044700"/>
                  </a:lnTo>
                  <a:lnTo>
                    <a:pt x="3480803" y="2044700"/>
                  </a:lnTo>
                  <a:lnTo>
                    <a:pt x="3481514" y="2044700"/>
                  </a:lnTo>
                  <a:lnTo>
                    <a:pt x="3571913" y="2044700"/>
                  </a:lnTo>
                  <a:lnTo>
                    <a:pt x="3572675" y="2044700"/>
                  </a:lnTo>
                  <a:lnTo>
                    <a:pt x="3662972" y="2044700"/>
                  </a:lnTo>
                  <a:lnTo>
                    <a:pt x="3663607" y="2027339"/>
                  </a:lnTo>
                  <a:lnTo>
                    <a:pt x="3663454" y="2031987"/>
                  </a:lnTo>
                  <a:lnTo>
                    <a:pt x="3663035" y="2044700"/>
                  </a:lnTo>
                  <a:lnTo>
                    <a:pt x="3936847" y="2044700"/>
                  </a:lnTo>
                  <a:lnTo>
                    <a:pt x="3936771" y="2030323"/>
                  </a:lnTo>
                  <a:lnTo>
                    <a:pt x="3936860" y="2032000"/>
                  </a:lnTo>
                  <a:lnTo>
                    <a:pt x="3936847" y="2044700"/>
                  </a:lnTo>
                  <a:lnTo>
                    <a:pt x="3937533" y="2044700"/>
                  </a:lnTo>
                  <a:lnTo>
                    <a:pt x="4210100" y="2044700"/>
                  </a:lnTo>
                  <a:lnTo>
                    <a:pt x="4210050" y="2030323"/>
                  </a:lnTo>
                  <a:lnTo>
                    <a:pt x="4210164" y="2031631"/>
                  </a:lnTo>
                  <a:lnTo>
                    <a:pt x="4210291" y="2006600"/>
                  </a:lnTo>
                  <a:close/>
                </a:path>
                <a:path w="5687694" h="4561840">
                  <a:moveTo>
                    <a:pt x="4217416" y="852373"/>
                  </a:moveTo>
                  <a:lnTo>
                    <a:pt x="4196016" y="827824"/>
                  </a:lnTo>
                  <a:lnTo>
                    <a:pt x="4194327" y="827824"/>
                  </a:lnTo>
                  <a:lnTo>
                    <a:pt x="4145737" y="789724"/>
                  </a:lnTo>
                  <a:lnTo>
                    <a:pt x="4129544" y="777024"/>
                  </a:lnTo>
                  <a:lnTo>
                    <a:pt x="4128668" y="777024"/>
                  </a:lnTo>
                  <a:lnTo>
                    <a:pt x="4127677" y="764324"/>
                  </a:lnTo>
                  <a:lnTo>
                    <a:pt x="4121861" y="781748"/>
                  </a:lnTo>
                  <a:lnTo>
                    <a:pt x="4119194" y="783374"/>
                  </a:lnTo>
                  <a:lnTo>
                    <a:pt x="4127677" y="764324"/>
                  </a:lnTo>
                  <a:lnTo>
                    <a:pt x="4103560" y="751624"/>
                  </a:lnTo>
                  <a:lnTo>
                    <a:pt x="4039298" y="751624"/>
                  </a:lnTo>
                  <a:lnTo>
                    <a:pt x="4038384" y="751624"/>
                  </a:lnTo>
                  <a:lnTo>
                    <a:pt x="4110710" y="802424"/>
                  </a:lnTo>
                  <a:lnTo>
                    <a:pt x="4114076" y="794867"/>
                  </a:lnTo>
                  <a:lnTo>
                    <a:pt x="4172750" y="852373"/>
                  </a:lnTo>
                  <a:lnTo>
                    <a:pt x="4174312" y="852373"/>
                  </a:lnTo>
                  <a:lnTo>
                    <a:pt x="4217416" y="852373"/>
                  </a:lnTo>
                  <a:close/>
                </a:path>
                <a:path w="5687694" h="4561840">
                  <a:moveTo>
                    <a:pt x="4235170" y="4104424"/>
                  </a:moveTo>
                  <a:lnTo>
                    <a:pt x="4207510" y="4028224"/>
                  </a:lnTo>
                  <a:lnTo>
                    <a:pt x="4188193" y="4028224"/>
                  </a:lnTo>
                  <a:lnTo>
                    <a:pt x="4174223" y="4028224"/>
                  </a:lnTo>
                  <a:lnTo>
                    <a:pt x="4173499" y="4028224"/>
                  </a:lnTo>
                  <a:lnTo>
                    <a:pt x="4205782" y="4117124"/>
                  </a:lnTo>
                  <a:lnTo>
                    <a:pt x="4234954" y="4104424"/>
                  </a:lnTo>
                  <a:lnTo>
                    <a:pt x="4220464" y="4110786"/>
                  </a:lnTo>
                  <a:lnTo>
                    <a:pt x="4234993" y="4104513"/>
                  </a:lnTo>
                  <a:lnTo>
                    <a:pt x="4235170" y="4104424"/>
                  </a:lnTo>
                  <a:close/>
                </a:path>
                <a:path w="5687694" h="4561840">
                  <a:moveTo>
                    <a:pt x="4255859" y="4199674"/>
                  </a:moveTo>
                  <a:lnTo>
                    <a:pt x="4241343" y="4205948"/>
                  </a:lnTo>
                  <a:lnTo>
                    <a:pt x="4241546" y="4205948"/>
                  </a:lnTo>
                  <a:lnTo>
                    <a:pt x="4255859" y="4199674"/>
                  </a:lnTo>
                  <a:close/>
                </a:path>
                <a:path w="5687694" h="4561840">
                  <a:moveTo>
                    <a:pt x="4261218" y="3558324"/>
                  </a:moveTo>
                  <a:lnTo>
                    <a:pt x="4232072" y="3545725"/>
                  </a:lnTo>
                  <a:lnTo>
                    <a:pt x="4198378" y="3621824"/>
                  </a:lnTo>
                  <a:lnTo>
                    <a:pt x="4198594" y="3621925"/>
                  </a:lnTo>
                  <a:lnTo>
                    <a:pt x="4161459" y="3710724"/>
                  </a:lnTo>
                  <a:lnTo>
                    <a:pt x="4175747" y="3717074"/>
                  </a:lnTo>
                  <a:lnTo>
                    <a:pt x="4190060" y="3723424"/>
                  </a:lnTo>
                  <a:lnTo>
                    <a:pt x="4175747" y="3717074"/>
                  </a:lnTo>
                  <a:lnTo>
                    <a:pt x="4161396" y="3710724"/>
                  </a:lnTo>
                  <a:lnTo>
                    <a:pt x="4124934" y="3786924"/>
                  </a:lnTo>
                  <a:lnTo>
                    <a:pt x="4125988" y="3787394"/>
                  </a:lnTo>
                  <a:lnTo>
                    <a:pt x="4074376" y="3863124"/>
                  </a:lnTo>
                  <a:lnTo>
                    <a:pt x="4087368" y="3869474"/>
                  </a:lnTo>
                  <a:lnTo>
                    <a:pt x="4083126" y="3871684"/>
                  </a:lnTo>
                  <a:lnTo>
                    <a:pt x="4091876" y="3871684"/>
                  </a:lnTo>
                  <a:lnTo>
                    <a:pt x="4103154" y="3871684"/>
                  </a:lnTo>
                  <a:lnTo>
                    <a:pt x="4106189" y="3871684"/>
                  </a:lnTo>
                  <a:lnTo>
                    <a:pt x="4104576" y="3869601"/>
                  </a:lnTo>
                  <a:lnTo>
                    <a:pt x="4108996" y="3863124"/>
                  </a:lnTo>
                  <a:lnTo>
                    <a:pt x="4152277" y="3799624"/>
                  </a:lnTo>
                  <a:lnTo>
                    <a:pt x="4139298" y="3793274"/>
                  </a:lnTo>
                  <a:lnTo>
                    <a:pt x="4153662" y="3799624"/>
                  </a:lnTo>
                  <a:lnTo>
                    <a:pt x="4159732" y="3786924"/>
                  </a:lnTo>
                  <a:lnTo>
                    <a:pt x="4190123" y="3723424"/>
                  </a:lnTo>
                  <a:lnTo>
                    <a:pt x="4227233" y="3634524"/>
                  </a:lnTo>
                  <a:lnTo>
                    <a:pt x="4204335" y="3624427"/>
                  </a:lnTo>
                  <a:lnTo>
                    <a:pt x="4212933" y="3628174"/>
                  </a:lnTo>
                  <a:lnTo>
                    <a:pt x="4205211" y="3624757"/>
                  </a:lnTo>
                  <a:lnTo>
                    <a:pt x="4227487" y="3634524"/>
                  </a:lnTo>
                  <a:lnTo>
                    <a:pt x="4233113" y="3621824"/>
                  </a:lnTo>
                  <a:lnTo>
                    <a:pt x="4261218" y="3558324"/>
                  </a:lnTo>
                  <a:close/>
                </a:path>
                <a:path w="5687694" h="4561840">
                  <a:moveTo>
                    <a:pt x="4261485" y="916292"/>
                  </a:moveTo>
                  <a:lnTo>
                    <a:pt x="4252696" y="904024"/>
                  </a:lnTo>
                  <a:lnTo>
                    <a:pt x="4228376" y="915593"/>
                  </a:lnTo>
                  <a:lnTo>
                    <a:pt x="4239349" y="904024"/>
                  </a:lnTo>
                  <a:lnTo>
                    <a:pt x="4252696" y="904024"/>
                  </a:lnTo>
                  <a:lnTo>
                    <a:pt x="4252112" y="891324"/>
                  </a:lnTo>
                  <a:lnTo>
                    <a:pt x="4251388" y="891324"/>
                  </a:lnTo>
                  <a:lnTo>
                    <a:pt x="4218165" y="853224"/>
                  </a:lnTo>
                  <a:lnTo>
                    <a:pt x="4173626" y="853224"/>
                  </a:lnTo>
                  <a:lnTo>
                    <a:pt x="4171937" y="853224"/>
                  </a:lnTo>
                  <a:lnTo>
                    <a:pt x="4226915" y="916292"/>
                  </a:lnTo>
                  <a:lnTo>
                    <a:pt x="4227703" y="916292"/>
                  </a:lnTo>
                  <a:lnTo>
                    <a:pt x="4261485" y="916292"/>
                  </a:lnTo>
                  <a:close/>
                </a:path>
                <a:path w="5687694" h="4561840">
                  <a:moveTo>
                    <a:pt x="4270337" y="4193324"/>
                  </a:moveTo>
                  <a:lnTo>
                    <a:pt x="4234993" y="4104513"/>
                  </a:lnTo>
                  <a:lnTo>
                    <a:pt x="4205998" y="4117124"/>
                  </a:lnTo>
                  <a:lnTo>
                    <a:pt x="4241343" y="4205948"/>
                  </a:lnTo>
                  <a:lnTo>
                    <a:pt x="4270337" y="4193324"/>
                  </a:lnTo>
                  <a:close/>
                </a:path>
                <a:path w="5687694" h="4561840">
                  <a:moveTo>
                    <a:pt x="4275899" y="4205948"/>
                  </a:moveTo>
                  <a:lnTo>
                    <a:pt x="4270553" y="4193324"/>
                  </a:lnTo>
                  <a:lnTo>
                    <a:pt x="4241546" y="4205948"/>
                  </a:lnTo>
                  <a:lnTo>
                    <a:pt x="4275899" y="4205948"/>
                  </a:lnTo>
                  <a:close/>
                </a:path>
                <a:path w="5687694" h="4561840">
                  <a:moveTo>
                    <a:pt x="4301972" y="2019300"/>
                  </a:moveTo>
                  <a:lnTo>
                    <a:pt x="4301414" y="2019300"/>
                  </a:lnTo>
                  <a:lnTo>
                    <a:pt x="4210291" y="2006600"/>
                  </a:lnTo>
                  <a:lnTo>
                    <a:pt x="4210189" y="2031936"/>
                  </a:lnTo>
                  <a:lnTo>
                    <a:pt x="4210164" y="2031631"/>
                  </a:lnTo>
                  <a:lnTo>
                    <a:pt x="4210100" y="2044700"/>
                  </a:lnTo>
                  <a:lnTo>
                    <a:pt x="4211269" y="2044700"/>
                  </a:lnTo>
                  <a:lnTo>
                    <a:pt x="4300664" y="2044700"/>
                  </a:lnTo>
                  <a:lnTo>
                    <a:pt x="4301223" y="2044700"/>
                  </a:lnTo>
                  <a:lnTo>
                    <a:pt x="4301312" y="2032000"/>
                  </a:lnTo>
                  <a:lnTo>
                    <a:pt x="4301972" y="2019300"/>
                  </a:lnTo>
                  <a:close/>
                </a:path>
                <a:path w="5687694" h="4561840">
                  <a:moveTo>
                    <a:pt x="4302798" y="4269524"/>
                  </a:moveTo>
                  <a:lnTo>
                    <a:pt x="4275937" y="4206024"/>
                  </a:lnTo>
                  <a:lnTo>
                    <a:pt x="4241381" y="4206024"/>
                  </a:lnTo>
                  <a:lnTo>
                    <a:pt x="4241152" y="4206024"/>
                  </a:lnTo>
                  <a:lnTo>
                    <a:pt x="4273397" y="4282224"/>
                  </a:lnTo>
                  <a:lnTo>
                    <a:pt x="4302798" y="4269524"/>
                  </a:lnTo>
                  <a:close/>
                </a:path>
                <a:path w="5687694" h="4561840">
                  <a:moveTo>
                    <a:pt x="4307408" y="3202470"/>
                  </a:moveTo>
                  <a:lnTo>
                    <a:pt x="4305719" y="3190024"/>
                  </a:lnTo>
                  <a:lnTo>
                    <a:pt x="4290161" y="3196374"/>
                  </a:lnTo>
                  <a:lnTo>
                    <a:pt x="4304995" y="3190024"/>
                  </a:lnTo>
                  <a:lnTo>
                    <a:pt x="4275556" y="3101124"/>
                  </a:lnTo>
                  <a:lnTo>
                    <a:pt x="4273296" y="3101124"/>
                  </a:lnTo>
                  <a:lnTo>
                    <a:pt x="4236732" y="3050324"/>
                  </a:lnTo>
                  <a:lnTo>
                    <a:pt x="4218444" y="3024924"/>
                  </a:lnTo>
                  <a:lnTo>
                    <a:pt x="4213847" y="3024924"/>
                  </a:lnTo>
                  <a:lnTo>
                    <a:pt x="4135691" y="2974124"/>
                  </a:lnTo>
                  <a:lnTo>
                    <a:pt x="4131945" y="2974124"/>
                  </a:lnTo>
                  <a:lnTo>
                    <a:pt x="4044746" y="2948724"/>
                  </a:lnTo>
                  <a:lnTo>
                    <a:pt x="4040517" y="2967774"/>
                  </a:lnTo>
                  <a:lnTo>
                    <a:pt x="4038600" y="2948724"/>
                  </a:lnTo>
                  <a:lnTo>
                    <a:pt x="3947693" y="2961424"/>
                  </a:lnTo>
                  <a:lnTo>
                    <a:pt x="3943096" y="2961424"/>
                  </a:lnTo>
                  <a:lnTo>
                    <a:pt x="3859822" y="2999524"/>
                  </a:lnTo>
                  <a:lnTo>
                    <a:pt x="3856913" y="2999524"/>
                  </a:lnTo>
                  <a:lnTo>
                    <a:pt x="3783939" y="3063024"/>
                  </a:lnTo>
                  <a:lnTo>
                    <a:pt x="3780459" y="3063024"/>
                  </a:lnTo>
                  <a:lnTo>
                    <a:pt x="3728948" y="3139224"/>
                  </a:lnTo>
                  <a:lnTo>
                    <a:pt x="3741851" y="3145574"/>
                  </a:lnTo>
                  <a:lnTo>
                    <a:pt x="3727932" y="3139224"/>
                  </a:lnTo>
                  <a:lnTo>
                    <a:pt x="3692995" y="3202724"/>
                  </a:lnTo>
                  <a:lnTo>
                    <a:pt x="3706914" y="3209074"/>
                  </a:lnTo>
                  <a:lnTo>
                    <a:pt x="3693960" y="3203600"/>
                  </a:lnTo>
                  <a:lnTo>
                    <a:pt x="3692995" y="3202724"/>
                  </a:lnTo>
                  <a:lnTo>
                    <a:pt x="3691890" y="3202724"/>
                  </a:lnTo>
                  <a:lnTo>
                    <a:pt x="3669957" y="3278924"/>
                  </a:lnTo>
                  <a:lnTo>
                    <a:pt x="3684981" y="3285274"/>
                  </a:lnTo>
                  <a:lnTo>
                    <a:pt x="3669931" y="3278924"/>
                  </a:lnTo>
                  <a:lnTo>
                    <a:pt x="3651872" y="3340735"/>
                  </a:lnTo>
                  <a:lnTo>
                    <a:pt x="3568319" y="3329749"/>
                  </a:lnTo>
                  <a:lnTo>
                    <a:pt x="3472599" y="3317024"/>
                  </a:lnTo>
                  <a:lnTo>
                    <a:pt x="3390887" y="3305949"/>
                  </a:lnTo>
                  <a:lnTo>
                    <a:pt x="3390684" y="3304324"/>
                  </a:lnTo>
                  <a:lnTo>
                    <a:pt x="3380752" y="3228124"/>
                  </a:lnTo>
                  <a:lnTo>
                    <a:pt x="3376231" y="3139224"/>
                  </a:lnTo>
                  <a:lnTo>
                    <a:pt x="3371189" y="3050324"/>
                  </a:lnTo>
                  <a:lnTo>
                    <a:pt x="3365804" y="2961424"/>
                  </a:lnTo>
                  <a:lnTo>
                    <a:pt x="3357511" y="2872524"/>
                  </a:lnTo>
                  <a:lnTo>
                    <a:pt x="3354616" y="2796324"/>
                  </a:lnTo>
                  <a:lnTo>
                    <a:pt x="3354120" y="2783624"/>
                  </a:lnTo>
                  <a:lnTo>
                    <a:pt x="3353816" y="2770924"/>
                  </a:lnTo>
                  <a:lnTo>
                    <a:pt x="3347212" y="2770924"/>
                  </a:lnTo>
                  <a:lnTo>
                    <a:pt x="3291090" y="2732824"/>
                  </a:lnTo>
                  <a:lnTo>
                    <a:pt x="3274288" y="2721419"/>
                  </a:lnTo>
                  <a:lnTo>
                    <a:pt x="3275507" y="2720124"/>
                  </a:lnTo>
                  <a:lnTo>
                    <a:pt x="3216706" y="2656954"/>
                  </a:lnTo>
                  <a:lnTo>
                    <a:pt x="3217380" y="2656624"/>
                  </a:lnTo>
                  <a:lnTo>
                    <a:pt x="3165995" y="2580856"/>
                  </a:lnTo>
                  <a:lnTo>
                    <a:pt x="3166935" y="2580424"/>
                  </a:lnTo>
                  <a:lnTo>
                    <a:pt x="3127032" y="2504224"/>
                  </a:lnTo>
                  <a:lnTo>
                    <a:pt x="3098800" y="2516924"/>
                  </a:lnTo>
                  <a:lnTo>
                    <a:pt x="3138703" y="2593124"/>
                  </a:lnTo>
                  <a:lnTo>
                    <a:pt x="3152825" y="2586774"/>
                  </a:lnTo>
                  <a:lnTo>
                    <a:pt x="3139935" y="2593124"/>
                  </a:lnTo>
                  <a:lnTo>
                    <a:pt x="3191611" y="2669324"/>
                  </a:lnTo>
                  <a:lnTo>
                    <a:pt x="3192589" y="2669324"/>
                  </a:lnTo>
                  <a:lnTo>
                    <a:pt x="3193427" y="2668435"/>
                  </a:lnTo>
                  <a:lnTo>
                    <a:pt x="3204489" y="2662974"/>
                  </a:lnTo>
                  <a:lnTo>
                    <a:pt x="3192589" y="2669324"/>
                  </a:lnTo>
                  <a:lnTo>
                    <a:pt x="3251695" y="2745524"/>
                  </a:lnTo>
                  <a:lnTo>
                    <a:pt x="3254819" y="2745524"/>
                  </a:lnTo>
                  <a:lnTo>
                    <a:pt x="3323056" y="2791853"/>
                  </a:lnTo>
                  <a:lnTo>
                    <a:pt x="3326168" y="2872524"/>
                  </a:lnTo>
                  <a:lnTo>
                    <a:pt x="3334486" y="2961424"/>
                  </a:lnTo>
                  <a:lnTo>
                    <a:pt x="3339820" y="3050324"/>
                  </a:lnTo>
                  <a:lnTo>
                    <a:pt x="3344862" y="3139224"/>
                  </a:lnTo>
                  <a:lnTo>
                    <a:pt x="3349498" y="3228124"/>
                  </a:lnTo>
                  <a:lnTo>
                    <a:pt x="3361194" y="3317024"/>
                  </a:lnTo>
                  <a:lnTo>
                    <a:pt x="3362756" y="3329724"/>
                  </a:lnTo>
                  <a:lnTo>
                    <a:pt x="3374593" y="3329724"/>
                  </a:lnTo>
                  <a:lnTo>
                    <a:pt x="3468166" y="3342424"/>
                  </a:lnTo>
                  <a:lnTo>
                    <a:pt x="3563886" y="3367824"/>
                  </a:lnTo>
                  <a:lnTo>
                    <a:pt x="3564102" y="3367824"/>
                  </a:lnTo>
                  <a:lnTo>
                    <a:pt x="3564559" y="3362096"/>
                  </a:lnTo>
                  <a:lnTo>
                    <a:pt x="3566109" y="3348774"/>
                  </a:lnTo>
                  <a:lnTo>
                    <a:pt x="3564102" y="3367824"/>
                  </a:lnTo>
                  <a:lnTo>
                    <a:pt x="3660724" y="3380524"/>
                  </a:lnTo>
                  <a:lnTo>
                    <a:pt x="3673957" y="3380524"/>
                  </a:lnTo>
                  <a:lnTo>
                    <a:pt x="3677767" y="3367824"/>
                  </a:lnTo>
                  <a:lnTo>
                    <a:pt x="3700043" y="3291624"/>
                  </a:lnTo>
                  <a:lnTo>
                    <a:pt x="3721951" y="3215424"/>
                  </a:lnTo>
                  <a:lnTo>
                    <a:pt x="3721049" y="3215043"/>
                  </a:lnTo>
                  <a:lnTo>
                    <a:pt x="3755771" y="3151924"/>
                  </a:lnTo>
                  <a:lnTo>
                    <a:pt x="3754996" y="3151568"/>
                  </a:lnTo>
                  <a:lnTo>
                    <a:pt x="3800119" y="3084830"/>
                  </a:lnTo>
                  <a:lnTo>
                    <a:pt x="3802799" y="3088424"/>
                  </a:lnTo>
                  <a:lnTo>
                    <a:pt x="3875760" y="3024924"/>
                  </a:lnTo>
                  <a:lnTo>
                    <a:pt x="3875024" y="3023933"/>
                  </a:lnTo>
                  <a:lnTo>
                    <a:pt x="3950512" y="2989402"/>
                  </a:lnTo>
                  <a:lnTo>
                    <a:pt x="3951528" y="2999524"/>
                  </a:lnTo>
                  <a:lnTo>
                    <a:pt x="4038269" y="2987408"/>
                  </a:lnTo>
                  <a:lnTo>
                    <a:pt x="4123474" y="3012224"/>
                  </a:lnTo>
                  <a:lnTo>
                    <a:pt x="4125468" y="3003258"/>
                  </a:lnTo>
                  <a:lnTo>
                    <a:pt x="4195089" y="3048508"/>
                  </a:lnTo>
                  <a:lnTo>
                    <a:pt x="4193298" y="3050324"/>
                  </a:lnTo>
                  <a:lnTo>
                    <a:pt x="4248137" y="3126524"/>
                  </a:lnTo>
                  <a:lnTo>
                    <a:pt x="4249598" y="3125051"/>
                  </a:lnTo>
                  <a:lnTo>
                    <a:pt x="4275226" y="3202470"/>
                  </a:lnTo>
                  <a:lnTo>
                    <a:pt x="4275899" y="3202470"/>
                  </a:lnTo>
                  <a:lnTo>
                    <a:pt x="4307408" y="3202470"/>
                  </a:lnTo>
                  <a:close/>
                </a:path>
                <a:path w="5687694" h="4561840">
                  <a:moveTo>
                    <a:pt x="4310126" y="3380524"/>
                  </a:moveTo>
                  <a:lnTo>
                    <a:pt x="4279354" y="3367925"/>
                  </a:lnTo>
                  <a:lnTo>
                    <a:pt x="4261028" y="3456724"/>
                  </a:lnTo>
                  <a:lnTo>
                    <a:pt x="4261510" y="3456927"/>
                  </a:lnTo>
                  <a:lnTo>
                    <a:pt x="4231843" y="3545624"/>
                  </a:lnTo>
                  <a:lnTo>
                    <a:pt x="4232072" y="3545725"/>
                  </a:lnTo>
                  <a:lnTo>
                    <a:pt x="4246664" y="3551974"/>
                  </a:lnTo>
                  <a:lnTo>
                    <a:pt x="4232110" y="3545624"/>
                  </a:lnTo>
                  <a:lnTo>
                    <a:pt x="4260964" y="3558108"/>
                  </a:lnTo>
                  <a:lnTo>
                    <a:pt x="4261218" y="3558324"/>
                  </a:lnTo>
                  <a:lnTo>
                    <a:pt x="4261497" y="3558324"/>
                  </a:lnTo>
                  <a:lnTo>
                    <a:pt x="4265739" y="3545624"/>
                  </a:lnTo>
                  <a:lnTo>
                    <a:pt x="4291228" y="3469424"/>
                  </a:lnTo>
                  <a:lnTo>
                    <a:pt x="4276407" y="3463074"/>
                  </a:lnTo>
                  <a:lnTo>
                    <a:pt x="4290720" y="3468992"/>
                  </a:lnTo>
                  <a:lnTo>
                    <a:pt x="4291228" y="3469424"/>
                  </a:lnTo>
                  <a:lnTo>
                    <a:pt x="4291787" y="3469424"/>
                  </a:lnTo>
                  <a:lnTo>
                    <a:pt x="4294403" y="3456724"/>
                  </a:lnTo>
                  <a:lnTo>
                    <a:pt x="4310126" y="3380524"/>
                  </a:lnTo>
                  <a:close/>
                </a:path>
                <a:path w="5687694" h="4561840">
                  <a:moveTo>
                    <a:pt x="4314482" y="1062774"/>
                  </a:moveTo>
                  <a:lnTo>
                    <a:pt x="4299686" y="1069035"/>
                  </a:lnTo>
                  <a:lnTo>
                    <a:pt x="4299928" y="1069035"/>
                  </a:lnTo>
                  <a:lnTo>
                    <a:pt x="4314482" y="1062774"/>
                  </a:lnTo>
                  <a:close/>
                </a:path>
                <a:path w="5687694" h="4561840">
                  <a:moveTo>
                    <a:pt x="4318051" y="3278924"/>
                  </a:moveTo>
                  <a:lnTo>
                    <a:pt x="4317822" y="3278924"/>
                  </a:lnTo>
                  <a:lnTo>
                    <a:pt x="4307446" y="3202724"/>
                  </a:lnTo>
                  <a:lnTo>
                    <a:pt x="4275315" y="3202724"/>
                  </a:lnTo>
                  <a:lnTo>
                    <a:pt x="4274591" y="3202724"/>
                  </a:lnTo>
                  <a:lnTo>
                    <a:pt x="4285983" y="3286366"/>
                  </a:lnTo>
                  <a:lnTo>
                    <a:pt x="4279100" y="3367824"/>
                  </a:lnTo>
                  <a:lnTo>
                    <a:pt x="4279354" y="3367925"/>
                  </a:lnTo>
                  <a:lnTo>
                    <a:pt x="4294746" y="3374174"/>
                  </a:lnTo>
                  <a:lnTo>
                    <a:pt x="4279379" y="3367824"/>
                  </a:lnTo>
                  <a:lnTo>
                    <a:pt x="4310405" y="3380524"/>
                  </a:lnTo>
                  <a:lnTo>
                    <a:pt x="4311472" y="3367824"/>
                  </a:lnTo>
                  <a:lnTo>
                    <a:pt x="4317911" y="3291624"/>
                  </a:lnTo>
                  <a:lnTo>
                    <a:pt x="4302264" y="3285274"/>
                  </a:lnTo>
                  <a:lnTo>
                    <a:pt x="4307471" y="3283153"/>
                  </a:lnTo>
                  <a:lnTo>
                    <a:pt x="4317911" y="3291624"/>
                  </a:lnTo>
                  <a:lnTo>
                    <a:pt x="4318051" y="3278924"/>
                  </a:lnTo>
                  <a:close/>
                </a:path>
                <a:path w="5687694" h="4561840">
                  <a:moveTo>
                    <a:pt x="4329227" y="1056424"/>
                  </a:moveTo>
                  <a:lnTo>
                    <a:pt x="4299597" y="980224"/>
                  </a:lnTo>
                  <a:lnTo>
                    <a:pt x="4299051" y="967524"/>
                  </a:lnTo>
                  <a:lnTo>
                    <a:pt x="4298200" y="967524"/>
                  </a:lnTo>
                  <a:lnTo>
                    <a:pt x="4261802" y="916724"/>
                  </a:lnTo>
                  <a:lnTo>
                    <a:pt x="4227296" y="916724"/>
                  </a:lnTo>
                  <a:lnTo>
                    <a:pt x="4225988" y="916724"/>
                  </a:lnTo>
                  <a:lnTo>
                    <a:pt x="4271492" y="992924"/>
                  </a:lnTo>
                  <a:lnTo>
                    <a:pt x="4273651" y="990879"/>
                  </a:lnTo>
                  <a:lnTo>
                    <a:pt x="4299686" y="1069035"/>
                  </a:lnTo>
                  <a:lnTo>
                    <a:pt x="4329227" y="1056424"/>
                  </a:lnTo>
                  <a:close/>
                </a:path>
                <a:path w="5687694" h="4561840">
                  <a:moveTo>
                    <a:pt x="4333672" y="1069035"/>
                  </a:moveTo>
                  <a:lnTo>
                    <a:pt x="4329493" y="1056424"/>
                  </a:lnTo>
                  <a:lnTo>
                    <a:pt x="4299928" y="1069035"/>
                  </a:lnTo>
                  <a:lnTo>
                    <a:pt x="4333672" y="1069035"/>
                  </a:lnTo>
                  <a:close/>
                </a:path>
                <a:path w="5687694" h="4561840">
                  <a:moveTo>
                    <a:pt x="4392650" y="0"/>
                  </a:moveTo>
                  <a:lnTo>
                    <a:pt x="4391952" y="0"/>
                  </a:lnTo>
                  <a:lnTo>
                    <a:pt x="4392257" y="12700"/>
                  </a:lnTo>
                  <a:lnTo>
                    <a:pt x="4392650" y="0"/>
                  </a:lnTo>
                  <a:close/>
                </a:path>
                <a:path w="5687694" h="4561840">
                  <a:moveTo>
                    <a:pt x="4484382" y="38100"/>
                  </a:moveTo>
                  <a:lnTo>
                    <a:pt x="4483379" y="25400"/>
                  </a:lnTo>
                  <a:lnTo>
                    <a:pt x="4482985" y="38100"/>
                  </a:lnTo>
                  <a:lnTo>
                    <a:pt x="4484382" y="38100"/>
                  </a:lnTo>
                  <a:close/>
                </a:path>
                <a:path w="5687694" h="4561840">
                  <a:moveTo>
                    <a:pt x="4543679" y="4307624"/>
                  </a:moveTo>
                  <a:lnTo>
                    <a:pt x="4512678" y="4294924"/>
                  </a:lnTo>
                  <a:lnTo>
                    <a:pt x="4501083" y="4371581"/>
                  </a:lnTo>
                  <a:lnTo>
                    <a:pt x="4500016" y="4371124"/>
                  </a:lnTo>
                  <a:lnTo>
                    <a:pt x="4475175" y="4447705"/>
                  </a:lnTo>
                  <a:lnTo>
                    <a:pt x="4474845" y="4447324"/>
                  </a:lnTo>
                  <a:lnTo>
                    <a:pt x="4423791" y="4503344"/>
                  </a:lnTo>
                  <a:lnTo>
                    <a:pt x="4422191" y="4498124"/>
                  </a:lnTo>
                  <a:lnTo>
                    <a:pt x="4364190" y="4527842"/>
                  </a:lnTo>
                  <a:lnTo>
                    <a:pt x="4348797" y="4460024"/>
                  </a:lnTo>
                  <a:lnTo>
                    <a:pt x="4348531" y="4460024"/>
                  </a:lnTo>
                  <a:lnTo>
                    <a:pt x="4322115" y="4371124"/>
                  </a:lnTo>
                  <a:lnTo>
                    <a:pt x="4322445" y="4371124"/>
                  </a:lnTo>
                  <a:lnTo>
                    <a:pt x="4303471" y="4282224"/>
                  </a:lnTo>
                  <a:lnTo>
                    <a:pt x="4303217" y="4282224"/>
                  </a:lnTo>
                  <a:lnTo>
                    <a:pt x="4302798" y="4269524"/>
                  </a:lnTo>
                  <a:lnTo>
                    <a:pt x="4288104" y="4282224"/>
                  </a:lnTo>
                  <a:lnTo>
                    <a:pt x="4273397" y="4282224"/>
                  </a:lnTo>
                  <a:lnTo>
                    <a:pt x="4272737" y="4282224"/>
                  </a:lnTo>
                  <a:lnTo>
                    <a:pt x="4291711" y="4371124"/>
                  </a:lnTo>
                  <a:lnTo>
                    <a:pt x="4292041" y="4371124"/>
                  </a:lnTo>
                  <a:lnTo>
                    <a:pt x="4318457" y="4460024"/>
                  </a:lnTo>
                  <a:lnTo>
                    <a:pt x="4318190" y="4460024"/>
                  </a:lnTo>
                  <a:lnTo>
                    <a:pt x="4338358" y="4548924"/>
                  </a:lnTo>
                  <a:lnTo>
                    <a:pt x="4342460" y="4561624"/>
                  </a:lnTo>
                  <a:lnTo>
                    <a:pt x="4359491" y="4561624"/>
                  </a:lnTo>
                  <a:lnTo>
                    <a:pt x="4396664" y="4548924"/>
                  </a:lnTo>
                  <a:lnTo>
                    <a:pt x="4433849" y="4536224"/>
                  </a:lnTo>
                  <a:lnTo>
                    <a:pt x="4428020" y="4517174"/>
                  </a:lnTo>
                  <a:lnTo>
                    <a:pt x="4429696" y="4518139"/>
                  </a:lnTo>
                  <a:lnTo>
                    <a:pt x="4433849" y="4536224"/>
                  </a:lnTo>
                  <a:lnTo>
                    <a:pt x="4436796" y="4536224"/>
                  </a:lnTo>
                  <a:lnTo>
                    <a:pt x="4439069" y="4523524"/>
                  </a:lnTo>
                  <a:lnTo>
                    <a:pt x="4453534" y="4510824"/>
                  </a:lnTo>
                  <a:lnTo>
                    <a:pt x="4496943" y="4472724"/>
                  </a:lnTo>
                  <a:lnTo>
                    <a:pt x="4499394" y="4472724"/>
                  </a:lnTo>
                  <a:lnTo>
                    <a:pt x="4500600" y="4460024"/>
                  </a:lnTo>
                  <a:lnTo>
                    <a:pt x="4529442" y="4383824"/>
                  </a:lnTo>
                  <a:lnTo>
                    <a:pt x="4530229" y="4383824"/>
                  </a:lnTo>
                  <a:lnTo>
                    <a:pt x="4543679" y="4307624"/>
                  </a:lnTo>
                  <a:close/>
                </a:path>
                <a:path w="5687694" h="4561840">
                  <a:moveTo>
                    <a:pt x="4722609" y="1310043"/>
                  </a:moveTo>
                  <a:lnTo>
                    <a:pt x="4694847" y="1297724"/>
                  </a:lnTo>
                  <a:lnTo>
                    <a:pt x="4637557" y="1272324"/>
                  </a:lnTo>
                  <a:lnTo>
                    <a:pt x="4636109" y="1272324"/>
                  </a:lnTo>
                  <a:lnTo>
                    <a:pt x="4634522" y="1284389"/>
                  </a:lnTo>
                  <a:lnTo>
                    <a:pt x="4632757" y="1291374"/>
                  </a:lnTo>
                  <a:lnTo>
                    <a:pt x="4636109" y="1272324"/>
                  </a:lnTo>
                  <a:lnTo>
                    <a:pt x="4548860" y="1259763"/>
                  </a:lnTo>
                  <a:lnTo>
                    <a:pt x="4548911" y="1259624"/>
                  </a:lnTo>
                  <a:lnTo>
                    <a:pt x="4462615" y="1234313"/>
                  </a:lnTo>
                  <a:lnTo>
                    <a:pt x="4383024" y="1210551"/>
                  </a:lnTo>
                  <a:lnTo>
                    <a:pt x="4386961" y="1208824"/>
                  </a:lnTo>
                  <a:lnTo>
                    <a:pt x="4354284" y="1132827"/>
                  </a:lnTo>
                  <a:lnTo>
                    <a:pt x="4354754" y="1132624"/>
                  </a:lnTo>
                  <a:lnTo>
                    <a:pt x="4333697" y="1069124"/>
                  </a:lnTo>
                  <a:lnTo>
                    <a:pt x="4299724" y="1069124"/>
                  </a:lnTo>
                  <a:lnTo>
                    <a:pt x="4299458" y="1069124"/>
                  </a:lnTo>
                  <a:lnTo>
                    <a:pt x="4324718" y="1145324"/>
                  </a:lnTo>
                  <a:lnTo>
                    <a:pt x="4339729" y="1138974"/>
                  </a:lnTo>
                  <a:lnTo>
                    <a:pt x="4325264" y="1145324"/>
                  </a:lnTo>
                  <a:lnTo>
                    <a:pt x="4358030" y="1221524"/>
                  </a:lnTo>
                  <a:lnTo>
                    <a:pt x="4375315" y="1213942"/>
                  </a:lnTo>
                  <a:lnTo>
                    <a:pt x="4372495" y="1221524"/>
                  </a:lnTo>
                  <a:lnTo>
                    <a:pt x="4358030" y="1221524"/>
                  </a:lnTo>
                  <a:lnTo>
                    <a:pt x="4360862" y="1234224"/>
                  </a:lnTo>
                  <a:lnTo>
                    <a:pt x="4367784" y="1234224"/>
                  </a:lnTo>
                  <a:lnTo>
                    <a:pt x="4453229" y="1259624"/>
                  </a:lnTo>
                  <a:lnTo>
                    <a:pt x="4453572" y="1259624"/>
                  </a:lnTo>
                  <a:lnTo>
                    <a:pt x="4540174" y="1285024"/>
                  </a:lnTo>
                  <a:lnTo>
                    <a:pt x="4541190" y="1285024"/>
                  </a:lnTo>
                  <a:lnTo>
                    <a:pt x="4628045" y="1310043"/>
                  </a:lnTo>
                  <a:lnTo>
                    <a:pt x="4629455" y="1310043"/>
                  </a:lnTo>
                  <a:lnTo>
                    <a:pt x="4722609" y="1310043"/>
                  </a:lnTo>
                  <a:close/>
                </a:path>
                <a:path w="5687694" h="4561840">
                  <a:moveTo>
                    <a:pt x="4779022" y="1335392"/>
                  </a:moveTo>
                  <a:lnTo>
                    <a:pt x="4725200" y="1310424"/>
                  </a:lnTo>
                  <a:lnTo>
                    <a:pt x="4723498" y="1310424"/>
                  </a:lnTo>
                  <a:lnTo>
                    <a:pt x="4629391" y="1310424"/>
                  </a:lnTo>
                  <a:lnTo>
                    <a:pt x="4627943" y="1310424"/>
                  </a:lnTo>
                  <a:lnTo>
                    <a:pt x="4712398" y="1335392"/>
                  </a:lnTo>
                  <a:lnTo>
                    <a:pt x="4714024" y="1335392"/>
                  </a:lnTo>
                  <a:lnTo>
                    <a:pt x="4779022" y="1335392"/>
                  </a:lnTo>
                  <a:close/>
                </a:path>
                <a:path w="5687694" h="4561840">
                  <a:moveTo>
                    <a:pt x="4847971" y="0"/>
                  </a:moveTo>
                  <a:lnTo>
                    <a:pt x="4847971" y="0"/>
                  </a:lnTo>
                  <a:lnTo>
                    <a:pt x="4574502" y="0"/>
                  </a:lnTo>
                  <a:lnTo>
                    <a:pt x="4574502" y="12700"/>
                  </a:lnTo>
                  <a:lnTo>
                    <a:pt x="4574438" y="25400"/>
                  </a:lnTo>
                  <a:lnTo>
                    <a:pt x="4574489" y="12700"/>
                  </a:lnTo>
                  <a:lnTo>
                    <a:pt x="4574502" y="0"/>
                  </a:lnTo>
                  <a:lnTo>
                    <a:pt x="4573486" y="0"/>
                  </a:lnTo>
                  <a:lnTo>
                    <a:pt x="4483773" y="0"/>
                  </a:lnTo>
                  <a:lnTo>
                    <a:pt x="4482363" y="0"/>
                  </a:lnTo>
                  <a:lnTo>
                    <a:pt x="4392650" y="0"/>
                  </a:lnTo>
                  <a:lnTo>
                    <a:pt x="4392422" y="10769"/>
                  </a:lnTo>
                  <a:lnTo>
                    <a:pt x="4392307" y="22364"/>
                  </a:lnTo>
                  <a:lnTo>
                    <a:pt x="4392257" y="19050"/>
                  </a:lnTo>
                  <a:lnTo>
                    <a:pt x="4392180" y="22593"/>
                  </a:lnTo>
                  <a:lnTo>
                    <a:pt x="4392104" y="9880"/>
                  </a:lnTo>
                  <a:lnTo>
                    <a:pt x="4391952" y="0"/>
                  </a:lnTo>
                  <a:lnTo>
                    <a:pt x="4301045" y="0"/>
                  </a:lnTo>
                  <a:lnTo>
                    <a:pt x="4300867" y="0"/>
                  </a:lnTo>
                  <a:lnTo>
                    <a:pt x="4210621" y="0"/>
                  </a:lnTo>
                  <a:lnTo>
                    <a:pt x="4209923" y="0"/>
                  </a:lnTo>
                  <a:lnTo>
                    <a:pt x="4210050" y="19050"/>
                  </a:lnTo>
                  <a:lnTo>
                    <a:pt x="4210278" y="11061"/>
                  </a:lnTo>
                  <a:lnTo>
                    <a:pt x="4210164" y="38100"/>
                  </a:lnTo>
                  <a:lnTo>
                    <a:pt x="4301287" y="38100"/>
                  </a:lnTo>
                  <a:lnTo>
                    <a:pt x="4301464" y="38100"/>
                  </a:lnTo>
                  <a:lnTo>
                    <a:pt x="4301223" y="27825"/>
                  </a:lnTo>
                  <a:lnTo>
                    <a:pt x="4301210" y="25400"/>
                  </a:lnTo>
                  <a:lnTo>
                    <a:pt x="4301096" y="14338"/>
                  </a:lnTo>
                  <a:lnTo>
                    <a:pt x="4301172" y="19050"/>
                  </a:lnTo>
                  <a:lnTo>
                    <a:pt x="4301109" y="10909"/>
                  </a:lnTo>
                  <a:lnTo>
                    <a:pt x="4301223" y="22593"/>
                  </a:lnTo>
                  <a:lnTo>
                    <a:pt x="4301464" y="38100"/>
                  </a:lnTo>
                  <a:lnTo>
                    <a:pt x="4391863" y="38100"/>
                  </a:lnTo>
                  <a:lnTo>
                    <a:pt x="4392561" y="38100"/>
                  </a:lnTo>
                  <a:lnTo>
                    <a:pt x="4482985" y="38100"/>
                  </a:lnTo>
                  <a:lnTo>
                    <a:pt x="4483303" y="22593"/>
                  </a:lnTo>
                  <a:lnTo>
                    <a:pt x="4483290" y="17538"/>
                  </a:lnTo>
                  <a:lnTo>
                    <a:pt x="4483379" y="19050"/>
                  </a:lnTo>
                  <a:lnTo>
                    <a:pt x="4483493" y="13258"/>
                  </a:lnTo>
                  <a:lnTo>
                    <a:pt x="4483417" y="19723"/>
                  </a:lnTo>
                  <a:lnTo>
                    <a:pt x="4484382" y="38100"/>
                  </a:lnTo>
                  <a:lnTo>
                    <a:pt x="4575505" y="25400"/>
                  </a:lnTo>
                  <a:lnTo>
                    <a:pt x="4664773" y="25400"/>
                  </a:lnTo>
                  <a:lnTo>
                    <a:pt x="4755896" y="38100"/>
                  </a:lnTo>
                  <a:lnTo>
                    <a:pt x="4756632" y="38100"/>
                  </a:lnTo>
                  <a:lnTo>
                    <a:pt x="4756709" y="19723"/>
                  </a:lnTo>
                  <a:lnTo>
                    <a:pt x="4756772" y="13474"/>
                  </a:lnTo>
                  <a:lnTo>
                    <a:pt x="4756747" y="19037"/>
                  </a:lnTo>
                  <a:lnTo>
                    <a:pt x="4756632" y="38100"/>
                  </a:lnTo>
                  <a:lnTo>
                    <a:pt x="4847755" y="38100"/>
                  </a:lnTo>
                  <a:lnTo>
                    <a:pt x="4847653" y="14338"/>
                  </a:lnTo>
                  <a:lnTo>
                    <a:pt x="4847869" y="19037"/>
                  </a:lnTo>
                  <a:lnTo>
                    <a:pt x="4847971" y="0"/>
                  </a:lnTo>
                  <a:close/>
                </a:path>
                <a:path w="5687694" h="4561840">
                  <a:moveTo>
                    <a:pt x="4848720" y="38100"/>
                  </a:moveTo>
                  <a:lnTo>
                    <a:pt x="4847869" y="25400"/>
                  </a:lnTo>
                  <a:lnTo>
                    <a:pt x="4847755" y="38100"/>
                  </a:lnTo>
                  <a:lnTo>
                    <a:pt x="4848720" y="38100"/>
                  </a:lnTo>
                  <a:close/>
                </a:path>
                <a:path w="5687694" h="4561840">
                  <a:moveTo>
                    <a:pt x="4939220" y="0"/>
                  </a:moveTo>
                  <a:lnTo>
                    <a:pt x="4938141" y="0"/>
                  </a:lnTo>
                  <a:lnTo>
                    <a:pt x="4938992" y="12687"/>
                  </a:lnTo>
                  <a:lnTo>
                    <a:pt x="4939220" y="0"/>
                  </a:lnTo>
                  <a:close/>
                </a:path>
                <a:path w="5687694" h="4561840">
                  <a:moveTo>
                    <a:pt x="4949482" y="1411325"/>
                  </a:moveTo>
                  <a:lnTo>
                    <a:pt x="4891964" y="1373924"/>
                  </a:lnTo>
                  <a:lnTo>
                    <a:pt x="4884077" y="1392974"/>
                  </a:lnTo>
                  <a:lnTo>
                    <a:pt x="4886096" y="1386624"/>
                  </a:lnTo>
                  <a:lnTo>
                    <a:pt x="4888230" y="1379956"/>
                  </a:lnTo>
                  <a:lnTo>
                    <a:pt x="4891964" y="1373924"/>
                  </a:lnTo>
                  <a:lnTo>
                    <a:pt x="4890147" y="1373924"/>
                  </a:lnTo>
                  <a:lnTo>
                    <a:pt x="4807293" y="1348651"/>
                  </a:lnTo>
                  <a:lnTo>
                    <a:pt x="4807356" y="1348524"/>
                  </a:lnTo>
                  <a:lnTo>
                    <a:pt x="4779962" y="1335824"/>
                  </a:lnTo>
                  <a:lnTo>
                    <a:pt x="4713871" y="1335824"/>
                  </a:lnTo>
                  <a:lnTo>
                    <a:pt x="4712170" y="1335824"/>
                  </a:lnTo>
                  <a:lnTo>
                    <a:pt x="4794326" y="1373924"/>
                  </a:lnTo>
                  <a:lnTo>
                    <a:pt x="4800841" y="1361224"/>
                  </a:lnTo>
                  <a:lnTo>
                    <a:pt x="4794326" y="1373924"/>
                  </a:lnTo>
                  <a:lnTo>
                    <a:pt x="4794770" y="1373924"/>
                  </a:lnTo>
                  <a:lnTo>
                    <a:pt x="4876482" y="1411325"/>
                  </a:lnTo>
                  <a:lnTo>
                    <a:pt x="4878222" y="1411325"/>
                  </a:lnTo>
                  <a:lnTo>
                    <a:pt x="4949482" y="1411325"/>
                  </a:lnTo>
                  <a:close/>
                </a:path>
                <a:path w="5687694" h="4561840">
                  <a:moveTo>
                    <a:pt x="4985537" y="3850424"/>
                  </a:moveTo>
                  <a:lnTo>
                    <a:pt x="4984534" y="3850424"/>
                  </a:lnTo>
                  <a:lnTo>
                    <a:pt x="4974590" y="3858844"/>
                  </a:lnTo>
                  <a:lnTo>
                    <a:pt x="4969522" y="3856774"/>
                  </a:lnTo>
                  <a:lnTo>
                    <a:pt x="4984534" y="3850424"/>
                  </a:lnTo>
                  <a:lnTo>
                    <a:pt x="4965065" y="3786924"/>
                  </a:lnTo>
                  <a:lnTo>
                    <a:pt x="4946167" y="3786924"/>
                  </a:lnTo>
                  <a:lnTo>
                    <a:pt x="4932896" y="3786924"/>
                  </a:lnTo>
                  <a:lnTo>
                    <a:pt x="4931168" y="3786924"/>
                  </a:lnTo>
                  <a:lnTo>
                    <a:pt x="4953051" y="3858323"/>
                  </a:lnTo>
                  <a:lnTo>
                    <a:pt x="4945202" y="3927246"/>
                  </a:lnTo>
                  <a:lnTo>
                    <a:pt x="4913795" y="3991356"/>
                  </a:lnTo>
                  <a:lnTo>
                    <a:pt x="4912906" y="3990124"/>
                  </a:lnTo>
                  <a:lnTo>
                    <a:pt x="4847107" y="4040924"/>
                  </a:lnTo>
                  <a:lnTo>
                    <a:pt x="4847768" y="4041838"/>
                  </a:lnTo>
                  <a:lnTo>
                    <a:pt x="4774209" y="4066324"/>
                  </a:lnTo>
                  <a:lnTo>
                    <a:pt x="4774412" y="4067022"/>
                  </a:lnTo>
                  <a:lnTo>
                    <a:pt x="4696130" y="4091724"/>
                  </a:lnTo>
                  <a:lnTo>
                    <a:pt x="4696168" y="4091902"/>
                  </a:lnTo>
                  <a:lnTo>
                    <a:pt x="4615751" y="4104424"/>
                  </a:lnTo>
                  <a:lnTo>
                    <a:pt x="4613656" y="4104424"/>
                  </a:lnTo>
                  <a:lnTo>
                    <a:pt x="4534674" y="4117124"/>
                  </a:lnTo>
                  <a:lnTo>
                    <a:pt x="4539018" y="4136174"/>
                  </a:lnTo>
                  <a:lnTo>
                    <a:pt x="4537849" y="4135704"/>
                  </a:lnTo>
                  <a:lnTo>
                    <a:pt x="4534674" y="4117124"/>
                  </a:lnTo>
                  <a:lnTo>
                    <a:pt x="4524565" y="4129824"/>
                  </a:lnTo>
                  <a:lnTo>
                    <a:pt x="4523410" y="4129824"/>
                  </a:lnTo>
                  <a:lnTo>
                    <a:pt x="4514405" y="4218724"/>
                  </a:lnTo>
                  <a:lnTo>
                    <a:pt x="4512475" y="4294924"/>
                  </a:lnTo>
                  <a:lnTo>
                    <a:pt x="4512678" y="4294924"/>
                  </a:lnTo>
                  <a:lnTo>
                    <a:pt x="4528185" y="4294924"/>
                  </a:lnTo>
                  <a:lnTo>
                    <a:pt x="4543679" y="4307624"/>
                  </a:lnTo>
                  <a:lnTo>
                    <a:pt x="4543857" y="4307624"/>
                  </a:lnTo>
                  <a:lnTo>
                    <a:pt x="4543882" y="4294924"/>
                  </a:lnTo>
                  <a:lnTo>
                    <a:pt x="4545711" y="4218724"/>
                  </a:lnTo>
                  <a:lnTo>
                    <a:pt x="4553128" y="4155224"/>
                  </a:lnTo>
                  <a:lnTo>
                    <a:pt x="4553509" y="4151960"/>
                  </a:lnTo>
                  <a:lnTo>
                    <a:pt x="4622330" y="4129824"/>
                  </a:lnTo>
                  <a:lnTo>
                    <a:pt x="4622228" y="4129519"/>
                  </a:lnTo>
                  <a:lnTo>
                    <a:pt x="4701756" y="4117124"/>
                  </a:lnTo>
                  <a:lnTo>
                    <a:pt x="4702911" y="4117124"/>
                  </a:lnTo>
                  <a:lnTo>
                    <a:pt x="4783379" y="4104424"/>
                  </a:lnTo>
                  <a:lnTo>
                    <a:pt x="4781118" y="4091724"/>
                  </a:lnTo>
                  <a:lnTo>
                    <a:pt x="4779988" y="4085374"/>
                  </a:lnTo>
                  <a:lnTo>
                    <a:pt x="4781499" y="4090352"/>
                  </a:lnTo>
                  <a:lnTo>
                    <a:pt x="4783379" y="4104424"/>
                  </a:lnTo>
                  <a:lnTo>
                    <a:pt x="4785779" y="4104424"/>
                  </a:lnTo>
                  <a:lnTo>
                    <a:pt x="4836642" y="4079024"/>
                  </a:lnTo>
                  <a:lnTo>
                    <a:pt x="4862068" y="4066324"/>
                  </a:lnTo>
                  <a:lnTo>
                    <a:pt x="4865459" y="4066324"/>
                  </a:lnTo>
                  <a:lnTo>
                    <a:pt x="4881905" y="4053624"/>
                  </a:lnTo>
                  <a:lnTo>
                    <a:pt x="4898352" y="4040924"/>
                  </a:lnTo>
                  <a:lnTo>
                    <a:pt x="4931245" y="4015524"/>
                  </a:lnTo>
                  <a:lnTo>
                    <a:pt x="4935969" y="4015524"/>
                  </a:lnTo>
                  <a:lnTo>
                    <a:pt x="4942192" y="4002824"/>
                  </a:lnTo>
                  <a:lnTo>
                    <a:pt x="4973294" y="3939324"/>
                  </a:lnTo>
                  <a:lnTo>
                    <a:pt x="4974971" y="3939324"/>
                  </a:lnTo>
                  <a:lnTo>
                    <a:pt x="4976660" y="3926624"/>
                  </a:lnTo>
                  <a:lnTo>
                    <a:pt x="4985105" y="3863124"/>
                  </a:lnTo>
                  <a:lnTo>
                    <a:pt x="4985537" y="3850424"/>
                  </a:lnTo>
                  <a:close/>
                </a:path>
                <a:path w="5687694" h="4561840">
                  <a:moveTo>
                    <a:pt x="5006276" y="1449438"/>
                  </a:moveTo>
                  <a:lnTo>
                    <a:pt x="4972024" y="1424724"/>
                  </a:lnTo>
                  <a:lnTo>
                    <a:pt x="4970094" y="1424724"/>
                  </a:lnTo>
                  <a:lnTo>
                    <a:pt x="4950561" y="1412024"/>
                  </a:lnTo>
                  <a:lnTo>
                    <a:pt x="4878006" y="1412024"/>
                  </a:lnTo>
                  <a:lnTo>
                    <a:pt x="4876190" y="1412024"/>
                  </a:lnTo>
                  <a:lnTo>
                    <a:pt x="4952898" y="1449438"/>
                  </a:lnTo>
                  <a:lnTo>
                    <a:pt x="4954727" y="1449438"/>
                  </a:lnTo>
                  <a:lnTo>
                    <a:pt x="5006276" y="1449438"/>
                  </a:lnTo>
                  <a:close/>
                </a:path>
                <a:path w="5687694" h="4561840">
                  <a:moveTo>
                    <a:pt x="5030178" y="10960"/>
                  </a:moveTo>
                  <a:lnTo>
                    <a:pt x="5030076" y="12700"/>
                  </a:lnTo>
                  <a:lnTo>
                    <a:pt x="5030178" y="10960"/>
                  </a:lnTo>
                  <a:close/>
                </a:path>
                <a:path w="5687694" h="4561840">
                  <a:moveTo>
                    <a:pt x="5059324" y="1500606"/>
                  </a:moveTo>
                  <a:lnTo>
                    <a:pt x="5043424" y="1488224"/>
                  </a:lnTo>
                  <a:lnTo>
                    <a:pt x="5023599" y="1499844"/>
                  </a:lnTo>
                  <a:lnTo>
                    <a:pt x="5032591" y="1488224"/>
                  </a:lnTo>
                  <a:lnTo>
                    <a:pt x="5042941" y="1488224"/>
                  </a:lnTo>
                  <a:lnTo>
                    <a:pt x="5042408" y="1475524"/>
                  </a:lnTo>
                  <a:lnTo>
                    <a:pt x="5007216" y="1450124"/>
                  </a:lnTo>
                  <a:lnTo>
                    <a:pt x="4954308" y="1450124"/>
                  </a:lnTo>
                  <a:lnTo>
                    <a:pt x="4952377" y="1450124"/>
                  </a:lnTo>
                  <a:lnTo>
                    <a:pt x="5022304" y="1500606"/>
                  </a:lnTo>
                  <a:lnTo>
                    <a:pt x="5023002" y="1500606"/>
                  </a:lnTo>
                  <a:lnTo>
                    <a:pt x="5059324" y="1500606"/>
                  </a:lnTo>
                  <a:close/>
                </a:path>
                <a:path w="5687694" h="4561840">
                  <a:moveTo>
                    <a:pt x="5118824" y="1563712"/>
                  </a:moveTo>
                  <a:lnTo>
                    <a:pt x="5110886" y="1551724"/>
                  </a:lnTo>
                  <a:lnTo>
                    <a:pt x="5088585" y="1562595"/>
                  </a:lnTo>
                  <a:lnTo>
                    <a:pt x="5097856" y="1551724"/>
                  </a:lnTo>
                  <a:lnTo>
                    <a:pt x="5109934" y="1551724"/>
                  </a:lnTo>
                  <a:lnTo>
                    <a:pt x="5108689" y="1539024"/>
                  </a:lnTo>
                  <a:lnTo>
                    <a:pt x="5059743" y="1500924"/>
                  </a:lnTo>
                  <a:lnTo>
                    <a:pt x="5022761" y="1500924"/>
                  </a:lnTo>
                  <a:lnTo>
                    <a:pt x="5021745" y="1500924"/>
                  </a:lnTo>
                  <a:lnTo>
                    <a:pt x="5086286" y="1563712"/>
                  </a:lnTo>
                  <a:lnTo>
                    <a:pt x="5087620" y="1563712"/>
                  </a:lnTo>
                  <a:lnTo>
                    <a:pt x="5118824" y="1563712"/>
                  </a:lnTo>
                  <a:close/>
                </a:path>
                <a:path w="5687694" h="4561840">
                  <a:moveTo>
                    <a:pt x="5122329" y="38100"/>
                  </a:moveTo>
                  <a:lnTo>
                    <a:pt x="5121199" y="25400"/>
                  </a:lnTo>
                  <a:lnTo>
                    <a:pt x="5120475" y="38100"/>
                  </a:lnTo>
                  <a:lnTo>
                    <a:pt x="5122329" y="38100"/>
                  </a:lnTo>
                  <a:close/>
                </a:path>
                <a:path w="5687694" h="4561840">
                  <a:moveTo>
                    <a:pt x="5168201" y="1640103"/>
                  </a:moveTo>
                  <a:lnTo>
                    <a:pt x="5162842" y="1627924"/>
                  </a:lnTo>
                  <a:lnTo>
                    <a:pt x="5148250" y="1634274"/>
                  </a:lnTo>
                  <a:lnTo>
                    <a:pt x="5161292" y="1627924"/>
                  </a:lnTo>
                  <a:lnTo>
                    <a:pt x="5119294" y="1564424"/>
                  </a:lnTo>
                  <a:lnTo>
                    <a:pt x="5087023" y="1564424"/>
                  </a:lnTo>
                  <a:lnTo>
                    <a:pt x="5084826" y="1564424"/>
                  </a:lnTo>
                  <a:lnTo>
                    <a:pt x="5134876" y="1640103"/>
                  </a:lnTo>
                  <a:lnTo>
                    <a:pt x="5136286" y="1640103"/>
                  </a:lnTo>
                  <a:lnTo>
                    <a:pt x="5168201" y="1640103"/>
                  </a:lnTo>
                  <a:close/>
                </a:path>
                <a:path w="5687694" h="4561840">
                  <a:moveTo>
                    <a:pt x="5196357" y="1704124"/>
                  </a:moveTo>
                  <a:lnTo>
                    <a:pt x="5168430" y="1640624"/>
                  </a:lnTo>
                  <a:lnTo>
                    <a:pt x="5135219" y="1640624"/>
                  </a:lnTo>
                  <a:lnTo>
                    <a:pt x="5133670" y="1640624"/>
                  </a:lnTo>
                  <a:lnTo>
                    <a:pt x="5167185" y="1716824"/>
                  </a:lnTo>
                  <a:lnTo>
                    <a:pt x="5196357" y="1704124"/>
                  </a:lnTo>
                  <a:close/>
                </a:path>
                <a:path w="5687694" h="4561840">
                  <a:moveTo>
                    <a:pt x="5210086" y="3393224"/>
                  </a:moveTo>
                  <a:lnTo>
                    <a:pt x="5185092" y="3317024"/>
                  </a:lnTo>
                  <a:lnTo>
                    <a:pt x="5184521" y="3317024"/>
                  </a:lnTo>
                  <a:lnTo>
                    <a:pt x="5183517" y="3304324"/>
                  </a:lnTo>
                  <a:lnTo>
                    <a:pt x="5153253" y="3253524"/>
                  </a:lnTo>
                  <a:lnTo>
                    <a:pt x="5112563" y="3253524"/>
                  </a:lnTo>
                  <a:lnTo>
                    <a:pt x="5111166" y="3253524"/>
                  </a:lnTo>
                  <a:lnTo>
                    <a:pt x="5156568" y="3329724"/>
                  </a:lnTo>
                  <a:lnTo>
                    <a:pt x="5158143" y="3328238"/>
                  </a:lnTo>
                  <a:lnTo>
                    <a:pt x="5179987" y="3405924"/>
                  </a:lnTo>
                  <a:lnTo>
                    <a:pt x="5210086" y="3393224"/>
                  </a:lnTo>
                  <a:close/>
                </a:path>
                <a:path w="5687694" h="4561840">
                  <a:moveTo>
                    <a:pt x="5210505" y="1900974"/>
                  </a:moveTo>
                  <a:lnTo>
                    <a:pt x="5194947" y="1907273"/>
                  </a:lnTo>
                  <a:lnTo>
                    <a:pt x="5195074" y="1907273"/>
                  </a:lnTo>
                  <a:lnTo>
                    <a:pt x="5210505" y="1900974"/>
                  </a:lnTo>
                  <a:close/>
                </a:path>
                <a:path w="5687694" h="4561840">
                  <a:moveTo>
                    <a:pt x="5210810" y="3393224"/>
                  </a:moveTo>
                  <a:lnTo>
                    <a:pt x="5210086" y="3393224"/>
                  </a:lnTo>
                  <a:lnTo>
                    <a:pt x="5195036" y="3405924"/>
                  </a:lnTo>
                  <a:lnTo>
                    <a:pt x="5179987" y="3405924"/>
                  </a:lnTo>
                  <a:lnTo>
                    <a:pt x="5179326" y="3405924"/>
                  </a:lnTo>
                  <a:lnTo>
                    <a:pt x="5176825" y="3482124"/>
                  </a:lnTo>
                  <a:lnTo>
                    <a:pt x="5178463" y="3482784"/>
                  </a:lnTo>
                  <a:lnTo>
                    <a:pt x="5131613" y="3558324"/>
                  </a:lnTo>
                  <a:lnTo>
                    <a:pt x="5134026" y="3560572"/>
                  </a:lnTo>
                  <a:lnTo>
                    <a:pt x="5059832" y="3605593"/>
                  </a:lnTo>
                  <a:lnTo>
                    <a:pt x="5058257" y="3596424"/>
                  </a:lnTo>
                  <a:lnTo>
                    <a:pt x="4962461" y="3621824"/>
                  </a:lnTo>
                  <a:lnTo>
                    <a:pt x="4962512" y="3622002"/>
                  </a:lnTo>
                  <a:lnTo>
                    <a:pt x="4867211" y="3634524"/>
                  </a:lnTo>
                  <a:lnTo>
                    <a:pt x="4844580" y="3634524"/>
                  </a:lnTo>
                  <a:lnTo>
                    <a:pt x="4855248" y="3659924"/>
                  </a:lnTo>
                  <a:lnTo>
                    <a:pt x="4869129" y="3647224"/>
                  </a:lnTo>
                  <a:lnTo>
                    <a:pt x="4870031" y="3653167"/>
                  </a:lnTo>
                  <a:lnTo>
                    <a:pt x="4855248" y="3659924"/>
                  </a:lnTo>
                  <a:lnTo>
                    <a:pt x="4889919" y="3723424"/>
                  </a:lnTo>
                  <a:lnTo>
                    <a:pt x="4890528" y="3723424"/>
                  </a:lnTo>
                  <a:lnTo>
                    <a:pt x="4891087" y="3722903"/>
                  </a:lnTo>
                  <a:lnTo>
                    <a:pt x="4903508" y="3717213"/>
                  </a:lnTo>
                  <a:lnTo>
                    <a:pt x="4890528" y="3723424"/>
                  </a:lnTo>
                  <a:lnTo>
                    <a:pt x="4932515" y="3786352"/>
                  </a:lnTo>
                  <a:lnTo>
                    <a:pt x="4934089" y="3786352"/>
                  </a:lnTo>
                  <a:lnTo>
                    <a:pt x="4946764" y="3786352"/>
                  </a:lnTo>
                  <a:lnTo>
                    <a:pt x="4964900" y="3786352"/>
                  </a:lnTo>
                  <a:lnTo>
                    <a:pt x="4961179" y="3774224"/>
                  </a:lnTo>
                  <a:lnTo>
                    <a:pt x="4959451" y="3774224"/>
                  </a:lnTo>
                  <a:lnTo>
                    <a:pt x="4958080" y="3775545"/>
                  </a:lnTo>
                  <a:lnTo>
                    <a:pt x="4946167" y="3780574"/>
                  </a:lnTo>
                  <a:lnTo>
                    <a:pt x="4959451" y="3774224"/>
                  </a:lnTo>
                  <a:lnTo>
                    <a:pt x="4917224" y="3710940"/>
                  </a:lnTo>
                  <a:lnTo>
                    <a:pt x="4917681" y="3710724"/>
                  </a:lnTo>
                  <a:lnTo>
                    <a:pt x="4889944" y="3659924"/>
                  </a:lnTo>
                  <a:lnTo>
                    <a:pt x="4888687" y="3657612"/>
                  </a:lnTo>
                  <a:lnTo>
                    <a:pt x="4967668" y="3647224"/>
                  </a:lnTo>
                  <a:lnTo>
                    <a:pt x="4969027" y="3647224"/>
                  </a:lnTo>
                  <a:lnTo>
                    <a:pt x="5064823" y="3634524"/>
                  </a:lnTo>
                  <a:lnTo>
                    <a:pt x="5069078" y="3634524"/>
                  </a:lnTo>
                  <a:lnTo>
                    <a:pt x="5152809" y="3583724"/>
                  </a:lnTo>
                  <a:lnTo>
                    <a:pt x="5158930" y="3583724"/>
                  </a:lnTo>
                  <a:lnTo>
                    <a:pt x="5165674" y="3571024"/>
                  </a:lnTo>
                  <a:lnTo>
                    <a:pt x="5172430" y="3558324"/>
                  </a:lnTo>
                  <a:lnTo>
                    <a:pt x="5206187" y="3494824"/>
                  </a:lnTo>
                  <a:lnTo>
                    <a:pt x="5192522" y="3488474"/>
                  </a:lnTo>
                  <a:lnTo>
                    <a:pt x="5204612" y="3493363"/>
                  </a:lnTo>
                  <a:lnTo>
                    <a:pt x="5206187" y="3494824"/>
                  </a:lnTo>
                  <a:lnTo>
                    <a:pt x="5208232" y="3494824"/>
                  </a:lnTo>
                  <a:lnTo>
                    <a:pt x="5208587" y="3482124"/>
                  </a:lnTo>
                  <a:lnTo>
                    <a:pt x="5210734" y="3405924"/>
                  </a:lnTo>
                  <a:lnTo>
                    <a:pt x="5210810" y="3393224"/>
                  </a:lnTo>
                  <a:close/>
                </a:path>
                <a:path w="5687694" h="4561840">
                  <a:moveTo>
                    <a:pt x="5222659" y="2097824"/>
                  </a:moveTo>
                  <a:lnTo>
                    <a:pt x="5193030" y="2085124"/>
                  </a:lnTo>
                  <a:lnTo>
                    <a:pt x="5161686" y="2174024"/>
                  </a:lnTo>
                  <a:lnTo>
                    <a:pt x="5161813" y="2174087"/>
                  </a:lnTo>
                  <a:lnTo>
                    <a:pt x="5176494" y="2180374"/>
                  </a:lnTo>
                  <a:lnTo>
                    <a:pt x="5161839" y="2174024"/>
                  </a:lnTo>
                  <a:lnTo>
                    <a:pt x="5191010" y="2186597"/>
                  </a:lnTo>
                  <a:lnTo>
                    <a:pt x="5191163" y="2186724"/>
                  </a:lnTo>
                  <a:lnTo>
                    <a:pt x="5191315" y="2186724"/>
                  </a:lnTo>
                  <a:lnTo>
                    <a:pt x="5195786" y="2174024"/>
                  </a:lnTo>
                  <a:lnTo>
                    <a:pt x="5222659" y="2097824"/>
                  </a:lnTo>
                  <a:close/>
                </a:path>
                <a:path w="5687694" h="4561840">
                  <a:moveTo>
                    <a:pt x="5226037" y="1894624"/>
                  </a:moveTo>
                  <a:lnTo>
                    <a:pt x="5212473" y="1805724"/>
                  </a:lnTo>
                  <a:lnTo>
                    <a:pt x="5197272" y="1716824"/>
                  </a:lnTo>
                  <a:lnTo>
                    <a:pt x="5196992" y="1716824"/>
                  </a:lnTo>
                  <a:lnTo>
                    <a:pt x="5196357" y="1704124"/>
                  </a:lnTo>
                  <a:lnTo>
                    <a:pt x="5181765" y="1716824"/>
                  </a:lnTo>
                  <a:lnTo>
                    <a:pt x="5167185" y="1716824"/>
                  </a:lnTo>
                  <a:lnTo>
                    <a:pt x="5166271" y="1716824"/>
                  </a:lnTo>
                  <a:lnTo>
                    <a:pt x="5181435" y="1805724"/>
                  </a:lnTo>
                  <a:lnTo>
                    <a:pt x="5194947" y="1907273"/>
                  </a:lnTo>
                  <a:lnTo>
                    <a:pt x="5226037" y="1894624"/>
                  </a:lnTo>
                  <a:close/>
                </a:path>
                <a:path w="5687694" h="4561840">
                  <a:moveTo>
                    <a:pt x="5226926" y="1907273"/>
                  </a:moveTo>
                  <a:lnTo>
                    <a:pt x="5226177" y="1894624"/>
                  </a:lnTo>
                  <a:lnTo>
                    <a:pt x="5226037" y="1894624"/>
                  </a:lnTo>
                  <a:lnTo>
                    <a:pt x="5225910" y="1894738"/>
                  </a:lnTo>
                  <a:lnTo>
                    <a:pt x="5195074" y="1907273"/>
                  </a:lnTo>
                  <a:lnTo>
                    <a:pt x="5210543" y="1907273"/>
                  </a:lnTo>
                  <a:lnTo>
                    <a:pt x="5226926" y="1907273"/>
                  </a:lnTo>
                  <a:close/>
                </a:path>
                <a:path w="5687694" h="4561840">
                  <a:moveTo>
                    <a:pt x="5243030" y="2427643"/>
                  </a:moveTo>
                  <a:lnTo>
                    <a:pt x="5229199" y="2402624"/>
                  </a:lnTo>
                  <a:lnTo>
                    <a:pt x="5228564" y="2402624"/>
                  </a:lnTo>
                  <a:lnTo>
                    <a:pt x="5181409" y="2339784"/>
                  </a:lnTo>
                  <a:lnTo>
                    <a:pt x="5182946" y="2339124"/>
                  </a:lnTo>
                  <a:lnTo>
                    <a:pt x="5161724" y="2275624"/>
                  </a:lnTo>
                  <a:lnTo>
                    <a:pt x="5159591" y="2269274"/>
                  </a:lnTo>
                  <a:lnTo>
                    <a:pt x="5162016" y="2262924"/>
                  </a:lnTo>
                  <a:lnTo>
                    <a:pt x="5191163" y="2186724"/>
                  </a:lnTo>
                  <a:lnTo>
                    <a:pt x="5161813" y="2174087"/>
                  </a:lnTo>
                  <a:lnTo>
                    <a:pt x="5127841" y="2262924"/>
                  </a:lnTo>
                  <a:lnTo>
                    <a:pt x="5125859" y="2262924"/>
                  </a:lnTo>
                  <a:lnTo>
                    <a:pt x="5127536" y="2275624"/>
                  </a:lnTo>
                  <a:lnTo>
                    <a:pt x="5137543" y="2267127"/>
                  </a:lnTo>
                  <a:lnTo>
                    <a:pt x="5142496" y="2269274"/>
                  </a:lnTo>
                  <a:lnTo>
                    <a:pt x="5127536" y="2275624"/>
                  </a:lnTo>
                  <a:lnTo>
                    <a:pt x="5153012" y="2351824"/>
                  </a:lnTo>
                  <a:lnTo>
                    <a:pt x="5167985" y="2345474"/>
                  </a:lnTo>
                  <a:lnTo>
                    <a:pt x="5155044" y="2351824"/>
                  </a:lnTo>
                  <a:lnTo>
                    <a:pt x="5202440" y="2427643"/>
                  </a:lnTo>
                  <a:lnTo>
                    <a:pt x="5203050" y="2427643"/>
                  </a:lnTo>
                  <a:lnTo>
                    <a:pt x="5243030" y="2427643"/>
                  </a:lnTo>
                  <a:close/>
                </a:path>
                <a:path w="5687694" h="4561840">
                  <a:moveTo>
                    <a:pt x="5303659" y="38100"/>
                  </a:moveTo>
                  <a:lnTo>
                    <a:pt x="5303494" y="17995"/>
                  </a:lnTo>
                  <a:lnTo>
                    <a:pt x="5303545" y="27736"/>
                  </a:lnTo>
                  <a:lnTo>
                    <a:pt x="5303659" y="38100"/>
                  </a:lnTo>
                  <a:close/>
                </a:path>
                <a:path w="5687694" h="4561840">
                  <a:moveTo>
                    <a:pt x="5303659" y="38100"/>
                  </a:moveTo>
                  <a:lnTo>
                    <a:pt x="5303444" y="19050"/>
                  </a:lnTo>
                  <a:lnTo>
                    <a:pt x="5303405" y="19646"/>
                  </a:lnTo>
                  <a:lnTo>
                    <a:pt x="5303393" y="14338"/>
                  </a:lnTo>
                  <a:lnTo>
                    <a:pt x="5303278" y="17538"/>
                  </a:lnTo>
                  <a:lnTo>
                    <a:pt x="5303228" y="0"/>
                  </a:lnTo>
                  <a:lnTo>
                    <a:pt x="5213159" y="0"/>
                  </a:lnTo>
                  <a:lnTo>
                    <a:pt x="5212321" y="0"/>
                  </a:lnTo>
                  <a:lnTo>
                    <a:pt x="5212321" y="12687"/>
                  </a:lnTo>
                  <a:lnTo>
                    <a:pt x="5211483" y="25400"/>
                  </a:lnTo>
                  <a:lnTo>
                    <a:pt x="5212321" y="12687"/>
                  </a:lnTo>
                  <a:lnTo>
                    <a:pt x="5212321" y="0"/>
                  </a:lnTo>
                  <a:lnTo>
                    <a:pt x="5211178" y="0"/>
                  </a:lnTo>
                  <a:lnTo>
                    <a:pt x="5121922" y="0"/>
                  </a:lnTo>
                  <a:lnTo>
                    <a:pt x="5120056" y="0"/>
                  </a:lnTo>
                  <a:lnTo>
                    <a:pt x="5030800" y="0"/>
                  </a:lnTo>
                  <a:lnTo>
                    <a:pt x="5030076" y="19037"/>
                  </a:lnTo>
                  <a:lnTo>
                    <a:pt x="5030051" y="19723"/>
                  </a:lnTo>
                  <a:lnTo>
                    <a:pt x="5030076" y="12700"/>
                  </a:lnTo>
                  <a:lnTo>
                    <a:pt x="5030178" y="9893"/>
                  </a:lnTo>
                  <a:lnTo>
                    <a:pt x="5030178" y="10960"/>
                  </a:lnTo>
                  <a:lnTo>
                    <a:pt x="5030800" y="0"/>
                  </a:lnTo>
                  <a:lnTo>
                    <a:pt x="5030305" y="0"/>
                  </a:lnTo>
                  <a:lnTo>
                    <a:pt x="4939220" y="0"/>
                  </a:lnTo>
                  <a:lnTo>
                    <a:pt x="4939093" y="14236"/>
                  </a:lnTo>
                  <a:lnTo>
                    <a:pt x="4938992" y="12700"/>
                  </a:lnTo>
                  <a:lnTo>
                    <a:pt x="4938141" y="0"/>
                  </a:lnTo>
                  <a:lnTo>
                    <a:pt x="4847971" y="0"/>
                  </a:lnTo>
                  <a:lnTo>
                    <a:pt x="4847895" y="19723"/>
                  </a:lnTo>
                  <a:lnTo>
                    <a:pt x="4848720" y="38100"/>
                  </a:lnTo>
                  <a:lnTo>
                    <a:pt x="4939296" y="25463"/>
                  </a:lnTo>
                  <a:lnTo>
                    <a:pt x="5029352" y="38023"/>
                  </a:lnTo>
                  <a:lnTo>
                    <a:pt x="5029847" y="38100"/>
                  </a:lnTo>
                  <a:lnTo>
                    <a:pt x="5120475" y="38100"/>
                  </a:lnTo>
                  <a:lnTo>
                    <a:pt x="5121173" y="19723"/>
                  </a:lnTo>
                  <a:lnTo>
                    <a:pt x="5121110" y="17602"/>
                  </a:lnTo>
                  <a:lnTo>
                    <a:pt x="5121199" y="19050"/>
                  </a:lnTo>
                  <a:lnTo>
                    <a:pt x="5121338" y="15201"/>
                  </a:lnTo>
                  <a:lnTo>
                    <a:pt x="5121237" y="19723"/>
                  </a:lnTo>
                  <a:lnTo>
                    <a:pt x="5122329" y="38100"/>
                  </a:lnTo>
                  <a:lnTo>
                    <a:pt x="5212473" y="25527"/>
                  </a:lnTo>
                  <a:lnTo>
                    <a:pt x="5302605" y="38100"/>
                  </a:lnTo>
                  <a:lnTo>
                    <a:pt x="5303659" y="38100"/>
                  </a:lnTo>
                  <a:close/>
                </a:path>
                <a:path w="5687694" h="4561840">
                  <a:moveTo>
                    <a:pt x="5322862" y="2567394"/>
                  </a:moveTo>
                  <a:lnTo>
                    <a:pt x="5317071" y="2555024"/>
                  </a:lnTo>
                  <a:lnTo>
                    <a:pt x="5302847" y="2561374"/>
                  </a:lnTo>
                  <a:lnTo>
                    <a:pt x="5316093" y="2555024"/>
                  </a:lnTo>
                  <a:lnTo>
                    <a:pt x="5271033" y="2478951"/>
                  </a:lnTo>
                  <a:lnTo>
                    <a:pt x="5271313" y="2478824"/>
                  </a:lnTo>
                  <a:lnTo>
                    <a:pt x="5243246" y="2428024"/>
                  </a:lnTo>
                  <a:lnTo>
                    <a:pt x="5202669" y="2428024"/>
                  </a:lnTo>
                  <a:lnTo>
                    <a:pt x="5202034" y="2428024"/>
                  </a:lnTo>
                  <a:lnTo>
                    <a:pt x="5244135" y="2491524"/>
                  </a:lnTo>
                  <a:lnTo>
                    <a:pt x="5270627" y="2479141"/>
                  </a:lnTo>
                  <a:lnTo>
                    <a:pt x="5257724" y="2491524"/>
                  </a:lnTo>
                  <a:lnTo>
                    <a:pt x="5244135" y="2491524"/>
                  </a:lnTo>
                  <a:lnTo>
                    <a:pt x="5244490" y="2504224"/>
                  </a:lnTo>
                  <a:lnTo>
                    <a:pt x="5289385" y="2567394"/>
                  </a:lnTo>
                  <a:lnTo>
                    <a:pt x="5290299" y="2567394"/>
                  </a:lnTo>
                  <a:lnTo>
                    <a:pt x="5322862" y="2567394"/>
                  </a:lnTo>
                  <a:close/>
                </a:path>
                <a:path w="5687694" h="4561840">
                  <a:moveTo>
                    <a:pt x="5356110" y="2643517"/>
                  </a:moveTo>
                  <a:lnTo>
                    <a:pt x="5353913" y="2631224"/>
                  </a:lnTo>
                  <a:lnTo>
                    <a:pt x="5338496" y="2637574"/>
                  </a:lnTo>
                  <a:lnTo>
                    <a:pt x="5352720" y="2631224"/>
                  </a:lnTo>
                  <a:lnTo>
                    <a:pt x="5323014" y="2567724"/>
                  </a:lnTo>
                  <a:lnTo>
                    <a:pt x="5289613" y="2567724"/>
                  </a:lnTo>
                  <a:lnTo>
                    <a:pt x="5288635" y="2567724"/>
                  </a:lnTo>
                  <a:lnTo>
                    <a:pt x="5324081" y="2643517"/>
                  </a:lnTo>
                  <a:lnTo>
                    <a:pt x="5325173" y="2643517"/>
                  </a:lnTo>
                  <a:lnTo>
                    <a:pt x="5356110" y="2643517"/>
                  </a:lnTo>
                  <a:close/>
                </a:path>
                <a:path w="5687694" h="4561840">
                  <a:moveTo>
                    <a:pt x="5361470" y="2809024"/>
                  </a:moveTo>
                  <a:lnTo>
                    <a:pt x="5334495" y="2796324"/>
                  </a:lnTo>
                  <a:lnTo>
                    <a:pt x="5294096" y="2863443"/>
                  </a:lnTo>
                  <a:lnTo>
                    <a:pt x="5290909" y="2859824"/>
                  </a:lnTo>
                  <a:lnTo>
                    <a:pt x="5234063" y="2928480"/>
                  </a:lnTo>
                  <a:lnTo>
                    <a:pt x="5239004" y="2936024"/>
                  </a:lnTo>
                  <a:lnTo>
                    <a:pt x="5245620" y="2946133"/>
                  </a:lnTo>
                  <a:lnTo>
                    <a:pt x="5234063" y="2928480"/>
                  </a:lnTo>
                  <a:lnTo>
                    <a:pt x="5230685" y="2923324"/>
                  </a:lnTo>
                  <a:lnTo>
                    <a:pt x="5170995" y="2963062"/>
                  </a:lnTo>
                  <a:lnTo>
                    <a:pt x="5170995" y="2999524"/>
                  </a:lnTo>
                  <a:lnTo>
                    <a:pt x="5162664" y="2986824"/>
                  </a:lnTo>
                  <a:lnTo>
                    <a:pt x="5170995" y="2999524"/>
                  </a:lnTo>
                  <a:lnTo>
                    <a:pt x="5170995" y="2963062"/>
                  </a:lnTo>
                  <a:lnTo>
                    <a:pt x="5154358" y="2974124"/>
                  </a:lnTo>
                  <a:lnTo>
                    <a:pt x="5154142" y="2974124"/>
                  </a:lnTo>
                  <a:lnTo>
                    <a:pt x="5078704" y="3024924"/>
                  </a:lnTo>
                  <a:lnTo>
                    <a:pt x="5076202" y="3024924"/>
                  </a:lnTo>
                  <a:lnTo>
                    <a:pt x="5014252" y="3088424"/>
                  </a:lnTo>
                  <a:lnTo>
                    <a:pt x="5005679" y="3101124"/>
                  </a:lnTo>
                  <a:lnTo>
                    <a:pt x="5011661" y="3101124"/>
                  </a:lnTo>
                  <a:lnTo>
                    <a:pt x="5054447" y="3177324"/>
                  </a:lnTo>
                  <a:lnTo>
                    <a:pt x="5078920" y="3165932"/>
                  </a:lnTo>
                  <a:lnTo>
                    <a:pt x="5068074" y="3177324"/>
                  </a:lnTo>
                  <a:lnTo>
                    <a:pt x="5055120" y="3177324"/>
                  </a:lnTo>
                  <a:lnTo>
                    <a:pt x="5055997" y="3190024"/>
                  </a:lnTo>
                  <a:lnTo>
                    <a:pt x="5111928" y="3252813"/>
                  </a:lnTo>
                  <a:lnTo>
                    <a:pt x="5113236" y="3252813"/>
                  </a:lnTo>
                  <a:lnTo>
                    <a:pt x="5152822" y="3252813"/>
                  </a:lnTo>
                  <a:lnTo>
                    <a:pt x="5138115" y="3228124"/>
                  </a:lnTo>
                  <a:lnTo>
                    <a:pt x="5136718" y="3228124"/>
                  </a:lnTo>
                  <a:lnTo>
                    <a:pt x="5080609" y="3165144"/>
                  </a:lnTo>
                  <a:lnTo>
                    <a:pt x="5081714" y="3164624"/>
                  </a:lnTo>
                  <a:lnTo>
                    <a:pt x="5053203" y="3113824"/>
                  </a:lnTo>
                  <a:lnTo>
                    <a:pt x="5047043" y="3102864"/>
                  </a:lnTo>
                  <a:lnTo>
                    <a:pt x="5061128" y="3088424"/>
                  </a:lnTo>
                  <a:lnTo>
                    <a:pt x="5098288" y="3050324"/>
                  </a:lnTo>
                  <a:lnTo>
                    <a:pt x="5097361" y="3049257"/>
                  </a:lnTo>
                  <a:lnTo>
                    <a:pt x="5171211" y="2999524"/>
                  </a:lnTo>
                  <a:lnTo>
                    <a:pt x="5247322" y="2948724"/>
                  </a:lnTo>
                  <a:lnTo>
                    <a:pt x="5250205" y="2948724"/>
                  </a:lnTo>
                  <a:lnTo>
                    <a:pt x="5313311" y="2885224"/>
                  </a:lnTo>
                  <a:lnTo>
                    <a:pt x="5315597" y="2885224"/>
                  </a:lnTo>
                  <a:lnTo>
                    <a:pt x="5323243" y="2872524"/>
                  </a:lnTo>
                  <a:lnTo>
                    <a:pt x="5361470" y="2809024"/>
                  </a:lnTo>
                  <a:close/>
                </a:path>
                <a:path w="5687694" h="4561840">
                  <a:moveTo>
                    <a:pt x="5370030" y="2720124"/>
                  </a:moveTo>
                  <a:lnTo>
                    <a:pt x="5369788" y="2720124"/>
                  </a:lnTo>
                  <a:lnTo>
                    <a:pt x="5356187" y="2643924"/>
                  </a:lnTo>
                  <a:lnTo>
                    <a:pt x="5324272" y="2643924"/>
                  </a:lnTo>
                  <a:lnTo>
                    <a:pt x="5323078" y="2643924"/>
                  </a:lnTo>
                  <a:lnTo>
                    <a:pt x="5338953" y="2720124"/>
                  </a:lnTo>
                  <a:lnTo>
                    <a:pt x="5338711" y="2720124"/>
                  </a:lnTo>
                  <a:lnTo>
                    <a:pt x="5332323" y="2796324"/>
                  </a:lnTo>
                  <a:lnTo>
                    <a:pt x="5334495" y="2796324"/>
                  </a:lnTo>
                  <a:lnTo>
                    <a:pt x="5347982" y="2796324"/>
                  </a:lnTo>
                  <a:lnTo>
                    <a:pt x="5361470" y="2809024"/>
                  </a:lnTo>
                  <a:lnTo>
                    <a:pt x="5363362" y="2809024"/>
                  </a:lnTo>
                  <a:lnTo>
                    <a:pt x="5363642" y="2796324"/>
                  </a:lnTo>
                  <a:lnTo>
                    <a:pt x="5370030" y="2720124"/>
                  </a:lnTo>
                  <a:close/>
                </a:path>
                <a:path w="5687694" h="4561840">
                  <a:moveTo>
                    <a:pt x="5394820" y="38100"/>
                  </a:moveTo>
                  <a:lnTo>
                    <a:pt x="5394604" y="19050"/>
                  </a:lnTo>
                  <a:lnTo>
                    <a:pt x="5394503" y="22479"/>
                  </a:lnTo>
                  <a:lnTo>
                    <a:pt x="5394503" y="9880"/>
                  </a:lnTo>
                  <a:lnTo>
                    <a:pt x="5394388" y="0"/>
                  </a:lnTo>
                  <a:lnTo>
                    <a:pt x="5304282" y="0"/>
                  </a:lnTo>
                  <a:lnTo>
                    <a:pt x="5303228" y="0"/>
                  </a:lnTo>
                  <a:lnTo>
                    <a:pt x="5303393" y="14338"/>
                  </a:lnTo>
                  <a:lnTo>
                    <a:pt x="5303444" y="12700"/>
                  </a:lnTo>
                  <a:lnTo>
                    <a:pt x="5303494" y="17995"/>
                  </a:lnTo>
                  <a:lnTo>
                    <a:pt x="5303634" y="14503"/>
                  </a:lnTo>
                  <a:lnTo>
                    <a:pt x="5303558" y="25400"/>
                  </a:lnTo>
                  <a:lnTo>
                    <a:pt x="5303659" y="38100"/>
                  </a:lnTo>
                  <a:lnTo>
                    <a:pt x="5394109" y="38100"/>
                  </a:lnTo>
                  <a:lnTo>
                    <a:pt x="5394820" y="38100"/>
                  </a:lnTo>
                  <a:close/>
                </a:path>
                <a:path w="5687694" h="4561840">
                  <a:moveTo>
                    <a:pt x="5395087" y="0"/>
                  </a:moveTo>
                  <a:lnTo>
                    <a:pt x="5394388" y="0"/>
                  </a:lnTo>
                  <a:lnTo>
                    <a:pt x="5394604" y="12700"/>
                  </a:lnTo>
                  <a:lnTo>
                    <a:pt x="5395087" y="0"/>
                  </a:lnTo>
                  <a:close/>
                </a:path>
                <a:path w="5687694" h="4561840">
                  <a:moveTo>
                    <a:pt x="5486044" y="38100"/>
                  </a:moveTo>
                  <a:lnTo>
                    <a:pt x="5485727" y="25400"/>
                  </a:lnTo>
                  <a:lnTo>
                    <a:pt x="5485231" y="38100"/>
                  </a:lnTo>
                  <a:lnTo>
                    <a:pt x="5486044" y="38100"/>
                  </a:lnTo>
                  <a:close/>
                </a:path>
                <a:path w="5687694" h="4561840">
                  <a:moveTo>
                    <a:pt x="5486209" y="0"/>
                  </a:moveTo>
                  <a:lnTo>
                    <a:pt x="5485409" y="0"/>
                  </a:lnTo>
                  <a:lnTo>
                    <a:pt x="5395087" y="0"/>
                  </a:lnTo>
                  <a:lnTo>
                    <a:pt x="5394820" y="10769"/>
                  </a:lnTo>
                  <a:lnTo>
                    <a:pt x="5394706" y="27736"/>
                  </a:lnTo>
                  <a:lnTo>
                    <a:pt x="5394820" y="38100"/>
                  </a:lnTo>
                  <a:lnTo>
                    <a:pt x="5485231" y="38100"/>
                  </a:lnTo>
                  <a:lnTo>
                    <a:pt x="5485638" y="22593"/>
                  </a:lnTo>
                  <a:lnTo>
                    <a:pt x="5485574" y="9918"/>
                  </a:lnTo>
                  <a:lnTo>
                    <a:pt x="5485727" y="19050"/>
                  </a:lnTo>
                  <a:lnTo>
                    <a:pt x="5486209" y="0"/>
                  </a:lnTo>
                  <a:close/>
                </a:path>
                <a:path w="5687694" h="4561840">
                  <a:moveTo>
                    <a:pt x="5576836" y="10769"/>
                  </a:moveTo>
                  <a:lnTo>
                    <a:pt x="5576773" y="0"/>
                  </a:lnTo>
                  <a:lnTo>
                    <a:pt x="5576570" y="0"/>
                  </a:lnTo>
                  <a:lnTo>
                    <a:pt x="5576836" y="10769"/>
                  </a:lnTo>
                  <a:close/>
                </a:path>
                <a:path w="5687694" h="4561840">
                  <a:moveTo>
                    <a:pt x="5577205" y="38100"/>
                  </a:moveTo>
                  <a:lnTo>
                    <a:pt x="5576887" y="19062"/>
                  </a:lnTo>
                  <a:lnTo>
                    <a:pt x="5576570" y="0"/>
                  </a:lnTo>
                  <a:lnTo>
                    <a:pt x="5486209" y="0"/>
                  </a:lnTo>
                  <a:lnTo>
                    <a:pt x="5485892" y="12687"/>
                  </a:lnTo>
                  <a:lnTo>
                    <a:pt x="5485790" y="22593"/>
                  </a:lnTo>
                  <a:lnTo>
                    <a:pt x="5486044" y="38100"/>
                  </a:lnTo>
                  <a:lnTo>
                    <a:pt x="5577002" y="38100"/>
                  </a:lnTo>
                  <a:lnTo>
                    <a:pt x="5577205" y="38100"/>
                  </a:lnTo>
                  <a:close/>
                </a:path>
                <a:path w="5687694" h="4561840">
                  <a:moveTo>
                    <a:pt x="5685993" y="1397000"/>
                  </a:moveTo>
                  <a:lnTo>
                    <a:pt x="5670283" y="1397000"/>
                  </a:lnTo>
                  <a:lnTo>
                    <a:pt x="5654599" y="1397000"/>
                  </a:lnTo>
                  <a:lnTo>
                    <a:pt x="5654459" y="1397000"/>
                  </a:lnTo>
                  <a:lnTo>
                    <a:pt x="5653608" y="1485900"/>
                  </a:lnTo>
                  <a:lnTo>
                    <a:pt x="5649188" y="1574800"/>
                  </a:lnTo>
                  <a:lnTo>
                    <a:pt x="5654446" y="1663700"/>
                  </a:lnTo>
                  <a:lnTo>
                    <a:pt x="5651271" y="1752600"/>
                  </a:lnTo>
                  <a:lnTo>
                    <a:pt x="5651817" y="1854200"/>
                  </a:lnTo>
                  <a:lnTo>
                    <a:pt x="5649176" y="1943100"/>
                  </a:lnTo>
                  <a:lnTo>
                    <a:pt x="5649696" y="2019300"/>
                  </a:lnTo>
                  <a:lnTo>
                    <a:pt x="5229949" y="2019300"/>
                  </a:lnTo>
                  <a:lnTo>
                    <a:pt x="5232222" y="1996224"/>
                  </a:lnTo>
                  <a:lnTo>
                    <a:pt x="5226939" y="1907324"/>
                  </a:lnTo>
                  <a:lnTo>
                    <a:pt x="5210492" y="1907324"/>
                  </a:lnTo>
                  <a:lnTo>
                    <a:pt x="5194960" y="1907324"/>
                  </a:lnTo>
                  <a:lnTo>
                    <a:pt x="5194820" y="1907324"/>
                  </a:lnTo>
                  <a:lnTo>
                    <a:pt x="5200916" y="1996224"/>
                  </a:lnTo>
                  <a:lnTo>
                    <a:pt x="5198681" y="2019300"/>
                  </a:lnTo>
                  <a:lnTo>
                    <a:pt x="4939462" y="2019300"/>
                  </a:lnTo>
                  <a:lnTo>
                    <a:pt x="4848339" y="2006600"/>
                  </a:lnTo>
                  <a:lnTo>
                    <a:pt x="4846790" y="2006600"/>
                  </a:lnTo>
                  <a:lnTo>
                    <a:pt x="4755667" y="2019300"/>
                  </a:lnTo>
                  <a:lnTo>
                    <a:pt x="4666424" y="2019300"/>
                  </a:lnTo>
                  <a:lnTo>
                    <a:pt x="4665459" y="2019300"/>
                  </a:lnTo>
                  <a:lnTo>
                    <a:pt x="4665802" y="2031987"/>
                  </a:lnTo>
                  <a:lnTo>
                    <a:pt x="4665459" y="2019300"/>
                  </a:lnTo>
                  <a:lnTo>
                    <a:pt x="4574591" y="2019300"/>
                  </a:lnTo>
                  <a:lnTo>
                    <a:pt x="4574337" y="2019300"/>
                  </a:lnTo>
                  <a:lnTo>
                    <a:pt x="4301972" y="2019300"/>
                  </a:lnTo>
                  <a:lnTo>
                    <a:pt x="4301337" y="2031631"/>
                  </a:lnTo>
                  <a:lnTo>
                    <a:pt x="4301223" y="2044700"/>
                  </a:lnTo>
                  <a:lnTo>
                    <a:pt x="4391787" y="2044700"/>
                  </a:lnTo>
                  <a:lnTo>
                    <a:pt x="4392206" y="2044700"/>
                  </a:lnTo>
                  <a:lnTo>
                    <a:pt x="4849241" y="2044700"/>
                  </a:lnTo>
                  <a:lnTo>
                    <a:pt x="4848085" y="2026704"/>
                  </a:lnTo>
                  <a:lnTo>
                    <a:pt x="4848022" y="2032000"/>
                  </a:lnTo>
                  <a:lnTo>
                    <a:pt x="4847933" y="2030323"/>
                  </a:lnTo>
                  <a:lnTo>
                    <a:pt x="4847907" y="2032000"/>
                  </a:lnTo>
                  <a:lnTo>
                    <a:pt x="4847806" y="2027745"/>
                  </a:lnTo>
                  <a:lnTo>
                    <a:pt x="4847933" y="2030323"/>
                  </a:lnTo>
                  <a:lnTo>
                    <a:pt x="4848022" y="2025637"/>
                  </a:lnTo>
                  <a:lnTo>
                    <a:pt x="4848110" y="2019655"/>
                  </a:lnTo>
                  <a:lnTo>
                    <a:pt x="4848085" y="2026704"/>
                  </a:lnTo>
                  <a:lnTo>
                    <a:pt x="4848161" y="2019795"/>
                  </a:lnTo>
                  <a:lnTo>
                    <a:pt x="4848149" y="2027631"/>
                  </a:lnTo>
                  <a:lnTo>
                    <a:pt x="4849241" y="2044700"/>
                  </a:lnTo>
                  <a:lnTo>
                    <a:pt x="4938814" y="2044700"/>
                  </a:lnTo>
                  <a:lnTo>
                    <a:pt x="4939347" y="2044700"/>
                  </a:lnTo>
                  <a:lnTo>
                    <a:pt x="5196179" y="2044700"/>
                  </a:lnTo>
                  <a:lnTo>
                    <a:pt x="5192204" y="2085124"/>
                  </a:lnTo>
                  <a:lnTo>
                    <a:pt x="5193030" y="2085124"/>
                  </a:lnTo>
                  <a:lnTo>
                    <a:pt x="5207851" y="2085124"/>
                  </a:lnTo>
                  <a:lnTo>
                    <a:pt x="5222659" y="2097824"/>
                  </a:lnTo>
                  <a:lnTo>
                    <a:pt x="5223307" y="2097824"/>
                  </a:lnTo>
                  <a:lnTo>
                    <a:pt x="5223484" y="2085124"/>
                  </a:lnTo>
                  <a:lnTo>
                    <a:pt x="5227447" y="2044700"/>
                  </a:lnTo>
                  <a:lnTo>
                    <a:pt x="5681319" y="2044700"/>
                  </a:lnTo>
                  <a:lnTo>
                    <a:pt x="5681116" y="2019300"/>
                  </a:lnTo>
                  <a:lnTo>
                    <a:pt x="5680570" y="1943100"/>
                  </a:lnTo>
                  <a:lnTo>
                    <a:pt x="5683224" y="1854200"/>
                  </a:lnTo>
                  <a:lnTo>
                    <a:pt x="5682666" y="1752600"/>
                  </a:lnTo>
                  <a:lnTo>
                    <a:pt x="5685841" y="1663700"/>
                  </a:lnTo>
                  <a:lnTo>
                    <a:pt x="5680545" y="1574800"/>
                  </a:lnTo>
                  <a:lnTo>
                    <a:pt x="5685002" y="1485900"/>
                  </a:lnTo>
                  <a:lnTo>
                    <a:pt x="5685993" y="1397000"/>
                  </a:lnTo>
                  <a:close/>
                </a:path>
                <a:path w="5687694" h="4561840">
                  <a:moveTo>
                    <a:pt x="5686920" y="927100"/>
                  </a:moveTo>
                  <a:lnTo>
                    <a:pt x="5683250" y="838200"/>
                  </a:lnTo>
                  <a:lnTo>
                    <a:pt x="5680684" y="749300"/>
                  </a:lnTo>
                  <a:lnTo>
                    <a:pt x="5686628" y="660400"/>
                  </a:lnTo>
                  <a:lnTo>
                    <a:pt x="5683516" y="571500"/>
                  </a:lnTo>
                  <a:lnTo>
                    <a:pt x="5686323" y="469900"/>
                  </a:lnTo>
                  <a:lnTo>
                    <a:pt x="5685282" y="381000"/>
                  </a:lnTo>
                  <a:lnTo>
                    <a:pt x="5680329" y="292100"/>
                  </a:lnTo>
                  <a:lnTo>
                    <a:pt x="5681548" y="203200"/>
                  </a:lnTo>
                  <a:lnTo>
                    <a:pt x="5683377" y="114300"/>
                  </a:lnTo>
                  <a:lnTo>
                    <a:pt x="5683466" y="38100"/>
                  </a:lnTo>
                  <a:lnTo>
                    <a:pt x="5683516" y="0"/>
                  </a:lnTo>
                  <a:lnTo>
                    <a:pt x="5667680" y="0"/>
                  </a:lnTo>
                  <a:lnTo>
                    <a:pt x="5667781" y="12700"/>
                  </a:lnTo>
                  <a:lnTo>
                    <a:pt x="5667781" y="17538"/>
                  </a:lnTo>
                  <a:lnTo>
                    <a:pt x="5667895" y="38100"/>
                  </a:lnTo>
                  <a:lnTo>
                    <a:pt x="5667680" y="0"/>
                  </a:lnTo>
                  <a:lnTo>
                    <a:pt x="5576773" y="0"/>
                  </a:lnTo>
                  <a:lnTo>
                    <a:pt x="5576887" y="12700"/>
                  </a:lnTo>
                  <a:lnTo>
                    <a:pt x="5576836" y="10769"/>
                  </a:lnTo>
                  <a:lnTo>
                    <a:pt x="5576849" y="12700"/>
                  </a:lnTo>
                  <a:lnTo>
                    <a:pt x="5576951" y="22593"/>
                  </a:lnTo>
                  <a:lnTo>
                    <a:pt x="5577205" y="38100"/>
                  </a:lnTo>
                  <a:lnTo>
                    <a:pt x="5652046" y="38100"/>
                  </a:lnTo>
                  <a:lnTo>
                    <a:pt x="5651970" y="114300"/>
                  </a:lnTo>
                  <a:lnTo>
                    <a:pt x="5650141" y="203200"/>
                  </a:lnTo>
                  <a:lnTo>
                    <a:pt x="5648947" y="292100"/>
                  </a:lnTo>
                  <a:lnTo>
                    <a:pt x="5653900" y="381000"/>
                  </a:lnTo>
                  <a:lnTo>
                    <a:pt x="5654916" y="469900"/>
                  </a:lnTo>
                  <a:lnTo>
                    <a:pt x="5652122" y="571500"/>
                  </a:lnTo>
                  <a:lnTo>
                    <a:pt x="5655259" y="660400"/>
                  </a:lnTo>
                  <a:lnTo>
                    <a:pt x="5649315" y="749300"/>
                  </a:lnTo>
                  <a:lnTo>
                    <a:pt x="5651855" y="838200"/>
                  </a:lnTo>
                  <a:lnTo>
                    <a:pt x="5655488" y="938847"/>
                  </a:lnTo>
                  <a:lnTo>
                    <a:pt x="5655513" y="927100"/>
                  </a:lnTo>
                  <a:lnTo>
                    <a:pt x="5655526" y="939800"/>
                  </a:lnTo>
                  <a:lnTo>
                    <a:pt x="5686920" y="927100"/>
                  </a:lnTo>
                  <a:close/>
                </a:path>
                <a:path w="5687694" h="4561840">
                  <a:moveTo>
                    <a:pt x="5687403" y="1206500"/>
                  </a:moveTo>
                  <a:lnTo>
                    <a:pt x="5684863" y="1117600"/>
                  </a:lnTo>
                  <a:lnTo>
                    <a:pt x="5686742" y="1028700"/>
                  </a:lnTo>
                  <a:lnTo>
                    <a:pt x="5686933" y="927100"/>
                  </a:lnTo>
                  <a:lnTo>
                    <a:pt x="5655526" y="939800"/>
                  </a:lnTo>
                  <a:lnTo>
                    <a:pt x="5655488" y="938847"/>
                  </a:lnTo>
                  <a:lnTo>
                    <a:pt x="5655488" y="939800"/>
                  </a:lnTo>
                  <a:lnTo>
                    <a:pt x="5655322" y="1028700"/>
                  </a:lnTo>
                  <a:lnTo>
                    <a:pt x="5653468" y="1117600"/>
                  </a:lnTo>
                  <a:lnTo>
                    <a:pt x="5656008" y="1206500"/>
                  </a:lnTo>
                  <a:lnTo>
                    <a:pt x="5650242" y="1295400"/>
                  </a:lnTo>
                  <a:lnTo>
                    <a:pt x="5654484" y="1394358"/>
                  </a:lnTo>
                  <a:lnTo>
                    <a:pt x="5654586" y="1384300"/>
                  </a:lnTo>
                  <a:lnTo>
                    <a:pt x="5654586" y="1394358"/>
                  </a:lnTo>
                  <a:lnTo>
                    <a:pt x="5661114" y="1394358"/>
                  </a:lnTo>
                  <a:lnTo>
                    <a:pt x="5673534" y="1394358"/>
                  </a:lnTo>
                  <a:lnTo>
                    <a:pt x="5679465" y="1394358"/>
                  </a:lnTo>
                  <a:lnTo>
                    <a:pt x="5685993" y="1397000"/>
                  </a:lnTo>
                  <a:lnTo>
                    <a:pt x="5685993" y="1384300"/>
                  </a:lnTo>
                  <a:lnTo>
                    <a:pt x="5675515" y="1392758"/>
                  </a:lnTo>
                  <a:lnTo>
                    <a:pt x="5670283" y="1390650"/>
                  </a:lnTo>
                  <a:lnTo>
                    <a:pt x="5685980" y="1384300"/>
                  </a:lnTo>
                  <a:lnTo>
                    <a:pt x="5681599" y="1295400"/>
                  </a:lnTo>
                  <a:lnTo>
                    <a:pt x="5687377" y="120650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210560" y="3134800"/>
              <a:ext cx="2285365" cy="2021839"/>
            </a:xfrm>
            <a:custGeom>
              <a:avLst/>
              <a:gdLst/>
              <a:ahLst/>
              <a:cxnLst/>
              <a:rect l="l" t="t" r="r" b="b"/>
              <a:pathLst>
                <a:path w="2285365" h="2021839">
                  <a:moveTo>
                    <a:pt x="1825517" y="0"/>
                  </a:moveTo>
                  <a:lnTo>
                    <a:pt x="1734395" y="6612"/>
                  </a:lnTo>
                  <a:lnTo>
                    <a:pt x="1643272" y="2428"/>
                  </a:lnTo>
                  <a:lnTo>
                    <a:pt x="1552186" y="1083"/>
                  </a:lnTo>
                  <a:lnTo>
                    <a:pt x="1461064" y="6014"/>
                  </a:lnTo>
                  <a:lnTo>
                    <a:pt x="1369941" y="5379"/>
                  </a:lnTo>
                  <a:lnTo>
                    <a:pt x="1278819" y="485"/>
                  </a:lnTo>
                  <a:lnTo>
                    <a:pt x="1187696" y="111"/>
                  </a:lnTo>
                  <a:lnTo>
                    <a:pt x="1096573" y="5977"/>
                  </a:lnTo>
                  <a:lnTo>
                    <a:pt x="1005450" y="3698"/>
                  </a:lnTo>
                  <a:lnTo>
                    <a:pt x="914365" y="5454"/>
                  </a:lnTo>
                  <a:lnTo>
                    <a:pt x="823242" y="6164"/>
                  </a:lnTo>
                  <a:lnTo>
                    <a:pt x="732119" y="2839"/>
                  </a:lnTo>
                  <a:lnTo>
                    <a:pt x="640997" y="1307"/>
                  </a:lnTo>
                  <a:lnTo>
                    <a:pt x="549912" y="5641"/>
                  </a:lnTo>
                  <a:lnTo>
                    <a:pt x="458789" y="6837"/>
                  </a:lnTo>
                  <a:lnTo>
                    <a:pt x="367666" y="4483"/>
                  </a:lnTo>
                  <a:lnTo>
                    <a:pt x="276543" y="3661"/>
                  </a:lnTo>
                  <a:lnTo>
                    <a:pt x="185458" y="1942"/>
                  </a:lnTo>
                  <a:lnTo>
                    <a:pt x="94373" y="5305"/>
                  </a:lnTo>
                  <a:lnTo>
                    <a:pt x="3437" y="3922"/>
                  </a:lnTo>
                  <a:lnTo>
                    <a:pt x="934" y="95307"/>
                  </a:lnTo>
                  <a:lnTo>
                    <a:pt x="6314" y="186915"/>
                  </a:lnTo>
                  <a:lnTo>
                    <a:pt x="5641" y="278486"/>
                  </a:lnTo>
                  <a:lnTo>
                    <a:pt x="784" y="370057"/>
                  </a:lnTo>
                  <a:lnTo>
                    <a:pt x="6388" y="461591"/>
                  </a:lnTo>
                  <a:lnTo>
                    <a:pt x="1195" y="553162"/>
                  </a:lnTo>
                  <a:lnTo>
                    <a:pt x="448" y="644733"/>
                  </a:lnTo>
                  <a:lnTo>
                    <a:pt x="4782" y="736267"/>
                  </a:lnTo>
                  <a:lnTo>
                    <a:pt x="5305" y="827838"/>
                  </a:lnTo>
                  <a:lnTo>
                    <a:pt x="6986" y="919408"/>
                  </a:lnTo>
                  <a:lnTo>
                    <a:pt x="3100" y="1010942"/>
                  </a:lnTo>
                  <a:lnTo>
                    <a:pt x="2989" y="1102513"/>
                  </a:lnTo>
                  <a:lnTo>
                    <a:pt x="5678" y="1194047"/>
                  </a:lnTo>
                  <a:lnTo>
                    <a:pt x="5454" y="1285618"/>
                  </a:lnTo>
                  <a:lnTo>
                    <a:pt x="597" y="1377189"/>
                  </a:lnTo>
                  <a:lnTo>
                    <a:pt x="1121" y="1468723"/>
                  </a:lnTo>
                  <a:lnTo>
                    <a:pt x="3362" y="1560294"/>
                  </a:lnTo>
                  <a:lnTo>
                    <a:pt x="0" y="1651828"/>
                  </a:lnTo>
                  <a:lnTo>
                    <a:pt x="4744" y="1743399"/>
                  </a:lnTo>
                  <a:lnTo>
                    <a:pt x="1232" y="1834932"/>
                  </a:lnTo>
                  <a:lnTo>
                    <a:pt x="3063" y="1926503"/>
                  </a:lnTo>
                  <a:lnTo>
                    <a:pt x="5417" y="2015870"/>
                  </a:lnTo>
                  <a:lnTo>
                    <a:pt x="94373" y="2018000"/>
                  </a:lnTo>
                  <a:lnTo>
                    <a:pt x="185533" y="2016019"/>
                  </a:lnTo>
                  <a:lnTo>
                    <a:pt x="276656" y="2018448"/>
                  </a:lnTo>
                  <a:lnTo>
                    <a:pt x="367815" y="2021250"/>
                  </a:lnTo>
                  <a:lnTo>
                    <a:pt x="458938" y="2018635"/>
                  </a:lnTo>
                  <a:lnTo>
                    <a:pt x="550061" y="2018710"/>
                  </a:lnTo>
                  <a:lnTo>
                    <a:pt x="641184" y="2014824"/>
                  </a:lnTo>
                  <a:lnTo>
                    <a:pt x="732306" y="2021250"/>
                  </a:lnTo>
                  <a:lnTo>
                    <a:pt x="823392" y="2014973"/>
                  </a:lnTo>
                  <a:lnTo>
                    <a:pt x="914514" y="2015534"/>
                  </a:lnTo>
                  <a:lnTo>
                    <a:pt x="1005637" y="2019345"/>
                  </a:lnTo>
                  <a:lnTo>
                    <a:pt x="1096760" y="2020689"/>
                  </a:lnTo>
                  <a:lnTo>
                    <a:pt x="1187882" y="2020166"/>
                  </a:lnTo>
                  <a:lnTo>
                    <a:pt x="1279005" y="2018112"/>
                  </a:lnTo>
                  <a:lnTo>
                    <a:pt x="1370090" y="2021661"/>
                  </a:lnTo>
                  <a:lnTo>
                    <a:pt x="1461213" y="2014525"/>
                  </a:lnTo>
                  <a:lnTo>
                    <a:pt x="1552336" y="2016430"/>
                  </a:lnTo>
                  <a:lnTo>
                    <a:pt x="1643459" y="2015235"/>
                  </a:lnTo>
                  <a:lnTo>
                    <a:pt x="1734544" y="2019494"/>
                  </a:lnTo>
                  <a:lnTo>
                    <a:pt x="1825667" y="2016953"/>
                  </a:lnTo>
                  <a:lnTo>
                    <a:pt x="1916790" y="2020503"/>
                  </a:lnTo>
                  <a:lnTo>
                    <a:pt x="2007912" y="2016804"/>
                  </a:lnTo>
                  <a:lnTo>
                    <a:pt x="2098997" y="2017066"/>
                  </a:lnTo>
                  <a:lnTo>
                    <a:pt x="2190120" y="2021250"/>
                  </a:lnTo>
                  <a:lnTo>
                    <a:pt x="2278703" y="2015534"/>
                  </a:lnTo>
                  <a:lnTo>
                    <a:pt x="2278067" y="1926429"/>
                  </a:lnTo>
                  <a:lnTo>
                    <a:pt x="2280720" y="1834857"/>
                  </a:lnTo>
                  <a:lnTo>
                    <a:pt x="2280160" y="1743286"/>
                  </a:lnTo>
                  <a:lnTo>
                    <a:pt x="2283335" y="1651715"/>
                  </a:lnTo>
                  <a:lnTo>
                    <a:pt x="2278067" y="1560144"/>
                  </a:lnTo>
                  <a:lnTo>
                    <a:pt x="2282514" y="1468573"/>
                  </a:lnTo>
                  <a:lnTo>
                    <a:pt x="2283484" y="1377040"/>
                  </a:lnTo>
                  <a:lnTo>
                    <a:pt x="2279114" y="1285469"/>
                  </a:lnTo>
                  <a:lnTo>
                    <a:pt x="2284904" y="1193935"/>
                  </a:lnTo>
                  <a:lnTo>
                    <a:pt x="2282364" y="1102364"/>
                  </a:lnTo>
                  <a:lnTo>
                    <a:pt x="2284232" y="1010830"/>
                  </a:lnTo>
                  <a:lnTo>
                    <a:pt x="2284418" y="919259"/>
                  </a:lnTo>
                  <a:lnTo>
                    <a:pt x="2280757" y="827688"/>
                  </a:lnTo>
                  <a:lnTo>
                    <a:pt x="2278180" y="736154"/>
                  </a:lnTo>
                  <a:lnTo>
                    <a:pt x="2284157" y="644583"/>
                  </a:lnTo>
                  <a:lnTo>
                    <a:pt x="2281019" y="553012"/>
                  </a:lnTo>
                  <a:lnTo>
                    <a:pt x="2283821" y="461479"/>
                  </a:lnTo>
                  <a:lnTo>
                    <a:pt x="2282775" y="369908"/>
                  </a:lnTo>
                  <a:lnTo>
                    <a:pt x="2277843" y="278374"/>
                  </a:lnTo>
                  <a:lnTo>
                    <a:pt x="2279039" y="186840"/>
                  </a:lnTo>
                  <a:lnTo>
                    <a:pt x="2280869" y="95269"/>
                  </a:lnTo>
                  <a:lnTo>
                    <a:pt x="2280982" y="3960"/>
                  </a:lnTo>
                  <a:lnTo>
                    <a:pt x="2190083" y="4595"/>
                  </a:lnTo>
                  <a:lnTo>
                    <a:pt x="2098923" y="6426"/>
                  </a:lnTo>
                  <a:lnTo>
                    <a:pt x="2007800" y="3586"/>
                  </a:lnTo>
                  <a:lnTo>
                    <a:pt x="1916640" y="4856"/>
                  </a:lnTo>
                  <a:lnTo>
                    <a:pt x="18255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53938" y="6952036"/>
              <a:ext cx="1835625" cy="182880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784647" y="5478618"/>
              <a:ext cx="1892300" cy="2222500"/>
            </a:xfrm>
            <a:custGeom>
              <a:avLst/>
              <a:gdLst/>
              <a:ahLst/>
              <a:cxnLst/>
              <a:rect l="l" t="t" r="r" b="b"/>
              <a:pathLst>
                <a:path w="1892300" h="2222500">
                  <a:moveTo>
                    <a:pt x="1884727" y="2108200"/>
                  </a:moveTo>
                  <a:lnTo>
                    <a:pt x="1853355" y="2108200"/>
                  </a:lnTo>
                  <a:lnTo>
                    <a:pt x="1856521" y="2167531"/>
                  </a:lnTo>
                  <a:lnTo>
                    <a:pt x="1882101" y="2184400"/>
                  </a:lnTo>
                  <a:lnTo>
                    <a:pt x="1865469" y="2209800"/>
                  </a:lnTo>
                  <a:lnTo>
                    <a:pt x="1891001" y="2222500"/>
                  </a:lnTo>
                  <a:lnTo>
                    <a:pt x="1889471" y="2197100"/>
                  </a:lnTo>
                  <a:lnTo>
                    <a:pt x="1884727" y="2108200"/>
                  </a:lnTo>
                  <a:close/>
                </a:path>
                <a:path w="1892300" h="2222500">
                  <a:moveTo>
                    <a:pt x="1805550" y="2133920"/>
                  </a:moveTo>
                  <a:lnTo>
                    <a:pt x="1796747" y="2146300"/>
                  </a:lnTo>
                  <a:lnTo>
                    <a:pt x="1788431" y="2159000"/>
                  </a:lnTo>
                  <a:lnTo>
                    <a:pt x="1865469" y="2209800"/>
                  </a:lnTo>
                  <a:lnTo>
                    <a:pt x="1873785" y="2197100"/>
                  </a:lnTo>
                  <a:lnTo>
                    <a:pt x="1858099" y="2197100"/>
                  </a:lnTo>
                  <a:lnTo>
                    <a:pt x="1856521" y="2167531"/>
                  </a:lnTo>
                  <a:lnTo>
                    <a:pt x="1805550" y="2133920"/>
                  </a:lnTo>
                  <a:close/>
                </a:path>
                <a:path w="1892300" h="2222500">
                  <a:moveTo>
                    <a:pt x="1856521" y="2167531"/>
                  </a:moveTo>
                  <a:lnTo>
                    <a:pt x="1858099" y="2197100"/>
                  </a:lnTo>
                  <a:lnTo>
                    <a:pt x="1873785" y="2197100"/>
                  </a:lnTo>
                  <a:lnTo>
                    <a:pt x="1882101" y="2184400"/>
                  </a:lnTo>
                  <a:lnTo>
                    <a:pt x="1856521" y="2167531"/>
                  </a:lnTo>
                  <a:close/>
                </a:path>
                <a:path w="1892300" h="2222500">
                  <a:moveTo>
                    <a:pt x="1733635" y="2082800"/>
                  </a:moveTo>
                  <a:lnTo>
                    <a:pt x="1724604" y="2095500"/>
                  </a:lnTo>
                  <a:lnTo>
                    <a:pt x="1715924" y="2108200"/>
                  </a:lnTo>
                  <a:lnTo>
                    <a:pt x="1715573" y="2108200"/>
                  </a:lnTo>
                  <a:lnTo>
                    <a:pt x="1787717" y="2159000"/>
                  </a:lnTo>
                  <a:lnTo>
                    <a:pt x="1796747" y="2146300"/>
                  </a:lnTo>
                  <a:lnTo>
                    <a:pt x="1805064" y="2133600"/>
                  </a:lnTo>
                  <a:lnTo>
                    <a:pt x="1805778" y="2133600"/>
                  </a:lnTo>
                  <a:lnTo>
                    <a:pt x="1769706" y="2108200"/>
                  </a:lnTo>
                  <a:lnTo>
                    <a:pt x="1715924" y="2108200"/>
                  </a:lnTo>
                  <a:lnTo>
                    <a:pt x="1715668" y="2108067"/>
                  </a:lnTo>
                  <a:lnTo>
                    <a:pt x="1769518" y="2108067"/>
                  </a:lnTo>
                  <a:lnTo>
                    <a:pt x="1733635" y="2082800"/>
                  </a:lnTo>
                  <a:close/>
                </a:path>
                <a:path w="1892300" h="2222500">
                  <a:moveTo>
                    <a:pt x="1796747" y="2146300"/>
                  </a:moveTo>
                  <a:lnTo>
                    <a:pt x="1787717" y="2159000"/>
                  </a:lnTo>
                  <a:lnTo>
                    <a:pt x="1788431" y="2159000"/>
                  </a:lnTo>
                  <a:lnTo>
                    <a:pt x="1796747" y="2146300"/>
                  </a:lnTo>
                  <a:close/>
                </a:path>
                <a:path w="1892300" h="2222500">
                  <a:moveTo>
                    <a:pt x="1805064" y="2133600"/>
                  </a:moveTo>
                  <a:lnTo>
                    <a:pt x="1796747" y="2146300"/>
                  </a:lnTo>
                  <a:lnTo>
                    <a:pt x="1805550" y="2133920"/>
                  </a:lnTo>
                  <a:lnTo>
                    <a:pt x="1805064" y="2133600"/>
                  </a:lnTo>
                  <a:close/>
                </a:path>
                <a:path w="1892300" h="2222500">
                  <a:moveTo>
                    <a:pt x="1805778" y="2133600"/>
                  </a:moveTo>
                  <a:lnTo>
                    <a:pt x="1805064" y="2133600"/>
                  </a:lnTo>
                  <a:lnTo>
                    <a:pt x="1805550" y="2133920"/>
                  </a:lnTo>
                  <a:lnTo>
                    <a:pt x="1805778" y="2133600"/>
                  </a:lnTo>
                  <a:close/>
                </a:path>
                <a:path w="1892300" h="2222500">
                  <a:moveTo>
                    <a:pt x="1724604" y="2095500"/>
                  </a:moveTo>
                  <a:lnTo>
                    <a:pt x="1715668" y="2108067"/>
                  </a:lnTo>
                  <a:lnTo>
                    <a:pt x="1715924" y="2108200"/>
                  </a:lnTo>
                  <a:lnTo>
                    <a:pt x="1724604" y="2095500"/>
                  </a:lnTo>
                  <a:close/>
                </a:path>
                <a:path w="1892300" h="2222500">
                  <a:moveTo>
                    <a:pt x="1891171" y="2019300"/>
                  </a:moveTo>
                  <a:lnTo>
                    <a:pt x="1859837" y="2019300"/>
                  </a:lnTo>
                  <a:lnTo>
                    <a:pt x="1853374" y="2108200"/>
                  </a:lnTo>
                  <a:lnTo>
                    <a:pt x="1884707" y="2108200"/>
                  </a:lnTo>
                  <a:lnTo>
                    <a:pt x="1891171" y="2019300"/>
                  </a:lnTo>
                  <a:close/>
                </a:path>
                <a:path w="1892300" h="2222500">
                  <a:moveTo>
                    <a:pt x="1659870" y="2044700"/>
                  </a:moveTo>
                  <a:lnTo>
                    <a:pt x="1651188" y="2057403"/>
                  </a:lnTo>
                  <a:lnTo>
                    <a:pt x="1642797" y="2070100"/>
                  </a:lnTo>
                  <a:lnTo>
                    <a:pt x="1642510" y="2070100"/>
                  </a:lnTo>
                  <a:lnTo>
                    <a:pt x="1715668" y="2108067"/>
                  </a:lnTo>
                  <a:lnTo>
                    <a:pt x="1724604" y="2095500"/>
                  </a:lnTo>
                  <a:lnTo>
                    <a:pt x="1733284" y="2082800"/>
                  </a:lnTo>
                  <a:lnTo>
                    <a:pt x="1708813" y="2070100"/>
                  </a:lnTo>
                  <a:lnTo>
                    <a:pt x="1642797" y="2070100"/>
                  </a:lnTo>
                  <a:lnTo>
                    <a:pt x="1642602" y="2069966"/>
                  </a:lnTo>
                  <a:lnTo>
                    <a:pt x="1708556" y="2069966"/>
                  </a:lnTo>
                  <a:lnTo>
                    <a:pt x="1659870" y="2044700"/>
                  </a:lnTo>
                  <a:close/>
                </a:path>
                <a:path w="1892300" h="2222500">
                  <a:moveTo>
                    <a:pt x="1733635" y="2082800"/>
                  </a:moveTo>
                  <a:lnTo>
                    <a:pt x="1733284" y="2082800"/>
                  </a:lnTo>
                  <a:lnTo>
                    <a:pt x="1724604" y="2095499"/>
                  </a:lnTo>
                  <a:lnTo>
                    <a:pt x="1733635" y="2082800"/>
                  </a:lnTo>
                  <a:close/>
                </a:path>
                <a:path w="1892300" h="2222500">
                  <a:moveTo>
                    <a:pt x="1651188" y="2057403"/>
                  </a:moveTo>
                  <a:lnTo>
                    <a:pt x="1642602" y="2069966"/>
                  </a:lnTo>
                  <a:lnTo>
                    <a:pt x="1642797" y="2070100"/>
                  </a:lnTo>
                  <a:lnTo>
                    <a:pt x="1651188" y="2057403"/>
                  </a:lnTo>
                  <a:close/>
                </a:path>
                <a:path w="1892300" h="2222500">
                  <a:moveTo>
                    <a:pt x="1585124" y="1993900"/>
                  </a:moveTo>
                  <a:lnTo>
                    <a:pt x="1576731" y="2006600"/>
                  </a:lnTo>
                  <a:lnTo>
                    <a:pt x="1568564" y="2019300"/>
                  </a:lnTo>
                  <a:lnTo>
                    <a:pt x="1568338" y="2019300"/>
                  </a:lnTo>
                  <a:lnTo>
                    <a:pt x="1642602" y="2069966"/>
                  </a:lnTo>
                  <a:lnTo>
                    <a:pt x="1651190" y="2057400"/>
                  </a:lnTo>
                  <a:lnTo>
                    <a:pt x="1659583" y="2044700"/>
                  </a:lnTo>
                  <a:lnTo>
                    <a:pt x="1622354" y="2019300"/>
                  </a:lnTo>
                  <a:lnTo>
                    <a:pt x="1568564" y="2019300"/>
                  </a:lnTo>
                  <a:lnTo>
                    <a:pt x="1568407" y="2019194"/>
                  </a:lnTo>
                  <a:lnTo>
                    <a:pt x="1622199" y="2019194"/>
                  </a:lnTo>
                  <a:lnTo>
                    <a:pt x="1585124" y="1993900"/>
                  </a:lnTo>
                  <a:close/>
                </a:path>
                <a:path w="1892300" h="2222500">
                  <a:moveTo>
                    <a:pt x="1659870" y="2044700"/>
                  </a:moveTo>
                  <a:lnTo>
                    <a:pt x="1659583" y="2044700"/>
                  </a:lnTo>
                  <a:lnTo>
                    <a:pt x="1651190" y="2057400"/>
                  </a:lnTo>
                  <a:lnTo>
                    <a:pt x="1659870" y="2044700"/>
                  </a:lnTo>
                  <a:close/>
                </a:path>
                <a:path w="1892300" h="2222500">
                  <a:moveTo>
                    <a:pt x="1576734" y="2006595"/>
                  </a:moveTo>
                  <a:lnTo>
                    <a:pt x="1568407" y="2019194"/>
                  </a:lnTo>
                  <a:lnTo>
                    <a:pt x="1568564" y="2019300"/>
                  </a:lnTo>
                  <a:lnTo>
                    <a:pt x="1576734" y="2006595"/>
                  </a:lnTo>
                  <a:close/>
                </a:path>
                <a:path w="1892300" h="2222500">
                  <a:moveTo>
                    <a:pt x="1887310" y="1930400"/>
                  </a:moveTo>
                  <a:lnTo>
                    <a:pt x="1855926" y="1930400"/>
                  </a:lnTo>
                  <a:lnTo>
                    <a:pt x="1859812" y="2019300"/>
                  </a:lnTo>
                  <a:lnTo>
                    <a:pt x="1891196" y="2019300"/>
                  </a:lnTo>
                  <a:lnTo>
                    <a:pt x="1887310" y="1930400"/>
                  </a:lnTo>
                  <a:close/>
                </a:path>
                <a:path w="1892300" h="2222500">
                  <a:moveTo>
                    <a:pt x="1510216" y="1943479"/>
                  </a:moveTo>
                  <a:lnTo>
                    <a:pt x="1501485" y="1955801"/>
                  </a:lnTo>
                  <a:lnTo>
                    <a:pt x="1493319" y="1968500"/>
                  </a:lnTo>
                  <a:lnTo>
                    <a:pt x="1568407" y="2019194"/>
                  </a:lnTo>
                  <a:lnTo>
                    <a:pt x="1576731" y="2006600"/>
                  </a:lnTo>
                  <a:lnTo>
                    <a:pt x="1584898" y="1993900"/>
                  </a:lnTo>
                  <a:lnTo>
                    <a:pt x="1510216" y="1943479"/>
                  </a:lnTo>
                  <a:close/>
                </a:path>
                <a:path w="1892300" h="2222500">
                  <a:moveTo>
                    <a:pt x="1585124" y="1993900"/>
                  </a:moveTo>
                  <a:lnTo>
                    <a:pt x="1584898" y="1993900"/>
                  </a:lnTo>
                  <a:lnTo>
                    <a:pt x="1576734" y="2006595"/>
                  </a:lnTo>
                  <a:lnTo>
                    <a:pt x="1585124" y="1993900"/>
                  </a:lnTo>
                  <a:close/>
                </a:path>
                <a:path w="1892300" h="2222500">
                  <a:moveTo>
                    <a:pt x="1438229" y="1892300"/>
                  </a:moveTo>
                  <a:lnTo>
                    <a:pt x="1429230" y="1905000"/>
                  </a:lnTo>
                  <a:lnTo>
                    <a:pt x="1421853" y="1917700"/>
                  </a:lnTo>
                  <a:lnTo>
                    <a:pt x="1420231" y="1917700"/>
                  </a:lnTo>
                  <a:lnTo>
                    <a:pt x="1492487" y="1968500"/>
                  </a:lnTo>
                  <a:lnTo>
                    <a:pt x="1501486" y="1955800"/>
                  </a:lnTo>
                  <a:lnTo>
                    <a:pt x="1509653" y="1943100"/>
                  </a:lnTo>
                  <a:lnTo>
                    <a:pt x="1510485" y="1943100"/>
                  </a:lnTo>
                  <a:lnTo>
                    <a:pt x="1474357" y="1917700"/>
                  </a:lnTo>
                  <a:lnTo>
                    <a:pt x="1421853" y="1917700"/>
                  </a:lnTo>
                  <a:lnTo>
                    <a:pt x="1420648" y="1917111"/>
                  </a:lnTo>
                  <a:lnTo>
                    <a:pt x="1473520" y="1917111"/>
                  </a:lnTo>
                  <a:lnTo>
                    <a:pt x="1438229" y="1892300"/>
                  </a:lnTo>
                  <a:close/>
                </a:path>
                <a:path w="1892300" h="2222500">
                  <a:moveTo>
                    <a:pt x="1501485" y="1955801"/>
                  </a:moveTo>
                  <a:lnTo>
                    <a:pt x="1492487" y="1968500"/>
                  </a:lnTo>
                  <a:lnTo>
                    <a:pt x="1493319" y="1968500"/>
                  </a:lnTo>
                  <a:lnTo>
                    <a:pt x="1501485" y="1955801"/>
                  </a:lnTo>
                  <a:close/>
                </a:path>
                <a:path w="1892300" h="2222500">
                  <a:moveTo>
                    <a:pt x="1509653" y="1943100"/>
                  </a:moveTo>
                  <a:lnTo>
                    <a:pt x="1501485" y="1955801"/>
                  </a:lnTo>
                  <a:lnTo>
                    <a:pt x="1510216" y="1943479"/>
                  </a:lnTo>
                  <a:lnTo>
                    <a:pt x="1509653" y="1943100"/>
                  </a:lnTo>
                  <a:close/>
                </a:path>
                <a:path w="1892300" h="2222500">
                  <a:moveTo>
                    <a:pt x="1510485" y="1943100"/>
                  </a:moveTo>
                  <a:lnTo>
                    <a:pt x="1509653" y="1943100"/>
                  </a:lnTo>
                  <a:lnTo>
                    <a:pt x="1510216" y="1943479"/>
                  </a:lnTo>
                  <a:lnTo>
                    <a:pt x="1510485" y="1943100"/>
                  </a:lnTo>
                  <a:close/>
                </a:path>
                <a:path w="1892300" h="2222500">
                  <a:moveTo>
                    <a:pt x="1887362" y="1828800"/>
                  </a:moveTo>
                  <a:lnTo>
                    <a:pt x="1855949" y="1828800"/>
                  </a:lnTo>
                  <a:lnTo>
                    <a:pt x="1855912" y="1930400"/>
                  </a:lnTo>
                  <a:lnTo>
                    <a:pt x="1887325" y="1930400"/>
                  </a:lnTo>
                  <a:lnTo>
                    <a:pt x="1887362" y="1828800"/>
                  </a:lnTo>
                  <a:close/>
                </a:path>
                <a:path w="1892300" h="2222500">
                  <a:moveTo>
                    <a:pt x="1429230" y="1905000"/>
                  </a:moveTo>
                  <a:lnTo>
                    <a:pt x="1420648" y="1917111"/>
                  </a:lnTo>
                  <a:lnTo>
                    <a:pt x="1421853" y="1917700"/>
                  </a:lnTo>
                  <a:lnTo>
                    <a:pt x="1429230" y="1905000"/>
                  </a:lnTo>
                  <a:close/>
                </a:path>
                <a:path w="1892300" h="2222500">
                  <a:moveTo>
                    <a:pt x="1384602" y="1866900"/>
                  </a:moveTo>
                  <a:lnTo>
                    <a:pt x="1351221" y="1866900"/>
                  </a:lnTo>
                  <a:lnTo>
                    <a:pt x="1343843" y="1879600"/>
                  </a:lnTo>
                  <a:lnTo>
                    <a:pt x="1420648" y="1917111"/>
                  </a:lnTo>
                  <a:lnTo>
                    <a:pt x="1429231" y="1904999"/>
                  </a:lnTo>
                  <a:lnTo>
                    <a:pt x="1436608" y="1892300"/>
                  </a:lnTo>
                  <a:lnTo>
                    <a:pt x="1384602" y="1866900"/>
                  </a:lnTo>
                  <a:close/>
                </a:path>
                <a:path w="1892300" h="2222500">
                  <a:moveTo>
                    <a:pt x="1438229" y="1892300"/>
                  </a:moveTo>
                  <a:lnTo>
                    <a:pt x="1436608" y="1892300"/>
                  </a:lnTo>
                  <a:lnTo>
                    <a:pt x="1429231" y="1904999"/>
                  </a:lnTo>
                  <a:lnTo>
                    <a:pt x="1438229" y="1892300"/>
                  </a:lnTo>
                  <a:close/>
                </a:path>
                <a:path w="1892300" h="2222500">
                  <a:moveTo>
                    <a:pt x="1286862" y="1803400"/>
                  </a:moveTo>
                  <a:lnTo>
                    <a:pt x="1278107" y="1816100"/>
                  </a:lnTo>
                  <a:lnTo>
                    <a:pt x="1269812" y="1828800"/>
                  </a:lnTo>
                  <a:lnTo>
                    <a:pt x="1269351" y="1828800"/>
                  </a:lnTo>
                  <a:lnTo>
                    <a:pt x="1342466" y="1879600"/>
                  </a:lnTo>
                  <a:lnTo>
                    <a:pt x="1351221" y="1866900"/>
                  </a:lnTo>
                  <a:lnTo>
                    <a:pt x="1358599" y="1854200"/>
                  </a:lnTo>
                  <a:lnTo>
                    <a:pt x="1359977" y="1854200"/>
                  </a:lnTo>
                  <a:lnTo>
                    <a:pt x="1323419" y="1828800"/>
                  </a:lnTo>
                  <a:lnTo>
                    <a:pt x="1269812" y="1828800"/>
                  </a:lnTo>
                  <a:lnTo>
                    <a:pt x="1269471" y="1828626"/>
                  </a:lnTo>
                  <a:lnTo>
                    <a:pt x="1323169" y="1828626"/>
                  </a:lnTo>
                  <a:lnTo>
                    <a:pt x="1286862" y="1803400"/>
                  </a:lnTo>
                  <a:close/>
                </a:path>
                <a:path w="1892300" h="2222500">
                  <a:moveTo>
                    <a:pt x="1351221" y="1866900"/>
                  </a:moveTo>
                  <a:lnTo>
                    <a:pt x="1342466" y="1879600"/>
                  </a:lnTo>
                  <a:lnTo>
                    <a:pt x="1343843" y="1879600"/>
                  </a:lnTo>
                  <a:lnTo>
                    <a:pt x="1351221" y="1866900"/>
                  </a:lnTo>
                  <a:close/>
                </a:path>
                <a:path w="1892300" h="2222500">
                  <a:moveTo>
                    <a:pt x="1359630" y="1854703"/>
                  </a:moveTo>
                  <a:lnTo>
                    <a:pt x="1351221" y="1866900"/>
                  </a:lnTo>
                  <a:lnTo>
                    <a:pt x="1384602" y="1866900"/>
                  </a:lnTo>
                  <a:lnTo>
                    <a:pt x="1359630" y="1854703"/>
                  </a:lnTo>
                  <a:close/>
                </a:path>
                <a:path w="1892300" h="2222500">
                  <a:moveTo>
                    <a:pt x="1358599" y="1854200"/>
                  </a:moveTo>
                  <a:lnTo>
                    <a:pt x="1351221" y="1866900"/>
                  </a:lnTo>
                  <a:lnTo>
                    <a:pt x="1359630" y="1854703"/>
                  </a:lnTo>
                  <a:lnTo>
                    <a:pt x="1358599" y="1854200"/>
                  </a:lnTo>
                  <a:close/>
                </a:path>
                <a:path w="1892300" h="2222500">
                  <a:moveTo>
                    <a:pt x="1359977" y="1854200"/>
                  </a:moveTo>
                  <a:lnTo>
                    <a:pt x="1358599" y="1854200"/>
                  </a:lnTo>
                  <a:lnTo>
                    <a:pt x="1359630" y="1854703"/>
                  </a:lnTo>
                  <a:lnTo>
                    <a:pt x="1359977" y="1854200"/>
                  </a:lnTo>
                  <a:close/>
                </a:path>
                <a:path w="1892300" h="2222500">
                  <a:moveTo>
                    <a:pt x="1278107" y="1816100"/>
                  </a:moveTo>
                  <a:lnTo>
                    <a:pt x="1269471" y="1828626"/>
                  </a:lnTo>
                  <a:lnTo>
                    <a:pt x="1269812" y="1828800"/>
                  </a:lnTo>
                  <a:lnTo>
                    <a:pt x="1278107" y="1816100"/>
                  </a:lnTo>
                  <a:close/>
                </a:path>
                <a:path w="1892300" h="2222500">
                  <a:moveTo>
                    <a:pt x="1884778" y="1739900"/>
                  </a:moveTo>
                  <a:lnTo>
                    <a:pt x="1853378" y="1739900"/>
                  </a:lnTo>
                  <a:lnTo>
                    <a:pt x="1855956" y="1828800"/>
                  </a:lnTo>
                  <a:lnTo>
                    <a:pt x="1887356" y="1828800"/>
                  </a:lnTo>
                  <a:lnTo>
                    <a:pt x="1884778" y="1739900"/>
                  </a:lnTo>
                  <a:close/>
                </a:path>
                <a:path w="1892300" h="2222500">
                  <a:moveTo>
                    <a:pt x="1212220" y="1753017"/>
                  </a:moveTo>
                  <a:lnTo>
                    <a:pt x="1203310" y="1771650"/>
                  </a:lnTo>
                  <a:lnTo>
                    <a:pt x="1195016" y="1790700"/>
                  </a:lnTo>
                  <a:lnTo>
                    <a:pt x="1269471" y="1828626"/>
                  </a:lnTo>
                  <a:lnTo>
                    <a:pt x="1278107" y="1816099"/>
                  </a:lnTo>
                  <a:lnTo>
                    <a:pt x="1286401" y="1803400"/>
                  </a:lnTo>
                  <a:lnTo>
                    <a:pt x="1212220" y="1753017"/>
                  </a:lnTo>
                  <a:close/>
                </a:path>
                <a:path w="1892300" h="2222500">
                  <a:moveTo>
                    <a:pt x="1286862" y="1803400"/>
                  </a:moveTo>
                  <a:lnTo>
                    <a:pt x="1286401" y="1803400"/>
                  </a:lnTo>
                  <a:lnTo>
                    <a:pt x="1278107" y="1816099"/>
                  </a:lnTo>
                  <a:lnTo>
                    <a:pt x="1286862" y="1803400"/>
                  </a:lnTo>
                  <a:close/>
                </a:path>
                <a:path w="1892300" h="2222500">
                  <a:moveTo>
                    <a:pt x="1140575" y="1701800"/>
                  </a:moveTo>
                  <a:lnTo>
                    <a:pt x="1138072" y="1705289"/>
                  </a:lnTo>
                  <a:lnTo>
                    <a:pt x="1127020" y="1731321"/>
                  </a:lnTo>
                  <a:lnTo>
                    <a:pt x="1194201" y="1790700"/>
                  </a:lnTo>
                  <a:lnTo>
                    <a:pt x="1203310" y="1765300"/>
                  </a:lnTo>
                  <a:lnTo>
                    <a:pt x="1206075" y="1765300"/>
                  </a:lnTo>
                  <a:lnTo>
                    <a:pt x="1211605" y="1752600"/>
                  </a:lnTo>
                  <a:lnTo>
                    <a:pt x="1212419" y="1752600"/>
                  </a:lnTo>
                  <a:lnTo>
                    <a:pt x="1140575" y="1701800"/>
                  </a:lnTo>
                  <a:close/>
                </a:path>
                <a:path w="1892300" h="2222500">
                  <a:moveTo>
                    <a:pt x="1203310" y="1765300"/>
                  </a:moveTo>
                  <a:lnTo>
                    <a:pt x="1194201" y="1790700"/>
                  </a:lnTo>
                  <a:lnTo>
                    <a:pt x="1196771" y="1785327"/>
                  </a:lnTo>
                  <a:lnTo>
                    <a:pt x="1203310" y="1765300"/>
                  </a:lnTo>
                  <a:close/>
                </a:path>
                <a:path w="1892300" h="2222500">
                  <a:moveTo>
                    <a:pt x="1196771" y="1785327"/>
                  </a:moveTo>
                  <a:lnTo>
                    <a:pt x="1194201" y="1790700"/>
                  </a:lnTo>
                  <a:lnTo>
                    <a:pt x="1195016" y="1790700"/>
                  </a:lnTo>
                  <a:lnTo>
                    <a:pt x="1196771" y="1785327"/>
                  </a:lnTo>
                  <a:close/>
                </a:path>
                <a:path w="1892300" h="2222500">
                  <a:moveTo>
                    <a:pt x="1206075" y="1765300"/>
                  </a:moveTo>
                  <a:lnTo>
                    <a:pt x="1203310" y="1765300"/>
                  </a:lnTo>
                  <a:lnTo>
                    <a:pt x="1196771" y="1785327"/>
                  </a:lnTo>
                  <a:lnTo>
                    <a:pt x="1203310" y="1771650"/>
                  </a:lnTo>
                  <a:lnTo>
                    <a:pt x="1206075" y="1765300"/>
                  </a:lnTo>
                  <a:close/>
                </a:path>
                <a:path w="1892300" h="2222500">
                  <a:moveTo>
                    <a:pt x="1211605" y="1752600"/>
                  </a:moveTo>
                  <a:lnTo>
                    <a:pt x="1203310" y="1771650"/>
                  </a:lnTo>
                  <a:lnTo>
                    <a:pt x="1212220" y="1753017"/>
                  </a:lnTo>
                  <a:lnTo>
                    <a:pt x="1211605" y="1752600"/>
                  </a:lnTo>
                  <a:close/>
                </a:path>
                <a:path w="1892300" h="2222500">
                  <a:moveTo>
                    <a:pt x="1212419" y="1752600"/>
                  </a:moveTo>
                  <a:lnTo>
                    <a:pt x="1211605" y="1752600"/>
                  </a:lnTo>
                  <a:lnTo>
                    <a:pt x="1212220" y="1753017"/>
                  </a:lnTo>
                  <a:lnTo>
                    <a:pt x="1212419" y="1752600"/>
                  </a:lnTo>
                  <a:close/>
                </a:path>
                <a:path w="1892300" h="2222500">
                  <a:moveTo>
                    <a:pt x="1064718" y="1664038"/>
                  </a:moveTo>
                  <a:lnTo>
                    <a:pt x="1055960" y="1676400"/>
                  </a:lnTo>
                  <a:lnTo>
                    <a:pt x="1047872" y="1689100"/>
                  </a:lnTo>
                  <a:lnTo>
                    <a:pt x="1123378" y="1739900"/>
                  </a:lnTo>
                  <a:lnTo>
                    <a:pt x="1127020" y="1731321"/>
                  </a:lnTo>
                  <a:lnTo>
                    <a:pt x="1122357" y="1727200"/>
                  </a:lnTo>
                  <a:lnTo>
                    <a:pt x="1131466" y="1714500"/>
                  </a:lnTo>
                  <a:lnTo>
                    <a:pt x="1139554" y="1701800"/>
                  </a:lnTo>
                  <a:lnTo>
                    <a:pt x="1064718" y="1664038"/>
                  </a:lnTo>
                  <a:close/>
                </a:path>
                <a:path w="1892300" h="2222500">
                  <a:moveTo>
                    <a:pt x="1887542" y="1651000"/>
                  </a:moveTo>
                  <a:lnTo>
                    <a:pt x="1856144" y="1651000"/>
                  </a:lnTo>
                  <a:lnTo>
                    <a:pt x="1853379" y="1739900"/>
                  </a:lnTo>
                  <a:lnTo>
                    <a:pt x="1884777" y="1739900"/>
                  </a:lnTo>
                  <a:lnTo>
                    <a:pt x="1887542" y="1651000"/>
                  </a:lnTo>
                  <a:close/>
                </a:path>
                <a:path w="1892300" h="2222500">
                  <a:moveTo>
                    <a:pt x="1138072" y="1705289"/>
                  </a:moveTo>
                  <a:lnTo>
                    <a:pt x="1122357" y="1727200"/>
                  </a:lnTo>
                  <a:lnTo>
                    <a:pt x="1127020" y="1731321"/>
                  </a:lnTo>
                  <a:lnTo>
                    <a:pt x="1138072" y="1705289"/>
                  </a:lnTo>
                  <a:close/>
                </a:path>
                <a:path w="1892300" h="2222500">
                  <a:moveTo>
                    <a:pt x="1139554" y="1701800"/>
                  </a:moveTo>
                  <a:lnTo>
                    <a:pt x="1131466" y="1714500"/>
                  </a:lnTo>
                  <a:lnTo>
                    <a:pt x="1138072" y="1705289"/>
                  </a:lnTo>
                  <a:lnTo>
                    <a:pt x="1139554" y="1701800"/>
                  </a:lnTo>
                  <a:close/>
                </a:path>
                <a:path w="1892300" h="2222500">
                  <a:moveTo>
                    <a:pt x="1140575" y="1701800"/>
                  </a:moveTo>
                  <a:lnTo>
                    <a:pt x="1139554" y="1701800"/>
                  </a:lnTo>
                  <a:lnTo>
                    <a:pt x="1138072" y="1705289"/>
                  </a:lnTo>
                  <a:lnTo>
                    <a:pt x="1140575" y="1701800"/>
                  </a:lnTo>
                  <a:close/>
                </a:path>
                <a:path w="1892300" h="2222500">
                  <a:moveTo>
                    <a:pt x="992739" y="1612900"/>
                  </a:moveTo>
                  <a:lnTo>
                    <a:pt x="983741" y="1625600"/>
                  </a:lnTo>
                  <a:lnTo>
                    <a:pt x="975827" y="1638300"/>
                  </a:lnTo>
                  <a:lnTo>
                    <a:pt x="974744" y="1638300"/>
                  </a:lnTo>
                  <a:lnTo>
                    <a:pt x="1046962" y="1689100"/>
                  </a:lnTo>
                  <a:lnTo>
                    <a:pt x="1055960" y="1676400"/>
                  </a:lnTo>
                  <a:lnTo>
                    <a:pt x="1064048" y="1663700"/>
                  </a:lnTo>
                  <a:lnTo>
                    <a:pt x="1064958" y="1663700"/>
                  </a:lnTo>
                  <a:lnTo>
                    <a:pt x="1028848" y="1638300"/>
                  </a:lnTo>
                  <a:lnTo>
                    <a:pt x="975827" y="1638300"/>
                  </a:lnTo>
                  <a:lnTo>
                    <a:pt x="975092" y="1637809"/>
                  </a:lnTo>
                  <a:lnTo>
                    <a:pt x="1028151" y="1637809"/>
                  </a:lnTo>
                  <a:lnTo>
                    <a:pt x="992739" y="1612900"/>
                  </a:lnTo>
                  <a:close/>
                </a:path>
                <a:path w="1892300" h="2222500">
                  <a:moveTo>
                    <a:pt x="1055960" y="1676400"/>
                  </a:moveTo>
                  <a:lnTo>
                    <a:pt x="1046962" y="1689100"/>
                  </a:lnTo>
                  <a:lnTo>
                    <a:pt x="1047872" y="1689100"/>
                  </a:lnTo>
                  <a:lnTo>
                    <a:pt x="1055960" y="1676400"/>
                  </a:lnTo>
                  <a:close/>
                </a:path>
                <a:path w="1892300" h="2222500">
                  <a:moveTo>
                    <a:pt x="1064048" y="1663700"/>
                  </a:moveTo>
                  <a:lnTo>
                    <a:pt x="1055960" y="1676400"/>
                  </a:lnTo>
                  <a:lnTo>
                    <a:pt x="1064718" y="1664038"/>
                  </a:lnTo>
                  <a:lnTo>
                    <a:pt x="1064048" y="1663700"/>
                  </a:lnTo>
                  <a:close/>
                </a:path>
                <a:path w="1892300" h="2222500">
                  <a:moveTo>
                    <a:pt x="1064958" y="1663700"/>
                  </a:moveTo>
                  <a:lnTo>
                    <a:pt x="1064048" y="1663700"/>
                  </a:lnTo>
                  <a:lnTo>
                    <a:pt x="1064718" y="1664038"/>
                  </a:lnTo>
                  <a:lnTo>
                    <a:pt x="1064958" y="1663700"/>
                  </a:lnTo>
                  <a:close/>
                </a:path>
                <a:path w="1892300" h="2222500">
                  <a:moveTo>
                    <a:pt x="1890009" y="1562100"/>
                  </a:moveTo>
                  <a:lnTo>
                    <a:pt x="1858608" y="1562100"/>
                  </a:lnTo>
                  <a:lnTo>
                    <a:pt x="1856142" y="1651000"/>
                  </a:lnTo>
                  <a:lnTo>
                    <a:pt x="1887543" y="1651000"/>
                  </a:lnTo>
                  <a:lnTo>
                    <a:pt x="1890009" y="1562100"/>
                  </a:lnTo>
                  <a:close/>
                </a:path>
                <a:path w="1892300" h="2222500">
                  <a:moveTo>
                    <a:pt x="983741" y="1625600"/>
                  </a:moveTo>
                  <a:lnTo>
                    <a:pt x="975092" y="1637809"/>
                  </a:lnTo>
                  <a:lnTo>
                    <a:pt x="975827" y="1638300"/>
                  </a:lnTo>
                  <a:lnTo>
                    <a:pt x="983741" y="1625600"/>
                  </a:lnTo>
                  <a:close/>
                </a:path>
                <a:path w="1892300" h="2222500">
                  <a:moveTo>
                    <a:pt x="915930" y="1562376"/>
                  </a:moveTo>
                  <a:lnTo>
                    <a:pt x="907600" y="1574800"/>
                  </a:lnTo>
                  <a:lnTo>
                    <a:pt x="899686" y="1587500"/>
                  </a:lnTo>
                  <a:lnTo>
                    <a:pt x="975092" y="1637809"/>
                  </a:lnTo>
                  <a:lnTo>
                    <a:pt x="983742" y="1625599"/>
                  </a:lnTo>
                  <a:lnTo>
                    <a:pt x="991656" y="1612900"/>
                  </a:lnTo>
                  <a:lnTo>
                    <a:pt x="915930" y="1562376"/>
                  </a:lnTo>
                  <a:close/>
                </a:path>
                <a:path w="1892300" h="2222500">
                  <a:moveTo>
                    <a:pt x="992739" y="1612900"/>
                  </a:moveTo>
                  <a:lnTo>
                    <a:pt x="991656" y="1612900"/>
                  </a:lnTo>
                  <a:lnTo>
                    <a:pt x="983742" y="1625599"/>
                  </a:lnTo>
                  <a:lnTo>
                    <a:pt x="992739" y="1612900"/>
                  </a:lnTo>
                  <a:close/>
                </a:path>
                <a:path w="1892300" h="2222500">
                  <a:moveTo>
                    <a:pt x="842526" y="1524217"/>
                  </a:moveTo>
                  <a:lnTo>
                    <a:pt x="833589" y="1536700"/>
                  </a:lnTo>
                  <a:lnTo>
                    <a:pt x="825075" y="1549400"/>
                  </a:lnTo>
                  <a:lnTo>
                    <a:pt x="899086" y="1587500"/>
                  </a:lnTo>
                  <a:lnTo>
                    <a:pt x="907600" y="1574800"/>
                  </a:lnTo>
                  <a:lnTo>
                    <a:pt x="915515" y="1562100"/>
                  </a:lnTo>
                  <a:lnTo>
                    <a:pt x="916115" y="1562100"/>
                  </a:lnTo>
                  <a:lnTo>
                    <a:pt x="842526" y="1524217"/>
                  </a:lnTo>
                  <a:close/>
                </a:path>
                <a:path w="1892300" h="2222500">
                  <a:moveTo>
                    <a:pt x="907600" y="1574800"/>
                  </a:moveTo>
                  <a:lnTo>
                    <a:pt x="899086" y="1587500"/>
                  </a:lnTo>
                  <a:lnTo>
                    <a:pt x="899686" y="1587500"/>
                  </a:lnTo>
                  <a:lnTo>
                    <a:pt x="907600" y="1574800"/>
                  </a:lnTo>
                  <a:close/>
                </a:path>
                <a:path w="1892300" h="2222500">
                  <a:moveTo>
                    <a:pt x="915515" y="1562100"/>
                  </a:moveTo>
                  <a:lnTo>
                    <a:pt x="907600" y="1574800"/>
                  </a:lnTo>
                  <a:lnTo>
                    <a:pt x="915930" y="1562376"/>
                  </a:lnTo>
                  <a:lnTo>
                    <a:pt x="915515" y="1562100"/>
                  </a:lnTo>
                  <a:close/>
                </a:path>
                <a:path w="1892300" h="2222500">
                  <a:moveTo>
                    <a:pt x="916115" y="1562100"/>
                  </a:moveTo>
                  <a:lnTo>
                    <a:pt x="915515" y="1562100"/>
                  </a:lnTo>
                  <a:lnTo>
                    <a:pt x="915930" y="1562376"/>
                  </a:lnTo>
                  <a:lnTo>
                    <a:pt x="916115" y="1562100"/>
                  </a:lnTo>
                  <a:close/>
                </a:path>
                <a:path w="1892300" h="2222500">
                  <a:moveTo>
                    <a:pt x="1887993" y="1473200"/>
                  </a:moveTo>
                  <a:lnTo>
                    <a:pt x="1856589" y="1473200"/>
                  </a:lnTo>
                  <a:lnTo>
                    <a:pt x="1858606" y="1562100"/>
                  </a:lnTo>
                  <a:lnTo>
                    <a:pt x="1890011" y="1562100"/>
                  </a:lnTo>
                  <a:lnTo>
                    <a:pt x="1887993" y="1473200"/>
                  </a:lnTo>
                  <a:close/>
                </a:path>
                <a:path w="1892300" h="2222500">
                  <a:moveTo>
                    <a:pt x="770800" y="1473200"/>
                  </a:moveTo>
                  <a:lnTo>
                    <a:pt x="761707" y="1485900"/>
                  </a:lnTo>
                  <a:lnTo>
                    <a:pt x="754266" y="1498600"/>
                  </a:lnTo>
                  <a:lnTo>
                    <a:pt x="752615" y="1498600"/>
                  </a:lnTo>
                  <a:lnTo>
                    <a:pt x="824497" y="1549400"/>
                  </a:lnTo>
                  <a:lnTo>
                    <a:pt x="833589" y="1536700"/>
                  </a:lnTo>
                  <a:lnTo>
                    <a:pt x="842104" y="1524000"/>
                  </a:lnTo>
                  <a:lnTo>
                    <a:pt x="842682" y="1524000"/>
                  </a:lnTo>
                  <a:lnTo>
                    <a:pt x="806741" y="1498600"/>
                  </a:lnTo>
                  <a:lnTo>
                    <a:pt x="754266" y="1498600"/>
                  </a:lnTo>
                  <a:lnTo>
                    <a:pt x="753141" y="1497864"/>
                  </a:lnTo>
                  <a:lnTo>
                    <a:pt x="805701" y="1497864"/>
                  </a:lnTo>
                  <a:lnTo>
                    <a:pt x="770800" y="1473200"/>
                  </a:lnTo>
                  <a:close/>
                </a:path>
                <a:path w="1892300" h="2222500">
                  <a:moveTo>
                    <a:pt x="833589" y="1536700"/>
                  </a:moveTo>
                  <a:lnTo>
                    <a:pt x="824497" y="1549400"/>
                  </a:lnTo>
                  <a:lnTo>
                    <a:pt x="825075" y="1549400"/>
                  </a:lnTo>
                  <a:lnTo>
                    <a:pt x="833589" y="1536700"/>
                  </a:lnTo>
                  <a:close/>
                </a:path>
                <a:path w="1892300" h="2222500">
                  <a:moveTo>
                    <a:pt x="842104" y="1524000"/>
                  </a:moveTo>
                  <a:lnTo>
                    <a:pt x="833589" y="1536700"/>
                  </a:lnTo>
                  <a:lnTo>
                    <a:pt x="842526" y="1524217"/>
                  </a:lnTo>
                  <a:lnTo>
                    <a:pt x="842104" y="1524000"/>
                  </a:lnTo>
                  <a:close/>
                </a:path>
                <a:path w="1892300" h="2222500">
                  <a:moveTo>
                    <a:pt x="842682" y="1524000"/>
                  </a:moveTo>
                  <a:lnTo>
                    <a:pt x="842104" y="1524000"/>
                  </a:lnTo>
                  <a:lnTo>
                    <a:pt x="842526" y="1524217"/>
                  </a:lnTo>
                  <a:lnTo>
                    <a:pt x="842682" y="1524000"/>
                  </a:lnTo>
                  <a:close/>
                </a:path>
                <a:path w="1892300" h="2222500">
                  <a:moveTo>
                    <a:pt x="761707" y="1485900"/>
                  </a:moveTo>
                  <a:lnTo>
                    <a:pt x="753141" y="1497864"/>
                  </a:lnTo>
                  <a:lnTo>
                    <a:pt x="754266" y="1498600"/>
                  </a:lnTo>
                  <a:lnTo>
                    <a:pt x="761707" y="1485900"/>
                  </a:lnTo>
                  <a:close/>
                </a:path>
                <a:path w="1892300" h="2222500">
                  <a:moveTo>
                    <a:pt x="710809" y="1435100"/>
                  </a:moveTo>
                  <a:lnTo>
                    <a:pt x="683922" y="1435100"/>
                  </a:lnTo>
                  <a:lnTo>
                    <a:pt x="676481" y="1447800"/>
                  </a:lnTo>
                  <a:lnTo>
                    <a:pt x="753141" y="1497864"/>
                  </a:lnTo>
                  <a:lnTo>
                    <a:pt x="761707" y="1485899"/>
                  </a:lnTo>
                  <a:lnTo>
                    <a:pt x="769148" y="1473200"/>
                  </a:lnTo>
                  <a:lnTo>
                    <a:pt x="710809" y="1435100"/>
                  </a:lnTo>
                  <a:close/>
                </a:path>
                <a:path w="1892300" h="2222500">
                  <a:moveTo>
                    <a:pt x="770800" y="1473200"/>
                  </a:moveTo>
                  <a:lnTo>
                    <a:pt x="769148" y="1473200"/>
                  </a:lnTo>
                  <a:lnTo>
                    <a:pt x="761707" y="1485899"/>
                  </a:lnTo>
                  <a:lnTo>
                    <a:pt x="770800" y="1473200"/>
                  </a:lnTo>
                  <a:close/>
                </a:path>
                <a:path w="1892300" h="2222500">
                  <a:moveTo>
                    <a:pt x="1891052" y="1384300"/>
                  </a:moveTo>
                  <a:lnTo>
                    <a:pt x="1859657" y="1384300"/>
                  </a:lnTo>
                  <a:lnTo>
                    <a:pt x="1856594" y="1473200"/>
                  </a:lnTo>
                  <a:lnTo>
                    <a:pt x="1887988" y="1473200"/>
                  </a:lnTo>
                  <a:lnTo>
                    <a:pt x="1891052" y="1384300"/>
                  </a:lnTo>
                  <a:close/>
                </a:path>
                <a:path w="1892300" h="2222500">
                  <a:moveTo>
                    <a:pt x="620562" y="1371600"/>
                  </a:moveTo>
                  <a:lnTo>
                    <a:pt x="611592" y="1384300"/>
                  </a:lnTo>
                  <a:lnTo>
                    <a:pt x="603548" y="1397000"/>
                  </a:lnTo>
                  <a:lnTo>
                    <a:pt x="602621" y="1397000"/>
                  </a:lnTo>
                  <a:lnTo>
                    <a:pt x="674952" y="1447800"/>
                  </a:lnTo>
                  <a:lnTo>
                    <a:pt x="683922" y="1435100"/>
                  </a:lnTo>
                  <a:lnTo>
                    <a:pt x="691363" y="1422400"/>
                  </a:lnTo>
                  <a:lnTo>
                    <a:pt x="692892" y="1422400"/>
                  </a:lnTo>
                  <a:lnTo>
                    <a:pt x="656727" y="1397000"/>
                  </a:lnTo>
                  <a:lnTo>
                    <a:pt x="603548" y="1397000"/>
                  </a:lnTo>
                  <a:lnTo>
                    <a:pt x="602864" y="1396655"/>
                  </a:lnTo>
                  <a:lnTo>
                    <a:pt x="656237" y="1396655"/>
                  </a:lnTo>
                  <a:lnTo>
                    <a:pt x="620562" y="1371600"/>
                  </a:lnTo>
                  <a:close/>
                </a:path>
                <a:path w="1892300" h="2222500">
                  <a:moveTo>
                    <a:pt x="683922" y="1435100"/>
                  </a:moveTo>
                  <a:lnTo>
                    <a:pt x="674952" y="1447800"/>
                  </a:lnTo>
                  <a:lnTo>
                    <a:pt x="676481" y="1447800"/>
                  </a:lnTo>
                  <a:lnTo>
                    <a:pt x="683922" y="1435100"/>
                  </a:lnTo>
                  <a:close/>
                </a:path>
                <a:path w="1892300" h="2222500">
                  <a:moveTo>
                    <a:pt x="692409" y="1423083"/>
                  </a:moveTo>
                  <a:lnTo>
                    <a:pt x="683922" y="1435100"/>
                  </a:lnTo>
                  <a:lnTo>
                    <a:pt x="710809" y="1435100"/>
                  </a:lnTo>
                  <a:lnTo>
                    <a:pt x="692409" y="1423083"/>
                  </a:lnTo>
                  <a:close/>
                </a:path>
                <a:path w="1892300" h="2222500">
                  <a:moveTo>
                    <a:pt x="691363" y="1422400"/>
                  </a:moveTo>
                  <a:lnTo>
                    <a:pt x="683922" y="1435100"/>
                  </a:lnTo>
                  <a:lnTo>
                    <a:pt x="692409" y="1423083"/>
                  </a:lnTo>
                  <a:lnTo>
                    <a:pt x="691363" y="1422400"/>
                  </a:lnTo>
                  <a:close/>
                </a:path>
                <a:path w="1892300" h="2222500">
                  <a:moveTo>
                    <a:pt x="692892" y="1422400"/>
                  </a:moveTo>
                  <a:lnTo>
                    <a:pt x="691363" y="1422400"/>
                  </a:lnTo>
                  <a:lnTo>
                    <a:pt x="692409" y="1423083"/>
                  </a:lnTo>
                  <a:lnTo>
                    <a:pt x="692892" y="1422400"/>
                  </a:lnTo>
                  <a:close/>
                </a:path>
                <a:path w="1892300" h="2222500">
                  <a:moveTo>
                    <a:pt x="611592" y="1384300"/>
                  </a:moveTo>
                  <a:lnTo>
                    <a:pt x="602864" y="1396655"/>
                  </a:lnTo>
                  <a:lnTo>
                    <a:pt x="603548" y="1397000"/>
                  </a:lnTo>
                  <a:lnTo>
                    <a:pt x="611592" y="1384300"/>
                  </a:lnTo>
                  <a:close/>
                </a:path>
                <a:path w="1892300" h="2222500">
                  <a:moveTo>
                    <a:pt x="544860" y="1333961"/>
                  </a:moveTo>
                  <a:lnTo>
                    <a:pt x="535899" y="1346200"/>
                  </a:lnTo>
                  <a:lnTo>
                    <a:pt x="527855" y="1358900"/>
                  </a:lnTo>
                  <a:lnTo>
                    <a:pt x="602864" y="1396655"/>
                  </a:lnTo>
                  <a:lnTo>
                    <a:pt x="611592" y="1384300"/>
                  </a:lnTo>
                  <a:lnTo>
                    <a:pt x="619635" y="1371600"/>
                  </a:lnTo>
                  <a:lnTo>
                    <a:pt x="544860" y="1333961"/>
                  </a:lnTo>
                  <a:close/>
                </a:path>
                <a:path w="1892300" h="2222500">
                  <a:moveTo>
                    <a:pt x="620562" y="1371600"/>
                  </a:moveTo>
                  <a:lnTo>
                    <a:pt x="619635" y="1371600"/>
                  </a:lnTo>
                  <a:lnTo>
                    <a:pt x="611592" y="1384300"/>
                  </a:lnTo>
                  <a:lnTo>
                    <a:pt x="620562" y="1371600"/>
                  </a:lnTo>
                  <a:close/>
                </a:path>
                <a:path w="1892300" h="2222500">
                  <a:moveTo>
                    <a:pt x="1887763" y="1295400"/>
                  </a:moveTo>
                  <a:lnTo>
                    <a:pt x="1856371" y="1295400"/>
                  </a:lnTo>
                  <a:lnTo>
                    <a:pt x="1859658" y="1384300"/>
                  </a:lnTo>
                  <a:lnTo>
                    <a:pt x="1891050" y="1384300"/>
                  </a:lnTo>
                  <a:lnTo>
                    <a:pt x="1887763" y="1295400"/>
                  </a:lnTo>
                  <a:close/>
                </a:path>
                <a:path w="1892300" h="2222500">
                  <a:moveTo>
                    <a:pt x="474100" y="1282700"/>
                  </a:moveTo>
                  <a:lnTo>
                    <a:pt x="464801" y="1295400"/>
                  </a:lnTo>
                  <a:lnTo>
                    <a:pt x="456264" y="1308100"/>
                  </a:lnTo>
                  <a:lnTo>
                    <a:pt x="455503" y="1308100"/>
                  </a:lnTo>
                  <a:lnTo>
                    <a:pt x="526600" y="1358900"/>
                  </a:lnTo>
                  <a:lnTo>
                    <a:pt x="535899" y="1346200"/>
                  </a:lnTo>
                  <a:lnTo>
                    <a:pt x="543943" y="1333500"/>
                  </a:lnTo>
                  <a:lnTo>
                    <a:pt x="545198" y="1333500"/>
                  </a:lnTo>
                  <a:lnTo>
                    <a:pt x="509649" y="1308100"/>
                  </a:lnTo>
                  <a:lnTo>
                    <a:pt x="456264" y="1308100"/>
                  </a:lnTo>
                  <a:lnTo>
                    <a:pt x="455757" y="1307752"/>
                  </a:lnTo>
                  <a:lnTo>
                    <a:pt x="509162" y="1307752"/>
                  </a:lnTo>
                  <a:lnTo>
                    <a:pt x="474100" y="1282700"/>
                  </a:lnTo>
                  <a:close/>
                </a:path>
                <a:path w="1892300" h="2222500">
                  <a:moveTo>
                    <a:pt x="535899" y="1346200"/>
                  </a:moveTo>
                  <a:lnTo>
                    <a:pt x="526600" y="1358900"/>
                  </a:lnTo>
                  <a:lnTo>
                    <a:pt x="527855" y="1358900"/>
                  </a:lnTo>
                  <a:lnTo>
                    <a:pt x="535899" y="1346200"/>
                  </a:lnTo>
                  <a:close/>
                </a:path>
                <a:path w="1892300" h="2222500">
                  <a:moveTo>
                    <a:pt x="543943" y="1333500"/>
                  </a:moveTo>
                  <a:lnTo>
                    <a:pt x="535899" y="1346200"/>
                  </a:lnTo>
                  <a:lnTo>
                    <a:pt x="544860" y="1333961"/>
                  </a:lnTo>
                  <a:lnTo>
                    <a:pt x="543943" y="1333500"/>
                  </a:lnTo>
                  <a:close/>
                </a:path>
                <a:path w="1892300" h="2222500">
                  <a:moveTo>
                    <a:pt x="545198" y="1333500"/>
                  </a:moveTo>
                  <a:lnTo>
                    <a:pt x="543943" y="1333500"/>
                  </a:lnTo>
                  <a:lnTo>
                    <a:pt x="544860" y="1333961"/>
                  </a:lnTo>
                  <a:lnTo>
                    <a:pt x="545198" y="1333500"/>
                  </a:lnTo>
                  <a:close/>
                </a:path>
                <a:path w="1892300" h="2222500">
                  <a:moveTo>
                    <a:pt x="464801" y="1295400"/>
                  </a:moveTo>
                  <a:lnTo>
                    <a:pt x="455757" y="1307752"/>
                  </a:lnTo>
                  <a:lnTo>
                    <a:pt x="456264" y="1308100"/>
                  </a:lnTo>
                  <a:lnTo>
                    <a:pt x="464801" y="1295400"/>
                  </a:lnTo>
                  <a:close/>
                </a:path>
                <a:path w="1892300" h="2222500">
                  <a:moveTo>
                    <a:pt x="399440" y="1231900"/>
                  </a:moveTo>
                  <a:lnTo>
                    <a:pt x="390902" y="1244600"/>
                  </a:lnTo>
                  <a:lnTo>
                    <a:pt x="383365" y="1257300"/>
                  </a:lnTo>
                  <a:lnTo>
                    <a:pt x="382365" y="1257300"/>
                  </a:lnTo>
                  <a:lnTo>
                    <a:pt x="455757" y="1307752"/>
                  </a:lnTo>
                  <a:lnTo>
                    <a:pt x="464801" y="1295400"/>
                  </a:lnTo>
                  <a:lnTo>
                    <a:pt x="473339" y="1282700"/>
                  </a:lnTo>
                  <a:lnTo>
                    <a:pt x="436390" y="1257300"/>
                  </a:lnTo>
                  <a:lnTo>
                    <a:pt x="383365" y="1257300"/>
                  </a:lnTo>
                  <a:lnTo>
                    <a:pt x="382613" y="1256930"/>
                  </a:lnTo>
                  <a:lnTo>
                    <a:pt x="435852" y="1256930"/>
                  </a:lnTo>
                  <a:lnTo>
                    <a:pt x="399440" y="1231900"/>
                  </a:lnTo>
                  <a:close/>
                </a:path>
                <a:path w="1892300" h="2222500">
                  <a:moveTo>
                    <a:pt x="474100" y="1282700"/>
                  </a:moveTo>
                  <a:lnTo>
                    <a:pt x="473339" y="1282700"/>
                  </a:lnTo>
                  <a:lnTo>
                    <a:pt x="464801" y="1295400"/>
                  </a:lnTo>
                  <a:lnTo>
                    <a:pt x="474100" y="1282700"/>
                  </a:lnTo>
                  <a:close/>
                </a:path>
                <a:path w="1892300" h="2222500">
                  <a:moveTo>
                    <a:pt x="1886087" y="1201987"/>
                  </a:moveTo>
                  <a:lnTo>
                    <a:pt x="1885931" y="1206500"/>
                  </a:lnTo>
                  <a:lnTo>
                    <a:pt x="1854533" y="1206500"/>
                  </a:lnTo>
                  <a:lnTo>
                    <a:pt x="1856364" y="1295400"/>
                  </a:lnTo>
                  <a:lnTo>
                    <a:pt x="1887770" y="1295400"/>
                  </a:lnTo>
                  <a:lnTo>
                    <a:pt x="1886168" y="1206500"/>
                  </a:lnTo>
                  <a:lnTo>
                    <a:pt x="1870236" y="1206500"/>
                  </a:lnTo>
                  <a:lnTo>
                    <a:pt x="1865004" y="1202265"/>
                  </a:lnTo>
                  <a:lnTo>
                    <a:pt x="1886092" y="1202265"/>
                  </a:lnTo>
                  <a:lnTo>
                    <a:pt x="1886087" y="1201987"/>
                  </a:lnTo>
                  <a:close/>
                </a:path>
                <a:path w="1892300" h="2222500">
                  <a:moveTo>
                    <a:pt x="390902" y="1244600"/>
                  </a:moveTo>
                  <a:lnTo>
                    <a:pt x="382613" y="1256930"/>
                  </a:lnTo>
                  <a:lnTo>
                    <a:pt x="383365" y="1257300"/>
                  </a:lnTo>
                  <a:lnTo>
                    <a:pt x="390902" y="1244600"/>
                  </a:lnTo>
                  <a:close/>
                </a:path>
                <a:path w="1892300" h="2222500">
                  <a:moveTo>
                    <a:pt x="322055" y="1194322"/>
                  </a:moveTo>
                  <a:lnTo>
                    <a:pt x="313454" y="1206500"/>
                  </a:lnTo>
                  <a:lnTo>
                    <a:pt x="305916" y="1219200"/>
                  </a:lnTo>
                  <a:lnTo>
                    <a:pt x="382613" y="1256930"/>
                  </a:lnTo>
                  <a:lnTo>
                    <a:pt x="390902" y="1244600"/>
                  </a:lnTo>
                  <a:lnTo>
                    <a:pt x="398440" y="1231900"/>
                  </a:lnTo>
                  <a:lnTo>
                    <a:pt x="322055" y="1194322"/>
                  </a:lnTo>
                  <a:close/>
                </a:path>
                <a:path w="1892300" h="2222500">
                  <a:moveTo>
                    <a:pt x="399440" y="1231900"/>
                  </a:moveTo>
                  <a:lnTo>
                    <a:pt x="398440" y="1231900"/>
                  </a:lnTo>
                  <a:lnTo>
                    <a:pt x="390903" y="1244599"/>
                  </a:lnTo>
                  <a:lnTo>
                    <a:pt x="399440" y="1231900"/>
                  </a:lnTo>
                  <a:close/>
                </a:path>
                <a:path w="1892300" h="2222500">
                  <a:moveTo>
                    <a:pt x="250093" y="1143000"/>
                  </a:moveTo>
                  <a:lnTo>
                    <a:pt x="241123" y="1155700"/>
                  </a:lnTo>
                  <a:lnTo>
                    <a:pt x="233224" y="1168400"/>
                  </a:lnTo>
                  <a:lnTo>
                    <a:pt x="232153" y="1168400"/>
                  </a:lnTo>
                  <a:lnTo>
                    <a:pt x="304483" y="1219200"/>
                  </a:lnTo>
                  <a:lnTo>
                    <a:pt x="313454" y="1206500"/>
                  </a:lnTo>
                  <a:lnTo>
                    <a:pt x="320991" y="1193800"/>
                  </a:lnTo>
                  <a:lnTo>
                    <a:pt x="322424" y="1193800"/>
                  </a:lnTo>
                  <a:lnTo>
                    <a:pt x="286259" y="1168400"/>
                  </a:lnTo>
                  <a:lnTo>
                    <a:pt x="233224" y="1168400"/>
                  </a:lnTo>
                  <a:lnTo>
                    <a:pt x="232496" y="1167914"/>
                  </a:lnTo>
                  <a:lnTo>
                    <a:pt x="285567" y="1167914"/>
                  </a:lnTo>
                  <a:lnTo>
                    <a:pt x="250093" y="1143000"/>
                  </a:lnTo>
                  <a:close/>
                </a:path>
                <a:path w="1892300" h="2222500">
                  <a:moveTo>
                    <a:pt x="313454" y="1206500"/>
                  </a:moveTo>
                  <a:lnTo>
                    <a:pt x="304483" y="1219200"/>
                  </a:lnTo>
                  <a:lnTo>
                    <a:pt x="305916" y="1219200"/>
                  </a:lnTo>
                  <a:lnTo>
                    <a:pt x="313454" y="1206500"/>
                  </a:lnTo>
                  <a:close/>
                </a:path>
                <a:path w="1892300" h="2222500">
                  <a:moveTo>
                    <a:pt x="320991" y="1193800"/>
                  </a:moveTo>
                  <a:lnTo>
                    <a:pt x="313454" y="1206500"/>
                  </a:lnTo>
                  <a:lnTo>
                    <a:pt x="322055" y="1194322"/>
                  </a:lnTo>
                  <a:lnTo>
                    <a:pt x="320991" y="1193800"/>
                  </a:lnTo>
                  <a:close/>
                </a:path>
                <a:path w="1892300" h="2222500">
                  <a:moveTo>
                    <a:pt x="1854541" y="1193800"/>
                  </a:moveTo>
                  <a:lnTo>
                    <a:pt x="1854524" y="1206500"/>
                  </a:lnTo>
                  <a:lnTo>
                    <a:pt x="1865004" y="1202265"/>
                  </a:lnTo>
                  <a:lnTo>
                    <a:pt x="1854541" y="1193800"/>
                  </a:lnTo>
                  <a:close/>
                </a:path>
                <a:path w="1892300" h="2222500">
                  <a:moveTo>
                    <a:pt x="1870236" y="1200149"/>
                  </a:moveTo>
                  <a:lnTo>
                    <a:pt x="1865004" y="1202265"/>
                  </a:lnTo>
                  <a:lnTo>
                    <a:pt x="1870236" y="1206500"/>
                  </a:lnTo>
                  <a:lnTo>
                    <a:pt x="1885931" y="1206500"/>
                  </a:lnTo>
                  <a:lnTo>
                    <a:pt x="1870236" y="1200149"/>
                  </a:lnTo>
                  <a:close/>
                </a:path>
                <a:path w="1892300" h="2222500">
                  <a:moveTo>
                    <a:pt x="1885939" y="1193800"/>
                  </a:moveTo>
                  <a:lnTo>
                    <a:pt x="1870236" y="1200149"/>
                  </a:lnTo>
                  <a:lnTo>
                    <a:pt x="1885931" y="1206500"/>
                  </a:lnTo>
                  <a:lnTo>
                    <a:pt x="1886077" y="1202265"/>
                  </a:lnTo>
                  <a:lnTo>
                    <a:pt x="1885939" y="1193800"/>
                  </a:lnTo>
                  <a:close/>
                </a:path>
                <a:path w="1892300" h="2222500">
                  <a:moveTo>
                    <a:pt x="1886370" y="1193800"/>
                  </a:moveTo>
                  <a:lnTo>
                    <a:pt x="1885939" y="1193800"/>
                  </a:lnTo>
                  <a:lnTo>
                    <a:pt x="1886087" y="1201987"/>
                  </a:lnTo>
                  <a:lnTo>
                    <a:pt x="1886370" y="1193800"/>
                  </a:lnTo>
                  <a:close/>
                </a:path>
                <a:path w="1892300" h="2222500">
                  <a:moveTo>
                    <a:pt x="1889443" y="1104900"/>
                  </a:moveTo>
                  <a:lnTo>
                    <a:pt x="1858054" y="1104900"/>
                  </a:lnTo>
                  <a:lnTo>
                    <a:pt x="1854541" y="1193800"/>
                  </a:lnTo>
                  <a:lnTo>
                    <a:pt x="1870236" y="1200149"/>
                  </a:lnTo>
                  <a:lnTo>
                    <a:pt x="1885939" y="1193800"/>
                  </a:lnTo>
                  <a:lnTo>
                    <a:pt x="1886370" y="1193800"/>
                  </a:lnTo>
                  <a:lnTo>
                    <a:pt x="1889443" y="1104900"/>
                  </a:lnTo>
                  <a:close/>
                </a:path>
                <a:path w="1892300" h="2222500">
                  <a:moveTo>
                    <a:pt x="322424" y="1193800"/>
                  </a:moveTo>
                  <a:lnTo>
                    <a:pt x="320991" y="1193800"/>
                  </a:lnTo>
                  <a:lnTo>
                    <a:pt x="322055" y="1194322"/>
                  </a:lnTo>
                  <a:lnTo>
                    <a:pt x="322424" y="1193800"/>
                  </a:lnTo>
                  <a:close/>
                </a:path>
                <a:path w="1892300" h="2222500">
                  <a:moveTo>
                    <a:pt x="241123" y="1155700"/>
                  </a:moveTo>
                  <a:lnTo>
                    <a:pt x="232496" y="1167914"/>
                  </a:lnTo>
                  <a:lnTo>
                    <a:pt x="233224" y="1168400"/>
                  </a:lnTo>
                  <a:lnTo>
                    <a:pt x="241123" y="1155700"/>
                  </a:lnTo>
                  <a:close/>
                </a:path>
                <a:path w="1892300" h="2222500">
                  <a:moveTo>
                    <a:pt x="173294" y="1092524"/>
                  </a:moveTo>
                  <a:lnTo>
                    <a:pt x="164908" y="1104900"/>
                  </a:lnTo>
                  <a:lnTo>
                    <a:pt x="157008" y="1117600"/>
                  </a:lnTo>
                  <a:lnTo>
                    <a:pt x="232496" y="1167914"/>
                  </a:lnTo>
                  <a:lnTo>
                    <a:pt x="241123" y="1155699"/>
                  </a:lnTo>
                  <a:lnTo>
                    <a:pt x="249022" y="1143000"/>
                  </a:lnTo>
                  <a:lnTo>
                    <a:pt x="173294" y="1092524"/>
                  </a:lnTo>
                  <a:close/>
                </a:path>
                <a:path w="1892300" h="2222500">
                  <a:moveTo>
                    <a:pt x="250093" y="1143000"/>
                  </a:moveTo>
                  <a:lnTo>
                    <a:pt x="249022" y="1143000"/>
                  </a:lnTo>
                  <a:lnTo>
                    <a:pt x="241123" y="1155699"/>
                  </a:lnTo>
                  <a:lnTo>
                    <a:pt x="250093" y="1143000"/>
                  </a:lnTo>
                  <a:close/>
                </a:path>
                <a:path w="1892300" h="2222500">
                  <a:moveTo>
                    <a:pt x="100021" y="1041500"/>
                  </a:moveTo>
                  <a:lnTo>
                    <a:pt x="91269" y="1054100"/>
                  </a:lnTo>
                  <a:lnTo>
                    <a:pt x="82663" y="1066800"/>
                  </a:lnTo>
                  <a:lnTo>
                    <a:pt x="156302" y="1117600"/>
                  </a:lnTo>
                  <a:lnTo>
                    <a:pt x="164908" y="1104899"/>
                  </a:lnTo>
                  <a:lnTo>
                    <a:pt x="172807" y="1092200"/>
                  </a:lnTo>
                  <a:lnTo>
                    <a:pt x="173513" y="1092200"/>
                  </a:lnTo>
                  <a:lnTo>
                    <a:pt x="100021" y="1041500"/>
                  </a:lnTo>
                  <a:close/>
                </a:path>
                <a:path w="1892300" h="2222500">
                  <a:moveTo>
                    <a:pt x="164908" y="1104900"/>
                  </a:moveTo>
                  <a:lnTo>
                    <a:pt x="156302" y="1117600"/>
                  </a:lnTo>
                  <a:lnTo>
                    <a:pt x="157008" y="1117600"/>
                  </a:lnTo>
                  <a:lnTo>
                    <a:pt x="164908" y="1104900"/>
                  </a:lnTo>
                  <a:close/>
                </a:path>
                <a:path w="1892300" h="2222500">
                  <a:moveTo>
                    <a:pt x="1884688" y="1016000"/>
                  </a:moveTo>
                  <a:lnTo>
                    <a:pt x="1853318" y="1016000"/>
                  </a:lnTo>
                  <a:lnTo>
                    <a:pt x="1858063" y="1104900"/>
                  </a:lnTo>
                  <a:lnTo>
                    <a:pt x="1889433" y="1104900"/>
                  </a:lnTo>
                  <a:lnTo>
                    <a:pt x="1884688" y="1016000"/>
                  </a:lnTo>
                  <a:close/>
                </a:path>
                <a:path w="1892300" h="2222500">
                  <a:moveTo>
                    <a:pt x="172807" y="1092200"/>
                  </a:moveTo>
                  <a:lnTo>
                    <a:pt x="164908" y="1104899"/>
                  </a:lnTo>
                  <a:lnTo>
                    <a:pt x="173294" y="1092524"/>
                  </a:lnTo>
                  <a:lnTo>
                    <a:pt x="172807" y="1092200"/>
                  </a:lnTo>
                  <a:close/>
                </a:path>
                <a:path w="1892300" h="2222500">
                  <a:moveTo>
                    <a:pt x="173513" y="1092200"/>
                  </a:moveTo>
                  <a:lnTo>
                    <a:pt x="172807" y="1092200"/>
                  </a:lnTo>
                  <a:lnTo>
                    <a:pt x="173294" y="1092524"/>
                  </a:lnTo>
                  <a:lnTo>
                    <a:pt x="173513" y="1092200"/>
                  </a:lnTo>
                  <a:close/>
                </a:path>
                <a:path w="1892300" h="2222500">
                  <a:moveTo>
                    <a:pt x="27050" y="990600"/>
                  </a:moveTo>
                  <a:lnTo>
                    <a:pt x="9409" y="1016000"/>
                  </a:lnTo>
                  <a:lnTo>
                    <a:pt x="82448" y="1066800"/>
                  </a:lnTo>
                  <a:lnTo>
                    <a:pt x="91269" y="1054100"/>
                  </a:lnTo>
                  <a:lnTo>
                    <a:pt x="99875" y="1041400"/>
                  </a:lnTo>
                  <a:lnTo>
                    <a:pt x="100090" y="1041400"/>
                  </a:lnTo>
                  <a:lnTo>
                    <a:pt x="45310" y="1003300"/>
                  </a:lnTo>
                  <a:lnTo>
                    <a:pt x="33936" y="1003300"/>
                  </a:lnTo>
                  <a:lnTo>
                    <a:pt x="33889" y="995356"/>
                  </a:lnTo>
                  <a:lnTo>
                    <a:pt x="27050" y="990600"/>
                  </a:lnTo>
                  <a:close/>
                </a:path>
                <a:path w="1892300" h="2222500">
                  <a:moveTo>
                    <a:pt x="91269" y="1054100"/>
                  </a:moveTo>
                  <a:lnTo>
                    <a:pt x="82448" y="1066800"/>
                  </a:lnTo>
                  <a:lnTo>
                    <a:pt x="82663" y="1066800"/>
                  </a:lnTo>
                  <a:lnTo>
                    <a:pt x="91269" y="1054100"/>
                  </a:lnTo>
                  <a:close/>
                </a:path>
                <a:path w="1892300" h="2222500">
                  <a:moveTo>
                    <a:pt x="99875" y="1041400"/>
                  </a:moveTo>
                  <a:lnTo>
                    <a:pt x="91269" y="1054100"/>
                  </a:lnTo>
                  <a:lnTo>
                    <a:pt x="100021" y="1041500"/>
                  </a:lnTo>
                  <a:lnTo>
                    <a:pt x="99875" y="1041400"/>
                  </a:lnTo>
                  <a:close/>
                </a:path>
                <a:path w="1892300" h="2222500">
                  <a:moveTo>
                    <a:pt x="100090" y="1041400"/>
                  </a:moveTo>
                  <a:lnTo>
                    <a:pt x="99875" y="1041400"/>
                  </a:lnTo>
                  <a:lnTo>
                    <a:pt x="100021" y="1041500"/>
                  </a:lnTo>
                  <a:close/>
                </a:path>
                <a:path w="1892300" h="2222500">
                  <a:moveTo>
                    <a:pt x="33412" y="914400"/>
                  </a:moveTo>
                  <a:lnTo>
                    <a:pt x="2000" y="914400"/>
                  </a:lnTo>
                  <a:lnTo>
                    <a:pt x="2449" y="990600"/>
                  </a:lnTo>
                  <a:lnTo>
                    <a:pt x="2572" y="1016000"/>
                  </a:lnTo>
                  <a:lnTo>
                    <a:pt x="9409" y="1016000"/>
                  </a:lnTo>
                  <a:lnTo>
                    <a:pt x="27050" y="990600"/>
                  </a:lnTo>
                  <a:lnTo>
                    <a:pt x="33861" y="990600"/>
                  </a:lnTo>
                  <a:lnTo>
                    <a:pt x="33412" y="914400"/>
                  </a:lnTo>
                  <a:close/>
                </a:path>
                <a:path w="1892300" h="2222500">
                  <a:moveTo>
                    <a:pt x="1888098" y="927100"/>
                  </a:moveTo>
                  <a:lnTo>
                    <a:pt x="1856708" y="927100"/>
                  </a:lnTo>
                  <a:lnTo>
                    <a:pt x="1853308" y="1016000"/>
                  </a:lnTo>
                  <a:lnTo>
                    <a:pt x="1884699" y="1016000"/>
                  </a:lnTo>
                  <a:lnTo>
                    <a:pt x="1888098" y="927100"/>
                  </a:lnTo>
                  <a:close/>
                </a:path>
                <a:path w="1892300" h="2222500">
                  <a:moveTo>
                    <a:pt x="33889" y="995356"/>
                  </a:moveTo>
                  <a:lnTo>
                    <a:pt x="33936" y="1003300"/>
                  </a:lnTo>
                  <a:lnTo>
                    <a:pt x="45310" y="1003300"/>
                  </a:lnTo>
                  <a:lnTo>
                    <a:pt x="33889" y="995356"/>
                  </a:lnTo>
                  <a:close/>
                </a:path>
                <a:path w="1892300" h="2222500">
                  <a:moveTo>
                    <a:pt x="33861" y="990600"/>
                  </a:moveTo>
                  <a:lnTo>
                    <a:pt x="27050" y="990600"/>
                  </a:lnTo>
                  <a:lnTo>
                    <a:pt x="33889" y="995356"/>
                  </a:lnTo>
                  <a:lnTo>
                    <a:pt x="33861" y="990600"/>
                  </a:lnTo>
                  <a:close/>
                </a:path>
                <a:path w="1892300" h="2222500">
                  <a:moveTo>
                    <a:pt x="1885863" y="838200"/>
                  </a:moveTo>
                  <a:lnTo>
                    <a:pt x="1854460" y="838200"/>
                  </a:lnTo>
                  <a:lnTo>
                    <a:pt x="1856701" y="927100"/>
                  </a:lnTo>
                  <a:lnTo>
                    <a:pt x="1888104" y="927100"/>
                  </a:lnTo>
                  <a:lnTo>
                    <a:pt x="1885863" y="838200"/>
                  </a:lnTo>
                  <a:close/>
                </a:path>
                <a:path w="1892300" h="2222500">
                  <a:moveTo>
                    <a:pt x="31579" y="825500"/>
                  </a:moveTo>
                  <a:lnTo>
                    <a:pt x="173" y="825500"/>
                  </a:lnTo>
                  <a:lnTo>
                    <a:pt x="2003" y="914400"/>
                  </a:lnTo>
                  <a:lnTo>
                    <a:pt x="33409" y="914400"/>
                  </a:lnTo>
                  <a:lnTo>
                    <a:pt x="31579" y="825500"/>
                  </a:lnTo>
                  <a:close/>
                </a:path>
                <a:path w="1892300" h="2222500">
                  <a:moveTo>
                    <a:pt x="1885307" y="749300"/>
                  </a:moveTo>
                  <a:lnTo>
                    <a:pt x="1853895" y="749300"/>
                  </a:lnTo>
                  <a:lnTo>
                    <a:pt x="1854455" y="838200"/>
                  </a:lnTo>
                  <a:lnTo>
                    <a:pt x="1885867" y="838200"/>
                  </a:lnTo>
                  <a:lnTo>
                    <a:pt x="1885307" y="749300"/>
                  </a:lnTo>
                  <a:close/>
                </a:path>
                <a:path w="1892300" h="2222500">
                  <a:moveTo>
                    <a:pt x="34414" y="736600"/>
                  </a:moveTo>
                  <a:lnTo>
                    <a:pt x="3017" y="736600"/>
                  </a:lnTo>
                  <a:lnTo>
                    <a:pt x="177" y="825500"/>
                  </a:lnTo>
                  <a:lnTo>
                    <a:pt x="31574" y="825500"/>
                  </a:lnTo>
                  <a:lnTo>
                    <a:pt x="34414" y="736600"/>
                  </a:lnTo>
                  <a:close/>
                </a:path>
                <a:path w="1892300" h="2222500">
                  <a:moveTo>
                    <a:pt x="1890142" y="660400"/>
                  </a:moveTo>
                  <a:lnTo>
                    <a:pt x="1858774" y="660400"/>
                  </a:lnTo>
                  <a:lnTo>
                    <a:pt x="1853917" y="749300"/>
                  </a:lnTo>
                  <a:lnTo>
                    <a:pt x="1885285" y="749300"/>
                  </a:lnTo>
                  <a:lnTo>
                    <a:pt x="1890142" y="660400"/>
                  </a:lnTo>
                  <a:close/>
                </a:path>
                <a:path w="1892300" h="2222500">
                  <a:moveTo>
                    <a:pt x="33149" y="647700"/>
                  </a:moveTo>
                  <a:lnTo>
                    <a:pt x="1740" y="647700"/>
                  </a:lnTo>
                  <a:lnTo>
                    <a:pt x="3010" y="736600"/>
                  </a:lnTo>
                  <a:lnTo>
                    <a:pt x="34420" y="736600"/>
                  </a:lnTo>
                  <a:lnTo>
                    <a:pt x="33149" y="647700"/>
                  </a:lnTo>
                  <a:close/>
                </a:path>
                <a:path w="1892300" h="2222500">
                  <a:moveTo>
                    <a:pt x="1890388" y="571500"/>
                  </a:moveTo>
                  <a:lnTo>
                    <a:pt x="1858976" y="571500"/>
                  </a:lnTo>
                  <a:lnTo>
                    <a:pt x="1858752" y="660400"/>
                  </a:lnTo>
                  <a:lnTo>
                    <a:pt x="1890164" y="660400"/>
                  </a:lnTo>
                  <a:lnTo>
                    <a:pt x="1890388" y="571500"/>
                  </a:lnTo>
                  <a:close/>
                </a:path>
                <a:path w="1892300" h="2222500">
                  <a:moveTo>
                    <a:pt x="37985" y="558800"/>
                  </a:moveTo>
                  <a:lnTo>
                    <a:pt x="6618" y="558800"/>
                  </a:lnTo>
                  <a:lnTo>
                    <a:pt x="1761" y="647700"/>
                  </a:lnTo>
                  <a:lnTo>
                    <a:pt x="33128" y="647700"/>
                  </a:lnTo>
                  <a:lnTo>
                    <a:pt x="37985" y="558800"/>
                  </a:lnTo>
                  <a:close/>
                </a:path>
                <a:path w="1892300" h="2222500">
                  <a:moveTo>
                    <a:pt x="1887691" y="469900"/>
                  </a:moveTo>
                  <a:lnTo>
                    <a:pt x="1856292" y="469900"/>
                  </a:lnTo>
                  <a:lnTo>
                    <a:pt x="1858983" y="571500"/>
                  </a:lnTo>
                  <a:lnTo>
                    <a:pt x="1890382" y="571500"/>
                  </a:lnTo>
                  <a:lnTo>
                    <a:pt x="1887691" y="469900"/>
                  </a:lnTo>
                  <a:close/>
                </a:path>
                <a:path w="1892300" h="2222500">
                  <a:moveTo>
                    <a:pt x="31353" y="469900"/>
                  </a:moveTo>
                  <a:lnTo>
                    <a:pt x="25" y="469900"/>
                  </a:lnTo>
                  <a:lnTo>
                    <a:pt x="6638" y="558800"/>
                  </a:lnTo>
                  <a:lnTo>
                    <a:pt x="37965" y="558800"/>
                  </a:lnTo>
                  <a:lnTo>
                    <a:pt x="31353" y="469900"/>
                  </a:lnTo>
                  <a:close/>
                </a:path>
                <a:path w="1892300" h="2222500">
                  <a:moveTo>
                    <a:pt x="35562" y="381000"/>
                  </a:moveTo>
                  <a:lnTo>
                    <a:pt x="4184" y="381000"/>
                  </a:lnTo>
                  <a:lnTo>
                    <a:pt x="0" y="469900"/>
                  </a:lnTo>
                  <a:lnTo>
                    <a:pt x="31378" y="469900"/>
                  </a:lnTo>
                  <a:lnTo>
                    <a:pt x="35562" y="381000"/>
                  </a:lnTo>
                  <a:close/>
                </a:path>
                <a:path w="1892300" h="2222500">
                  <a:moveTo>
                    <a:pt x="1887810" y="381000"/>
                  </a:moveTo>
                  <a:lnTo>
                    <a:pt x="1856398" y="381000"/>
                  </a:lnTo>
                  <a:lnTo>
                    <a:pt x="1856286" y="469900"/>
                  </a:lnTo>
                  <a:lnTo>
                    <a:pt x="1887698" y="469900"/>
                  </a:lnTo>
                  <a:lnTo>
                    <a:pt x="1887810" y="381000"/>
                  </a:lnTo>
                  <a:close/>
                </a:path>
                <a:path w="1892300" h="2222500">
                  <a:moveTo>
                    <a:pt x="36923" y="292100"/>
                  </a:moveTo>
                  <a:lnTo>
                    <a:pt x="5513" y="292100"/>
                  </a:lnTo>
                  <a:lnTo>
                    <a:pt x="4169" y="381000"/>
                  </a:lnTo>
                  <a:lnTo>
                    <a:pt x="35578" y="381000"/>
                  </a:lnTo>
                  <a:lnTo>
                    <a:pt x="36923" y="292100"/>
                  </a:lnTo>
                  <a:close/>
                </a:path>
                <a:path w="1892300" h="2222500">
                  <a:moveTo>
                    <a:pt x="1891682" y="292100"/>
                  </a:moveTo>
                  <a:lnTo>
                    <a:pt x="1860298" y="292100"/>
                  </a:lnTo>
                  <a:lnTo>
                    <a:pt x="1856412" y="381000"/>
                  </a:lnTo>
                  <a:lnTo>
                    <a:pt x="1887796" y="381000"/>
                  </a:lnTo>
                  <a:lnTo>
                    <a:pt x="1891682" y="292100"/>
                  </a:lnTo>
                  <a:close/>
                </a:path>
                <a:path w="1892300" h="2222500">
                  <a:moveTo>
                    <a:pt x="31969" y="203200"/>
                  </a:moveTo>
                  <a:lnTo>
                    <a:pt x="604" y="203200"/>
                  </a:lnTo>
                  <a:lnTo>
                    <a:pt x="5535" y="292100"/>
                  </a:lnTo>
                  <a:lnTo>
                    <a:pt x="36901" y="292100"/>
                  </a:lnTo>
                  <a:lnTo>
                    <a:pt x="31969" y="203200"/>
                  </a:lnTo>
                  <a:close/>
                </a:path>
                <a:path w="1892300" h="2222500">
                  <a:moveTo>
                    <a:pt x="1890049" y="203200"/>
                  </a:moveTo>
                  <a:lnTo>
                    <a:pt x="1858642" y="203200"/>
                  </a:lnTo>
                  <a:lnTo>
                    <a:pt x="1860286" y="292100"/>
                  </a:lnTo>
                  <a:lnTo>
                    <a:pt x="1891694" y="292100"/>
                  </a:lnTo>
                  <a:lnTo>
                    <a:pt x="1890049" y="203200"/>
                  </a:lnTo>
                  <a:close/>
                </a:path>
                <a:path w="1892300" h="2222500">
                  <a:moveTo>
                    <a:pt x="32628" y="114300"/>
                  </a:moveTo>
                  <a:lnTo>
                    <a:pt x="1216" y="114300"/>
                  </a:lnTo>
                  <a:lnTo>
                    <a:pt x="581" y="203200"/>
                  </a:lnTo>
                  <a:lnTo>
                    <a:pt x="31993" y="203200"/>
                  </a:lnTo>
                  <a:lnTo>
                    <a:pt x="32628" y="114300"/>
                  </a:lnTo>
                  <a:close/>
                </a:path>
                <a:path w="1892300" h="2222500">
                  <a:moveTo>
                    <a:pt x="1889491" y="114300"/>
                  </a:moveTo>
                  <a:lnTo>
                    <a:pt x="1858079" y="114300"/>
                  </a:lnTo>
                  <a:lnTo>
                    <a:pt x="1858640" y="203200"/>
                  </a:lnTo>
                  <a:lnTo>
                    <a:pt x="1890052" y="203200"/>
                  </a:lnTo>
                  <a:lnTo>
                    <a:pt x="1889491" y="114300"/>
                  </a:lnTo>
                  <a:close/>
                </a:path>
                <a:path w="1892300" h="2222500">
                  <a:moveTo>
                    <a:pt x="21128" y="12700"/>
                  </a:moveTo>
                  <a:lnTo>
                    <a:pt x="5882" y="12700"/>
                  </a:lnTo>
                  <a:lnTo>
                    <a:pt x="5192" y="25398"/>
                  </a:lnTo>
                  <a:lnTo>
                    <a:pt x="1232" y="114300"/>
                  </a:lnTo>
                  <a:lnTo>
                    <a:pt x="32612" y="114300"/>
                  </a:lnTo>
                  <a:lnTo>
                    <a:pt x="36006" y="38100"/>
                  </a:lnTo>
                  <a:lnTo>
                    <a:pt x="20636" y="38100"/>
                  </a:lnTo>
                  <a:lnTo>
                    <a:pt x="21128" y="12700"/>
                  </a:lnTo>
                  <a:close/>
                </a:path>
                <a:path w="1892300" h="2222500">
                  <a:moveTo>
                    <a:pt x="1870273" y="25400"/>
                  </a:moveTo>
                  <a:lnTo>
                    <a:pt x="1854579" y="25400"/>
                  </a:lnTo>
                  <a:lnTo>
                    <a:pt x="1858091" y="114300"/>
                  </a:lnTo>
                  <a:lnTo>
                    <a:pt x="1889479" y="114300"/>
                  </a:lnTo>
                  <a:lnTo>
                    <a:pt x="1886469" y="38100"/>
                  </a:lnTo>
                  <a:lnTo>
                    <a:pt x="1870301" y="38100"/>
                  </a:lnTo>
                  <a:lnTo>
                    <a:pt x="1870273" y="25400"/>
                  </a:lnTo>
                  <a:close/>
                </a:path>
                <a:path w="1892300" h="2222500">
                  <a:moveTo>
                    <a:pt x="105802" y="12700"/>
                  </a:moveTo>
                  <a:lnTo>
                    <a:pt x="21128" y="12700"/>
                  </a:lnTo>
                  <a:lnTo>
                    <a:pt x="20636" y="38100"/>
                  </a:lnTo>
                  <a:lnTo>
                    <a:pt x="36006" y="38100"/>
                  </a:lnTo>
                  <a:lnTo>
                    <a:pt x="36572" y="25400"/>
                  </a:lnTo>
                  <a:lnTo>
                    <a:pt x="106849" y="25400"/>
                  </a:lnTo>
                  <a:lnTo>
                    <a:pt x="105802" y="12700"/>
                  </a:lnTo>
                  <a:close/>
                </a:path>
                <a:path w="1892300" h="2222500">
                  <a:moveTo>
                    <a:pt x="106849" y="25400"/>
                  </a:moveTo>
                  <a:lnTo>
                    <a:pt x="36572" y="25400"/>
                  </a:lnTo>
                  <a:lnTo>
                    <a:pt x="36006" y="38100"/>
                  </a:lnTo>
                  <a:lnTo>
                    <a:pt x="106603" y="38100"/>
                  </a:lnTo>
                  <a:lnTo>
                    <a:pt x="106849" y="25400"/>
                  </a:lnTo>
                  <a:close/>
                </a:path>
                <a:path w="1892300" h="2222500">
                  <a:moveTo>
                    <a:pt x="106849" y="25400"/>
                  </a:moveTo>
                  <a:lnTo>
                    <a:pt x="106603" y="38100"/>
                  </a:lnTo>
                  <a:lnTo>
                    <a:pt x="107896" y="38100"/>
                  </a:lnTo>
                  <a:lnTo>
                    <a:pt x="106849" y="25400"/>
                  </a:lnTo>
                  <a:close/>
                </a:path>
                <a:path w="1892300" h="2222500">
                  <a:moveTo>
                    <a:pt x="194646" y="12700"/>
                  </a:moveTo>
                  <a:lnTo>
                    <a:pt x="107095" y="12700"/>
                  </a:lnTo>
                  <a:lnTo>
                    <a:pt x="106849" y="25400"/>
                  </a:lnTo>
                  <a:lnTo>
                    <a:pt x="107896" y="38100"/>
                  </a:lnTo>
                  <a:lnTo>
                    <a:pt x="194764" y="38100"/>
                  </a:lnTo>
                  <a:lnTo>
                    <a:pt x="194993" y="27330"/>
                  </a:lnTo>
                  <a:lnTo>
                    <a:pt x="194875" y="18266"/>
                  </a:lnTo>
                  <a:lnTo>
                    <a:pt x="194646" y="12700"/>
                  </a:lnTo>
                  <a:close/>
                </a:path>
                <a:path w="1892300" h="2222500">
                  <a:moveTo>
                    <a:pt x="195081" y="23238"/>
                  </a:moveTo>
                  <a:lnTo>
                    <a:pt x="194764" y="38100"/>
                  </a:lnTo>
                  <a:lnTo>
                    <a:pt x="196217" y="38100"/>
                  </a:lnTo>
                  <a:lnTo>
                    <a:pt x="195519" y="25400"/>
                  </a:lnTo>
                  <a:lnTo>
                    <a:pt x="195170" y="25400"/>
                  </a:lnTo>
                  <a:lnTo>
                    <a:pt x="195081" y="23238"/>
                  </a:lnTo>
                  <a:close/>
                </a:path>
                <a:path w="1892300" h="2222500">
                  <a:moveTo>
                    <a:pt x="195575" y="0"/>
                  </a:moveTo>
                  <a:lnTo>
                    <a:pt x="195374" y="12566"/>
                  </a:lnTo>
                  <a:lnTo>
                    <a:pt x="195313" y="21652"/>
                  </a:lnTo>
                  <a:lnTo>
                    <a:pt x="196217" y="38100"/>
                  </a:lnTo>
                  <a:lnTo>
                    <a:pt x="283048" y="38100"/>
                  </a:lnTo>
                  <a:lnTo>
                    <a:pt x="283391" y="27330"/>
                  </a:lnTo>
                  <a:lnTo>
                    <a:pt x="283278" y="18266"/>
                  </a:lnTo>
                  <a:lnTo>
                    <a:pt x="283141" y="12700"/>
                  </a:lnTo>
                  <a:lnTo>
                    <a:pt x="283499" y="12648"/>
                  </a:lnTo>
                  <a:lnTo>
                    <a:pt x="195575" y="0"/>
                  </a:lnTo>
                  <a:close/>
                </a:path>
                <a:path w="1892300" h="2222500">
                  <a:moveTo>
                    <a:pt x="283453" y="25400"/>
                  </a:moveTo>
                  <a:lnTo>
                    <a:pt x="283048" y="38100"/>
                  </a:lnTo>
                  <a:lnTo>
                    <a:pt x="283765" y="38100"/>
                  </a:lnTo>
                  <a:lnTo>
                    <a:pt x="283453" y="25400"/>
                  </a:lnTo>
                  <a:close/>
                </a:path>
                <a:path w="1892300" h="2222500">
                  <a:moveTo>
                    <a:pt x="371424" y="0"/>
                  </a:moveTo>
                  <a:lnTo>
                    <a:pt x="283499" y="12648"/>
                  </a:lnTo>
                  <a:lnTo>
                    <a:pt x="283858" y="12700"/>
                  </a:lnTo>
                  <a:lnTo>
                    <a:pt x="283610" y="20478"/>
                  </a:lnTo>
                  <a:lnTo>
                    <a:pt x="283500" y="27330"/>
                  </a:lnTo>
                  <a:lnTo>
                    <a:pt x="283765" y="38100"/>
                  </a:lnTo>
                  <a:lnTo>
                    <a:pt x="371856" y="38100"/>
                  </a:lnTo>
                  <a:lnTo>
                    <a:pt x="371736" y="25400"/>
                  </a:lnTo>
                  <a:lnTo>
                    <a:pt x="371424" y="0"/>
                  </a:lnTo>
                  <a:close/>
                </a:path>
                <a:path w="1892300" h="2222500">
                  <a:moveTo>
                    <a:pt x="371736" y="19050"/>
                  </a:moveTo>
                  <a:lnTo>
                    <a:pt x="371856" y="38100"/>
                  </a:lnTo>
                  <a:lnTo>
                    <a:pt x="372049" y="38100"/>
                  </a:lnTo>
                  <a:lnTo>
                    <a:pt x="371736" y="19050"/>
                  </a:lnTo>
                  <a:close/>
                </a:path>
                <a:path w="1892300" h="2222500">
                  <a:moveTo>
                    <a:pt x="459900" y="0"/>
                  </a:moveTo>
                  <a:lnTo>
                    <a:pt x="371617" y="0"/>
                  </a:lnTo>
                  <a:lnTo>
                    <a:pt x="371746" y="19618"/>
                  </a:lnTo>
                  <a:lnTo>
                    <a:pt x="372049" y="38100"/>
                  </a:lnTo>
                  <a:lnTo>
                    <a:pt x="459435" y="38100"/>
                  </a:lnTo>
                  <a:lnTo>
                    <a:pt x="459892" y="23215"/>
                  </a:lnTo>
                  <a:lnTo>
                    <a:pt x="459900" y="0"/>
                  </a:lnTo>
                  <a:close/>
                </a:path>
                <a:path w="1892300" h="2222500">
                  <a:moveTo>
                    <a:pt x="459994" y="19894"/>
                  </a:moveTo>
                  <a:lnTo>
                    <a:pt x="459435" y="38100"/>
                  </a:lnTo>
                  <a:lnTo>
                    <a:pt x="460139" y="38100"/>
                  </a:lnTo>
                  <a:lnTo>
                    <a:pt x="460020" y="25400"/>
                  </a:lnTo>
                  <a:lnTo>
                    <a:pt x="459994" y="19894"/>
                  </a:lnTo>
                  <a:close/>
                </a:path>
                <a:path w="1892300" h="2222500">
                  <a:moveTo>
                    <a:pt x="460604" y="0"/>
                  </a:moveTo>
                  <a:lnTo>
                    <a:pt x="460225" y="16489"/>
                  </a:lnTo>
                  <a:lnTo>
                    <a:pt x="460139" y="38100"/>
                  </a:lnTo>
                  <a:lnTo>
                    <a:pt x="547681" y="38100"/>
                  </a:lnTo>
                  <a:lnTo>
                    <a:pt x="548177" y="27330"/>
                  </a:lnTo>
                  <a:lnTo>
                    <a:pt x="548295" y="24039"/>
                  </a:lnTo>
                  <a:lnTo>
                    <a:pt x="548545" y="12700"/>
                  </a:lnTo>
                  <a:lnTo>
                    <a:pt x="548850" y="12700"/>
                  </a:lnTo>
                  <a:lnTo>
                    <a:pt x="460604" y="0"/>
                  </a:lnTo>
                  <a:close/>
                </a:path>
                <a:path w="1892300" h="2222500">
                  <a:moveTo>
                    <a:pt x="548266" y="25400"/>
                  </a:moveTo>
                  <a:lnTo>
                    <a:pt x="547681" y="38100"/>
                  </a:lnTo>
                  <a:lnTo>
                    <a:pt x="547986" y="38100"/>
                  </a:lnTo>
                  <a:lnTo>
                    <a:pt x="548266" y="25400"/>
                  </a:lnTo>
                  <a:close/>
                </a:path>
                <a:path w="1892300" h="2222500">
                  <a:moveTo>
                    <a:pt x="635779" y="12700"/>
                  </a:moveTo>
                  <a:lnTo>
                    <a:pt x="548850" y="12700"/>
                  </a:lnTo>
                  <a:lnTo>
                    <a:pt x="548328" y="24039"/>
                  </a:lnTo>
                  <a:lnTo>
                    <a:pt x="548223" y="27330"/>
                  </a:lnTo>
                  <a:lnTo>
                    <a:pt x="547986" y="38100"/>
                  </a:lnTo>
                  <a:lnTo>
                    <a:pt x="636270" y="38100"/>
                  </a:lnTo>
                  <a:lnTo>
                    <a:pt x="636506" y="27330"/>
                  </a:lnTo>
                  <a:lnTo>
                    <a:pt x="636391" y="22789"/>
                  </a:lnTo>
                  <a:lnTo>
                    <a:pt x="635779" y="12700"/>
                  </a:lnTo>
                  <a:close/>
                </a:path>
                <a:path w="1892300" h="2222500">
                  <a:moveTo>
                    <a:pt x="636549" y="25400"/>
                  </a:moveTo>
                  <a:lnTo>
                    <a:pt x="636270" y="38100"/>
                  </a:lnTo>
                  <a:lnTo>
                    <a:pt x="637319" y="38100"/>
                  </a:lnTo>
                  <a:lnTo>
                    <a:pt x="636549" y="25400"/>
                  </a:lnTo>
                  <a:close/>
                </a:path>
                <a:path w="1892300" h="2222500">
                  <a:moveTo>
                    <a:pt x="724905" y="25400"/>
                  </a:moveTo>
                  <a:lnTo>
                    <a:pt x="636549" y="25400"/>
                  </a:lnTo>
                  <a:lnTo>
                    <a:pt x="637319" y="38100"/>
                  </a:lnTo>
                  <a:lnTo>
                    <a:pt x="725052" y="38100"/>
                  </a:lnTo>
                  <a:lnTo>
                    <a:pt x="724905" y="25400"/>
                  </a:lnTo>
                  <a:close/>
                </a:path>
                <a:path w="1892300" h="2222500">
                  <a:moveTo>
                    <a:pt x="724832" y="19050"/>
                  </a:moveTo>
                  <a:lnTo>
                    <a:pt x="725052" y="38100"/>
                  </a:lnTo>
                  <a:lnTo>
                    <a:pt x="725602" y="38100"/>
                  </a:lnTo>
                  <a:lnTo>
                    <a:pt x="724832" y="19050"/>
                  </a:lnTo>
                  <a:close/>
                </a:path>
                <a:path w="1892300" h="2222500">
                  <a:moveTo>
                    <a:pt x="812859" y="0"/>
                  </a:moveTo>
                  <a:lnTo>
                    <a:pt x="724613" y="0"/>
                  </a:lnTo>
                  <a:lnTo>
                    <a:pt x="724812" y="17325"/>
                  </a:lnTo>
                  <a:lnTo>
                    <a:pt x="724937" y="21652"/>
                  </a:lnTo>
                  <a:lnTo>
                    <a:pt x="725602" y="38100"/>
                  </a:lnTo>
                  <a:lnTo>
                    <a:pt x="812660" y="38100"/>
                  </a:lnTo>
                  <a:lnTo>
                    <a:pt x="813021" y="21652"/>
                  </a:lnTo>
                  <a:lnTo>
                    <a:pt x="812967" y="12566"/>
                  </a:lnTo>
                  <a:lnTo>
                    <a:pt x="812859" y="0"/>
                  </a:lnTo>
                  <a:close/>
                </a:path>
                <a:path w="1892300" h="2222500">
                  <a:moveTo>
                    <a:pt x="813039" y="20841"/>
                  </a:moveTo>
                  <a:lnTo>
                    <a:pt x="812660" y="38100"/>
                  </a:lnTo>
                  <a:lnTo>
                    <a:pt x="813298" y="38100"/>
                  </a:lnTo>
                  <a:lnTo>
                    <a:pt x="813173" y="27330"/>
                  </a:lnTo>
                  <a:lnTo>
                    <a:pt x="813078" y="25400"/>
                  </a:lnTo>
                  <a:lnTo>
                    <a:pt x="813039" y="20841"/>
                  </a:lnTo>
                  <a:close/>
                </a:path>
                <a:path w="1892300" h="2222500">
                  <a:moveTo>
                    <a:pt x="901508" y="0"/>
                  </a:moveTo>
                  <a:lnTo>
                    <a:pt x="813497" y="0"/>
                  </a:lnTo>
                  <a:lnTo>
                    <a:pt x="813290" y="12566"/>
                  </a:lnTo>
                  <a:lnTo>
                    <a:pt x="813173" y="27330"/>
                  </a:lnTo>
                  <a:lnTo>
                    <a:pt x="813298" y="38100"/>
                  </a:lnTo>
                  <a:lnTo>
                    <a:pt x="900943" y="38100"/>
                  </a:lnTo>
                  <a:lnTo>
                    <a:pt x="901304" y="21652"/>
                  </a:lnTo>
                  <a:lnTo>
                    <a:pt x="901411" y="12566"/>
                  </a:lnTo>
                  <a:lnTo>
                    <a:pt x="901508" y="0"/>
                  </a:lnTo>
                  <a:close/>
                </a:path>
                <a:path w="1892300" h="2222500">
                  <a:moveTo>
                    <a:pt x="901298" y="27330"/>
                  </a:moveTo>
                  <a:lnTo>
                    <a:pt x="900943" y="38100"/>
                  </a:lnTo>
                  <a:lnTo>
                    <a:pt x="901215" y="38100"/>
                  </a:lnTo>
                  <a:lnTo>
                    <a:pt x="901298" y="27330"/>
                  </a:lnTo>
                  <a:close/>
                </a:path>
                <a:path w="1892300" h="2222500">
                  <a:moveTo>
                    <a:pt x="901361" y="25400"/>
                  </a:moveTo>
                  <a:lnTo>
                    <a:pt x="901298" y="27330"/>
                  </a:lnTo>
                  <a:lnTo>
                    <a:pt x="901215" y="38100"/>
                  </a:lnTo>
                  <a:lnTo>
                    <a:pt x="901361" y="25400"/>
                  </a:lnTo>
                  <a:close/>
                </a:path>
                <a:path w="1892300" h="2222500">
                  <a:moveTo>
                    <a:pt x="989607" y="25400"/>
                  </a:moveTo>
                  <a:lnTo>
                    <a:pt x="901361" y="25400"/>
                  </a:lnTo>
                  <a:lnTo>
                    <a:pt x="901215" y="38100"/>
                  </a:lnTo>
                  <a:lnTo>
                    <a:pt x="989302" y="38100"/>
                  </a:lnTo>
                  <a:lnTo>
                    <a:pt x="989607" y="25400"/>
                  </a:lnTo>
                  <a:close/>
                </a:path>
                <a:path w="1892300" h="2222500">
                  <a:moveTo>
                    <a:pt x="989607" y="25400"/>
                  </a:moveTo>
                  <a:lnTo>
                    <a:pt x="989302" y="38100"/>
                  </a:lnTo>
                  <a:lnTo>
                    <a:pt x="989461" y="38100"/>
                  </a:lnTo>
                  <a:lnTo>
                    <a:pt x="989607" y="25400"/>
                  </a:lnTo>
                  <a:close/>
                </a:path>
                <a:path w="1892300" h="2222500">
                  <a:moveTo>
                    <a:pt x="1077299" y="12700"/>
                  </a:moveTo>
                  <a:lnTo>
                    <a:pt x="989913" y="12700"/>
                  </a:lnTo>
                  <a:lnTo>
                    <a:pt x="989698" y="21652"/>
                  </a:lnTo>
                  <a:lnTo>
                    <a:pt x="989585" y="27330"/>
                  </a:lnTo>
                  <a:lnTo>
                    <a:pt x="989461" y="38100"/>
                  </a:lnTo>
                  <a:lnTo>
                    <a:pt x="1077585" y="38100"/>
                  </a:lnTo>
                  <a:lnTo>
                    <a:pt x="1077844" y="27330"/>
                  </a:lnTo>
                  <a:lnTo>
                    <a:pt x="1077727" y="21891"/>
                  </a:lnTo>
                  <a:lnTo>
                    <a:pt x="1077299" y="12700"/>
                  </a:lnTo>
                  <a:close/>
                </a:path>
                <a:path w="1892300" h="2222500">
                  <a:moveTo>
                    <a:pt x="1077891" y="25400"/>
                  </a:moveTo>
                  <a:lnTo>
                    <a:pt x="1077585" y="38100"/>
                  </a:lnTo>
                  <a:lnTo>
                    <a:pt x="1078482" y="38100"/>
                  </a:lnTo>
                  <a:lnTo>
                    <a:pt x="1077891" y="25400"/>
                  </a:lnTo>
                  <a:close/>
                </a:path>
                <a:path w="1892300" h="2222500">
                  <a:moveTo>
                    <a:pt x="1165841" y="12700"/>
                  </a:moveTo>
                  <a:lnTo>
                    <a:pt x="1078196" y="12700"/>
                  </a:lnTo>
                  <a:lnTo>
                    <a:pt x="1078105" y="16489"/>
                  </a:lnTo>
                  <a:lnTo>
                    <a:pt x="1077981" y="27330"/>
                  </a:lnTo>
                  <a:lnTo>
                    <a:pt x="1078482" y="38100"/>
                  </a:lnTo>
                  <a:lnTo>
                    <a:pt x="1165904" y="38100"/>
                  </a:lnTo>
                  <a:lnTo>
                    <a:pt x="1166035" y="27330"/>
                  </a:lnTo>
                  <a:lnTo>
                    <a:pt x="1165929" y="16489"/>
                  </a:lnTo>
                  <a:lnTo>
                    <a:pt x="1165841" y="12700"/>
                  </a:lnTo>
                  <a:close/>
                </a:path>
                <a:path w="1892300" h="2222500">
                  <a:moveTo>
                    <a:pt x="1166182" y="20496"/>
                  </a:moveTo>
                  <a:lnTo>
                    <a:pt x="1166137" y="25400"/>
                  </a:lnTo>
                  <a:lnTo>
                    <a:pt x="1166035" y="27330"/>
                  </a:lnTo>
                  <a:lnTo>
                    <a:pt x="1165904" y="38100"/>
                  </a:lnTo>
                  <a:lnTo>
                    <a:pt x="1166728" y="38100"/>
                  </a:lnTo>
                  <a:lnTo>
                    <a:pt x="1166182" y="20496"/>
                  </a:lnTo>
                  <a:close/>
                </a:path>
                <a:path w="1892300" h="2222500">
                  <a:moveTo>
                    <a:pt x="1166369" y="0"/>
                  </a:moveTo>
                  <a:lnTo>
                    <a:pt x="1166292" y="24039"/>
                  </a:lnTo>
                  <a:lnTo>
                    <a:pt x="1166728" y="38100"/>
                  </a:lnTo>
                  <a:lnTo>
                    <a:pt x="1253961" y="38100"/>
                  </a:lnTo>
                  <a:lnTo>
                    <a:pt x="1254350" y="27330"/>
                  </a:lnTo>
                  <a:lnTo>
                    <a:pt x="1254468" y="22789"/>
                  </a:lnTo>
                  <a:lnTo>
                    <a:pt x="1254653" y="12700"/>
                  </a:lnTo>
                  <a:lnTo>
                    <a:pt x="1166369" y="0"/>
                  </a:lnTo>
                  <a:close/>
                </a:path>
                <a:path w="1892300" h="2222500">
                  <a:moveTo>
                    <a:pt x="1254420" y="25399"/>
                  </a:moveTo>
                  <a:lnTo>
                    <a:pt x="1253961" y="38100"/>
                  </a:lnTo>
                  <a:lnTo>
                    <a:pt x="1254187" y="38100"/>
                  </a:lnTo>
                  <a:lnTo>
                    <a:pt x="1254420" y="25399"/>
                  </a:lnTo>
                  <a:close/>
                </a:path>
                <a:path w="1892300" h="2222500">
                  <a:moveTo>
                    <a:pt x="1341704" y="12700"/>
                  </a:moveTo>
                  <a:lnTo>
                    <a:pt x="1254879" y="12700"/>
                  </a:lnTo>
                  <a:lnTo>
                    <a:pt x="1254499" y="23215"/>
                  </a:lnTo>
                  <a:lnTo>
                    <a:pt x="1254385" y="27330"/>
                  </a:lnTo>
                  <a:lnTo>
                    <a:pt x="1254187" y="38100"/>
                  </a:lnTo>
                  <a:lnTo>
                    <a:pt x="1342207" y="38100"/>
                  </a:lnTo>
                  <a:lnTo>
                    <a:pt x="1342596" y="27330"/>
                  </a:lnTo>
                  <a:lnTo>
                    <a:pt x="1342500" y="23215"/>
                  </a:lnTo>
                  <a:lnTo>
                    <a:pt x="1341704" y="12700"/>
                  </a:lnTo>
                  <a:close/>
                </a:path>
                <a:path w="1892300" h="2222500">
                  <a:moveTo>
                    <a:pt x="1342666" y="25400"/>
                  </a:moveTo>
                  <a:lnTo>
                    <a:pt x="1342207" y="38100"/>
                  </a:lnTo>
                  <a:lnTo>
                    <a:pt x="1343628" y="38100"/>
                  </a:lnTo>
                  <a:lnTo>
                    <a:pt x="1342666" y="25400"/>
                  </a:lnTo>
                  <a:close/>
                </a:path>
                <a:path w="1892300" h="2222500">
                  <a:moveTo>
                    <a:pt x="1430468" y="12700"/>
                  </a:moveTo>
                  <a:lnTo>
                    <a:pt x="1343125" y="12700"/>
                  </a:lnTo>
                  <a:lnTo>
                    <a:pt x="1342666" y="25400"/>
                  </a:lnTo>
                  <a:lnTo>
                    <a:pt x="1343628" y="38100"/>
                  </a:lnTo>
                  <a:lnTo>
                    <a:pt x="1430823" y="38100"/>
                  </a:lnTo>
                  <a:lnTo>
                    <a:pt x="1430709" y="19047"/>
                  </a:lnTo>
                  <a:lnTo>
                    <a:pt x="1430468" y="12700"/>
                  </a:lnTo>
                  <a:close/>
                </a:path>
                <a:path w="1892300" h="2222500">
                  <a:moveTo>
                    <a:pt x="1430978" y="19618"/>
                  </a:moveTo>
                  <a:lnTo>
                    <a:pt x="1430949" y="25400"/>
                  </a:lnTo>
                  <a:lnTo>
                    <a:pt x="1430823" y="38100"/>
                  </a:lnTo>
                  <a:lnTo>
                    <a:pt x="1431911" y="38100"/>
                  </a:lnTo>
                  <a:lnTo>
                    <a:pt x="1430978" y="19618"/>
                  </a:lnTo>
                  <a:close/>
                </a:path>
                <a:path w="1892300" h="2222500">
                  <a:moveTo>
                    <a:pt x="1519359" y="0"/>
                  </a:moveTo>
                  <a:lnTo>
                    <a:pt x="1431076" y="0"/>
                  </a:lnTo>
                  <a:lnTo>
                    <a:pt x="1431040" y="20841"/>
                  </a:lnTo>
                  <a:lnTo>
                    <a:pt x="1431911" y="38100"/>
                  </a:lnTo>
                  <a:lnTo>
                    <a:pt x="1518369" y="38100"/>
                  </a:lnTo>
                  <a:lnTo>
                    <a:pt x="1519168" y="20478"/>
                  </a:lnTo>
                  <a:lnTo>
                    <a:pt x="1519276" y="12566"/>
                  </a:lnTo>
                  <a:lnTo>
                    <a:pt x="1519359" y="0"/>
                  </a:lnTo>
                  <a:close/>
                </a:path>
                <a:path w="1892300" h="2222500">
                  <a:moveTo>
                    <a:pt x="1519233" y="19047"/>
                  </a:moveTo>
                  <a:lnTo>
                    <a:pt x="1518369" y="38100"/>
                  </a:lnTo>
                  <a:lnTo>
                    <a:pt x="1519106" y="38100"/>
                  </a:lnTo>
                  <a:lnTo>
                    <a:pt x="1519233" y="19047"/>
                  </a:lnTo>
                  <a:close/>
                </a:path>
                <a:path w="1892300" h="2222500">
                  <a:moveTo>
                    <a:pt x="1520096" y="0"/>
                  </a:moveTo>
                  <a:lnTo>
                    <a:pt x="1519233" y="25400"/>
                  </a:lnTo>
                  <a:lnTo>
                    <a:pt x="1519106" y="38100"/>
                  </a:lnTo>
                  <a:lnTo>
                    <a:pt x="1606615" y="38100"/>
                  </a:lnTo>
                  <a:lnTo>
                    <a:pt x="1607478" y="25400"/>
                  </a:lnTo>
                  <a:lnTo>
                    <a:pt x="1606483" y="12700"/>
                  </a:lnTo>
                  <a:lnTo>
                    <a:pt x="1607412" y="12566"/>
                  </a:lnTo>
                  <a:lnTo>
                    <a:pt x="1520096" y="0"/>
                  </a:lnTo>
                  <a:close/>
                </a:path>
                <a:path w="1892300" h="2222500">
                  <a:moveTo>
                    <a:pt x="1607479" y="25400"/>
                  </a:moveTo>
                  <a:lnTo>
                    <a:pt x="1606615" y="38100"/>
                  </a:lnTo>
                  <a:lnTo>
                    <a:pt x="1608474" y="38100"/>
                  </a:lnTo>
                  <a:lnTo>
                    <a:pt x="1607479" y="25400"/>
                  </a:lnTo>
                  <a:close/>
                </a:path>
                <a:path w="1892300" h="2222500">
                  <a:moveTo>
                    <a:pt x="1695417" y="25400"/>
                  </a:moveTo>
                  <a:lnTo>
                    <a:pt x="1607479" y="25400"/>
                  </a:lnTo>
                  <a:lnTo>
                    <a:pt x="1608474" y="38100"/>
                  </a:lnTo>
                  <a:lnTo>
                    <a:pt x="1694802" y="38100"/>
                  </a:lnTo>
                  <a:lnTo>
                    <a:pt x="1695417" y="25400"/>
                  </a:lnTo>
                  <a:close/>
                </a:path>
                <a:path w="1892300" h="2222500">
                  <a:moveTo>
                    <a:pt x="1695587" y="21891"/>
                  </a:moveTo>
                  <a:lnTo>
                    <a:pt x="1694802" y="38100"/>
                  </a:lnTo>
                  <a:lnTo>
                    <a:pt x="1696720" y="38100"/>
                  </a:lnTo>
                  <a:lnTo>
                    <a:pt x="1696056" y="25400"/>
                  </a:lnTo>
                  <a:lnTo>
                    <a:pt x="1695724" y="25400"/>
                  </a:lnTo>
                  <a:lnTo>
                    <a:pt x="1695587" y="21891"/>
                  </a:lnTo>
                  <a:close/>
                </a:path>
                <a:path w="1892300" h="2222500">
                  <a:moveTo>
                    <a:pt x="1696647" y="0"/>
                  </a:moveTo>
                  <a:lnTo>
                    <a:pt x="1696048" y="16489"/>
                  </a:lnTo>
                  <a:lnTo>
                    <a:pt x="1695942" y="23215"/>
                  </a:lnTo>
                  <a:lnTo>
                    <a:pt x="1696720" y="38100"/>
                  </a:lnTo>
                  <a:lnTo>
                    <a:pt x="1783085" y="38100"/>
                  </a:lnTo>
                  <a:lnTo>
                    <a:pt x="1784008" y="25400"/>
                  </a:lnTo>
                  <a:lnTo>
                    <a:pt x="1783981" y="12700"/>
                  </a:lnTo>
                  <a:lnTo>
                    <a:pt x="1784930" y="12700"/>
                  </a:lnTo>
                  <a:lnTo>
                    <a:pt x="1696647" y="0"/>
                  </a:lnTo>
                  <a:close/>
                </a:path>
                <a:path w="1892300" h="2222500">
                  <a:moveTo>
                    <a:pt x="1784008" y="25400"/>
                  </a:moveTo>
                  <a:lnTo>
                    <a:pt x="1783085" y="38100"/>
                  </a:lnTo>
                  <a:lnTo>
                    <a:pt x="1784035" y="38100"/>
                  </a:lnTo>
                  <a:lnTo>
                    <a:pt x="1784008" y="25400"/>
                  </a:lnTo>
                  <a:close/>
                </a:path>
                <a:path w="1892300" h="2222500">
                  <a:moveTo>
                    <a:pt x="1870246" y="12700"/>
                  </a:moveTo>
                  <a:lnTo>
                    <a:pt x="1784930" y="12700"/>
                  </a:lnTo>
                  <a:lnTo>
                    <a:pt x="1784107" y="24039"/>
                  </a:lnTo>
                  <a:lnTo>
                    <a:pt x="1784035" y="38100"/>
                  </a:lnTo>
                  <a:lnTo>
                    <a:pt x="1855081" y="38100"/>
                  </a:lnTo>
                  <a:lnTo>
                    <a:pt x="1854579" y="25400"/>
                  </a:lnTo>
                  <a:lnTo>
                    <a:pt x="1870273" y="25400"/>
                  </a:lnTo>
                  <a:lnTo>
                    <a:pt x="1870246" y="12700"/>
                  </a:lnTo>
                  <a:close/>
                </a:path>
                <a:path w="1892300" h="2222500">
                  <a:moveTo>
                    <a:pt x="1885369" y="12700"/>
                  </a:moveTo>
                  <a:lnTo>
                    <a:pt x="1870246" y="12700"/>
                  </a:lnTo>
                  <a:lnTo>
                    <a:pt x="1870301" y="38100"/>
                  </a:lnTo>
                  <a:lnTo>
                    <a:pt x="1886469" y="38100"/>
                  </a:lnTo>
                  <a:lnTo>
                    <a:pt x="1885923" y="24455"/>
                  </a:lnTo>
                  <a:lnTo>
                    <a:pt x="1885369" y="12700"/>
                  </a:lnTo>
                  <a:close/>
                </a:path>
                <a:path w="1892300" h="2222500">
                  <a:moveTo>
                    <a:pt x="901779" y="39"/>
                  </a:moveTo>
                  <a:lnTo>
                    <a:pt x="901418" y="16489"/>
                  </a:lnTo>
                  <a:lnTo>
                    <a:pt x="901298" y="27330"/>
                  </a:lnTo>
                  <a:lnTo>
                    <a:pt x="901361" y="25400"/>
                  </a:lnTo>
                  <a:lnTo>
                    <a:pt x="989607" y="25400"/>
                  </a:lnTo>
                  <a:lnTo>
                    <a:pt x="989754" y="12700"/>
                  </a:lnTo>
                  <a:lnTo>
                    <a:pt x="901779" y="39"/>
                  </a:lnTo>
                  <a:close/>
                </a:path>
                <a:path w="1892300" h="2222500">
                  <a:moveTo>
                    <a:pt x="1694729" y="0"/>
                  </a:moveTo>
                  <a:lnTo>
                    <a:pt x="1607412" y="12566"/>
                  </a:lnTo>
                  <a:lnTo>
                    <a:pt x="1608342" y="12700"/>
                  </a:lnTo>
                  <a:lnTo>
                    <a:pt x="1607479" y="25400"/>
                  </a:lnTo>
                  <a:lnTo>
                    <a:pt x="1695417" y="25400"/>
                  </a:lnTo>
                  <a:lnTo>
                    <a:pt x="1695543" y="22789"/>
                  </a:lnTo>
                  <a:lnTo>
                    <a:pt x="1695445" y="18266"/>
                  </a:lnTo>
                  <a:lnTo>
                    <a:pt x="1694729" y="0"/>
                  </a:lnTo>
                  <a:close/>
                </a:path>
                <a:path w="1892300" h="2222500">
                  <a:moveTo>
                    <a:pt x="724447" y="12700"/>
                  </a:moveTo>
                  <a:lnTo>
                    <a:pt x="636828" y="12700"/>
                  </a:lnTo>
                  <a:lnTo>
                    <a:pt x="636549" y="25400"/>
                  </a:lnTo>
                  <a:lnTo>
                    <a:pt x="724832" y="25400"/>
                  </a:lnTo>
                  <a:lnTo>
                    <a:pt x="724447" y="12700"/>
                  </a:lnTo>
                  <a:close/>
                </a:path>
                <a:path w="1892300" h="2222500">
                  <a:moveTo>
                    <a:pt x="194122" y="0"/>
                  </a:moveTo>
                  <a:lnTo>
                    <a:pt x="105802" y="12700"/>
                  </a:lnTo>
                  <a:lnTo>
                    <a:pt x="106849" y="25400"/>
                  </a:lnTo>
                  <a:lnTo>
                    <a:pt x="107095" y="12700"/>
                  </a:lnTo>
                  <a:lnTo>
                    <a:pt x="194646" y="12700"/>
                  </a:lnTo>
                  <a:lnTo>
                    <a:pt x="194122" y="0"/>
                  </a:lnTo>
                  <a:close/>
                </a:path>
                <a:path w="1892300" h="2222500">
                  <a:moveTo>
                    <a:pt x="195248" y="20478"/>
                  </a:moveTo>
                  <a:lnTo>
                    <a:pt x="195170" y="25400"/>
                  </a:lnTo>
                  <a:lnTo>
                    <a:pt x="195519" y="25400"/>
                  </a:lnTo>
                  <a:lnTo>
                    <a:pt x="195248" y="20478"/>
                  </a:lnTo>
                  <a:close/>
                </a:path>
                <a:path w="1892300" h="2222500">
                  <a:moveTo>
                    <a:pt x="371424" y="0"/>
                  </a:moveTo>
                  <a:lnTo>
                    <a:pt x="371736" y="25400"/>
                  </a:lnTo>
                  <a:lnTo>
                    <a:pt x="371630" y="12566"/>
                  </a:lnTo>
                  <a:lnTo>
                    <a:pt x="371424" y="0"/>
                  </a:lnTo>
                  <a:close/>
                </a:path>
                <a:path w="1892300" h="2222500">
                  <a:moveTo>
                    <a:pt x="371694" y="16489"/>
                  </a:moveTo>
                  <a:lnTo>
                    <a:pt x="371736" y="25400"/>
                  </a:lnTo>
                  <a:lnTo>
                    <a:pt x="371694" y="16489"/>
                  </a:lnTo>
                  <a:close/>
                </a:path>
                <a:path w="1892300" h="2222500">
                  <a:moveTo>
                    <a:pt x="460051" y="24039"/>
                  </a:moveTo>
                  <a:lnTo>
                    <a:pt x="460020" y="25400"/>
                  </a:lnTo>
                  <a:lnTo>
                    <a:pt x="460051" y="24039"/>
                  </a:lnTo>
                  <a:close/>
                </a:path>
                <a:path w="1892300" h="2222500">
                  <a:moveTo>
                    <a:pt x="724062" y="0"/>
                  </a:moveTo>
                  <a:lnTo>
                    <a:pt x="724832" y="25400"/>
                  </a:lnTo>
                  <a:lnTo>
                    <a:pt x="724729" y="16489"/>
                  </a:lnTo>
                  <a:lnTo>
                    <a:pt x="724062" y="0"/>
                  </a:lnTo>
                  <a:close/>
                </a:path>
                <a:path w="1892300" h="2222500">
                  <a:moveTo>
                    <a:pt x="724762" y="17325"/>
                  </a:moveTo>
                  <a:lnTo>
                    <a:pt x="724832" y="25400"/>
                  </a:lnTo>
                  <a:lnTo>
                    <a:pt x="724801" y="18266"/>
                  </a:lnTo>
                  <a:lnTo>
                    <a:pt x="724762" y="17325"/>
                  </a:lnTo>
                  <a:close/>
                </a:path>
                <a:path w="1892300" h="2222500">
                  <a:moveTo>
                    <a:pt x="813121" y="22789"/>
                  </a:moveTo>
                  <a:lnTo>
                    <a:pt x="813078" y="25400"/>
                  </a:lnTo>
                  <a:lnTo>
                    <a:pt x="813121" y="22789"/>
                  </a:lnTo>
                  <a:close/>
                </a:path>
                <a:path w="1892300" h="2222500">
                  <a:moveTo>
                    <a:pt x="989913" y="12700"/>
                  </a:moveTo>
                  <a:lnTo>
                    <a:pt x="989754" y="12700"/>
                  </a:lnTo>
                  <a:lnTo>
                    <a:pt x="989607" y="25400"/>
                  </a:lnTo>
                  <a:lnTo>
                    <a:pt x="989913" y="12700"/>
                  </a:lnTo>
                  <a:close/>
                </a:path>
                <a:path w="1892300" h="2222500">
                  <a:moveTo>
                    <a:pt x="1165545" y="0"/>
                  </a:moveTo>
                  <a:lnTo>
                    <a:pt x="1077299" y="12700"/>
                  </a:lnTo>
                  <a:lnTo>
                    <a:pt x="1077891" y="25400"/>
                  </a:lnTo>
                  <a:lnTo>
                    <a:pt x="1078196" y="12700"/>
                  </a:lnTo>
                  <a:lnTo>
                    <a:pt x="1165841" y="12700"/>
                  </a:lnTo>
                  <a:lnTo>
                    <a:pt x="1165545" y="0"/>
                  </a:lnTo>
                  <a:close/>
                </a:path>
                <a:path w="1892300" h="2222500">
                  <a:moveTo>
                    <a:pt x="1166086" y="23215"/>
                  </a:moveTo>
                  <a:lnTo>
                    <a:pt x="1166059" y="25400"/>
                  </a:lnTo>
                  <a:lnTo>
                    <a:pt x="1166086" y="23215"/>
                  </a:lnTo>
                  <a:close/>
                </a:path>
                <a:path w="1892300" h="2222500">
                  <a:moveTo>
                    <a:pt x="1430913" y="24455"/>
                  </a:moveTo>
                  <a:lnTo>
                    <a:pt x="1430907" y="25400"/>
                  </a:lnTo>
                  <a:lnTo>
                    <a:pt x="1430913" y="24455"/>
                  </a:lnTo>
                  <a:close/>
                </a:path>
                <a:path w="1892300" h="2222500">
                  <a:moveTo>
                    <a:pt x="1519268" y="18266"/>
                  </a:moveTo>
                  <a:lnTo>
                    <a:pt x="1519191" y="25400"/>
                  </a:lnTo>
                  <a:lnTo>
                    <a:pt x="1519268" y="18266"/>
                  </a:lnTo>
                  <a:close/>
                </a:path>
                <a:path w="1892300" h="2222500">
                  <a:moveTo>
                    <a:pt x="1520096" y="0"/>
                  </a:moveTo>
                  <a:lnTo>
                    <a:pt x="1519349" y="16489"/>
                  </a:lnTo>
                  <a:lnTo>
                    <a:pt x="1519233" y="25400"/>
                  </a:lnTo>
                  <a:lnTo>
                    <a:pt x="1520096" y="0"/>
                  </a:lnTo>
                  <a:close/>
                </a:path>
                <a:path w="1892300" h="2222500">
                  <a:moveTo>
                    <a:pt x="1607412" y="12566"/>
                  </a:moveTo>
                  <a:lnTo>
                    <a:pt x="1606483" y="12700"/>
                  </a:lnTo>
                  <a:lnTo>
                    <a:pt x="1607478" y="25400"/>
                  </a:lnTo>
                  <a:lnTo>
                    <a:pt x="1608342" y="12700"/>
                  </a:lnTo>
                  <a:lnTo>
                    <a:pt x="1607412" y="12566"/>
                  </a:lnTo>
                  <a:close/>
                </a:path>
                <a:path w="1892300" h="2222500">
                  <a:moveTo>
                    <a:pt x="1695724" y="19050"/>
                  </a:moveTo>
                  <a:lnTo>
                    <a:pt x="1695622" y="22789"/>
                  </a:lnTo>
                  <a:lnTo>
                    <a:pt x="1695724" y="25400"/>
                  </a:lnTo>
                  <a:lnTo>
                    <a:pt x="1695819" y="22789"/>
                  </a:lnTo>
                  <a:lnTo>
                    <a:pt x="1695724" y="19050"/>
                  </a:lnTo>
                  <a:close/>
                </a:path>
                <a:path w="1892300" h="2222500">
                  <a:moveTo>
                    <a:pt x="1695860" y="21652"/>
                  </a:moveTo>
                  <a:lnTo>
                    <a:pt x="1695724" y="25400"/>
                  </a:lnTo>
                  <a:lnTo>
                    <a:pt x="1696056" y="25400"/>
                  </a:lnTo>
                  <a:lnTo>
                    <a:pt x="1695860" y="21652"/>
                  </a:lnTo>
                  <a:close/>
                </a:path>
                <a:path w="1892300" h="2222500">
                  <a:moveTo>
                    <a:pt x="1870246" y="12700"/>
                  </a:moveTo>
                  <a:lnTo>
                    <a:pt x="1870273" y="25400"/>
                  </a:lnTo>
                  <a:lnTo>
                    <a:pt x="1870246" y="12700"/>
                  </a:lnTo>
                  <a:close/>
                </a:path>
                <a:path w="1892300" h="2222500">
                  <a:moveTo>
                    <a:pt x="1429987" y="0"/>
                  </a:moveTo>
                  <a:lnTo>
                    <a:pt x="1341704" y="12700"/>
                  </a:lnTo>
                  <a:lnTo>
                    <a:pt x="1342666" y="25399"/>
                  </a:lnTo>
                  <a:lnTo>
                    <a:pt x="1343125" y="12700"/>
                  </a:lnTo>
                  <a:lnTo>
                    <a:pt x="1430468" y="12700"/>
                  </a:lnTo>
                  <a:lnTo>
                    <a:pt x="1429987" y="0"/>
                  </a:lnTo>
                  <a:close/>
                </a:path>
                <a:path w="1892300" h="2222500">
                  <a:moveTo>
                    <a:pt x="724062" y="0"/>
                  </a:moveTo>
                  <a:lnTo>
                    <a:pt x="635779" y="12700"/>
                  </a:lnTo>
                  <a:lnTo>
                    <a:pt x="636549" y="25399"/>
                  </a:lnTo>
                  <a:lnTo>
                    <a:pt x="636828" y="12700"/>
                  </a:lnTo>
                  <a:lnTo>
                    <a:pt x="724447" y="12700"/>
                  </a:lnTo>
                  <a:lnTo>
                    <a:pt x="724062" y="0"/>
                  </a:lnTo>
                  <a:close/>
                </a:path>
                <a:path w="1892300" h="2222500">
                  <a:moveTo>
                    <a:pt x="283499" y="12648"/>
                  </a:moveTo>
                  <a:lnTo>
                    <a:pt x="283141" y="12700"/>
                  </a:lnTo>
                  <a:lnTo>
                    <a:pt x="283453" y="25399"/>
                  </a:lnTo>
                  <a:lnTo>
                    <a:pt x="283858" y="12700"/>
                  </a:lnTo>
                  <a:lnTo>
                    <a:pt x="283499" y="12648"/>
                  </a:lnTo>
                  <a:close/>
                </a:path>
                <a:path w="1892300" h="2222500">
                  <a:moveTo>
                    <a:pt x="1254879" y="12700"/>
                  </a:moveTo>
                  <a:lnTo>
                    <a:pt x="1254653" y="12700"/>
                  </a:lnTo>
                  <a:lnTo>
                    <a:pt x="1254420" y="25399"/>
                  </a:lnTo>
                  <a:lnTo>
                    <a:pt x="1254879" y="12700"/>
                  </a:lnTo>
                  <a:close/>
                </a:path>
                <a:path w="1892300" h="2222500">
                  <a:moveTo>
                    <a:pt x="548850" y="12700"/>
                  </a:moveTo>
                  <a:lnTo>
                    <a:pt x="548545" y="12700"/>
                  </a:lnTo>
                  <a:lnTo>
                    <a:pt x="548266" y="25399"/>
                  </a:lnTo>
                  <a:lnTo>
                    <a:pt x="548850" y="12700"/>
                  </a:lnTo>
                  <a:close/>
                </a:path>
                <a:path w="1892300" h="2222500">
                  <a:moveTo>
                    <a:pt x="1784930" y="12700"/>
                  </a:moveTo>
                  <a:lnTo>
                    <a:pt x="1783981" y="12700"/>
                  </a:lnTo>
                  <a:lnTo>
                    <a:pt x="1784008" y="25398"/>
                  </a:lnTo>
                  <a:lnTo>
                    <a:pt x="1784930" y="12700"/>
                  </a:lnTo>
                  <a:close/>
                </a:path>
                <a:path w="1892300" h="2222500">
                  <a:moveTo>
                    <a:pt x="1429987" y="0"/>
                  </a:moveTo>
                  <a:lnTo>
                    <a:pt x="1430913" y="24455"/>
                  </a:lnTo>
                  <a:lnTo>
                    <a:pt x="1430820" y="16489"/>
                  </a:lnTo>
                  <a:lnTo>
                    <a:pt x="1429987" y="0"/>
                  </a:lnTo>
                  <a:close/>
                </a:path>
                <a:path w="1892300" h="2222500">
                  <a:moveTo>
                    <a:pt x="460604" y="0"/>
                  </a:moveTo>
                  <a:lnTo>
                    <a:pt x="460098" y="16489"/>
                  </a:lnTo>
                  <a:lnTo>
                    <a:pt x="460051" y="24039"/>
                  </a:lnTo>
                  <a:lnTo>
                    <a:pt x="460604" y="0"/>
                  </a:lnTo>
                  <a:close/>
                </a:path>
                <a:path w="1892300" h="2222500">
                  <a:moveTo>
                    <a:pt x="194122" y="0"/>
                  </a:moveTo>
                  <a:lnTo>
                    <a:pt x="195081" y="23238"/>
                  </a:lnTo>
                  <a:lnTo>
                    <a:pt x="195029" y="16489"/>
                  </a:lnTo>
                  <a:lnTo>
                    <a:pt x="194122" y="0"/>
                  </a:lnTo>
                  <a:close/>
                </a:path>
                <a:path w="1892300" h="2222500">
                  <a:moveTo>
                    <a:pt x="1165545" y="0"/>
                  </a:moveTo>
                  <a:lnTo>
                    <a:pt x="1166086" y="23215"/>
                  </a:lnTo>
                  <a:lnTo>
                    <a:pt x="1166057" y="16489"/>
                  </a:lnTo>
                  <a:lnTo>
                    <a:pt x="1165545" y="0"/>
                  </a:lnTo>
                  <a:close/>
                </a:path>
                <a:path w="1892300" h="2222500">
                  <a:moveTo>
                    <a:pt x="813497" y="0"/>
                  </a:moveTo>
                  <a:lnTo>
                    <a:pt x="813221" y="12566"/>
                  </a:lnTo>
                  <a:lnTo>
                    <a:pt x="813121" y="22789"/>
                  </a:lnTo>
                  <a:lnTo>
                    <a:pt x="813497" y="0"/>
                  </a:lnTo>
                  <a:close/>
                </a:path>
                <a:path w="1892300" h="2222500">
                  <a:moveTo>
                    <a:pt x="1694729" y="0"/>
                  </a:moveTo>
                  <a:lnTo>
                    <a:pt x="1695587" y="21891"/>
                  </a:lnTo>
                  <a:lnTo>
                    <a:pt x="1695697" y="19618"/>
                  </a:lnTo>
                  <a:lnTo>
                    <a:pt x="1695591" y="16489"/>
                  </a:lnTo>
                  <a:lnTo>
                    <a:pt x="1694729" y="0"/>
                  </a:lnTo>
                  <a:close/>
                </a:path>
                <a:path w="1892300" h="2222500">
                  <a:moveTo>
                    <a:pt x="1696647" y="0"/>
                  </a:moveTo>
                  <a:lnTo>
                    <a:pt x="1695848" y="16489"/>
                  </a:lnTo>
                  <a:lnTo>
                    <a:pt x="1695754" y="19618"/>
                  </a:lnTo>
                  <a:lnTo>
                    <a:pt x="1695860" y="21652"/>
                  </a:lnTo>
                  <a:lnTo>
                    <a:pt x="1696647" y="0"/>
                  </a:lnTo>
                  <a:close/>
                </a:path>
                <a:path w="1892300" h="2222500">
                  <a:moveTo>
                    <a:pt x="812859" y="0"/>
                  </a:moveTo>
                  <a:lnTo>
                    <a:pt x="813039" y="20841"/>
                  </a:lnTo>
                  <a:lnTo>
                    <a:pt x="813003" y="12566"/>
                  </a:lnTo>
                  <a:lnTo>
                    <a:pt x="812859" y="0"/>
                  </a:lnTo>
                  <a:close/>
                </a:path>
                <a:path w="1892300" h="2222500">
                  <a:moveTo>
                    <a:pt x="1166369" y="0"/>
                  </a:moveTo>
                  <a:lnTo>
                    <a:pt x="1166216" y="12566"/>
                  </a:lnTo>
                  <a:lnTo>
                    <a:pt x="1166182" y="20496"/>
                  </a:lnTo>
                  <a:lnTo>
                    <a:pt x="1166369" y="0"/>
                  </a:lnTo>
                  <a:close/>
                </a:path>
                <a:path w="1892300" h="2222500">
                  <a:moveTo>
                    <a:pt x="195575" y="0"/>
                  </a:moveTo>
                  <a:lnTo>
                    <a:pt x="195308" y="12566"/>
                  </a:lnTo>
                  <a:lnTo>
                    <a:pt x="195248" y="20478"/>
                  </a:lnTo>
                  <a:lnTo>
                    <a:pt x="195575" y="0"/>
                  </a:lnTo>
                  <a:close/>
                </a:path>
                <a:path w="1892300" h="2222500">
                  <a:moveTo>
                    <a:pt x="901508" y="0"/>
                  </a:moveTo>
                  <a:lnTo>
                    <a:pt x="901361" y="19052"/>
                  </a:lnTo>
                  <a:lnTo>
                    <a:pt x="901779" y="39"/>
                  </a:lnTo>
                  <a:lnTo>
                    <a:pt x="901508" y="0"/>
                  </a:lnTo>
                  <a:close/>
                </a:path>
                <a:path w="1892300" h="2222500">
                  <a:moveTo>
                    <a:pt x="813497" y="0"/>
                  </a:moveTo>
                  <a:lnTo>
                    <a:pt x="812859" y="0"/>
                  </a:lnTo>
                  <a:lnTo>
                    <a:pt x="813078" y="19051"/>
                  </a:lnTo>
                  <a:lnTo>
                    <a:pt x="813497" y="0"/>
                  </a:lnTo>
                  <a:close/>
                </a:path>
                <a:path w="1892300" h="2222500">
                  <a:moveTo>
                    <a:pt x="195575" y="0"/>
                  </a:moveTo>
                  <a:lnTo>
                    <a:pt x="194122" y="0"/>
                  </a:lnTo>
                  <a:lnTo>
                    <a:pt x="195170" y="19050"/>
                  </a:lnTo>
                  <a:lnTo>
                    <a:pt x="195575" y="0"/>
                  </a:lnTo>
                  <a:close/>
                </a:path>
                <a:path w="1892300" h="2222500">
                  <a:moveTo>
                    <a:pt x="460604" y="0"/>
                  </a:moveTo>
                  <a:lnTo>
                    <a:pt x="459900" y="0"/>
                  </a:lnTo>
                  <a:lnTo>
                    <a:pt x="460020" y="19050"/>
                  </a:lnTo>
                  <a:lnTo>
                    <a:pt x="460604" y="0"/>
                  </a:lnTo>
                  <a:close/>
                </a:path>
                <a:path w="1892300" h="2222500">
                  <a:moveTo>
                    <a:pt x="1166369" y="0"/>
                  </a:moveTo>
                  <a:lnTo>
                    <a:pt x="1165545" y="0"/>
                  </a:lnTo>
                  <a:lnTo>
                    <a:pt x="1166137" y="19050"/>
                  </a:lnTo>
                  <a:lnTo>
                    <a:pt x="1166369" y="0"/>
                  </a:lnTo>
                  <a:close/>
                </a:path>
                <a:path w="1892300" h="2222500">
                  <a:moveTo>
                    <a:pt x="1696647" y="0"/>
                  </a:moveTo>
                  <a:lnTo>
                    <a:pt x="1694729" y="0"/>
                  </a:lnTo>
                  <a:lnTo>
                    <a:pt x="1695724" y="19050"/>
                  </a:lnTo>
                  <a:lnTo>
                    <a:pt x="1696647" y="0"/>
                  </a:lnTo>
                  <a:close/>
                </a:path>
                <a:path w="1892300" h="2222500">
                  <a:moveTo>
                    <a:pt x="1431076" y="0"/>
                  </a:moveTo>
                  <a:lnTo>
                    <a:pt x="1429987" y="0"/>
                  </a:lnTo>
                  <a:lnTo>
                    <a:pt x="1430949" y="19049"/>
                  </a:lnTo>
                  <a:lnTo>
                    <a:pt x="1431076" y="0"/>
                  </a:lnTo>
                  <a:close/>
                </a:path>
                <a:path w="1892300" h="2222500">
                  <a:moveTo>
                    <a:pt x="1520096" y="0"/>
                  </a:moveTo>
                  <a:lnTo>
                    <a:pt x="1519359" y="0"/>
                  </a:lnTo>
                  <a:lnTo>
                    <a:pt x="1519268" y="18266"/>
                  </a:lnTo>
                  <a:lnTo>
                    <a:pt x="1520096" y="0"/>
                  </a:lnTo>
                  <a:close/>
                </a:path>
                <a:path w="1892300" h="2222500">
                  <a:moveTo>
                    <a:pt x="724613" y="0"/>
                  </a:moveTo>
                  <a:lnTo>
                    <a:pt x="724062" y="0"/>
                  </a:lnTo>
                  <a:lnTo>
                    <a:pt x="724762" y="17325"/>
                  </a:lnTo>
                  <a:lnTo>
                    <a:pt x="724613" y="0"/>
                  </a:lnTo>
                  <a:close/>
                </a:path>
                <a:path w="1892300" h="2222500">
                  <a:moveTo>
                    <a:pt x="371617" y="0"/>
                  </a:moveTo>
                  <a:lnTo>
                    <a:pt x="371424" y="0"/>
                  </a:lnTo>
                  <a:lnTo>
                    <a:pt x="371694" y="16489"/>
                  </a:lnTo>
                  <a:lnTo>
                    <a:pt x="371617" y="0"/>
                  </a:lnTo>
                  <a:close/>
                </a:path>
                <a:path w="1892300" h="2222500">
                  <a:moveTo>
                    <a:pt x="901780" y="0"/>
                  </a:moveTo>
                  <a:lnTo>
                    <a:pt x="901508" y="0"/>
                  </a:lnTo>
                  <a:lnTo>
                    <a:pt x="901779" y="39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8206" y="3084722"/>
            <a:ext cx="9434884" cy="721234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2265" y="1225093"/>
            <a:ext cx="13478323" cy="65966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641063" y="2957322"/>
            <a:ext cx="254890" cy="2549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722218" y="3861596"/>
            <a:ext cx="254904" cy="2548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297841" y="6466764"/>
            <a:ext cx="254902" cy="25489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014238" y="8370568"/>
            <a:ext cx="254932" cy="25490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01065" y="3121517"/>
            <a:ext cx="254902" cy="25488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137887" y="3376950"/>
            <a:ext cx="254943" cy="2549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323227" y="4706060"/>
            <a:ext cx="254932" cy="25489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311837" y="4507978"/>
            <a:ext cx="254901" cy="25494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892724" y="4010428"/>
            <a:ext cx="254888" cy="25489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9170415" y="5406893"/>
            <a:ext cx="254894" cy="25488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9006633" y="7530389"/>
            <a:ext cx="254943" cy="25490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162257" y="2853103"/>
            <a:ext cx="254941" cy="25490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2329703" y="3094475"/>
            <a:ext cx="254903" cy="25493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8664804" y="3126337"/>
            <a:ext cx="254937" cy="254933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12852097" y="7002488"/>
            <a:ext cx="5568315" cy="990600"/>
          </a:xfrm>
          <a:custGeom>
            <a:avLst/>
            <a:gdLst/>
            <a:ahLst/>
            <a:cxnLst/>
            <a:rect l="l" t="t" r="r" b="b"/>
            <a:pathLst>
              <a:path w="5568315" h="990600">
                <a:moveTo>
                  <a:pt x="5567734" y="0"/>
                </a:moveTo>
                <a:lnTo>
                  <a:pt x="0" y="0"/>
                </a:lnTo>
                <a:lnTo>
                  <a:pt x="0" y="990368"/>
                </a:lnTo>
                <a:lnTo>
                  <a:pt x="5567734" y="990368"/>
                </a:lnTo>
                <a:lnTo>
                  <a:pt x="5567734" y="0"/>
                </a:lnTo>
                <a:close/>
              </a:path>
            </a:pathLst>
          </a:custGeom>
          <a:solidFill>
            <a:srgbClr val="64A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513141" y="10057996"/>
            <a:ext cx="5910580" cy="182880"/>
          </a:xfrm>
          <a:custGeom>
            <a:avLst/>
            <a:gdLst/>
            <a:ahLst/>
            <a:cxnLst/>
            <a:rect l="l" t="t" r="r" b="b"/>
            <a:pathLst>
              <a:path w="5910580" h="182879">
                <a:moveTo>
                  <a:pt x="2662336" y="0"/>
                </a:moveTo>
                <a:lnTo>
                  <a:pt x="2563649" y="11680"/>
                </a:lnTo>
                <a:lnTo>
                  <a:pt x="2464881" y="5159"/>
                </a:lnTo>
                <a:lnTo>
                  <a:pt x="2366195" y="12506"/>
                </a:lnTo>
                <a:lnTo>
                  <a:pt x="2267468" y="9369"/>
                </a:lnTo>
                <a:lnTo>
                  <a:pt x="2070095" y="13331"/>
                </a:lnTo>
                <a:lnTo>
                  <a:pt x="1971410" y="16303"/>
                </a:lnTo>
                <a:lnTo>
                  <a:pt x="1872682" y="15890"/>
                </a:lnTo>
                <a:lnTo>
                  <a:pt x="1773913" y="13372"/>
                </a:lnTo>
                <a:lnTo>
                  <a:pt x="1675227" y="15560"/>
                </a:lnTo>
                <a:lnTo>
                  <a:pt x="1576418" y="10153"/>
                </a:lnTo>
                <a:lnTo>
                  <a:pt x="1477732" y="12630"/>
                </a:lnTo>
                <a:lnTo>
                  <a:pt x="1379087" y="17046"/>
                </a:lnTo>
                <a:lnTo>
                  <a:pt x="1280524" y="25713"/>
                </a:lnTo>
                <a:lnTo>
                  <a:pt x="1181715" y="22659"/>
                </a:lnTo>
                <a:lnTo>
                  <a:pt x="1083194" y="30418"/>
                </a:lnTo>
                <a:lnTo>
                  <a:pt x="984260" y="24351"/>
                </a:lnTo>
                <a:lnTo>
                  <a:pt x="885821" y="34381"/>
                </a:lnTo>
                <a:lnTo>
                  <a:pt x="786847" y="27859"/>
                </a:lnTo>
                <a:lnTo>
                  <a:pt x="688367" y="36486"/>
                </a:lnTo>
                <a:lnTo>
                  <a:pt x="589681" y="38384"/>
                </a:lnTo>
                <a:lnTo>
                  <a:pt x="491077" y="42966"/>
                </a:lnTo>
                <a:lnTo>
                  <a:pt x="392391" y="46350"/>
                </a:lnTo>
                <a:lnTo>
                  <a:pt x="293788" y="51345"/>
                </a:lnTo>
                <a:lnTo>
                  <a:pt x="195308" y="58402"/>
                </a:lnTo>
                <a:lnTo>
                  <a:pt x="96993" y="68391"/>
                </a:lnTo>
                <a:lnTo>
                  <a:pt x="0" y="91793"/>
                </a:lnTo>
                <a:lnTo>
                  <a:pt x="97117" y="114081"/>
                </a:lnTo>
                <a:lnTo>
                  <a:pt x="195514" y="121964"/>
                </a:lnTo>
                <a:lnTo>
                  <a:pt x="293746" y="132530"/>
                </a:lnTo>
                <a:lnTo>
                  <a:pt x="392763" y="128939"/>
                </a:lnTo>
                <a:lnTo>
                  <a:pt x="491242" y="136162"/>
                </a:lnTo>
                <a:lnTo>
                  <a:pt x="589639" y="145655"/>
                </a:lnTo>
                <a:lnTo>
                  <a:pt x="688243" y="150649"/>
                </a:lnTo>
                <a:lnTo>
                  <a:pt x="786929" y="152920"/>
                </a:lnTo>
                <a:lnTo>
                  <a:pt x="885656" y="153786"/>
                </a:lnTo>
                <a:lnTo>
                  <a:pt x="984425" y="152631"/>
                </a:lnTo>
                <a:lnTo>
                  <a:pt x="1083152" y="152589"/>
                </a:lnTo>
                <a:lnTo>
                  <a:pt x="1181756" y="158987"/>
                </a:lnTo>
                <a:lnTo>
                  <a:pt x="1280524" y="157831"/>
                </a:lnTo>
                <a:lnTo>
                  <a:pt x="1379004" y="169017"/>
                </a:lnTo>
                <a:lnTo>
                  <a:pt x="1477773" y="168810"/>
                </a:lnTo>
                <a:lnTo>
                  <a:pt x="1576459" y="170420"/>
                </a:lnTo>
                <a:lnTo>
                  <a:pt x="1675310" y="164517"/>
                </a:lnTo>
                <a:lnTo>
                  <a:pt x="1773872" y="175414"/>
                </a:lnTo>
                <a:lnTo>
                  <a:pt x="1872600" y="174547"/>
                </a:lnTo>
                <a:lnTo>
                  <a:pt x="1971327" y="175208"/>
                </a:lnTo>
                <a:lnTo>
                  <a:pt x="2070095" y="172608"/>
                </a:lnTo>
                <a:lnTo>
                  <a:pt x="2168782" y="176322"/>
                </a:lnTo>
                <a:lnTo>
                  <a:pt x="2267509" y="179170"/>
                </a:lnTo>
                <a:lnTo>
                  <a:pt x="2366236" y="177767"/>
                </a:lnTo>
                <a:lnTo>
                  <a:pt x="2464964" y="173433"/>
                </a:lnTo>
                <a:lnTo>
                  <a:pt x="2563649" y="182843"/>
                </a:lnTo>
                <a:lnTo>
                  <a:pt x="2662418" y="173515"/>
                </a:lnTo>
                <a:lnTo>
                  <a:pt x="2761104" y="182802"/>
                </a:lnTo>
                <a:lnTo>
                  <a:pt x="2859831" y="176240"/>
                </a:lnTo>
                <a:lnTo>
                  <a:pt x="2958600" y="172360"/>
                </a:lnTo>
                <a:lnTo>
                  <a:pt x="3057328" y="182348"/>
                </a:lnTo>
                <a:lnTo>
                  <a:pt x="3156055" y="177230"/>
                </a:lnTo>
                <a:lnTo>
                  <a:pt x="3254782" y="175538"/>
                </a:lnTo>
                <a:lnTo>
                  <a:pt x="3353551" y="179995"/>
                </a:lnTo>
                <a:lnTo>
                  <a:pt x="3452278" y="177890"/>
                </a:lnTo>
                <a:lnTo>
                  <a:pt x="3551006" y="180614"/>
                </a:lnTo>
                <a:lnTo>
                  <a:pt x="3649733" y="179294"/>
                </a:lnTo>
                <a:lnTo>
                  <a:pt x="3748378" y="174093"/>
                </a:lnTo>
                <a:lnTo>
                  <a:pt x="3847147" y="175249"/>
                </a:lnTo>
                <a:lnTo>
                  <a:pt x="3945791" y="168851"/>
                </a:lnTo>
                <a:lnTo>
                  <a:pt x="4044601" y="175950"/>
                </a:lnTo>
                <a:lnTo>
                  <a:pt x="4143205" y="168108"/>
                </a:lnTo>
                <a:lnTo>
                  <a:pt x="4241932" y="166912"/>
                </a:lnTo>
                <a:lnTo>
                  <a:pt x="4340618" y="164889"/>
                </a:lnTo>
                <a:lnTo>
                  <a:pt x="4439428" y="170626"/>
                </a:lnTo>
                <a:lnTo>
                  <a:pt x="4537949" y="159276"/>
                </a:lnTo>
                <a:lnTo>
                  <a:pt x="4636799" y="166705"/>
                </a:lnTo>
                <a:lnTo>
                  <a:pt x="4735528" y="164848"/>
                </a:lnTo>
                <a:lnTo>
                  <a:pt x="4834048" y="155974"/>
                </a:lnTo>
                <a:lnTo>
                  <a:pt x="4932899" y="160267"/>
                </a:lnTo>
                <a:lnTo>
                  <a:pt x="5031586" y="157171"/>
                </a:lnTo>
                <a:lnTo>
                  <a:pt x="5130313" y="155685"/>
                </a:lnTo>
                <a:lnTo>
                  <a:pt x="5228834" y="148338"/>
                </a:lnTo>
                <a:lnTo>
                  <a:pt x="5327685" y="149535"/>
                </a:lnTo>
                <a:lnTo>
                  <a:pt x="5425876" y="136080"/>
                </a:lnTo>
                <a:lnTo>
                  <a:pt x="5524934" y="140290"/>
                </a:lnTo>
                <a:lnTo>
                  <a:pt x="5623165" y="128939"/>
                </a:lnTo>
                <a:lnTo>
                  <a:pt x="5721315" y="118126"/>
                </a:lnTo>
                <a:lnTo>
                  <a:pt x="5820001" y="113709"/>
                </a:lnTo>
                <a:lnTo>
                  <a:pt x="5910350" y="91793"/>
                </a:lnTo>
                <a:lnTo>
                  <a:pt x="5819795" y="71734"/>
                </a:lnTo>
                <a:lnTo>
                  <a:pt x="5721603" y="62241"/>
                </a:lnTo>
                <a:lnTo>
                  <a:pt x="5622960" y="58856"/>
                </a:lnTo>
                <a:lnTo>
                  <a:pt x="5524520" y="52087"/>
                </a:lnTo>
                <a:lnTo>
                  <a:pt x="5425917" y="47382"/>
                </a:lnTo>
                <a:lnTo>
                  <a:pt x="5327272" y="44864"/>
                </a:lnTo>
                <a:lnTo>
                  <a:pt x="5228876" y="34628"/>
                </a:lnTo>
                <a:lnTo>
                  <a:pt x="5130148" y="33390"/>
                </a:lnTo>
                <a:lnTo>
                  <a:pt x="5031586" y="26952"/>
                </a:lnTo>
                <a:lnTo>
                  <a:pt x="4932982" y="22122"/>
                </a:lnTo>
                <a:lnTo>
                  <a:pt x="4834089" y="26332"/>
                </a:lnTo>
                <a:lnTo>
                  <a:pt x="4735362" y="27612"/>
                </a:lnTo>
                <a:lnTo>
                  <a:pt x="4636758" y="20100"/>
                </a:lnTo>
                <a:lnTo>
                  <a:pt x="4537990" y="22288"/>
                </a:lnTo>
                <a:lnTo>
                  <a:pt x="4439470" y="11185"/>
                </a:lnTo>
                <a:lnTo>
                  <a:pt x="4340618" y="16716"/>
                </a:lnTo>
                <a:lnTo>
                  <a:pt x="4241890" y="18697"/>
                </a:lnTo>
                <a:lnTo>
                  <a:pt x="4143163" y="18655"/>
                </a:lnTo>
                <a:lnTo>
                  <a:pt x="4044560" y="9740"/>
                </a:lnTo>
                <a:lnTo>
                  <a:pt x="3945791" y="13084"/>
                </a:lnTo>
                <a:lnTo>
                  <a:pt x="3847105" y="8667"/>
                </a:lnTo>
                <a:lnTo>
                  <a:pt x="3748419" y="3508"/>
                </a:lnTo>
                <a:lnTo>
                  <a:pt x="3649609" y="12216"/>
                </a:lnTo>
                <a:lnTo>
                  <a:pt x="3550923" y="7470"/>
                </a:lnTo>
                <a:lnTo>
                  <a:pt x="3452237" y="2476"/>
                </a:lnTo>
                <a:lnTo>
                  <a:pt x="3353469" y="6892"/>
                </a:lnTo>
                <a:lnTo>
                  <a:pt x="3254782" y="5324"/>
                </a:lnTo>
                <a:lnTo>
                  <a:pt x="3156013" y="11762"/>
                </a:lnTo>
                <a:lnTo>
                  <a:pt x="3057328" y="11226"/>
                </a:lnTo>
                <a:lnTo>
                  <a:pt x="2958600" y="2765"/>
                </a:lnTo>
                <a:lnTo>
                  <a:pt x="2859831" y="7883"/>
                </a:lnTo>
                <a:lnTo>
                  <a:pt x="2761104" y="3095"/>
                </a:lnTo>
                <a:lnTo>
                  <a:pt x="2662336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773695" y="6931517"/>
            <a:ext cx="5607050" cy="1028700"/>
          </a:xfrm>
          <a:custGeom>
            <a:avLst/>
            <a:gdLst/>
            <a:ahLst/>
            <a:cxnLst/>
            <a:rect l="l" t="t" r="r" b="b"/>
            <a:pathLst>
              <a:path w="5607050" h="1028700">
                <a:moveTo>
                  <a:pt x="318621" y="991870"/>
                </a:moveTo>
                <a:lnTo>
                  <a:pt x="317785" y="1005201"/>
                </a:lnTo>
                <a:lnTo>
                  <a:pt x="317776" y="1013461"/>
                </a:lnTo>
                <a:lnTo>
                  <a:pt x="317932" y="1022350"/>
                </a:lnTo>
                <a:lnTo>
                  <a:pt x="317058" y="1022372"/>
                </a:lnTo>
                <a:lnTo>
                  <a:pt x="416179" y="1028700"/>
                </a:lnTo>
                <a:lnTo>
                  <a:pt x="417135" y="1013461"/>
                </a:lnTo>
                <a:lnTo>
                  <a:pt x="416855" y="998220"/>
                </a:lnTo>
                <a:lnTo>
                  <a:pt x="417738" y="998197"/>
                </a:lnTo>
                <a:lnTo>
                  <a:pt x="318621" y="991870"/>
                </a:lnTo>
                <a:close/>
              </a:path>
              <a:path w="5607050" h="1028700">
                <a:moveTo>
                  <a:pt x="417135" y="1013460"/>
                </a:moveTo>
                <a:lnTo>
                  <a:pt x="416179" y="1028700"/>
                </a:lnTo>
                <a:lnTo>
                  <a:pt x="417415" y="1028700"/>
                </a:lnTo>
                <a:lnTo>
                  <a:pt x="417135" y="1013460"/>
                </a:lnTo>
                <a:close/>
              </a:path>
              <a:path w="5607050" h="1028700">
                <a:moveTo>
                  <a:pt x="516598" y="1013460"/>
                </a:moveTo>
                <a:lnTo>
                  <a:pt x="417135" y="1013460"/>
                </a:lnTo>
                <a:lnTo>
                  <a:pt x="417415" y="1028700"/>
                </a:lnTo>
                <a:lnTo>
                  <a:pt x="516844" y="1027430"/>
                </a:lnTo>
                <a:lnTo>
                  <a:pt x="516598" y="1013460"/>
                </a:lnTo>
                <a:close/>
              </a:path>
              <a:path w="5607050" h="1028700">
                <a:moveTo>
                  <a:pt x="1810275" y="990600"/>
                </a:moveTo>
                <a:lnTo>
                  <a:pt x="1809228" y="1005201"/>
                </a:lnTo>
                <a:lnTo>
                  <a:pt x="1809304" y="1008380"/>
                </a:lnTo>
                <a:lnTo>
                  <a:pt x="1809912" y="1021080"/>
                </a:lnTo>
                <a:lnTo>
                  <a:pt x="1808818" y="1021135"/>
                </a:lnTo>
                <a:lnTo>
                  <a:pt x="1907519" y="1028700"/>
                </a:lnTo>
                <a:lnTo>
                  <a:pt x="1908568" y="1013461"/>
                </a:lnTo>
                <a:lnTo>
                  <a:pt x="1908454" y="1010282"/>
                </a:lnTo>
                <a:lnTo>
                  <a:pt x="1907707" y="998220"/>
                </a:lnTo>
                <a:lnTo>
                  <a:pt x="1907820" y="996937"/>
                </a:lnTo>
                <a:lnTo>
                  <a:pt x="1908666" y="996883"/>
                </a:lnTo>
                <a:lnTo>
                  <a:pt x="1810275" y="990600"/>
                </a:lnTo>
                <a:close/>
              </a:path>
              <a:path w="5607050" h="1028700">
                <a:moveTo>
                  <a:pt x="1908611" y="1013460"/>
                </a:moveTo>
                <a:lnTo>
                  <a:pt x="1907519" y="1028700"/>
                </a:lnTo>
                <a:lnTo>
                  <a:pt x="1909594" y="1028700"/>
                </a:lnTo>
                <a:lnTo>
                  <a:pt x="1908611" y="1013460"/>
                </a:lnTo>
                <a:close/>
              </a:path>
              <a:path w="5607050" h="1028700">
                <a:moveTo>
                  <a:pt x="2007016" y="990600"/>
                </a:moveTo>
                <a:lnTo>
                  <a:pt x="1908666" y="996883"/>
                </a:lnTo>
                <a:lnTo>
                  <a:pt x="1909512" y="996937"/>
                </a:lnTo>
                <a:lnTo>
                  <a:pt x="1909617" y="998220"/>
                </a:lnTo>
                <a:lnTo>
                  <a:pt x="1908776" y="1010432"/>
                </a:lnTo>
                <a:lnTo>
                  <a:pt x="1908651" y="1013461"/>
                </a:lnTo>
                <a:lnTo>
                  <a:pt x="1909594" y="1028700"/>
                </a:lnTo>
                <a:lnTo>
                  <a:pt x="2008797" y="1022361"/>
                </a:lnTo>
                <a:lnTo>
                  <a:pt x="2007875" y="1022350"/>
                </a:lnTo>
                <a:lnTo>
                  <a:pt x="2007885" y="1005201"/>
                </a:lnTo>
                <a:lnTo>
                  <a:pt x="2007016" y="990600"/>
                </a:lnTo>
                <a:close/>
              </a:path>
              <a:path w="5607050" h="1028700">
                <a:moveTo>
                  <a:pt x="2405715" y="1010920"/>
                </a:moveTo>
                <a:lnTo>
                  <a:pt x="2405291" y="1026160"/>
                </a:lnTo>
                <a:lnTo>
                  <a:pt x="2504679" y="1028700"/>
                </a:lnTo>
                <a:lnTo>
                  <a:pt x="2504749" y="1026160"/>
                </a:lnTo>
                <a:lnTo>
                  <a:pt x="2405643" y="1026160"/>
                </a:lnTo>
                <a:lnTo>
                  <a:pt x="2405715" y="1010920"/>
                </a:lnTo>
                <a:close/>
              </a:path>
              <a:path w="5607050" h="1028700">
                <a:moveTo>
                  <a:pt x="2505103" y="1013461"/>
                </a:moveTo>
                <a:lnTo>
                  <a:pt x="2504679" y="1028700"/>
                </a:lnTo>
                <a:lnTo>
                  <a:pt x="2505598" y="1028700"/>
                </a:lnTo>
                <a:lnTo>
                  <a:pt x="2505103" y="1013461"/>
                </a:lnTo>
                <a:close/>
              </a:path>
              <a:path w="5607050" h="1028700">
                <a:moveTo>
                  <a:pt x="2604500" y="1013460"/>
                </a:moveTo>
                <a:lnTo>
                  <a:pt x="2505103" y="1013460"/>
                </a:lnTo>
                <a:lnTo>
                  <a:pt x="2505598" y="1028700"/>
                </a:lnTo>
                <a:lnTo>
                  <a:pt x="2604810" y="1026165"/>
                </a:lnTo>
                <a:lnTo>
                  <a:pt x="2604375" y="1026160"/>
                </a:lnTo>
                <a:lnTo>
                  <a:pt x="2604500" y="1013460"/>
                </a:lnTo>
                <a:close/>
              </a:path>
              <a:path w="5607050" h="1028700">
                <a:moveTo>
                  <a:pt x="2803787" y="994410"/>
                </a:moveTo>
                <a:lnTo>
                  <a:pt x="2803527" y="1005201"/>
                </a:lnTo>
                <a:lnTo>
                  <a:pt x="2803414" y="1012822"/>
                </a:lnTo>
                <a:lnTo>
                  <a:pt x="2803540" y="1026160"/>
                </a:lnTo>
                <a:lnTo>
                  <a:pt x="2803175" y="1026164"/>
                </a:lnTo>
                <a:lnTo>
                  <a:pt x="2902379" y="1028700"/>
                </a:lnTo>
                <a:lnTo>
                  <a:pt x="2902761" y="1013461"/>
                </a:lnTo>
                <a:lnTo>
                  <a:pt x="2902719" y="996950"/>
                </a:lnTo>
                <a:lnTo>
                  <a:pt x="2903175" y="996950"/>
                </a:lnTo>
                <a:lnTo>
                  <a:pt x="2803787" y="994410"/>
                </a:lnTo>
                <a:close/>
              </a:path>
              <a:path w="5607050" h="1028700">
                <a:moveTo>
                  <a:pt x="2902777" y="1013460"/>
                </a:moveTo>
                <a:lnTo>
                  <a:pt x="2902379" y="1028700"/>
                </a:lnTo>
                <a:lnTo>
                  <a:pt x="2902836" y="1028700"/>
                </a:lnTo>
                <a:lnTo>
                  <a:pt x="2902777" y="1013460"/>
                </a:lnTo>
                <a:close/>
              </a:path>
              <a:path w="5607050" h="1028700">
                <a:moveTo>
                  <a:pt x="3001139" y="996950"/>
                </a:moveTo>
                <a:lnTo>
                  <a:pt x="2903175" y="996950"/>
                </a:lnTo>
                <a:lnTo>
                  <a:pt x="2902962" y="1005431"/>
                </a:lnTo>
                <a:lnTo>
                  <a:pt x="2902836" y="1028700"/>
                </a:lnTo>
                <a:lnTo>
                  <a:pt x="3002265" y="1028700"/>
                </a:lnTo>
                <a:lnTo>
                  <a:pt x="3002140" y="1011829"/>
                </a:lnTo>
                <a:lnTo>
                  <a:pt x="3001139" y="996950"/>
                </a:lnTo>
                <a:close/>
              </a:path>
              <a:path w="5607050" h="1028700">
                <a:moveTo>
                  <a:pt x="3002209" y="1012860"/>
                </a:moveTo>
                <a:lnTo>
                  <a:pt x="3002265" y="1028700"/>
                </a:lnTo>
                <a:lnTo>
                  <a:pt x="3003274" y="1028700"/>
                </a:lnTo>
                <a:lnTo>
                  <a:pt x="3002209" y="1012860"/>
                </a:lnTo>
                <a:close/>
              </a:path>
              <a:path w="5607050" h="1028700">
                <a:moveTo>
                  <a:pt x="3002207" y="1012190"/>
                </a:moveTo>
                <a:lnTo>
                  <a:pt x="3002249" y="1013461"/>
                </a:lnTo>
                <a:lnTo>
                  <a:pt x="3003274" y="1028700"/>
                </a:lnTo>
                <a:lnTo>
                  <a:pt x="3002207" y="1012190"/>
                </a:lnTo>
                <a:close/>
              </a:path>
              <a:path w="5607050" h="1028700">
                <a:moveTo>
                  <a:pt x="3101085" y="1012190"/>
                </a:moveTo>
                <a:lnTo>
                  <a:pt x="3002207" y="1012190"/>
                </a:lnTo>
                <a:lnTo>
                  <a:pt x="3003274" y="1028700"/>
                </a:lnTo>
                <a:lnTo>
                  <a:pt x="3101517" y="1021167"/>
                </a:lnTo>
                <a:lnTo>
                  <a:pt x="3100372" y="1021080"/>
                </a:lnTo>
                <a:lnTo>
                  <a:pt x="3101085" y="1012190"/>
                </a:lnTo>
                <a:close/>
              </a:path>
              <a:path w="5607050" h="1028700">
                <a:moveTo>
                  <a:pt x="3102816" y="990600"/>
                </a:moveTo>
                <a:lnTo>
                  <a:pt x="3101645" y="1005201"/>
                </a:lnTo>
                <a:lnTo>
                  <a:pt x="3101665" y="1006847"/>
                </a:lnTo>
                <a:lnTo>
                  <a:pt x="3102661" y="1021080"/>
                </a:lnTo>
                <a:lnTo>
                  <a:pt x="3101517" y="1021167"/>
                </a:lnTo>
                <a:lnTo>
                  <a:pt x="3199801" y="1028700"/>
                </a:lnTo>
                <a:lnTo>
                  <a:pt x="3201023" y="1013461"/>
                </a:lnTo>
                <a:lnTo>
                  <a:pt x="3200254" y="998220"/>
                </a:lnTo>
                <a:lnTo>
                  <a:pt x="3201449" y="998158"/>
                </a:lnTo>
                <a:lnTo>
                  <a:pt x="3102816" y="990600"/>
                </a:lnTo>
                <a:close/>
              </a:path>
              <a:path w="5607050" h="1028700">
                <a:moveTo>
                  <a:pt x="3201023" y="1013461"/>
                </a:moveTo>
                <a:lnTo>
                  <a:pt x="3199801" y="1028700"/>
                </a:lnTo>
                <a:lnTo>
                  <a:pt x="3201792" y="1028700"/>
                </a:lnTo>
                <a:lnTo>
                  <a:pt x="3201023" y="1013461"/>
                </a:lnTo>
                <a:close/>
              </a:path>
              <a:path w="5607050" h="1028700">
                <a:moveTo>
                  <a:pt x="3300520" y="1013460"/>
                </a:moveTo>
                <a:lnTo>
                  <a:pt x="3201023" y="1013460"/>
                </a:lnTo>
                <a:lnTo>
                  <a:pt x="3201792" y="1028700"/>
                </a:lnTo>
                <a:lnTo>
                  <a:pt x="3301180" y="1024890"/>
                </a:lnTo>
                <a:lnTo>
                  <a:pt x="3300802" y="1024890"/>
                </a:lnTo>
                <a:lnTo>
                  <a:pt x="3300520" y="1013460"/>
                </a:lnTo>
                <a:close/>
              </a:path>
              <a:path w="5607050" h="1028700">
                <a:moveTo>
                  <a:pt x="4592864" y="1006474"/>
                </a:moveTo>
                <a:lnTo>
                  <a:pt x="4591823" y="1021080"/>
                </a:lnTo>
                <a:lnTo>
                  <a:pt x="4591851" y="1022357"/>
                </a:lnTo>
                <a:lnTo>
                  <a:pt x="4691161" y="1028700"/>
                </a:lnTo>
                <a:lnTo>
                  <a:pt x="4691633" y="1022350"/>
                </a:lnTo>
                <a:lnTo>
                  <a:pt x="4592981" y="1022350"/>
                </a:lnTo>
                <a:lnTo>
                  <a:pt x="4592864" y="1006474"/>
                </a:lnTo>
                <a:close/>
              </a:path>
              <a:path w="5607050" h="1028700">
                <a:moveTo>
                  <a:pt x="4692293" y="1013460"/>
                </a:moveTo>
                <a:lnTo>
                  <a:pt x="4691161" y="1028700"/>
                </a:lnTo>
                <a:lnTo>
                  <a:pt x="4692573" y="1028700"/>
                </a:lnTo>
                <a:lnTo>
                  <a:pt x="4692293" y="1013460"/>
                </a:lnTo>
                <a:close/>
              </a:path>
              <a:path w="5607050" h="1028700">
                <a:moveTo>
                  <a:pt x="4791442" y="995680"/>
                </a:moveTo>
                <a:lnTo>
                  <a:pt x="4693071" y="998192"/>
                </a:lnTo>
                <a:lnTo>
                  <a:pt x="4693424" y="998220"/>
                </a:lnTo>
                <a:lnTo>
                  <a:pt x="4692293" y="1013461"/>
                </a:lnTo>
                <a:lnTo>
                  <a:pt x="4692573" y="1028700"/>
                </a:lnTo>
                <a:lnTo>
                  <a:pt x="4791751" y="1027433"/>
                </a:lnTo>
                <a:lnTo>
                  <a:pt x="4791500" y="1027430"/>
                </a:lnTo>
                <a:lnTo>
                  <a:pt x="4791713" y="1012158"/>
                </a:lnTo>
                <a:lnTo>
                  <a:pt x="4791442" y="995680"/>
                </a:lnTo>
                <a:close/>
              </a:path>
              <a:path w="5607050" h="1028700">
                <a:moveTo>
                  <a:pt x="4791944" y="995680"/>
                </a:moveTo>
                <a:lnTo>
                  <a:pt x="4791816" y="1005201"/>
                </a:lnTo>
                <a:lnTo>
                  <a:pt x="4791755" y="1013461"/>
                </a:lnTo>
                <a:lnTo>
                  <a:pt x="4792002" y="1027430"/>
                </a:lnTo>
                <a:lnTo>
                  <a:pt x="4791751" y="1027433"/>
                </a:lnTo>
                <a:lnTo>
                  <a:pt x="4890887" y="1028700"/>
                </a:lnTo>
                <a:lnTo>
                  <a:pt x="4890994" y="1021080"/>
                </a:lnTo>
                <a:lnTo>
                  <a:pt x="4890875" y="1009014"/>
                </a:lnTo>
                <a:lnTo>
                  <a:pt x="4890211" y="998220"/>
                </a:lnTo>
                <a:lnTo>
                  <a:pt x="4890181" y="996947"/>
                </a:lnTo>
                <a:lnTo>
                  <a:pt x="4890373" y="996937"/>
                </a:lnTo>
                <a:lnTo>
                  <a:pt x="4791944" y="995680"/>
                </a:lnTo>
                <a:close/>
              </a:path>
              <a:path w="5607050" h="1028700">
                <a:moveTo>
                  <a:pt x="4891109" y="1013460"/>
                </a:moveTo>
                <a:lnTo>
                  <a:pt x="4890887" y="1028700"/>
                </a:lnTo>
                <a:lnTo>
                  <a:pt x="4892085" y="1028700"/>
                </a:lnTo>
                <a:lnTo>
                  <a:pt x="4891109" y="1013460"/>
                </a:lnTo>
                <a:close/>
              </a:path>
              <a:path w="5607050" h="1028700">
                <a:moveTo>
                  <a:pt x="4989563" y="991870"/>
                </a:moveTo>
                <a:lnTo>
                  <a:pt x="4890373" y="996937"/>
                </a:lnTo>
                <a:lnTo>
                  <a:pt x="4891140" y="996947"/>
                </a:lnTo>
                <a:lnTo>
                  <a:pt x="4891216" y="1005201"/>
                </a:lnTo>
                <a:lnTo>
                  <a:pt x="4891149" y="1013461"/>
                </a:lnTo>
                <a:lnTo>
                  <a:pt x="4892085" y="1028700"/>
                </a:lnTo>
                <a:lnTo>
                  <a:pt x="4990936" y="1022386"/>
                </a:lnTo>
                <a:lnTo>
                  <a:pt x="4989972" y="1022350"/>
                </a:lnTo>
                <a:lnTo>
                  <a:pt x="4990421" y="1010282"/>
                </a:lnTo>
                <a:lnTo>
                  <a:pt x="4990416" y="1005201"/>
                </a:lnTo>
                <a:lnTo>
                  <a:pt x="4989563" y="991870"/>
                </a:lnTo>
                <a:close/>
              </a:path>
              <a:path w="5607050" h="1028700">
                <a:moveTo>
                  <a:pt x="4791733" y="1012190"/>
                </a:moveTo>
                <a:lnTo>
                  <a:pt x="4791500" y="1027430"/>
                </a:lnTo>
                <a:lnTo>
                  <a:pt x="4792002" y="1027430"/>
                </a:lnTo>
                <a:lnTo>
                  <a:pt x="4791733" y="1012190"/>
                </a:lnTo>
                <a:close/>
              </a:path>
              <a:path w="5607050" h="1028700">
                <a:moveTo>
                  <a:pt x="516580" y="1011865"/>
                </a:moveTo>
                <a:lnTo>
                  <a:pt x="516844" y="1027430"/>
                </a:lnTo>
                <a:lnTo>
                  <a:pt x="517385" y="1027430"/>
                </a:lnTo>
                <a:lnTo>
                  <a:pt x="516580" y="1011865"/>
                </a:lnTo>
                <a:close/>
              </a:path>
              <a:path w="5607050" h="1028700">
                <a:moveTo>
                  <a:pt x="516564" y="1010920"/>
                </a:moveTo>
                <a:lnTo>
                  <a:pt x="516663" y="1013461"/>
                </a:lnTo>
                <a:lnTo>
                  <a:pt x="517385" y="1027430"/>
                </a:lnTo>
                <a:lnTo>
                  <a:pt x="516564" y="1010920"/>
                </a:lnTo>
                <a:close/>
              </a:path>
              <a:path w="5607050" h="1028700">
                <a:moveTo>
                  <a:pt x="615946" y="1010920"/>
                </a:moveTo>
                <a:lnTo>
                  <a:pt x="516564" y="1010920"/>
                </a:lnTo>
                <a:lnTo>
                  <a:pt x="517385" y="1027430"/>
                </a:lnTo>
                <a:lnTo>
                  <a:pt x="616616" y="1022360"/>
                </a:lnTo>
                <a:lnTo>
                  <a:pt x="615824" y="1022350"/>
                </a:lnTo>
                <a:lnTo>
                  <a:pt x="615946" y="1010920"/>
                </a:lnTo>
                <a:close/>
              </a:path>
              <a:path w="5607050" h="1028700">
                <a:moveTo>
                  <a:pt x="1013944" y="994410"/>
                </a:moveTo>
                <a:lnTo>
                  <a:pt x="1013520" y="1026160"/>
                </a:lnTo>
                <a:lnTo>
                  <a:pt x="1112903" y="1027430"/>
                </a:lnTo>
                <a:lnTo>
                  <a:pt x="1113138" y="1012190"/>
                </a:lnTo>
                <a:lnTo>
                  <a:pt x="1113086" y="996950"/>
                </a:lnTo>
                <a:lnTo>
                  <a:pt x="1113277" y="996947"/>
                </a:lnTo>
                <a:lnTo>
                  <a:pt x="1013944" y="994410"/>
                </a:lnTo>
                <a:close/>
              </a:path>
              <a:path w="5607050" h="1028700">
                <a:moveTo>
                  <a:pt x="1113138" y="1012191"/>
                </a:moveTo>
                <a:lnTo>
                  <a:pt x="1112903" y="1027430"/>
                </a:lnTo>
                <a:lnTo>
                  <a:pt x="1113190" y="1027430"/>
                </a:lnTo>
                <a:lnTo>
                  <a:pt x="1113138" y="1012191"/>
                </a:lnTo>
                <a:close/>
              </a:path>
              <a:path w="5607050" h="1028700">
                <a:moveTo>
                  <a:pt x="1212471" y="995681"/>
                </a:moveTo>
                <a:lnTo>
                  <a:pt x="1113277" y="996947"/>
                </a:lnTo>
                <a:lnTo>
                  <a:pt x="1113354" y="998158"/>
                </a:lnTo>
                <a:lnTo>
                  <a:pt x="1113246" y="1005201"/>
                </a:lnTo>
                <a:lnTo>
                  <a:pt x="1113190" y="1027430"/>
                </a:lnTo>
                <a:lnTo>
                  <a:pt x="1212661" y="1027430"/>
                </a:lnTo>
                <a:lnTo>
                  <a:pt x="1212610" y="1012190"/>
                </a:lnTo>
                <a:lnTo>
                  <a:pt x="1212471" y="995681"/>
                </a:lnTo>
                <a:close/>
              </a:path>
              <a:path w="5607050" h="1028700">
                <a:moveTo>
                  <a:pt x="1212612" y="1012556"/>
                </a:moveTo>
                <a:lnTo>
                  <a:pt x="1212661" y="1027430"/>
                </a:lnTo>
                <a:lnTo>
                  <a:pt x="1212612" y="1012556"/>
                </a:lnTo>
                <a:close/>
              </a:path>
              <a:path w="5607050" h="1028700">
                <a:moveTo>
                  <a:pt x="1311475" y="995680"/>
                </a:moveTo>
                <a:lnTo>
                  <a:pt x="1212556" y="995680"/>
                </a:lnTo>
                <a:lnTo>
                  <a:pt x="1212619" y="1012822"/>
                </a:lnTo>
                <a:lnTo>
                  <a:pt x="1212745" y="1027430"/>
                </a:lnTo>
                <a:lnTo>
                  <a:pt x="1312133" y="1026160"/>
                </a:lnTo>
                <a:lnTo>
                  <a:pt x="1312007" y="1012158"/>
                </a:lnTo>
                <a:lnTo>
                  <a:pt x="1311801" y="1005201"/>
                </a:lnTo>
                <a:lnTo>
                  <a:pt x="1311475" y="995680"/>
                </a:lnTo>
                <a:close/>
              </a:path>
              <a:path w="5607050" h="1028700">
                <a:moveTo>
                  <a:pt x="1412066" y="991870"/>
                </a:moveTo>
                <a:lnTo>
                  <a:pt x="1411562" y="1005201"/>
                </a:lnTo>
                <a:lnTo>
                  <a:pt x="1411529" y="1009650"/>
                </a:lnTo>
                <a:lnTo>
                  <a:pt x="1411904" y="1021080"/>
                </a:lnTo>
                <a:lnTo>
                  <a:pt x="1411912" y="1023621"/>
                </a:lnTo>
                <a:lnTo>
                  <a:pt x="1411315" y="1023637"/>
                </a:lnTo>
                <a:lnTo>
                  <a:pt x="1510296" y="1027430"/>
                </a:lnTo>
                <a:lnTo>
                  <a:pt x="1510803" y="1013461"/>
                </a:lnTo>
                <a:lnTo>
                  <a:pt x="1510684" y="1006402"/>
                </a:lnTo>
                <a:lnTo>
                  <a:pt x="1510348" y="998220"/>
                </a:lnTo>
                <a:lnTo>
                  <a:pt x="1510324" y="995676"/>
                </a:lnTo>
                <a:lnTo>
                  <a:pt x="1510869" y="995656"/>
                </a:lnTo>
                <a:lnTo>
                  <a:pt x="1412066" y="991870"/>
                </a:lnTo>
                <a:close/>
              </a:path>
              <a:path w="5607050" h="1028700">
                <a:moveTo>
                  <a:pt x="1510883" y="1011256"/>
                </a:moveTo>
                <a:lnTo>
                  <a:pt x="1510296" y="1027430"/>
                </a:lnTo>
                <a:lnTo>
                  <a:pt x="1510823" y="1013461"/>
                </a:lnTo>
                <a:lnTo>
                  <a:pt x="1510883" y="1011256"/>
                </a:lnTo>
                <a:close/>
              </a:path>
              <a:path w="5607050" h="1028700">
                <a:moveTo>
                  <a:pt x="1510895" y="1011554"/>
                </a:moveTo>
                <a:lnTo>
                  <a:pt x="1510296" y="1027430"/>
                </a:lnTo>
                <a:lnTo>
                  <a:pt x="1511547" y="1027430"/>
                </a:lnTo>
                <a:lnTo>
                  <a:pt x="1510895" y="1011554"/>
                </a:lnTo>
                <a:close/>
              </a:path>
              <a:path w="5607050" h="1028700">
                <a:moveTo>
                  <a:pt x="1510907" y="1011229"/>
                </a:moveTo>
                <a:lnTo>
                  <a:pt x="1510973" y="1013461"/>
                </a:lnTo>
                <a:lnTo>
                  <a:pt x="1511547" y="1027430"/>
                </a:lnTo>
                <a:lnTo>
                  <a:pt x="1510907" y="1011229"/>
                </a:lnTo>
                <a:close/>
              </a:path>
              <a:path w="5607050" h="1028700">
                <a:moveTo>
                  <a:pt x="1609673" y="991870"/>
                </a:moveTo>
                <a:lnTo>
                  <a:pt x="1510869" y="995656"/>
                </a:lnTo>
                <a:lnTo>
                  <a:pt x="1511414" y="995676"/>
                </a:lnTo>
                <a:lnTo>
                  <a:pt x="1511399" y="998220"/>
                </a:lnTo>
                <a:lnTo>
                  <a:pt x="1511120" y="1005598"/>
                </a:lnTo>
                <a:lnTo>
                  <a:pt x="1510995" y="1013461"/>
                </a:lnTo>
                <a:lnTo>
                  <a:pt x="1511547" y="1027430"/>
                </a:lnTo>
                <a:lnTo>
                  <a:pt x="1610468" y="1022375"/>
                </a:lnTo>
                <a:lnTo>
                  <a:pt x="1609790" y="1022350"/>
                </a:lnTo>
                <a:lnTo>
                  <a:pt x="1610324" y="1007110"/>
                </a:lnTo>
                <a:lnTo>
                  <a:pt x="1609673" y="991870"/>
                </a:lnTo>
                <a:close/>
              </a:path>
              <a:path w="5607050" h="1028700">
                <a:moveTo>
                  <a:pt x="2604688" y="994410"/>
                </a:moveTo>
                <a:lnTo>
                  <a:pt x="2604631" y="1013461"/>
                </a:lnTo>
                <a:lnTo>
                  <a:pt x="2605027" y="1026160"/>
                </a:lnTo>
                <a:lnTo>
                  <a:pt x="2604810" y="1026165"/>
                </a:lnTo>
                <a:lnTo>
                  <a:pt x="2703804" y="1027430"/>
                </a:lnTo>
                <a:lnTo>
                  <a:pt x="2703865" y="1021080"/>
                </a:lnTo>
                <a:lnTo>
                  <a:pt x="2703811" y="995680"/>
                </a:lnTo>
                <a:lnTo>
                  <a:pt x="2604688" y="994410"/>
                </a:lnTo>
                <a:close/>
              </a:path>
              <a:path w="5607050" h="1028700">
                <a:moveTo>
                  <a:pt x="2703961" y="1011555"/>
                </a:moveTo>
                <a:lnTo>
                  <a:pt x="2703804" y="1027430"/>
                </a:lnTo>
                <a:lnTo>
                  <a:pt x="2704111" y="1027430"/>
                </a:lnTo>
                <a:lnTo>
                  <a:pt x="2703961" y="1011555"/>
                </a:lnTo>
                <a:close/>
              </a:path>
              <a:path w="5607050" h="1028700">
                <a:moveTo>
                  <a:pt x="2803240" y="994410"/>
                </a:moveTo>
                <a:lnTo>
                  <a:pt x="2703964" y="995678"/>
                </a:lnTo>
                <a:lnTo>
                  <a:pt x="2704117" y="995680"/>
                </a:lnTo>
                <a:lnTo>
                  <a:pt x="2703984" y="1013458"/>
                </a:lnTo>
                <a:lnTo>
                  <a:pt x="2704111" y="1027430"/>
                </a:lnTo>
                <a:lnTo>
                  <a:pt x="2803175" y="1026164"/>
                </a:lnTo>
                <a:lnTo>
                  <a:pt x="2802992" y="1026160"/>
                </a:lnTo>
                <a:lnTo>
                  <a:pt x="2803310" y="1013461"/>
                </a:lnTo>
                <a:lnTo>
                  <a:pt x="2803240" y="994410"/>
                </a:lnTo>
                <a:close/>
              </a:path>
              <a:path w="5607050" h="1028700">
                <a:moveTo>
                  <a:pt x="3599145" y="994412"/>
                </a:moveTo>
                <a:lnTo>
                  <a:pt x="3598741" y="1007037"/>
                </a:lnTo>
                <a:lnTo>
                  <a:pt x="3598618" y="1011829"/>
                </a:lnTo>
                <a:lnTo>
                  <a:pt x="3598491" y="1024892"/>
                </a:lnTo>
                <a:lnTo>
                  <a:pt x="3697812" y="1027430"/>
                </a:lnTo>
                <a:lnTo>
                  <a:pt x="3698043" y="1013458"/>
                </a:lnTo>
                <a:lnTo>
                  <a:pt x="3698002" y="1005201"/>
                </a:lnTo>
                <a:lnTo>
                  <a:pt x="3697877" y="995680"/>
                </a:lnTo>
                <a:lnTo>
                  <a:pt x="3698118" y="995676"/>
                </a:lnTo>
                <a:lnTo>
                  <a:pt x="3599145" y="994412"/>
                </a:lnTo>
                <a:close/>
              </a:path>
              <a:path w="5607050" h="1028700">
                <a:moveTo>
                  <a:pt x="3698086" y="1011554"/>
                </a:moveTo>
                <a:lnTo>
                  <a:pt x="3697812" y="1027430"/>
                </a:lnTo>
                <a:lnTo>
                  <a:pt x="3698294" y="1027430"/>
                </a:lnTo>
                <a:lnTo>
                  <a:pt x="3698086" y="1011554"/>
                </a:lnTo>
                <a:close/>
              </a:path>
              <a:path w="5607050" h="1028700">
                <a:moveTo>
                  <a:pt x="3797247" y="994410"/>
                </a:moveTo>
                <a:lnTo>
                  <a:pt x="3698118" y="995676"/>
                </a:lnTo>
                <a:lnTo>
                  <a:pt x="3698359" y="995680"/>
                </a:lnTo>
                <a:lnTo>
                  <a:pt x="3698339" y="996883"/>
                </a:lnTo>
                <a:lnTo>
                  <a:pt x="3698214" y="1021080"/>
                </a:lnTo>
                <a:lnTo>
                  <a:pt x="3698294" y="1027430"/>
                </a:lnTo>
                <a:lnTo>
                  <a:pt x="3797723" y="1026160"/>
                </a:lnTo>
                <a:lnTo>
                  <a:pt x="3797531" y="1011553"/>
                </a:lnTo>
                <a:lnTo>
                  <a:pt x="3797247" y="994410"/>
                </a:lnTo>
                <a:close/>
              </a:path>
              <a:path w="5607050" h="1028700">
                <a:moveTo>
                  <a:pt x="3897478" y="993140"/>
                </a:moveTo>
                <a:lnTo>
                  <a:pt x="3897055" y="1005201"/>
                </a:lnTo>
                <a:lnTo>
                  <a:pt x="3897009" y="1012158"/>
                </a:lnTo>
                <a:lnTo>
                  <a:pt x="3897135" y="1023621"/>
                </a:lnTo>
                <a:lnTo>
                  <a:pt x="3896729" y="1023632"/>
                </a:lnTo>
                <a:lnTo>
                  <a:pt x="3995797" y="1027430"/>
                </a:lnTo>
                <a:lnTo>
                  <a:pt x="3996267" y="1013461"/>
                </a:lnTo>
                <a:lnTo>
                  <a:pt x="3996149" y="1007744"/>
                </a:lnTo>
                <a:lnTo>
                  <a:pt x="3995691" y="998220"/>
                </a:lnTo>
                <a:lnTo>
                  <a:pt x="3995630" y="995676"/>
                </a:lnTo>
                <a:lnTo>
                  <a:pt x="3996002" y="995657"/>
                </a:lnTo>
                <a:lnTo>
                  <a:pt x="3897478" y="993140"/>
                </a:lnTo>
                <a:close/>
              </a:path>
              <a:path w="5607050" h="1028700">
                <a:moveTo>
                  <a:pt x="3996331" y="1012190"/>
                </a:moveTo>
                <a:lnTo>
                  <a:pt x="3995797" y="1027430"/>
                </a:lnTo>
                <a:lnTo>
                  <a:pt x="3997093" y="1027430"/>
                </a:lnTo>
                <a:lnTo>
                  <a:pt x="3996331" y="1012190"/>
                </a:lnTo>
                <a:close/>
              </a:path>
              <a:path w="5607050" h="1028700">
                <a:moveTo>
                  <a:pt x="4094998" y="990600"/>
                </a:moveTo>
                <a:lnTo>
                  <a:pt x="3996002" y="995657"/>
                </a:lnTo>
                <a:lnTo>
                  <a:pt x="3996745" y="995676"/>
                </a:lnTo>
                <a:lnTo>
                  <a:pt x="3996780" y="998220"/>
                </a:lnTo>
                <a:lnTo>
                  <a:pt x="3996545" y="1005201"/>
                </a:lnTo>
                <a:lnTo>
                  <a:pt x="3996423" y="1013461"/>
                </a:lnTo>
                <a:lnTo>
                  <a:pt x="3997093" y="1027430"/>
                </a:lnTo>
                <a:lnTo>
                  <a:pt x="4096522" y="1022350"/>
                </a:lnTo>
                <a:lnTo>
                  <a:pt x="4095838" y="1022350"/>
                </a:lnTo>
                <a:lnTo>
                  <a:pt x="4095760" y="1007110"/>
                </a:lnTo>
                <a:lnTo>
                  <a:pt x="4094998" y="990600"/>
                </a:lnTo>
                <a:close/>
              </a:path>
              <a:path w="5607050" h="1028700">
                <a:moveTo>
                  <a:pt x="5189319" y="1010920"/>
                </a:moveTo>
                <a:lnTo>
                  <a:pt x="5089968" y="1010920"/>
                </a:lnTo>
                <a:lnTo>
                  <a:pt x="5089720" y="1026160"/>
                </a:lnTo>
                <a:lnTo>
                  <a:pt x="5189107" y="1027430"/>
                </a:lnTo>
                <a:lnTo>
                  <a:pt x="5189355" y="1012190"/>
                </a:lnTo>
                <a:lnTo>
                  <a:pt x="5189319" y="1010920"/>
                </a:lnTo>
                <a:close/>
              </a:path>
              <a:path w="5607050" h="1028700">
                <a:moveTo>
                  <a:pt x="5189355" y="1012193"/>
                </a:moveTo>
                <a:lnTo>
                  <a:pt x="5189107" y="1027430"/>
                </a:lnTo>
                <a:lnTo>
                  <a:pt x="5189785" y="1027430"/>
                </a:lnTo>
                <a:lnTo>
                  <a:pt x="5189355" y="1012193"/>
                </a:lnTo>
                <a:close/>
              </a:path>
              <a:path w="5607050" h="1028700">
                <a:moveTo>
                  <a:pt x="5288354" y="993140"/>
                </a:moveTo>
                <a:lnTo>
                  <a:pt x="5189196" y="996939"/>
                </a:lnTo>
                <a:lnTo>
                  <a:pt x="5189507" y="996947"/>
                </a:lnTo>
                <a:lnTo>
                  <a:pt x="5189583" y="998158"/>
                </a:lnTo>
                <a:lnTo>
                  <a:pt x="5189469" y="1005201"/>
                </a:lnTo>
                <a:lnTo>
                  <a:pt x="5189391" y="1013461"/>
                </a:lnTo>
                <a:lnTo>
                  <a:pt x="5189785" y="1027430"/>
                </a:lnTo>
                <a:lnTo>
                  <a:pt x="5289107" y="1024892"/>
                </a:lnTo>
                <a:lnTo>
                  <a:pt x="5289107" y="1021080"/>
                </a:lnTo>
                <a:lnTo>
                  <a:pt x="5288770" y="1009287"/>
                </a:lnTo>
                <a:lnTo>
                  <a:pt x="5288178" y="994410"/>
                </a:lnTo>
                <a:lnTo>
                  <a:pt x="5288388" y="994399"/>
                </a:lnTo>
                <a:lnTo>
                  <a:pt x="5288354" y="993140"/>
                </a:lnTo>
                <a:close/>
              </a:path>
              <a:path w="5607050" h="1028700">
                <a:moveTo>
                  <a:pt x="5389241" y="989330"/>
                </a:moveTo>
                <a:lnTo>
                  <a:pt x="5388253" y="1005201"/>
                </a:lnTo>
                <a:lnTo>
                  <a:pt x="5388283" y="1007037"/>
                </a:lnTo>
                <a:lnTo>
                  <a:pt x="5388819" y="1021080"/>
                </a:lnTo>
                <a:lnTo>
                  <a:pt x="5387798" y="1021119"/>
                </a:lnTo>
                <a:lnTo>
                  <a:pt x="5486614" y="1027430"/>
                </a:lnTo>
                <a:lnTo>
                  <a:pt x="5487556" y="1013461"/>
                </a:lnTo>
                <a:lnTo>
                  <a:pt x="5487487" y="1005201"/>
                </a:lnTo>
                <a:lnTo>
                  <a:pt x="5487332" y="998220"/>
                </a:lnTo>
                <a:lnTo>
                  <a:pt x="5487400" y="996947"/>
                </a:lnTo>
                <a:lnTo>
                  <a:pt x="5488329" y="996923"/>
                </a:lnTo>
                <a:lnTo>
                  <a:pt x="5389241" y="989330"/>
                </a:lnTo>
                <a:close/>
              </a:path>
              <a:path w="5607050" h="1028700">
                <a:moveTo>
                  <a:pt x="5487642" y="1012193"/>
                </a:moveTo>
                <a:lnTo>
                  <a:pt x="5486614" y="1027430"/>
                </a:lnTo>
                <a:lnTo>
                  <a:pt x="5487980" y="1027430"/>
                </a:lnTo>
                <a:lnTo>
                  <a:pt x="5487642" y="1012193"/>
                </a:lnTo>
                <a:close/>
              </a:path>
              <a:path w="5607050" h="1028700">
                <a:moveTo>
                  <a:pt x="5571165" y="994813"/>
                </a:moveTo>
                <a:lnTo>
                  <a:pt x="5488329" y="996923"/>
                </a:lnTo>
                <a:lnTo>
                  <a:pt x="5488511" y="996937"/>
                </a:lnTo>
                <a:lnTo>
                  <a:pt x="5488585" y="998220"/>
                </a:lnTo>
                <a:lnTo>
                  <a:pt x="5487771" y="1010282"/>
                </a:lnTo>
                <a:lnTo>
                  <a:pt x="5487670" y="1013461"/>
                </a:lnTo>
                <a:lnTo>
                  <a:pt x="5487980" y="1027430"/>
                </a:lnTo>
                <a:lnTo>
                  <a:pt x="5587698" y="1026160"/>
                </a:lnTo>
                <a:lnTo>
                  <a:pt x="5587374" y="1010920"/>
                </a:lnTo>
                <a:lnTo>
                  <a:pt x="5571661" y="1010920"/>
                </a:lnTo>
                <a:lnTo>
                  <a:pt x="5571165" y="994813"/>
                </a:lnTo>
                <a:close/>
              </a:path>
              <a:path w="5607050" h="1028700">
                <a:moveTo>
                  <a:pt x="2604551" y="1010920"/>
                </a:moveTo>
                <a:lnTo>
                  <a:pt x="2604375" y="1026160"/>
                </a:lnTo>
                <a:lnTo>
                  <a:pt x="2605027" y="1026160"/>
                </a:lnTo>
                <a:lnTo>
                  <a:pt x="2604551" y="1010920"/>
                </a:lnTo>
                <a:close/>
              </a:path>
              <a:path w="5607050" h="1028700">
                <a:moveTo>
                  <a:pt x="2803396" y="1010920"/>
                </a:moveTo>
                <a:lnTo>
                  <a:pt x="2802992" y="1026160"/>
                </a:lnTo>
                <a:lnTo>
                  <a:pt x="2803540" y="1026160"/>
                </a:lnTo>
                <a:lnTo>
                  <a:pt x="2803396" y="1010920"/>
                </a:lnTo>
                <a:close/>
              </a:path>
              <a:path w="5607050" h="1028700">
                <a:moveTo>
                  <a:pt x="714868" y="1023615"/>
                </a:moveTo>
                <a:lnTo>
                  <a:pt x="814297" y="1026160"/>
                </a:lnTo>
                <a:lnTo>
                  <a:pt x="814390" y="1023620"/>
                </a:lnTo>
                <a:lnTo>
                  <a:pt x="714868" y="1023615"/>
                </a:lnTo>
                <a:close/>
              </a:path>
              <a:path w="5607050" h="1028700">
                <a:moveTo>
                  <a:pt x="814851" y="1010920"/>
                </a:moveTo>
                <a:lnTo>
                  <a:pt x="814297" y="1026160"/>
                </a:lnTo>
                <a:lnTo>
                  <a:pt x="815092" y="1026160"/>
                </a:lnTo>
                <a:lnTo>
                  <a:pt x="814851" y="1010920"/>
                </a:lnTo>
                <a:close/>
              </a:path>
              <a:path w="5607050" h="1028700">
                <a:moveTo>
                  <a:pt x="914039" y="993140"/>
                </a:moveTo>
                <a:lnTo>
                  <a:pt x="815087" y="995667"/>
                </a:lnTo>
                <a:lnTo>
                  <a:pt x="815325" y="995676"/>
                </a:lnTo>
                <a:lnTo>
                  <a:pt x="815313" y="998220"/>
                </a:lnTo>
                <a:lnTo>
                  <a:pt x="815015" y="1006402"/>
                </a:lnTo>
                <a:lnTo>
                  <a:pt x="814891" y="1013458"/>
                </a:lnTo>
                <a:lnTo>
                  <a:pt x="815092" y="1026160"/>
                </a:lnTo>
                <a:lnTo>
                  <a:pt x="914306" y="1024892"/>
                </a:lnTo>
                <a:lnTo>
                  <a:pt x="914091" y="1024890"/>
                </a:lnTo>
                <a:lnTo>
                  <a:pt x="914263" y="1010432"/>
                </a:lnTo>
                <a:lnTo>
                  <a:pt x="914215" y="1005201"/>
                </a:lnTo>
                <a:lnTo>
                  <a:pt x="914039" y="993140"/>
                </a:lnTo>
                <a:close/>
              </a:path>
              <a:path w="5607050" h="1028700">
                <a:moveTo>
                  <a:pt x="1013474" y="1026159"/>
                </a:moveTo>
                <a:close/>
              </a:path>
              <a:path w="5607050" h="1028700">
                <a:moveTo>
                  <a:pt x="1013709" y="1010297"/>
                </a:moveTo>
                <a:lnTo>
                  <a:pt x="1013550" y="1021080"/>
                </a:lnTo>
                <a:lnTo>
                  <a:pt x="1013520" y="1026160"/>
                </a:lnTo>
                <a:lnTo>
                  <a:pt x="1013709" y="1010297"/>
                </a:lnTo>
                <a:close/>
              </a:path>
              <a:path w="5607050" h="1028700">
                <a:moveTo>
                  <a:pt x="1311996" y="1010920"/>
                </a:moveTo>
                <a:lnTo>
                  <a:pt x="1312133" y="1026160"/>
                </a:lnTo>
                <a:lnTo>
                  <a:pt x="1312517" y="1026160"/>
                </a:lnTo>
                <a:lnTo>
                  <a:pt x="1311996" y="1010920"/>
                </a:lnTo>
                <a:close/>
              </a:path>
              <a:path w="5607050" h="1028700">
                <a:moveTo>
                  <a:pt x="1411346" y="1010920"/>
                </a:moveTo>
                <a:lnTo>
                  <a:pt x="1311996" y="1010920"/>
                </a:lnTo>
                <a:lnTo>
                  <a:pt x="1312517" y="1026160"/>
                </a:lnTo>
                <a:lnTo>
                  <a:pt x="1411315" y="1023637"/>
                </a:lnTo>
                <a:lnTo>
                  <a:pt x="1410917" y="1023621"/>
                </a:lnTo>
                <a:lnTo>
                  <a:pt x="1410963" y="1021080"/>
                </a:lnTo>
                <a:lnTo>
                  <a:pt x="1411346" y="1010920"/>
                </a:lnTo>
                <a:close/>
              </a:path>
              <a:path w="5607050" h="1028700">
                <a:moveTo>
                  <a:pt x="1610858" y="991870"/>
                </a:moveTo>
                <a:lnTo>
                  <a:pt x="1610391" y="1005201"/>
                </a:lnTo>
                <a:lnTo>
                  <a:pt x="1610353" y="1007780"/>
                </a:lnTo>
                <a:lnTo>
                  <a:pt x="1610976" y="1022350"/>
                </a:lnTo>
                <a:lnTo>
                  <a:pt x="1610468" y="1022375"/>
                </a:lnTo>
                <a:lnTo>
                  <a:pt x="1709219" y="1026160"/>
                </a:lnTo>
                <a:lnTo>
                  <a:pt x="1709646" y="1013461"/>
                </a:lnTo>
                <a:lnTo>
                  <a:pt x="1709520" y="1005201"/>
                </a:lnTo>
                <a:lnTo>
                  <a:pt x="1709024" y="994410"/>
                </a:lnTo>
                <a:lnTo>
                  <a:pt x="1709529" y="994390"/>
                </a:lnTo>
                <a:lnTo>
                  <a:pt x="1610858" y="991870"/>
                </a:lnTo>
                <a:close/>
              </a:path>
              <a:path w="5607050" h="1028700">
                <a:moveTo>
                  <a:pt x="1709753" y="1010920"/>
                </a:moveTo>
                <a:lnTo>
                  <a:pt x="1709219" y="1026160"/>
                </a:lnTo>
                <a:lnTo>
                  <a:pt x="1710483" y="1026160"/>
                </a:lnTo>
                <a:lnTo>
                  <a:pt x="1709753" y="1010920"/>
                </a:lnTo>
                <a:close/>
              </a:path>
              <a:path w="5607050" h="1028700">
                <a:moveTo>
                  <a:pt x="1808453" y="990600"/>
                </a:moveTo>
                <a:lnTo>
                  <a:pt x="1709529" y="994390"/>
                </a:lnTo>
                <a:lnTo>
                  <a:pt x="1710288" y="994410"/>
                </a:lnTo>
                <a:lnTo>
                  <a:pt x="1709884" y="1006402"/>
                </a:lnTo>
                <a:lnTo>
                  <a:pt x="1709774" y="1010736"/>
                </a:lnTo>
                <a:lnTo>
                  <a:pt x="1710483" y="1026160"/>
                </a:lnTo>
                <a:lnTo>
                  <a:pt x="1808818" y="1021135"/>
                </a:lnTo>
                <a:lnTo>
                  <a:pt x="1808090" y="1021080"/>
                </a:lnTo>
                <a:lnTo>
                  <a:pt x="1809182" y="1005840"/>
                </a:lnTo>
                <a:lnTo>
                  <a:pt x="1808453" y="990600"/>
                </a:lnTo>
                <a:close/>
              </a:path>
              <a:path w="5607050" h="1028700">
                <a:moveTo>
                  <a:pt x="2207482" y="990600"/>
                </a:moveTo>
                <a:lnTo>
                  <a:pt x="2206907" y="1005201"/>
                </a:lnTo>
                <a:lnTo>
                  <a:pt x="2206896" y="1010282"/>
                </a:lnTo>
                <a:lnTo>
                  <a:pt x="2207020" y="1022350"/>
                </a:lnTo>
                <a:lnTo>
                  <a:pt x="2206429" y="1022357"/>
                </a:lnTo>
                <a:lnTo>
                  <a:pt x="2305660" y="1026160"/>
                </a:lnTo>
                <a:lnTo>
                  <a:pt x="2306286" y="1010282"/>
                </a:lnTo>
                <a:lnTo>
                  <a:pt x="2306358" y="994410"/>
                </a:lnTo>
                <a:lnTo>
                  <a:pt x="2306911" y="994410"/>
                </a:lnTo>
                <a:lnTo>
                  <a:pt x="2207482" y="990600"/>
                </a:lnTo>
                <a:close/>
              </a:path>
              <a:path w="5607050" h="1028700">
                <a:moveTo>
                  <a:pt x="2306283" y="1010998"/>
                </a:moveTo>
                <a:lnTo>
                  <a:pt x="2305660" y="1026160"/>
                </a:lnTo>
                <a:lnTo>
                  <a:pt x="2306214" y="1026160"/>
                </a:lnTo>
                <a:lnTo>
                  <a:pt x="2306283" y="1010998"/>
                </a:lnTo>
                <a:close/>
              </a:path>
              <a:path w="5607050" h="1028700">
                <a:moveTo>
                  <a:pt x="2405715" y="1010920"/>
                </a:moveTo>
                <a:lnTo>
                  <a:pt x="2306286" y="1010920"/>
                </a:lnTo>
                <a:lnTo>
                  <a:pt x="2306214" y="1026160"/>
                </a:lnTo>
                <a:lnTo>
                  <a:pt x="2405291" y="1026160"/>
                </a:lnTo>
                <a:lnTo>
                  <a:pt x="2405715" y="1010920"/>
                </a:lnTo>
                <a:close/>
              </a:path>
              <a:path w="5607050" h="1028700">
                <a:moveTo>
                  <a:pt x="2406139" y="995680"/>
                </a:moveTo>
                <a:lnTo>
                  <a:pt x="2405768" y="1009014"/>
                </a:lnTo>
                <a:lnTo>
                  <a:pt x="2405643" y="1026160"/>
                </a:lnTo>
                <a:lnTo>
                  <a:pt x="2504749" y="1026160"/>
                </a:lnTo>
                <a:lnTo>
                  <a:pt x="2505103" y="1013461"/>
                </a:lnTo>
                <a:lnTo>
                  <a:pt x="2504607" y="998220"/>
                </a:lnTo>
                <a:lnTo>
                  <a:pt x="2504975" y="998205"/>
                </a:lnTo>
                <a:lnTo>
                  <a:pt x="2406139" y="995680"/>
                </a:lnTo>
                <a:close/>
              </a:path>
              <a:path w="5607050" h="1028700">
                <a:moveTo>
                  <a:pt x="3797546" y="1012158"/>
                </a:moveTo>
                <a:lnTo>
                  <a:pt x="3797723" y="1026160"/>
                </a:lnTo>
                <a:lnTo>
                  <a:pt x="3797546" y="1012158"/>
                </a:lnTo>
                <a:close/>
              </a:path>
              <a:path w="5607050" h="1028700">
                <a:moveTo>
                  <a:pt x="3896899" y="1009650"/>
                </a:moveTo>
                <a:lnTo>
                  <a:pt x="3797514" y="1009650"/>
                </a:lnTo>
                <a:lnTo>
                  <a:pt x="3797782" y="1026160"/>
                </a:lnTo>
                <a:lnTo>
                  <a:pt x="3896729" y="1023632"/>
                </a:lnTo>
                <a:lnTo>
                  <a:pt x="3896459" y="1023621"/>
                </a:lnTo>
                <a:lnTo>
                  <a:pt x="3896498" y="1021080"/>
                </a:lnTo>
                <a:lnTo>
                  <a:pt x="3896899" y="1009650"/>
                </a:lnTo>
                <a:close/>
              </a:path>
              <a:path w="5607050" h="1028700">
                <a:moveTo>
                  <a:pt x="4991105" y="991870"/>
                </a:moveTo>
                <a:lnTo>
                  <a:pt x="4990610" y="1005201"/>
                </a:lnTo>
                <a:lnTo>
                  <a:pt x="4990579" y="1007744"/>
                </a:lnTo>
                <a:lnTo>
                  <a:pt x="4991433" y="1021080"/>
                </a:lnTo>
                <a:lnTo>
                  <a:pt x="4991397" y="1022357"/>
                </a:lnTo>
                <a:lnTo>
                  <a:pt x="4990936" y="1022386"/>
                </a:lnTo>
                <a:lnTo>
                  <a:pt x="5089401" y="1026160"/>
                </a:lnTo>
                <a:lnTo>
                  <a:pt x="5089977" y="1009650"/>
                </a:lnTo>
                <a:lnTo>
                  <a:pt x="5090215" y="994410"/>
                </a:lnTo>
                <a:lnTo>
                  <a:pt x="5090534" y="994410"/>
                </a:lnTo>
                <a:lnTo>
                  <a:pt x="4991105" y="991870"/>
                </a:lnTo>
                <a:close/>
              </a:path>
              <a:path w="5607050" h="1028700">
                <a:moveTo>
                  <a:pt x="5089950" y="1011386"/>
                </a:moveTo>
                <a:lnTo>
                  <a:pt x="5089401" y="1026160"/>
                </a:lnTo>
                <a:lnTo>
                  <a:pt x="5089720" y="1026160"/>
                </a:lnTo>
                <a:lnTo>
                  <a:pt x="5089950" y="1011386"/>
                </a:lnTo>
                <a:close/>
              </a:path>
              <a:path w="5607050" h="1028700">
                <a:moveTo>
                  <a:pt x="5603059" y="1009650"/>
                </a:moveTo>
                <a:lnTo>
                  <a:pt x="5587411" y="1010282"/>
                </a:lnTo>
                <a:lnTo>
                  <a:pt x="5587438" y="1013461"/>
                </a:lnTo>
                <a:lnTo>
                  <a:pt x="5587698" y="1026160"/>
                </a:lnTo>
                <a:lnTo>
                  <a:pt x="5603519" y="1024892"/>
                </a:lnTo>
                <a:lnTo>
                  <a:pt x="5603429" y="1021080"/>
                </a:lnTo>
                <a:lnTo>
                  <a:pt x="5603059" y="1009650"/>
                </a:lnTo>
                <a:close/>
              </a:path>
              <a:path w="5607050" h="1028700">
                <a:moveTo>
                  <a:pt x="914469" y="993140"/>
                </a:moveTo>
                <a:lnTo>
                  <a:pt x="914338" y="1012822"/>
                </a:lnTo>
                <a:lnTo>
                  <a:pt x="914521" y="1024890"/>
                </a:lnTo>
                <a:lnTo>
                  <a:pt x="914306" y="1024892"/>
                </a:lnTo>
                <a:lnTo>
                  <a:pt x="1013474" y="1026159"/>
                </a:lnTo>
                <a:lnTo>
                  <a:pt x="1013770" y="1005201"/>
                </a:lnTo>
                <a:lnTo>
                  <a:pt x="1013898" y="994410"/>
                </a:lnTo>
                <a:lnTo>
                  <a:pt x="914469" y="993140"/>
                </a:lnTo>
                <a:close/>
              </a:path>
              <a:path w="5607050" h="1028700">
                <a:moveTo>
                  <a:pt x="914290" y="1009650"/>
                </a:moveTo>
                <a:lnTo>
                  <a:pt x="914091" y="1024890"/>
                </a:lnTo>
                <a:lnTo>
                  <a:pt x="914521" y="1024890"/>
                </a:lnTo>
                <a:lnTo>
                  <a:pt x="914290" y="1009650"/>
                </a:lnTo>
                <a:close/>
              </a:path>
              <a:path w="5607050" h="1028700">
                <a:moveTo>
                  <a:pt x="36940" y="910590"/>
                </a:moveTo>
                <a:lnTo>
                  <a:pt x="5530" y="910590"/>
                </a:lnTo>
                <a:lnTo>
                  <a:pt x="4186" y="1024890"/>
                </a:lnTo>
                <a:lnTo>
                  <a:pt x="20231" y="1024890"/>
                </a:lnTo>
                <a:lnTo>
                  <a:pt x="20075" y="1009014"/>
                </a:lnTo>
                <a:lnTo>
                  <a:pt x="4374" y="1008380"/>
                </a:lnTo>
                <a:lnTo>
                  <a:pt x="20074" y="1008380"/>
                </a:lnTo>
                <a:lnTo>
                  <a:pt x="19928" y="993140"/>
                </a:lnTo>
                <a:lnTo>
                  <a:pt x="35980" y="992933"/>
                </a:lnTo>
                <a:lnTo>
                  <a:pt x="36940" y="910590"/>
                </a:lnTo>
                <a:close/>
              </a:path>
              <a:path w="5607050" h="1028700">
                <a:moveTo>
                  <a:pt x="20085" y="1009015"/>
                </a:moveTo>
                <a:lnTo>
                  <a:pt x="20231" y="1024890"/>
                </a:lnTo>
                <a:lnTo>
                  <a:pt x="118767" y="1023621"/>
                </a:lnTo>
                <a:lnTo>
                  <a:pt x="118616" y="1023620"/>
                </a:lnTo>
                <a:lnTo>
                  <a:pt x="118748" y="1009650"/>
                </a:lnTo>
                <a:lnTo>
                  <a:pt x="35785" y="1009650"/>
                </a:lnTo>
                <a:lnTo>
                  <a:pt x="20085" y="1009015"/>
                </a:lnTo>
                <a:close/>
              </a:path>
              <a:path w="5607050" h="1028700">
                <a:moveTo>
                  <a:pt x="118915" y="991870"/>
                </a:moveTo>
                <a:lnTo>
                  <a:pt x="118790" y="1010282"/>
                </a:lnTo>
                <a:lnTo>
                  <a:pt x="118917" y="1023620"/>
                </a:lnTo>
                <a:lnTo>
                  <a:pt x="118767" y="1023621"/>
                </a:lnTo>
                <a:lnTo>
                  <a:pt x="218086" y="1024890"/>
                </a:lnTo>
                <a:lnTo>
                  <a:pt x="218213" y="1010920"/>
                </a:lnTo>
                <a:lnTo>
                  <a:pt x="218172" y="1005201"/>
                </a:lnTo>
                <a:lnTo>
                  <a:pt x="217969" y="993140"/>
                </a:lnTo>
                <a:lnTo>
                  <a:pt x="218177" y="993137"/>
                </a:lnTo>
                <a:lnTo>
                  <a:pt x="118915" y="991870"/>
                </a:lnTo>
                <a:close/>
              </a:path>
              <a:path w="5607050" h="1028700">
                <a:moveTo>
                  <a:pt x="218236" y="1009014"/>
                </a:moveTo>
                <a:lnTo>
                  <a:pt x="218086" y="1024890"/>
                </a:lnTo>
                <a:lnTo>
                  <a:pt x="218503" y="1024890"/>
                </a:lnTo>
                <a:lnTo>
                  <a:pt x="218236" y="1009014"/>
                </a:lnTo>
                <a:close/>
              </a:path>
              <a:path w="5607050" h="1028700">
                <a:moveTo>
                  <a:pt x="317398" y="991870"/>
                </a:moveTo>
                <a:lnTo>
                  <a:pt x="218177" y="993137"/>
                </a:lnTo>
                <a:lnTo>
                  <a:pt x="218386" y="993140"/>
                </a:lnTo>
                <a:lnTo>
                  <a:pt x="218318" y="1013458"/>
                </a:lnTo>
                <a:lnTo>
                  <a:pt x="218503" y="1024890"/>
                </a:lnTo>
                <a:lnTo>
                  <a:pt x="317058" y="1022372"/>
                </a:lnTo>
                <a:lnTo>
                  <a:pt x="316827" y="1022357"/>
                </a:lnTo>
                <a:lnTo>
                  <a:pt x="316788" y="1021080"/>
                </a:lnTo>
                <a:lnTo>
                  <a:pt x="317625" y="1007744"/>
                </a:lnTo>
                <a:lnTo>
                  <a:pt x="317508" y="998158"/>
                </a:lnTo>
                <a:lnTo>
                  <a:pt x="317398" y="991870"/>
                </a:lnTo>
                <a:close/>
              </a:path>
              <a:path w="5607050" h="1028700">
                <a:moveTo>
                  <a:pt x="3300411" y="1009015"/>
                </a:moveTo>
                <a:lnTo>
                  <a:pt x="3300802" y="1024890"/>
                </a:lnTo>
                <a:lnTo>
                  <a:pt x="3301179" y="1024880"/>
                </a:lnTo>
                <a:lnTo>
                  <a:pt x="3300411" y="1009015"/>
                </a:lnTo>
                <a:close/>
              </a:path>
              <a:path w="5607050" h="1028700">
                <a:moveTo>
                  <a:pt x="3301179" y="1024880"/>
                </a:moveTo>
                <a:lnTo>
                  <a:pt x="3300802" y="1024890"/>
                </a:lnTo>
                <a:lnTo>
                  <a:pt x="3301180" y="1024890"/>
                </a:lnTo>
                <a:close/>
              </a:path>
              <a:path w="5607050" h="1028700">
                <a:moveTo>
                  <a:pt x="3499227" y="1006480"/>
                </a:moveTo>
                <a:lnTo>
                  <a:pt x="3498739" y="1022350"/>
                </a:lnTo>
                <a:lnTo>
                  <a:pt x="3598168" y="1024890"/>
                </a:lnTo>
                <a:lnTo>
                  <a:pt x="3598249" y="1022350"/>
                </a:lnTo>
                <a:lnTo>
                  <a:pt x="3499195" y="1022350"/>
                </a:lnTo>
                <a:lnTo>
                  <a:pt x="3499227" y="1006480"/>
                </a:lnTo>
                <a:close/>
              </a:path>
              <a:path w="5607050" h="1028700">
                <a:moveTo>
                  <a:pt x="3598656" y="1009660"/>
                </a:moveTo>
                <a:lnTo>
                  <a:pt x="3598168" y="1024890"/>
                </a:lnTo>
                <a:lnTo>
                  <a:pt x="3598383" y="1024890"/>
                </a:lnTo>
                <a:lnTo>
                  <a:pt x="3598656" y="1009660"/>
                </a:lnTo>
                <a:close/>
              </a:path>
              <a:path w="5607050" h="1028700">
                <a:moveTo>
                  <a:pt x="5288784" y="1009650"/>
                </a:moveTo>
                <a:lnTo>
                  <a:pt x="5289214" y="1024890"/>
                </a:lnTo>
                <a:lnTo>
                  <a:pt x="5288905" y="1013461"/>
                </a:lnTo>
                <a:lnTo>
                  <a:pt x="5288784" y="1009650"/>
                </a:lnTo>
                <a:close/>
              </a:path>
              <a:path w="5607050" h="1028700">
                <a:moveTo>
                  <a:pt x="5288838" y="1011008"/>
                </a:moveTo>
                <a:lnTo>
                  <a:pt x="5289214" y="1024890"/>
                </a:lnTo>
                <a:lnTo>
                  <a:pt x="5289390" y="1024890"/>
                </a:lnTo>
                <a:lnTo>
                  <a:pt x="5288838" y="1011008"/>
                </a:lnTo>
                <a:close/>
              </a:path>
              <a:path w="5607050" h="1028700">
                <a:moveTo>
                  <a:pt x="5387607" y="989330"/>
                </a:moveTo>
                <a:lnTo>
                  <a:pt x="5288558" y="994390"/>
                </a:lnTo>
                <a:lnTo>
                  <a:pt x="5288492" y="998220"/>
                </a:lnTo>
                <a:lnTo>
                  <a:pt x="5288819" y="1010282"/>
                </a:lnTo>
                <a:lnTo>
                  <a:pt x="5289390" y="1024890"/>
                </a:lnTo>
                <a:lnTo>
                  <a:pt x="5387798" y="1021119"/>
                </a:lnTo>
                <a:lnTo>
                  <a:pt x="5387185" y="1021080"/>
                </a:lnTo>
                <a:lnTo>
                  <a:pt x="5388175" y="1005796"/>
                </a:lnTo>
                <a:lnTo>
                  <a:pt x="5388190" y="1005201"/>
                </a:lnTo>
                <a:lnTo>
                  <a:pt x="5387607" y="989330"/>
                </a:lnTo>
                <a:close/>
              </a:path>
              <a:path w="5607050" h="1028700">
                <a:moveTo>
                  <a:pt x="3399449" y="990600"/>
                </a:moveTo>
                <a:lnTo>
                  <a:pt x="3300124" y="993137"/>
                </a:lnTo>
                <a:lnTo>
                  <a:pt x="3300052" y="994390"/>
                </a:lnTo>
                <a:lnTo>
                  <a:pt x="3300411" y="1008380"/>
                </a:lnTo>
                <a:lnTo>
                  <a:pt x="3300503" y="1010920"/>
                </a:lnTo>
                <a:lnTo>
                  <a:pt x="3301179" y="1024880"/>
                </a:lnTo>
                <a:lnTo>
                  <a:pt x="3400231" y="1022350"/>
                </a:lnTo>
                <a:lnTo>
                  <a:pt x="3399807" y="1022350"/>
                </a:lnTo>
                <a:lnTo>
                  <a:pt x="3399808" y="1005201"/>
                </a:lnTo>
                <a:lnTo>
                  <a:pt x="3399449" y="990600"/>
                </a:lnTo>
                <a:close/>
              </a:path>
              <a:path w="5607050" h="1028700">
                <a:moveTo>
                  <a:pt x="1411466" y="1007745"/>
                </a:moveTo>
                <a:lnTo>
                  <a:pt x="1410963" y="1021080"/>
                </a:lnTo>
                <a:lnTo>
                  <a:pt x="1410917" y="1023621"/>
                </a:lnTo>
                <a:lnTo>
                  <a:pt x="1411315" y="1023637"/>
                </a:lnTo>
                <a:lnTo>
                  <a:pt x="1411912" y="1023621"/>
                </a:lnTo>
                <a:lnTo>
                  <a:pt x="1411904" y="1021080"/>
                </a:lnTo>
                <a:lnTo>
                  <a:pt x="1411466" y="1007745"/>
                </a:lnTo>
                <a:close/>
              </a:path>
              <a:path w="5607050" h="1028700">
                <a:moveTo>
                  <a:pt x="3896943" y="1008382"/>
                </a:moveTo>
                <a:lnTo>
                  <a:pt x="3896498" y="1021080"/>
                </a:lnTo>
                <a:lnTo>
                  <a:pt x="3896459" y="1023621"/>
                </a:lnTo>
                <a:lnTo>
                  <a:pt x="3897135" y="1023621"/>
                </a:lnTo>
                <a:lnTo>
                  <a:pt x="3897166" y="1021080"/>
                </a:lnTo>
                <a:lnTo>
                  <a:pt x="3896943" y="1008382"/>
                </a:lnTo>
                <a:close/>
              </a:path>
              <a:path w="5607050" h="1028700">
                <a:moveTo>
                  <a:pt x="118772" y="1008380"/>
                </a:moveTo>
                <a:lnTo>
                  <a:pt x="118616" y="1023620"/>
                </a:lnTo>
                <a:lnTo>
                  <a:pt x="118917" y="1023620"/>
                </a:lnTo>
                <a:lnTo>
                  <a:pt x="118772" y="1008380"/>
                </a:lnTo>
                <a:close/>
              </a:path>
              <a:path w="5607050" h="1028700">
                <a:moveTo>
                  <a:pt x="715422" y="1007745"/>
                </a:moveTo>
                <a:lnTo>
                  <a:pt x="714868" y="1023615"/>
                </a:lnTo>
                <a:lnTo>
                  <a:pt x="715253" y="1023620"/>
                </a:lnTo>
                <a:lnTo>
                  <a:pt x="715422" y="1007745"/>
                </a:lnTo>
                <a:close/>
              </a:path>
              <a:path w="5607050" h="1028700">
                <a:moveTo>
                  <a:pt x="715976" y="991870"/>
                </a:moveTo>
                <a:lnTo>
                  <a:pt x="715503" y="1005431"/>
                </a:lnTo>
                <a:lnTo>
                  <a:pt x="715378" y="1011829"/>
                </a:lnTo>
                <a:lnTo>
                  <a:pt x="715253" y="1023620"/>
                </a:lnTo>
                <a:lnTo>
                  <a:pt x="814390" y="1023620"/>
                </a:lnTo>
                <a:lnTo>
                  <a:pt x="814759" y="1013461"/>
                </a:lnTo>
                <a:lnTo>
                  <a:pt x="814649" y="998158"/>
                </a:lnTo>
                <a:lnTo>
                  <a:pt x="814731" y="995676"/>
                </a:lnTo>
                <a:lnTo>
                  <a:pt x="815087" y="995667"/>
                </a:lnTo>
                <a:lnTo>
                  <a:pt x="715976" y="991870"/>
                </a:lnTo>
                <a:close/>
              </a:path>
              <a:path w="5607050" h="1028700">
                <a:moveTo>
                  <a:pt x="2008123" y="990600"/>
                </a:moveTo>
                <a:lnTo>
                  <a:pt x="2008078" y="1007744"/>
                </a:lnTo>
                <a:lnTo>
                  <a:pt x="2008903" y="1021080"/>
                </a:lnTo>
                <a:lnTo>
                  <a:pt x="2008864" y="1022357"/>
                </a:lnTo>
                <a:lnTo>
                  <a:pt x="2107304" y="1023620"/>
                </a:lnTo>
                <a:lnTo>
                  <a:pt x="2107265" y="991870"/>
                </a:lnTo>
                <a:lnTo>
                  <a:pt x="2008123" y="990600"/>
                </a:lnTo>
                <a:close/>
              </a:path>
              <a:path w="5607050" h="1028700">
                <a:moveTo>
                  <a:pt x="2107428" y="1007745"/>
                </a:moveTo>
                <a:lnTo>
                  <a:pt x="2107304" y="1023620"/>
                </a:lnTo>
                <a:lnTo>
                  <a:pt x="2107591" y="1023620"/>
                </a:lnTo>
                <a:lnTo>
                  <a:pt x="2107428" y="1007745"/>
                </a:lnTo>
                <a:close/>
              </a:path>
              <a:path w="5607050" h="1028700">
                <a:moveTo>
                  <a:pt x="2206694" y="990600"/>
                </a:moveTo>
                <a:lnTo>
                  <a:pt x="2107441" y="991867"/>
                </a:lnTo>
                <a:lnTo>
                  <a:pt x="2107464" y="1010760"/>
                </a:lnTo>
                <a:lnTo>
                  <a:pt x="2107591" y="1023620"/>
                </a:lnTo>
                <a:lnTo>
                  <a:pt x="2206429" y="1022357"/>
                </a:lnTo>
                <a:lnTo>
                  <a:pt x="2206232" y="1022350"/>
                </a:lnTo>
                <a:lnTo>
                  <a:pt x="2206832" y="1007103"/>
                </a:lnTo>
                <a:lnTo>
                  <a:pt x="2206694" y="990600"/>
                </a:lnTo>
                <a:close/>
              </a:path>
              <a:path w="5607050" h="1028700">
                <a:moveTo>
                  <a:pt x="616163" y="990600"/>
                </a:moveTo>
                <a:lnTo>
                  <a:pt x="616104" y="1008613"/>
                </a:lnTo>
                <a:lnTo>
                  <a:pt x="616813" y="1022350"/>
                </a:lnTo>
                <a:lnTo>
                  <a:pt x="616616" y="1022360"/>
                </a:lnTo>
                <a:lnTo>
                  <a:pt x="714868" y="1023615"/>
                </a:lnTo>
                <a:lnTo>
                  <a:pt x="715334" y="1010282"/>
                </a:lnTo>
                <a:lnTo>
                  <a:pt x="715422" y="1007110"/>
                </a:lnTo>
                <a:lnTo>
                  <a:pt x="715592" y="991870"/>
                </a:lnTo>
                <a:lnTo>
                  <a:pt x="616163" y="990600"/>
                </a:lnTo>
                <a:close/>
              </a:path>
              <a:path w="5607050" h="1028700">
                <a:moveTo>
                  <a:pt x="4990539" y="1007110"/>
                </a:moveTo>
                <a:lnTo>
                  <a:pt x="4989972" y="1022350"/>
                </a:lnTo>
                <a:lnTo>
                  <a:pt x="4990936" y="1022386"/>
                </a:lnTo>
                <a:lnTo>
                  <a:pt x="4991397" y="1022357"/>
                </a:lnTo>
                <a:lnTo>
                  <a:pt x="4991433" y="1021080"/>
                </a:lnTo>
                <a:lnTo>
                  <a:pt x="4990539" y="1007110"/>
                </a:lnTo>
                <a:close/>
              </a:path>
              <a:path w="5607050" h="1028700">
                <a:moveTo>
                  <a:pt x="1610324" y="1007108"/>
                </a:moveTo>
                <a:lnTo>
                  <a:pt x="1609790" y="1022350"/>
                </a:lnTo>
                <a:lnTo>
                  <a:pt x="1610539" y="1022372"/>
                </a:lnTo>
                <a:lnTo>
                  <a:pt x="1610828" y="1022357"/>
                </a:lnTo>
                <a:lnTo>
                  <a:pt x="1610921" y="1021080"/>
                </a:lnTo>
                <a:lnTo>
                  <a:pt x="1610324" y="1007108"/>
                </a:lnTo>
                <a:close/>
              </a:path>
              <a:path w="5607050" h="1028700">
                <a:moveTo>
                  <a:pt x="317665" y="1007110"/>
                </a:moveTo>
                <a:lnTo>
                  <a:pt x="316788" y="1021080"/>
                </a:lnTo>
                <a:lnTo>
                  <a:pt x="316827" y="1022357"/>
                </a:lnTo>
                <a:lnTo>
                  <a:pt x="317058" y="1022372"/>
                </a:lnTo>
                <a:lnTo>
                  <a:pt x="317932" y="1022350"/>
                </a:lnTo>
                <a:lnTo>
                  <a:pt x="317665" y="1007110"/>
                </a:lnTo>
                <a:close/>
              </a:path>
              <a:path w="5607050" h="1028700">
                <a:moveTo>
                  <a:pt x="2008038" y="1007110"/>
                </a:moveTo>
                <a:lnTo>
                  <a:pt x="2007875" y="1022350"/>
                </a:lnTo>
                <a:lnTo>
                  <a:pt x="2008864" y="1022357"/>
                </a:lnTo>
                <a:lnTo>
                  <a:pt x="2008903" y="1021080"/>
                </a:lnTo>
                <a:lnTo>
                  <a:pt x="2008038" y="1007110"/>
                </a:lnTo>
                <a:close/>
              </a:path>
              <a:path w="5607050" h="1028700">
                <a:moveTo>
                  <a:pt x="615993" y="1006475"/>
                </a:moveTo>
                <a:lnTo>
                  <a:pt x="615824" y="1022350"/>
                </a:lnTo>
                <a:lnTo>
                  <a:pt x="616666" y="1022357"/>
                </a:lnTo>
                <a:lnTo>
                  <a:pt x="616748" y="1021080"/>
                </a:lnTo>
                <a:lnTo>
                  <a:pt x="615993" y="1006475"/>
                </a:lnTo>
                <a:close/>
              </a:path>
              <a:path w="5607050" h="1028700">
                <a:moveTo>
                  <a:pt x="2206857" y="1006475"/>
                </a:moveTo>
                <a:lnTo>
                  <a:pt x="2206232" y="1022350"/>
                </a:lnTo>
                <a:lnTo>
                  <a:pt x="2207020" y="1022350"/>
                </a:lnTo>
                <a:lnTo>
                  <a:pt x="2206857" y="1006475"/>
                </a:lnTo>
                <a:close/>
              </a:path>
              <a:path w="5607050" h="1028700">
                <a:moveTo>
                  <a:pt x="3399840" y="1006474"/>
                </a:moveTo>
                <a:lnTo>
                  <a:pt x="3399807" y="1022350"/>
                </a:lnTo>
                <a:lnTo>
                  <a:pt x="3400231" y="1022350"/>
                </a:lnTo>
                <a:lnTo>
                  <a:pt x="3399840" y="1006474"/>
                </a:lnTo>
                <a:close/>
              </a:path>
              <a:path w="5607050" h="1028700">
                <a:moveTo>
                  <a:pt x="3499260" y="990600"/>
                </a:moveTo>
                <a:lnTo>
                  <a:pt x="3399872" y="990600"/>
                </a:lnTo>
                <a:lnTo>
                  <a:pt x="3399887" y="1008380"/>
                </a:lnTo>
                <a:lnTo>
                  <a:pt x="3400231" y="1022350"/>
                </a:lnTo>
                <a:lnTo>
                  <a:pt x="3498739" y="1022350"/>
                </a:lnTo>
                <a:lnTo>
                  <a:pt x="3499138" y="1009364"/>
                </a:lnTo>
                <a:lnTo>
                  <a:pt x="3499227" y="1005840"/>
                </a:lnTo>
                <a:lnTo>
                  <a:pt x="3499260" y="990600"/>
                </a:lnTo>
                <a:close/>
              </a:path>
              <a:path w="5607050" h="1028700">
                <a:moveTo>
                  <a:pt x="3499716" y="990600"/>
                </a:moveTo>
                <a:lnTo>
                  <a:pt x="3499267" y="1005201"/>
                </a:lnTo>
                <a:lnTo>
                  <a:pt x="3499195" y="1022350"/>
                </a:lnTo>
                <a:lnTo>
                  <a:pt x="3598249" y="1022350"/>
                </a:lnTo>
                <a:lnTo>
                  <a:pt x="3598657" y="1009650"/>
                </a:lnTo>
                <a:lnTo>
                  <a:pt x="3598930" y="994410"/>
                </a:lnTo>
                <a:lnTo>
                  <a:pt x="3599146" y="994410"/>
                </a:lnTo>
                <a:lnTo>
                  <a:pt x="3499716" y="990600"/>
                </a:lnTo>
                <a:close/>
              </a:path>
              <a:path w="5607050" h="1028700">
                <a:moveTo>
                  <a:pt x="4095760" y="1006474"/>
                </a:moveTo>
                <a:lnTo>
                  <a:pt x="4095838" y="1022350"/>
                </a:lnTo>
                <a:lnTo>
                  <a:pt x="4096522" y="1022350"/>
                </a:lnTo>
                <a:lnTo>
                  <a:pt x="4095760" y="1006474"/>
                </a:lnTo>
                <a:close/>
              </a:path>
              <a:path w="5607050" h="1028700">
                <a:moveTo>
                  <a:pt x="4195111" y="990600"/>
                </a:moveTo>
                <a:lnTo>
                  <a:pt x="4095682" y="990600"/>
                </a:lnTo>
                <a:lnTo>
                  <a:pt x="4095754" y="1005201"/>
                </a:lnTo>
                <a:lnTo>
                  <a:pt x="4095852" y="1008380"/>
                </a:lnTo>
                <a:lnTo>
                  <a:pt x="4096522" y="1022350"/>
                </a:lnTo>
                <a:lnTo>
                  <a:pt x="4195117" y="1022350"/>
                </a:lnTo>
                <a:lnTo>
                  <a:pt x="4195111" y="990600"/>
                </a:lnTo>
                <a:close/>
              </a:path>
              <a:path w="5607050" h="1028700">
                <a:moveTo>
                  <a:pt x="4195189" y="1006458"/>
                </a:moveTo>
                <a:lnTo>
                  <a:pt x="4195117" y="1022350"/>
                </a:lnTo>
                <a:lnTo>
                  <a:pt x="4195267" y="1022350"/>
                </a:lnTo>
                <a:lnTo>
                  <a:pt x="4195189" y="1006458"/>
                </a:lnTo>
                <a:close/>
              </a:path>
              <a:path w="5607050" h="1028700">
                <a:moveTo>
                  <a:pt x="4294442" y="990600"/>
                </a:moveTo>
                <a:lnTo>
                  <a:pt x="4195261" y="990600"/>
                </a:lnTo>
                <a:lnTo>
                  <a:pt x="4195267" y="1022350"/>
                </a:lnTo>
                <a:lnTo>
                  <a:pt x="4294547" y="1022350"/>
                </a:lnTo>
                <a:lnTo>
                  <a:pt x="4294442" y="990600"/>
                </a:lnTo>
                <a:close/>
              </a:path>
              <a:path w="5607050" h="1028700">
                <a:moveTo>
                  <a:pt x="4294618" y="1007110"/>
                </a:moveTo>
                <a:lnTo>
                  <a:pt x="4294547" y="1022350"/>
                </a:lnTo>
                <a:lnTo>
                  <a:pt x="4294794" y="1022350"/>
                </a:lnTo>
                <a:lnTo>
                  <a:pt x="4294618" y="1007110"/>
                </a:lnTo>
                <a:close/>
              </a:path>
              <a:path w="5607050" h="1028700">
                <a:moveTo>
                  <a:pt x="4393871" y="990600"/>
                </a:moveTo>
                <a:lnTo>
                  <a:pt x="4294690" y="990600"/>
                </a:lnTo>
                <a:lnTo>
                  <a:pt x="4294668" y="1010920"/>
                </a:lnTo>
                <a:lnTo>
                  <a:pt x="4294794" y="1022350"/>
                </a:lnTo>
                <a:lnTo>
                  <a:pt x="4394018" y="1021082"/>
                </a:lnTo>
                <a:lnTo>
                  <a:pt x="4393898" y="992933"/>
                </a:lnTo>
                <a:lnTo>
                  <a:pt x="4393871" y="990600"/>
                </a:lnTo>
                <a:close/>
              </a:path>
              <a:path w="5607050" h="1028700">
                <a:moveTo>
                  <a:pt x="4394282" y="990600"/>
                </a:moveTo>
                <a:lnTo>
                  <a:pt x="4394047" y="1005840"/>
                </a:lnTo>
                <a:lnTo>
                  <a:pt x="4394223" y="1021080"/>
                </a:lnTo>
                <a:lnTo>
                  <a:pt x="4394018" y="1021082"/>
                </a:lnTo>
                <a:lnTo>
                  <a:pt x="4493200" y="1022350"/>
                </a:lnTo>
                <a:lnTo>
                  <a:pt x="4493346" y="1012860"/>
                </a:lnTo>
                <a:lnTo>
                  <a:pt x="4493318" y="991870"/>
                </a:lnTo>
                <a:lnTo>
                  <a:pt x="4493493" y="991867"/>
                </a:lnTo>
                <a:lnTo>
                  <a:pt x="4394282" y="990600"/>
                </a:lnTo>
                <a:close/>
              </a:path>
              <a:path w="5607050" h="1028700">
                <a:moveTo>
                  <a:pt x="4493435" y="1007110"/>
                </a:moveTo>
                <a:lnTo>
                  <a:pt x="4493200" y="1022350"/>
                </a:lnTo>
                <a:lnTo>
                  <a:pt x="4493552" y="1022350"/>
                </a:lnTo>
                <a:lnTo>
                  <a:pt x="4493435" y="1007110"/>
                </a:lnTo>
                <a:close/>
              </a:path>
              <a:path w="5607050" h="1028700">
                <a:moveTo>
                  <a:pt x="4592747" y="990600"/>
                </a:moveTo>
                <a:lnTo>
                  <a:pt x="4493493" y="991867"/>
                </a:lnTo>
                <a:lnTo>
                  <a:pt x="4493552" y="1022350"/>
                </a:lnTo>
                <a:lnTo>
                  <a:pt x="4591733" y="1022350"/>
                </a:lnTo>
                <a:lnTo>
                  <a:pt x="4592838" y="1006847"/>
                </a:lnTo>
                <a:lnTo>
                  <a:pt x="4592747" y="990600"/>
                </a:lnTo>
                <a:close/>
              </a:path>
              <a:path w="5607050" h="1028700">
                <a:moveTo>
                  <a:pt x="4593996" y="990600"/>
                </a:moveTo>
                <a:lnTo>
                  <a:pt x="4592955" y="1005201"/>
                </a:lnTo>
                <a:lnTo>
                  <a:pt x="4592981" y="1022350"/>
                </a:lnTo>
                <a:lnTo>
                  <a:pt x="4691633" y="1022350"/>
                </a:lnTo>
                <a:lnTo>
                  <a:pt x="4692293" y="1013461"/>
                </a:lnTo>
                <a:lnTo>
                  <a:pt x="4692013" y="998220"/>
                </a:lnTo>
                <a:lnTo>
                  <a:pt x="4693071" y="998192"/>
                </a:lnTo>
                <a:lnTo>
                  <a:pt x="4593996" y="990600"/>
                </a:lnTo>
                <a:close/>
              </a:path>
              <a:path w="5607050" h="1028700">
                <a:moveTo>
                  <a:pt x="3101594" y="1005840"/>
                </a:moveTo>
                <a:lnTo>
                  <a:pt x="3100372" y="1021080"/>
                </a:lnTo>
                <a:lnTo>
                  <a:pt x="3101517" y="1021167"/>
                </a:lnTo>
                <a:lnTo>
                  <a:pt x="3102661" y="1021080"/>
                </a:lnTo>
                <a:lnTo>
                  <a:pt x="3101594" y="1005840"/>
                </a:lnTo>
                <a:close/>
              </a:path>
              <a:path w="5607050" h="1028700">
                <a:moveTo>
                  <a:pt x="1809182" y="1005839"/>
                </a:moveTo>
                <a:lnTo>
                  <a:pt x="1808090" y="1021080"/>
                </a:lnTo>
                <a:lnTo>
                  <a:pt x="1808818" y="1021135"/>
                </a:lnTo>
                <a:lnTo>
                  <a:pt x="1809912" y="1021080"/>
                </a:lnTo>
                <a:lnTo>
                  <a:pt x="1809182" y="1005839"/>
                </a:lnTo>
                <a:close/>
              </a:path>
              <a:path w="5607050" h="1028700">
                <a:moveTo>
                  <a:pt x="5388238" y="1005840"/>
                </a:moveTo>
                <a:lnTo>
                  <a:pt x="5387185" y="1021080"/>
                </a:lnTo>
                <a:lnTo>
                  <a:pt x="5387798" y="1021119"/>
                </a:lnTo>
                <a:lnTo>
                  <a:pt x="5388819" y="1021080"/>
                </a:lnTo>
                <a:lnTo>
                  <a:pt x="5388238" y="1005840"/>
                </a:lnTo>
                <a:close/>
              </a:path>
              <a:path w="5607050" h="1028700">
                <a:moveTo>
                  <a:pt x="4394047" y="1005840"/>
                </a:moveTo>
                <a:lnTo>
                  <a:pt x="4393812" y="1021080"/>
                </a:lnTo>
                <a:lnTo>
                  <a:pt x="4394018" y="1021082"/>
                </a:lnTo>
                <a:lnTo>
                  <a:pt x="4394047" y="1005840"/>
                </a:lnTo>
                <a:close/>
              </a:path>
              <a:path w="5607050" h="1028700">
                <a:moveTo>
                  <a:pt x="2604036" y="994410"/>
                </a:moveTo>
                <a:lnTo>
                  <a:pt x="2504975" y="998205"/>
                </a:lnTo>
                <a:lnTo>
                  <a:pt x="2505526" y="998220"/>
                </a:lnTo>
                <a:lnTo>
                  <a:pt x="2505103" y="1013461"/>
                </a:lnTo>
                <a:lnTo>
                  <a:pt x="2604500" y="1013460"/>
                </a:lnTo>
                <a:lnTo>
                  <a:pt x="2604360" y="1005201"/>
                </a:lnTo>
                <a:lnTo>
                  <a:pt x="2604036" y="994410"/>
                </a:lnTo>
                <a:close/>
              </a:path>
              <a:path w="5607050" h="1028700">
                <a:moveTo>
                  <a:pt x="3299642" y="993140"/>
                </a:moveTo>
                <a:lnTo>
                  <a:pt x="3201449" y="998158"/>
                </a:lnTo>
                <a:lnTo>
                  <a:pt x="3202245" y="998220"/>
                </a:lnTo>
                <a:lnTo>
                  <a:pt x="3201023" y="1013461"/>
                </a:lnTo>
                <a:lnTo>
                  <a:pt x="3300520" y="1013460"/>
                </a:lnTo>
                <a:lnTo>
                  <a:pt x="3300400" y="1008792"/>
                </a:lnTo>
                <a:lnTo>
                  <a:pt x="3299642" y="993140"/>
                </a:lnTo>
                <a:close/>
              </a:path>
              <a:path w="5607050" h="1028700">
                <a:moveTo>
                  <a:pt x="515744" y="995693"/>
                </a:moveTo>
                <a:lnTo>
                  <a:pt x="417738" y="998197"/>
                </a:lnTo>
                <a:lnTo>
                  <a:pt x="418091" y="998220"/>
                </a:lnTo>
                <a:lnTo>
                  <a:pt x="417135" y="1013460"/>
                </a:lnTo>
                <a:lnTo>
                  <a:pt x="516598" y="1013460"/>
                </a:lnTo>
                <a:lnTo>
                  <a:pt x="516498" y="1010282"/>
                </a:lnTo>
                <a:lnTo>
                  <a:pt x="515744" y="995693"/>
                </a:lnTo>
                <a:close/>
              </a:path>
              <a:path w="5607050" h="1028700">
                <a:moveTo>
                  <a:pt x="2504975" y="998205"/>
                </a:moveTo>
                <a:lnTo>
                  <a:pt x="2504607" y="998220"/>
                </a:lnTo>
                <a:lnTo>
                  <a:pt x="2505103" y="1013460"/>
                </a:lnTo>
                <a:lnTo>
                  <a:pt x="2505526" y="998220"/>
                </a:lnTo>
                <a:lnTo>
                  <a:pt x="2504975" y="998205"/>
                </a:lnTo>
                <a:close/>
              </a:path>
              <a:path w="5607050" h="1028700">
                <a:moveTo>
                  <a:pt x="3201449" y="998158"/>
                </a:moveTo>
                <a:lnTo>
                  <a:pt x="3200254" y="998220"/>
                </a:lnTo>
                <a:lnTo>
                  <a:pt x="3201023" y="1013459"/>
                </a:lnTo>
                <a:lnTo>
                  <a:pt x="3202245" y="998220"/>
                </a:lnTo>
                <a:lnTo>
                  <a:pt x="3201449" y="998158"/>
                </a:lnTo>
                <a:close/>
              </a:path>
              <a:path w="5607050" h="1028700">
                <a:moveTo>
                  <a:pt x="417738" y="998197"/>
                </a:moveTo>
                <a:lnTo>
                  <a:pt x="416855" y="998220"/>
                </a:lnTo>
                <a:lnTo>
                  <a:pt x="417135" y="1013459"/>
                </a:lnTo>
                <a:lnTo>
                  <a:pt x="418091" y="998220"/>
                </a:lnTo>
                <a:lnTo>
                  <a:pt x="417738" y="998197"/>
                </a:lnTo>
                <a:close/>
              </a:path>
              <a:path w="5607050" h="1028700">
                <a:moveTo>
                  <a:pt x="4693071" y="998192"/>
                </a:moveTo>
                <a:lnTo>
                  <a:pt x="4692013" y="998220"/>
                </a:lnTo>
                <a:lnTo>
                  <a:pt x="4692293" y="1013458"/>
                </a:lnTo>
                <a:lnTo>
                  <a:pt x="4693424" y="998220"/>
                </a:lnTo>
                <a:lnTo>
                  <a:pt x="4693071" y="998192"/>
                </a:lnTo>
                <a:close/>
              </a:path>
              <a:path w="5607050" h="1028700">
                <a:moveTo>
                  <a:pt x="3100971" y="996950"/>
                </a:moveTo>
                <a:lnTo>
                  <a:pt x="3002148" y="996950"/>
                </a:lnTo>
                <a:lnTo>
                  <a:pt x="3002209" y="1012860"/>
                </a:lnTo>
                <a:lnTo>
                  <a:pt x="3002207" y="1012190"/>
                </a:lnTo>
                <a:lnTo>
                  <a:pt x="3101085" y="1012190"/>
                </a:lnTo>
                <a:lnTo>
                  <a:pt x="3101549" y="1006402"/>
                </a:lnTo>
                <a:lnTo>
                  <a:pt x="3101549" y="1005201"/>
                </a:lnTo>
                <a:lnTo>
                  <a:pt x="3100971" y="996950"/>
                </a:lnTo>
                <a:close/>
              </a:path>
              <a:path w="5607050" h="1028700">
                <a:moveTo>
                  <a:pt x="1908666" y="996883"/>
                </a:moveTo>
                <a:lnTo>
                  <a:pt x="1907820" y="996937"/>
                </a:lnTo>
                <a:lnTo>
                  <a:pt x="1907707" y="998220"/>
                </a:lnTo>
                <a:lnTo>
                  <a:pt x="1908611" y="1012825"/>
                </a:lnTo>
                <a:lnTo>
                  <a:pt x="1909617" y="998220"/>
                </a:lnTo>
                <a:lnTo>
                  <a:pt x="1909512" y="996937"/>
                </a:lnTo>
                <a:lnTo>
                  <a:pt x="1908666" y="996883"/>
                </a:lnTo>
                <a:close/>
              </a:path>
              <a:path w="5607050" h="1028700">
                <a:moveTo>
                  <a:pt x="2903175" y="996950"/>
                </a:moveTo>
                <a:lnTo>
                  <a:pt x="2902719" y="996950"/>
                </a:lnTo>
                <a:lnTo>
                  <a:pt x="2902777" y="1012825"/>
                </a:lnTo>
                <a:lnTo>
                  <a:pt x="2903175" y="996950"/>
                </a:lnTo>
                <a:close/>
              </a:path>
              <a:path w="5607050" h="1028700">
                <a:moveTo>
                  <a:pt x="4890373" y="996937"/>
                </a:moveTo>
                <a:lnTo>
                  <a:pt x="4890211" y="998220"/>
                </a:lnTo>
                <a:lnTo>
                  <a:pt x="4891109" y="1012822"/>
                </a:lnTo>
                <a:lnTo>
                  <a:pt x="4891331" y="996950"/>
                </a:lnTo>
                <a:lnTo>
                  <a:pt x="4890373" y="996937"/>
                </a:lnTo>
                <a:close/>
              </a:path>
              <a:path w="5607050" h="1028700">
                <a:moveTo>
                  <a:pt x="3100527" y="990600"/>
                </a:moveTo>
                <a:lnTo>
                  <a:pt x="3001331" y="996937"/>
                </a:lnTo>
                <a:lnTo>
                  <a:pt x="3001225" y="998220"/>
                </a:lnTo>
                <a:lnTo>
                  <a:pt x="3002206" y="1012822"/>
                </a:lnTo>
                <a:lnTo>
                  <a:pt x="3002148" y="996950"/>
                </a:lnTo>
                <a:lnTo>
                  <a:pt x="3100971" y="996950"/>
                </a:lnTo>
                <a:lnTo>
                  <a:pt x="3100527" y="990600"/>
                </a:lnTo>
                <a:close/>
              </a:path>
              <a:path w="5607050" h="1028700">
                <a:moveTo>
                  <a:pt x="1212610" y="1012190"/>
                </a:moveTo>
                <a:lnTo>
                  <a:pt x="1212612" y="1012556"/>
                </a:lnTo>
                <a:lnTo>
                  <a:pt x="1212610" y="1012190"/>
                </a:lnTo>
                <a:close/>
              </a:path>
              <a:path w="5607050" h="1028700">
                <a:moveTo>
                  <a:pt x="5189355" y="1012190"/>
                </a:moveTo>
                <a:close/>
              </a:path>
              <a:path w="5607050" h="1028700">
                <a:moveTo>
                  <a:pt x="5189196" y="996939"/>
                </a:moveTo>
                <a:lnTo>
                  <a:pt x="5188989" y="996947"/>
                </a:lnTo>
                <a:lnTo>
                  <a:pt x="5188961" y="998220"/>
                </a:lnTo>
                <a:lnTo>
                  <a:pt x="5189355" y="1012193"/>
                </a:lnTo>
                <a:lnTo>
                  <a:pt x="5189583" y="998158"/>
                </a:lnTo>
                <a:lnTo>
                  <a:pt x="5189507" y="996947"/>
                </a:lnTo>
                <a:lnTo>
                  <a:pt x="5189196" y="996939"/>
                </a:lnTo>
                <a:close/>
              </a:path>
              <a:path w="5607050" h="1028700">
                <a:moveTo>
                  <a:pt x="1113277" y="996947"/>
                </a:moveTo>
                <a:lnTo>
                  <a:pt x="1113086" y="996950"/>
                </a:lnTo>
                <a:lnTo>
                  <a:pt x="1113138" y="1012190"/>
                </a:lnTo>
                <a:lnTo>
                  <a:pt x="1113354" y="998158"/>
                </a:lnTo>
                <a:lnTo>
                  <a:pt x="1113277" y="996947"/>
                </a:lnTo>
                <a:close/>
              </a:path>
              <a:path w="5607050" h="1028700">
                <a:moveTo>
                  <a:pt x="5488329" y="996923"/>
                </a:moveTo>
                <a:lnTo>
                  <a:pt x="5487400" y="996947"/>
                </a:lnTo>
                <a:lnTo>
                  <a:pt x="5487332" y="998220"/>
                </a:lnTo>
                <a:lnTo>
                  <a:pt x="5487642" y="1012190"/>
                </a:lnTo>
                <a:lnTo>
                  <a:pt x="5488585" y="998220"/>
                </a:lnTo>
                <a:lnTo>
                  <a:pt x="5488511" y="996937"/>
                </a:lnTo>
                <a:lnTo>
                  <a:pt x="5488329" y="996923"/>
                </a:lnTo>
                <a:close/>
              </a:path>
              <a:path w="5607050" h="1028700">
                <a:moveTo>
                  <a:pt x="3896698" y="994410"/>
                </a:moveTo>
                <a:lnTo>
                  <a:pt x="3797306" y="994410"/>
                </a:lnTo>
                <a:lnTo>
                  <a:pt x="3797546" y="1012158"/>
                </a:lnTo>
                <a:lnTo>
                  <a:pt x="3797514" y="1009650"/>
                </a:lnTo>
                <a:lnTo>
                  <a:pt x="3896899" y="1009650"/>
                </a:lnTo>
                <a:lnTo>
                  <a:pt x="3896887" y="1005201"/>
                </a:lnTo>
                <a:lnTo>
                  <a:pt x="3896698" y="994410"/>
                </a:lnTo>
                <a:close/>
              </a:path>
              <a:path w="5607050" h="1028700">
                <a:moveTo>
                  <a:pt x="615435" y="995680"/>
                </a:moveTo>
                <a:lnTo>
                  <a:pt x="516284" y="995680"/>
                </a:lnTo>
                <a:lnTo>
                  <a:pt x="516580" y="1011865"/>
                </a:lnTo>
                <a:lnTo>
                  <a:pt x="516564" y="1010920"/>
                </a:lnTo>
                <a:lnTo>
                  <a:pt x="615946" y="1010920"/>
                </a:lnTo>
                <a:lnTo>
                  <a:pt x="615927" y="1005201"/>
                </a:lnTo>
                <a:lnTo>
                  <a:pt x="615435" y="995680"/>
                </a:lnTo>
                <a:close/>
              </a:path>
              <a:path w="5607050" h="1028700">
                <a:moveTo>
                  <a:pt x="516284" y="995680"/>
                </a:moveTo>
                <a:lnTo>
                  <a:pt x="515744" y="995693"/>
                </a:lnTo>
                <a:lnTo>
                  <a:pt x="516564" y="1011555"/>
                </a:lnTo>
                <a:lnTo>
                  <a:pt x="516284" y="995680"/>
                </a:lnTo>
                <a:close/>
              </a:path>
              <a:path w="5607050" h="1028700">
                <a:moveTo>
                  <a:pt x="4791944" y="995680"/>
                </a:moveTo>
                <a:lnTo>
                  <a:pt x="4791442" y="995680"/>
                </a:lnTo>
                <a:lnTo>
                  <a:pt x="4791722" y="1011555"/>
                </a:lnTo>
                <a:lnTo>
                  <a:pt x="4791944" y="995680"/>
                </a:lnTo>
                <a:close/>
              </a:path>
              <a:path w="5607050" h="1028700">
                <a:moveTo>
                  <a:pt x="1212556" y="995680"/>
                </a:moveTo>
                <a:lnTo>
                  <a:pt x="1212482" y="996883"/>
                </a:lnTo>
                <a:lnTo>
                  <a:pt x="1212608" y="1011554"/>
                </a:lnTo>
                <a:lnTo>
                  <a:pt x="1212556" y="995680"/>
                </a:lnTo>
                <a:close/>
              </a:path>
              <a:path w="5607050" h="1028700">
                <a:moveTo>
                  <a:pt x="3996002" y="995657"/>
                </a:moveTo>
                <a:lnTo>
                  <a:pt x="3995808" y="995667"/>
                </a:lnTo>
                <a:lnTo>
                  <a:pt x="3995691" y="998220"/>
                </a:lnTo>
                <a:lnTo>
                  <a:pt x="3996331" y="1011553"/>
                </a:lnTo>
                <a:lnTo>
                  <a:pt x="3996780" y="998220"/>
                </a:lnTo>
                <a:lnTo>
                  <a:pt x="3996745" y="995676"/>
                </a:lnTo>
                <a:lnTo>
                  <a:pt x="3996002" y="995657"/>
                </a:lnTo>
                <a:close/>
              </a:path>
              <a:path w="5607050" h="1028700">
                <a:moveTo>
                  <a:pt x="5090534" y="994418"/>
                </a:moveTo>
                <a:lnTo>
                  <a:pt x="5090071" y="1007390"/>
                </a:lnTo>
                <a:lnTo>
                  <a:pt x="5089950" y="1011386"/>
                </a:lnTo>
                <a:lnTo>
                  <a:pt x="5089968" y="1010920"/>
                </a:lnTo>
                <a:lnTo>
                  <a:pt x="5189319" y="1010920"/>
                </a:lnTo>
                <a:lnTo>
                  <a:pt x="5188961" y="998220"/>
                </a:lnTo>
                <a:lnTo>
                  <a:pt x="5188989" y="996947"/>
                </a:lnTo>
                <a:lnTo>
                  <a:pt x="5189196" y="996939"/>
                </a:lnTo>
                <a:lnTo>
                  <a:pt x="5090534" y="994418"/>
                </a:lnTo>
                <a:close/>
              </a:path>
              <a:path w="5607050" h="1028700">
                <a:moveTo>
                  <a:pt x="1510895" y="1010920"/>
                </a:moveTo>
                <a:lnTo>
                  <a:pt x="1510883" y="1011256"/>
                </a:lnTo>
                <a:lnTo>
                  <a:pt x="1510895" y="1010920"/>
                </a:lnTo>
                <a:close/>
              </a:path>
              <a:path w="5607050" h="1028700">
                <a:moveTo>
                  <a:pt x="1510919" y="1010920"/>
                </a:moveTo>
                <a:lnTo>
                  <a:pt x="1510907" y="1011229"/>
                </a:lnTo>
                <a:lnTo>
                  <a:pt x="1510919" y="1010920"/>
                </a:lnTo>
                <a:close/>
              </a:path>
              <a:path w="5607050" h="1028700">
                <a:moveTo>
                  <a:pt x="5288388" y="994399"/>
                </a:moveTo>
                <a:lnTo>
                  <a:pt x="5288178" y="994410"/>
                </a:lnTo>
                <a:lnTo>
                  <a:pt x="5288838" y="1011008"/>
                </a:lnTo>
                <a:lnTo>
                  <a:pt x="5288388" y="994399"/>
                </a:lnTo>
                <a:close/>
              </a:path>
              <a:path w="5607050" h="1028700">
                <a:moveTo>
                  <a:pt x="2306911" y="994417"/>
                </a:moveTo>
                <a:lnTo>
                  <a:pt x="2306400" y="1007390"/>
                </a:lnTo>
                <a:lnTo>
                  <a:pt x="2306283" y="1010998"/>
                </a:lnTo>
                <a:lnTo>
                  <a:pt x="2405715" y="1010920"/>
                </a:lnTo>
                <a:lnTo>
                  <a:pt x="2405787" y="995680"/>
                </a:lnTo>
                <a:lnTo>
                  <a:pt x="2306911" y="994417"/>
                </a:lnTo>
                <a:close/>
              </a:path>
              <a:path w="5607050" h="1028700">
                <a:moveTo>
                  <a:pt x="1411070" y="995680"/>
                </a:moveTo>
                <a:lnTo>
                  <a:pt x="1311859" y="995680"/>
                </a:lnTo>
                <a:lnTo>
                  <a:pt x="1311996" y="1010920"/>
                </a:lnTo>
                <a:lnTo>
                  <a:pt x="1411346" y="1010920"/>
                </a:lnTo>
                <a:lnTo>
                  <a:pt x="1411383" y="1005201"/>
                </a:lnTo>
                <a:lnTo>
                  <a:pt x="1411070" y="995680"/>
                </a:lnTo>
                <a:close/>
              </a:path>
              <a:path w="5607050" h="1028700">
                <a:moveTo>
                  <a:pt x="815087" y="995667"/>
                </a:moveTo>
                <a:lnTo>
                  <a:pt x="814731" y="995676"/>
                </a:lnTo>
                <a:lnTo>
                  <a:pt x="814649" y="998158"/>
                </a:lnTo>
                <a:lnTo>
                  <a:pt x="814851" y="1010920"/>
                </a:lnTo>
                <a:lnTo>
                  <a:pt x="815313" y="998220"/>
                </a:lnTo>
                <a:lnTo>
                  <a:pt x="815325" y="995676"/>
                </a:lnTo>
                <a:lnTo>
                  <a:pt x="815087" y="995667"/>
                </a:lnTo>
                <a:close/>
              </a:path>
              <a:path w="5607050" h="1028700">
                <a:moveTo>
                  <a:pt x="1410945" y="991870"/>
                </a:moveTo>
                <a:lnTo>
                  <a:pt x="1311556" y="995676"/>
                </a:lnTo>
                <a:lnTo>
                  <a:pt x="1311562" y="998220"/>
                </a:lnTo>
                <a:lnTo>
                  <a:pt x="1311996" y="1010920"/>
                </a:lnTo>
                <a:lnTo>
                  <a:pt x="1311859" y="995680"/>
                </a:lnTo>
                <a:lnTo>
                  <a:pt x="1411070" y="995680"/>
                </a:lnTo>
                <a:lnTo>
                  <a:pt x="1410945" y="991870"/>
                </a:lnTo>
                <a:close/>
              </a:path>
              <a:path w="5607050" h="1028700">
                <a:moveTo>
                  <a:pt x="1510869" y="995656"/>
                </a:moveTo>
                <a:lnTo>
                  <a:pt x="1510324" y="995676"/>
                </a:lnTo>
                <a:lnTo>
                  <a:pt x="1510348" y="998220"/>
                </a:lnTo>
                <a:lnTo>
                  <a:pt x="1510869" y="1010920"/>
                </a:lnTo>
                <a:lnTo>
                  <a:pt x="1511399" y="998220"/>
                </a:lnTo>
                <a:lnTo>
                  <a:pt x="1511414" y="995676"/>
                </a:lnTo>
                <a:lnTo>
                  <a:pt x="1510869" y="995656"/>
                </a:lnTo>
                <a:close/>
              </a:path>
              <a:path w="5607050" h="1028700">
                <a:moveTo>
                  <a:pt x="2406139" y="995680"/>
                </a:moveTo>
                <a:lnTo>
                  <a:pt x="2405787" y="995680"/>
                </a:lnTo>
                <a:lnTo>
                  <a:pt x="2405715" y="1010920"/>
                </a:lnTo>
                <a:lnTo>
                  <a:pt x="2406139" y="995680"/>
                </a:lnTo>
                <a:close/>
              </a:path>
              <a:path w="5607050" h="1028700">
                <a:moveTo>
                  <a:pt x="2604536" y="1010432"/>
                </a:moveTo>
                <a:lnTo>
                  <a:pt x="2604532" y="1010920"/>
                </a:lnTo>
                <a:lnTo>
                  <a:pt x="2604536" y="1010432"/>
                </a:lnTo>
                <a:close/>
              </a:path>
              <a:path w="5607050" h="1028700">
                <a:moveTo>
                  <a:pt x="2703964" y="995678"/>
                </a:moveTo>
                <a:lnTo>
                  <a:pt x="2703811" y="995680"/>
                </a:lnTo>
                <a:lnTo>
                  <a:pt x="2703955" y="1010920"/>
                </a:lnTo>
                <a:lnTo>
                  <a:pt x="2704117" y="995680"/>
                </a:lnTo>
                <a:lnTo>
                  <a:pt x="2703964" y="995678"/>
                </a:lnTo>
                <a:close/>
              </a:path>
              <a:path w="5607050" h="1028700">
                <a:moveTo>
                  <a:pt x="2803385" y="1010458"/>
                </a:moveTo>
                <a:lnTo>
                  <a:pt x="2803374" y="1010920"/>
                </a:lnTo>
                <a:lnTo>
                  <a:pt x="2803385" y="1010458"/>
                </a:lnTo>
                <a:close/>
              </a:path>
              <a:path w="5607050" h="1028700">
                <a:moveTo>
                  <a:pt x="3698118" y="995676"/>
                </a:moveTo>
                <a:lnTo>
                  <a:pt x="3698002" y="1005201"/>
                </a:lnTo>
                <a:lnTo>
                  <a:pt x="3698077" y="1010920"/>
                </a:lnTo>
                <a:lnTo>
                  <a:pt x="3698359" y="995680"/>
                </a:lnTo>
                <a:lnTo>
                  <a:pt x="3698118" y="995676"/>
                </a:lnTo>
                <a:close/>
              </a:path>
              <a:path w="5607050" h="1028700">
                <a:moveTo>
                  <a:pt x="5587022" y="994410"/>
                </a:moveTo>
                <a:lnTo>
                  <a:pt x="5571165" y="994813"/>
                </a:lnTo>
                <a:lnTo>
                  <a:pt x="5571661" y="1010920"/>
                </a:lnTo>
                <a:lnTo>
                  <a:pt x="5587325" y="1010286"/>
                </a:lnTo>
                <a:lnTo>
                  <a:pt x="5587252" y="1005201"/>
                </a:lnTo>
                <a:lnTo>
                  <a:pt x="5587022" y="994410"/>
                </a:lnTo>
                <a:close/>
              </a:path>
              <a:path w="5607050" h="1028700">
                <a:moveTo>
                  <a:pt x="5587360" y="1010285"/>
                </a:moveTo>
                <a:lnTo>
                  <a:pt x="5571661" y="1010920"/>
                </a:lnTo>
                <a:lnTo>
                  <a:pt x="5587374" y="1010920"/>
                </a:lnTo>
                <a:lnTo>
                  <a:pt x="5587360" y="1010285"/>
                </a:lnTo>
                <a:close/>
              </a:path>
              <a:path w="5607050" h="1028700">
                <a:moveTo>
                  <a:pt x="5090215" y="994410"/>
                </a:moveTo>
                <a:lnTo>
                  <a:pt x="5089967" y="1010292"/>
                </a:lnTo>
                <a:lnTo>
                  <a:pt x="5090520" y="994813"/>
                </a:lnTo>
                <a:lnTo>
                  <a:pt x="5090492" y="994417"/>
                </a:lnTo>
                <a:lnTo>
                  <a:pt x="5090215" y="994410"/>
                </a:lnTo>
                <a:close/>
              </a:path>
              <a:path w="5607050" h="1028700">
                <a:moveTo>
                  <a:pt x="3797306" y="994410"/>
                </a:moveTo>
                <a:lnTo>
                  <a:pt x="3797310" y="998158"/>
                </a:lnTo>
                <a:lnTo>
                  <a:pt x="3797514" y="1010286"/>
                </a:lnTo>
                <a:lnTo>
                  <a:pt x="3797306" y="994410"/>
                </a:lnTo>
                <a:close/>
              </a:path>
              <a:path w="5607050" h="1028700">
                <a:moveTo>
                  <a:pt x="2803787" y="994410"/>
                </a:moveTo>
                <a:lnTo>
                  <a:pt x="2803240" y="994410"/>
                </a:lnTo>
                <a:lnTo>
                  <a:pt x="2803390" y="1010285"/>
                </a:lnTo>
                <a:lnTo>
                  <a:pt x="2803787" y="994410"/>
                </a:lnTo>
                <a:close/>
              </a:path>
              <a:path w="5607050" h="1028700">
                <a:moveTo>
                  <a:pt x="2306358" y="994410"/>
                </a:moveTo>
                <a:lnTo>
                  <a:pt x="2306286" y="1010285"/>
                </a:lnTo>
                <a:lnTo>
                  <a:pt x="2306911" y="994417"/>
                </a:lnTo>
                <a:lnTo>
                  <a:pt x="2306358" y="994410"/>
                </a:lnTo>
                <a:close/>
              </a:path>
              <a:path w="5607050" h="1028700">
                <a:moveTo>
                  <a:pt x="5602583" y="994410"/>
                </a:moveTo>
                <a:lnTo>
                  <a:pt x="5587022" y="994410"/>
                </a:lnTo>
                <a:lnTo>
                  <a:pt x="5587360" y="1010285"/>
                </a:lnTo>
                <a:lnTo>
                  <a:pt x="5587360" y="1009650"/>
                </a:lnTo>
                <a:lnTo>
                  <a:pt x="5603059" y="1009650"/>
                </a:lnTo>
                <a:lnTo>
                  <a:pt x="5602583" y="994410"/>
                </a:lnTo>
                <a:close/>
              </a:path>
              <a:path w="5607050" h="1028700">
                <a:moveTo>
                  <a:pt x="5603059" y="1009650"/>
                </a:moveTo>
                <a:lnTo>
                  <a:pt x="5587360" y="1009650"/>
                </a:lnTo>
                <a:lnTo>
                  <a:pt x="5587373" y="1010284"/>
                </a:lnTo>
                <a:lnTo>
                  <a:pt x="5603059" y="1009650"/>
                </a:lnTo>
                <a:close/>
              </a:path>
              <a:path w="5607050" h="1028700">
                <a:moveTo>
                  <a:pt x="1709529" y="994390"/>
                </a:moveTo>
                <a:lnTo>
                  <a:pt x="1709024" y="994410"/>
                </a:lnTo>
                <a:lnTo>
                  <a:pt x="1709753" y="1010284"/>
                </a:lnTo>
                <a:lnTo>
                  <a:pt x="1710288" y="994410"/>
                </a:lnTo>
                <a:lnTo>
                  <a:pt x="1709529" y="994390"/>
                </a:lnTo>
                <a:close/>
              </a:path>
              <a:path w="5607050" h="1028700">
                <a:moveTo>
                  <a:pt x="2604688" y="994410"/>
                </a:moveTo>
                <a:lnTo>
                  <a:pt x="2604036" y="994410"/>
                </a:lnTo>
                <a:lnTo>
                  <a:pt x="2604531" y="1010282"/>
                </a:lnTo>
                <a:lnTo>
                  <a:pt x="2604688" y="994410"/>
                </a:lnTo>
                <a:close/>
              </a:path>
              <a:path w="5607050" h="1028700">
                <a:moveTo>
                  <a:pt x="35800" y="1008380"/>
                </a:moveTo>
                <a:lnTo>
                  <a:pt x="20080" y="1008380"/>
                </a:lnTo>
                <a:lnTo>
                  <a:pt x="20085" y="1009015"/>
                </a:lnTo>
                <a:lnTo>
                  <a:pt x="35785" y="1009650"/>
                </a:lnTo>
                <a:lnTo>
                  <a:pt x="35800" y="1008380"/>
                </a:lnTo>
                <a:close/>
              </a:path>
              <a:path w="5607050" h="1028700">
                <a:moveTo>
                  <a:pt x="118615" y="991870"/>
                </a:moveTo>
                <a:lnTo>
                  <a:pt x="35980" y="992933"/>
                </a:lnTo>
                <a:lnTo>
                  <a:pt x="35785" y="1009650"/>
                </a:lnTo>
                <a:lnTo>
                  <a:pt x="118748" y="1009650"/>
                </a:lnTo>
                <a:lnTo>
                  <a:pt x="118615" y="991870"/>
                </a:lnTo>
                <a:close/>
              </a:path>
              <a:path w="5607050" h="1028700">
                <a:moveTo>
                  <a:pt x="3598930" y="994410"/>
                </a:moveTo>
                <a:lnTo>
                  <a:pt x="3598657" y="1009650"/>
                </a:lnTo>
                <a:lnTo>
                  <a:pt x="3599145" y="994412"/>
                </a:lnTo>
                <a:lnTo>
                  <a:pt x="3598930" y="994410"/>
                </a:lnTo>
                <a:close/>
              </a:path>
              <a:path w="5607050" h="1028700">
                <a:moveTo>
                  <a:pt x="35980" y="992933"/>
                </a:moveTo>
                <a:lnTo>
                  <a:pt x="19928" y="993140"/>
                </a:lnTo>
                <a:lnTo>
                  <a:pt x="20085" y="1009015"/>
                </a:lnTo>
                <a:lnTo>
                  <a:pt x="20080" y="1008380"/>
                </a:lnTo>
                <a:lnTo>
                  <a:pt x="35800" y="1008380"/>
                </a:lnTo>
                <a:lnTo>
                  <a:pt x="35980" y="992933"/>
                </a:lnTo>
                <a:close/>
              </a:path>
              <a:path w="5607050" h="1028700">
                <a:moveTo>
                  <a:pt x="20074" y="1008380"/>
                </a:moveTo>
                <a:lnTo>
                  <a:pt x="4374" y="1008380"/>
                </a:lnTo>
                <a:lnTo>
                  <a:pt x="20080" y="1009015"/>
                </a:lnTo>
                <a:lnTo>
                  <a:pt x="20074" y="1008380"/>
                </a:lnTo>
                <a:close/>
              </a:path>
              <a:path w="5607050" h="1028700">
                <a:moveTo>
                  <a:pt x="914469" y="993140"/>
                </a:moveTo>
                <a:lnTo>
                  <a:pt x="914039" y="993140"/>
                </a:lnTo>
                <a:lnTo>
                  <a:pt x="914280" y="1009015"/>
                </a:lnTo>
                <a:lnTo>
                  <a:pt x="914469" y="993140"/>
                </a:lnTo>
                <a:close/>
              </a:path>
              <a:path w="5607050" h="1028700">
                <a:moveTo>
                  <a:pt x="218177" y="993137"/>
                </a:moveTo>
                <a:lnTo>
                  <a:pt x="218053" y="998158"/>
                </a:lnTo>
                <a:lnTo>
                  <a:pt x="218225" y="1008380"/>
                </a:lnTo>
                <a:lnTo>
                  <a:pt x="218386" y="993140"/>
                </a:lnTo>
                <a:lnTo>
                  <a:pt x="218177" y="993137"/>
                </a:lnTo>
                <a:close/>
              </a:path>
              <a:path w="5607050" h="1028700">
                <a:moveTo>
                  <a:pt x="3300381" y="1007780"/>
                </a:moveTo>
                <a:lnTo>
                  <a:pt x="3300395" y="1008380"/>
                </a:lnTo>
                <a:lnTo>
                  <a:pt x="3300381" y="1007780"/>
                </a:lnTo>
                <a:close/>
              </a:path>
              <a:path w="5607050" h="1028700">
                <a:moveTo>
                  <a:pt x="3897478" y="993140"/>
                </a:moveTo>
                <a:lnTo>
                  <a:pt x="3896676" y="993140"/>
                </a:lnTo>
                <a:lnTo>
                  <a:pt x="3896943" y="1008380"/>
                </a:lnTo>
                <a:lnTo>
                  <a:pt x="3897478" y="993140"/>
                </a:lnTo>
                <a:close/>
              </a:path>
              <a:path w="5607050" h="1028700">
                <a:moveTo>
                  <a:pt x="1013944" y="994410"/>
                </a:moveTo>
                <a:lnTo>
                  <a:pt x="1013741" y="1008111"/>
                </a:lnTo>
                <a:lnTo>
                  <a:pt x="1013944" y="994410"/>
                </a:lnTo>
                <a:close/>
              </a:path>
              <a:path w="5607050" h="1028700">
                <a:moveTo>
                  <a:pt x="3300020" y="993140"/>
                </a:moveTo>
                <a:lnTo>
                  <a:pt x="3299642" y="993140"/>
                </a:lnTo>
                <a:lnTo>
                  <a:pt x="3300381" y="1007780"/>
                </a:lnTo>
                <a:lnTo>
                  <a:pt x="3300020" y="993140"/>
                </a:lnTo>
                <a:close/>
              </a:path>
              <a:path w="5607050" h="1028700">
                <a:moveTo>
                  <a:pt x="118915" y="991870"/>
                </a:moveTo>
                <a:lnTo>
                  <a:pt x="118615" y="991870"/>
                </a:lnTo>
                <a:lnTo>
                  <a:pt x="118766" y="1007744"/>
                </a:lnTo>
                <a:lnTo>
                  <a:pt x="118915" y="991870"/>
                </a:lnTo>
                <a:close/>
              </a:path>
              <a:path w="5607050" h="1028700">
                <a:moveTo>
                  <a:pt x="2008003" y="1006542"/>
                </a:moveTo>
                <a:lnTo>
                  <a:pt x="2007999" y="1007110"/>
                </a:lnTo>
                <a:lnTo>
                  <a:pt x="2008003" y="1006542"/>
                </a:lnTo>
                <a:close/>
              </a:path>
              <a:path w="5607050" h="1028700">
                <a:moveTo>
                  <a:pt x="2107408" y="991868"/>
                </a:moveTo>
                <a:lnTo>
                  <a:pt x="2107295" y="994813"/>
                </a:lnTo>
                <a:lnTo>
                  <a:pt x="2107421" y="1007110"/>
                </a:lnTo>
                <a:lnTo>
                  <a:pt x="2107552" y="991870"/>
                </a:lnTo>
                <a:lnTo>
                  <a:pt x="2107408" y="991868"/>
                </a:lnTo>
                <a:close/>
              </a:path>
              <a:path w="5607050" h="1028700">
                <a:moveTo>
                  <a:pt x="4095757" y="1006402"/>
                </a:moveTo>
                <a:lnTo>
                  <a:pt x="4095760" y="1007110"/>
                </a:lnTo>
                <a:lnTo>
                  <a:pt x="4095757" y="1006402"/>
                </a:lnTo>
                <a:close/>
              </a:path>
              <a:path w="5607050" h="1028700">
                <a:moveTo>
                  <a:pt x="318621" y="991870"/>
                </a:moveTo>
                <a:lnTo>
                  <a:pt x="317398" y="991870"/>
                </a:lnTo>
                <a:lnTo>
                  <a:pt x="317665" y="1007110"/>
                </a:lnTo>
                <a:lnTo>
                  <a:pt x="318621" y="991870"/>
                </a:lnTo>
                <a:close/>
              </a:path>
              <a:path w="5607050" h="1028700">
                <a:moveTo>
                  <a:pt x="1412066" y="991870"/>
                </a:moveTo>
                <a:lnTo>
                  <a:pt x="1410945" y="991870"/>
                </a:lnTo>
                <a:lnTo>
                  <a:pt x="1411466" y="1007110"/>
                </a:lnTo>
                <a:lnTo>
                  <a:pt x="1412066" y="991870"/>
                </a:lnTo>
                <a:close/>
              </a:path>
              <a:path w="5607050" h="1028700">
                <a:moveTo>
                  <a:pt x="4094998" y="990600"/>
                </a:moveTo>
                <a:lnTo>
                  <a:pt x="4095760" y="1007110"/>
                </a:lnTo>
                <a:lnTo>
                  <a:pt x="4095699" y="1005201"/>
                </a:lnTo>
                <a:lnTo>
                  <a:pt x="4094998" y="990600"/>
                </a:lnTo>
                <a:close/>
              </a:path>
              <a:path w="5607050" h="1028700">
                <a:moveTo>
                  <a:pt x="1610858" y="991870"/>
                </a:moveTo>
                <a:lnTo>
                  <a:pt x="1609673" y="991870"/>
                </a:lnTo>
                <a:lnTo>
                  <a:pt x="1610324" y="1007108"/>
                </a:lnTo>
                <a:lnTo>
                  <a:pt x="1610858" y="991870"/>
                </a:lnTo>
                <a:close/>
              </a:path>
              <a:path w="5607050" h="1028700">
                <a:moveTo>
                  <a:pt x="4991105" y="991870"/>
                </a:moveTo>
                <a:lnTo>
                  <a:pt x="4989563" y="991870"/>
                </a:lnTo>
                <a:lnTo>
                  <a:pt x="4990539" y="1007108"/>
                </a:lnTo>
                <a:lnTo>
                  <a:pt x="4991105" y="991870"/>
                </a:lnTo>
                <a:close/>
              </a:path>
              <a:path w="5607050" h="1028700">
                <a:moveTo>
                  <a:pt x="4493493" y="991867"/>
                </a:moveTo>
                <a:lnTo>
                  <a:pt x="4493435" y="1007103"/>
                </a:lnTo>
                <a:lnTo>
                  <a:pt x="4493669" y="991870"/>
                </a:lnTo>
                <a:lnTo>
                  <a:pt x="4493493" y="991867"/>
                </a:lnTo>
                <a:close/>
              </a:path>
              <a:path w="5607050" h="1028700">
                <a:moveTo>
                  <a:pt x="2007016" y="990600"/>
                </a:moveTo>
                <a:lnTo>
                  <a:pt x="2007994" y="1007037"/>
                </a:lnTo>
                <a:lnTo>
                  <a:pt x="2007920" y="1005201"/>
                </a:lnTo>
                <a:lnTo>
                  <a:pt x="2007016" y="990600"/>
                </a:lnTo>
                <a:close/>
              </a:path>
              <a:path w="5607050" h="1028700">
                <a:moveTo>
                  <a:pt x="715976" y="991870"/>
                </a:moveTo>
                <a:lnTo>
                  <a:pt x="715592" y="991870"/>
                </a:lnTo>
                <a:lnTo>
                  <a:pt x="715432" y="1006847"/>
                </a:lnTo>
                <a:lnTo>
                  <a:pt x="715976" y="991870"/>
                </a:lnTo>
                <a:close/>
              </a:path>
              <a:path w="5607050" h="1028700">
                <a:moveTo>
                  <a:pt x="2008123" y="990600"/>
                </a:moveTo>
                <a:lnTo>
                  <a:pt x="2007016" y="990600"/>
                </a:lnTo>
                <a:lnTo>
                  <a:pt x="2007999" y="1006475"/>
                </a:lnTo>
                <a:lnTo>
                  <a:pt x="2008123" y="990600"/>
                </a:lnTo>
                <a:close/>
              </a:path>
              <a:path w="5607050" h="1028700">
                <a:moveTo>
                  <a:pt x="4294690" y="990600"/>
                </a:moveTo>
                <a:lnTo>
                  <a:pt x="4294442" y="990600"/>
                </a:lnTo>
                <a:lnTo>
                  <a:pt x="4294618" y="1006475"/>
                </a:lnTo>
                <a:lnTo>
                  <a:pt x="4294690" y="990600"/>
                </a:lnTo>
                <a:close/>
              </a:path>
              <a:path w="5607050" h="1028700">
                <a:moveTo>
                  <a:pt x="4095682" y="990600"/>
                </a:moveTo>
                <a:lnTo>
                  <a:pt x="4094998" y="990600"/>
                </a:lnTo>
                <a:lnTo>
                  <a:pt x="4095757" y="1006402"/>
                </a:lnTo>
                <a:lnTo>
                  <a:pt x="4095682" y="990600"/>
                </a:lnTo>
                <a:close/>
              </a:path>
              <a:path w="5607050" h="1028700">
                <a:moveTo>
                  <a:pt x="616163" y="990600"/>
                </a:moveTo>
                <a:lnTo>
                  <a:pt x="615173" y="990600"/>
                </a:lnTo>
                <a:lnTo>
                  <a:pt x="615993" y="1005840"/>
                </a:lnTo>
                <a:lnTo>
                  <a:pt x="616163" y="990600"/>
                </a:lnTo>
                <a:close/>
              </a:path>
              <a:path w="5607050" h="1028700">
                <a:moveTo>
                  <a:pt x="2207482" y="990600"/>
                </a:moveTo>
                <a:lnTo>
                  <a:pt x="2206694" y="990600"/>
                </a:lnTo>
                <a:lnTo>
                  <a:pt x="2206857" y="1005840"/>
                </a:lnTo>
                <a:lnTo>
                  <a:pt x="2207482" y="990600"/>
                </a:lnTo>
                <a:close/>
              </a:path>
              <a:path w="5607050" h="1028700">
                <a:moveTo>
                  <a:pt x="3102816" y="990600"/>
                </a:moveTo>
                <a:lnTo>
                  <a:pt x="3100527" y="990600"/>
                </a:lnTo>
                <a:lnTo>
                  <a:pt x="3101594" y="1005840"/>
                </a:lnTo>
                <a:lnTo>
                  <a:pt x="3102816" y="990600"/>
                </a:lnTo>
                <a:close/>
              </a:path>
              <a:path w="5607050" h="1028700">
                <a:moveTo>
                  <a:pt x="3399872" y="990600"/>
                </a:moveTo>
                <a:lnTo>
                  <a:pt x="3399449" y="990600"/>
                </a:lnTo>
                <a:lnTo>
                  <a:pt x="3399840" y="1005840"/>
                </a:lnTo>
                <a:lnTo>
                  <a:pt x="3399872" y="990600"/>
                </a:lnTo>
                <a:close/>
              </a:path>
              <a:path w="5607050" h="1028700">
                <a:moveTo>
                  <a:pt x="4195261" y="990600"/>
                </a:moveTo>
                <a:lnTo>
                  <a:pt x="4195111" y="990600"/>
                </a:lnTo>
                <a:lnTo>
                  <a:pt x="4195189" y="1005840"/>
                </a:lnTo>
                <a:lnTo>
                  <a:pt x="4195261" y="990600"/>
                </a:lnTo>
                <a:close/>
              </a:path>
              <a:path w="5607050" h="1028700">
                <a:moveTo>
                  <a:pt x="4593996" y="990600"/>
                </a:moveTo>
                <a:lnTo>
                  <a:pt x="4592747" y="990600"/>
                </a:lnTo>
                <a:lnTo>
                  <a:pt x="4592864" y="1005840"/>
                </a:lnTo>
                <a:lnTo>
                  <a:pt x="4593996" y="990600"/>
                </a:lnTo>
                <a:close/>
              </a:path>
              <a:path w="5607050" h="1028700">
                <a:moveTo>
                  <a:pt x="5388198" y="1005431"/>
                </a:moveTo>
                <a:lnTo>
                  <a:pt x="5388172" y="1005840"/>
                </a:lnTo>
                <a:lnTo>
                  <a:pt x="5388198" y="1005431"/>
                </a:lnTo>
                <a:close/>
              </a:path>
              <a:path w="5607050" h="1028700">
                <a:moveTo>
                  <a:pt x="5388228" y="1005598"/>
                </a:moveTo>
                <a:lnTo>
                  <a:pt x="5388213" y="1005840"/>
                </a:lnTo>
                <a:lnTo>
                  <a:pt x="5388228" y="1005598"/>
                </a:lnTo>
                <a:close/>
              </a:path>
              <a:path w="5607050" h="1028700">
                <a:moveTo>
                  <a:pt x="1810275" y="990600"/>
                </a:moveTo>
                <a:lnTo>
                  <a:pt x="1808453" y="990600"/>
                </a:lnTo>
                <a:lnTo>
                  <a:pt x="1809182" y="1005839"/>
                </a:lnTo>
                <a:lnTo>
                  <a:pt x="1810275" y="990600"/>
                </a:lnTo>
                <a:close/>
              </a:path>
              <a:path w="5607050" h="1028700">
                <a:moveTo>
                  <a:pt x="4394282" y="990600"/>
                </a:moveTo>
                <a:lnTo>
                  <a:pt x="4393871" y="990600"/>
                </a:lnTo>
                <a:lnTo>
                  <a:pt x="4394047" y="1005834"/>
                </a:lnTo>
                <a:lnTo>
                  <a:pt x="4394282" y="990600"/>
                </a:lnTo>
                <a:close/>
              </a:path>
              <a:path w="5607050" h="1028700">
                <a:moveTo>
                  <a:pt x="3499716" y="990600"/>
                </a:moveTo>
                <a:lnTo>
                  <a:pt x="3499260" y="990600"/>
                </a:lnTo>
                <a:lnTo>
                  <a:pt x="3499229" y="1005796"/>
                </a:lnTo>
                <a:lnTo>
                  <a:pt x="3499716" y="990600"/>
                </a:lnTo>
                <a:close/>
              </a:path>
              <a:path w="5607050" h="1028700">
                <a:moveTo>
                  <a:pt x="5389241" y="989330"/>
                </a:moveTo>
                <a:lnTo>
                  <a:pt x="5388213" y="1005201"/>
                </a:lnTo>
                <a:lnTo>
                  <a:pt x="5388228" y="1005598"/>
                </a:lnTo>
                <a:lnTo>
                  <a:pt x="5389241" y="989330"/>
                </a:lnTo>
                <a:close/>
              </a:path>
              <a:path w="5607050" h="1028700">
                <a:moveTo>
                  <a:pt x="5387607" y="989330"/>
                </a:moveTo>
                <a:lnTo>
                  <a:pt x="5388198" y="1005431"/>
                </a:lnTo>
                <a:lnTo>
                  <a:pt x="5388213" y="1005201"/>
                </a:lnTo>
                <a:lnTo>
                  <a:pt x="5387607" y="989330"/>
                </a:lnTo>
                <a:close/>
              </a:path>
              <a:path w="5607050" h="1028700">
                <a:moveTo>
                  <a:pt x="5389241" y="989330"/>
                </a:moveTo>
                <a:lnTo>
                  <a:pt x="5387607" y="989330"/>
                </a:lnTo>
                <a:lnTo>
                  <a:pt x="5388213" y="1005201"/>
                </a:lnTo>
                <a:lnTo>
                  <a:pt x="5389241" y="989330"/>
                </a:lnTo>
                <a:close/>
              </a:path>
              <a:path w="5607050" h="1028700">
                <a:moveTo>
                  <a:pt x="615173" y="990600"/>
                </a:moveTo>
                <a:lnTo>
                  <a:pt x="515804" y="995676"/>
                </a:lnTo>
                <a:lnTo>
                  <a:pt x="516284" y="995680"/>
                </a:lnTo>
                <a:lnTo>
                  <a:pt x="615435" y="995680"/>
                </a:lnTo>
                <a:lnTo>
                  <a:pt x="615173" y="990600"/>
                </a:lnTo>
                <a:close/>
              </a:path>
              <a:path w="5607050" h="1028700">
                <a:moveTo>
                  <a:pt x="5599963" y="910590"/>
                </a:moveTo>
                <a:lnTo>
                  <a:pt x="5568566" y="910590"/>
                </a:lnTo>
                <a:lnTo>
                  <a:pt x="5571165" y="994813"/>
                </a:lnTo>
                <a:lnTo>
                  <a:pt x="5587022" y="994410"/>
                </a:lnTo>
                <a:lnTo>
                  <a:pt x="5602583" y="994410"/>
                </a:lnTo>
                <a:lnTo>
                  <a:pt x="5599963" y="910590"/>
                </a:lnTo>
                <a:close/>
              </a:path>
              <a:path w="5607050" h="1028700">
                <a:moveTo>
                  <a:pt x="3896676" y="993140"/>
                </a:moveTo>
                <a:lnTo>
                  <a:pt x="3797247" y="994410"/>
                </a:lnTo>
                <a:lnTo>
                  <a:pt x="3896698" y="994410"/>
                </a:lnTo>
                <a:lnTo>
                  <a:pt x="3896676" y="993140"/>
                </a:lnTo>
                <a:close/>
              </a:path>
              <a:path w="5607050" h="1028700">
                <a:moveTo>
                  <a:pt x="38633" y="810260"/>
                </a:moveTo>
                <a:lnTo>
                  <a:pt x="7305" y="812800"/>
                </a:lnTo>
                <a:lnTo>
                  <a:pt x="5531" y="910590"/>
                </a:lnTo>
                <a:lnTo>
                  <a:pt x="36939" y="910590"/>
                </a:lnTo>
                <a:lnTo>
                  <a:pt x="38685" y="811530"/>
                </a:lnTo>
                <a:lnTo>
                  <a:pt x="38633" y="810260"/>
                </a:lnTo>
                <a:close/>
              </a:path>
              <a:path w="5607050" h="1028700">
                <a:moveTo>
                  <a:pt x="5570640" y="810260"/>
                </a:moveTo>
                <a:lnTo>
                  <a:pt x="5568562" y="910590"/>
                </a:lnTo>
                <a:lnTo>
                  <a:pt x="5599968" y="910590"/>
                </a:lnTo>
                <a:lnTo>
                  <a:pt x="5602005" y="812799"/>
                </a:lnTo>
                <a:lnTo>
                  <a:pt x="5570640" y="810260"/>
                </a:lnTo>
                <a:close/>
              </a:path>
              <a:path w="5607050" h="1028700">
                <a:moveTo>
                  <a:pt x="7255" y="812118"/>
                </a:moveTo>
                <a:lnTo>
                  <a:pt x="7243" y="812800"/>
                </a:lnTo>
                <a:lnTo>
                  <a:pt x="7255" y="812118"/>
                </a:lnTo>
                <a:close/>
              </a:path>
              <a:path w="5607050" h="1028700">
                <a:moveTo>
                  <a:pt x="22969" y="811530"/>
                </a:moveTo>
                <a:lnTo>
                  <a:pt x="7265" y="811530"/>
                </a:lnTo>
                <a:lnTo>
                  <a:pt x="7305" y="812800"/>
                </a:lnTo>
                <a:lnTo>
                  <a:pt x="22969" y="811530"/>
                </a:lnTo>
                <a:close/>
              </a:path>
              <a:path w="5607050" h="1028700">
                <a:moveTo>
                  <a:pt x="5602078" y="811530"/>
                </a:moveTo>
                <a:lnTo>
                  <a:pt x="5602016" y="812800"/>
                </a:lnTo>
                <a:lnTo>
                  <a:pt x="5602078" y="811530"/>
                </a:lnTo>
                <a:close/>
              </a:path>
              <a:path w="5607050" h="1028700">
                <a:moveTo>
                  <a:pt x="5575428" y="711200"/>
                </a:moveTo>
                <a:lnTo>
                  <a:pt x="5575410" y="712470"/>
                </a:lnTo>
                <a:lnTo>
                  <a:pt x="5575306" y="713740"/>
                </a:lnTo>
                <a:lnTo>
                  <a:pt x="5570640" y="810260"/>
                </a:lnTo>
                <a:lnTo>
                  <a:pt x="5602005" y="812799"/>
                </a:lnTo>
                <a:lnTo>
                  <a:pt x="5606804" y="713740"/>
                </a:lnTo>
                <a:lnTo>
                  <a:pt x="5575428" y="711200"/>
                </a:lnTo>
                <a:close/>
              </a:path>
              <a:path w="5607050" h="1028700">
                <a:moveTo>
                  <a:pt x="31369" y="711200"/>
                </a:moveTo>
                <a:lnTo>
                  <a:pt x="40" y="713740"/>
                </a:lnTo>
                <a:lnTo>
                  <a:pt x="7255" y="812118"/>
                </a:lnTo>
                <a:lnTo>
                  <a:pt x="7265" y="811530"/>
                </a:lnTo>
                <a:lnTo>
                  <a:pt x="22969" y="811530"/>
                </a:lnTo>
                <a:lnTo>
                  <a:pt x="38633" y="810260"/>
                </a:lnTo>
                <a:lnTo>
                  <a:pt x="31462" y="712470"/>
                </a:lnTo>
                <a:lnTo>
                  <a:pt x="31369" y="711200"/>
                </a:lnTo>
                <a:close/>
              </a:path>
              <a:path w="5607050" h="1028700">
                <a:moveTo>
                  <a:pt x="1290" y="613410"/>
                </a:moveTo>
                <a:lnTo>
                  <a:pt x="0" y="712470"/>
                </a:lnTo>
                <a:lnTo>
                  <a:pt x="40" y="713740"/>
                </a:lnTo>
                <a:lnTo>
                  <a:pt x="31369" y="711200"/>
                </a:lnTo>
                <a:lnTo>
                  <a:pt x="32673" y="614679"/>
                </a:lnTo>
                <a:lnTo>
                  <a:pt x="1290" y="613410"/>
                </a:lnTo>
                <a:close/>
              </a:path>
              <a:path w="5607050" h="1028700">
                <a:moveTo>
                  <a:pt x="5606822" y="711200"/>
                </a:moveTo>
                <a:lnTo>
                  <a:pt x="5575428" y="711200"/>
                </a:lnTo>
                <a:lnTo>
                  <a:pt x="5606804" y="713740"/>
                </a:lnTo>
                <a:lnTo>
                  <a:pt x="5606822" y="711200"/>
                </a:lnTo>
                <a:close/>
              </a:path>
              <a:path w="5607050" h="1028700">
                <a:moveTo>
                  <a:pt x="31417" y="711862"/>
                </a:moveTo>
                <a:lnTo>
                  <a:pt x="31410" y="712470"/>
                </a:lnTo>
                <a:lnTo>
                  <a:pt x="31417" y="711862"/>
                </a:lnTo>
                <a:close/>
              </a:path>
              <a:path w="5607050" h="1028700">
                <a:moveTo>
                  <a:pt x="5575409" y="711591"/>
                </a:moveTo>
                <a:lnTo>
                  <a:pt x="5575367" y="712470"/>
                </a:lnTo>
                <a:lnTo>
                  <a:pt x="5575409" y="711591"/>
                </a:lnTo>
                <a:close/>
              </a:path>
              <a:path w="5607050" h="1028700">
                <a:moveTo>
                  <a:pt x="31426" y="711200"/>
                </a:moveTo>
                <a:lnTo>
                  <a:pt x="31417" y="711862"/>
                </a:lnTo>
                <a:lnTo>
                  <a:pt x="31426" y="711200"/>
                </a:lnTo>
                <a:close/>
              </a:path>
              <a:path w="5607050" h="1028700">
                <a:moveTo>
                  <a:pt x="5606757" y="612140"/>
                </a:moveTo>
                <a:lnTo>
                  <a:pt x="5575393" y="614680"/>
                </a:lnTo>
                <a:lnTo>
                  <a:pt x="5575409" y="711591"/>
                </a:lnTo>
                <a:lnTo>
                  <a:pt x="5575428" y="711200"/>
                </a:lnTo>
                <a:lnTo>
                  <a:pt x="5606822" y="711200"/>
                </a:lnTo>
                <a:lnTo>
                  <a:pt x="5606757" y="612140"/>
                </a:lnTo>
                <a:close/>
              </a:path>
              <a:path w="5607050" h="1028700">
                <a:moveTo>
                  <a:pt x="32729" y="613410"/>
                </a:moveTo>
                <a:lnTo>
                  <a:pt x="32678" y="614680"/>
                </a:lnTo>
                <a:lnTo>
                  <a:pt x="32729" y="613410"/>
                </a:lnTo>
                <a:close/>
              </a:path>
              <a:path w="5607050" h="1028700">
                <a:moveTo>
                  <a:pt x="5575369" y="614248"/>
                </a:moveTo>
                <a:lnTo>
                  <a:pt x="5575369" y="614680"/>
                </a:lnTo>
                <a:lnTo>
                  <a:pt x="5575369" y="614248"/>
                </a:lnTo>
                <a:close/>
              </a:path>
              <a:path w="5607050" h="1028700">
                <a:moveTo>
                  <a:pt x="5591075" y="613410"/>
                </a:moveTo>
                <a:lnTo>
                  <a:pt x="5575368" y="613410"/>
                </a:lnTo>
                <a:lnTo>
                  <a:pt x="5575393" y="614680"/>
                </a:lnTo>
                <a:lnTo>
                  <a:pt x="5591075" y="613410"/>
                </a:lnTo>
                <a:close/>
              </a:path>
              <a:path w="5607050" h="1028700">
                <a:moveTo>
                  <a:pt x="5294" y="514350"/>
                </a:moveTo>
                <a:lnTo>
                  <a:pt x="1290" y="613410"/>
                </a:lnTo>
                <a:lnTo>
                  <a:pt x="32673" y="614679"/>
                </a:lnTo>
                <a:lnTo>
                  <a:pt x="36681" y="515620"/>
                </a:lnTo>
                <a:lnTo>
                  <a:pt x="5294" y="514350"/>
                </a:lnTo>
                <a:close/>
              </a:path>
              <a:path w="5607050" h="1028700">
                <a:moveTo>
                  <a:pt x="5601338" y="514350"/>
                </a:moveTo>
                <a:lnTo>
                  <a:pt x="5585585" y="514350"/>
                </a:lnTo>
                <a:lnTo>
                  <a:pt x="5569903" y="515620"/>
                </a:lnTo>
                <a:lnTo>
                  <a:pt x="5575369" y="614248"/>
                </a:lnTo>
                <a:lnTo>
                  <a:pt x="5575368" y="613410"/>
                </a:lnTo>
                <a:lnTo>
                  <a:pt x="5591075" y="613410"/>
                </a:lnTo>
                <a:lnTo>
                  <a:pt x="5606757" y="612140"/>
                </a:lnTo>
                <a:lnTo>
                  <a:pt x="5601338" y="514350"/>
                </a:lnTo>
                <a:close/>
              </a:path>
              <a:path w="5607050" h="1028700">
                <a:moveTo>
                  <a:pt x="36702" y="514350"/>
                </a:moveTo>
                <a:lnTo>
                  <a:pt x="20988" y="514350"/>
                </a:lnTo>
                <a:lnTo>
                  <a:pt x="36681" y="515620"/>
                </a:lnTo>
                <a:lnTo>
                  <a:pt x="36702" y="514350"/>
                </a:lnTo>
                <a:close/>
              </a:path>
              <a:path w="5607050" h="1028700">
                <a:moveTo>
                  <a:pt x="5569035" y="314960"/>
                </a:moveTo>
                <a:lnTo>
                  <a:pt x="5569136" y="415290"/>
                </a:lnTo>
                <a:lnTo>
                  <a:pt x="5569870" y="513080"/>
                </a:lnTo>
                <a:lnTo>
                  <a:pt x="5569903" y="515620"/>
                </a:lnTo>
                <a:lnTo>
                  <a:pt x="5601267" y="513080"/>
                </a:lnTo>
                <a:lnTo>
                  <a:pt x="5600548" y="415290"/>
                </a:lnTo>
                <a:lnTo>
                  <a:pt x="5600427" y="317500"/>
                </a:lnTo>
                <a:lnTo>
                  <a:pt x="5569035" y="314960"/>
                </a:lnTo>
                <a:close/>
              </a:path>
              <a:path w="5607050" h="1028700">
                <a:moveTo>
                  <a:pt x="5601267" y="513080"/>
                </a:moveTo>
                <a:lnTo>
                  <a:pt x="5569903" y="515620"/>
                </a:lnTo>
                <a:lnTo>
                  <a:pt x="5585585" y="514350"/>
                </a:lnTo>
                <a:lnTo>
                  <a:pt x="5601291" y="514350"/>
                </a:lnTo>
                <a:lnTo>
                  <a:pt x="5601267" y="513080"/>
                </a:lnTo>
                <a:close/>
              </a:path>
              <a:path w="5607050" h="1028700">
                <a:moveTo>
                  <a:pt x="34254" y="415290"/>
                </a:moveTo>
                <a:lnTo>
                  <a:pt x="2851" y="415290"/>
                </a:lnTo>
                <a:lnTo>
                  <a:pt x="5286" y="514350"/>
                </a:lnTo>
                <a:lnTo>
                  <a:pt x="36689" y="514350"/>
                </a:lnTo>
                <a:lnTo>
                  <a:pt x="34254" y="415290"/>
                </a:lnTo>
                <a:close/>
              </a:path>
              <a:path w="5607050" h="1028700">
                <a:moveTo>
                  <a:pt x="5601284" y="513374"/>
                </a:moveTo>
                <a:lnTo>
                  <a:pt x="5601291" y="514350"/>
                </a:lnTo>
                <a:lnTo>
                  <a:pt x="5601284" y="513374"/>
                </a:lnTo>
                <a:close/>
              </a:path>
              <a:path w="5607050" h="1028700">
                <a:moveTo>
                  <a:pt x="5601282" y="513080"/>
                </a:moveTo>
                <a:lnTo>
                  <a:pt x="5601284" y="513374"/>
                </a:lnTo>
                <a:lnTo>
                  <a:pt x="5601282" y="513080"/>
                </a:lnTo>
                <a:close/>
              </a:path>
              <a:path w="5607050" h="1028700">
                <a:moveTo>
                  <a:pt x="32357" y="316230"/>
                </a:moveTo>
                <a:lnTo>
                  <a:pt x="950" y="316230"/>
                </a:lnTo>
                <a:lnTo>
                  <a:pt x="2849" y="415290"/>
                </a:lnTo>
                <a:lnTo>
                  <a:pt x="34256" y="415290"/>
                </a:lnTo>
                <a:lnTo>
                  <a:pt x="32357" y="316230"/>
                </a:lnTo>
                <a:close/>
              </a:path>
              <a:path w="5607050" h="1028700">
                <a:moveTo>
                  <a:pt x="5600425" y="316230"/>
                </a:moveTo>
                <a:lnTo>
                  <a:pt x="5584718" y="316230"/>
                </a:lnTo>
                <a:lnTo>
                  <a:pt x="5600402" y="317500"/>
                </a:lnTo>
                <a:lnTo>
                  <a:pt x="5600425" y="316230"/>
                </a:lnTo>
                <a:close/>
              </a:path>
              <a:path w="5607050" h="1028700">
                <a:moveTo>
                  <a:pt x="5600426" y="317052"/>
                </a:moveTo>
                <a:lnTo>
                  <a:pt x="5600402" y="317500"/>
                </a:lnTo>
                <a:lnTo>
                  <a:pt x="5600426" y="317052"/>
                </a:lnTo>
                <a:close/>
              </a:path>
              <a:path w="5607050" h="1028700">
                <a:moveTo>
                  <a:pt x="5574359" y="217170"/>
                </a:moveTo>
                <a:lnTo>
                  <a:pt x="5569035" y="314960"/>
                </a:lnTo>
                <a:lnTo>
                  <a:pt x="5584719" y="316230"/>
                </a:lnTo>
                <a:lnTo>
                  <a:pt x="5600425" y="316230"/>
                </a:lnTo>
                <a:lnTo>
                  <a:pt x="5600426" y="317052"/>
                </a:lnTo>
                <a:lnTo>
                  <a:pt x="5605726" y="218440"/>
                </a:lnTo>
                <a:lnTo>
                  <a:pt x="5574359" y="217170"/>
                </a:lnTo>
                <a:close/>
              </a:path>
              <a:path w="5607050" h="1028700">
                <a:moveTo>
                  <a:pt x="33927" y="217170"/>
                </a:moveTo>
                <a:lnTo>
                  <a:pt x="2518" y="217170"/>
                </a:lnTo>
                <a:lnTo>
                  <a:pt x="950" y="316230"/>
                </a:lnTo>
                <a:lnTo>
                  <a:pt x="32358" y="316230"/>
                </a:lnTo>
                <a:lnTo>
                  <a:pt x="33927" y="217170"/>
                </a:lnTo>
                <a:close/>
              </a:path>
              <a:path w="5607050" h="1028700">
                <a:moveTo>
                  <a:pt x="5569035" y="314960"/>
                </a:moveTo>
                <a:lnTo>
                  <a:pt x="5584718" y="316230"/>
                </a:lnTo>
                <a:lnTo>
                  <a:pt x="5569035" y="314960"/>
                </a:lnTo>
                <a:close/>
              </a:path>
              <a:path w="5607050" h="1028700">
                <a:moveTo>
                  <a:pt x="5605756" y="217170"/>
                </a:moveTo>
                <a:lnTo>
                  <a:pt x="5590043" y="217170"/>
                </a:lnTo>
                <a:lnTo>
                  <a:pt x="5605726" y="218440"/>
                </a:lnTo>
                <a:lnTo>
                  <a:pt x="5605756" y="217170"/>
                </a:lnTo>
                <a:close/>
              </a:path>
              <a:path w="5607050" h="1028700">
                <a:moveTo>
                  <a:pt x="35577" y="118110"/>
                </a:moveTo>
                <a:lnTo>
                  <a:pt x="4169" y="118110"/>
                </a:lnTo>
                <a:lnTo>
                  <a:pt x="2518" y="217170"/>
                </a:lnTo>
                <a:lnTo>
                  <a:pt x="33926" y="217170"/>
                </a:lnTo>
                <a:lnTo>
                  <a:pt x="35577" y="118110"/>
                </a:lnTo>
                <a:close/>
              </a:path>
              <a:path w="5607050" h="1028700">
                <a:moveTo>
                  <a:pt x="5604262" y="118110"/>
                </a:moveTo>
                <a:lnTo>
                  <a:pt x="5572853" y="118110"/>
                </a:lnTo>
                <a:lnTo>
                  <a:pt x="5574339" y="217170"/>
                </a:lnTo>
                <a:lnTo>
                  <a:pt x="5605747" y="217170"/>
                </a:lnTo>
                <a:lnTo>
                  <a:pt x="5604262" y="118110"/>
                </a:lnTo>
                <a:close/>
              </a:path>
              <a:path w="5607050" h="1028700">
                <a:moveTo>
                  <a:pt x="20581" y="3810"/>
                </a:moveTo>
                <a:lnTo>
                  <a:pt x="4455" y="3810"/>
                </a:lnTo>
                <a:lnTo>
                  <a:pt x="4167" y="118110"/>
                </a:lnTo>
                <a:lnTo>
                  <a:pt x="35580" y="118110"/>
                </a:lnTo>
                <a:lnTo>
                  <a:pt x="35787" y="35975"/>
                </a:lnTo>
                <a:lnTo>
                  <a:pt x="19661" y="35560"/>
                </a:lnTo>
                <a:lnTo>
                  <a:pt x="20581" y="3810"/>
                </a:lnTo>
                <a:close/>
              </a:path>
              <a:path w="5607050" h="1028700">
                <a:moveTo>
                  <a:pt x="5605558" y="0"/>
                </a:moveTo>
                <a:lnTo>
                  <a:pt x="5588986" y="1270"/>
                </a:lnTo>
                <a:lnTo>
                  <a:pt x="5589671" y="16510"/>
                </a:lnTo>
                <a:lnTo>
                  <a:pt x="5589696" y="17718"/>
                </a:lnTo>
                <a:lnTo>
                  <a:pt x="5590356" y="33020"/>
                </a:lnTo>
                <a:lnTo>
                  <a:pt x="5573778" y="33638"/>
                </a:lnTo>
                <a:lnTo>
                  <a:pt x="5572852" y="118110"/>
                </a:lnTo>
                <a:lnTo>
                  <a:pt x="5604263" y="118110"/>
                </a:lnTo>
                <a:lnTo>
                  <a:pt x="5605558" y="0"/>
                </a:lnTo>
                <a:close/>
              </a:path>
              <a:path w="5607050" h="1028700">
                <a:moveTo>
                  <a:pt x="3001266" y="35556"/>
                </a:moveTo>
                <a:lnTo>
                  <a:pt x="3100695" y="39370"/>
                </a:lnTo>
                <a:lnTo>
                  <a:pt x="3100817" y="35560"/>
                </a:lnTo>
                <a:lnTo>
                  <a:pt x="3001266" y="35556"/>
                </a:lnTo>
                <a:close/>
              </a:path>
              <a:path w="5607050" h="1028700">
                <a:moveTo>
                  <a:pt x="3101210" y="23265"/>
                </a:moveTo>
                <a:lnTo>
                  <a:pt x="3100695" y="39370"/>
                </a:lnTo>
                <a:lnTo>
                  <a:pt x="3101223" y="23496"/>
                </a:lnTo>
                <a:lnTo>
                  <a:pt x="3101210" y="23265"/>
                </a:lnTo>
                <a:close/>
              </a:path>
              <a:path w="5607050" h="1028700">
                <a:moveTo>
                  <a:pt x="3101223" y="23495"/>
                </a:moveTo>
                <a:lnTo>
                  <a:pt x="3100695" y="39370"/>
                </a:lnTo>
                <a:lnTo>
                  <a:pt x="3102121" y="39370"/>
                </a:lnTo>
                <a:lnTo>
                  <a:pt x="3101223" y="23495"/>
                </a:lnTo>
                <a:close/>
              </a:path>
              <a:path w="5607050" h="1028700">
                <a:moveTo>
                  <a:pt x="3101236" y="23100"/>
                </a:moveTo>
                <a:lnTo>
                  <a:pt x="3101223" y="23496"/>
                </a:lnTo>
                <a:lnTo>
                  <a:pt x="3102121" y="39370"/>
                </a:lnTo>
                <a:lnTo>
                  <a:pt x="3101236" y="23100"/>
                </a:lnTo>
                <a:close/>
              </a:path>
              <a:path w="5607050" h="1028700">
                <a:moveTo>
                  <a:pt x="3199754" y="2540"/>
                </a:moveTo>
                <a:lnTo>
                  <a:pt x="3100936" y="7588"/>
                </a:lnTo>
                <a:lnTo>
                  <a:pt x="3101751" y="7620"/>
                </a:lnTo>
                <a:lnTo>
                  <a:pt x="3101373" y="18975"/>
                </a:lnTo>
                <a:lnTo>
                  <a:pt x="3101257" y="23496"/>
                </a:lnTo>
                <a:lnTo>
                  <a:pt x="3102121" y="39370"/>
                </a:lnTo>
                <a:lnTo>
                  <a:pt x="3201550" y="33020"/>
                </a:lnTo>
                <a:lnTo>
                  <a:pt x="3200978" y="33020"/>
                </a:lnTo>
                <a:lnTo>
                  <a:pt x="3200648" y="17718"/>
                </a:lnTo>
                <a:lnTo>
                  <a:pt x="3199754" y="2540"/>
                </a:lnTo>
                <a:close/>
              </a:path>
              <a:path w="5607050" h="1028700">
                <a:moveTo>
                  <a:pt x="3500042" y="0"/>
                </a:moveTo>
                <a:lnTo>
                  <a:pt x="3499013" y="14846"/>
                </a:lnTo>
                <a:lnTo>
                  <a:pt x="3498974" y="17014"/>
                </a:lnTo>
                <a:lnTo>
                  <a:pt x="3499879" y="30480"/>
                </a:lnTo>
                <a:lnTo>
                  <a:pt x="3499875" y="31755"/>
                </a:lnTo>
                <a:lnTo>
                  <a:pt x="3498758" y="31827"/>
                </a:lnTo>
                <a:lnTo>
                  <a:pt x="3597182" y="39370"/>
                </a:lnTo>
                <a:lnTo>
                  <a:pt x="3598282" y="23496"/>
                </a:lnTo>
                <a:lnTo>
                  <a:pt x="3598156" y="17718"/>
                </a:lnTo>
                <a:lnTo>
                  <a:pt x="3597857" y="7620"/>
                </a:lnTo>
                <a:lnTo>
                  <a:pt x="3599067" y="7589"/>
                </a:lnTo>
                <a:lnTo>
                  <a:pt x="3500042" y="0"/>
                </a:lnTo>
                <a:close/>
              </a:path>
              <a:path w="5607050" h="1028700">
                <a:moveTo>
                  <a:pt x="3598313" y="23049"/>
                </a:moveTo>
                <a:lnTo>
                  <a:pt x="3597182" y="39370"/>
                </a:lnTo>
                <a:lnTo>
                  <a:pt x="3598326" y="23496"/>
                </a:lnTo>
                <a:lnTo>
                  <a:pt x="3598313" y="23049"/>
                </a:lnTo>
                <a:close/>
              </a:path>
              <a:path w="5607050" h="1028700">
                <a:moveTo>
                  <a:pt x="3598326" y="23496"/>
                </a:moveTo>
                <a:lnTo>
                  <a:pt x="3597182" y="39370"/>
                </a:lnTo>
                <a:lnTo>
                  <a:pt x="3598795" y="39370"/>
                </a:lnTo>
                <a:lnTo>
                  <a:pt x="3598326" y="23496"/>
                </a:lnTo>
                <a:close/>
              </a:path>
              <a:path w="5607050" h="1028700">
                <a:moveTo>
                  <a:pt x="3598339" y="23317"/>
                </a:moveTo>
                <a:lnTo>
                  <a:pt x="3598326" y="23496"/>
                </a:lnTo>
                <a:lnTo>
                  <a:pt x="3598795" y="39370"/>
                </a:lnTo>
                <a:lnTo>
                  <a:pt x="3598339" y="23317"/>
                </a:lnTo>
                <a:close/>
              </a:path>
              <a:path w="5607050" h="1028700">
                <a:moveTo>
                  <a:pt x="3697286" y="5080"/>
                </a:moveTo>
                <a:lnTo>
                  <a:pt x="3599067" y="7589"/>
                </a:lnTo>
                <a:lnTo>
                  <a:pt x="3599471" y="7620"/>
                </a:lnTo>
                <a:lnTo>
                  <a:pt x="3598464" y="21588"/>
                </a:lnTo>
                <a:lnTo>
                  <a:pt x="3598344" y="23496"/>
                </a:lnTo>
                <a:lnTo>
                  <a:pt x="3598795" y="39370"/>
                </a:lnTo>
                <a:lnTo>
                  <a:pt x="3698102" y="35564"/>
                </a:lnTo>
                <a:lnTo>
                  <a:pt x="3697736" y="35560"/>
                </a:lnTo>
                <a:lnTo>
                  <a:pt x="3697619" y="15874"/>
                </a:lnTo>
                <a:lnTo>
                  <a:pt x="3697286" y="5080"/>
                </a:lnTo>
                <a:close/>
              </a:path>
              <a:path w="5607050" h="1028700">
                <a:moveTo>
                  <a:pt x="20581" y="3810"/>
                </a:moveTo>
                <a:lnTo>
                  <a:pt x="20121" y="20320"/>
                </a:lnTo>
                <a:lnTo>
                  <a:pt x="35827" y="20320"/>
                </a:lnTo>
                <a:lnTo>
                  <a:pt x="35787" y="35975"/>
                </a:lnTo>
                <a:lnTo>
                  <a:pt x="118264" y="38100"/>
                </a:lnTo>
                <a:lnTo>
                  <a:pt x="118724" y="22860"/>
                </a:lnTo>
                <a:lnTo>
                  <a:pt x="118522" y="7620"/>
                </a:lnTo>
                <a:lnTo>
                  <a:pt x="119020" y="7613"/>
                </a:lnTo>
                <a:lnTo>
                  <a:pt x="20581" y="3810"/>
                </a:lnTo>
                <a:close/>
              </a:path>
              <a:path w="5607050" h="1028700">
                <a:moveTo>
                  <a:pt x="118724" y="22860"/>
                </a:moveTo>
                <a:lnTo>
                  <a:pt x="118264" y="38100"/>
                </a:lnTo>
                <a:lnTo>
                  <a:pt x="118927" y="38100"/>
                </a:lnTo>
                <a:lnTo>
                  <a:pt x="118724" y="22860"/>
                </a:lnTo>
                <a:close/>
              </a:path>
              <a:path w="5607050" h="1028700">
                <a:moveTo>
                  <a:pt x="217938" y="6350"/>
                </a:moveTo>
                <a:lnTo>
                  <a:pt x="119020" y="7613"/>
                </a:lnTo>
                <a:lnTo>
                  <a:pt x="119184" y="7620"/>
                </a:lnTo>
                <a:lnTo>
                  <a:pt x="118935" y="15874"/>
                </a:lnTo>
                <a:lnTo>
                  <a:pt x="118826" y="30480"/>
                </a:lnTo>
                <a:lnTo>
                  <a:pt x="118927" y="38100"/>
                </a:lnTo>
                <a:lnTo>
                  <a:pt x="218356" y="36830"/>
                </a:lnTo>
                <a:lnTo>
                  <a:pt x="217938" y="6350"/>
                </a:lnTo>
                <a:close/>
              </a:path>
              <a:path w="5607050" h="1028700">
                <a:moveTo>
                  <a:pt x="417901" y="0"/>
                </a:moveTo>
                <a:lnTo>
                  <a:pt x="417064" y="14846"/>
                </a:lnTo>
                <a:lnTo>
                  <a:pt x="417037" y="17512"/>
                </a:lnTo>
                <a:lnTo>
                  <a:pt x="417615" y="31750"/>
                </a:lnTo>
                <a:lnTo>
                  <a:pt x="416630" y="31787"/>
                </a:lnTo>
                <a:lnTo>
                  <a:pt x="515468" y="38100"/>
                </a:lnTo>
                <a:lnTo>
                  <a:pt x="516292" y="23496"/>
                </a:lnTo>
                <a:lnTo>
                  <a:pt x="516169" y="17269"/>
                </a:lnTo>
                <a:lnTo>
                  <a:pt x="515663" y="6350"/>
                </a:lnTo>
                <a:lnTo>
                  <a:pt x="516537" y="6299"/>
                </a:lnTo>
                <a:lnTo>
                  <a:pt x="417901" y="0"/>
                </a:lnTo>
                <a:close/>
              </a:path>
              <a:path w="5607050" h="1028700">
                <a:moveTo>
                  <a:pt x="516383" y="21876"/>
                </a:moveTo>
                <a:lnTo>
                  <a:pt x="515468" y="38100"/>
                </a:lnTo>
                <a:lnTo>
                  <a:pt x="516324" y="23496"/>
                </a:lnTo>
                <a:lnTo>
                  <a:pt x="516383" y="21876"/>
                </a:lnTo>
                <a:close/>
              </a:path>
              <a:path w="5607050" h="1028700">
                <a:moveTo>
                  <a:pt x="516399" y="22225"/>
                </a:moveTo>
                <a:lnTo>
                  <a:pt x="515468" y="38100"/>
                </a:lnTo>
                <a:lnTo>
                  <a:pt x="517135" y="38100"/>
                </a:lnTo>
                <a:lnTo>
                  <a:pt x="516399" y="22225"/>
                </a:lnTo>
                <a:close/>
              </a:path>
              <a:path w="5607050" h="1028700">
                <a:moveTo>
                  <a:pt x="516415" y="21950"/>
                </a:moveTo>
                <a:lnTo>
                  <a:pt x="516458" y="23496"/>
                </a:lnTo>
                <a:lnTo>
                  <a:pt x="517135" y="38100"/>
                </a:lnTo>
                <a:lnTo>
                  <a:pt x="516415" y="21950"/>
                </a:lnTo>
                <a:close/>
              </a:path>
              <a:path w="5607050" h="1028700">
                <a:moveTo>
                  <a:pt x="615051" y="1270"/>
                </a:moveTo>
                <a:lnTo>
                  <a:pt x="516653" y="6299"/>
                </a:lnTo>
                <a:lnTo>
                  <a:pt x="517330" y="6350"/>
                </a:lnTo>
                <a:lnTo>
                  <a:pt x="516590" y="18975"/>
                </a:lnTo>
                <a:lnTo>
                  <a:pt x="516484" y="23496"/>
                </a:lnTo>
                <a:lnTo>
                  <a:pt x="517135" y="38100"/>
                </a:lnTo>
                <a:lnTo>
                  <a:pt x="615781" y="33057"/>
                </a:lnTo>
                <a:lnTo>
                  <a:pt x="615038" y="33020"/>
                </a:lnTo>
                <a:lnTo>
                  <a:pt x="615727" y="18413"/>
                </a:lnTo>
                <a:lnTo>
                  <a:pt x="615656" y="14846"/>
                </a:lnTo>
                <a:lnTo>
                  <a:pt x="615051" y="1270"/>
                </a:lnTo>
                <a:close/>
              </a:path>
              <a:path w="5607050" h="1028700">
                <a:moveTo>
                  <a:pt x="616536" y="1270"/>
                </a:moveTo>
                <a:lnTo>
                  <a:pt x="615920" y="14846"/>
                </a:lnTo>
                <a:lnTo>
                  <a:pt x="615846" y="18413"/>
                </a:lnTo>
                <a:lnTo>
                  <a:pt x="616523" y="33020"/>
                </a:lnTo>
                <a:lnTo>
                  <a:pt x="615781" y="33057"/>
                </a:lnTo>
                <a:lnTo>
                  <a:pt x="714467" y="38100"/>
                </a:lnTo>
                <a:lnTo>
                  <a:pt x="715156" y="23496"/>
                </a:lnTo>
                <a:lnTo>
                  <a:pt x="715035" y="19448"/>
                </a:lnTo>
                <a:lnTo>
                  <a:pt x="714181" y="6350"/>
                </a:lnTo>
                <a:lnTo>
                  <a:pt x="714974" y="6299"/>
                </a:lnTo>
                <a:lnTo>
                  <a:pt x="616536" y="1270"/>
                </a:lnTo>
                <a:close/>
              </a:path>
              <a:path w="5607050" h="1028700">
                <a:moveTo>
                  <a:pt x="715216" y="22860"/>
                </a:moveTo>
                <a:lnTo>
                  <a:pt x="714467" y="38100"/>
                </a:lnTo>
                <a:lnTo>
                  <a:pt x="716250" y="38100"/>
                </a:lnTo>
                <a:lnTo>
                  <a:pt x="715216" y="22860"/>
                </a:lnTo>
                <a:close/>
              </a:path>
              <a:path w="5607050" h="1028700">
                <a:moveTo>
                  <a:pt x="813610" y="0"/>
                </a:moveTo>
                <a:lnTo>
                  <a:pt x="714974" y="6299"/>
                </a:lnTo>
                <a:lnTo>
                  <a:pt x="715965" y="6350"/>
                </a:lnTo>
                <a:lnTo>
                  <a:pt x="715425" y="17779"/>
                </a:lnTo>
                <a:lnTo>
                  <a:pt x="715299" y="23496"/>
                </a:lnTo>
                <a:lnTo>
                  <a:pt x="716250" y="38100"/>
                </a:lnTo>
                <a:lnTo>
                  <a:pt x="815259" y="31776"/>
                </a:lnTo>
                <a:lnTo>
                  <a:pt x="814208" y="31750"/>
                </a:lnTo>
                <a:lnTo>
                  <a:pt x="814560" y="18975"/>
                </a:lnTo>
                <a:lnTo>
                  <a:pt x="814578" y="14846"/>
                </a:lnTo>
                <a:lnTo>
                  <a:pt x="813610" y="0"/>
                </a:lnTo>
                <a:close/>
              </a:path>
              <a:path w="5607050" h="1028700">
                <a:moveTo>
                  <a:pt x="1411800" y="2540"/>
                </a:moveTo>
                <a:lnTo>
                  <a:pt x="1411285" y="14846"/>
                </a:lnTo>
                <a:lnTo>
                  <a:pt x="1411251" y="23496"/>
                </a:lnTo>
                <a:lnTo>
                  <a:pt x="1411495" y="34290"/>
                </a:lnTo>
                <a:lnTo>
                  <a:pt x="1410881" y="34305"/>
                </a:lnTo>
                <a:lnTo>
                  <a:pt x="1509901" y="38100"/>
                </a:lnTo>
                <a:lnTo>
                  <a:pt x="1510512" y="23496"/>
                </a:lnTo>
                <a:lnTo>
                  <a:pt x="1510390" y="19685"/>
                </a:lnTo>
                <a:lnTo>
                  <a:pt x="1509472" y="6350"/>
                </a:lnTo>
                <a:lnTo>
                  <a:pt x="1510131" y="6307"/>
                </a:lnTo>
                <a:lnTo>
                  <a:pt x="1411800" y="2540"/>
                </a:lnTo>
                <a:close/>
              </a:path>
              <a:path w="5607050" h="1028700">
                <a:moveTo>
                  <a:pt x="1510565" y="22860"/>
                </a:moveTo>
                <a:lnTo>
                  <a:pt x="1509901" y="38100"/>
                </a:lnTo>
                <a:lnTo>
                  <a:pt x="1511658" y="38100"/>
                </a:lnTo>
                <a:lnTo>
                  <a:pt x="1510565" y="22860"/>
                </a:lnTo>
                <a:close/>
              </a:path>
              <a:path w="5607050" h="1028700">
                <a:moveTo>
                  <a:pt x="1608901" y="0"/>
                </a:moveTo>
                <a:lnTo>
                  <a:pt x="1510232" y="6311"/>
                </a:lnTo>
                <a:lnTo>
                  <a:pt x="1511230" y="6350"/>
                </a:lnTo>
                <a:lnTo>
                  <a:pt x="1510780" y="17103"/>
                </a:lnTo>
                <a:lnTo>
                  <a:pt x="1510653" y="23496"/>
                </a:lnTo>
                <a:lnTo>
                  <a:pt x="1511658" y="38100"/>
                </a:lnTo>
                <a:lnTo>
                  <a:pt x="1610614" y="31780"/>
                </a:lnTo>
                <a:lnTo>
                  <a:pt x="1609434" y="31750"/>
                </a:lnTo>
                <a:lnTo>
                  <a:pt x="1609954" y="17014"/>
                </a:lnTo>
                <a:lnTo>
                  <a:pt x="1609923" y="14846"/>
                </a:lnTo>
                <a:lnTo>
                  <a:pt x="1608901" y="0"/>
                </a:lnTo>
                <a:close/>
              </a:path>
              <a:path w="5607050" h="1028700">
                <a:moveTo>
                  <a:pt x="1710016" y="3810"/>
                </a:moveTo>
                <a:lnTo>
                  <a:pt x="1708863" y="34290"/>
                </a:lnTo>
                <a:lnTo>
                  <a:pt x="1808218" y="38100"/>
                </a:lnTo>
                <a:lnTo>
                  <a:pt x="1808811" y="22860"/>
                </a:lnTo>
                <a:lnTo>
                  <a:pt x="1807647" y="7620"/>
                </a:lnTo>
                <a:lnTo>
                  <a:pt x="1808233" y="7575"/>
                </a:lnTo>
                <a:lnTo>
                  <a:pt x="1710016" y="3810"/>
                </a:lnTo>
                <a:close/>
              </a:path>
              <a:path w="5607050" h="1028700">
                <a:moveTo>
                  <a:pt x="1808811" y="22860"/>
                </a:moveTo>
                <a:lnTo>
                  <a:pt x="1808218" y="38100"/>
                </a:lnTo>
                <a:lnTo>
                  <a:pt x="1809975" y="38100"/>
                </a:lnTo>
                <a:lnTo>
                  <a:pt x="1808811" y="22860"/>
                </a:lnTo>
                <a:close/>
              </a:path>
              <a:path w="5607050" h="1028700">
                <a:moveTo>
                  <a:pt x="1907076" y="0"/>
                </a:moveTo>
                <a:lnTo>
                  <a:pt x="1808233" y="7575"/>
                </a:lnTo>
                <a:lnTo>
                  <a:pt x="1809404" y="7620"/>
                </a:lnTo>
                <a:lnTo>
                  <a:pt x="1808984" y="18413"/>
                </a:lnTo>
                <a:lnTo>
                  <a:pt x="1808860" y="23496"/>
                </a:lnTo>
                <a:lnTo>
                  <a:pt x="1809975" y="38100"/>
                </a:lnTo>
                <a:lnTo>
                  <a:pt x="1908467" y="31809"/>
                </a:lnTo>
                <a:lnTo>
                  <a:pt x="1907408" y="31755"/>
                </a:lnTo>
                <a:lnTo>
                  <a:pt x="1907372" y="30480"/>
                </a:lnTo>
                <a:lnTo>
                  <a:pt x="1908149" y="17400"/>
                </a:lnTo>
                <a:lnTo>
                  <a:pt x="1908164" y="14846"/>
                </a:lnTo>
                <a:lnTo>
                  <a:pt x="1907076" y="0"/>
                </a:lnTo>
                <a:close/>
              </a:path>
              <a:path w="5607050" h="1028700">
                <a:moveTo>
                  <a:pt x="2106648" y="6350"/>
                </a:moveTo>
                <a:lnTo>
                  <a:pt x="2008612" y="6350"/>
                </a:lnTo>
                <a:lnTo>
                  <a:pt x="2007669" y="21588"/>
                </a:lnTo>
                <a:lnTo>
                  <a:pt x="2007499" y="36830"/>
                </a:lnTo>
                <a:lnTo>
                  <a:pt x="2106928" y="38100"/>
                </a:lnTo>
                <a:lnTo>
                  <a:pt x="2107010" y="30480"/>
                </a:lnTo>
                <a:lnTo>
                  <a:pt x="2106889" y="14846"/>
                </a:lnTo>
                <a:lnTo>
                  <a:pt x="2106648" y="6350"/>
                </a:lnTo>
                <a:close/>
              </a:path>
              <a:path w="5607050" h="1028700">
                <a:moveTo>
                  <a:pt x="2107098" y="22860"/>
                </a:moveTo>
                <a:lnTo>
                  <a:pt x="2106928" y="38100"/>
                </a:lnTo>
                <a:lnTo>
                  <a:pt x="2107547" y="38100"/>
                </a:lnTo>
                <a:lnTo>
                  <a:pt x="2107098" y="22860"/>
                </a:lnTo>
                <a:close/>
              </a:path>
              <a:path w="5607050" h="1028700">
                <a:moveTo>
                  <a:pt x="2205941" y="6350"/>
                </a:moveTo>
                <a:lnTo>
                  <a:pt x="2107267" y="6350"/>
                </a:lnTo>
                <a:lnTo>
                  <a:pt x="2107134" y="23496"/>
                </a:lnTo>
                <a:lnTo>
                  <a:pt x="2107547" y="38100"/>
                </a:lnTo>
                <a:lnTo>
                  <a:pt x="2206977" y="35560"/>
                </a:lnTo>
                <a:lnTo>
                  <a:pt x="2206510" y="19289"/>
                </a:lnTo>
                <a:lnTo>
                  <a:pt x="2205941" y="6350"/>
                </a:lnTo>
                <a:close/>
              </a:path>
              <a:path w="5607050" h="1028700">
                <a:moveTo>
                  <a:pt x="2504731" y="15875"/>
                </a:moveTo>
                <a:lnTo>
                  <a:pt x="2503804" y="30480"/>
                </a:lnTo>
                <a:lnTo>
                  <a:pt x="2503812" y="31755"/>
                </a:lnTo>
                <a:lnTo>
                  <a:pt x="2603152" y="38100"/>
                </a:lnTo>
                <a:lnTo>
                  <a:pt x="2603555" y="31750"/>
                </a:lnTo>
                <a:lnTo>
                  <a:pt x="2504666" y="31750"/>
                </a:lnTo>
                <a:lnTo>
                  <a:pt x="2504731" y="15875"/>
                </a:lnTo>
                <a:close/>
              </a:path>
              <a:path w="5607050" h="1028700">
                <a:moveTo>
                  <a:pt x="2604160" y="22860"/>
                </a:moveTo>
                <a:lnTo>
                  <a:pt x="2603152" y="38100"/>
                </a:lnTo>
                <a:lnTo>
                  <a:pt x="2604747" y="38100"/>
                </a:lnTo>
                <a:lnTo>
                  <a:pt x="2604160" y="22860"/>
                </a:lnTo>
                <a:close/>
              </a:path>
              <a:path w="5607050" h="1028700">
                <a:moveTo>
                  <a:pt x="2702961" y="2540"/>
                </a:moveTo>
                <a:lnTo>
                  <a:pt x="2604570" y="6311"/>
                </a:lnTo>
                <a:lnTo>
                  <a:pt x="2605169" y="6350"/>
                </a:lnTo>
                <a:lnTo>
                  <a:pt x="2604322" y="19685"/>
                </a:lnTo>
                <a:lnTo>
                  <a:pt x="2604207" y="23496"/>
                </a:lnTo>
                <a:lnTo>
                  <a:pt x="2604747" y="38100"/>
                </a:lnTo>
                <a:lnTo>
                  <a:pt x="2704134" y="34290"/>
                </a:lnTo>
                <a:lnTo>
                  <a:pt x="2703515" y="34290"/>
                </a:lnTo>
                <a:lnTo>
                  <a:pt x="2703398" y="14846"/>
                </a:lnTo>
                <a:lnTo>
                  <a:pt x="2702961" y="2540"/>
                </a:lnTo>
                <a:close/>
              </a:path>
              <a:path w="5607050" h="1028700">
                <a:moveTo>
                  <a:pt x="3301171" y="0"/>
                </a:moveTo>
                <a:lnTo>
                  <a:pt x="3300113" y="14846"/>
                </a:lnTo>
                <a:lnTo>
                  <a:pt x="3300070" y="17400"/>
                </a:lnTo>
                <a:lnTo>
                  <a:pt x="3300365" y="31750"/>
                </a:lnTo>
                <a:lnTo>
                  <a:pt x="3299151" y="31765"/>
                </a:lnTo>
                <a:lnTo>
                  <a:pt x="3398337" y="38100"/>
                </a:lnTo>
                <a:lnTo>
                  <a:pt x="3399421" y="23496"/>
                </a:lnTo>
                <a:lnTo>
                  <a:pt x="3399310" y="20596"/>
                </a:lnTo>
                <a:lnTo>
                  <a:pt x="3398402" y="7620"/>
                </a:lnTo>
                <a:lnTo>
                  <a:pt x="3399501" y="7535"/>
                </a:lnTo>
                <a:lnTo>
                  <a:pt x="3301171" y="0"/>
                </a:lnTo>
                <a:close/>
              </a:path>
              <a:path w="5607050" h="1028700">
                <a:moveTo>
                  <a:pt x="3399468" y="22861"/>
                </a:moveTo>
                <a:lnTo>
                  <a:pt x="3398337" y="38100"/>
                </a:lnTo>
                <a:lnTo>
                  <a:pt x="3400535" y="38100"/>
                </a:lnTo>
                <a:lnTo>
                  <a:pt x="3399468" y="22861"/>
                </a:lnTo>
                <a:close/>
              </a:path>
              <a:path w="5607050" h="1028700">
                <a:moveTo>
                  <a:pt x="3497831" y="0"/>
                </a:moveTo>
                <a:lnTo>
                  <a:pt x="3399501" y="7535"/>
                </a:lnTo>
                <a:lnTo>
                  <a:pt x="3400600" y="7620"/>
                </a:lnTo>
                <a:lnTo>
                  <a:pt x="3399637" y="20596"/>
                </a:lnTo>
                <a:lnTo>
                  <a:pt x="3399513" y="23496"/>
                </a:lnTo>
                <a:lnTo>
                  <a:pt x="3400535" y="38100"/>
                </a:lnTo>
                <a:lnTo>
                  <a:pt x="3498758" y="31827"/>
                </a:lnTo>
                <a:lnTo>
                  <a:pt x="3497828" y="31755"/>
                </a:lnTo>
                <a:lnTo>
                  <a:pt x="3497844" y="30480"/>
                </a:lnTo>
                <a:lnTo>
                  <a:pt x="3498797" y="17269"/>
                </a:lnTo>
                <a:lnTo>
                  <a:pt x="3498790" y="14846"/>
                </a:lnTo>
                <a:lnTo>
                  <a:pt x="3497831" y="0"/>
                </a:lnTo>
                <a:close/>
              </a:path>
              <a:path w="5607050" h="1028700">
                <a:moveTo>
                  <a:pt x="4493611" y="3810"/>
                </a:moveTo>
                <a:lnTo>
                  <a:pt x="4493242" y="17647"/>
                </a:lnTo>
                <a:lnTo>
                  <a:pt x="4492887" y="35560"/>
                </a:lnTo>
                <a:lnTo>
                  <a:pt x="4592192" y="38100"/>
                </a:lnTo>
                <a:lnTo>
                  <a:pt x="4592582" y="23496"/>
                </a:lnTo>
                <a:lnTo>
                  <a:pt x="4592460" y="18975"/>
                </a:lnTo>
                <a:lnTo>
                  <a:pt x="4591854" y="6350"/>
                </a:lnTo>
                <a:lnTo>
                  <a:pt x="4592250" y="6329"/>
                </a:lnTo>
                <a:lnTo>
                  <a:pt x="4493611" y="3810"/>
                </a:lnTo>
                <a:close/>
              </a:path>
              <a:path w="5607050" h="1028700">
                <a:moveTo>
                  <a:pt x="4592616" y="22860"/>
                </a:moveTo>
                <a:lnTo>
                  <a:pt x="4592192" y="38100"/>
                </a:lnTo>
                <a:lnTo>
                  <a:pt x="4593378" y="38100"/>
                </a:lnTo>
                <a:lnTo>
                  <a:pt x="4592616" y="22860"/>
                </a:lnTo>
                <a:close/>
              </a:path>
              <a:path w="5607050" h="1028700">
                <a:moveTo>
                  <a:pt x="4691283" y="1270"/>
                </a:moveTo>
                <a:lnTo>
                  <a:pt x="4592250" y="6329"/>
                </a:lnTo>
                <a:lnTo>
                  <a:pt x="4593040" y="6350"/>
                </a:lnTo>
                <a:lnTo>
                  <a:pt x="4592804" y="15199"/>
                </a:lnTo>
                <a:lnTo>
                  <a:pt x="4592677" y="23496"/>
                </a:lnTo>
                <a:lnTo>
                  <a:pt x="4593378" y="38100"/>
                </a:lnTo>
                <a:lnTo>
                  <a:pt x="4692807" y="33020"/>
                </a:lnTo>
                <a:lnTo>
                  <a:pt x="4692097" y="33020"/>
                </a:lnTo>
                <a:lnTo>
                  <a:pt x="4692045" y="17780"/>
                </a:lnTo>
                <a:lnTo>
                  <a:pt x="4691283" y="1270"/>
                </a:lnTo>
                <a:close/>
              </a:path>
              <a:path w="5607050" h="1028700">
                <a:moveTo>
                  <a:pt x="218153" y="21596"/>
                </a:moveTo>
                <a:lnTo>
                  <a:pt x="218356" y="36830"/>
                </a:lnTo>
                <a:lnTo>
                  <a:pt x="218153" y="21596"/>
                </a:lnTo>
                <a:close/>
              </a:path>
              <a:path w="5607050" h="1028700">
                <a:moveTo>
                  <a:pt x="316950" y="6350"/>
                </a:moveTo>
                <a:lnTo>
                  <a:pt x="217951" y="6350"/>
                </a:lnTo>
                <a:lnTo>
                  <a:pt x="218369" y="36830"/>
                </a:lnTo>
                <a:lnTo>
                  <a:pt x="317756" y="35560"/>
                </a:lnTo>
                <a:lnTo>
                  <a:pt x="317541" y="20320"/>
                </a:lnTo>
                <a:lnTo>
                  <a:pt x="316950" y="6350"/>
                </a:lnTo>
                <a:close/>
              </a:path>
              <a:path w="5607050" h="1028700">
                <a:moveTo>
                  <a:pt x="1212319" y="17143"/>
                </a:moveTo>
                <a:lnTo>
                  <a:pt x="1211837" y="33020"/>
                </a:lnTo>
                <a:lnTo>
                  <a:pt x="1311266" y="36830"/>
                </a:lnTo>
                <a:lnTo>
                  <a:pt x="1311377" y="33020"/>
                </a:lnTo>
                <a:lnTo>
                  <a:pt x="1212235" y="33020"/>
                </a:lnTo>
                <a:lnTo>
                  <a:pt x="1212319" y="17143"/>
                </a:lnTo>
                <a:close/>
              </a:path>
              <a:path w="5607050" h="1028700">
                <a:moveTo>
                  <a:pt x="1311740" y="20596"/>
                </a:moveTo>
                <a:lnTo>
                  <a:pt x="1311266" y="36830"/>
                </a:lnTo>
                <a:lnTo>
                  <a:pt x="1311671" y="23496"/>
                </a:lnTo>
                <a:lnTo>
                  <a:pt x="1311740" y="20596"/>
                </a:lnTo>
                <a:close/>
              </a:path>
              <a:path w="5607050" h="1028700">
                <a:moveTo>
                  <a:pt x="1311748" y="20955"/>
                </a:moveTo>
                <a:lnTo>
                  <a:pt x="1311266" y="36830"/>
                </a:lnTo>
                <a:lnTo>
                  <a:pt x="1312107" y="36830"/>
                </a:lnTo>
                <a:lnTo>
                  <a:pt x="1311748" y="20955"/>
                </a:lnTo>
                <a:close/>
              </a:path>
              <a:path w="5607050" h="1028700">
                <a:moveTo>
                  <a:pt x="1410777" y="2540"/>
                </a:moveTo>
                <a:lnTo>
                  <a:pt x="1311894" y="5067"/>
                </a:lnTo>
                <a:lnTo>
                  <a:pt x="1312231" y="5080"/>
                </a:lnTo>
                <a:lnTo>
                  <a:pt x="1311934" y="14846"/>
                </a:lnTo>
                <a:lnTo>
                  <a:pt x="1311817" y="23496"/>
                </a:lnTo>
                <a:lnTo>
                  <a:pt x="1312107" y="36830"/>
                </a:lnTo>
                <a:lnTo>
                  <a:pt x="1410881" y="34305"/>
                </a:lnTo>
                <a:lnTo>
                  <a:pt x="1410472" y="34290"/>
                </a:lnTo>
                <a:lnTo>
                  <a:pt x="1411045" y="20596"/>
                </a:lnTo>
                <a:lnTo>
                  <a:pt x="1411056" y="14846"/>
                </a:lnTo>
                <a:lnTo>
                  <a:pt x="1410777" y="2540"/>
                </a:lnTo>
                <a:close/>
              </a:path>
              <a:path w="5607050" h="1028700">
                <a:moveTo>
                  <a:pt x="1909183" y="0"/>
                </a:moveTo>
                <a:lnTo>
                  <a:pt x="1908301" y="14846"/>
                </a:lnTo>
                <a:lnTo>
                  <a:pt x="1908342" y="17269"/>
                </a:lnTo>
                <a:lnTo>
                  <a:pt x="1909311" y="30480"/>
                </a:lnTo>
                <a:lnTo>
                  <a:pt x="1909314" y="31755"/>
                </a:lnTo>
                <a:lnTo>
                  <a:pt x="1908467" y="31809"/>
                </a:lnTo>
                <a:lnTo>
                  <a:pt x="2006725" y="36830"/>
                </a:lnTo>
                <a:lnTo>
                  <a:pt x="2007551" y="23496"/>
                </a:lnTo>
                <a:lnTo>
                  <a:pt x="2007676" y="20937"/>
                </a:lnTo>
                <a:lnTo>
                  <a:pt x="2007838" y="6350"/>
                </a:lnTo>
                <a:lnTo>
                  <a:pt x="2008612" y="6350"/>
                </a:lnTo>
                <a:lnTo>
                  <a:pt x="1909183" y="0"/>
                </a:lnTo>
                <a:close/>
              </a:path>
              <a:path w="5607050" h="1028700">
                <a:moveTo>
                  <a:pt x="2007669" y="21590"/>
                </a:moveTo>
                <a:lnTo>
                  <a:pt x="2006725" y="36830"/>
                </a:lnTo>
                <a:lnTo>
                  <a:pt x="2007499" y="36830"/>
                </a:lnTo>
                <a:lnTo>
                  <a:pt x="2007669" y="21590"/>
                </a:lnTo>
                <a:close/>
              </a:path>
              <a:path w="5607050" h="1028700">
                <a:moveTo>
                  <a:pt x="3796527" y="5080"/>
                </a:moveTo>
                <a:lnTo>
                  <a:pt x="3697775" y="5080"/>
                </a:lnTo>
                <a:lnTo>
                  <a:pt x="3697853" y="23496"/>
                </a:lnTo>
                <a:lnTo>
                  <a:pt x="3698068" y="30480"/>
                </a:lnTo>
                <a:lnTo>
                  <a:pt x="3698102" y="35564"/>
                </a:lnTo>
                <a:lnTo>
                  <a:pt x="3797165" y="36830"/>
                </a:lnTo>
                <a:lnTo>
                  <a:pt x="3797039" y="17453"/>
                </a:lnTo>
                <a:lnTo>
                  <a:pt x="3796527" y="5080"/>
                </a:lnTo>
                <a:close/>
              </a:path>
              <a:path w="5607050" h="1028700">
                <a:moveTo>
                  <a:pt x="3797184" y="20951"/>
                </a:moveTo>
                <a:lnTo>
                  <a:pt x="3797165" y="36830"/>
                </a:lnTo>
                <a:lnTo>
                  <a:pt x="3797842" y="36830"/>
                </a:lnTo>
                <a:lnTo>
                  <a:pt x="3797184" y="20951"/>
                </a:lnTo>
                <a:close/>
              </a:path>
              <a:path w="5607050" h="1028700">
                <a:moveTo>
                  <a:pt x="3797185" y="20335"/>
                </a:moveTo>
                <a:lnTo>
                  <a:pt x="3797290" y="23496"/>
                </a:lnTo>
                <a:lnTo>
                  <a:pt x="3797842" y="36830"/>
                </a:lnTo>
                <a:lnTo>
                  <a:pt x="3797185" y="20335"/>
                </a:lnTo>
                <a:close/>
              </a:path>
              <a:path w="5607050" h="1028700">
                <a:moveTo>
                  <a:pt x="3896120" y="5080"/>
                </a:moveTo>
                <a:lnTo>
                  <a:pt x="3797204" y="5080"/>
                </a:lnTo>
                <a:lnTo>
                  <a:pt x="3797311" y="23496"/>
                </a:lnTo>
                <a:lnTo>
                  <a:pt x="3797842" y="36830"/>
                </a:lnTo>
                <a:lnTo>
                  <a:pt x="3896533" y="31787"/>
                </a:lnTo>
                <a:lnTo>
                  <a:pt x="3896054" y="31755"/>
                </a:lnTo>
                <a:lnTo>
                  <a:pt x="3895998" y="30480"/>
                </a:lnTo>
                <a:lnTo>
                  <a:pt x="3896556" y="17809"/>
                </a:lnTo>
                <a:lnTo>
                  <a:pt x="3896541" y="14846"/>
                </a:lnTo>
                <a:lnTo>
                  <a:pt x="3896120" y="5080"/>
                </a:lnTo>
                <a:close/>
              </a:path>
              <a:path w="5607050" h="1028700">
                <a:moveTo>
                  <a:pt x="3897284" y="1270"/>
                </a:moveTo>
                <a:lnTo>
                  <a:pt x="3896687" y="14846"/>
                </a:lnTo>
                <a:lnTo>
                  <a:pt x="3896665" y="17718"/>
                </a:lnTo>
                <a:lnTo>
                  <a:pt x="3897216" y="30480"/>
                </a:lnTo>
                <a:lnTo>
                  <a:pt x="3897159" y="31755"/>
                </a:lnTo>
                <a:lnTo>
                  <a:pt x="3896681" y="31787"/>
                </a:lnTo>
                <a:lnTo>
                  <a:pt x="3995371" y="36830"/>
                </a:lnTo>
                <a:lnTo>
                  <a:pt x="3995913" y="23496"/>
                </a:lnTo>
                <a:lnTo>
                  <a:pt x="3995832" y="14846"/>
                </a:lnTo>
                <a:lnTo>
                  <a:pt x="3995495" y="5080"/>
                </a:lnTo>
                <a:lnTo>
                  <a:pt x="3996104" y="5056"/>
                </a:lnTo>
                <a:lnTo>
                  <a:pt x="3897284" y="1270"/>
                </a:lnTo>
                <a:close/>
              </a:path>
              <a:path w="5607050" h="1028700">
                <a:moveTo>
                  <a:pt x="3996030" y="20611"/>
                </a:moveTo>
                <a:lnTo>
                  <a:pt x="3995371" y="36830"/>
                </a:lnTo>
                <a:lnTo>
                  <a:pt x="3995935" y="23496"/>
                </a:lnTo>
                <a:lnTo>
                  <a:pt x="3996030" y="20611"/>
                </a:lnTo>
                <a:close/>
              </a:path>
              <a:path w="5607050" h="1028700">
                <a:moveTo>
                  <a:pt x="3996042" y="20952"/>
                </a:moveTo>
                <a:lnTo>
                  <a:pt x="3995371" y="36830"/>
                </a:lnTo>
                <a:lnTo>
                  <a:pt x="3996590" y="36830"/>
                </a:lnTo>
                <a:lnTo>
                  <a:pt x="3996042" y="20952"/>
                </a:lnTo>
                <a:close/>
              </a:path>
              <a:path w="5607050" h="1028700">
                <a:moveTo>
                  <a:pt x="3996054" y="20673"/>
                </a:moveTo>
                <a:lnTo>
                  <a:pt x="3996130" y="23496"/>
                </a:lnTo>
                <a:lnTo>
                  <a:pt x="3996590" y="36830"/>
                </a:lnTo>
                <a:lnTo>
                  <a:pt x="3996054" y="20673"/>
                </a:lnTo>
                <a:close/>
              </a:path>
              <a:path w="5607050" h="1028700">
                <a:moveTo>
                  <a:pt x="4094924" y="1270"/>
                </a:moveTo>
                <a:lnTo>
                  <a:pt x="3996104" y="5056"/>
                </a:lnTo>
                <a:lnTo>
                  <a:pt x="3996713" y="5080"/>
                </a:lnTo>
                <a:lnTo>
                  <a:pt x="3996257" y="15874"/>
                </a:lnTo>
                <a:lnTo>
                  <a:pt x="3996147" y="23496"/>
                </a:lnTo>
                <a:lnTo>
                  <a:pt x="3996590" y="36830"/>
                </a:lnTo>
                <a:lnTo>
                  <a:pt x="4095646" y="33034"/>
                </a:lnTo>
                <a:lnTo>
                  <a:pt x="4095087" y="33020"/>
                </a:lnTo>
                <a:lnTo>
                  <a:pt x="4095441" y="18413"/>
                </a:lnTo>
                <a:lnTo>
                  <a:pt x="4095374" y="14846"/>
                </a:lnTo>
                <a:lnTo>
                  <a:pt x="4094924" y="1270"/>
                </a:lnTo>
                <a:close/>
              </a:path>
              <a:path w="5607050" h="1028700">
                <a:moveTo>
                  <a:pt x="5486874" y="5080"/>
                </a:moveTo>
                <a:lnTo>
                  <a:pt x="5388365" y="5080"/>
                </a:lnTo>
                <a:lnTo>
                  <a:pt x="5388131" y="20319"/>
                </a:lnTo>
                <a:lnTo>
                  <a:pt x="5388007" y="35560"/>
                </a:lnTo>
                <a:lnTo>
                  <a:pt x="5487436" y="36830"/>
                </a:lnTo>
                <a:lnTo>
                  <a:pt x="5487311" y="15199"/>
                </a:lnTo>
                <a:lnTo>
                  <a:pt x="5486874" y="5080"/>
                </a:lnTo>
                <a:close/>
              </a:path>
              <a:path w="5607050" h="1028700">
                <a:moveTo>
                  <a:pt x="5487560" y="21590"/>
                </a:moveTo>
                <a:lnTo>
                  <a:pt x="5487436" y="36830"/>
                </a:lnTo>
                <a:lnTo>
                  <a:pt x="5488245" y="36830"/>
                </a:lnTo>
                <a:lnTo>
                  <a:pt x="5487560" y="21590"/>
                </a:lnTo>
                <a:close/>
              </a:path>
              <a:path w="5607050" h="1028700">
                <a:moveTo>
                  <a:pt x="5589150" y="5080"/>
                </a:moveTo>
                <a:lnTo>
                  <a:pt x="5487684" y="5080"/>
                </a:lnTo>
                <a:lnTo>
                  <a:pt x="5487669" y="23496"/>
                </a:lnTo>
                <a:lnTo>
                  <a:pt x="5488245" y="36830"/>
                </a:lnTo>
                <a:lnTo>
                  <a:pt x="5573778" y="33638"/>
                </a:lnTo>
                <a:lnTo>
                  <a:pt x="5573966" y="16510"/>
                </a:lnTo>
                <a:lnTo>
                  <a:pt x="5589644" y="16510"/>
                </a:lnTo>
                <a:lnTo>
                  <a:pt x="5589150" y="5080"/>
                </a:lnTo>
                <a:close/>
              </a:path>
              <a:path w="5607050" h="1028700">
                <a:moveTo>
                  <a:pt x="35827" y="20320"/>
                </a:moveTo>
                <a:lnTo>
                  <a:pt x="20102" y="20320"/>
                </a:lnTo>
                <a:lnTo>
                  <a:pt x="19661" y="35560"/>
                </a:lnTo>
                <a:lnTo>
                  <a:pt x="35787" y="35975"/>
                </a:lnTo>
                <a:lnTo>
                  <a:pt x="35827" y="20320"/>
                </a:lnTo>
                <a:close/>
              </a:path>
              <a:path w="5607050" h="1028700">
                <a:moveTo>
                  <a:pt x="3697756" y="20320"/>
                </a:moveTo>
                <a:lnTo>
                  <a:pt x="3697736" y="35560"/>
                </a:lnTo>
                <a:lnTo>
                  <a:pt x="3698102" y="35564"/>
                </a:lnTo>
                <a:lnTo>
                  <a:pt x="3698068" y="30480"/>
                </a:lnTo>
                <a:lnTo>
                  <a:pt x="3697756" y="20320"/>
                </a:lnTo>
                <a:close/>
              </a:path>
              <a:path w="5607050" h="1028700">
                <a:moveTo>
                  <a:pt x="317541" y="20320"/>
                </a:moveTo>
                <a:lnTo>
                  <a:pt x="317756" y="35560"/>
                </a:lnTo>
                <a:lnTo>
                  <a:pt x="318186" y="35560"/>
                </a:lnTo>
                <a:lnTo>
                  <a:pt x="317541" y="20320"/>
                </a:lnTo>
                <a:close/>
              </a:path>
              <a:path w="5607050" h="1028700">
                <a:moveTo>
                  <a:pt x="416524" y="5080"/>
                </a:moveTo>
                <a:lnTo>
                  <a:pt x="317326" y="5080"/>
                </a:lnTo>
                <a:lnTo>
                  <a:pt x="317553" y="20596"/>
                </a:lnTo>
                <a:lnTo>
                  <a:pt x="318186" y="35560"/>
                </a:lnTo>
                <a:lnTo>
                  <a:pt x="416630" y="31787"/>
                </a:lnTo>
                <a:lnTo>
                  <a:pt x="416129" y="31755"/>
                </a:lnTo>
                <a:lnTo>
                  <a:pt x="416114" y="30480"/>
                </a:lnTo>
                <a:lnTo>
                  <a:pt x="416881" y="17400"/>
                </a:lnTo>
                <a:lnTo>
                  <a:pt x="416905" y="14846"/>
                </a:lnTo>
                <a:lnTo>
                  <a:pt x="416524" y="5080"/>
                </a:lnTo>
                <a:close/>
              </a:path>
              <a:path w="5607050" h="1028700">
                <a:moveTo>
                  <a:pt x="2206572" y="20717"/>
                </a:moveTo>
                <a:lnTo>
                  <a:pt x="2206977" y="35560"/>
                </a:lnTo>
                <a:lnTo>
                  <a:pt x="2207224" y="35560"/>
                </a:lnTo>
                <a:lnTo>
                  <a:pt x="2206572" y="20717"/>
                </a:lnTo>
                <a:close/>
              </a:path>
              <a:path w="5607050" h="1028700">
                <a:moveTo>
                  <a:pt x="2206527" y="19050"/>
                </a:moveTo>
                <a:lnTo>
                  <a:pt x="2206569" y="20596"/>
                </a:lnTo>
                <a:lnTo>
                  <a:pt x="2207224" y="35560"/>
                </a:lnTo>
                <a:lnTo>
                  <a:pt x="2206527" y="19050"/>
                </a:lnTo>
                <a:close/>
              </a:path>
              <a:path w="5607050" h="1028700">
                <a:moveTo>
                  <a:pt x="2305908" y="19050"/>
                </a:moveTo>
                <a:lnTo>
                  <a:pt x="2206527" y="19050"/>
                </a:lnTo>
                <a:lnTo>
                  <a:pt x="2207224" y="35560"/>
                </a:lnTo>
                <a:lnTo>
                  <a:pt x="2306467" y="30487"/>
                </a:lnTo>
                <a:lnTo>
                  <a:pt x="2305888" y="30480"/>
                </a:lnTo>
                <a:lnTo>
                  <a:pt x="2305908" y="19050"/>
                </a:lnTo>
                <a:close/>
              </a:path>
              <a:path w="5607050" h="1028700">
                <a:moveTo>
                  <a:pt x="3001793" y="19685"/>
                </a:moveTo>
                <a:lnTo>
                  <a:pt x="3001392" y="31749"/>
                </a:lnTo>
                <a:lnTo>
                  <a:pt x="3001292" y="35556"/>
                </a:lnTo>
                <a:lnTo>
                  <a:pt x="3001539" y="35560"/>
                </a:lnTo>
                <a:lnTo>
                  <a:pt x="3001793" y="19685"/>
                </a:lnTo>
                <a:close/>
              </a:path>
              <a:path w="5607050" h="1028700">
                <a:moveTo>
                  <a:pt x="3002321" y="3810"/>
                </a:moveTo>
                <a:lnTo>
                  <a:pt x="3001793" y="20320"/>
                </a:lnTo>
                <a:lnTo>
                  <a:pt x="3001539" y="35560"/>
                </a:lnTo>
                <a:lnTo>
                  <a:pt x="3100817" y="35560"/>
                </a:lnTo>
                <a:lnTo>
                  <a:pt x="3101202" y="23496"/>
                </a:lnTo>
                <a:lnTo>
                  <a:pt x="3100325" y="7620"/>
                </a:lnTo>
                <a:lnTo>
                  <a:pt x="3100936" y="7588"/>
                </a:lnTo>
                <a:lnTo>
                  <a:pt x="3002321" y="3810"/>
                </a:lnTo>
                <a:close/>
              </a:path>
              <a:path w="5607050" h="1028700">
                <a:moveTo>
                  <a:pt x="4095856" y="1270"/>
                </a:moveTo>
                <a:lnTo>
                  <a:pt x="4095540" y="14846"/>
                </a:lnTo>
                <a:lnTo>
                  <a:pt x="4095581" y="20319"/>
                </a:lnTo>
                <a:lnTo>
                  <a:pt x="4096019" y="33020"/>
                </a:lnTo>
                <a:lnTo>
                  <a:pt x="4095646" y="33034"/>
                </a:lnTo>
                <a:lnTo>
                  <a:pt x="4194516" y="35560"/>
                </a:lnTo>
                <a:lnTo>
                  <a:pt x="4194797" y="23496"/>
                </a:lnTo>
                <a:lnTo>
                  <a:pt x="4194696" y="14846"/>
                </a:lnTo>
                <a:lnTo>
                  <a:pt x="4194229" y="3810"/>
                </a:lnTo>
                <a:lnTo>
                  <a:pt x="4194652" y="3793"/>
                </a:lnTo>
                <a:lnTo>
                  <a:pt x="4095856" y="1270"/>
                </a:lnTo>
                <a:close/>
              </a:path>
              <a:path w="5607050" h="1028700">
                <a:moveTo>
                  <a:pt x="4194900" y="19685"/>
                </a:moveTo>
                <a:lnTo>
                  <a:pt x="4194516" y="35560"/>
                </a:lnTo>
                <a:lnTo>
                  <a:pt x="4195571" y="35560"/>
                </a:lnTo>
                <a:lnTo>
                  <a:pt x="4194900" y="19685"/>
                </a:lnTo>
                <a:close/>
              </a:path>
              <a:path w="5607050" h="1028700">
                <a:moveTo>
                  <a:pt x="4194910" y="19289"/>
                </a:moveTo>
                <a:lnTo>
                  <a:pt x="4194939" y="20596"/>
                </a:lnTo>
                <a:lnTo>
                  <a:pt x="4195571" y="35560"/>
                </a:lnTo>
                <a:lnTo>
                  <a:pt x="4194910" y="19289"/>
                </a:lnTo>
                <a:close/>
              </a:path>
              <a:path w="5607050" h="1028700">
                <a:moveTo>
                  <a:pt x="4293658" y="0"/>
                </a:moveTo>
                <a:lnTo>
                  <a:pt x="4194652" y="3793"/>
                </a:lnTo>
                <a:lnTo>
                  <a:pt x="4195285" y="3810"/>
                </a:lnTo>
                <a:lnTo>
                  <a:pt x="4195018" y="14846"/>
                </a:lnTo>
                <a:lnTo>
                  <a:pt x="4194963" y="20596"/>
                </a:lnTo>
                <a:lnTo>
                  <a:pt x="4195571" y="35560"/>
                </a:lnTo>
                <a:lnTo>
                  <a:pt x="4294648" y="30497"/>
                </a:lnTo>
                <a:lnTo>
                  <a:pt x="4293945" y="30480"/>
                </a:lnTo>
                <a:lnTo>
                  <a:pt x="4294247" y="18484"/>
                </a:lnTo>
                <a:lnTo>
                  <a:pt x="4294312" y="14846"/>
                </a:lnTo>
                <a:lnTo>
                  <a:pt x="4293658" y="0"/>
                </a:lnTo>
                <a:close/>
              </a:path>
              <a:path w="5607050" h="1028700">
                <a:moveTo>
                  <a:pt x="4492764" y="35556"/>
                </a:moveTo>
                <a:close/>
              </a:path>
              <a:path w="5607050" h="1028700">
                <a:moveTo>
                  <a:pt x="4493187" y="19685"/>
                </a:moveTo>
                <a:lnTo>
                  <a:pt x="4492899" y="30480"/>
                </a:lnTo>
                <a:lnTo>
                  <a:pt x="4492887" y="35560"/>
                </a:lnTo>
                <a:lnTo>
                  <a:pt x="4493187" y="19685"/>
                </a:lnTo>
                <a:close/>
              </a:path>
              <a:path w="5607050" h="1028700">
                <a:moveTo>
                  <a:pt x="4990332" y="17144"/>
                </a:moveTo>
                <a:lnTo>
                  <a:pt x="4989993" y="33020"/>
                </a:lnTo>
                <a:lnTo>
                  <a:pt x="5089422" y="35560"/>
                </a:lnTo>
                <a:lnTo>
                  <a:pt x="5089474" y="33020"/>
                </a:lnTo>
                <a:lnTo>
                  <a:pt x="4990358" y="33020"/>
                </a:lnTo>
                <a:lnTo>
                  <a:pt x="4990332" y="17144"/>
                </a:lnTo>
                <a:close/>
              </a:path>
              <a:path w="5607050" h="1028700">
                <a:moveTo>
                  <a:pt x="5089761" y="19685"/>
                </a:moveTo>
                <a:lnTo>
                  <a:pt x="5089422" y="35560"/>
                </a:lnTo>
                <a:lnTo>
                  <a:pt x="5090321" y="35560"/>
                </a:lnTo>
                <a:lnTo>
                  <a:pt x="5089761" y="19685"/>
                </a:lnTo>
                <a:close/>
              </a:path>
              <a:path w="5607050" h="1028700">
                <a:moveTo>
                  <a:pt x="5089769" y="19298"/>
                </a:moveTo>
                <a:lnTo>
                  <a:pt x="5089783" y="20319"/>
                </a:lnTo>
                <a:lnTo>
                  <a:pt x="5090321" y="35560"/>
                </a:lnTo>
                <a:lnTo>
                  <a:pt x="5089769" y="19298"/>
                </a:lnTo>
                <a:close/>
              </a:path>
              <a:path w="5607050" h="1028700">
                <a:moveTo>
                  <a:pt x="5188671" y="0"/>
                </a:moveTo>
                <a:lnTo>
                  <a:pt x="5089561" y="3796"/>
                </a:lnTo>
                <a:lnTo>
                  <a:pt x="5090100" y="3810"/>
                </a:lnTo>
                <a:lnTo>
                  <a:pt x="5089864" y="14846"/>
                </a:lnTo>
                <a:lnTo>
                  <a:pt x="5089804" y="20319"/>
                </a:lnTo>
                <a:lnTo>
                  <a:pt x="5090321" y="35560"/>
                </a:lnTo>
                <a:lnTo>
                  <a:pt x="5189367" y="31766"/>
                </a:lnTo>
                <a:lnTo>
                  <a:pt x="5188730" y="31750"/>
                </a:lnTo>
                <a:lnTo>
                  <a:pt x="5189111" y="19685"/>
                </a:lnTo>
                <a:lnTo>
                  <a:pt x="5189195" y="14846"/>
                </a:lnTo>
                <a:lnTo>
                  <a:pt x="5188671" y="0"/>
                </a:lnTo>
                <a:close/>
              </a:path>
              <a:path w="5607050" h="1028700">
                <a:moveTo>
                  <a:pt x="5289162" y="3813"/>
                </a:moveTo>
                <a:lnTo>
                  <a:pt x="5288728" y="17014"/>
                </a:lnTo>
                <a:lnTo>
                  <a:pt x="5288602" y="22860"/>
                </a:lnTo>
                <a:lnTo>
                  <a:pt x="5288426" y="34290"/>
                </a:lnTo>
                <a:lnTo>
                  <a:pt x="5387896" y="35560"/>
                </a:lnTo>
                <a:lnTo>
                  <a:pt x="5388092" y="22860"/>
                </a:lnTo>
                <a:lnTo>
                  <a:pt x="5388254" y="5080"/>
                </a:lnTo>
                <a:lnTo>
                  <a:pt x="5289162" y="3813"/>
                </a:lnTo>
                <a:close/>
              </a:path>
              <a:path w="5607050" h="1028700">
                <a:moveTo>
                  <a:pt x="5388130" y="20363"/>
                </a:moveTo>
                <a:lnTo>
                  <a:pt x="5387896" y="35560"/>
                </a:lnTo>
                <a:lnTo>
                  <a:pt x="5388130" y="20363"/>
                </a:lnTo>
                <a:close/>
              </a:path>
              <a:path w="5607050" h="1028700">
                <a:moveTo>
                  <a:pt x="4394143" y="2541"/>
                </a:moveTo>
                <a:lnTo>
                  <a:pt x="4393771" y="17269"/>
                </a:lnTo>
                <a:lnTo>
                  <a:pt x="4393458" y="33020"/>
                </a:lnTo>
                <a:lnTo>
                  <a:pt x="4492764" y="35556"/>
                </a:lnTo>
                <a:lnTo>
                  <a:pt x="4493187" y="19050"/>
                </a:lnTo>
                <a:lnTo>
                  <a:pt x="4493487" y="3810"/>
                </a:lnTo>
                <a:lnTo>
                  <a:pt x="4394143" y="2541"/>
                </a:lnTo>
                <a:close/>
              </a:path>
              <a:path w="5607050" h="1028700">
                <a:moveTo>
                  <a:pt x="2902407" y="19050"/>
                </a:moveTo>
                <a:lnTo>
                  <a:pt x="2902152" y="34290"/>
                </a:lnTo>
                <a:lnTo>
                  <a:pt x="3001266" y="35556"/>
                </a:lnTo>
                <a:lnTo>
                  <a:pt x="3001308" y="34290"/>
                </a:lnTo>
                <a:lnTo>
                  <a:pt x="2902439" y="34290"/>
                </a:lnTo>
                <a:lnTo>
                  <a:pt x="2902407" y="19050"/>
                </a:lnTo>
                <a:close/>
              </a:path>
              <a:path w="5607050" h="1028700">
                <a:moveTo>
                  <a:pt x="1411136" y="18413"/>
                </a:moveTo>
                <a:lnTo>
                  <a:pt x="1410472" y="34290"/>
                </a:lnTo>
                <a:lnTo>
                  <a:pt x="1410881" y="34305"/>
                </a:lnTo>
                <a:lnTo>
                  <a:pt x="1411495" y="34290"/>
                </a:lnTo>
                <a:lnTo>
                  <a:pt x="1411136" y="18413"/>
                </a:lnTo>
                <a:close/>
              </a:path>
              <a:path w="5607050" h="1028700">
                <a:moveTo>
                  <a:pt x="815082" y="0"/>
                </a:moveTo>
                <a:lnTo>
                  <a:pt x="814874" y="7535"/>
                </a:lnTo>
                <a:lnTo>
                  <a:pt x="814769" y="17775"/>
                </a:lnTo>
                <a:lnTo>
                  <a:pt x="815596" y="30480"/>
                </a:lnTo>
                <a:lnTo>
                  <a:pt x="815590" y="31755"/>
                </a:lnTo>
                <a:lnTo>
                  <a:pt x="815259" y="31776"/>
                </a:lnTo>
                <a:lnTo>
                  <a:pt x="913637" y="34290"/>
                </a:lnTo>
                <a:lnTo>
                  <a:pt x="914058" y="18975"/>
                </a:lnTo>
                <a:lnTo>
                  <a:pt x="913971" y="14846"/>
                </a:lnTo>
                <a:lnTo>
                  <a:pt x="913617" y="2540"/>
                </a:lnTo>
                <a:lnTo>
                  <a:pt x="914064" y="2528"/>
                </a:lnTo>
                <a:lnTo>
                  <a:pt x="815082" y="0"/>
                </a:lnTo>
                <a:close/>
              </a:path>
              <a:path w="5607050" h="1028700">
                <a:moveTo>
                  <a:pt x="914074" y="19050"/>
                </a:moveTo>
                <a:lnTo>
                  <a:pt x="913637" y="34290"/>
                </a:lnTo>
                <a:lnTo>
                  <a:pt x="914530" y="34290"/>
                </a:lnTo>
                <a:lnTo>
                  <a:pt x="914074" y="19050"/>
                </a:lnTo>
                <a:close/>
              </a:path>
              <a:path w="5607050" h="1028700">
                <a:moveTo>
                  <a:pt x="1013005" y="0"/>
                </a:moveTo>
                <a:lnTo>
                  <a:pt x="914064" y="2528"/>
                </a:lnTo>
                <a:lnTo>
                  <a:pt x="914510" y="2540"/>
                </a:lnTo>
                <a:lnTo>
                  <a:pt x="914172" y="14846"/>
                </a:lnTo>
                <a:lnTo>
                  <a:pt x="914094" y="19136"/>
                </a:lnTo>
                <a:lnTo>
                  <a:pt x="914530" y="34290"/>
                </a:lnTo>
                <a:lnTo>
                  <a:pt x="1013694" y="31755"/>
                </a:lnTo>
                <a:lnTo>
                  <a:pt x="1013246" y="31750"/>
                </a:lnTo>
                <a:lnTo>
                  <a:pt x="1013367" y="22860"/>
                </a:lnTo>
                <a:lnTo>
                  <a:pt x="1013432" y="14846"/>
                </a:lnTo>
                <a:lnTo>
                  <a:pt x="1013005" y="0"/>
                </a:lnTo>
                <a:close/>
              </a:path>
              <a:path w="5607050" h="1028700">
                <a:moveTo>
                  <a:pt x="1708830" y="34289"/>
                </a:moveTo>
                <a:close/>
              </a:path>
              <a:path w="5607050" h="1028700">
                <a:moveTo>
                  <a:pt x="1709423" y="19050"/>
                </a:moveTo>
                <a:lnTo>
                  <a:pt x="1708978" y="30480"/>
                </a:lnTo>
                <a:lnTo>
                  <a:pt x="1708863" y="34290"/>
                </a:lnTo>
                <a:lnTo>
                  <a:pt x="1709423" y="19050"/>
                </a:lnTo>
                <a:close/>
              </a:path>
              <a:path w="5607050" h="1028700">
                <a:moveTo>
                  <a:pt x="2703571" y="19050"/>
                </a:moveTo>
                <a:lnTo>
                  <a:pt x="2703515" y="34290"/>
                </a:lnTo>
                <a:lnTo>
                  <a:pt x="2704134" y="34290"/>
                </a:lnTo>
                <a:lnTo>
                  <a:pt x="2703571" y="19050"/>
                </a:lnTo>
                <a:close/>
              </a:path>
              <a:path w="5607050" h="1028700">
                <a:moveTo>
                  <a:pt x="2802944" y="2540"/>
                </a:moveTo>
                <a:lnTo>
                  <a:pt x="2703580" y="2540"/>
                </a:lnTo>
                <a:lnTo>
                  <a:pt x="2703618" y="20319"/>
                </a:lnTo>
                <a:lnTo>
                  <a:pt x="2704134" y="34290"/>
                </a:lnTo>
                <a:lnTo>
                  <a:pt x="2802944" y="34290"/>
                </a:lnTo>
                <a:lnTo>
                  <a:pt x="2802944" y="2540"/>
                </a:lnTo>
                <a:close/>
              </a:path>
              <a:path w="5607050" h="1028700">
                <a:moveTo>
                  <a:pt x="2802977" y="19050"/>
                </a:moveTo>
                <a:lnTo>
                  <a:pt x="2802944" y="34290"/>
                </a:lnTo>
                <a:lnTo>
                  <a:pt x="2802977" y="19050"/>
                </a:lnTo>
                <a:close/>
              </a:path>
              <a:path w="5607050" h="1028700">
                <a:moveTo>
                  <a:pt x="2902373" y="2540"/>
                </a:moveTo>
                <a:lnTo>
                  <a:pt x="2803010" y="2540"/>
                </a:lnTo>
                <a:lnTo>
                  <a:pt x="2803010" y="34290"/>
                </a:lnTo>
                <a:lnTo>
                  <a:pt x="2902152" y="34290"/>
                </a:lnTo>
                <a:lnTo>
                  <a:pt x="2902335" y="22860"/>
                </a:lnTo>
                <a:lnTo>
                  <a:pt x="2902373" y="2540"/>
                </a:lnTo>
                <a:close/>
              </a:path>
              <a:path w="5607050" h="1028700">
                <a:moveTo>
                  <a:pt x="2902660" y="2540"/>
                </a:moveTo>
                <a:lnTo>
                  <a:pt x="2902471" y="14846"/>
                </a:lnTo>
                <a:lnTo>
                  <a:pt x="2902439" y="34290"/>
                </a:lnTo>
                <a:lnTo>
                  <a:pt x="3001308" y="34290"/>
                </a:lnTo>
                <a:lnTo>
                  <a:pt x="3001793" y="19685"/>
                </a:lnTo>
                <a:lnTo>
                  <a:pt x="3002048" y="3810"/>
                </a:lnTo>
                <a:lnTo>
                  <a:pt x="2902660" y="2540"/>
                </a:lnTo>
                <a:close/>
              </a:path>
              <a:path w="5607050" h="1028700">
                <a:moveTo>
                  <a:pt x="5189733" y="0"/>
                </a:moveTo>
                <a:lnTo>
                  <a:pt x="5189264" y="14846"/>
                </a:lnTo>
                <a:lnTo>
                  <a:pt x="5189272" y="17014"/>
                </a:lnTo>
                <a:lnTo>
                  <a:pt x="5189792" y="31750"/>
                </a:lnTo>
                <a:lnTo>
                  <a:pt x="5189367" y="31766"/>
                </a:lnTo>
                <a:lnTo>
                  <a:pt x="5288159" y="34290"/>
                </a:lnTo>
                <a:lnTo>
                  <a:pt x="5288639" y="19685"/>
                </a:lnTo>
                <a:lnTo>
                  <a:pt x="5288895" y="3810"/>
                </a:lnTo>
                <a:lnTo>
                  <a:pt x="5289162" y="3810"/>
                </a:lnTo>
                <a:lnTo>
                  <a:pt x="5189733" y="0"/>
                </a:lnTo>
                <a:close/>
              </a:path>
              <a:path w="5607050" h="1028700">
                <a:moveTo>
                  <a:pt x="5288660" y="19058"/>
                </a:moveTo>
                <a:lnTo>
                  <a:pt x="5288159" y="34290"/>
                </a:lnTo>
                <a:lnTo>
                  <a:pt x="5288426" y="34290"/>
                </a:lnTo>
                <a:lnTo>
                  <a:pt x="5288660" y="19058"/>
                </a:lnTo>
                <a:close/>
              </a:path>
              <a:path w="5607050" h="1028700">
                <a:moveTo>
                  <a:pt x="1610554" y="0"/>
                </a:moveTo>
                <a:lnTo>
                  <a:pt x="1610030" y="14846"/>
                </a:lnTo>
                <a:lnTo>
                  <a:pt x="1610072" y="17014"/>
                </a:lnTo>
                <a:lnTo>
                  <a:pt x="1610999" y="30480"/>
                </a:lnTo>
                <a:lnTo>
                  <a:pt x="1610997" y="31755"/>
                </a:lnTo>
                <a:lnTo>
                  <a:pt x="1610614" y="31780"/>
                </a:lnTo>
                <a:lnTo>
                  <a:pt x="1708830" y="34289"/>
                </a:lnTo>
                <a:lnTo>
                  <a:pt x="1709983" y="3810"/>
                </a:lnTo>
                <a:lnTo>
                  <a:pt x="1610554" y="0"/>
                </a:lnTo>
                <a:close/>
              </a:path>
              <a:path w="5607050" h="1028700">
                <a:moveTo>
                  <a:pt x="5589644" y="16510"/>
                </a:moveTo>
                <a:lnTo>
                  <a:pt x="5573966" y="16510"/>
                </a:lnTo>
                <a:lnTo>
                  <a:pt x="5573778" y="33638"/>
                </a:lnTo>
                <a:lnTo>
                  <a:pt x="5590356" y="33020"/>
                </a:lnTo>
                <a:lnTo>
                  <a:pt x="5589644" y="16510"/>
                </a:lnTo>
                <a:close/>
              </a:path>
              <a:path w="5607050" h="1028700">
                <a:moveTo>
                  <a:pt x="615816" y="17780"/>
                </a:moveTo>
                <a:lnTo>
                  <a:pt x="615038" y="33020"/>
                </a:lnTo>
                <a:lnTo>
                  <a:pt x="615781" y="33057"/>
                </a:lnTo>
                <a:lnTo>
                  <a:pt x="616523" y="33020"/>
                </a:lnTo>
                <a:lnTo>
                  <a:pt x="615816" y="17780"/>
                </a:lnTo>
                <a:close/>
              </a:path>
              <a:path w="5607050" h="1028700">
                <a:moveTo>
                  <a:pt x="4095493" y="17780"/>
                </a:moveTo>
                <a:lnTo>
                  <a:pt x="4095087" y="33020"/>
                </a:lnTo>
                <a:lnTo>
                  <a:pt x="4095646" y="33034"/>
                </a:lnTo>
                <a:lnTo>
                  <a:pt x="4096019" y="33020"/>
                </a:lnTo>
                <a:lnTo>
                  <a:pt x="4095493" y="17780"/>
                </a:lnTo>
                <a:close/>
              </a:path>
              <a:path w="5607050" h="1028700">
                <a:moveTo>
                  <a:pt x="1013677" y="0"/>
                </a:moveTo>
                <a:lnTo>
                  <a:pt x="1013555" y="19136"/>
                </a:lnTo>
                <a:lnTo>
                  <a:pt x="1013918" y="31750"/>
                </a:lnTo>
                <a:lnTo>
                  <a:pt x="1013694" y="31755"/>
                </a:lnTo>
                <a:lnTo>
                  <a:pt x="1112675" y="33020"/>
                </a:lnTo>
                <a:lnTo>
                  <a:pt x="1112894" y="16510"/>
                </a:lnTo>
                <a:lnTo>
                  <a:pt x="1112975" y="1270"/>
                </a:lnTo>
                <a:lnTo>
                  <a:pt x="1113105" y="1270"/>
                </a:lnTo>
                <a:lnTo>
                  <a:pt x="1013677" y="0"/>
                </a:lnTo>
                <a:close/>
              </a:path>
              <a:path w="5607050" h="1028700">
                <a:moveTo>
                  <a:pt x="1112885" y="17527"/>
                </a:moveTo>
                <a:lnTo>
                  <a:pt x="1112675" y="33020"/>
                </a:lnTo>
                <a:lnTo>
                  <a:pt x="1112806" y="33020"/>
                </a:lnTo>
                <a:lnTo>
                  <a:pt x="1112885" y="17527"/>
                </a:lnTo>
                <a:close/>
              </a:path>
              <a:path w="5607050" h="1028700">
                <a:moveTo>
                  <a:pt x="1212404" y="1270"/>
                </a:moveTo>
                <a:lnTo>
                  <a:pt x="1113105" y="1270"/>
                </a:lnTo>
                <a:lnTo>
                  <a:pt x="1112921" y="14846"/>
                </a:lnTo>
                <a:lnTo>
                  <a:pt x="1112806" y="33020"/>
                </a:lnTo>
                <a:lnTo>
                  <a:pt x="1211837" y="33020"/>
                </a:lnTo>
                <a:lnTo>
                  <a:pt x="1212249" y="19448"/>
                </a:lnTo>
                <a:lnTo>
                  <a:pt x="1212371" y="7535"/>
                </a:lnTo>
                <a:lnTo>
                  <a:pt x="1212404" y="1270"/>
                </a:lnTo>
                <a:close/>
              </a:path>
              <a:path w="5607050" h="1028700">
                <a:moveTo>
                  <a:pt x="1212802" y="1270"/>
                </a:moveTo>
                <a:lnTo>
                  <a:pt x="1212319" y="17780"/>
                </a:lnTo>
                <a:lnTo>
                  <a:pt x="1212235" y="33020"/>
                </a:lnTo>
                <a:lnTo>
                  <a:pt x="1311377" y="33020"/>
                </a:lnTo>
                <a:lnTo>
                  <a:pt x="1311655" y="23496"/>
                </a:lnTo>
                <a:lnTo>
                  <a:pt x="1311610" y="14846"/>
                </a:lnTo>
                <a:lnTo>
                  <a:pt x="1311390" y="5080"/>
                </a:lnTo>
                <a:lnTo>
                  <a:pt x="1311894" y="5067"/>
                </a:lnTo>
                <a:lnTo>
                  <a:pt x="1212802" y="1270"/>
                </a:lnTo>
                <a:close/>
              </a:path>
              <a:path w="5607050" h="1028700">
                <a:moveTo>
                  <a:pt x="3200652" y="17780"/>
                </a:moveTo>
                <a:lnTo>
                  <a:pt x="3200978" y="33020"/>
                </a:lnTo>
                <a:lnTo>
                  <a:pt x="3201550" y="33012"/>
                </a:lnTo>
                <a:lnTo>
                  <a:pt x="3200652" y="17780"/>
                </a:lnTo>
                <a:close/>
              </a:path>
              <a:path w="5607050" h="1028700">
                <a:moveTo>
                  <a:pt x="3201550" y="33012"/>
                </a:moveTo>
                <a:lnTo>
                  <a:pt x="3200978" y="33020"/>
                </a:lnTo>
                <a:lnTo>
                  <a:pt x="3201550" y="33020"/>
                </a:lnTo>
                <a:close/>
              </a:path>
              <a:path w="5607050" h="1028700">
                <a:moveTo>
                  <a:pt x="4294714" y="0"/>
                </a:moveTo>
                <a:lnTo>
                  <a:pt x="4294329" y="15240"/>
                </a:lnTo>
                <a:lnTo>
                  <a:pt x="4295000" y="30480"/>
                </a:lnTo>
                <a:lnTo>
                  <a:pt x="4294648" y="30497"/>
                </a:lnTo>
                <a:lnTo>
                  <a:pt x="4393373" y="33020"/>
                </a:lnTo>
                <a:lnTo>
                  <a:pt x="4393758" y="17780"/>
                </a:lnTo>
                <a:lnTo>
                  <a:pt x="4394058" y="2540"/>
                </a:lnTo>
                <a:lnTo>
                  <a:pt x="4294714" y="0"/>
                </a:lnTo>
                <a:close/>
              </a:path>
              <a:path w="5607050" h="1028700">
                <a:moveTo>
                  <a:pt x="4393757" y="17809"/>
                </a:moveTo>
                <a:lnTo>
                  <a:pt x="4393373" y="33020"/>
                </a:lnTo>
                <a:lnTo>
                  <a:pt x="4393757" y="17809"/>
                </a:lnTo>
                <a:close/>
              </a:path>
              <a:path w="5607050" h="1028700">
                <a:moveTo>
                  <a:pt x="4692045" y="17148"/>
                </a:moveTo>
                <a:lnTo>
                  <a:pt x="4692097" y="33020"/>
                </a:lnTo>
                <a:lnTo>
                  <a:pt x="4692807" y="33020"/>
                </a:lnTo>
                <a:lnTo>
                  <a:pt x="4692045" y="17148"/>
                </a:lnTo>
                <a:close/>
              </a:path>
              <a:path w="5607050" h="1028700">
                <a:moveTo>
                  <a:pt x="4791422" y="1270"/>
                </a:moveTo>
                <a:lnTo>
                  <a:pt x="4691993" y="1270"/>
                </a:lnTo>
                <a:lnTo>
                  <a:pt x="4692106" y="18413"/>
                </a:lnTo>
                <a:lnTo>
                  <a:pt x="4692807" y="33020"/>
                </a:lnTo>
                <a:lnTo>
                  <a:pt x="4791461" y="33020"/>
                </a:lnTo>
                <a:lnTo>
                  <a:pt x="4791422" y="1270"/>
                </a:lnTo>
                <a:close/>
              </a:path>
              <a:path w="5607050" h="1028700">
                <a:moveTo>
                  <a:pt x="4791477" y="17780"/>
                </a:moveTo>
                <a:lnTo>
                  <a:pt x="4791461" y="33020"/>
                </a:lnTo>
                <a:lnTo>
                  <a:pt x="4791477" y="17780"/>
                </a:lnTo>
                <a:close/>
              </a:path>
              <a:path w="5607050" h="1028700">
                <a:moveTo>
                  <a:pt x="4890877" y="1270"/>
                </a:moveTo>
                <a:lnTo>
                  <a:pt x="4791488" y="1270"/>
                </a:lnTo>
                <a:lnTo>
                  <a:pt x="4791527" y="33020"/>
                </a:lnTo>
                <a:lnTo>
                  <a:pt x="4890890" y="33020"/>
                </a:lnTo>
                <a:lnTo>
                  <a:pt x="4890877" y="1270"/>
                </a:lnTo>
                <a:close/>
              </a:path>
              <a:path w="5607050" h="1028700">
                <a:moveTo>
                  <a:pt x="4890903" y="17780"/>
                </a:moveTo>
                <a:lnTo>
                  <a:pt x="4890890" y="33020"/>
                </a:lnTo>
                <a:lnTo>
                  <a:pt x="4890903" y="17780"/>
                </a:lnTo>
                <a:close/>
              </a:path>
              <a:path w="5607050" h="1028700">
                <a:moveTo>
                  <a:pt x="4990306" y="1270"/>
                </a:moveTo>
                <a:lnTo>
                  <a:pt x="4890916" y="1270"/>
                </a:lnTo>
                <a:lnTo>
                  <a:pt x="4890929" y="33020"/>
                </a:lnTo>
                <a:lnTo>
                  <a:pt x="4989993" y="33020"/>
                </a:lnTo>
                <a:lnTo>
                  <a:pt x="4990321" y="17647"/>
                </a:lnTo>
                <a:lnTo>
                  <a:pt x="4990306" y="1270"/>
                </a:lnTo>
                <a:close/>
              </a:path>
              <a:path w="5607050" h="1028700">
                <a:moveTo>
                  <a:pt x="4990671" y="1270"/>
                </a:moveTo>
                <a:lnTo>
                  <a:pt x="4990381" y="14846"/>
                </a:lnTo>
                <a:lnTo>
                  <a:pt x="4990358" y="33020"/>
                </a:lnTo>
                <a:lnTo>
                  <a:pt x="5089474" y="33020"/>
                </a:lnTo>
                <a:lnTo>
                  <a:pt x="5089670" y="23496"/>
                </a:lnTo>
                <a:lnTo>
                  <a:pt x="5089590" y="14846"/>
                </a:lnTo>
                <a:lnTo>
                  <a:pt x="5089201" y="3810"/>
                </a:lnTo>
                <a:lnTo>
                  <a:pt x="5089561" y="3796"/>
                </a:lnTo>
                <a:lnTo>
                  <a:pt x="4990671" y="1270"/>
                </a:lnTo>
                <a:close/>
              </a:path>
              <a:path w="5607050" h="1028700">
                <a:moveTo>
                  <a:pt x="3299713" y="0"/>
                </a:moveTo>
                <a:lnTo>
                  <a:pt x="3200326" y="2540"/>
                </a:lnTo>
                <a:lnTo>
                  <a:pt x="3200625" y="16510"/>
                </a:lnTo>
                <a:lnTo>
                  <a:pt x="3200750" y="19448"/>
                </a:lnTo>
                <a:lnTo>
                  <a:pt x="3201550" y="33012"/>
                </a:lnTo>
                <a:lnTo>
                  <a:pt x="3299151" y="31765"/>
                </a:lnTo>
                <a:lnTo>
                  <a:pt x="3298997" y="31755"/>
                </a:lnTo>
                <a:lnTo>
                  <a:pt x="3298998" y="30480"/>
                </a:lnTo>
                <a:lnTo>
                  <a:pt x="3299940" y="17269"/>
                </a:lnTo>
                <a:lnTo>
                  <a:pt x="3300018" y="14846"/>
                </a:lnTo>
                <a:lnTo>
                  <a:pt x="3299713" y="0"/>
                </a:lnTo>
                <a:close/>
              </a:path>
              <a:path w="5607050" h="1028700">
                <a:moveTo>
                  <a:pt x="3498940" y="16510"/>
                </a:moveTo>
                <a:lnTo>
                  <a:pt x="3497844" y="30480"/>
                </a:lnTo>
                <a:lnTo>
                  <a:pt x="3497828" y="31755"/>
                </a:lnTo>
                <a:lnTo>
                  <a:pt x="3498758" y="31827"/>
                </a:lnTo>
                <a:lnTo>
                  <a:pt x="3499875" y="31755"/>
                </a:lnTo>
                <a:lnTo>
                  <a:pt x="3499879" y="30480"/>
                </a:lnTo>
                <a:lnTo>
                  <a:pt x="3498940" y="16510"/>
                </a:lnTo>
                <a:close/>
              </a:path>
              <a:path w="5607050" h="1028700">
                <a:moveTo>
                  <a:pt x="1908240" y="15874"/>
                </a:moveTo>
                <a:lnTo>
                  <a:pt x="1907372" y="30480"/>
                </a:lnTo>
                <a:lnTo>
                  <a:pt x="1907408" y="31755"/>
                </a:lnTo>
                <a:lnTo>
                  <a:pt x="1908467" y="31809"/>
                </a:lnTo>
                <a:lnTo>
                  <a:pt x="1909314" y="31755"/>
                </a:lnTo>
                <a:lnTo>
                  <a:pt x="1909311" y="30480"/>
                </a:lnTo>
                <a:lnTo>
                  <a:pt x="1908240" y="15874"/>
                </a:lnTo>
                <a:close/>
              </a:path>
              <a:path w="5607050" h="1028700">
                <a:moveTo>
                  <a:pt x="416996" y="16510"/>
                </a:moveTo>
                <a:lnTo>
                  <a:pt x="416114" y="30480"/>
                </a:lnTo>
                <a:lnTo>
                  <a:pt x="416129" y="31755"/>
                </a:lnTo>
                <a:lnTo>
                  <a:pt x="416914" y="31776"/>
                </a:lnTo>
                <a:lnTo>
                  <a:pt x="417615" y="31750"/>
                </a:lnTo>
                <a:lnTo>
                  <a:pt x="416996" y="16510"/>
                </a:lnTo>
                <a:close/>
              </a:path>
              <a:path w="5607050" h="1028700">
                <a:moveTo>
                  <a:pt x="3896613" y="16511"/>
                </a:moveTo>
                <a:lnTo>
                  <a:pt x="3895998" y="30480"/>
                </a:lnTo>
                <a:lnTo>
                  <a:pt x="3896054" y="31755"/>
                </a:lnTo>
                <a:lnTo>
                  <a:pt x="3896746" y="31776"/>
                </a:lnTo>
                <a:lnTo>
                  <a:pt x="3897159" y="31755"/>
                </a:lnTo>
                <a:lnTo>
                  <a:pt x="3897216" y="30480"/>
                </a:lnTo>
                <a:lnTo>
                  <a:pt x="3896613" y="16511"/>
                </a:lnTo>
                <a:close/>
              </a:path>
              <a:path w="5607050" h="1028700">
                <a:moveTo>
                  <a:pt x="1609994" y="15874"/>
                </a:moveTo>
                <a:lnTo>
                  <a:pt x="1609434" y="31750"/>
                </a:lnTo>
                <a:lnTo>
                  <a:pt x="1610997" y="31755"/>
                </a:lnTo>
                <a:lnTo>
                  <a:pt x="1610999" y="30480"/>
                </a:lnTo>
                <a:lnTo>
                  <a:pt x="1609994" y="15874"/>
                </a:lnTo>
                <a:close/>
              </a:path>
              <a:path w="5607050" h="1028700">
                <a:moveTo>
                  <a:pt x="814645" y="15875"/>
                </a:moveTo>
                <a:lnTo>
                  <a:pt x="814208" y="31750"/>
                </a:lnTo>
                <a:lnTo>
                  <a:pt x="815259" y="31776"/>
                </a:lnTo>
                <a:lnTo>
                  <a:pt x="815590" y="31755"/>
                </a:lnTo>
                <a:lnTo>
                  <a:pt x="815596" y="30480"/>
                </a:lnTo>
                <a:lnTo>
                  <a:pt x="814645" y="15875"/>
                </a:lnTo>
                <a:close/>
              </a:path>
              <a:path w="5607050" h="1028700">
                <a:moveTo>
                  <a:pt x="5189232" y="15875"/>
                </a:moveTo>
                <a:lnTo>
                  <a:pt x="5188730" y="31750"/>
                </a:lnTo>
                <a:lnTo>
                  <a:pt x="5189387" y="31765"/>
                </a:lnTo>
                <a:lnTo>
                  <a:pt x="5189792" y="31750"/>
                </a:lnTo>
                <a:lnTo>
                  <a:pt x="5189232" y="15875"/>
                </a:lnTo>
                <a:close/>
              </a:path>
              <a:path w="5607050" h="1028700">
                <a:moveTo>
                  <a:pt x="3300039" y="15876"/>
                </a:moveTo>
                <a:lnTo>
                  <a:pt x="3298998" y="30480"/>
                </a:lnTo>
                <a:lnTo>
                  <a:pt x="3298997" y="31755"/>
                </a:lnTo>
                <a:lnTo>
                  <a:pt x="3300365" y="31750"/>
                </a:lnTo>
                <a:lnTo>
                  <a:pt x="3300039" y="15876"/>
                </a:lnTo>
                <a:close/>
              </a:path>
              <a:path w="5607050" h="1028700">
                <a:moveTo>
                  <a:pt x="1013461" y="15875"/>
                </a:moveTo>
                <a:lnTo>
                  <a:pt x="1013246" y="31750"/>
                </a:lnTo>
                <a:lnTo>
                  <a:pt x="1013918" y="31750"/>
                </a:lnTo>
                <a:lnTo>
                  <a:pt x="1013461" y="15875"/>
                </a:lnTo>
                <a:close/>
              </a:path>
              <a:path w="5607050" h="1028700">
                <a:moveTo>
                  <a:pt x="2405237" y="31749"/>
                </a:moveTo>
                <a:close/>
              </a:path>
              <a:path w="5607050" h="1028700">
                <a:moveTo>
                  <a:pt x="2504797" y="0"/>
                </a:moveTo>
                <a:lnTo>
                  <a:pt x="2405367" y="0"/>
                </a:lnTo>
                <a:lnTo>
                  <a:pt x="2405276" y="31750"/>
                </a:lnTo>
                <a:lnTo>
                  <a:pt x="2503723" y="31750"/>
                </a:lnTo>
                <a:lnTo>
                  <a:pt x="2504614" y="17718"/>
                </a:lnTo>
                <a:lnTo>
                  <a:pt x="2504731" y="15240"/>
                </a:lnTo>
                <a:lnTo>
                  <a:pt x="2504797" y="0"/>
                </a:lnTo>
                <a:close/>
              </a:path>
              <a:path w="5607050" h="1028700">
                <a:moveTo>
                  <a:pt x="2505740" y="0"/>
                </a:moveTo>
                <a:lnTo>
                  <a:pt x="2504774" y="15199"/>
                </a:lnTo>
                <a:lnTo>
                  <a:pt x="2504666" y="31750"/>
                </a:lnTo>
                <a:lnTo>
                  <a:pt x="2603555" y="31750"/>
                </a:lnTo>
                <a:lnTo>
                  <a:pt x="2604079" y="23496"/>
                </a:lnTo>
                <a:lnTo>
                  <a:pt x="2603968" y="17014"/>
                </a:lnTo>
                <a:lnTo>
                  <a:pt x="2603574" y="6350"/>
                </a:lnTo>
                <a:lnTo>
                  <a:pt x="2604570" y="6311"/>
                </a:lnTo>
                <a:lnTo>
                  <a:pt x="2505740" y="0"/>
                </a:lnTo>
                <a:close/>
              </a:path>
              <a:path w="5607050" h="1028700">
                <a:moveTo>
                  <a:pt x="2405328" y="0"/>
                </a:moveTo>
                <a:lnTo>
                  <a:pt x="2305941" y="0"/>
                </a:lnTo>
                <a:lnTo>
                  <a:pt x="2305943" y="15874"/>
                </a:lnTo>
                <a:lnTo>
                  <a:pt x="2306612" y="30480"/>
                </a:lnTo>
                <a:lnTo>
                  <a:pt x="2306467" y="30487"/>
                </a:lnTo>
                <a:lnTo>
                  <a:pt x="2405237" y="31749"/>
                </a:lnTo>
                <a:lnTo>
                  <a:pt x="2405302" y="15240"/>
                </a:lnTo>
                <a:lnTo>
                  <a:pt x="2405328" y="0"/>
                </a:lnTo>
                <a:close/>
              </a:path>
              <a:path w="5607050" h="1028700">
                <a:moveTo>
                  <a:pt x="4294329" y="15240"/>
                </a:moveTo>
                <a:lnTo>
                  <a:pt x="4293945" y="30480"/>
                </a:lnTo>
                <a:lnTo>
                  <a:pt x="4294648" y="30497"/>
                </a:lnTo>
                <a:lnTo>
                  <a:pt x="4295000" y="30480"/>
                </a:lnTo>
                <a:lnTo>
                  <a:pt x="4294329" y="15240"/>
                </a:lnTo>
                <a:close/>
              </a:path>
              <a:path w="5607050" h="1028700">
                <a:moveTo>
                  <a:pt x="2305914" y="15241"/>
                </a:moveTo>
                <a:lnTo>
                  <a:pt x="2305888" y="30480"/>
                </a:lnTo>
                <a:lnTo>
                  <a:pt x="2306612" y="30480"/>
                </a:lnTo>
                <a:lnTo>
                  <a:pt x="2305914" y="15241"/>
                </a:lnTo>
                <a:close/>
              </a:path>
              <a:path w="5607050" h="1028700">
                <a:moveTo>
                  <a:pt x="3598372" y="22860"/>
                </a:moveTo>
                <a:lnTo>
                  <a:pt x="3598339" y="23317"/>
                </a:lnTo>
                <a:lnTo>
                  <a:pt x="3598372" y="22860"/>
                </a:lnTo>
                <a:close/>
              </a:path>
              <a:path w="5607050" h="1028700">
                <a:moveTo>
                  <a:pt x="3101223" y="22860"/>
                </a:moveTo>
                <a:lnTo>
                  <a:pt x="3101210" y="23265"/>
                </a:lnTo>
                <a:lnTo>
                  <a:pt x="3101223" y="22860"/>
                </a:lnTo>
                <a:close/>
              </a:path>
              <a:path w="5607050" h="1028700">
                <a:moveTo>
                  <a:pt x="3101244" y="22860"/>
                </a:moveTo>
                <a:lnTo>
                  <a:pt x="3101236" y="23100"/>
                </a:lnTo>
                <a:lnTo>
                  <a:pt x="3101244" y="22860"/>
                </a:lnTo>
                <a:close/>
              </a:path>
              <a:path w="5607050" h="1028700">
                <a:moveTo>
                  <a:pt x="3598326" y="22860"/>
                </a:moveTo>
                <a:lnTo>
                  <a:pt x="3598313" y="23049"/>
                </a:lnTo>
                <a:lnTo>
                  <a:pt x="3598326" y="22860"/>
                </a:lnTo>
                <a:close/>
              </a:path>
              <a:path w="5607050" h="1028700">
                <a:moveTo>
                  <a:pt x="3399501" y="7535"/>
                </a:moveTo>
                <a:lnTo>
                  <a:pt x="3398402" y="7620"/>
                </a:lnTo>
                <a:lnTo>
                  <a:pt x="3399468" y="22861"/>
                </a:lnTo>
                <a:lnTo>
                  <a:pt x="3400600" y="7620"/>
                </a:lnTo>
                <a:lnTo>
                  <a:pt x="3399501" y="7535"/>
                </a:lnTo>
                <a:close/>
              </a:path>
              <a:path w="5607050" h="1028700">
                <a:moveTo>
                  <a:pt x="119020" y="7613"/>
                </a:moveTo>
                <a:lnTo>
                  <a:pt x="118522" y="7620"/>
                </a:lnTo>
                <a:lnTo>
                  <a:pt x="118724" y="22860"/>
                </a:lnTo>
                <a:lnTo>
                  <a:pt x="119184" y="7620"/>
                </a:lnTo>
                <a:lnTo>
                  <a:pt x="119020" y="7613"/>
                </a:lnTo>
                <a:close/>
              </a:path>
              <a:path w="5607050" h="1028700">
                <a:moveTo>
                  <a:pt x="1808233" y="7575"/>
                </a:moveTo>
                <a:lnTo>
                  <a:pt x="1807647" y="7620"/>
                </a:lnTo>
                <a:lnTo>
                  <a:pt x="1808811" y="22860"/>
                </a:lnTo>
                <a:lnTo>
                  <a:pt x="1809404" y="7620"/>
                </a:lnTo>
                <a:lnTo>
                  <a:pt x="1808233" y="7575"/>
                </a:lnTo>
                <a:close/>
              </a:path>
              <a:path w="5607050" h="1028700">
                <a:moveTo>
                  <a:pt x="3100936" y="7588"/>
                </a:moveTo>
                <a:lnTo>
                  <a:pt x="3100325" y="7620"/>
                </a:lnTo>
                <a:lnTo>
                  <a:pt x="3101187" y="22860"/>
                </a:lnTo>
                <a:lnTo>
                  <a:pt x="3101751" y="7620"/>
                </a:lnTo>
                <a:lnTo>
                  <a:pt x="3100936" y="7588"/>
                </a:lnTo>
                <a:close/>
              </a:path>
              <a:path w="5607050" h="1028700">
                <a:moveTo>
                  <a:pt x="3599067" y="7589"/>
                </a:moveTo>
                <a:lnTo>
                  <a:pt x="3597857" y="7620"/>
                </a:lnTo>
                <a:lnTo>
                  <a:pt x="3598307" y="22860"/>
                </a:lnTo>
                <a:lnTo>
                  <a:pt x="3599471" y="7620"/>
                </a:lnTo>
                <a:lnTo>
                  <a:pt x="3599067" y="7589"/>
                </a:lnTo>
                <a:close/>
              </a:path>
              <a:path w="5607050" h="1028700">
                <a:moveTo>
                  <a:pt x="1510131" y="6307"/>
                </a:moveTo>
                <a:lnTo>
                  <a:pt x="1509472" y="6350"/>
                </a:lnTo>
                <a:lnTo>
                  <a:pt x="1510565" y="22225"/>
                </a:lnTo>
                <a:lnTo>
                  <a:pt x="1511230" y="6350"/>
                </a:lnTo>
                <a:lnTo>
                  <a:pt x="1510131" y="6307"/>
                </a:lnTo>
                <a:close/>
              </a:path>
              <a:path w="5607050" h="1028700">
                <a:moveTo>
                  <a:pt x="714974" y="6299"/>
                </a:moveTo>
                <a:lnTo>
                  <a:pt x="714181" y="6350"/>
                </a:lnTo>
                <a:lnTo>
                  <a:pt x="715216" y="22225"/>
                </a:lnTo>
                <a:lnTo>
                  <a:pt x="715965" y="6350"/>
                </a:lnTo>
                <a:lnTo>
                  <a:pt x="714974" y="6299"/>
                </a:lnTo>
                <a:close/>
              </a:path>
              <a:path w="5607050" h="1028700">
                <a:moveTo>
                  <a:pt x="2205830" y="3816"/>
                </a:moveTo>
                <a:lnTo>
                  <a:pt x="2106648" y="6350"/>
                </a:lnTo>
                <a:lnTo>
                  <a:pt x="2107098" y="22225"/>
                </a:lnTo>
                <a:lnTo>
                  <a:pt x="2107267" y="6350"/>
                </a:lnTo>
                <a:lnTo>
                  <a:pt x="2205941" y="6350"/>
                </a:lnTo>
                <a:lnTo>
                  <a:pt x="2205830" y="3816"/>
                </a:lnTo>
                <a:close/>
              </a:path>
              <a:path w="5607050" h="1028700">
                <a:moveTo>
                  <a:pt x="2604570" y="6311"/>
                </a:moveTo>
                <a:lnTo>
                  <a:pt x="2603574" y="6350"/>
                </a:lnTo>
                <a:lnTo>
                  <a:pt x="2604160" y="22225"/>
                </a:lnTo>
                <a:lnTo>
                  <a:pt x="2605169" y="6350"/>
                </a:lnTo>
                <a:lnTo>
                  <a:pt x="2604570" y="6311"/>
                </a:lnTo>
                <a:close/>
              </a:path>
              <a:path w="5607050" h="1028700">
                <a:moveTo>
                  <a:pt x="4592250" y="6329"/>
                </a:moveTo>
                <a:lnTo>
                  <a:pt x="4591854" y="6350"/>
                </a:lnTo>
                <a:lnTo>
                  <a:pt x="4592616" y="22222"/>
                </a:lnTo>
                <a:lnTo>
                  <a:pt x="4593040" y="6350"/>
                </a:lnTo>
                <a:lnTo>
                  <a:pt x="4592250" y="6329"/>
                </a:lnTo>
                <a:close/>
              </a:path>
              <a:path w="5607050" h="1028700">
                <a:moveTo>
                  <a:pt x="516436" y="21590"/>
                </a:moveTo>
                <a:lnTo>
                  <a:pt x="516415" y="21950"/>
                </a:lnTo>
                <a:lnTo>
                  <a:pt x="516436" y="21590"/>
                </a:lnTo>
                <a:close/>
              </a:path>
              <a:path w="5607050" h="1028700">
                <a:moveTo>
                  <a:pt x="516399" y="21590"/>
                </a:moveTo>
                <a:lnTo>
                  <a:pt x="516383" y="21876"/>
                </a:lnTo>
                <a:lnTo>
                  <a:pt x="516399" y="21590"/>
                </a:lnTo>
                <a:close/>
              </a:path>
              <a:path w="5607050" h="1028700">
                <a:moveTo>
                  <a:pt x="218153" y="21590"/>
                </a:moveTo>
                <a:close/>
              </a:path>
              <a:path w="5607050" h="1028700">
                <a:moveTo>
                  <a:pt x="516589" y="6302"/>
                </a:moveTo>
                <a:lnTo>
                  <a:pt x="515663" y="6350"/>
                </a:lnTo>
                <a:lnTo>
                  <a:pt x="516370" y="21590"/>
                </a:lnTo>
                <a:lnTo>
                  <a:pt x="517330" y="6350"/>
                </a:lnTo>
                <a:lnTo>
                  <a:pt x="516589" y="6302"/>
                </a:lnTo>
                <a:close/>
              </a:path>
              <a:path w="5607050" h="1028700">
                <a:moveTo>
                  <a:pt x="2008612" y="6350"/>
                </a:moveTo>
                <a:lnTo>
                  <a:pt x="2007838" y="6350"/>
                </a:lnTo>
                <a:lnTo>
                  <a:pt x="2007669" y="21588"/>
                </a:lnTo>
                <a:lnTo>
                  <a:pt x="2008612" y="6350"/>
                </a:lnTo>
                <a:close/>
              </a:path>
              <a:path w="5607050" h="1028700">
                <a:moveTo>
                  <a:pt x="5588986" y="1270"/>
                </a:moveTo>
                <a:lnTo>
                  <a:pt x="5486874" y="5080"/>
                </a:lnTo>
                <a:lnTo>
                  <a:pt x="5487560" y="20955"/>
                </a:lnTo>
                <a:lnTo>
                  <a:pt x="5487684" y="5080"/>
                </a:lnTo>
                <a:lnTo>
                  <a:pt x="5589150" y="5080"/>
                </a:lnTo>
                <a:lnTo>
                  <a:pt x="5588986" y="1270"/>
                </a:lnTo>
                <a:close/>
              </a:path>
              <a:path w="5607050" h="1028700">
                <a:moveTo>
                  <a:pt x="3797184" y="20320"/>
                </a:moveTo>
                <a:lnTo>
                  <a:pt x="3797184" y="20937"/>
                </a:lnTo>
                <a:lnTo>
                  <a:pt x="3797184" y="20320"/>
                </a:lnTo>
                <a:close/>
              </a:path>
              <a:path w="5607050" h="1028700">
                <a:moveTo>
                  <a:pt x="2305392" y="3810"/>
                </a:moveTo>
                <a:lnTo>
                  <a:pt x="2206077" y="3810"/>
                </a:lnTo>
                <a:lnTo>
                  <a:pt x="2206572" y="20717"/>
                </a:lnTo>
                <a:lnTo>
                  <a:pt x="2206527" y="19050"/>
                </a:lnTo>
                <a:lnTo>
                  <a:pt x="2305908" y="19050"/>
                </a:lnTo>
                <a:lnTo>
                  <a:pt x="2305896" y="14846"/>
                </a:lnTo>
                <a:lnTo>
                  <a:pt x="2305392" y="3810"/>
                </a:lnTo>
                <a:close/>
              </a:path>
              <a:path w="5607050" h="1028700">
                <a:moveTo>
                  <a:pt x="1311768" y="20320"/>
                </a:moveTo>
                <a:lnTo>
                  <a:pt x="1311756" y="20690"/>
                </a:lnTo>
                <a:lnTo>
                  <a:pt x="1311768" y="20320"/>
                </a:lnTo>
                <a:close/>
              </a:path>
              <a:path w="5607050" h="1028700">
                <a:moveTo>
                  <a:pt x="3996069" y="20320"/>
                </a:moveTo>
                <a:lnTo>
                  <a:pt x="3996054" y="20673"/>
                </a:lnTo>
                <a:lnTo>
                  <a:pt x="3996069" y="20320"/>
                </a:lnTo>
                <a:close/>
              </a:path>
              <a:path w="5607050" h="1028700">
                <a:moveTo>
                  <a:pt x="3996042" y="20320"/>
                </a:moveTo>
                <a:lnTo>
                  <a:pt x="3996030" y="20611"/>
                </a:lnTo>
                <a:lnTo>
                  <a:pt x="3996042" y="20320"/>
                </a:lnTo>
                <a:close/>
              </a:path>
              <a:path w="5607050" h="1028700">
                <a:moveTo>
                  <a:pt x="1311748" y="20320"/>
                </a:moveTo>
                <a:lnTo>
                  <a:pt x="1311740" y="20596"/>
                </a:lnTo>
                <a:lnTo>
                  <a:pt x="1311748" y="20320"/>
                </a:lnTo>
                <a:close/>
              </a:path>
              <a:path w="5607050" h="1028700">
                <a:moveTo>
                  <a:pt x="317541" y="20320"/>
                </a:moveTo>
                <a:close/>
              </a:path>
              <a:path w="5607050" h="1028700">
                <a:moveTo>
                  <a:pt x="20581" y="3810"/>
                </a:moveTo>
                <a:lnTo>
                  <a:pt x="20102" y="20320"/>
                </a:lnTo>
                <a:lnTo>
                  <a:pt x="20581" y="3810"/>
                </a:lnTo>
                <a:close/>
              </a:path>
              <a:path w="5607050" h="1028700">
                <a:moveTo>
                  <a:pt x="1311894" y="5067"/>
                </a:moveTo>
                <a:lnTo>
                  <a:pt x="1311390" y="5080"/>
                </a:lnTo>
                <a:lnTo>
                  <a:pt x="1311734" y="20320"/>
                </a:lnTo>
                <a:lnTo>
                  <a:pt x="1312231" y="5080"/>
                </a:lnTo>
                <a:lnTo>
                  <a:pt x="1311894" y="5067"/>
                </a:lnTo>
                <a:close/>
              </a:path>
              <a:path w="5607050" h="1028700">
                <a:moveTo>
                  <a:pt x="3002321" y="3810"/>
                </a:moveTo>
                <a:lnTo>
                  <a:pt x="3001920" y="15874"/>
                </a:lnTo>
                <a:lnTo>
                  <a:pt x="3001793" y="20320"/>
                </a:lnTo>
                <a:lnTo>
                  <a:pt x="3002321" y="3810"/>
                </a:lnTo>
                <a:close/>
              </a:path>
              <a:path w="5607050" h="1028700">
                <a:moveTo>
                  <a:pt x="3697775" y="5080"/>
                </a:moveTo>
                <a:lnTo>
                  <a:pt x="3697286" y="5080"/>
                </a:lnTo>
                <a:lnTo>
                  <a:pt x="3697756" y="20320"/>
                </a:lnTo>
                <a:lnTo>
                  <a:pt x="3697775" y="5080"/>
                </a:lnTo>
                <a:close/>
              </a:path>
              <a:path w="5607050" h="1028700">
                <a:moveTo>
                  <a:pt x="3895955" y="1270"/>
                </a:moveTo>
                <a:lnTo>
                  <a:pt x="3796527" y="5080"/>
                </a:lnTo>
                <a:lnTo>
                  <a:pt x="3797158" y="20320"/>
                </a:lnTo>
                <a:lnTo>
                  <a:pt x="3797204" y="5080"/>
                </a:lnTo>
                <a:lnTo>
                  <a:pt x="3896120" y="5080"/>
                </a:lnTo>
                <a:lnTo>
                  <a:pt x="3895955" y="1270"/>
                </a:lnTo>
                <a:close/>
              </a:path>
              <a:path w="5607050" h="1028700">
                <a:moveTo>
                  <a:pt x="3996104" y="5056"/>
                </a:moveTo>
                <a:lnTo>
                  <a:pt x="3995495" y="5080"/>
                </a:lnTo>
                <a:lnTo>
                  <a:pt x="3996020" y="20320"/>
                </a:lnTo>
                <a:lnTo>
                  <a:pt x="3996713" y="5080"/>
                </a:lnTo>
                <a:lnTo>
                  <a:pt x="3996104" y="5056"/>
                </a:lnTo>
                <a:close/>
              </a:path>
              <a:path w="5607050" h="1028700">
                <a:moveTo>
                  <a:pt x="5388365" y="5080"/>
                </a:moveTo>
                <a:lnTo>
                  <a:pt x="5388131" y="20320"/>
                </a:lnTo>
                <a:lnTo>
                  <a:pt x="5388365" y="5080"/>
                </a:lnTo>
                <a:close/>
              </a:path>
              <a:path w="5607050" h="1028700">
                <a:moveTo>
                  <a:pt x="317326" y="5080"/>
                </a:moveTo>
                <a:lnTo>
                  <a:pt x="316896" y="5085"/>
                </a:lnTo>
                <a:lnTo>
                  <a:pt x="317541" y="20319"/>
                </a:lnTo>
                <a:lnTo>
                  <a:pt x="317326" y="5080"/>
                </a:lnTo>
                <a:close/>
              </a:path>
              <a:path w="5607050" h="1028700">
                <a:moveTo>
                  <a:pt x="2206077" y="3810"/>
                </a:moveTo>
                <a:lnTo>
                  <a:pt x="2205944" y="3813"/>
                </a:lnTo>
                <a:lnTo>
                  <a:pt x="2205885" y="5056"/>
                </a:lnTo>
                <a:lnTo>
                  <a:pt x="2206527" y="19685"/>
                </a:lnTo>
                <a:lnTo>
                  <a:pt x="2206077" y="3810"/>
                </a:lnTo>
                <a:close/>
              </a:path>
              <a:path w="5607050" h="1028700">
                <a:moveTo>
                  <a:pt x="4194900" y="19050"/>
                </a:moveTo>
                <a:lnTo>
                  <a:pt x="4194891" y="19457"/>
                </a:lnTo>
                <a:lnTo>
                  <a:pt x="4194900" y="19050"/>
                </a:lnTo>
                <a:close/>
              </a:path>
              <a:path w="5607050" h="1028700">
                <a:moveTo>
                  <a:pt x="5089761" y="19050"/>
                </a:moveTo>
                <a:lnTo>
                  <a:pt x="5089753" y="19448"/>
                </a:lnTo>
                <a:lnTo>
                  <a:pt x="5089761" y="19050"/>
                </a:lnTo>
                <a:close/>
              </a:path>
              <a:path w="5607050" h="1028700">
                <a:moveTo>
                  <a:pt x="5089774" y="19050"/>
                </a:moveTo>
                <a:lnTo>
                  <a:pt x="5089769" y="19298"/>
                </a:lnTo>
                <a:lnTo>
                  <a:pt x="5089774" y="19050"/>
                </a:lnTo>
                <a:close/>
              </a:path>
              <a:path w="5607050" h="1028700">
                <a:moveTo>
                  <a:pt x="4194916" y="19050"/>
                </a:moveTo>
                <a:lnTo>
                  <a:pt x="4194910" y="19289"/>
                </a:lnTo>
                <a:lnTo>
                  <a:pt x="4194916" y="19050"/>
                </a:lnTo>
                <a:close/>
              </a:path>
              <a:path w="5607050" h="1028700">
                <a:moveTo>
                  <a:pt x="3002321" y="3810"/>
                </a:moveTo>
                <a:lnTo>
                  <a:pt x="3002048" y="3810"/>
                </a:lnTo>
                <a:lnTo>
                  <a:pt x="3001812" y="19136"/>
                </a:lnTo>
                <a:lnTo>
                  <a:pt x="3002321" y="3810"/>
                </a:lnTo>
                <a:close/>
              </a:path>
              <a:path w="5607050" h="1028700">
                <a:moveTo>
                  <a:pt x="5288895" y="3810"/>
                </a:moveTo>
                <a:lnTo>
                  <a:pt x="5288660" y="19058"/>
                </a:lnTo>
                <a:lnTo>
                  <a:pt x="5289162" y="3813"/>
                </a:lnTo>
                <a:lnTo>
                  <a:pt x="5288895" y="3810"/>
                </a:lnTo>
                <a:close/>
              </a:path>
              <a:path w="5607050" h="1028700">
                <a:moveTo>
                  <a:pt x="2703549" y="18447"/>
                </a:moveTo>
                <a:lnTo>
                  <a:pt x="2703548" y="19050"/>
                </a:lnTo>
                <a:lnTo>
                  <a:pt x="2703549" y="18447"/>
                </a:lnTo>
                <a:close/>
              </a:path>
              <a:path w="5607050" h="1028700">
                <a:moveTo>
                  <a:pt x="4194652" y="3793"/>
                </a:moveTo>
                <a:lnTo>
                  <a:pt x="4194229" y="3810"/>
                </a:lnTo>
                <a:lnTo>
                  <a:pt x="4194873" y="19050"/>
                </a:lnTo>
                <a:lnTo>
                  <a:pt x="4195285" y="3810"/>
                </a:lnTo>
                <a:lnTo>
                  <a:pt x="4194652" y="3793"/>
                </a:lnTo>
                <a:close/>
              </a:path>
              <a:path w="5607050" h="1028700">
                <a:moveTo>
                  <a:pt x="5089561" y="3796"/>
                </a:moveTo>
                <a:lnTo>
                  <a:pt x="5089201" y="3810"/>
                </a:lnTo>
                <a:lnTo>
                  <a:pt x="5089739" y="19050"/>
                </a:lnTo>
                <a:lnTo>
                  <a:pt x="5090100" y="3810"/>
                </a:lnTo>
                <a:lnTo>
                  <a:pt x="5089561" y="3796"/>
                </a:lnTo>
                <a:close/>
              </a:path>
              <a:path w="5607050" h="1028700">
                <a:moveTo>
                  <a:pt x="1710016" y="3810"/>
                </a:moveTo>
                <a:lnTo>
                  <a:pt x="1709423" y="19047"/>
                </a:lnTo>
                <a:lnTo>
                  <a:pt x="1710016" y="3810"/>
                </a:lnTo>
                <a:close/>
              </a:path>
              <a:path w="5607050" h="1028700">
                <a:moveTo>
                  <a:pt x="2702961" y="2540"/>
                </a:moveTo>
                <a:lnTo>
                  <a:pt x="2703546" y="19015"/>
                </a:lnTo>
                <a:lnTo>
                  <a:pt x="2703416" y="14846"/>
                </a:lnTo>
                <a:lnTo>
                  <a:pt x="2702961" y="2540"/>
                </a:lnTo>
                <a:close/>
              </a:path>
              <a:path w="5607050" h="1028700">
                <a:moveTo>
                  <a:pt x="2703580" y="2540"/>
                </a:moveTo>
                <a:lnTo>
                  <a:pt x="2702961" y="2540"/>
                </a:lnTo>
                <a:lnTo>
                  <a:pt x="2703548" y="18415"/>
                </a:lnTo>
                <a:lnTo>
                  <a:pt x="2703580" y="2540"/>
                </a:lnTo>
                <a:close/>
              </a:path>
              <a:path w="5607050" h="1028700">
                <a:moveTo>
                  <a:pt x="2803010" y="2540"/>
                </a:moveTo>
                <a:lnTo>
                  <a:pt x="2802977" y="18415"/>
                </a:lnTo>
                <a:lnTo>
                  <a:pt x="2803010" y="2540"/>
                </a:lnTo>
                <a:close/>
              </a:path>
              <a:path w="5607050" h="1028700">
                <a:moveTo>
                  <a:pt x="2902660" y="2540"/>
                </a:moveTo>
                <a:lnTo>
                  <a:pt x="2902373" y="2540"/>
                </a:lnTo>
                <a:lnTo>
                  <a:pt x="2902406" y="18415"/>
                </a:lnTo>
                <a:lnTo>
                  <a:pt x="2902660" y="2540"/>
                </a:lnTo>
                <a:close/>
              </a:path>
              <a:path w="5607050" h="1028700">
                <a:moveTo>
                  <a:pt x="914064" y="2528"/>
                </a:moveTo>
                <a:lnTo>
                  <a:pt x="913617" y="2540"/>
                </a:lnTo>
                <a:lnTo>
                  <a:pt x="914074" y="18414"/>
                </a:lnTo>
                <a:lnTo>
                  <a:pt x="914510" y="2540"/>
                </a:lnTo>
                <a:lnTo>
                  <a:pt x="914064" y="2528"/>
                </a:lnTo>
                <a:close/>
              </a:path>
              <a:path w="5607050" h="1028700">
                <a:moveTo>
                  <a:pt x="615772" y="17453"/>
                </a:moveTo>
                <a:lnTo>
                  <a:pt x="615757" y="17780"/>
                </a:lnTo>
                <a:lnTo>
                  <a:pt x="615772" y="17453"/>
                </a:lnTo>
                <a:close/>
              </a:path>
              <a:path w="5607050" h="1028700">
                <a:moveTo>
                  <a:pt x="615801" y="17459"/>
                </a:moveTo>
                <a:lnTo>
                  <a:pt x="615787" y="17780"/>
                </a:lnTo>
                <a:lnTo>
                  <a:pt x="615801" y="17459"/>
                </a:lnTo>
                <a:close/>
              </a:path>
              <a:path w="5607050" h="1028700">
                <a:moveTo>
                  <a:pt x="1212802" y="1270"/>
                </a:moveTo>
                <a:lnTo>
                  <a:pt x="1212389" y="14846"/>
                </a:lnTo>
                <a:lnTo>
                  <a:pt x="1212319" y="17780"/>
                </a:lnTo>
                <a:lnTo>
                  <a:pt x="1212802" y="1270"/>
                </a:lnTo>
                <a:close/>
              </a:path>
              <a:path w="5607050" h="1028700">
                <a:moveTo>
                  <a:pt x="1411800" y="2540"/>
                </a:moveTo>
                <a:lnTo>
                  <a:pt x="1410777" y="2540"/>
                </a:lnTo>
                <a:lnTo>
                  <a:pt x="1411136" y="17780"/>
                </a:lnTo>
                <a:lnTo>
                  <a:pt x="1411800" y="2540"/>
                </a:lnTo>
                <a:close/>
              </a:path>
              <a:path w="5607050" h="1028700">
                <a:moveTo>
                  <a:pt x="3200652" y="17775"/>
                </a:moveTo>
                <a:close/>
              </a:path>
              <a:path w="5607050" h="1028700">
                <a:moveTo>
                  <a:pt x="3200652" y="17779"/>
                </a:moveTo>
                <a:close/>
              </a:path>
              <a:path w="5607050" h="1028700">
                <a:moveTo>
                  <a:pt x="4095463" y="17512"/>
                </a:moveTo>
                <a:lnTo>
                  <a:pt x="4095456" y="17780"/>
                </a:lnTo>
                <a:lnTo>
                  <a:pt x="4095463" y="17512"/>
                </a:lnTo>
                <a:close/>
              </a:path>
              <a:path w="5607050" h="1028700">
                <a:moveTo>
                  <a:pt x="4095480" y="17400"/>
                </a:moveTo>
                <a:lnTo>
                  <a:pt x="4095471" y="17780"/>
                </a:lnTo>
                <a:lnTo>
                  <a:pt x="4095480" y="17400"/>
                </a:lnTo>
                <a:close/>
              </a:path>
              <a:path w="5607050" h="1028700">
                <a:moveTo>
                  <a:pt x="4394058" y="2540"/>
                </a:moveTo>
                <a:lnTo>
                  <a:pt x="4393758" y="17780"/>
                </a:lnTo>
                <a:lnTo>
                  <a:pt x="4394111" y="3793"/>
                </a:lnTo>
                <a:lnTo>
                  <a:pt x="4394058" y="2540"/>
                </a:lnTo>
                <a:close/>
              </a:path>
              <a:path w="5607050" h="1028700">
                <a:moveTo>
                  <a:pt x="4691283" y="1270"/>
                </a:moveTo>
                <a:lnTo>
                  <a:pt x="4692045" y="17780"/>
                </a:lnTo>
                <a:lnTo>
                  <a:pt x="4691935" y="14846"/>
                </a:lnTo>
                <a:lnTo>
                  <a:pt x="4691283" y="1270"/>
                </a:lnTo>
                <a:close/>
              </a:path>
              <a:path w="5607050" h="1028700">
                <a:moveTo>
                  <a:pt x="4692043" y="17103"/>
                </a:moveTo>
                <a:lnTo>
                  <a:pt x="4692045" y="17780"/>
                </a:lnTo>
                <a:lnTo>
                  <a:pt x="4692043" y="17103"/>
                </a:lnTo>
                <a:close/>
              </a:path>
              <a:path w="5607050" h="1028700">
                <a:moveTo>
                  <a:pt x="3200326" y="2540"/>
                </a:moveTo>
                <a:lnTo>
                  <a:pt x="3199754" y="2540"/>
                </a:lnTo>
                <a:lnTo>
                  <a:pt x="3200652" y="17775"/>
                </a:lnTo>
                <a:lnTo>
                  <a:pt x="3200326" y="2540"/>
                </a:lnTo>
                <a:close/>
              </a:path>
              <a:path w="5607050" h="1028700">
                <a:moveTo>
                  <a:pt x="4493611" y="3810"/>
                </a:moveTo>
                <a:lnTo>
                  <a:pt x="4493224" y="17718"/>
                </a:lnTo>
                <a:lnTo>
                  <a:pt x="4493611" y="3810"/>
                </a:lnTo>
                <a:close/>
              </a:path>
              <a:path w="5607050" h="1028700">
                <a:moveTo>
                  <a:pt x="4094924" y="1270"/>
                </a:moveTo>
                <a:lnTo>
                  <a:pt x="4095463" y="17512"/>
                </a:lnTo>
                <a:lnTo>
                  <a:pt x="4095392" y="14846"/>
                </a:lnTo>
                <a:lnTo>
                  <a:pt x="4094924" y="1270"/>
                </a:lnTo>
                <a:close/>
              </a:path>
              <a:path w="5607050" h="1028700">
                <a:moveTo>
                  <a:pt x="616536" y="1270"/>
                </a:moveTo>
                <a:lnTo>
                  <a:pt x="615895" y="14846"/>
                </a:lnTo>
                <a:lnTo>
                  <a:pt x="615801" y="17459"/>
                </a:lnTo>
                <a:lnTo>
                  <a:pt x="616536" y="1270"/>
                </a:lnTo>
                <a:close/>
              </a:path>
              <a:path w="5607050" h="1028700">
                <a:moveTo>
                  <a:pt x="615051" y="1270"/>
                </a:moveTo>
                <a:lnTo>
                  <a:pt x="615772" y="17453"/>
                </a:lnTo>
                <a:lnTo>
                  <a:pt x="615680" y="14846"/>
                </a:lnTo>
                <a:lnTo>
                  <a:pt x="615051" y="1270"/>
                </a:lnTo>
                <a:close/>
              </a:path>
              <a:path w="5607050" h="1028700">
                <a:moveTo>
                  <a:pt x="616536" y="1270"/>
                </a:moveTo>
                <a:lnTo>
                  <a:pt x="615051" y="1270"/>
                </a:lnTo>
                <a:lnTo>
                  <a:pt x="615787" y="17145"/>
                </a:lnTo>
                <a:lnTo>
                  <a:pt x="616536" y="1270"/>
                </a:lnTo>
                <a:close/>
              </a:path>
              <a:path w="5607050" h="1028700">
                <a:moveTo>
                  <a:pt x="4095856" y="1270"/>
                </a:moveTo>
                <a:lnTo>
                  <a:pt x="4094924" y="1270"/>
                </a:lnTo>
                <a:lnTo>
                  <a:pt x="4095471" y="17145"/>
                </a:lnTo>
                <a:lnTo>
                  <a:pt x="4095856" y="1270"/>
                </a:lnTo>
                <a:close/>
              </a:path>
              <a:path w="5607050" h="1028700">
                <a:moveTo>
                  <a:pt x="4791488" y="1270"/>
                </a:moveTo>
                <a:lnTo>
                  <a:pt x="4791474" y="17145"/>
                </a:lnTo>
                <a:lnTo>
                  <a:pt x="4791488" y="1270"/>
                </a:lnTo>
                <a:close/>
              </a:path>
              <a:path w="5607050" h="1028700">
                <a:moveTo>
                  <a:pt x="1113105" y="1270"/>
                </a:moveTo>
                <a:lnTo>
                  <a:pt x="1112975" y="1270"/>
                </a:lnTo>
                <a:lnTo>
                  <a:pt x="1112890" y="17139"/>
                </a:lnTo>
                <a:lnTo>
                  <a:pt x="1113105" y="1270"/>
                </a:lnTo>
                <a:close/>
              </a:path>
              <a:path w="5607050" h="1028700">
                <a:moveTo>
                  <a:pt x="4691993" y="1270"/>
                </a:moveTo>
                <a:lnTo>
                  <a:pt x="4691283" y="1270"/>
                </a:lnTo>
                <a:lnTo>
                  <a:pt x="4692043" y="17103"/>
                </a:lnTo>
                <a:lnTo>
                  <a:pt x="4691993" y="1270"/>
                </a:lnTo>
                <a:close/>
              </a:path>
              <a:path w="5607050" h="1028700">
                <a:moveTo>
                  <a:pt x="4890916" y="1270"/>
                </a:moveTo>
                <a:lnTo>
                  <a:pt x="4890903" y="17079"/>
                </a:lnTo>
                <a:lnTo>
                  <a:pt x="4890916" y="1270"/>
                </a:lnTo>
                <a:close/>
              </a:path>
              <a:path w="5607050" h="1028700">
                <a:moveTo>
                  <a:pt x="1212802" y="1270"/>
                </a:moveTo>
                <a:lnTo>
                  <a:pt x="1212404" y="1270"/>
                </a:lnTo>
                <a:lnTo>
                  <a:pt x="1212323" y="17014"/>
                </a:lnTo>
                <a:lnTo>
                  <a:pt x="1212802" y="1270"/>
                </a:lnTo>
                <a:close/>
              </a:path>
              <a:path w="5607050" h="1028700">
                <a:moveTo>
                  <a:pt x="416955" y="16128"/>
                </a:moveTo>
                <a:lnTo>
                  <a:pt x="416933" y="16510"/>
                </a:lnTo>
                <a:lnTo>
                  <a:pt x="416955" y="16128"/>
                </a:lnTo>
                <a:close/>
              </a:path>
              <a:path w="5607050" h="1028700">
                <a:moveTo>
                  <a:pt x="416985" y="16244"/>
                </a:moveTo>
                <a:lnTo>
                  <a:pt x="416970" y="16510"/>
                </a:lnTo>
                <a:lnTo>
                  <a:pt x="416985" y="16244"/>
                </a:lnTo>
                <a:close/>
              </a:path>
              <a:path w="5607050" h="1028700">
                <a:moveTo>
                  <a:pt x="3498876" y="16173"/>
                </a:moveTo>
                <a:lnTo>
                  <a:pt x="3498852" y="16510"/>
                </a:lnTo>
                <a:lnTo>
                  <a:pt x="3498876" y="16173"/>
                </a:lnTo>
                <a:close/>
              </a:path>
              <a:path w="5607050" h="1028700">
                <a:moveTo>
                  <a:pt x="3498919" y="16198"/>
                </a:moveTo>
                <a:lnTo>
                  <a:pt x="3498898" y="16510"/>
                </a:lnTo>
                <a:lnTo>
                  <a:pt x="3498919" y="16198"/>
                </a:lnTo>
                <a:close/>
              </a:path>
              <a:path w="5607050" h="1028700">
                <a:moveTo>
                  <a:pt x="3897284" y="1270"/>
                </a:moveTo>
                <a:lnTo>
                  <a:pt x="3895955" y="1270"/>
                </a:lnTo>
                <a:lnTo>
                  <a:pt x="3896613" y="16510"/>
                </a:lnTo>
                <a:lnTo>
                  <a:pt x="3897284" y="1270"/>
                </a:lnTo>
                <a:close/>
              </a:path>
              <a:path w="5607050" h="1028700">
                <a:moveTo>
                  <a:pt x="4990671" y="1270"/>
                </a:moveTo>
                <a:lnTo>
                  <a:pt x="4990306" y="1270"/>
                </a:lnTo>
                <a:lnTo>
                  <a:pt x="4990332" y="16510"/>
                </a:lnTo>
                <a:lnTo>
                  <a:pt x="4990671" y="1270"/>
                </a:lnTo>
                <a:close/>
              </a:path>
              <a:path w="5607050" h="1028700">
                <a:moveTo>
                  <a:pt x="417901" y="0"/>
                </a:moveTo>
                <a:lnTo>
                  <a:pt x="417030" y="14846"/>
                </a:lnTo>
                <a:lnTo>
                  <a:pt x="416985" y="16244"/>
                </a:lnTo>
                <a:lnTo>
                  <a:pt x="417901" y="0"/>
                </a:lnTo>
                <a:close/>
              </a:path>
              <a:path w="5607050" h="1028700">
                <a:moveTo>
                  <a:pt x="3500042" y="0"/>
                </a:moveTo>
                <a:lnTo>
                  <a:pt x="3498971" y="14846"/>
                </a:lnTo>
                <a:lnTo>
                  <a:pt x="3498919" y="16198"/>
                </a:lnTo>
                <a:lnTo>
                  <a:pt x="3500042" y="0"/>
                </a:lnTo>
                <a:close/>
              </a:path>
              <a:path w="5607050" h="1028700">
                <a:moveTo>
                  <a:pt x="3497831" y="0"/>
                </a:moveTo>
                <a:lnTo>
                  <a:pt x="3498876" y="16173"/>
                </a:lnTo>
                <a:lnTo>
                  <a:pt x="3498828" y="14846"/>
                </a:lnTo>
                <a:lnTo>
                  <a:pt x="3497831" y="0"/>
                </a:lnTo>
                <a:close/>
              </a:path>
              <a:path w="5607050" h="1028700">
                <a:moveTo>
                  <a:pt x="416325" y="0"/>
                </a:moveTo>
                <a:lnTo>
                  <a:pt x="416955" y="16128"/>
                </a:lnTo>
                <a:lnTo>
                  <a:pt x="416928" y="14846"/>
                </a:lnTo>
                <a:lnTo>
                  <a:pt x="416325" y="0"/>
                </a:lnTo>
                <a:close/>
              </a:path>
              <a:path w="5607050" h="1028700">
                <a:moveTo>
                  <a:pt x="417901" y="0"/>
                </a:moveTo>
                <a:lnTo>
                  <a:pt x="416325" y="0"/>
                </a:lnTo>
                <a:lnTo>
                  <a:pt x="416970" y="15875"/>
                </a:lnTo>
                <a:lnTo>
                  <a:pt x="417901" y="0"/>
                </a:lnTo>
                <a:close/>
              </a:path>
              <a:path w="5607050" h="1028700">
                <a:moveTo>
                  <a:pt x="3500042" y="0"/>
                </a:moveTo>
                <a:lnTo>
                  <a:pt x="3497831" y="0"/>
                </a:lnTo>
                <a:lnTo>
                  <a:pt x="3498897" y="15875"/>
                </a:lnTo>
                <a:lnTo>
                  <a:pt x="3500042" y="0"/>
                </a:lnTo>
                <a:close/>
              </a:path>
              <a:path w="5607050" h="1028700">
                <a:moveTo>
                  <a:pt x="815082" y="0"/>
                </a:moveTo>
                <a:lnTo>
                  <a:pt x="813610" y="0"/>
                </a:lnTo>
                <a:lnTo>
                  <a:pt x="814645" y="15240"/>
                </a:lnTo>
                <a:lnTo>
                  <a:pt x="815082" y="0"/>
                </a:lnTo>
                <a:close/>
              </a:path>
              <a:path w="5607050" h="1028700">
                <a:moveTo>
                  <a:pt x="1013677" y="0"/>
                </a:moveTo>
                <a:lnTo>
                  <a:pt x="1013005" y="0"/>
                </a:lnTo>
                <a:lnTo>
                  <a:pt x="1013461" y="15240"/>
                </a:lnTo>
                <a:lnTo>
                  <a:pt x="1013677" y="0"/>
                </a:lnTo>
                <a:close/>
              </a:path>
              <a:path w="5607050" h="1028700">
                <a:moveTo>
                  <a:pt x="1610554" y="0"/>
                </a:moveTo>
                <a:lnTo>
                  <a:pt x="1608901" y="0"/>
                </a:lnTo>
                <a:lnTo>
                  <a:pt x="1609994" y="15240"/>
                </a:lnTo>
                <a:lnTo>
                  <a:pt x="1610554" y="0"/>
                </a:lnTo>
                <a:close/>
              </a:path>
              <a:path w="5607050" h="1028700">
                <a:moveTo>
                  <a:pt x="1909183" y="0"/>
                </a:moveTo>
                <a:lnTo>
                  <a:pt x="1907076" y="0"/>
                </a:lnTo>
                <a:lnTo>
                  <a:pt x="1908240" y="15240"/>
                </a:lnTo>
                <a:lnTo>
                  <a:pt x="1909183" y="0"/>
                </a:lnTo>
                <a:close/>
              </a:path>
              <a:path w="5607050" h="1028700">
                <a:moveTo>
                  <a:pt x="2305941" y="0"/>
                </a:moveTo>
                <a:lnTo>
                  <a:pt x="2305217" y="0"/>
                </a:lnTo>
                <a:lnTo>
                  <a:pt x="2305914" y="15240"/>
                </a:lnTo>
                <a:lnTo>
                  <a:pt x="2305941" y="0"/>
                </a:lnTo>
                <a:close/>
              </a:path>
              <a:path w="5607050" h="1028700">
                <a:moveTo>
                  <a:pt x="3301171" y="0"/>
                </a:moveTo>
                <a:lnTo>
                  <a:pt x="3299713" y="0"/>
                </a:lnTo>
                <a:lnTo>
                  <a:pt x="3300039" y="15240"/>
                </a:lnTo>
                <a:lnTo>
                  <a:pt x="3301171" y="0"/>
                </a:lnTo>
                <a:close/>
              </a:path>
              <a:path w="5607050" h="1028700">
                <a:moveTo>
                  <a:pt x="5189733" y="0"/>
                </a:moveTo>
                <a:lnTo>
                  <a:pt x="5188671" y="0"/>
                </a:lnTo>
                <a:lnTo>
                  <a:pt x="5189232" y="15240"/>
                </a:lnTo>
                <a:lnTo>
                  <a:pt x="5189733" y="0"/>
                </a:lnTo>
                <a:close/>
              </a:path>
              <a:path w="5607050" h="1028700">
                <a:moveTo>
                  <a:pt x="4294714" y="0"/>
                </a:moveTo>
                <a:lnTo>
                  <a:pt x="4293658" y="0"/>
                </a:lnTo>
                <a:lnTo>
                  <a:pt x="4294329" y="15239"/>
                </a:lnTo>
                <a:lnTo>
                  <a:pt x="4294714" y="0"/>
                </a:lnTo>
                <a:close/>
              </a:path>
              <a:path w="5607050" h="1028700">
                <a:moveTo>
                  <a:pt x="2505740" y="0"/>
                </a:moveTo>
                <a:lnTo>
                  <a:pt x="2504797" y="0"/>
                </a:lnTo>
                <a:lnTo>
                  <a:pt x="2504734" y="15199"/>
                </a:lnTo>
                <a:lnTo>
                  <a:pt x="2505740" y="0"/>
                </a:lnTo>
                <a:close/>
              </a:path>
              <a:path w="5607050" h="1028700">
                <a:moveTo>
                  <a:pt x="2405367" y="0"/>
                </a:moveTo>
                <a:lnTo>
                  <a:pt x="2405304" y="14846"/>
                </a:lnTo>
                <a:lnTo>
                  <a:pt x="2405367" y="0"/>
                </a:lnTo>
                <a:close/>
              </a:path>
              <a:path w="5607050" h="1028700">
                <a:moveTo>
                  <a:pt x="316896" y="5085"/>
                </a:moveTo>
                <a:lnTo>
                  <a:pt x="217938" y="6350"/>
                </a:lnTo>
                <a:lnTo>
                  <a:pt x="316950" y="6350"/>
                </a:lnTo>
                <a:lnTo>
                  <a:pt x="316896" y="5085"/>
                </a:lnTo>
                <a:close/>
              </a:path>
              <a:path w="5607050" h="1028700">
                <a:moveTo>
                  <a:pt x="416325" y="0"/>
                </a:moveTo>
                <a:lnTo>
                  <a:pt x="316896" y="5085"/>
                </a:lnTo>
                <a:lnTo>
                  <a:pt x="317326" y="5080"/>
                </a:lnTo>
                <a:lnTo>
                  <a:pt x="416524" y="5080"/>
                </a:lnTo>
                <a:lnTo>
                  <a:pt x="416325" y="0"/>
                </a:lnTo>
                <a:close/>
              </a:path>
              <a:path w="5607050" h="1028700">
                <a:moveTo>
                  <a:pt x="2305217" y="0"/>
                </a:moveTo>
                <a:lnTo>
                  <a:pt x="2205830" y="3810"/>
                </a:lnTo>
                <a:lnTo>
                  <a:pt x="2305392" y="3810"/>
                </a:lnTo>
                <a:lnTo>
                  <a:pt x="2305217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12751555" y="3466424"/>
            <a:ext cx="3040380" cy="3272790"/>
            <a:chOff x="12751555" y="3466424"/>
            <a:chExt cx="3040380" cy="3272790"/>
          </a:xfrm>
        </p:grpSpPr>
        <p:sp>
          <p:nvSpPr>
            <p:cNvPr id="22" name="object 22"/>
            <p:cNvSpPr/>
            <p:nvPr/>
          </p:nvSpPr>
          <p:spPr>
            <a:xfrm>
              <a:off x="12751555" y="4897457"/>
              <a:ext cx="2331720" cy="1841500"/>
            </a:xfrm>
            <a:custGeom>
              <a:avLst/>
              <a:gdLst/>
              <a:ahLst/>
              <a:cxnLst/>
              <a:rect l="l" t="t" r="r" b="b"/>
              <a:pathLst>
                <a:path w="2331719" h="1841500">
                  <a:moveTo>
                    <a:pt x="231231" y="1727200"/>
                  </a:moveTo>
                  <a:lnTo>
                    <a:pt x="200067" y="1727200"/>
                  </a:lnTo>
                  <a:lnTo>
                    <a:pt x="212409" y="1828809"/>
                  </a:lnTo>
                  <a:lnTo>
                    <a:pt x="214144" y="1841500"/>
                  </a:lnTo>
                  <a:lnTo>
                    <a:pt x="227970" y="1841500"/>
                  </a:lnTo>
                  <a:lnTo>
                    <a:pt x="228010" y="1803400"/>
                  </a:lnTo>
                  <a:lnTo>
                    <a:pt x="240487" y="1803400"/>
                  </a:lnTo>
                  <a:lnTo>
                    <a:pt x="231231" y="1727200"/>
                  </a:lnTo>
                  <a:close/>
                </a:path>
                <a:path w="2331719" h="1841500">
                  <a:moveTo>
                    <a:pt x="228010" y="1803400"/>
                  </a:moveTo>
                  <a:lnTo>
                    <a:pt x="227970" y="1841500"/>
                  </a:lnTo>
                  <a:lnTo>
                    <a:pt x="227990" y="1828800"/>
                  </a:lnTo>
                  <a:lnTo>
                    <a:pt x="243572" y="1828800"/>
                  </a:lnTo>
                  <a:lnTo>
                    <a:pt x="240689" y="1805065"/>
                  </a:lnTo>
                  <a:lnTo>
                    <a:pt x="228010" y="1803400"/>
                  </a:lnTo>
                  <a:close/>
                </a:path>
                <a:path w="2331719" h="1841500">
                  <a:moveTo>
                    <a:pt x="240689" y="1805065"/>
                  </a:moveTo>
                  <a:lnTo>
                    <a:pt x="243572" y="1828800"/>
                  </a:lnTo>
                  <a:lnTo>
                    <a:pt x="227990" y="1828800"/>
                  </a:lnTo>
                  <a:lnTo>
                    <a:pt x="227970" y="1841500"/>
                  </a:lnTo>
                  <a:lnTo>
                    <a:pt x="323755" y="1841500"/>
                  </a:lnTo>
                  <a:lnTo>
                    <a:pt x="324653" y="1828809"/>
                  </a:lnTo>
                  <a:lnTo>
                    <a:pt x="324674" y="1816100"/>
                  </a:lnTo>
                  <a:lnTo>
                    <a:pt x="240689" y="1805065"/>
                  </a:lnTo>
                  <a:close/>
                </a:path>
                <a:path w="2331719" h="1841500">
                  <a:moveTo>
                    <a:pt x="324653" y="1828799"/>
                  </a:moveTo>
                  <a:lnTo>
                    <a:pt x="323755" y="1841500"/>
                  </a:lnTo>
                  <a:lnTo>
                    <a:pt x="324633" y="1841500"/>
                  </a:lnTo>
                  <a:lnTo>
                    <a:pt x="324653" y="1828799"/>
                  </a:lnTo>
                  <a:close/>
                </a:path>
                <a:path w="2331719" h="1841500">
                  <a:moveTo>
                    <a:pt x="423663" y="1816100"/>
                  </a:moveTo>
                  <a:lnTo>
                    <a:pt x="325552" y="1816100"/>
                  </a:lnTo>
                  <a:lnTo>
                    <a:pt x="324751" y="1827415"/>
                  </a:lnTo>
                  <a:lnTo>
                    <a:pt x="324633" y="1841500"/>
                  </a:lnTo>
                  <a:lnTo>
                    <a:pt x="423142" y="1841500"/>
                  </a:lnTo>
                  <a:lnTo>
                    <a:pt x="424040" y="1828809"/>
                  </a:lnTo>
                  <a:lnTo>
                    <a:pt x="423663" y="1816100"/>
                  </a:lnTo>
                  <a:close/>
                </a:path>
                <a:path w="2331719" h="1841500">
                  <a:moveTo>
                    <a:pt x="424041" y="1828800"/>
                  </a:moveTo>
                  <a:lnTo>
                    <a:pt x="423142" y="1841500"/>
                  </a:lnTo>
                  <a:lnTo>
                    <a:pt x="424419" y="1841500"/>
                  </a:lnTo>
                  <a:lnTo>
                    <a:pt x="424041" y="1828800"/>
                  </a:lnTo>
                  <a:close/>
                </a:path>
                <a:path w="2331719" h="1841500">
                  <a:moveTo>
                    <a:pt x="522788" y="1816100"/>
                  </a:moveTo>
                  <a:lnTo>
                    <a:pt x="424940" y="1816100"/>
                  </a:lnTo>
                  <a:lnTo>
                    <a:pt x="424041" y="1828809"/>
                  </a:lnTo>
                  <a:lnTo>
                    <a:pt x="424419" y="1841500"/>
                  </a:lnTo>
                  <a:lnTo>
                    <a:pt x="523766" y="1841500"/>
                  </a:lnTo>
                  <a:lnTo>
                    <a:pt x="523388" y="1828809"/>
                  </a:lnTo>
                  <a:lnTo>
                    <a:pt x="522788" y="1816100"/>
                  </a:lnTo>
                  <a:close/>
                </a:path>
                <a:path w="2331719" h="1841500">
                  <a:moveTo>
                    <a:pt x="523388" y="1828801"/>
                  </a:moveTo>
                  <a:lnTo>
                    <a:pt x="523766" y="1841500"/>
                  </a:lnTo>
                  <a:lnTo>
                    <a:pt x="523987" y="1841500"/>
                  </a:lnTo>
                  <a:lnTo>
                    <a:pt x="523388" y="1828801"/>
                  </a:lnTo>
                  <a:close/>
                </a:path>
                <a:path w="2331719" h="1841500">
                  <a:moveTo>
                    <a:pt x="622680" y="1828800"/>
                  </a:moveTo>
                  <a:lnTo>
                    <a:pt x="523388" y="1828800"/>
                  </a:lnTo>
                  <a:lnTo>
                    <a:pt x="523987" y="1841500"/>
                  </a:lnTo>
                  <a:lnTo>
                    <a:pt x="622571" y="1841500"/>
                  </a:lnTo>
                  <a:lnTo>
                    <a:pt x="622680" y="1828800"/>
                  </a:lnTo>
                  <a:close/>
                </a:path>
                <a:path w="2331719" h="1841500">
                  <a:moveTo>
                    <a:pt x="622768" y="1823526"/>
                  </a:moveTo>
                  <a:lnTo>
                    <a:pt x="622734" y="1828800"/>
                  </a:lnTo>
                  <a:lnTo>
                    <a:pt x="622571" y="1841500"/>
                  </a:lnTo>
                  <a:lnTo>
                    <a:pt x="623334" y="1841500"/>
                  </a:lnTo>
                  <a:lnTo>
                    <a:pt x="622768" y="1823526"/>
                  </a:lnTo>
                  <a:close/>
                </a:path>
                <a:path w="2331719" h="1841500">
                  <a:moveTo>
                    <a:pt x="622897" y="1803400"/>
                  </a:moveTo>
                  <a:lnTo>
                    <a:pt x="622817" y="1825070"/>
                  </a:lnTo>
                  <a:lnTo>
                    <a:pt x="623334" y="1841500"/>
                  </a:lnTo>
                  <a:lnTo>
                    <a:pt x="721917" y="1841500"/>
                  </a:lnTo>
                  <a:lnTo>
                    <a:pt x="722080" y="1828800"/>
                  </a:lnTo>
                  <a:lnTo>
                    <a:pt x="722113" y="1816100"/>
                  </a:lnTo>
                  <a:lnTo>
                    <a:pt x="722243" y="1816100"/>
                  </a:lnTo>
                  <a:lnTo>
                    <a:pt x="622897" y="1803400"/>
                  </a:lnTo>
                  <a:close/>
                </a:path>
                <a:path w="2331719" h="1841500">
                  <a:moveTo>
                    <a:pt x="722080" y="1828800"/>
                  </a:moveTo>
                  <a:lnTo>
                    <a:pt x="721917" y="1841500"/>
                  </a:lnTo>
                  <a:lnTo>
                    <a:pt x="722048" y="1841500"/>
                  </a:lnTo>
                  <a:lnTo>
                    <a:pt x="722080" y="1828800"/>
                  </a:lnTo>
                  <a:close/>
                </a:path>
                <a:path w="2331719" h="1841500">
                  <a:moveTo>
                    <a:pt x="821418" y="1816100"/>
                  </a:moveTo>
                  <a:lnTo>
                    <a:pt x="722243" y="1816100"/>
                  </a:lnTo>
                  <a:lnTo>
                    <a:pt x="722162" y="1822450"/>
                  </a:lnTo>
                  <a:lnTo>
                    <a:pt x="722048" y="1841500"/>
                  </a:lnTo>
                  <a:lnTo>
                    <a:pt x="821046" y="1841500"/>
                  </a:lnTo>
                  <a:lnTo>
                    <a:pt x="821385" y="1828809"/>
                  </a:lnTo>
                  <a:lnTo>
                    <a:pt x="821418" y="1816100"/>
                  </a:lnTo>
                  <a:close/>
                </a:path>
                <a:path w="2331719" h="1841500">
                  <a:moveTo>
                    <a:pt x="821386" y="1828800"/>
                  </a:moveTo>
                  <a:lnTo>
                    <a:pt x="821046" y="1841500"/>
                  </a:lnTo>
                  <a:lnTo>
                    <a:pt x="821353" y="1841500"/>
                  </a:lnTo>
                  <a:lnTo>
                    <a:pt x="821386" y="1828800"/>
                  </a:lnTo>
                  <a:close/>
                </a:path>
                <a:path w="2331719" h="1841500">
                  <a:moveTo>
                    <a:pt x="920328" y="1816100"/>
                  </a:moveTo>
                  <a:lnTo>
                    <a:pt x="821725" y="1816100"/>
                  </a:lnTo>
                  <a:lnTo>
                    <a:pt x="821480" y="1825273"/>
                  </a:lnTo>
                  <a:lnTo>
                    <a:pt x="821353" y="1841500"/>
                  </a:lnTo>
                  <a:lnTo>
                    <a:pt x="920393" y="1841500"/>
                  </a:lnTo>
                  <a:lnTo>
                    <a:pt x="920732" y="1828809"/>
                  </a:lnTo>
                  <a:lnTo>
                    <a:pt x="920328" y="1816100"/>
                  </a:lnTo>
                  <a:close/>
                </a:path>
                <a:path w="2331719" h="1841500">
                  <a:moveTo>
                    <a:pt x="920732" y="1828800"/>
                  </a:moveTo>
                  <a:lnTo>
                    <a:pt x="920393" y="1841500"/>
                  </a:lnTo>
                  <a:lnTo>
                    <a:pt x="921136" y="1841500"/>
                  </a:lnTo>
                  <a:lnTo>
                    <a:pt x="920732" y="1828800"/>
                  </a:lnTo>
                  <a:close/>
                </a:path>
                <a:path w="2331719" h="1841500">
                  <a:moveTo>
                    <a:pt x="1019674" y="1816100"/>
                  </a:moveTo>
                  <a:lnTo>
                    <a:pt x="921071" y="1816100"/>
                  </a:lnTo>
                  <a:lnTo>
                    <a:pt x="920732" y="1828809"/>
                  </a:lnTo>
                  <a:lnTo>
                    <a:pt x="921136" y="1841500"/>
                  </a:lnTo>
                  <a:lnTo>
                    <a:pt x="1020333" y="1841500"/>
                  </a:lnTo>
                  <a:lnTo>
                    <a:pt x="1020079" y="1828809"/>
                  </a:lnTo>
                  <a:lnTo>
                    <a:pt x="1019674" y="1816100"/>
                  </a:lnTo>
                  <a:close/>
                </a:path>
                <a:path w="2331719" h="1841500">
                  <a:moveTo>
                    <a:pt x="1020078" y="1828800"/>
                  </a:moveTo>
                  <a:lnTo>
                    <a:pt x="1020333" y="1841500"/>
                  </a:lnTo>
                  <a:lnTo>
                    <a:pt x="1020483" y="1841500"/>
                  </a:lnTo>
                  <a:lnTo>
                    <a:pt x="1020078" y="1828800"/>
                  </a:lnTo>
                  <a:close/>
                </a:path>
                <a:path w="2331719" h="1841500">
                  <a:moveTo>
                    <a:pt x="1119129" y="1803400"/>
                  </a:moveTo>
                  <a:lnTo>
                    <a:pt x="1019824" y="1816100"/>
                  </a:lnTo>
                  <a:lnTo>
                    <a:pt x="1020079" y="1828809"/>
                  </a:lnTo>
                  <a:lnTo>
                    <a:pt x="1020483" y="1841500"/>
                  </a:lnTo>
                  <a:lnTo>
                    <a:pt x="1118167" y="1841500"/>
                  </a:lnTo>
                  <a:lnTo>
                    <a:pt x="1119203" y="1825273"/>
                  </a:lnTo>
                  <a:lnTo>
                    <a:pt x="1119129" y="1803400"/>
                  </a:lnTo>
                  <a:close/>
                </a:path>
                <a:path w="2331719" h="1841500">
                  <a:moveTo>
                    <a:pt x="1119329" y="1823310"/>
                  </a:moveTo>
                  <a:lnTo>
                    <a:pt x="1118167" y="1841500"/>
                  </a:lnTo>
                  <a:lnTo>
                    <a:pt x="1119638" y="1841500"/>
                  </a:lnTo>
                  <a:lnTo>
                    <a:pt x="1119469" y="1828809"/>
                  </a:lnTo>
                  <a:lnTo>
                    <a:pt x="1119329" y="1823310"/>
                  </a:lnTo>
                  <a:close/>
                </a:path>
                <a:path w="2331719" h="1841500">
                  <a:moveTo>
                    <a:pt x="1120600" y="1803400"/>
                  </a:moveTo>
                  <a:lnTo>
                    <a:pt x="1119562" y="1825070"/>
                  </a:lnTo>
                  <a:lnTo>
                    <a:pt x="1119469" y="1828809"/>
                  </a:lnTo>
                  <a:lnTo>
                    <a:pt x="1119638" y="1841500"/>
                  </a:lnTo>
                  <a:lnTo>
                    <a:pt x="1217514" y="1841500"/>
                  </a:lnTo>
                  <a:lnTo>
                    <a:pt x="1218729" y="1828809"/>
                  </a:lnTo>
                  <a:lnTo>
                    <a:pt x="1218247" y="1816100"/>
                  </a:lnTo>
                  <a:lnTo>
                    <a:pt x="1219947" y="1816100"/>
                  </a:lnTo>
                  <a:lnTo>
                    <a:pt x="1120600" y="1803400"/>
                  </a:lnTo>
                  <a:close/>
                </a:path>
                <a:path w="2331719" h="1841500">
                  <a:moveTo>
                    <a:pt x="1218730" y="1828800"/>
                  </a:moveTo>
                  <a:lnTo>
                    <a:pt x="1217514" y="1841500"/>
                  </a:lnTo>
                  <a:lnTo>
                    <a:pt x="1219213" y="1841500"/>
                  </a:lnTo>
                  <a:lnTo>
                    <a:pt x="1218730" y="1828800"/>
                  </a:lnTo>
                  <a:close/>
                </a:path>
                <a:path w="2331719" h="1841500">
                  <a:moveTo>
                    <a:pt x="1317552" y="1816100"/>
                  </a:moveTo>
                  <a:lnTo>
                    <a:pt x="1219947" y="1816100"/>
                  </a:lnTo>
                  <a:lnTo>
                    <a:pt x="1218730" y="1828809"/>
                  </a:lnTo>
                  <a:lnTo>
                    <a:pt x="1219213" y="1841500"/>
                  </a:lnTo>
                  <a:lnTo>
                    <a:pt x="1318277" y="1841500"/>
                  </a:lnTo>
                  <a:lnTo>
                    <a:pt x="1318035" y="1828809"/>
                  </a:lnTo>
                  <a:lnTo>
                    <a:pt x="1317552" y="1816100"/>
                  </a:lnTo>
                  <a:close/>
                </a:path>
                <a:path w="2331719" h="1841500">
                  <a:moveTo>
                    <a:pt x="1318035" y="1828797"/>
                  </a:moveTo>
                  <a:lnTo>
                    <a:pt x="1318277" y="1841500"/>
                  </a:lnTo>
                  <a:lnTo>
                    <a:pt x="1318518" y="1841500"/>
                  </a:lnTo>
                  <a:lnTo>
                    <a:pt x="1318035" y="1828797"/>
                  </a:lnTo>
                  <a:close/>
                </a:path>
                <a:path w="2331719" h="1841500">
                  <a:moveTo>
                    <a:pt x="1417140" y="1816100"/>
                  </a:moveTo>
                  <a:lnTo>
                    <a:pt x="1317794" y="1816100"/>
                  </a:lnTo>
                  <a:lnTo>
                    <a:pt x="1318036" y="1828809"/>
                  </a:lnTo>
                  <a:lnTo>
                    <a:pt x="1318518" y="1841500"/>
                  </a:lnTo>
                  <a:lnTo>
                    <a:pt x="1417525" y="1841500"/>
                  </a:lnTo>
                  <a:lnTo>
                    <a:pt x="1417382" y="1828809"/>
                  </a:lnTo>
                  <a:lnTo>
                    <a:pt x="1417140" y="1816100"/>
                  </a:lnTo>
                  <a:close/>
                </a:path>
                <a:path w="2331719" h="1841500">
                  <a:moveTo>
                    <a:pt x="1417382" y="1828809"/>
                  </a:moveTo>
                  <a:lnTo>
                    <a:pt x="1417525" y="1841500"/>
                  </a:lnTo>
                  <a:lnTo>
                    <a:pt x="1417382" y="1828809"/>
                  </a:lnTo>
                  <a:close/>
                </a:path>
                <a:path w="2331719" h="1841500">
                  <a:moveTo>
                    <a:pt x="1516585" y="1816100"/>
                  </a:moveTo>
                  <a:lnTo>
                    <a:pt x="1417238" y="1816100"/>
                  </a:lnTo>
                  <a:lnTo>
                    <a:pt x="1417382" y="1828809"/>
                  </a:lnTo>
                  <a:lnTo>
                    <a:pt x="1417623" y="1841500"/>
                  </a:lnTo>
                  <a:lnTo>
                    <a:pt x="1516467" y="1841500"/>
                  </a:lnTo>
                  <a:lnTo>
                    <a:pt x="1516728" y="1828809"/>
                  </a:lnTo>
                  <a:lnTo>
                    <a:pt x="1516585" y="1816100"/>
                  </a:lnTo>
                  <a:close/>
                </a:path>
                <a:path w="2331719" h="1841500">
                  <a:moveTo>
                    <a:pt x="1516728" y="1828802"/>
                  </a:moveTo>
                  <a:lnTo>
                    <a:pt x="1516467" y="1841500"/>
                  </a:lnTo>
                  <a:lnTo>
                    <a:pt x="1516872" y="1841500"/>
                  </a:lnTo>
                  <a:lnTo>
                    <a:pt x="1516728" y="1828802"/>
                  </a:lnTo>
                  <a:close/>
                </a:path>
                <a:path w="2331719" h="1841500">
                  <a:moveTo>
                    <a:pt x="1616294" y="1816100"/>
                  </a:moveTo>
                  <a:lnTo>
                    <a:pt x="1516989" y="1816100"/>
                  </a:lnTo>
                  <a:lnTo>
                    <a:pt x="1516728" y="1828809"/>
                  </a:lnTo>
                  <a:lnTo>
                    <a:pt x="1516872" y="1841500"/>
                  </a:lnTo>
                  <a:lnTo>
                    <a:pt x="1615394" y="1841500"/>
                  </a:lnTo>
                  <a:lnTo>
                    <a:pt x="1616033" y="1828809"/>
                  </a:lnTo>
                  <a:lnTo>
                    <a:pt x="1616294" y="1816100"/>
                  </a:lnTo>
                  <a:close/>
                </a:path>
                <a:path w="2331719" h="1841500">
                  <a:moveTo>
                    <a:pt x="1616033" y="1828802"/>
                  </a:moveTo>
                  <a:lnTo>
                    <a:pt x="1615394" y="1841500"/>
                  </a:lnTo>
                  <a:lnTo>
                    <a:pt x="1615772" y="1841500"/>
                  </a:lnTo>
                  <a:lnTo>
                    <a:pt x="1616033" y="1828802"/>
                  </a:lnTo>
                  <a:close/>
                </a:path>
                <a:path w="2331719" h="1841500">
                  <a:moveTo>
                    <a:pt x="1714390" y="1816100"/>
                  </a:moveTo>
                  <a:lnTo>
                    <a:pt x="1616672" y="1816100"/>
                  </a:lnTo>
                  <a:lnTo>
                    <a:pt x="1616033" y="1828809"/>
                  </a:lnTo>
                  <a:lnTo>
                    <a:pt x="1615772" y="1841500"/>
                  </a:lnTo>
                  <a:lnTo>
                    <a:pt x="1714741" y="1841500"/>
                  </a:lnTo>
                  <a:lnTo>
                    <a:pt x="1715379" y="1828809"/>
                  </a:lnTo>
                  <a:lnTo>
                    <a:pt x="1714390" y="1816100"/>
                  </a:lnTo>
                  <a:close/>
                </a:path>
                <a:path w="2331719" h="1841500">
                  <a:moveTo>
                    <a:pt x="1715380" y="1828800"/>
                  </a:moveTo>
                  <a:lnTo>
                    <a:pt x="1714741" y="1841500"/>
                  </a:lnTo>
                  <a:lnTo>
                    <a:pt x="1716370" y="1841500"/>
                  </a:lnTo>
                  <a:lnTo>
                    <a:pt x="1715380" y="1828800"/>
                  </a:lnTo>
                  <a:close/>
                </a:path>
                <a:path w="2331719" h="1841500">
                  <a:moveTo>
                    <a:pt x="1813736" y="1816100"/>
                  </a:moveTo>
                  <a:lnTo>
                    <a:pt x="1716019" y="1816100"/>
                  </a:lnTo>
                  <a:lnTo>
                    <a:pt x="1715381" y="1828809"/>
                  </a:lnTo>
                  <a:lnTo>
                    <a:pt x="1716370" y="1841500"/>
                  </a:lnTo>
                  <a:lnTo>
                    <a:pt x="1814367" y="1841500"/>
                  </a:lnTo>
                  <a:lnTo>
                    <a:pt x="1814726" y="1828800"/>
                  </a:lnTo>
                  <a:lnTo>
                    <a:pt x="1813736" y="1816100"/>
                  </a:lnTo>
                  <a:close/>
                </a:path>
                <a:path w="2331719" h="1841500">
                  <a:moveTo>
                    <a:pt x="1814726" y="1828799"/>
                  </a:moveTo>
                  <a:lnTo>
                    <a:pt x="1814367" y="1841500"/>
                  </a:lnTo>
                  <a:lnTo>
                    <a:pt x="1815716" y="1841500"/>
                  </a:lnTo>
                  <a:lnTo>
                    <a:pt x="1814726" y="1828799"/>
                  </a:lnTo>
                  <a:close/>
                </a:path>
                <a:path w="2331719" h="1841500">
                  <a:moveTo>
                    <a:pt x="1914390" y="1816100"/>
                  </a:moveTo>
                  <a:lnTo>
                    <a:pt x="1815085" y="1816100"/>
                  </a:lnTo>
                  <a:lnTo>
                    <a:pt x="1814727" y="1828809"/>
                  </a:lnTo>
                  <a:lnTo>
                    <a:pt x="1815716" y="1841500"/>
                  </a:lnTo>
                  <a:lnTo>
                    <a:pt x="1913627" y="1841500"/>
                  </a:lnTo>
                  <a:lnTo>
                    <a:pt x="1914390" y="1816100"/>
                  </a:lnTo>
                  <a:close/>
                </a:path>
                <a:path w="2331719" h="1841500">
                  <a:moveTo>
                    <a:pt x="1914031" y="1828800"/>
                  </a:moveTo>
                  <a:lnTo>
                    <a:pt x="1913627" y="1841500"/>
                  </a:lnTo>
                  <a:lnTo>
                    <a:pt x="1914031" y="1828800"/>
                  </a:lnTo>
                  <a:close/>
                </a:path>
                <a:path w="2331719" h="1841500">
                  <a:moveTo>
                    <a:pt x="2013378" y="1828800"/>
                  </a:moveTo>
                  <a:lnTo>
                    <a:pt x="1914031" y="1828809"/>
                  </a:lnTo>
                  <a:lnTo>
                    <a:pt x="1913673" y="1841500"/>
                  </a:lnTo>
                  <a:lnTo>
                    <a:pt x="2012973" y="1841500"/>
                  </a:lnTo>
                  <a:lnTo>
                    <a:pt x="2013378" y="1828800"/>
                  </a:lnTo>
                  <a:close/>
                </a:path>
                <a:path w="2331719" h="1841500">
                  <a:moveTo>
                    <a:pt x="2013378" y="1828800"/>
                  </a:moveTo>
                  <a:lnTo>
                    <a:pt x="2012973" y="1841500"/>
                  </a:lnTo>
                  <a:lnTo>
                    <a:pt x="2014232" y="1841500"/>
                  </a:lnTo>
                  <a:lnTo>
                    <a:pt x="2013378" y="1828800"/>
                  </a:lnTo>
                  <a:close/>
                </a:path>
                <a:path w="2331719" h="1841500">
                  <a:moveTo>
                    <a:pt x="2112256" y="1816100"/>
                  </a:moveTo>
                  <a:lnTo>
                    <a:pt x="2013782" y="1816100"/>
                  </a:lnTo>
                  <a:lnTo>
                    <a:pt x="2013378" y="1828809"/>
                  </a:lnTo>
                  <a:lnTo>
                    <a:pt x="2014232" y="1841500"/>
                  </a:lnTo>
                  <a:lnTo>
                    <a:pt x="2111771" y="1841500"/>
                  </a:lnTo>
                  <a:lnTo>
                    <a:pt x="2112460" y="1827109"/>
                  </a:lnTo>
                  <a:lnTo>
                    <a:pt x="2112469" y="1822450"/>
                  </a:lnTo>
                  <a:lnTo>
                    <a:pt x="2112256" y="1816100"/>
                  </a:lnTo>
                  <a:close/>
                </a:path>
                <a:path w="2331719" h="1841500">
                  <a:moveTo>
                    <a:pt x="2112557" y="1825070"/>
                  </a:moveTo>
                  <a:lnTo>
                    <a:pt x="2111771" y="1841500"/>
                  </a:lnTo>
                  <a:lnTo>
                    <a:pt x="2113537" y="1841500"/>
                  </a:lnTo>
                  <a:lnTo>
                    <a:pt x="2112967" y="1828800"/>
                  </a:lnTo>
                  <a:lnTo>
                    <a:pt x="2112683" y="1828800"/>
                  </a:lnTo>
                  <a:lnTo>
                    <a:pt x="2112557" y="1825070"/>
                  </a:lnTo>
                  <a:close/>
                </a:path>
                <a:path w="2331719" h="1841500">
                  <a:moveTo>
                    <a:pt x="2113595" y="1803400"/>
                  </a:moveTo>
                  <a:lnTo>
                    <a:pt x="2112911" y="1822450"/>
                  </a:lnTo>
                  <a:lnTo>
                    <a:pt x="2112892" y="1827109"/>
                  </a:lnTo>
                  <a:lnTo>
                    <a:pt x="2113537" y="1841500"/>
                  </a:lnTo>
                  <a:lnTo>
                    <a:pt x="2211117" y="1841500"/>
                  </a:lnTo>
                  <a:lnTo>
                    <a:pt x="2212029" y="1828809"/>
                  </a:lnTo>
                  <a:lnTo>
                    <a:pt x="2211895" y="1816100"/>
                  </a:lnTo>
                  <a:lnTo>
                    <a:pt x="2212941" y="1816100"/>
                  </a:lnTo>
                  <a:lnTo>
                    <a:pt x="2113595" y="1803400"/>
                  </a:lnTo>
                  <a:close/>
                </a:path>
                <a:path w="2331719" h="1841500">
                  <a:moveTo>
                    <a:pt x="2212029" y="1828800"/>
                  </a:moveTo>
                  <a:lnTo>
                    <a:pt x="2211117" y="1841500"/>
                  </a:lnTo>
                  <a:lnTo>
                    <a:pt x="2212164" y="1841500"/>
                  </a:lnTo>
                  <a:lnTo>
                    <a:pt x="2212029" y="1828800"/>
                  </a:lnTo>
                  <a:close/>
                </a:path>
                <a:path w="2331719" h="1841500">
                  <a:moveTo>
                    <a:pt x="2296168" y="1816100"/>
                  </a:moveTo>
                  <a:lnTo>
                    <a:pt x="2212941" y="1816100"/>
                  </a:lnTo>
                  <a:lnTo>
                    <a:pt x="2212029" y="1828809"/>
                  </a:lnTo>
                  <a:lnTo>
                    <a:pt x="2212164" y="1841500"/>
                  </a:lnTo>
                  <a:lnTo>
                    <a:pt x="2313574" y="1841500"/>
                  </a:lnTo>
                  <a:lnTo>
                    <a:pt x="2313439" y="1828800"/>
                  </a:lnTo>
                  <a:lnTo>
                    <a:pt x="2297871" y="1828800"/>
                  </a:lnTo>
                  <a:lnTo>
                    <a:pt x="2296168" y="1816100"/>
                  </a:lnTo>
                  <a:close/>
                </a:path>
                <a:path w="2331719" h="1841500">
                  <a:moveTo>
                    <a:pt x="2327305" y="1816100"/>
                  </a:moveTo>
                  <a:lnTo>
                    <a:pt x="2313305" y="1816100"/>
                  </a:lnTo>
                  <a:lnTo>
                    <a:pt x="2313574" y="1841500"/>
                  </a:lnTo>
                  <a:lnTo>
                    <a:pt x="2331359" y="1841500"/>
                  </a:lnTo>
                  <a:lnTo>
                    <a:pt x="2329005" y="1828778"/>
                  </a:lnTo>
                  <a:lnTo>
                    <a:pt x="2327305" y="1816100"/>
                  </a:lnTo>
                  <a:close/>
                </a:path>
                <a:path w="2331719" h="1841500">
                  <a:moveTo>
                    <a:pt x="622434" y="1816100"/>
                  </a:moveTo>
                  <a:lnTo>
                    <a:pt x="523009" y="1816100"/>
                  </a:lnTo>
                  <a:lnTo>
                    <a:pt x="523388" y="1828801"/>
                  </a:lnTo>
                  <a:lnTo>
                    <a:pt x="622680" y="1828800"/>
                  </a:lnTo>
                  <a:lnTo>
                    <a:pt x="622584" y="1822450"/>
                  </a:lnTo>
                  <a:lnTo>
                    <a:pt x="622434" y="1816100"/>
                  </a:lnTo>
                  <a:close/>
                </a:path>
                <a:path w="2331719" h="1841500">
                  <a:moveTo>
                    <a:pt x="2012524" y="1816100"/>
                  </a:moveTo>
                  <a:lnTo>
                    <a:pt x="1914436" y="1816100"/>
                  </a:lnTo>
                  <a:lnTo>
                    <a:pt x="1914032" y="1828800"/>
                  </a:lnTo>
                  <a:lnTo>
                    <a:pt x="2013378" y="1828800"/>
                  </a:lnTo>
                  <a:lnTo>
                    <a:pt x="2012524" y="1816100"/>
                  </a:lnTo>
                  <a:close/>
                </a:path>
                <a:path w="2331719" h="1841500">
                  <a:moveTo>
                    <a:pt x="424940" y="1816100"/>
                  </a:moveTo>
                  <a:lnTo>
                    <a:pt x="423663" y="1816100"/>
                  </a:lnTo>
                  <a:lnTo>
                    <a:pt x="424041" y="1828800"/>
                  </a:lnTo>
                  <a:lnTo>
                    <a:pt x="424940" y="1816100"/>
                  </a:lnTo>
                  <a:close/>
                </a:path>
                <a:path w="2331719" h="1841500">
                  <a:moveTo>
                    <a:pt x="921071" y="1816100"/>
                  </a:moveTo>
                  <a:lnTo>
                    <a:pt x="920328" y="1816100"/>
                  </a:lnTo>
                  <a:lnTo>
                    <a:pt x="920732" y="1828800"/>
                  </a:lnTo>
                  <a:lnTo>
                    <a:pt x="921071" y="1816100"/>
                  </a:lnTo>
                  <a:close/>
                </a:path>
                <a:path w="2331719" h="1841500">
                  <a:moveTo>
                    <a:pt x="2212941" y="1816100"/>
                  </a:moveTo>
                  <a:lnTo>
                    <a:pt x="2211895" y="1816100"/>
                  </a:lnTo>
                  <a:lnTo>
                    <a:pt x="2212029" y="1828800"/>
                  </a:lnTo>
                  <a:lnTo>
                    <a:pt x="2212941" y="1816100"/>
                  </a:lnTo>
                  <a:close/>
                </a:path>
                <a:path w="2331719" h="1841500">
                  <a:moveTo>
                    <a:pt x="622694" y="1827109"/>
                  </a:moveTo>
                  <a:lnTo>
                    <a:pt x="622680" y="1828800"/>
                  </a:lnTo>
                  <a:lnTo>
                    <a:pt x="622694" y="1827109"/>
                  </a:lnTo>
                  <a:close/>
                </a:path>
                <a:path w="2331719" h="1841500">
                  <a:moveTo>
                    <a:pt x="1119450" y="1827415"/>
                  </a:moveTo>
                  <a:lnTo>
                    <a:pt x="1119384" y="1828800"/>
                  </a:lnTo>
                  <a:lnTo>
                    <a:pt x="1119450" y="1827415"/>
                  </a:lnTo>
                  <a:close/>
                </a:path>
                <a:path w="2331719" h="1841500">
                  <a:moveTo>
                    <a:pt x="1318035" y="1828797"/>
                  </a:moveTo>
                  <a:close/>
                </a:path>
                <a:path w="2331719" h="1841500">
                  <a:moveTo>
                    <a:pt x="2112809" y="1825273"/>
                  </a:moveTo>
                  <a:lnTo>
                    <a:pt x="2112683" y="1828800"/>
                  </a:lnTo>
                  <a:lnTo>
                    <a:pt x="2112967" y="1828800"/>
                  </a:lnTo>
                  <a:lnTo>
                    <a:pt x="2112809" y="1825273"/>
                  </a:lnTo>
                  <a:close/>
                </a:path>
                <a:path w="2331719" h="1841500">
                  <a:moveTo>
                    <a:pt x="2315388" y="1727200"/>
                  </a:moveTo>
                  <a:lnTo>
                    <a:pt x="2284251" y="1727200"/>
                  </a:lnTo>
                  <a:lnTo>
                    <a:pt x="2297871" y="1828800"/>
                  </a:lnTo>
                  <a:lnTo>
                    <a:pt x="2313439" y="1828800"/>
                  </a:lnTo>
                  <a:lnTo>
                    <a:pt x="2313305" y="1816100"/>
                  </a:lnTo>
                  <a:lnTo>
                    <a:pt x="2327305" y="1816100"/>
                  </a:lnTo>
                  <a:lnTo>
                    <a:pt x="2315388" y="1727200"/>
                  </a:lnTo>
                  <a:close/>
                </a:path>
                <a:path w="2331719" h="1841500">
                  <a:moveTo>
                    <a:pt x="722243" y="1816100"/>
                  </a:moveTo>
                  <a:lnTo>
                    <a:pt x="722113" y="1816100"/>
                  </a:lnTo>
                  <a:lnTo>
                    <a:pt x="722080" y="1828800"/>
                  </a:lnTo>
                  <a:lnTo>
                    <a:pt x="722243" y="1816100"/>
                  </a:lnTo>
                  <a:close/>
                </a:path>
                <a:path w="2331719" h="1841500">
                  <a:moveTo>
                    <a:pt x="821725" y="1816100"/>
                  </a:moveTo>
                  <a:lnTo>
                    <a:pt x="821418" y="1816100"/>
                  </a:lnTo>
                  <a:lnTo>
                    <a:pt x="821386" y="1828800"/>
                  </a:lnTo>
                  <a:lnTo>
                    <a:pt x="821725" y="1816100"/>
                  </a:lnTo>
                  <a:close/>
                </a:path>
                <a:path w="2331719" h="1841500">
                  <a:moveTo>
                    <a:pt x="1019824" y="1816100"/>
                  </a:moveTo>
                  <a:lnTo>
                    <a:pt x="1019674" y="1816100"/>
                  </a:lnTo>
                  <a:lnTo>
                    <a:pt x="1020078" y="1828800"/>
                  </a:lnTo>
                  <a:lnTo>
                    <a:pt x="1019824" y="1816100"/>
                  </a:lnTo>
                  <a:close/>
                </a:path>
                <a:path w="2331719" h="1841500">
                  <a:moveTo>
                    <a:pt x="1417238" y="1816100"/>
                  </a:moveTo>
                  <a:lnTo>
                    <a:pt x="1417382" y="1828800"/>
                  </a:lnTo>
                  <a:lnTo>
                    <a:pt x="1417238" y="1816100"/>
                  </a:lnTo>
                  <a:close/>
                </a:path>
                <a:path w="2331719" h="1841500">
                  <a:moveTo>
                    <a:pt x="1516989" y="1816100"/>
                  </a:moveTo>
                  <a:lnTo>
                    <a:pt x="1516585" y="1816100"/>
                  </a:lnTo>
                  <a:lnTo>
                    <a:pt x="1516728" y="1828800"/>
                  </a:lnTo>
                  <a:lnTo>
                    <a:pt x="1516989" y="1816100"/>
                  </a:lnTo>
                  <a:close/>
                </a:path>
                <a:path w="2331719" h="1841500">
                  <a:moveTo>
                    <a:pt x="1616672" y="1816100"/>
                  </a:moveTo>
                  <a:lnTo>
                    <a:pt x="1616294" y="1816100"/>
                  </a:lnTo>
                  <a:lnTo>
                    <a:pt x="1616033" y="1828800"/>
                  </a:lnTo>
                  <a:lnTo>
                    <a:pt x="1616672" y="1816100"/>
                  </a:lnTo>
                  <a:close/>
                </a:path>
                <a:path w="2331719" h="1841500">
                  <a:moveTo>
                    <a:pt x="2111829" y="1803400"/>
                  </a:moveTo>
                  <a:lnTo>
                    <a:pt x="2012524" y="1816100"/>
                  </a:lnTo>
                  <a:lnTo>
                    <a:pt x="2013378" y="1828800"/>
                  </a:lnTo>
                  <a:lnTo>
                    <a:pt x="2013782" y="1816100"/>
                  </a:lnTo>
                  <a:lnTo>
                    <a:pt x="2112256" y="1816100"/>
                  </a:lnTo>
                  <a:lnTo>
                    <a:pt x="2111829" y="1803400"/>
                  </a:lnTo>
                  <a:close/>
                </a:path>
                <a:path w="2331719" h="1841500">
                  <a:moveTo>
                    <a:pt x="325552" y="1816100"/>
                  </a:moveTo>
                  <a:lnTo>
                    <a:pt x="324674" y="1816100"/>
                  </a:lnTo>
                  <a:lnTo>
                    <a:pt x="324653" y="1828799"/>
                  </a:lnTo>
                  <a:lnTo>
                    <a:pt x="325552" y="1816100"/>
                  </a:lnTo>
                  <a:close/>
                </a:path>
                <a:path w="2331719" h="1841500">
                  <a:moveTo>
                    <a:pt x="622134" y="1803400"/>
                  </a:moveTo>
                  <a:lnTo>
                    <a:pt x="522788" y="1816100"/>
                  </a:lnTo>
                  <a:lnTo>
                    <a:pt x="523388" y="1828799"/>
                  </a:lnTo>
                  <a:lnTo>
                    <a:pt x="523009" y="1816100"/>
                  </a:lnTo>
                  <a:lnTo>
                    <a:pt x="622434" y="1816100"/>
                  </a:lnTo>
                  <a:lnTo>
                    <a:pt x="622134" y="1803400"/>
                  </a:lnTo>
                  <a:close/>
                </a:path>
                <a:path w="2331719" h="1841500">
                  <a:moveTo>
                    <a:pt x="1219947" y="1816100"/>
                  </a:moveTo>
                  <a:lnTo>
                    <a:pt x="1218247" y="1816100"/>
                  </a:lnTo>
                  <a:lnTo>
                    <a:pt x="1218730" y="1828799"/>
                  </a:lnTo>
                  <a:lnTo>
                    <a:pt x="1219947" y="1816100"/>
                  </a:lnTo>
                  <a:close/>
                </a:path>
                <a:path w="2331719" h="1841500">
                  <a:moveTo>
                    <a:pt x="1716019" y="1816100"/>
                  </a:moveTo>
                  <a:lnTo>
                    <a:pt x="1714390" y="1816100"/>
                  </a:lnTo>
                  <a:lnTo>
                    <a:pt x="1715380" y="1828799"/>
                  </a:lnTo>
                  <a:lnTo>
                    <a:pt x="1716019" y="1816100"/>
                  </a:lnTo>
                  <a:close/>
                </a:path>
                <a:path w="2331719" h="1841500">
                  <a:moveTo>
                    <a:pt x="1815085" y="1816100"/>
                  </a:moveTo>
                  <a:lnTo>
                    <a:pt x="1813736" y="1816100"/>
                  </a:lnTo>
                  <a:lnTo>
                    <a:pt x="1814726" y="1828799"/>
                  </a:lnTo>
                  <a:lnTo>
                    <a:pt x="1815085" y="1816100"/>
                  </a:lnTo>
                  <a:close/>
                </a:path>
                <a:path w="2331719" h="1841500">
                  <a:moveTo>
                    <a:pt x="1317794" y="1816100"/>
                  </a:moveTo>
                  <a:lnTo>
                    <a:pt x="1317552" y="1816100"/>
                  </a:lnTo>
                  <a:lnTo>
                    <a:pt x="1318035" y="1828797"/>
                  </a:lnTo>
                  <a:lnTo>
                    <a:pt x="1317794" y="1816100"/>
                  </a:lnTo>
                  <a:close/>
                </a:path>
                <a:path w="2331719" h="1841500">
                  <a:moveTo>
                    <a:pt x="1914436" y="1816100"/>
                  </a:moveTo>
                  <a:lnTo>
                    <a:pt x="1914032" y="1828778"/>
                  </a:lnTo>
                  <a:lnTo>
                    <a:pt x="1914436" y="1816100"/>
                  </a:lnTo>
                  <a:close/>
                </a:path>
                <a:path w="2331719" h="1841500">
                  <a:moveTo>
                    <a:pt x="1120600" y="1803400"/>
                  </a:moveTo>
                  <a:lnTo>
                    <a:pt x="1119384" y="1822450"/>
                  </a:lnTo>
                  <a:lnTo>
                    <a:pt x="1119450" y="1827415"/>
                  </a:lnTo>
                  <a:lnTo>
                    <a:pt x="1120600" y="1803400"/>
                  </a:lnTo>
                  <a:close/>
                </a:path>
                <a:path w="2331719" h="1841500">
                  <a:moveTo>
                    <a:pt x="622134" y="1803400"/>
                  </a:moveTo>
                  <a:lnTo>
                    <a:pt x="622694" y="1827109"/>
                  </a:lnTo>
                  <a:lnTo>
                    <a:pt x="622734" y="1822450"/>
                  </a:lnTo>
                  <a:lnTo>
                    <a:pt x="622134" y="1803400"/>
                  </a:lnTo>
                  <a:close/>
                </a:path>
                <a:path w="2331719" h="1841500">
                  <a:moveTo>
                    <a:pt x="2113595" y="1803400"/>
                  </a:moveTo>
                  <a:lnTo>
                    <a:pt x="2112683" y="1822450"/>
                  </a:lnTo>
                  <a:lnTo>
                    <a:pt x="2112809" y="1825273"/>
                  </a:lnTo>
                  <a:lnTo>
                    <a:pt x="2113595" y="1803400"/>
                  </a:lnTo>
                  <a:close/>
                </a:path>
                <a:path w="2331719" h="1841500">
                  <a:moveTo>
                    <a:pt x="2111829" y="1803400"/>
                  </a:moveTo>
                  <a:lnTo>
                    <a:pt x="2112557" y="1825070"/>
                  </a:lnTo>
                  <a:lnTo>
                    <a:pt x="2112683" y="1822450"/>
                  </a:lnTo>
                  <a:lnTo>
                    <a:pt x="2111829" y="1803400"/>
                  </a:lnTo>
                  <a:close/>
                </a:path>
                <a:path w="2331719" h="1841500">
                  <a:moveTo>
                    <a:pt x="1119129" y="1803400"/>
                  </a:moveTo>
                  <a:lnTo>
                    <a:pt x="1119329" y="1823310"/>
                  </a:lnTo>
                  <a:lnTo>
                    <a:pt x="1119299" y="1816100"/>
                  </a:lnTo>
                  <a:lnTo>
                    <a:pt x="1119129" y="1803400"/>
                  </a:lnTo>
                  <a:close/>
                </a:path>
                <a:path w="2331719" h="1841500">
                  <a:moveTo>
                    <a:pt x="1120600" y="1803400"/>
                  </a:moveTo>
                  <a:lnTo>
                    <a:pt x="1119129" y="1803400"/>
                  </a:lnTo>
                  <a:lnTo>
                    <a:pt x="1119384" y="1822450"/>
                  </a:lnTo>
                  <a:lnTo>
                    <a:pt x="1120600" y="1803400"/>
                  </a:lnTo>
                  <a:close/>
                </a:path>
                <a:path w="2331719" h="1841500">
                  <a:moveTo>
                    <a:pt x="622897" y="1803400"/>
                  </a:moveTo>
                  <a:lnTo>
                    <a:pt x="622134" y="1803400"/>
                  </a:lnTo>
                  <a:lnTo>
                    <a:pt x="622734" y="1822450"/>
                  </a:lnTo>
                  <a:lnTo>
                    <a:pt x="622897" y="1803400"/>
                  </a:lnTo>
                  <a:close/>
                </a:path>
                <a:path w="2331719" h="1841500">
                  <a:moveTo>
                    <a:pt x="2113595" y="1803400"/>
                  </a:moveTo>
                  <a:lnTo>
                    <a:pt x="2111829" y="1803400"/>
                  </a:lnTo>
                  <a:lnTo>
                    <a:pt x="2112683" y="1822450"/>
                  </a:lnTo>
                  <a:lnTo>
                    <a:pt x="2113595" y="1803400"/>
                  </a:lnTo>
                  <a:close/>
                </a:path>
                <a:path w="2331719" h="1841500">
                  <a:moveTo>
                    <a:pt x="240487" y="1803400"/>
                  </a:moveTo>
                  <a:lnTo>
                    <a:pt x="228010" y="1803400"/>
                  </a:lnTo>
                  <a:lnTo>
                    <a:pt x="240689" y="1805065"/>
                  </a:lnTo>
                  <a:lnTo>
                    <a:pt x="240487" y="1803400"/>
                  </a:lnTo>
                  <a:close/>
                </a:path>
                <a:path w="2331719" h="1841500">
                  <a:moveTo>
                    <a:pt x="217507" y="1625600"/>
                  </a:moveTo>
                  <a:lnTo>
                    <a:pt x="186385" y="1625600"/>
                  </a:lnTo>
                  <a:lnTo>
                    <a:pt x="200088" y="1727200"/>
                  </a:lnTo>
                  <a:lnTo>
                    <a:pt x="231210" y="1727200"/>
                  </a:lnTo>
                  <a:lnTo>
                    <a:pt x="217507" y="1625600"/>
                  </a:lnTo>
                  <a:close/>
                </a:path>
                <a:path w="2331719" h="1841500">
                  <a:moveTo>
                    <a:pt x="2301972" y="1625600"/>
                  </a:moveTo>
                  <a:lnTo>
                    <a:pt x="2270838" y="1625600"/>
                  </a:lnTo>
                  <a:lnTo>
                    <a:pt x="2284252" y="1727200"/>
                  </a:lnTo>
                  <a:lnTo>
                    <a:pt x="2315386" y="1727200"/>
                  </a:lnTo>
                  <a:lnTo>
                    <a:pt x="2301972" y="1625600"/>
                  </a:lnTo>
                  <a:close/>
                </a:path>
                <a:path w="2331719" h="1841500">
                  <a:moveTo>
                    <a:pt x="205025" y="1524000"/>
                  </a:moveTo>
                  <a:lnTo>
                    <a:pt x="173855" y="1524000"/>
                  </a:lnTo>
                  <a:lnTo>
                    <a:pt x="186361" y="1625600"/>
                  </a:lnTo>
                  <a:lnTo>
                    <a:pt x="217531" y="1625600"/>
                  </a:lnTo>
                  <a:lnTo>
                    <a:pt x="205025" y="1524000"/>
                  </a:lnTo>
                  <a:close/>
                </a:path>
                <a:path w="2331719" h="1841500">
                  <a:moveTo>
                    <a:pt x="2295807" y="1524000"/>
                  </a:moveTo>
                  <a:lnTo>
                    <a:pt x="2264455" y="1524000"/>
                  </a:lnTo>
                  <a:lnTo>
                    <a:pt x="2270729" y="1625600"/>
                  </a:lnTo>
                  <a:lnTo>
                    <a:pt x="2302081" y="1625600"/>
                  </a:lnTo>
                  <a:lnTo>
                    <a:pt x="2295807" y="1524000"/>
                  </a:lnTo>
                  <a:close/>
                </a:path>
                <a:path w="2331719" h="1841500">
                  <a:moveTo>
                    <a:pt x="197090" y="1422400"/>
                  </a:moveTo>
                  <a:lnTo>
                    <a:pt x="166748" y="1434733"/>
                  </a:lnTo>
                  <a:lnTo>
                    <a:pt x="173783" y="1524000"/>
                  </a:lnTo>
                  <a:lnTo>
                    <a:pt x="205097" y="1524000"/>
                  </a:lnTo>
                  <a:lnTo>
                    <a:pt x="197090" y="1422400"/>
                  </a:lnTo>
                  <a:close/>
                </a:path>
                <a:path w="2331719" h="1841500">
                  <a:moveTo>
                    <a:pt x="2280977" y="1422400"/>
                  </a:moveTo>
                  <a:lnTo>
                    <a:pt x="2249899" y="1435100"/>
                  </a:lnTo>
                  <a:lnTo>
                    <a:pt x="2264592" y="1524000"/>
                  </a:lnTo>
                  <a:lnTo>
                    <a:pt x="2295670" y="1524000"/>
                  </a:lnTo>
                  <a:lnTo>
                    <a:pt x="2280977" y="1422400"/>
                  </a:lnTo>
                  <a:close/>
                </a:path>
                <a:path w="2331719" h="1841500">
                  <a:moveTo>
                    <a:pt x="184514" y="1320816"/>
                  </a:moveTo>
                  <a:lnTo>
                    <a:pt x="153341" y="1333500"/>
                  </a:lnTo>
                  <a:lnTo>
                    <a:pt x="165847" y="1435100"/>
                  </a:lnTo>
                  <a:lnTo>
                    <a:pt x="166748" y="1434733"/>
                  </a:lnTo>
                  <a:lnTo>
                    <a:pt x="165776" y="1422400"/>
                  </a:lnTo>
                  <a:lnTo>
                    <a:pt x="197018" y="1422400"/>
                  </a:lnTo>
                  <a:lnTo>
                    <a:pt x="184514" y="1320816"/>
                  </a:lnTo>
                  <a:close/>
                </a:path>
                <a:path w="2331719" h="1841500">
                  <a:moveTo>
                    <a:pt x="2273589" y="1320800"/>
                  </a:moveTo>
                  <a:lnTo>
                    <a:pt x="2257916" y="1327154"/>
                  </a:lnTo>
                  <a:lnTo>
                    <a:pt x="2242374" y="1333500"/>
                  </a:lnTo>
                  <a:lnTo>
                    <a:pt x="2249775" y="1422400"/>
                  </a:lnTo>
                  <a:lnTo>
                    <a:pt x="2249817" y="1435100"/>
                  </a:lnTo>
                  <a:lnTo>
                    <a:pt x="2265438" y="1422400"/>
                  </a:lnTo>
                  <a:lnTo>
                    <a:pt x="2281101" y="1422400"/>
                  </a:lnTo>
                  <a:lnTo>
                    <a:pt x="2273589" y="1320800"/>
                  </a:lnTo>
                  <a:close/>
                </a:path>
                <a:path w="2331719" h="1841500">
                  <a:moveTo>
                    <a:pt x="197018" y="1422400"/>
                  </a:moveTo>
                  <a:lnTo>
                    <a:pt x="165776" y="1422400"/>
                  </a:lnTo>
                  <a:lnTo>
                    <a:pt x="166748" y="1434733"/>
                  </a:lnTo>
                  <a:lnTo>
                    <a:pt x="197018" y="1422400"/>
                  </a:lnTo>
                  <a:close/>
                </a:path>
                <a:path w="2331719" h="1841500">
                  <a:moveTo>
                    <a:pt x="174400" y="1219200"/>
                  </a:moveTo>
                  <a:lnTo>
                    <a:pt x="158773" y="1231900"/>
                  </a:lnTo>
                  <a:lnTo>
                    <a:pt x="143147" y="1231900"/>
                  </a:lnTo>
                  <a:lnTo>
                    <a:pt x="153300" y="1333500"/>
                  </a:lnTo>
                  <a:lnTo>
                    <a:pt x="168927" y="1320800"/>
                  </a:lnTo>
                  <a:lnTo>
                    <a:pt x="184553" y="1320800"/>
                  </a:lnTo>
                  <a:lnTo>
                    <a:pt x="175669" y="1231900"/>
                  </a:lnTo>
                  <a:lnTo>
                    <a:pt x="143294" y="1231900"/>
                  </a:lnTo>
                  <a:lnTo>
                    <a:pt x="175664" y="1231843"/>
                  </a:lnTo>
                  <a:lnTo>
                    <a:pt x="174400" y="1219200"/>
                  </a:lnTo>
                  <a:close/>
                </a:path>
                <a:path w="2331719" h="1841500">
                  <a:moveTo>
                    <a:pt x="168927" y="1320800"/>
                  </a:moveTo>
                  <a:lnTo>
                    <a:pt x="153300" y="1333500"/>
                  </a:lnTo>
                  <a:lnTo>
                    <a:pt x="168927" y="1320800"/>
                  </a:lnTo>
                  <a:close/>
                </a:path>
                <a:path w="2331719" h="1841500">
                  <a:moveTo>
                    <a:pt x="153383" y="1333466"/>
                  </a:moveTo>
                  <a:close/>
                </a:path>
                <a:path w="2331719" h="1841500">
                  <a:moveTo>
                    <a:pt x="2242368" y="1333457"/>
                  </a:moveTo>
                  <a:close/>
                </a:path>
                <a:path w="2331719" h="1841500">
                  <a:moveTo>
                    <a:pt x="2257916" y="1327154"/>
                  </a:moveTo>
                  <a:lnTo>
                    <a:pt x="2242368" y="1333457"/>
                  </a:lnTo>
                  <a:lnTo>
                    <a:pt x="2257916" y="1327154"/>
                  </a:lnTo>
                  <a:close/>
                </a:path>
                <a:path w="2331719" h="1841500">
                  <a:moveTo>
                    <a:pt x="184512" y="1320800"/>
                  </a:moveTo>
                  <a:lnTo>
                    <a:pt x="168927" y="1320800"/>
                  </a:lnTo>
                  <a:lnTo>
                    <a:pt x="153383" y="1333466"/>
                  </a:lnTo>
                  <a:lnTo>
                    <a:pt x="184512" y="1320800"/>
                  </a:lnTo>
                  <a:close/>
                </a:path>
                <a:path w="2331719" h="1841500">
                  <a:moveTo>
                    <a:pt x="2259366" y="1219227"/>
                  </a:moveTo>
                  <a:lnTo>
                    <a:pt x="2228258" y="1231900"/>
                  </a:lnTo>
                  <a:lnTo>
                    <a:pt x="2242368" y="1333457"/>
                  </a:lnTo>
                  <a:lnTo>
                    <a:pt x="2257924" y="1327150"/>
                  </a:lnTo>
                  <a:lnTo>
                    <a:pt x="2273478" y="1320800"/>
                  </a:lnTo>
                  <a:lnTo>
                    <a:pt x="2259366" y="1219227"/>
                  </a:lnTo>
                  <a:close/>
                </a:path>
                <a:path w="2331719" h="1841500">
                  <a:moveTo>
                    <a:pt x="184512" y="1320800"/>
                  </a:moveTo>
                  <a:lnTo>
                    <a:pt x="168925" y="1327150"/>
                  </a:lnTo>
                  <a:lnTo>
                    <a:pt x="184514" y="1320816"/>
                  </a:lnTo>
                  <a:close/>
                </a:path>
                <a:path w="2331719" h="1841500">
                  <a:moveTo>
                    <a:pt x="184553" y="1320800"/>
                  </a:moveTo>
                  <a:close/>
                </a:path>
                <a:path w="2331719" h="1841500">
                  <a:moveTo>
                    <a:pt x="158773" y="1225550"/>
                  </a:moveTo>
                  <a:lnTo>
                    <a:pt x="143285" y="1231843"/>
                  </a:lnTo>
                  <a:lnTo>
                    <a:pt x="158773" y="1225550"/>
                  </a:lnTo>
                  <a:close/>
                </a:path>
                <a:path w="2331719" h="1841500">
                  <a:moveTo>
                    <a:pt x="174108" y="1219318"/>
                  </a:moveTo>
                  <a:lnTo>
                    <a:pt x="143294" y="1231900"/>
                  </a:lnTo>
                  <a:lnTo>
                    <a:pt x="158773" y="1231900"/>
                  </a:lnTo>
                  <a:lnTo>
                    <a:pt x="174108" y="1219318"/>
                  </a:lnTo>
                  <a:close/>
                </a:path>
                <a:path w="2331719" h="1841500">
                  <a:moveTo>
                    <a:pt x="174400" y="1219200"/>
                  </a:moveTo>
                  <a:lnTo>
                    <a:pt x="174108" y="1219318"/>
                  </a:lnTo>
                  <a:lnTo>
                    <a:pt x="158773" y="1231900"/>
                  </a:lnTo>
                  <a:lnTo>
                    <a:pt x="174400" y="1219200"/>
                  </a:lnTo>
                  <a:close/>
                </a:path>
                <a:path w="2331719" h="1841500">
                  <a:moveTo>
                    <a:pt x="2249032" y="1130300"/>
                  </a:moveTo>
                  <a:lnTo>
                    <a:pt x="2217787" y="1130300"/>
                  </a:lnTo>
                  <a:lnTo>
                    <a:pt x="2228188" y="1231900"/>
                  </a:lnTo>
                  <a:lnTo>
                    <a:pt x="2259363" y="1219200"/>
                  </a:lnTo>
                  <a:lnTo>
                    <a:pt x="2249032" y="1130300"/>
                  </a:lnTo>
                  <a:close/>
                </a:path>
                <a:path w="2331719" h="1841500">
                  <a:moveTo>
                    <a:pt x="157124" y="1130300"/>
                  </a:moveTo>
                  <a:lnTo>
                    <a:pt x="126165" y="1130300"/>
                  </a:lnTo>
                  <a:lnTo>
                    <a:pt x="143285" y="1231843"/>
                  </a:lnTo>
                  <a:lnTo>
                    <a:pt x="174253" y="1219200"/>
                  </a:lnTo>
                  <a:lnTo>
                    <a:pt x="157124" y="1130300"/>
                  </a:lnTo>
                  <a:close/>
                </a:path>
                <a:path w="2331719" h="1841500">
                  <a:moveTo>
                    <a:pt x="2259363" y="1219200"/>
                  </a:moveTo>
                  <a:lnTo>
                    <a:pt x="2243810" y="1225550"/>
                  </a:lnTo>
                  <a:lnTo>
                    <a:pt x="2259366" y="1219227"/>
                  </a:lnTo>
                  <a:close/>
                </a:path>
                <a:path w="2331719" h="1841500">
                  <a:moveTo>
                    <a:pt x="174400" y="1219200"/>
                  </a:moveTo>
                  <a:lnTo>
                    <a:pt x="174253" y="1219200"/>
                  </a:lnTo>
                  <a:lnTo>
                    <a:pt x="174108" y="1219318"/>
                  </a:lnTo>
                  <a:lnTo>
                    <a:pt x="174400" y="1219200"/>
                  </a:lnTo>
                  <a:close/>
                </a:path>
                <a:path w="2331719" h="1841500">
                  <a:moveTo>
                    <a:pt x="2259433" y="1219200"/>
                  </a:moveTo>
                  <a:close/>
                </a:path>
                <a:path w="2331719" h="1841500">
                  <a:moveTo>
                    <a:pt x="150130" y="1028700"/>
                  </a:moveTo>
                  <a:lnTo>
                    <a:pt x="118796" y="1028700"/>
                  </a:lnTo>
                  <a:lnTo>
                    <a:pt x="125978" y="1130300"/>
                  </a:lnTo>
                  <a:lnTo>
                    <a:pt x="157311" y="1130300"/>
                  </a:lnTo>
                  <a:lnTo>
                    <a:pt x="150130" y="1028700"/>
                  </a:lnTo>
                  <a:close/>
                </a:path>
                <a:path w="2331719" h="1841500">
                  <a:moveTo>
                    <a:pt x="2238253" y="1028700"/>
                  </a:moveTo>
                  <a:lnTo>
                    <a:pt x="2207020" y="1028700"/>
                  </a:lnTo>
                  <a:lnTo>
                    <a:pt x="2217793" y="1130300"/>
                  </a:lnTo>
                  <a:lnTo>
                    <a:pt x="2249026" y="1130300"/>
                  </a:lnTo>
                  <a:lnTo>
                    <a:pt x="2238253" y="1028700"/>
                  </a:lnTo>
                  <a:close/>
                </a:path>
                <a:path w="2331719" h="1841500">
                  <a:moveTo>
                    <a:pt x="136110" y="927100"/>
                  </a:moveTo>
                  <a:lnTo>
                    <a:pt x="104997" y="927100"/>
                  </a:lnTo>
                  <a:lnTo>
                    <a:pt x="118906" y="1028700"/>
                  </a:lnTo>
                  <a:lnTo>
                    <a:pt x="150020" y="1028700"/>
                  </a:lnTo>
                  <a:lnTo>
                    <a:pt x="136110" y="927100"/>
                  </a:lnTo>
                  <a:close/>
                </a:path>
                <a:path w="2331719" h="1841500">
                  <a:moveTo>
                    <a:pt x="2222215" y="927100"/>
                  </a:moveTo>
                  <a:lnTo>
                    <a:pt x="2191195" y="927100"/>
                  </a:lnTo>
                  <a:lnTo>
                    <a:pt x="2207127" y="1028700"/>
                  </a:lnTo>
                  <a:lnTo>
                    <a:pt x="2238146" y="1028700"/>
                  </a:lnTo>
                  <a:lnTo>
                    <a:pt x="2222215" y="927100"/>
                  </a:lnTo>
                  <a:close/>
                </a:path>
                <a:path w="2331719" h="1841500">
                  <a:moveTo>
                    <a:pt x="128412" y="825500"/>
                  </a:moveTo>
                  <a:lnTo>
                    <a:pt x="97093" y="825500"/>
                  </a:lnTo>
                  <a:lnTo>
                    <a:pt x="104894" y="927100"/>
                  </a:lnTo>
                  <a:lnTo>
                    <a:pt x="136213" y="927100"/>
                  </a:lnTo>
                  <a:lnTo>
                    <a:pt x="128412" y="825500"/>
                  </a:lnTo>
                  <a:close/>
                </a:path>
                <a:path w="2331719" h="1841500">
                  <a:moveTo>
                    <a:pt x="2216940" y="825500"/>
                  </a:moveTo>
                  <a:lnTo>
                    <a:pt x="2185573" y="825500"/>
                  </a:lnTo>
                  <a:lnTo>
                    <a:pt x="2191022" y="927100"/>
                  </a:lnTo>
                  <a:lnTo>
                    <a:pt x="2222389" y="927100"/>
                  </a:lnTo>
                  <a:lnTo>
                    <a:pt x="2216940" y="825500"/>
                  </a:lnTo>
                  <a:close/>
                </a:path>
                <a:path w="2331719" h="1841500">
                  <a:moveTo>
                    <a:pt x="115453" y="723900"/>
                  </a:moveTo>
                  <a:lnTo>
                    <a:pt x="84297" y="723900"/>
                  </a:lnTo>
                  <a:lnTo>
                    <a:pt x="97175" y="825500"/>
                  </a:lnTo>
                  <a:lnTo>
                    <a:pt x="128331" y="825500"/>
                  </a:lnTo>
                  <a:lnTo>
                    <a:pt x="115453" y="723900"/>
                  </a:lnTo>
                  <a:close/>
                </a:path>
                <a:path w="2331719" h="1841500">
                  <a:moveTo>
                    <a:pt x="2200708" y="723900"/>
                  </a:moveTo>
                  <a:lnTo>
                    <a:pt x="2169695" y="723900"/>
                  </a:lnTo>
                  <a:lnTo>
                    <a:pt x="2185750" y="825500"/>
                  </a:lnTo>
                  <a:lnTo>
                    <a:pt x="2216763" y="825500"/>
                  </a:lnTo>
                  <a:lnTo>
                    <a:pt x="2200708" y="723900"/>
                  </a:lnTo>
                  <a:close/>
                </a:path>
                <a:path w="2331719" h="1841500">
                  <a:moveTo>
                    <a:pt x="104510" y="622300"/>
                  </a:moveTo>
                  <a:lnTo>
                    <a:pt x="73283" y="622300"/>
                  </a:lnTo>
                  <a:lnTo>
                    <a:pt x="84262" y="723900"/>
                  </a:lnTo>
                  <a:lnTo>
                    <a:pt x="115488" y="723900"/>
                  </a:lnTo>
                  <a:lnTo>
                    <a:pt x="104510" y="622300"/>
                  </a:lnTo>
                  <a:close/>
                </a:path>
                <a:path w="2331719" h="1841500">
                  <a:moveTo>
                    <a:pt x="2190968" y="622300"/>
                  </a:moveTo>
                  <a:lnTo>
                    <a:pt x="2159706" y="622300"/>
                  </a:lnTo>
                  <a:lnTo>
                    <a:pt x="2169570" y="723900"/>
                  </a:lnTo>
                  <a:lnTo>
                    <a:pt x="2200832" y="723900"/>
                  </a:lnTo>
                  <a:lnTo>
                    <a:pt x="2190968" y="622300"/>
                  </a:lnTo>
                  <a:close/>
                </a:path>
                <a:path w="2331719" h="1841500">
                  <a:moveTo>
                    <a:pt x="89235" y="520700"/>
                  </a:moveTo>
                  <a:lnTo>
                    <a:pt x="58180" y="533400"/>
                  </a:lnTo>
                  <a:lnTo>
                    <a:pt x="73369" y="622300"/>
                  </a:lnTo>
                  <a:lnTo>
                    <a:pt x="104424" y="622300"/>
                  </a:lnTo>
                  <a:lnTo>
                    <a:pt x="89235" y="520700"/>
                  </a:lnTo>
                  <a:close/>
                </a:path>
                <a:path w="2331719" h="1841500">
                  <a:moveTo>
                    <a:pt x="2179341" y="520700"/>
                  </a:moveTo>
                  <a:lnTo>
                    <a:pt x="2148137" y="520700"/>
                  </a:lnTo>
                  <a:lnTo>
                    <a:pt x="2159735" y="622300"/>
                  </a:lnTo>
                  <a:lnTo>
                    <a:pt x="2190939" y="622300"/>
                  </a:lnTo>
                  <a:lnTo>
                    <a:pt x="2179341" y="520700"/>
                  </a:lnTo>
                  <a:close/>
                </a:path>
                <a:path w="2331719" h="1841500">
                  <a:moveTo>
                    <a:pt x="73708" y="520700"/>
                  </a:moveTo>
                  <a:lnTo>
                    <a:pt x="58101" y="520700"/>
                  </a:lnTo>
                  <a:lnTo>
                    <a:pt x="58180" y="533400"/>
                  </a:lnTo>
                  <a:lnTo>
                    <a:pt x="73708" y="520700"/>
                  </a:lnTo>
                  <a:close/>
                </a:path>
                <a:path w="2331719" h="1841500">
                  <a:moveTo>
                    <a:pt x="80856" y="419100"/>
                  </a:moveTo>
                  <a:lnTo>
                    <a:pt x="49611" y="431800"/>
                  </a:lnTo>
                  <a:lnTo>
                    <a:pt x="58057" y="520700"/>
                  </a:lnTo>
                  <a:lnTo>
                    <a:pt x="89358" y="520700"/>
                  </a:lnTo>
                  <a:lnTo>
                    <a:pt x="80856" y="419100"/>
                  </a:lnTo>
                  <a:close/>
                </a:path>
                <a:path w="2331719" h="1841500">
                  <a:moveTo>
                    <a:pt x="2170134" y="419100"/>
                  </a:moveTo>
                  <a:lnTo>
                    <a:pt x="2138967" y="431800"/>
                  </a:lnTo>
                  <a:lnTo>
                    <a:pt x="2148099" y="520700"/>
                  </a:lnTo>
                  <a:lnTo>
                    <a:pt x="2179379" y="520700"/>
                  </a:lnTo>
                  <a:lnTo>
                    <a:pt x="2170134" y="419100"/>
                  </a:lnTo>
                  <a:close/>
                </a:path>
                <a:path w="2331719" h="1841500">
                  <a:moveTo>
                    <a:pt x="49609" y="431778"/>
                  </a:moveTo>
                  <a:close/>
                </a:path>
                <a:path w="2331719" h="1841500">
                  <a:moveTo>
                    <a:pt x="65205" y="425450"/>
                  </a:moveTo>
                  <a:lnTo>
                    <a:pt x="49662" y="431756"/>
                  </a:lnTo>
                  <a:lnTo>
                    <a:pt x="65205" y="425450"/>
                  </a:lnTo>
                  <a:close/>
                </a:path>
                <a:path w="2331719" h="1841500">
                  <a:moveTo>
                    <a:pt x="2138960" y="431756"/>
                  </a:moveTo>
                  <a:close/>
                </a:path>
                <a:path w="2331719" h="1841500">
                  <a:moveTo>
                    <a:pt x="2154493" y="425450"/>
                  </a:moveTo>
                  <a:lnTo>
                    <a:pt x="2138960" y="431756"/>
                  </a:lnTo>
                  <a:lnTo>
                    <a:pt x="2154493" y="425450"/>
                  </a:lnTo>
                  <a:close/>
                </a:path>
                <a:path w="2331719" h="1841500">
                  <a:moveTo>
                    <a:pt x="68747" y="317500"/>
                  </a:moveTo>
                  <a:lnTo>
                    <a:pt x="53153" y="330200"/>
                  </a:lnTo>
                  <a:lnTo>
                    <a:pt x="37559" y="330200"/>
                  </a:lnTo>
                  <a:lnTo>
                    <a:pt x="49609" y="431778"/>
                  </a:lnTo>
                  <a:lnTo>
                    <a:pt x="80799" y="419100"/>
                  </a:lnTo>
                  <a:lnTo>
                    <a:pt x="68747" y="317500"/>
                  </a:lnTo>
                  <a:close/>
                </a:path>
                <a:path w="2331719" h="1841500">
                  <a:moveTo>
                    <a:pt x="2154795" y="317535"/>
                  </a:moveTo>
                  <a:lnTo>
                    <a:pt x="2123736" y="330200"/>
                  </a:lnTo>
                  <a:lnTo>
                    <a:pt x="2138960" y="431756"/>
                  </a:lnTo>
                  <a:lnTo>
                    <a:pt x="2170020" y="419100"/>
                  </a:lnTo>
                  <a:lnTo>
                    <a:pt x="2154795" y="317535"/>
                  </a:lnTo>
                  <a:close/>
                </a:path>
                <a:path w="2331719" h="1841500">
                  <a:moveTo>
                    <a:pt x="37603" y="330182"/>
                  </a:moveTo>
                  <a:close/>
                </a:path>
                <a:path w="2331719" h="1841500">
                  <a:moveTo>
                    <a:pt x="53153" y="323850"/>
                  </a:moveTo>
                  <a:lnTo>
                    <a:pt x="37603" y="330182"/>
                  </a:lnTo>
                  <a:lnTo>
                    <a:pt x="53153" y="323850"/>
                  </a:lnTo>
                  <a:close/>
                </a:path>
                <a:path w="2331719" h="1841500">
                  <a:moveTo>
                    <a:pt x="68655" y="317537"/>
                  </a:moveTo>
                  <a:lnTo>
                    <a:pt x="37606" y="330200"/>
                  </a:lnTo>
                  <a:lnTo>
                    <a:pt x="53153" y="330200"/>
                  </a:lnTo>
                  <a:lnTo>
                    <a:pt x="68655" y="317537"/>
                  </a:lnTo>
                  <a:close/>
                </a:path>
                <a:path w="2331719" h="1841500">
                  <a:moveTo>
                    <a:pt x="68747" y="317500"/>
                  </a:moveTo>
                  <a:lnTo>
                    <a:pt x="53153" y="330200"/>
                  </a:lnTo>
                  <a:lnTo>
                    <a:pt x="68747" y="317500"/>
                  </a:lnTo>
                  <a:close/>
                </a:path>
                <a:path w="2331719" h="1841500">
                  <a:moveTo>
                    <a:pt x="2144317" y="215900"/>
                  </a:moveTo>
                  <a:lnTo>
                    <a:pt x="2128697" y="228600"/>
                  </a:lnTo>
                  <a:lnTo>
                    <a:pt x="2113077" y="228600"/>
                  </a:lnTo>
                  <a:lnTo>
                    <a:pt x="2123643" y="330200"/>
                  </a:lnTo>
                  <a:lnTo>
                    <a:pt x="2154790" y="317500"/>
                  </a:lnTo>
                  <a:lnTo>
                    <a:pt x="2144317" y="215900"/>
                  </a:lnTo>
                  <a:close/>
                </a:path>
                <a:path w="2331719" h="1841500">
                  <a:moveTo>
                    <a:pt x="53418" y="216292"/>
                  </a:moveTo>
                  <a:lnTo>
                    <a:pt x="23284" y="228600"/>
                  </a:lnTo>
                  <a:lnTo>
                    <a:pt x="37603" y="330182"/>
                  </a:lnTo>
                  <a:lnTo>
                    <a:pt x="68701" y="317500"/>
                  </a:lnTo>
                  <a:lnTo>
                    <a:pt x="56169" y="228600"/>
                  </a:lnTo>
                  <a:lnTo>
                    <a:pt x="54478" y="228600"/>
                  </a:lnTo>
                  <a:lnTo>
                    <a:pt x="53418" y="216292"/>
                  </a:lnTo>
                  <a:close/>
                </a:path>
                <a:path w="2331719" h="1841500">
                  <a:moveTo>
                    <a:pt x="2154790" y="317500"/>
                  </a:moveTo>
                  <a:lnTo>
                    <a:pt x="2139263" y="323850"/>
                  </a:lnTo>
                  <a:lnTo>
                    <a:pt x="2154791" y="317537"/>
                  </a:lnTo>
                  <a:close/>
                </a:path>
                <a:path w="2331719" h="1841500">
                  <a:moveTo>
                    <a:pt x="68747" y="317500"/>
                  </a:moveTo>
                  <a:close/>
                </a:path>
                <a:path w="2331719" h="1841500">
                  <a:moveTo>
                    <a:pt x="2154883" y="317500"/>
                  </a:moveTo>
                  <a:close/>
                </a:path>
                <a:path w="2331719" h="1841500">
                  <a:moveTo>
                    <a:pt x="45728" y="127000"/>
                  </a:moveTo>
                  <a:lnTo>
                    <a:pt x="14434" y="127000"/>
                  </a:lnTo>
                  <a:lnTo>
                    <a:pt x="23184" y="228600"/>
                  </a:lnTo>
                  <a:lnTo>
                    <a:pt x="53418" y="216292"/>
                  </a:lnTo>
                  <a:lnTo>
                    <a:pt x="45728" y="127000"/>
                  </a:lnTo>
                  <a:close/>
                </a:path>
                <a:path w="2331719" h="1841500">
                  <a:moveTo>
                    <a:pt x="54379" y="215900"/>
                  </a:moveTo>
                  <a:lnTo>
                    <a:pt x="53418" y="216292"/>
                  </a:lnTo>
                  <a:lnTo>
                    <a:pt x="54478" y="228600"/>
                  </a:lnTo>
                  <a:lnTo>
                    <a:pt x="56169" y="228600"/>
                  </a:lnTo>
                  <a:lnTo>
                    <a:pt x="54379" y="215900"/>
                  </a:lnTo>
                  <a:close/>
                </a:path>
                <a:path w="2331719" h="1841500">
                  <a:moveTo>
                    <a:pt x="2113127" y="228579"/>
                  </a:moveTo>
                  <a:close/>
                </a:path>
                <a:path w="2331719" h="1841500">
                  <a:moveTo>
                    <a:pt x="2128721" y="222240"/>
                  </a:moveTo>
                  <a:lnTo>
                    <a:pt x="2113127" y="228579"/>
                  </a:lnTo>
                  <a:lnTo>
                    <a:pt x="2128721" y="222240"/>
                  </a:lnTo>
                  <a:close/>
                </a:path>
                <a:path w="2331719" h="1841500">
                  <a:moveTo>
                    <a:pt x="2144213" y="215942"/>
                  </a:moveTo>
                  <a:lnTo>
                    <a:pt x="2113129" y="228600"/>
                  </a:lnTo>
                  <a:lnTo>
                    <a:pt x="2128697" y="228600"/>
                  </a:lnTo>
                  <a:lnTo>
                    <a:pt x="2144213" y="215942"/>
                  </a:lnTo>
                  <a:close/>
                </a:path>
                <a:path w="2331719" h="1841500">
                  <a:moveTo>
                    <a:pt x="2144317" y="215900"/>
                  </a:moveTo>
                  <a:lnTo>
                    <a:pt x="2128697" y="228600"/>
                  </a:lnTo>
                  <a:lnTo>
                    <a:pt x="2144317" y="215900"/>
                  </a:lnTo>
                  <a:close/>
                </a:path>
                <a:path w="2331719" h="1841500">
                  <a:moveTo>
                    <a:pt x="2130892" y="127000"/>
                  </a:moveTo>
                  <a:lnTo>
                    <a:pt x="2099756" y="127000"/>
                  </a:lnTo>
                  <a:lnTo>
                    <a:pt x="2113127" y="228579"/>
                  </a:lnTo>
                  <a:lnTo>
                    <a:pt x="2144265" y="215900"/>
                  </a:lnTo>
                  <a:lnTo>
                    <a:pt x="2130892" y="127000"/>
                  </a:lnTo>
                  <a:close/>
                </a:path>
                <a:path w="2331719" h="1841500">
                  <a:moveTo>
                    <a:pt x="2144317" y="215900"/>
                  </a:moveTo>
                  <a:close/>
                </a:path>
                <a:path w="2331719" h="1841500">
                  <a:moveTo>
                    <a:pt x="18721" y="0"/>
                  </a:moveTo>
                  <a:lnTo>
                    <a:pt x="0" y="0"/>
                  </a:lnTo>
                  <a:lnTo>
                    <a:pt x="2228" y="25405"/>
                  </a:lnTo>
                  <a:lnTo>
                    <a:pt x="14486" y="127000"/>
                  </a:lnTo>
                  <a:lnTo>
                    <a:pt x="45676" y="127000"/>
                  </a:lnTo>
                  <a:lnTo>
                    <a:pt x="34950" y="38100"/>
                  </a:lnTo>
                  <a:lnTo>
                    <a:pt x="16924" y="38100"/>
                  </a:lnTo>
                  <a:lnTo>
                    <a:pt x="18721" y="0"/>
                  </a:lnTo>
                  <a:close/>
                </a:path>
                <a:path w="2331719" h="1841500">
                  <a:moveTo>
                    <a:pt x="2103974" y="25400"/>
                  </a:moveTo>
                  <a:lnTo>
                    <a:pt x="2088372" y="25400"/>
                  </a:lnTo>
                  <a:lnTo>
                    <a:pt x="2099722" y="127000"/>
                  </a:lnTo>
                  <a:lnTo>
                    <a:pt x="2130927" y="127000"/>
                  </a:lnTo>
                  <a:lnTo>
                    <a:pt x="2120995" y="38100"/>
                  </a:lnTo>
                  <a:lnTo>
                    <a:pt x="2103894" y="38100"/>
                  </a:lnTo>
                  <a:lnTo>
                    <a:pt x="2103974" y="25400"/>
                  </a:lnTo>
                  <a:close/>
                </a:path>
                <a:path w="2331719" h="1841500">
                  <a:moveTo>
                    <a:pt x="18721" y="0"/>
                  </a:moveTo>
                  <a:lnTo>
                    <a:pt x="16924" y="38100"/>
                  </a:lnTo>
                  <a:lnTo>
                    <a:pt x="34950" y="38100"/>
                  </a:lnTo>
                  <a:lnTo>
                    <a:pt x="33418" y="25400"/>
                  </a:lnTo>
                  <a:lnTo>
                    <a:pt x="17823" y="25400"/>
                  </a:lnTo>
                  <a:lnTo>
                    <a:pt x="18721" y="0"/>
                  </a:lnTo>
                  <a:close/>
                </a:path>
                <a:path w="2331719" h="1841500">
                  <a:moveTo>
                    <a:pt x="18721" y="0"/>
                  </a:moveTo>
                  <a:lnTo>
                    <a:pt x="17823" y="25400"/>
                  </a:lnTo>
                  <a:lnTo>
                    <a:pt x="33418" y="25405"/>
                  </a:lnTo>
                  <a:lnTo>
                    <a:pt x="34950" y="38100"/>
                  </a:lnTo>
                  <a:lnTo>
                    <a:pt x="118458" y="38100"/>
                  </a:lnTo>
                  <a:lnTo>
                    <a:pt x="119356" y="25394"/>
                  </a:lnTo>
                  <a:lnTo>
                    <a:pt x="118555" y="12700"/>
                  </a:lnTo>
                  <a:lnTo>
                    <a:pt x="120255" y="12700"/>
                  </a:lnTo>
                  <a:lnTo>
                    <a:pt x="18721" y="0"/>
                  </a:lnTo>
                  <a:close/>
                </a:path>
                <a:path w="2331719" h="1841500">
                  <a:moveTo>
                    <a:pt x="119357" y="25400"/>
                  </a:moveTo>
                  <a:lnTo>
                    <a:pt x="118458" y="38100"/>
                  </a:lnTo>
                  <a:lnTo>
                    <a:pt x="120159" y="38100"/>
                  </a:lnTo>
                  <a:lnTo>
                    <a:pt x="119357" y="25400"/>
                  </a:lnTo>
                  <a:close/>
                </a:path>
                <a:path w="2331719" h="1841500">
                  <a:moveTo>
                    <a:pt x="217860" y="12700"/>
                  </a:moveTo>
                  <a:lnTo>
                    <a:pt x="120255" y="12700"/>
                  </a:lnTo>
                  <a:lnTo>
                    <a:pt x="119357" y="25405"/>
                  </a:lnTo>
                  <a:lnTo>
                    <a:pt x="120159" y="38100"/>
                  </a:lnTo>
                  <a:lnTo>
                    <a:pt x="218121" y="38100"/>
                  </a:lnTo>
                  <a:lnTo>
                    <a:pt x="218661" y="25394"/>
                  </a:lnTo>
                  <a:lnTo>
                    <a:pt x="217860" y="12700"/>
                  </a:lnTo>
                  <a:close/>
                </a:path>
                <a:path w="2331719" h="1841500">
                  <a:moveTo>
                    <a:pt x="218662" y="25400"/>
                  </a:moveTo>
                  <a:lnTo>
                    <a:pt x="218121" y="38100"/>
                  </a:lnTo>
                  <a:lnTo>
                    <a:pt x="219464" y="38100"/>
                  </a:lnTo>
                  <a:lnTo>
                    <a:pt x="218662" y="25400"/>
                  </a:lnTo>
                  <a:close/>
                </a:path>
                <a:path w="2331719" h="1841500">
                  <a:moveTo>
                    <a:pt x="318230" y="12700"/>
                  </a:moveTo>
                  <a:lnTo>
                    <a:pt x="219203" y="12700"/>
                  </a:lnTo>
                  <a:lnTo>
                    <a:pt x="218662" y="25405"/>
                  </a:lnTo>
                  <a:lnTo>
                    <a:pt x="219464" y="38100"/>
                  </a:lnTo>
                  <a:lnTo>
                    <a:pt x="317467" y="38100"/>
                  </a:lnTo>
                  <a:lnTo>
                    <a:pt x="318008" y="25405"/>
                  </a:lnTo>
                  <a:lnTo>
                    <a:pt x="318230" y="12700"/>
                  </a:lnTo>
                  <a:close/>
                </a:path>
                <a:path w="2331719" h="1841500">
                  <a:moveTo>
                    <a:pt x="318008" y="25400"/>
                  </a:moveTo>
                  <a:lnTo>
                    <a:pt x="317467" y="38100"/>
                  </a:lnTo>
                  <a:lnTo>
                    <a:pt x="317786" y="38100"/>
                  </a:lnTo>
                  <a:lnTo>
                    <a:pt x="318008" y="25400"/>
                  </a:lnTo>
                  <a:close/>
                </a:path>
                <a:path w="2331719" h="1841500">
                  <a:moveTo>
                    <a:pt x="416142" y="12700"/>
                  </a:moveTo>
                  <a:lnTo>
                    <a:pt x="318550" y="12700"/>
                  </a:lnTo>
                  <a:lnTo>
                    <a:pt x="318008" y="25405"/>
                  </a:lnTo>
                  <a:lnTo>
                    <a:pt x="317786" y="38100"/>
                  </a:lnTo>
                  <a:lnTo>
                    <a:pt x="417091" y="38100"/>
                  </a:lnTo>
                  <a:lnTo>
                    <a:pt x="417313" y="25394"/>
                  </a:lnTo>
                  <a:lnTo>
                    <a:pt x="416142" y="12700"/>
                  </a:lnTo>
                  <a:close/>
                </a:path>
                <a:path w="2331719" h="1841500">
                  <a:moveTo>
                    <a:pt x="417313" y="25400"/>
                  </a:moveTo>
                  <a:lnTo>
                    <a:pt x="417091" y="38100"/>
                  </a:lnTo>
                  <a:lnTo>
                    <a:pt x="418485" y="38100"/>
                  </a:lnTo>
                  <a:lnTo>
                    <a:pt x="417313" y="25400"/>
                  </a:lnTo>
                  <a:close/>
                </a:path>
                <a:path w="2331719" h="1841500">
                  <a:moveTo>
                    <a:pt x="516447" y="25400"/>
                  </a:moveTo>
                  <a:lnTo>
                    <a:pt x="417313" y="25400"/>
                  </a:lnTo>
                  <a:lnTo>
                    <a:pt x="418485" y="38100"/>
                  </a:lnTo>
                  <a:lnTo>
                    <a:pt x="516021" y="38100"/>
                  </a:lnTo>
                  <a:lnTo>
                    <a:pt x="516447" y="25400"/>
                  </a:lnTo>
                  <a:close/>
                </a:path>
                <a:path w="2331719" h="1841500">
                  <a:moveTo>
                    <a:pt x="516537" y="22725"/>
                  </a:moveTo>
                  <a:lnTo>
                    <a:pt x="516021" y="38100"/>
                  </a:lnTo>
                  <a:lnTo>
                    <a:pt x="517831" y="38100"/>
                  </a:lnTo>
                  <a:lnTo>
                    <a:pt x="517050" y="25400"/>
                  </a:lnTo>
                  <a:lnTo>
                    <a:pt x="516660" y="25400"/>
                  </a:lnTo>
                  <a:lnTo>
                    <a:pt x="516537" y="22725"/>
                  </a:lnTo>
                  <a:close/>
                </a:path>
                <a:path w="2331719" h="1841500">
                  <a:moveTo>
                    <a:pt x="517299" y="0"/>
                  </a:moveTo>
                  <a:lnTo>
                    <a:pt x="516981" y="12630"/>
                  </a:lnTo>
                  <a:lnTo>
                    <a:pt x="516886" y="22725"/>
                  </a:lnTo>
                  <a:lnTo>
                    <a:pt x="517831" y="38100"/>
                  </a:lnTo>
                  <a:lnTo>
                    <a:pt x="615326" y="38100"/>
                  </a:lnTo>
                  <a:lnTo>
                    <a:pt x="615965" y="25400"/>
                  </a:lnTo>
                  <a:lnTo>
                    <a:pt x="616389" y="12700"/>
                  </a:lnTo>
                  <a:lnTo>
                    <a:pt x="616604" y="12700"/>
                  </a:lnTo>
                  <a:lnTo>
                    <a:pt x="517299" y="0"/>
                  </a:lnTo>
                  <a:close/>
                </a:path>
                <a:path w="2331719" h="1841500">
                  <a:moveTo>
                    <a:pt x="615965" y="25401"/>
                  </a:moveTo>
                  <a:lnTo>
                    <a:pt x="615326" y="38100"/>
                  </a:lnTo>
                  <a:lnTo>
                    <a:pt x="615541" y="38100"/>
                  </a:lnTo>
                  <a:lnTo>
                    <a:pt x="615965" y="25401"/>
                  </a:lnTo>
                  <a:close/>
                </a:path>
                <a:path w="2331719" h="1841500">
                  <a:moveTo>
                    <a:pt x="715161" y="12700"/>
                  </a:moveTo>
                  <a:lnTo>
                    <a:pt x="616604" y="12700"/>
                  </a:lnTo>
                  <a:lnTo>
                    <a:pt x="615965" y="25405"/>
                  </a:lnTo>
                  <a:lnTo>
                    <a:pt x="615541" y="38100"/>
                  </a:lnTo>
                  <a:lnTo>
                    <a:pt x="714888" y="38100"/>
                  </a:lnTo>
                  <a:lnTo>
                    <a:pt x="715311" y="25405"/>
                  </a:lnTo>
                  <a:lnTo>
                    <a:pt x="715161" y="12700"/>
                  </a:lnTo>
                  <a:close/>
                </a:path>
                <a:path w="2331719" h="1841500">
                  <a:moveTo>
                    <a:pt x="715312" y="25400"/>
                  </a:moveTo>
                  <a:lnTo>
                    <a:pt x="714888" y="38100"/>
                  </a:lnTo>
                  <a:lnTo>
                    <a:pt x="715462" y="38100"/>
                  </a:lnTo>
                  <a:lnTo>
                    <a:pt x="715312" y="25400"/>
                  </a:lnTo>
                  <a:close/>
                </a:path>
                <a:path w="2331719" h="1841500">
                  <a:moveTo>
                    <a:pt x="814508" y="12700"/>
                  </a:moveTo>
                  <a:lnTo>
                    <a:pt x="715735" y="12700"/>
                  </a:lnTo>
                  <a:lnTo>
                    <a:pt x="715312" y="25405"/>
                  </a:lnTo>
                  <a:lnTo>
                    <a:pt x="715462" y="38100"/>
                  </a:lnTo>
                  <a:lnTo>
                    <a:pt x="814717" y="38100"/>
                  </a:lnTo>
                  <a:lnTo>
                    <a:pt x="814605" y="20894"/>
                  </a:lnTo>
                  <a:lnTo>
                    <a:pt x="814508" y="12700"/>
                  </a:lnTo>
                  <a:close/>
                </a:path>
                <a:path w="2331719" h="1841500">
                  <a:moveTo>
                    <a:pt x="814658" y="25394"/>
                  </a:moveTo>
                  <a:lnTo>
                    <a:pt x="814717" y="38100"/>
                  </a:lnTo>
                  <a:lnTo>
                    <a:pt x="814658" y="25394"/>
                  </a:lnTo>
                  <a:close/>
                </a:path>
                <a:path w="2331719" h="1841500">
                  <a:moveTo>
                    <a:pt x="913650" y="12700"/>
                  </a:moveTo>
                  <a:lnTo>
                    <a:pt x="814599" y="12700"/>
                  </a:lnTo>
                  <a:lnTo>
                    <a:pt x="814658" y="25405"/>
                  </a:lnTo>
                  <a:lnTo>
                    <a:pt x="814808" y="38100"/>
                  </a:lnTo>
                  <a:lnTo>
                    <a:pt x="914022" y="38100"/>
                  </a:lnTo>
                  <a:lnTo>
                    <a:pt x="913963" y="25400"/>
                  </a:lnTo>
                  <a:lnTo>
                    <a:pt x="913650" y="12700"/>
                  </a:lnTo>
                  <a:close/>
                </a:path>
                <a:path w="2331719" h="1841500">
                  <a:moveTo>
                    <a:pt x="913963" y="25402"/>
                  </a:moveTo>
                  <a:lnTo>
                    <a:pt x="914022" y="38100"/>
                  </a:lnTo>
                  <a:lnTo>
                    <a:pt x="914276" y="38100"/>
                  </a:lnTo>
                  <a:lnTo>
                    <a:pt x="913963" y="25402"/>
                  </a:lnTo>
                  <a:close/>
                </a:path>
                <a:path w="2331719" h="1841500">
                  <a:moveTo>
                    <a:pt x="1012996" y="12700"/>
                  </a:moveTo>
                  <a:lnTo>
                    <a:pt x="913904" y="12700"/>
                  </a:lnTo>
                  <a:lnTo>
                    <a:pt x="913963" y="25405"/>
                  </a:lnTo>
                  <a:lnTo>
                    <a:pt x="914276" y="38100"/>
                  </a:lnTo>
                  <a:lnTo>
                    <a:pt x="1012820" y="38100"/>
                  </a:lnTo>
                  <a:lnTo>
                    <a:pt x="1013309" y="25400"/>
                  </a:lnTo>
                  <a:lnTo>
                    <a:pt x="1012996" y="12700"/>
                  </a:lnTo>
                  <a:close/>
                </a:path>
                <a:path w="2331719" h="1841500">
                  <a:moveTo>
                    <a:pt x="1013309" y="25400"/>
                  </a:moveTo>
                  <a:lnTo>
                    <a:pt x="1012820" y="38100"/>
                  </a:lnTo>
                  <a:lnTo>
                    <a:pt x="1013623" y="38100"/>
                  </a:lnTo>
                  <a:lnTo>
                    <a:pt x="1013309" y="25400"/>
                  </a:lnTo>
                  <a:close/>
                </a:path>
                <a:path w="2331719" h="1841500">
                  <a:moveTo>
                    <a:pt x="1112565" y="12700"/>
                  </a:moveTo>
                  <a:lnTo>
                    <a:pt x="1013799" y="12700"/>
                  </a:lnTo>
                  <a:lnTo>
                    <a:pt x="1013310" y="25405"/>
                  </a:lnTo>
                  <a:lnTo>
                    <a:pt x="1013623" y="38100"/>
                  </a:lnTo>
                  <a:lnTo>
                    <a:pt x="1112167" y="38100"/>
                  </a:lnTo>
                  <a:lnTo>
                    <a:pt x="1112656" y="25400"/>
                  </a:lnTo>
                  <a:lnTo>
                    <a:pt x="1112565" y="12700"/>
                  </a:lnTo>
                  <a:close/>
                </a:path>
                <a:path w="2331719" h="1841500">
                  <a:moveTo>
                    <a:pt x="1112656" y="25400"/>
                  </a:moveTo>
                  <a:lnTo>
                    <a:pt x="1112167" y="38100"/>
                  </a:lnTo>
                  <a:lnTo>
                    <a:pt x="1112747" y="38100"/>
                  </a:lnTo>
                  <a:lnTo>
                    <a:pt x="1112656" y="25400"/>
                  </a:lnTo>
                  <a:close/>
                </a:path>
                <a:path w="2331719" h="1841500">
                  <a:moveTo>
                    <a:pt x="1211127" y="12700"/>
                  </a:moveTo>
                  <a:lnTo>
                    <a:pt x="1113145" y="12700"/>
                  </a:lnTo>
                  <a:lnTo>
                    <a:pt x="1112830" y="20894"/>
                  </a:lnTo>
                  <a:lnTo>
                    <a:pt x="1112747" y="38100"/>
                  </a:lnTo>
                  <a:lnTo>
                    <a:pt x="1212052" y="38100"/>
                  </a:lnTo>
                  <a:lnTo>
                    <a:pt x="1211961" y="25394"/>
                  </a:lnTo>
                  <a:lnTo>
                    <a:pt x="1211127" y="12700"/>
                  </a:lnTo>
                  <a:close/>
                </a:path>
                <a:path w="2331719" h="1841500">
                  <a:moveTo>
                    <a:pt x="1211961" y="25400"/>
                  </a:moveTo>
                  <a:lnTo>
                    <a:pt x="1212052" y="38100"/>
                  </a:lnTo>
                  <a:lnTo>
                    <a:pt x="1212795" y="38100"/>
                  </a:lnTo>
                  <a:lnTo>
                    <a:pt x="1211961" y="25400"/>
                  </a:lnTo>
                  <a:close/>
                </a:path>
                <a:path w="2331719" h="1841500">
                  <a:moveTo>
                    <a:pt x="1310891" y="12700"/>
                  </a:moveTo>
                  <a:lnTo>
                    <a:pt x="1211870" y="12700"/>
                  </a:lnTo>
                  <a:lnTo>
                    <a:pt x="1211961" y="25405"/>
                  </a:lnTo>
                  <a:lnTo>
                    <a:pt x="1212795" y="38100"/>
                  </a:lnTo>
                  <a:lnTo>
                    <a:pt x="1310773" y="38100"/>
                  </a:lnTo>
                  <a:lnTo>
                    <a:pt x="1311129" y="25405"/>
                  </a:lnTo>
                  <a:lnTo>
                    <a:pt x="1311099" y="19049"/>
                  </a:lnTo>
                  <a:lnTo>
                    <a:pt x="1310891" y="12700"/>
                  </a:lnTo>
                  <a:close/>
                </a:path>
                <a:path w="2331719" h="1841500">
                  <a:moveTo>
                    <a:pt x="1311211" y="22472"/>
                  </a:moveTo>
                  <a:lnTo>
                    <a:pt x="1310773" y="38100"/>
                  </a:lnTo>
                  <a:lnTo>
                    <a:pt x="1312142" y="38100"/>
                  </a:lnTo>
                  <a:lnTo>
                    <a:pt x="1311586" y="25400"/>
                  </a:lnTo>
                  <a:lnTo>
                    <a:pt x="1311308" y="25400"/>
                  </a:lnTo>
                  <a:lnTo>
                    <a:pt x="1311211" y="22472"/>
                  </a:lnTo>
                  <a:close/>
                </a:path>
                <a:path w="2331719" h="1841500">
                  <a:moveTo>
                    <a:pt x="1311843" y="0"/>
                  </a:moveTo>
                  <a:lnTo>
                    <a:pt x="1311577" y="12630"/>
                  </a:lnTo>
                  <a:lnTo>
                    <a:pt x="1311462" y="22586"/>
                  </a:lnTo>
                  <a:lnTo>
                    <a:pt x="1312142" y="38100"/>
                  </a:lnTo>
                  <a:lnTo>
                    <a:pt x="1410078" y="38100"/>
                  </a:lnTo>
                  <a:lnTo>
                    <a:pt x="1410612" y="25405"/>
                  </a:lnTo>
                  <a:lnTo>
                    <a:pt x="1410065" y="12700"/>
                  </a:lnTo>
                  <a:lnTo>
                    <a:pt x="1410606" y="12630"/>
                  </a:lnTo>
                  <a:lnTo>
                    <a:pt x="1311843" y="0"/>
                  </a:lnTo>
                  <a:close/>
                </a:path>
                <a:path w="2331719" h="1841500">
                  <a:moveTo>
                    <a:pt x="1410613" y="25400"/>
                  </a:moveTo>
                  <a:lnTo>
                    <a:pt x="1410078" y="38100"/>
                  </a:lnTo>
                  <a:lnTo>
                    <a:pt x="1411161" y="38100"/>
                  </a:lnTo>
                  <a:lnTo>
                    <a:pt x="1410613" y="25400"/>
                  </a:lnTo>
                  <a:close/>
                </a:path>
                <a:path w="2331719" h="1841500">
                  <a:moveTo>
                    <a:pt x="1509411" y="0"/>
                  </a:moveTo>
                  <a:lnTo>
                    <a:pt x="1410606" y="12630"/>
                  </a:lnTo>
                  <a:lnTo>
                    <a:pt x="1411148" y="12700"/>
                  </a:lnTo>
                  <a:lnTo>
                    <a:pt x="1410613" y="25405"/>
                  </a:lnTo>
                  <a:lnTo>
                    <a:pt x="1411161" y="38100"/>
                  </a:lnTo>
                  <a:lnTo>
                    <a:pt x="1509041" y="38100"/>
                  </a:lnTo>
                  <a:lnTo>
                    <a:pt x="1509782" y="22725"/>
                  </a:lnTo>
                  <a:lnTo>
                    <a:pt x="1509822" y="19049"/>
                  </a:lnTo>
                  <a:lnTo>
                    <a:pt x="1509411" y="0"/>
                  </a:lnTo>
                  <a:close/>
                </a:path>
                <a:path w="2331719" h="1841500">
                  <a:moveTo>
                    <a:pt x="1509865" y="21013"/>
                  </a:moveTo>
                  <a:lnTo>
                    <a:pt x="1509041" y="38100"/>
                  </a:lnTo>
                  <a:lnTo>
                    <a:pt x="1510507" y="38100"/>
                  </a:lnTo>
                  <a:lnTo>
                    <a:pt x="1510142" y="25400"/>
                  </a:lnTo>
                  <a:lnTo>
                    <a:pt x="1509959" y="25400"/>
                  </a:lnTo>
                  <a:lnTo>
                    <a:pt x="1509865" y="21013"/>
                  </a:lnTo>
                  <a:close/>
                </a:path>
                <a:path w="2331719" h="1841500">
                  <a:moveTo>
                    <a:pt x="1510878" y="0"/>
                  </a:moveTo>
                  <a:lnTo>
                    <a:pt x="1510189" y="19049"/>
                  </a:lnTo>
                  <a:lnTo>
                    <a:pt x="1510142" y="25405"/>
                  </a:lnTo>
                  <a:lnTo>
                    <a:pt x="1510507" y="38100"/>
                  </a:lnTo>
                  <a:lnTo>
                    <a:pt x="1608387" y="38100"/>
                  </a:lnTo>
                  <a:lnTo>
                    <a:pt x="1609305" y="25405"/>
                  </a:lnTo>
                  <a:lnTo>
                    <a:pt x="1609501" y="12700"/>
                  </a:lnTo>
                  <a:lnTo>
                    <a:pt x="1610224" y="12700"/>
                  </a:lnTo>
                  <a:lnTo>
                    <a:pt x="1510878" y="0"/>
                  </a:lnTo>
                  <a:close/>
                </a:path>
                <a:path w="2331719" h="1841500">
                  <a:moveTo>
                    <a:pt x="1609306" y="25400"/>
                  </a:moveTo>
                  <a:lnTo>
                    <a:pt x="1608387" y="38100"/>
                  </a:lnTo>
                  <a:lnTo>
                    <a:pt x="1609110" y="38100"/>
                  </a:lnTo>
                  <a:lnTo>
                    <a:pt x="1609306" y="25400"/>
                  </a:lnTo>
                  <a:close/>
                </a:path>
                <a:path w="2331719" h="1841500">
                  <a:moveTo>
                    <a:pt x="1708626" y="12700"/>
                  </a:moveTo>
                  <a:lnTo>
                    <a:pt x="1610224" y="12700"/>
                  </a:lnTo>
                  <a:lnTo>
                    <a:pt x="1609306" y="25405"/>
                  </a:lnTo>
                  <a:lnTo>
                    <a:pt x="1609110" y="38100"/>
                  </a:lnTo>
                  <a:lnTo>
                    <a:pt x="1708456" y="38100"/>
                  </a:lnTo>
                  <a:lnTo>
                    <a:pt x="1708652" y="25400"/>
                  </a:lnTo>
                  <a:lnTo>
                    <a:pt x="1708626" y="12700"/>
                  </a:lnTo>
                  <a:close/>
                </a:path>
                <a:path w="2331719" h="1841500">
                  <a:moveTo>
                    <a:pt x="1708652" y="25404"/>
                  </a:moveTo>
                  <a:lnTo>
                    <a:pt x="1708456" y="38100"/>
                  </a:lnTo>
                  <a:lnTo>
                    <a:pt x="1708678" y="38100"/>
                  </a:lnTo>
                  <a:lnTo>
                    <a:pt x="1708652" y="25404"/>
                  </a:lnTo>
                  <a:close/>
                </a:path>
                <a:path w="2331719" h="1841500">
                  <a:moveTo>
                    <a:pt x="1807614" y="12700"/>
                  </a:moveTo>
                  <a:lnTo>
                    <a:pt x="1708848" y="12700"/>
                  </a:lnTo>
                  <a:lnTo>
                    <a:pt x="1708750" y="19049"/>
                  </a:lnTo>
                  <a:lnTo>
                    <a:pt x="1708678" y="38100"/>
                  </a:lnTo>
                  <a:lnTo>
                    <a:pt x="1808025" y="38100"/>
                  </a:lnTo>
                  <a:lnTo>
                    <a:pt x="1807999" y="25400"/>
                  </a:lnTo>
                  <a:lnTo>
                    <a:pt x="1807614" y="12700"/>
                  </a:lnTo>
                  <a:close/>
                </a:path>
                <a:path w="2331719" h="1841500">
                  <a:moveTo>
                    <a:pt x="1807999" y="25400"/>
                  </a:moveTo>
                  <a:lnTo>
                    <a:pt x="1808025" y="38100"/>
                  </a:lnTo>
                  <a:lnTo>
                    <a:pt x="1808384" y="38100"/>
                  </a:lnTo>
                  <a:lnTo>
                    <a:pt x="1807999" y="25400"/>
                  </a:lnTo>
                  <a:close/>
                </a:path>
                <a:path w="2331719" h="1841500">
                  <a:moveTo>
                    <a:pt x="1906960" y="12700"/>
                  </a:moveTo>
                  <a:lnTo>
                    <a:pt x="1807973" y="12700"/>
                  </a:lnTo>
                  <a:lnTo>
                    <a:pt x="1807999" y="25405"/>
                  </a:lnTo>
                  <a:lnTo>
                    <a:pt x="1808384" y="38100"/>
                  </a:lnTo>
                  <a:lnTo>
                    <a:pt x="1907253" y="38100"/>
                  </a:lnTo>
                  <a:lnTo>
                    <a:pt x="1907152" y="19049"/>
                  </a:lnTo>
                  <a:lnTo>
                    <a:pt x="1906960" y="12700"/>
                  </a:lnTo>
                  <a:close/>
                </a:path>
                <a:path w="2331719" h="1841500">
                  <a:moveTo>
                    <a:pt x="1907345" y="25400"/>
                  </a:moveTo>
                  <a:lnTo>
                    <a:pt x="1907253" y="38100"/>
                  </a:lnTo>
                  <a:lnTo>
                    <a:pt x="1907730" y="38100"/>
                  </a:lnTo>
                  <a:lnTo>
                    <a:pt x="1907345" y="25400"/>
                  </a:lnTo>
                  <a:close/>
                </a:path>
                <a:path w="2331719" h="1841500">
                  <a:moveTo>
                    <a:pt x="2006691" y="25400"/>
                  </a:moveTo>
                  <a:lnTo>
                    <a:pt x="1907345" y="25400"/>
                  </a:lnTo>
                  <a:lnTo>
                    <a:pt x="1907730" y="38100"/>
                  </a:lnTo>
                  <a:lnTo>
                    <a:pt x="2006600" y="38100"/>
                  </a:lnTo>
                  <a:lnTo>
                    <a:pt x="2006691" y="25400"/>
                  </a:lnTo>
                  <a:close/>
                </a:path>
                <a:path w="2331719" h="1841500">
                  <a:moveTo>
                    <a:pt x="2006771" y="12700"/>
                  </a:moveTo>
                  <a:lnTo>
                    <a:pt x="1907436" y="12700"/>
                  </a:lnTo>
                  <a:lnTo>
                    <a:pt x="1907345" y="25400"/>
                  </a:lnTo>
                  <a:lnTo>
                    <a:pt x="2006691" y="25400"/>
                  </a:lnTo>
                  <a:lnTo>
                    <a:pt x="2006600" y="38100"/>
                  </a:lnTo>
                  <a:lnTo>
                    <a:pt x="2006771" y="12700"/>
                  </a:lnTo>
                  <a:close/>
                </a:path>
                <a:path w="2331719" h="1841500">
                  <a:moveTo>
                    <a:pt x="2104054" y="12700"/>
                  </a:moveTo>
                  <a:lnTo>
                    <a:pt x="2006783" y="12700"/>
                  </a:lnTo>
                  <a:lnTo>
                    <a:pt x="2006611" y="38100"/>
                  </a:lnTo>
                  <a:lnTo>
                    <a:pt x="2089790" y="38100"/>
                  </a:lnTo>
                  <a:lnTo>
                    <a:pt x="2088372" y="25400"/>
                  </a:lnTo>
                  <a:lnTo>
                    <a:pt x="2103974" y="25400"/>
                  </a:lnTo>
                  <a:lnTo>
                    <a:pt x="2104054" y="12700"/>
                  </a:lnTo>
                  <a:close/>
                </a:path>
                <a:path w="2331719" h="1841500">
                  <a:moveTo>
                    <a:pt x="2117978" y="12700"/>
                  </a:moveTo>
                  <a:lnTo>
                    <a:pt x="2104054" y="12700"/>
                  </a:lnTo>
                  <a:lnTo>
                    <a:pt x="2103894" y="38100"/>
                  </a:lnTo>
                  <a:lnTo>
                    <a:pt x="2120995" y="38100"/>
                  </a:lnTo>
                  <a:lnTo>
                    <a:pt x="2119576" y="25394"/>
                  </a:lnTo>
                  <a:lnTo>
                    <a:pt x="2117978" y="12700"/>
                  </a:lnTo>
                  <a:close/>
                </a:path>
                <a:path w="2331719" h="1841500">
                  <a:moveTo>
                    <a:pt x="913963" y="25400"/>
                  </a:moveTo>
                  <a:close/>
                </a:path>
                <a:path w="2331719" h="1841500">
                  <a:moveTo>
                    <a:pt x="1211961" y="25400"/>
                  </a:moveTo>
                  <a:close/>
                </a:path>
                <a:path w="2331719" h="1841500">
                  <a:moveTo>
                    <a:pt x="516074" y="12700"/>
                  </a:moveTo>
                  <a:lnTo>
                    <a:pt x="417535" y="12700"/>
                  </a:lnTo>
                  <a:lnTo>
                    <a:pt x="417313" y="25400"/>
                  </a:lnTo>
                  <a:lnTo>
                    <a:pt x="516447" y="25400"/>
                  </a:lnTo>
                  <a:lnTo>
                    <a:pt x="516367" y="19049"/>
                  </a:lnTo>
                  <a:lnTo>
                    <a:pt x="516074" y="12700"/>
                  </a:lnTo>
                  <a:close/>
                </a:path>
                <a:path w="2331719" h="1841500">
                  <a:moveTo>
                    <a:pt x="1807999" y="25400"/>
                  </a:moveTo>
                  <a:close/>
                </a:path>
                <a:path w="2331719" h="1841500">
                  <a:moveTo>
                    <a:pt x="1211961" y="25400"/>
                  </a:moveTo>
                  <a:close/>
                </a:path>
                <a:path w="2331719" h="1841500">
                  <a:moveTo>
                    <a:pt x="120255" y="12700"/>
                  </a:moveTo>
                  <a:lnTo>
                    <a:pt x="118555" y="12700"/>
                  </a:lnTo>
                  <a:lnTo>
                    <a:pt x="119357" y="25400"/>
                  </a:lnTo>
                  <a:lnTo>
                    <a:pt x="120255" y="12700"/>
                  </a:lnTo>
                  <a:close/>
                </a:path>
                <a:path w="2331719" h="1841500">
                  <a:moveTo>
                    <a:pt x="515489" y="0"/>
                  </a:moveTo>
                  <a:lnTo>
                    <a:pt x="416142" y="12700"/>
                  </a:lnTo>
                  <a:lnTo>
                    <a:pt x="417313" y="25400"/>
                  </a:lnTo>
                  <a:lnTo>
                    <a:pt x="417535" y="12700"/>
                  </a:lnTo>
                  <a:lnTo>
                    <a:pt x="516074" y="12700"/>
                  </a:lnTo>
                  <a:lnTo>
                    <a:pt x="515489" y="0"/>
                  </a:lnTo>
                  <a:close/>
                </a:path>
                <a:path w="2331719" h="1841500">
                  <a:moveTo>
                    <a:pt x="516773" y="20894"/>
                  </a:moveTo>
                  <a:lnTo>
                    <a:pt x="516660" y="25400"/>
                  </a:lnTo>
                  <a:lnTo>
                    <a:pt x="517050" y="25400"/>
                  </a:lnTo>
                  <a:lnTo>
                    <a:pt x="516773" y="20894"/>
                  </a:lnTo>
                  <a:close/>
                </a:path>
                <a:path w="2331719" h="1841500">
                  <a:moveTo>
                    <a:pt x="616604" y="12700"/>
                  </a:moveTo>
                  <a:lnTo>
                    <a:pt x="616389" y="12700"/>
                  </a:lnTo>
                  <a:lnTo>
                    <a:pt x="615965" y="25400"/>
                  </a:lnTo>
                  <a:lnTo>
                    <a:pt x="616604" y="12700"/>
                  </a:lnTo>
                  <a:close/>
                </a:path>
                <a:path w="2331719" h="1841500">
                  <a:moveTo>
                    <a:pt x="913904" y="12700"/>
                  </a:moveTo>
                  <a:lnTo>
                    <a:pt x="913650" y="12700"/>
                  </a:lnTo>
                  <a:lnTo>
                    <a:pt x="913963" y="25400"/>
                  </a:lnTo>
                  <a:lnTo>
                    <a:pt x="913904" y="12700"/>
                  </a:lnTo>
                  <a:close/>
                </a:path>
                <a:path w="2331719" h="1841500">
                  <a:moveTo>
                    <a:pt x="1310473" y="0"/>
                  </a:moveTo>
                  <a:lnTo>
                    <a:pt x="1211127" y="12700"/>
                  </a:lnTo>
                  <a:lnTo>
                    <a:pt x="1211961" y="25400"/>
                  </a:lnTo>
                  <a:lnTo>
                    <a:pt x="1211870" y="12700"/>
                  </a:lnTo>
                  <a:lnTo>
                    <a:pt x="1310891" y="12700"/>
                  </a:lnTo>
                  <a:lnTo>
                    <a:pt x="1310473" y="0"/>
                  </a:lnTo>
                  <a:close/>
                </a:path>
                <a:path w="2331719" h="1841500">
                  <a:moveTo>
                    <a:pt x="1311398" y="21112"/>
                  </a:moveTo>
                  <a:lnTo>
                    <a:pt x="1311308" y="25400"/>
                  </a:lnTo>
                  <a:lnTo>
                    <a:pt x="1311586" y="25400"/>
                  </a:lnTo>
                  <a:lnTo>
                    <a:pt x="1311398" y="21112"/>
                  </a:lnTo>
                  <a:close/>
                </a:path>
                <a:path w="2331719" h="1841500">
                  <a:moveTo>
                    <a:pt x="1410606" y="12630"/>
                  </a:moveTo>
                  <a:lnTo>
                    <a:pt x="1410065" y="12700"/>
                  </a:lnTo>
                  <a:lnTo>
                    <a:pt x="1410613" y="25400"/>
                  </a:lnTo>
                  <a:lnTo>
                    <a:pt x="1411148" y="12700"/>
                  </a:lnTo>
                  <a:lnTo>
                    <a:pt x="1410606" y="12630"/>
                  </a:lnTo>
                  <a:close/>
                </a:path>
                <a:path w="2331719" h="1841500">
                  <a:moveTo>
                    <a:pt x="1510061" y="22586"/>
                  </a:moveTo>
                  <a:lnTo>
                    <a:pt x="1509959" y="25400"/>
                  </a:lnTo>
                  <a:lnTo>
                    <a:pt x="1510142" y="25400"/>
                  </a:lnTo>
                  <a:lnTo>
                    <a:pt x="1510061" y="22586"/>
                  </a:lnTo>
                  <a:close/>
                </a:path>
                <a:path w="2331719" h="1841500">
                  <a:moveTo>
                    <a:pt x="1708848" y="12700"/>
                  </a:moveTo>
                  <a:lnTo>
                    <a:pt x="1708626" y="12700"/>
                  </a:lnTo>
                  <a:lnTo>
                    <a:pt x="1708652" y="25400"/>
                  </a:lnTo>
                  <a:lnTo>
                    <a:pt x="1708848" y="12700"/>
                  </a:lnTo>
                  <a:close/>
                </a:path>
                <a:path w="2331719" h="1841500">
                  <a:moveTo>
                    <a:pt x="1807973" y="12700"/>
                  </a:moveTo>
                  <a:lnTo>
                    <a:pt x="1807614" y="12700"/>
                  </a:lnTo>
                  <a:lnTo>
                    <a:pt x="1807999" y="25400"/>
                  </a:lnTo>
                  <a:lnTo>
                    <a:pt x="1807973" y="12700"/>
                  </a:lnTo>
                  <a:close/>
                </a:path>
                <a:path w="2331719" h="1841500">
                  <a:moveTo>
                    <a:pt x="218531" y="0"/>
                  </a:moveTo>
                  <a:lnTo>
                    <a:pt x="217860" y="12700"/>
                  </a:lnTo>
                  <a:lnTo>
                    <a:pt x="218662" y="25399"/>
                  </a:lnTo>
                  <a:lnTo>
                    <a:pt x="219199" y="12630"/>
                  </a:lnTo>
                  <a:lnTo>
                    <a:pt x="218531" y="0"/>
                  </a:lnTo>
                  <a:close/>
                </a:path>
                <a:path w="2331719" h="1841500">
                  <a:moveTo>
                    <a:pt x="1610224" y="12700"/>
                  </a:moveTo>
                  <a:lnTo>
                    <a:pt x="1609501" y="12700"/>
                  </a:lnTo>
                  <a:lnTo>
                    <a:pt x="1609306" y="25399"/>
                  </a:lnTo>
                  <a:lnTo>
                    <a:pt x="1610224" y="12700"/>
                  </a:lnTo>
                  <a:close/>
                </a:path>
                <a:path w="2331719" h="1841500">
                  <a:moveTo>
                    <a:pt x="1113145" y="12700"/>
                  </a:moveTo>
                  <a:lnTo>
                    <a:pt x="1112565" y="12700"/>
                  </a:lnTo>
                  <a:lnTo>
                    <a:pt x="1112656" y="25399"/>
                  </a:lnTo>
                  <a:lnTo>
                    <a:pt x="1113145" y="12700"/>
                  </a:lnTo>
                  <a:close/>
                </a:path>
                <a:path w="2331719" h="1841500">
                  <a:moveTo>
                    <a:pt x="1907436" y="12700"/>
                  </a:moveTo>
                  <a:lnTo>
                    <a:pt x="1906960" y="12700"/>
                  </a:lnTo>
                  <a:lnTo>
                    <a:pt x="1907345" y="25399"/>
                  </a:lnTo>
                  <a:lnTo>
                    <a:pt x="1907436" y="12700"/>
                  </a:lnTo>
                  <a:close/>
                </a:path>
                <a:path w="2331719" h="1841500">
                  <a:moveTo>
                    <a:pt x="318550" y="12700"/>
                  </a:moveTo>
                  <a:lnTo>
                    <a:pt x="318230" y="12700"/>
                  </a:lnTo>
                  <a:lnTo>
                    <a:pt x="318008" y="25399"/>
                  </a:lnTo>
                  <a:lnTo>
                    <a:pt x="318550" y="12700"/>
                  </a:lnTo>
                  <a:close/>
                </a:path>
                <a:path w="2331719" h="1841500">
                  <a:moveTo>
                    <a:pt x="1013799" y="12700"/>
                  </a:moveTo>
                  <a:lnTo>
                    <a:pt x="1012996" y="12700"/>
                  </a:lnTo>
                  <a:lnTo>
                    <a:pt x="1013309" y="25399"/>
                  </a:lnTo>
                  <a:lnTo>
                    <a:pt x="1013799" y="12700"/>
                  </a:lnTo>
                  <a:close/>
                </a:path>
                <a:path w="2331719" h="1841500">
                  <a:moveTo>
                    <a:pt x="715735" y="12700"/>
                  </a:moveTo>
                  <a:lnTo>
                    <a:pt x="715161" y="12700"/>
                  </a:lnTo>
                  <a:lnTo>
                    <a:pt x="715312" y="25399"/>
                  </a:lnTo>
                  <a:lnTo>
                    <a:pt x="715735" y="12700"/>
                  </a:lnTo>
                  <a:close/>
                </a:path>
                <a:path w="2331719" h="1841500">
                  <a:moveTo>
                    <a:pt x="814599" y="12700"/>
                  </a:moveTo>
                  <a:lnTo>
                    <a:pt x="814658" y="25394"/>
                  </a:lnTo>
                  <a:lnTo>
                    <a:pt x="814599" y="12700"/>
                  </a:lnTo>
                  <a:close/>
                </a:path>
                <a:path w="2331719" h="1841500">
                  <a:moveTo>
                    <a:pt x="515489" y="0"/>
                  </a:moveTo>
                  <a:lnTo>
                    <a:pt x="516537" y="22725"/>
                  </a:lnTo>
                  <a:lnTo>
                    <a:pt x="516660" y="19049"/>
                  </a:lnTo>
                  <a:lnTo>
                    <a:pt x="515489" y="0"/>
                  </a:lnTo>
                  <a:close/>
                </a:path>
                <a:path w="2331719" h="1841500">
                  <a:moveTo>
                    <a:pt x="1510878" y="0"/>
                  </a:moveTo>
                  <a:lnTo>
                    <a:pt x="1509959" y="19049"/>
                  </a:lnTo>
                  <a:lnTo>
                    <a:pt x="1510061" y="22586"/>
                  </a:lnTo>
                  <a:lnTo>
                    <a:pt x="1510878" y="0"/>
                  </a:lnTo>
                  <a:close/>
                </a:path>
                <a:path w="2331719" h="1841500">
                  <a:moveTo>
                    <a:pt x="1310473" y="0"/>
                  </a:moveTo>
                  <a:lnTo>
                    <a:pt x="1311211" y="22472"/>
                  </a:lnTo>
                  <a:lnTo>
                    <a:pt x="1311308" y="19049"/>
                  </a:lnTo>
                  <a:lnTo>
                    <a:pt x="1310473" y="0"/>
                  </a:lnTo>
                  <a:close/>
                </a:path>
                <a:path w="2331719" h="1841500">
                  <a:moveTo>
                    <a:pt x="1311843" y="0"/>
                  </a:moveTo>
                  <a:lnTo>
                    <a:pt x="1311488" y="12630"/>
                  </a:lnTo>
                  <a:lnTo>
                    <a:pt x="1311398" y="21112"/>
                  </a:lnTo>
                  <a:lnTo>
                    <a:pt x="1311843" y="0"/>
                  </a:lnTo>
                  <a:close/>
                </a:path>
                <a:path w="2331719" h="1841500">
                  <a:moveTo>
                    <a:pt x="1509411" y="0"/>
                  </a:moveTo>
                  <a:lnTo>
                    <a:pt x="1509865" y="21013"/>
                  </a:lnTo>
                  <a:lnTo>
                    <a:pt x="1509959" y="19049"/>
                  </a:lnTo>
                  <a:lnTo>
                    <a:pt x="1509411" y="0"/>
                  </a:lnTo>
                  <a:close/>
                </a:path>
                <a:path w="2331719" h="1841500">
                  <a:moveTo>
                    <a:pt x="517299" y="0"/>
                  </a:moveTo>
                  <a:lnTo>
                    <a:pt x="516875" y="12630"/>
                  </a:lnTo>
                  <a:lnTo>
                    <a:pt x="516773" y="20894"/>
                  </a:lnTo>
                  <a:lnTo>
                    <a:pt x="517299" y="0"/>
                  </a:lnTo>
                  <a:close/>
                </a:path>
                <a:path w="2331719" h="1841500">
                  <a:moveTo>
                    <a:pt x="517299" y="0"/>
                  </a:moveTo>
                  <a:lnTo>
                    <a:pt x="515489" y="0"/>
                  </a:lnTo>
                  <a:lnTo>
                    <a:pt x="516660" y="19050"/>
                  </a:lnTo>
                  <a:lnTo>
                    <a:pt x="517299" y="0"/>
                  </a:lnTo>
                  <a:close/>
                </a:path>
                <a:path w="2331719" h="1841500">
                  <a:moveTo>
                    <a:pt x="1510878" y="0"/>
                  </a:moveTo>
                  <a:lnTo>
                    <a:pt x="1509411" y="0"/>
                  </a:lnTo>
                  <a:lnTo>
                    <a:pt x="1509959" y="19050"/>
                  </a:lnTo>
                  <a:lnTo>
                    <a:pt x="1510878" y="0"/>
                  </a:lnTo>
                  <a:close/>
                </a:path>
                <a:path w="2331719" h="1841500">
                  <a:moveTo>
                    <a:pt x="1311843" y="0"/>
                  </a:moveTo>
                  <a:lnTo>
                    <a:pt x="1310473" y="0"/>
                  </a:lnTo>
                  <a:lnTo>
                    <a:pt x="1311308" y="19049"/>
                  </a:lnTo>
                  <a:lnTo>
                    <a:pt x="1311843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188425" y="3466424"/>
              <a:ext cx="2603021" cy="1678893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61191" y="3863337"/>
            <a:ext cx="1169759" cy="1213736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15938732" y="7334387"/>
            <a:ext cx="1942464" cy="2832100"/>
            <a:chOff x="15938732" y="7334387"/>
            <a:chExt cx="1942464" cy="2832100"/>
          </a:xfrm>
        </p:grpSpPr>
        <p:sp>
          <p:nvSpPr>
            <p:cNvPr id="26" name="object 26"/>
            <p:cNvSpPr/>
            <p:nvPr/>
          </p:nvSpPr>
          <p:spPr>
            <a:xfrm>
              <a:off x="15981368" y="7337508"/>
              <a:ext cx="1899285" cy="2813685"/>
            </a:xfrm>
            <a:custGeom>
              <a:avLst/>
              <a:gdLst/>
              <a:ahLst/>
              <a:cxnLst/>
              <a:rect l="l" t="t" r="r" b="b"/>
              <a:pathLst>
                <a:path w="1899284" h="2813684">
                  <a:moveTo>
                    <a:pt x="1697805" y="0"/>
                  </a:moveTo>
                  <a:lnTo>
                    <a:pt x="1597220" y="3673"/>
                  </a:lnTo>
                  <a:lnTo>
                    <a:pt x="1396009" y="6232"/>
                  </a:lnTo>
                  <a:lnTo>
                    <a:pt x="1295383" y="8089"/>
                  </a:lnTo>
                  <a:lnTo>
                    <a:pt x="1194675" y="7347"/>
                  </a:lnTo>
                  <a:lnTo>
                    <a:pt x="1094255" y="15436"/>
                  </a:lnTo>
                  <a:lnTo>
                    <a:pt x="993588" y="16179"/>
                  </a:lnTo>
                  <a:lnTo>
                    <a:pt x="893416" y="27859"/>
                  </a:lnTo>
                  <a:lnTo>
                    <a:pt x="792708" y="28850"/>
                  </a:lnTo>
                  <a:lnTo>
                    <a:pt x="692330" y="36032"/>
                  </a:lnTo>
                  <a:lnTo>
                    <a:pt x="591910" y="42924"/>
                  </a:lnTo>
                  <a:lnTo>
                    <a:pt x="491655" y="52253"/>
                  </a:lnTo>
                  <a:lnTo>
                    <a:pt x="392721" y="71445"/>
                  </a:lnTo>
                  <a:lnTo>
                    <a:pt x="293458" y="87211"/>
                  </a:lnTo>
                  <a:lnTo>
                    <a:pt x="197455" y="115897"/>
                  </a:lnTo>
                  <a:lnTo>
                    <a:pt x="111357" y="162826"/>
                  </a:lnTo>
                  <a:lnTo>
                    <a:pt x="65501" y="250161"/>
                  </a:lnTo>
                  <a:lnTo>
                    <a:pt x="34876" y="344059"/>
                  </a:lnTo>
                  <a:lnTo>
                    <a:pt x="32647" y="442993"/>
                  </a:lnTo>
                  <a:lnTo>
                    <a:pt x="35991" y="541390"/>
                  </a:lnTo>
                  <a:lnTo>
                    <a:pt x="37311" y="640365"/>
                  </a:lnTo>
                  <a:lnTo>
                    <a:pt x="55967" y="737483"/>
                  </a:lnTo>
                  <a:lnTo>
                    <a:pt x="69175" y="835467"/>
                  </a:lnTo>
                  <a:lnTo>
                    <a:pt x="95095" y="930893"/>
                  </a:lnTo>
                  <a:lnTo>
                    <a:pt x="114741" y="1027680"/>
                  </a:lnTo>
                  <a:lnTo>
                    <a:pt x="138309" y="1123559"/>
                  </a:lnTo>
                  <a:lnTo>
                    <a:pt x="160721" y="1219769"/>
                  </a:lnTo>
                  <a:lnTo>
                    <a:pt x="185402" y="1315401"/>
                  </a:lnTo>
                  <a:lnTo>
                    <a:pt x="216193" y="1409341"/>
                  </a:lnTo>
                  <a:lnTo>
                    <a:pt x="246281" y="1503445"/>
                  </a:lnTo>
                  <a:lnTo>
                    <a:pt x="269560" y="1599490"/>
                  </a:lnTo>
                  <a:lnTo>
                    <a:pt x="301836" y="1692893"/>
                  </a:lnTo>
                  <a:lnTo>
                    <a:pt x="329242" y="1787740"/>
                  </a:lnTo>
                  <a:lnTo>
                    <a:pt x="354584" y="1883207"/>
                  </a:lnTo>
                  <a:lnTo>
                    <a:pt x="383352" y="1977683"/>
                  </a:lnTo>
                  <a:lnTo>
                    <a:pt x="407126" y="2073562"/>
                  </a:lnTo>
                  <a:lnTo>
                    <a:pt x="433500" y="2168699"/>
                  </a:lnTo>
                  <a:lnTo>
                    <a:pt x="462722" y="2263010"/>
                  </a:lnTo>
                  <a:lnTo>
                    <a:pt x="487156" y="2358683"/>
                  </a:lnTo>
                  <a:lnTo>
                    <a:pt x="508454" y="2455058"/>
                  </a:lnTo>
                  <a:lnTo>
                    <a:pt x="528472" y="2553125"/>
                  </a:lnTo>
                  <a:lnTo>
                    <a:pt x="430198" y="2572895"/>
                  </a:lnTo>
                  <a:lnTo>
                    <a:pt x="334690" y="2600095"/>
                  </a:lnTo>
                  <a:lnTo>
                    <a:pt x="243557" y="2639635"/>
                  </a:lnTo>
                  <a:lnTo>
                    <a:pt x="156882" y="2688049"/>
                  </a:lnTo>
                  <a:lnTo>
                    <a:pt x="77430" y="2747277"/>
                  </a:lnTo>
                  <a:lnTo>
                    <a:pt x="0" y="2811624"/>
                  </a:lnTo>
                  <a:lnTo>
                    <a:pt x="100749" y="2813274"/>
                  </a:lnTo>
                  <a:lnTo>
                    <a:pt x="200756" y="2811747"/>
                  </a:lnTo>
                  <a:lnTo>
                    <a:pt x="300722" y="2805473"/>
                  </a:lnTo>
                  <a:lnTo>
                    <a:pt x="400687" y="2804896"/>
                  </a:lnTo>
                  <a:lnTo>
                    <a:pt x="500694" y="2810756"/>
                  </a:lnTo>
                  <a:lnTo>
                    <a:pt x="600701" y="2808693"/>
                  </a:lnTo>
                  <a:lnTo>
                    <a:pt x="700666" y="2805350"/>
                  </a:lnTo>
                  <a:lnTo>
                    <a:pt x="800632" y="2802997"/>
                  </a:lnTo>
                  <a:lnTo>
                    <a:pt x="900598" y="2807166"/>
                  </a:lnTo>
                  <a:lnTo>
                    <a:pt x="1001058" y="2806505"/>
                  </a:lnTo>
                  <a:lnTo>
                    <a:pt x="984755" y="2709181"/>
                  </a:lnTo>
                  <a:lnTo>
                    <a:pt x="972827" y="2611775"/>
                  </a:lnTo>
                  <a:lnTo>
                    <a:pt x="958051" y="2514781"/>
                  </a:lnTo>
                  <a:lnTo>
                    <a:pt x="949755" y="2416921"/>
                  </a:lnTo>
                  <a:lnTo>
                    <a:pt x="938611" y="2319431"/>
                  </a:lnTo>
                  <a:lnTo>
                    <a:pt x="922143" y="2222644"/>
                  </a:lnTo>
                  <a:lnTo>
                    <a:pt x="914548" y="2124701"/>
                  </a:lnTo>
                  <a:lnTo>
                    <a:pt x="896594" y="2028120"/>
                  </a:lnTo>
                  <a:lnTo>
                    <a:pt x="881983" y="1931084"/>
                  </a:lnTo>
                  <a:lnTo>
                    <a:pt x="872119" y="1833471"/>
                  </a:lnTo>
                  <a:lnTo>
                    <a:pt x="863327" y="1735652"/>
                  </a:lnTo>
                  <a:lnTo>
                    <a:pt x="849955" y="1638493"/>
                  </a:lnTo>
                  <a:lnTo>
                    <a:pt x="837448" y="1541169"/>
                  </a:lnTo>
                  <a:lnTo>
                    <a:pt x="817389" y="1444878"/>
                  </a:lnTo>
                  <a:lnTo>
                    <a:pt x="809424" y="1346975"/>
                  </a:lnTo>
                  <a:lnTo>
                    <a:pt x="798403" y="1249486"/>
                  </a:lnTo>
                  <a:lnTo>
                    <a:pt x="781399" y="1152781"/>
                  </a:lnTo>
                  <a:lnTo>
                    <a:pt x="767572" y="1055664"/>
                  </a:lnTo>
                  <a:lnTo>
                    <a:pt x="753085" y="958670"/>
                  </a:lnTo>
                  <a:lnTo>
                    <a:pt x="742436" y="861140"/>
                  </a:lnTo>
                  <a:lnTo>
                    <a:pt x="1898974" y="4953"/>
                  </a:lnTo>
                  <a:lnTo>
                    <a:pt x="1798430" y="1775"/>
                  </a:lnTo>
                  <a:lnTo>
                    <a:pt x="16978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938732" y="7334387"/>
              <a:ext cx="1942464" cy="2832100"/>
            </a:xfrm>
            <a:custGeom>
              <a:avLst/>
              <a:gdLst/>
              <a:ahLst/>
              <a:cxnLst/>
              <a:rect l="l" t="t" r="r" b="b"/>
              <a:pathLst>
                <a:path w="1942465" h="2832100">
                  <a:moveTo>
                    <a:pt x="32597" y="2806700"/>
                  </a:moveTo>
                  <a:lnTo>
                    <a:pt x="0" y="2832100"/>
                  </a:lnTo>
                  <a:lnTo>
                    <a:pt x="42378" y="2832100"/>
                  </a:lnTo>
                  <a:lnTo>
                    <a:pt x="42635" y="2819399"/>
                  </a:lnTo>
                  <a:lnTo>
                    <a:pt x="32597" y="2806700"/>
                  </a:lnTo>
                  <a:close/>
                </a:path>
                <a:path w="1942465" h="2832100">
                  <a:moveTo>
                    <a:pt x="42636" y="2819400"/>
                  </a:moveTo>
                  <a:lnTo>
                    <a:pt x="42378" y="2832100"/>
                  </a:lnTo>
                  <a:lnTo>
                    <a:pt x="52674" y="2832100"/>
                  </a:lnTo>
                  <a:lnTo>
                    <a:pt x="42636" y="2819400"/>
                  </a:lnTo>
                  <a:close/>
                </a:path>
                <a:path w="1942465" h="2832100">
                  <a:moveTo>
                    <a:pt x="83646" y="2806700"/>
                  </a:moveTo>
                  <a:lnTo>
                    <a:pt x="42893" y="2806700"/>
                  </a:lnTo>
                  <a:lnTo>
                    <a:pt x="42636" y="2819400"/>
                  </a:lnTo>
                  <a:lnTo>
                    <a:pt x="52674" y="2832100"/>
                  </a:lnTo>
                  <a:lnTo>
                    <a:pt x="83646" y="2806700"/>
                  </a:lnTo>
                  <a:close/>
                </a:path>
                <a:path w="1942465" h="2832100">
                  <a:moveTo>
                    <a:pt x="143146" y="2806700"/>
                  </a:moveTo>
                  <a:lnTo>
                    <a:pt x="83646" y="2806700"/>
                  </a:lnTo>
                  <a:lnTo>
                    <a:pt x="52674" y="2832100"/>
                  </a:lnTo>
                  <a:lnTo>
                    <a:pt x="143128" y="2832100"/>
                  </a:lnTo>
                  <a:lnTo>
                    <a:pt x="143386" y="2819400"/>
                  </a:lnTo>
                  <a:lnTo>
                    <a:pt x="143146" y="2806700"/>
                  </a:lnTo>
                  <a:close/>
                </a:path>
                <a:path w="1942465" h="2832100">
                  <a:moveTo>
                    <a:pt x="143386" y="2819400"/>
                  </a:moveTo>
                  <a:lnTo>
                    <a:pt x="143128" y="2832100"/>
                  </a:lnTo>
                  <a:lnTo>
                    <a:pt x="143625" y="2832100"/>
                  </a:lnTo>
                  <a:lnTo>
                    <a:pt x="143386" y="2819400"/>
                  </a:lnTo>
                  <a:close/>
                </a:path>
                <a:path w="1942465" h="2832100">
                  <a:moveTo>
                    <a:pt x="242409" y="2806700"/>
                  </a:moveTo>
                  <a:lnTo>
                    <a:pt x="143643" y="2806700"/>
                  </a:lnTo>
                  <a:lnTo>
                    <a:pt x="143386" y="2819400"/>
                  </a:lnTo>
                  <a:lnTo>
                    <a:pt x="143625" y="2832100"/>
                  </a:lnTo>
                  <a:lnTo>
                    <a:pt x="243632" y="2832100"/>
                  </a:lnTo>
                  <a:lnTo>
                    <a:pt x="243392" y="2819400"/>
                  </a:lnTo>
                  <a:lnTo>
                    <a:pt x="242409" y="2806700"/>
                  </a:lnTo>
                  <a:close/>
                </a:path>
                <a:path w="1942465" h="2832100">
                  <a:moveTo>
                    <a:pt x="243392" y="2819400"/>
                  </a:moveTo>
                  <a:lnTo>
                    <a:pt x="243632" y="2832100"/>
                  </a:lnTo>
                  <a:lnTo>
                    <a:pt x="244376" y="2832100"/>
                  </a:lnTo>
                  <a:lnTo>
                    <a:pt x="243392" y="2819400"/>
                  </a:lnTo>
                  <a:close/>
                </a:path>
                <a:path w="1942465" h="2832100">
                  <a:moveTo>
                    <a:pt x="342866" y="2806700"/>
                  </a:moveTo>
                  <a:lnTo>
                    <a:pt x="243152" y="2806700"/>
                  </a:lnTo>
                  <a:lnTo>
                    <a:pt x="243392" y="2819400"/>
                  </a:lnTo>
                  <a:lnTo>
                    <a:pt x="244376" y="2832100"/>
                  </a:lnTo>
                  <a:lnTo>
                    <a:pt x="343449" y="2832100"/>
                  </a:lnTo>
                  <a:lnTo>
                    <a:pt x="343358" y="2819400"/>
                  </a:lnTo>
                  <a:lnTo>
                    <a:pt x="342866" y="2806700"/>
                  </a:lnTo>
                  <a:close/>
                </a:path>
                <a:path w="1942465" h="2832100">
                  <a:moveTo>
                    <a:pt x="343358" y="2813050"/>
                  </a:moveTo>
                  <a:lnTo>
                    <a:pt x="343449" y="2832100"/>
                  </a:lnTo>
                  <a:lnTo>
                    <a:pt x="344342" y="2832100"/>
                  </a:lnTo>
                  <a:lnTo>
                    <a:pt x="343358" y="2813050"/>
                  </a:lnTo>
                  <a:close/>
                </a:path>
                <a:path w="1942465" h="2832100">
                  <a:moveTo>
                    <a:pt x="443233" y="2794000"/>
                  </a:moveTo>
                  <a:lnTo>
                    <a:pt x="343268" y="2794000"/>
                  </a:lnTo>
                  <a:lnTo>
                    <a:pt x="343381" y="2813487"/>
                  </a:lnTo>
                  <a:lnTo>
                    <a:pt x="344342" y="2832100"/>
                  </a:lnTo>
                  <a:lnTo>
                    <a:pt x="442405" y="2832100"/>
                  </a:lnTo>
                  <a:lnTo>
                    <a:pt x="443303" y="2813487"/>
                  </a:lnTo>
                  <a:lnTo>
                    <a:pt x="443233" y="2794000"/>
                  </a:lnTo>
                  <a:close/>
                </a:path>
                <a:path w="1942465" h="2832100">
                  <a:moveTo>
                    <a:pt x="443303" y="2813487"/>
                  </a:moveTo>
                  <a:lnTo>
                    <a:pt x="442405" y="2832100"/>
                  </a:lnTo>
                  <a:lnTo>
                    <a:pt x="443414" y="2832100"/>
                  </a:lnTo>
                  <a:lnTo>
                    <a:pt x="443324" y="2819400"/>
                  </a:lnTo>
                  <a:lnTo>
                    <a:pt x="443303" y="2813487"/>
                  </a:lnTo>
                  <a:close/>
                </a:path>
                <a:path w="1942465" h="2832100">
                  <a:moveTo>
                    <a:pt x="444243" y="2794000"/>
                  </a:moveTo>
                  <a:lnTo>
                    <a:pt x="443538" y="2813487"/>
                  </a:lnTo>
                  <a:lnTo>
                    <a:pt x="443414" y="2832100"/>
                  </a:lnTo>
                  <a:lnTo>
                    <a:pt x="542412" y="2832100"/>
                  </a:lnTo>
                  <a:lnTo>
                    <a:pt x="543330" y="2819400"/>
                  </a:lnTo>
                  <a:lnTo>
                    <a:pt x="543006" y="2806700"/>
                  </a:lnTo>
                  <a:lnTo>
                    <a:pt x="544249" y="2806700"/>
                  </a:lnTo>
                  <a:lnTo>
                    <a:pt x="444243" y="2794000"/>
                  </a:lnTo>
                  <a:close/>
                </a:path>
                <a:path w="1942465" h="2832100">
                  <a:moveTo>
                    <a:pt x="543330" y="2819400"/>
                  </a:moveTo>
                  <a:lnTo>
                    <a:pt x="542412" y="2832100"/>
                  </a:lnTo>
                  <a:lnTo>
                    <a:pt x="543654" y="2832100"/>
                  </a:lnTo>
                  <a:lnTo>
                    <a:pt x="543330" y="2819400"/>
                  </a:lnTo>
                  <a:close/>
                </a:path>
                <a:path w="1942465" h="2832100">
                  <a:moveTo>
                    <a:pt x="642812" y="2806700"/>
                  </a:moveTo>
                  <a:lnTo>
                    <a:pt x="544249" y="2806700"/>
                  </a:lnTo>
                  <a:lnTo>
                    <a:pt x="543330" y="2819400"/>
                  </a:lnTo>
                  <a:lnTo>
                    <a:pt x="543654" y="2832100"/>
                  </a:lnTo>
                  <a:lnTo>
                    <a:pt x="643661" y="2832100"/>
                  </a:lnTo>
                  <a:lnTo>
                    <a:pt x="643307" y="2818661"/>
                  </a:lnTo>
                  <a:lnTo>
                    <a:pt x="642812" y="2806700"/>
                  </a:lnTo>
                  <a:close/>
                </a:path>
                <a:path w="1942465" h="2832100">
                  <a:moveTo>
                    <a:pt x="643337" y="2819400"/>
                  </a:moveTo>
                  <a:lnTo>
                    <a:pt x="643661" y="2832100"/>
                  </a:lnTo>
                  <a:lnTo>
                    <a:pt x="643862" y="2832100"/>
                  </a:lnTo>
                  <a:lnTo>
                    <a:pt x="643337" y="2819400"/>
                  </a:lnTo>
                  <a:close/>
                </a:path>
                <a:path w="1942465" h="2832100">
                  <a:moveTo>
                    <a:pt x="743426" y="2819400"/>
                  </a:moveTo>
                  <a:lnTo>
                    <a:pt x="643337" y="2819400"/>
                  </a:lnTo>
                  <a:lnTo>
                    <a:pt x="643862" y="2832100"/>
                  </a:lnTo>
                  <a:lnTo>
                    <a:pt x="743672" y="2832100"/>
                  </a:lnTo>
                  <a:lnTo>
                    <a:pt x="743426" y="2819400"/>
                  </a:lnTo>
                  <a:close/>
                </a:path>
                <a:path w="1942465" h="2832100">
                  <a:moveTo>
                    <a:pt x="743303" y="2813055"/>
                  </a:moveTo>
                  <a:lnTo>
                    <a:pt x="743672" y="2832100"/>
                  </a:lnTo>
                  <a:lnTo>
                    <a:pt x="743827" y="2832100"/>
                  </a:lnTo>
                  <a:lnTo>
                    <a:pt x="743303" y="2813055"/>
                  </a:lnTo>
                  <a:close/>
                </a:path>
                <a:path w="1942465" h="2832100">
                  <a:moveTo>
                    <a:pt x="842899" y="2794000"/>
                  </a:moveTo>
                  <a:lnTo>
                    <a:pt x="742933" y="2794000"/>
                  </a:lnTo>
                  <a:lnTo>
                    <a:pt x="743315" y="2813487"/>
                  </a:lnTo>
                  <a:lnTo>
                    <a:pt x="743827" y="2832100"/>
                  </a:lnTo>
                  <a:lnTo>
                    <a:pt x="842614" y="2832100"/>
                  </a:lnTo>
                  <a:lnTo>
                    <a:pt x="843253" y="2813487"/>
                  </a:lnTo>
                  <a:lnTo>
                    <a:pt x="843131" y="2805946"/>
                  </a:lnTo>
                  <a:lnTo>
                    <a:pt x="842899" y="2794000"/>
                  </a:lnTo>
                  <a:close/>
                </a:path>
                <a:path w="1942465" h="2832100">
                  <a:moveTo>
                    <a:pt x="843269" y="2813050"/>
                  </a:moveTo>
                  <a:lnTo>
                    <a:pt x="842614" y="2832100"/>
                  </a:lnTo>
                  <a:lnTo>
                    <a:pt x="843638" y="2832100"/>
                  </a:lnTo>
                  <a:lnTo>
                    <a:pt x="843269" y="2813050"/>
                  </a:lnTo>
                  <a:close/>
                </a:path>
                <a:path w="1942465" h="2832100">
                  <a:moveTo>
                    <a:pt x="843923" y="2794000"/>
                  </a:moveTo>
                  <a:lnTo>
                    <a:pt x="843513" y="2805946"/>
                  </a:lnTo>
                  <a:lnTo>
                    <a:pt x="843392" y="2819400"/>
                  </a:lnTo>
                  <a:lnTo>
                    <a:pt x="843638" y="2832100"/>
                  </a:lnTo>
                  <a:lnTo>
                    <a:pt x="942580" y="2832100"/>
                  </a:lnTo>
                  <a:lnTo>
                    <a:pt x="943234" y="2819400"/>
                  </a:lnTo>
                  <a:lnTo>
                    <a:pt x="943131" y="2806700"/>
                  </a:lnTo>
                  <a:lnTo>
                    <a:pt x="943510" y="2806651"/>
                  </a:lnTo>
                  <a:lnTo>
                    <a:pt x="843923" y="2794000"/>
                  </a:lnTo>
                  <a:close/>
                </a:path>
                <a:path w="1942465" h="2832100">
                  <a:moveTo>
                    <a:pt x="943234" y="2819400"/>
                  </a:moveTo>
                  <a:lnTo>
                    <a:pt x="942580" y="2832100"/>
                  </a:lnTo>
                  <a:lnTo>
                    <a:pt x="943337" y="2832100"/>
                  </a:lnTo>
                  <a:lnTo>
                    <a:pt x="943234" y="2819400"/>
                  </a:lnTo>
                  <a:close/>
                </a:path>
                <a:path w="1942465" h="2832100">
                  <a:moveTo>
                    <a:pt x="1024515" y="2796411"/>
                  </a:moveTo>
                  <a:lnTo>
                    <a:pt x="943510" y="2806651"/>
                  </a:lnTo>
                  <a:lnTo>
                    <a:pt x="943888" y="2806700"/>
                  </a:lnTo>
                  <a:lnTo>
                    <a:pt x="943272" y="2818661"/>
                  </a:lnTo>
                  <a:lnTo>
                    <a:pt x="943337" y="2832100"/>
                  </a:lnTo>
                  <a:lnTo>
                    <a:pt x="1043798" y="2832100"/>
                  </a:lnTo>
                  <a:lnTo>
                    <a:pt x="1043695" y="2819400"/>
                  </a:lnTo>
                  <a:lnTo>
                    <a:pt x="1028204" y="2819400"/>
                  </a:lnTo>
                  <a:lnTo>
                    <a:pt x="1024515" y="2796411"/>
                  </a:lnTo>
                  <a:close/>
                </a:path>
                <a:path w="1942465" h="2832100">
                  <a:moveTo>
                    <a:pt x="1043591" y="2794000"/>
                  </a:moveTo>
                  <a:lnTo>
                    <a:pt x="1024515" y="2796411"/>
                  </a:lnTo>
                  <a:lnTo>
                    <a:pt x="1028204" y="2819400"/>
                  </a:lnTo>
                  <a:lnTo>
                    <a:pt x="1043695" y="2819400"/>
                  </a:lnTo>
                  <a:lnTo>
                    <a:pt x="1043798" y="2832100"/>
                  </a:lnTo>
                  <a:lnTo>
                    <a:pt x="1043591" y="2794000"/>
                  </a:lnTo>
                  <a:close/>
                </a:path>
                <a:path w="1942465" h="2832100">
                  <a:moveTo>
                    <a:pt x="1055109" y="2794000"/>
                  </a:moveTo>
                  <a:lnTo>
                    <a:pt x="1043591" y="2794000"/>
                  </a:lnTo>
                  <a:lnTo>
                    <a:pt x="1043798" y="2832100"/>
                  </a:lnTo>
                  <a:lnTo>
                    <a:pt x="1062230" y="2832100"/>
                  </a:lnTo>
                  <a:lnTo>
                    <a:pt x="1059185" y="2819400"/>
                  </a:lnTo>
                  <a:lnTo>
                    <a:pt x="1055109" y="2794000"/>
                  </a:lnTo>
                  <a:close/>
                </a:path>
                <a:path w="1942465" h="2832100">
                  <a:moveTo>
                    <a:pt x="743040" y="2806700"/>
                  </a:moveTo>
                  <a:lnTo>
                    <a:pt x="643013" y="2806700"/>
                  </a:lnTo>
                  <a:lnTo>
                    <a:pt x="643337" y="2819400"/>
                  </a:lnTo>
                  <a:lnTo>
                    <a:pt x="743303" y="2819400"/>
                  </a:lnTo>
                  <a:lnTo>
                    <a:pt x="743040" y="2806700"/>
                  </a:lnTo>
                  <a:close/>
                </a:path>
                <a:path w="1942465" h="2832100">
                  <a:moveTo>
                    <a:pt x="243392" y="2819400"/>
                  </a:moveTo>
                  <a:close/>
                </a:path>
                <a:path w="1942465" h="2832100">
                  <a:moveTo>
                    <a:pt x="110027" y="2743200"/>
                  </a:moveTo>
                  <a:lnTo>
                    <a:pt x="32597" y="2806700"/>
                  </a:lnTo>
                  <a:lnTo>
                    <a:pt x="42636" y="2819400"/>
                  </a:lnTo>
                  <a:lnTo>
                    <a:pt x="42893" y="2806700"/>
                  </a:lnTo>
                  <a:lnTo>
                    <a:pt x="83646" y="2806700"/>
                  </a:lnTo>
                  <a:lnTo>
                    <a:pt x="130104" y="2768600"/>
                  </a:lnTo>
                  <a:lnTo>
                    <a:pt x="129453" y="2768600"/>
                  </a:lnTo>
                  <a:lnTo>
                    <a:pt x="120066" y="2755899"/>
                  </a:lnTo>
                  <a:lnTo>
                    <a:pt x="110027" y="2743200"/>
                  </a:lnTo>
                  <a:close/>
                </a:path>
                <a:path w="1942465" h="2832100">
                  <a:moveTo>
                    <a:pt x="342374" y="2794000"/>
                  </a:moveTo>
                  <a:lnTo>
                    <a:pt x="343358" y="2819400"/>
                  </a:lnTo>
                  <a:lnTo>
                    <a:pt x="343334" y="2812578"/>
                  </a:lnTo>
                  <a:lnTo>
                    <a:pt x="342374" y="2794000"/>
                  </a:lnTo>
                  <a:close/>
                </a:path>
                <a:path w="1942465" h="2832100">
                  <a:moveTo>
                    <a:pt x="343334" y="2812578"/>
                  </a:moveTo>
                  <a:lnTo>
                    <a:pt x="343358" y="2819400"/>
                  </a:lnTo>
                  <a:lnTo>
                    <a:pt x="343334" y="2812578"/>
                  </a:lnTo>
                  <a:close/>
                </a:path>
                <a:path w="1942465" h="2832100">
                  <a:moveTo>
                    <a:pt x="443350" y="2818661"/>
                  </a:moveTo>
                  <a:lnTo>
                    <a:pt x="443324" y="2819400"/>
                  </a:lnTo>
                  <a:lnTo>
                    <a:pt x="443350" y="2818661"/>
                  </a:lnTo>
                  <a:close/>
                </a:path>
                <a:path w="1942465" h="2832100">
                  <a:moveTo>
                    <a:pt x="544249" y="2806700"/>
                  </a:moveTo>
                  <a:lnTo>
                    <a:pt x="543006" y="2806700"/>
                  </a:lnTo>
                  <a:lnTo>
                    <a:pt x="543330" y="2819400"/>
                  </a:lnTo>
                  <a:lnTo>
                    <a:pt x="544249" y="2806700"/>
                  </a:lnTo>
                  <a:close/>
                </a:path>
                <a:path w="1942465" h="2832100">
                  <a:moveTo>
                    <a:pt x="742778" y="2794000"/>
                  </a:moveTo>
                  <a:lnTo>
                    <a:pt x="743303" y="2819400"/>
                  </a:lnTo>
                  <a:lnTo>
                    <a:pt x="743107" y="2805946"/>
                  </a:lnTo>
                  <a:lnTo>
                    <a:pt x="742778" y="2794000"/>
                  </a:lnTo>
                  <a:close/>
                </a:path>
                <a:path w="1942465" h="2832100">
                  <a:moveTo>
                    <a:pt x="743107" y="2805946"/>
                  </a:moveTo>
                  <a:lnTo>
                    <a:pt x="743303" y="2819400"/>
                  </a:lnTo>
                  <a:lnTo>
                    <a:pt x="743290" y="2812578"/>
                  </a:lnTo>
                  <a:lnTo>
                    <a:pt x="743107" y="2805946"/>
                  </a:lnTo>
                  <a:close/>
                </a:path>
                <a:path w="1942465" h="2832100">
                  <a:moveTo>
                    <a:pt x="943510" y="2806651"/>
                  </a:moveTo>
                  <a:lnTo>
                    <a:pt x="943131" y="2806700"/>
                  </a:lnTo>
                  <a:lnTo>
                    <a:pt x="943234" y="2819400"/>
                  </a:lnTo>
                  <a:lnTo>
                    <a:pt x="943888" y="2806700"/>
                  </a:lnTo>
                  <a:lnTo>
                    <a:pt x="943510" y="2806651"/>
                  </a:lnTo>
                  <a:close/>
                </a:path>
                <a:path w="1942465" h="2832100">
                  <a:moveTo>
                    <a:pt x="342374" y="2794000"/>
                  </a:moveTo>
                  <a:lnTo>
                    <a:pt x="242409" y="2806700"/>
                  </a:lnTo>
                  <a:lnTo>
                    <a:pt x="243392" y="2819399"/>
                  </a:lnTo>
                  <a:lnTo>
                    <a:pt x="243152" y="2806700"/>
                  </a:lnTo>
                  <a:lnTo>
                    <a:pt x="342866" y="2806700"/>
                  </a:lnTo>
                  <a:lnTo>
                    <a:pt x="342374" y="2794000"/>
                  </a:lnTo>
                  <a:close/>
                </a:path>
                <a:path w="1942465" h="2832100">
                  <a:moveTo>
                    <a:pt x="143643" y="2806700"/>
                  </a:moveTo>
                  <a:lnTo>
                    <a:pt x="143146" y="2806700"/>
                  </a:lnTo>
                  <a:lnTo>
                    <a:pt x="143386" y="2819399"/>
                  </a:lnTo>
                  <a:lnTo>
                    <a:pt x="143643" y="2806700"/>
                  </a:lnTo>
                  <a:close/>
                </a:path>
                <a:path w="1942465" h="2832100">
                  <a:moveTo>
                    <a:pt x="742778" y="2794000"/>
                  </a:moveTo>
                  <a:lnTo>
                    <a:pt x="642812" y="2806700"/>
                  </a:lnTo>
                  <a:lnTo>
                    <a:pt x="643337" y="2819399"/>
                  </a:lnTo>
                  <a:lnTo>
                    <a:pt x="643013" y="2806700"/>
                  </a:lnTo>
                  <a:lnTo>
                    <a:pt x="743040" y="2806700"/>
                  </a:lnTo>
                  <a:lnTo>
                    <a:pt x="742778" y="2794000"/>
                  </a:lnTo>
                  <a:close/>
                </a:path>
                <a:path w="1942465" h="2832100">
                  <a:moveTo>
                    <a:pt x="444243" y="2794000"/>
                  </a:moveTo>
                  <a:lnTo>
                    <a:pt x="443346" y="2812578"/>
                  </a:lnTo>
                  <a:lnTo>
                    <a:pt x="443350" y="2818661"/>
                  </a:lnTo>
                  <a:lnTo>
                    <a:pt x="444243" y="2794000"/>
                  </a:lnTo>
                  <a:close/>
                </a:path>
                <a:path w="1942465" h="2832100">
                  <a:moveTo>
                    <a:pt x="444243" y="2794000"/>
                  </a:moveTo>
                  <a:lnTo>
                    <a:pt x="443233" y="2794000"/>
                  </a:lnTo>
                  <a:lnTo>
                    <a:pt x="443324" y="2813050"/>
                  </a:lnTo>
                  <a:lnTo>
                    <a:pt x="444243" y="2794000"/>
                  </a:lnTo>
                  <a:close/>
                </a:path>
                <a:path w="1942465" h="2832100">
                  <a:moveTo>
                    <a:pt x="343268" y="2794000"/>
                  </a:moveTo>
                  <a:lnTo>
                    <a:pt x="342374" y="2794000"/>
                  </a:lnTo>
                  <a:lnTo>
                    <a:pt x="343334" y="2812578"/>
                  </a:lnTo>
                  <a:lnTo>
                    <a:pt x="343268" y="2794000"/>
                  </a:lnTo>
                  <a:close/>
                </a:path>
                <a:path w="1942465" h="2832100">
                  <a:moveTo>
                    <a:pt x="843923" y="2794000"/>
                  </a:moveTo>
                  <a:lnTo>
                    <a:pt x="842899" y="2794000"/>
                  </a:lnTo>
                  <a:lnTo>
                    <a:pt x="843268" y="2806700"/>
                  </a:lnTo>
                  <a:lnTo>
                    <a:pt x="843923" y="2794000"/>
                  </a:lnTo>
                  <a:close/>
                </a:path>
                <a:path w="1942465" h="2832100">
                  <a:moveTo>
                    <a:pt x="742933" y="2794000"/>
                  </a:moveTo>
                  <a:lnTo>
                    <a:pt x="742778" y="2794000"/>
                  </a:lnTo>
                  <a:lnTo>
                    <a:pt x="743107" y="2805946"/>
                  </a:lnTo>
                  <a:lnTo>
                    <a:pt x="742933" y="2794000"/>
                  </a:lnTo>
                  <a:close/>
                </a:path>
                <a:path w="1942465" h="2832100">
                  <a:moveTo>
                    <a:pt x="1042882" y="2717800"/>
                  </a:moveTo>
                  <a:lnTo>
                    <a:pt x="1011901" y="2717800"/>
                  </a:lnTo>
                  <a:lnTo>
                    <a:pt x="1024515" y="2796411"/>
                  </a:lnTo>
                  <a:lnTo>
                    <a:pt x="1043591" y="2794000"/>
                  </a:lnTo>
                  <a:lnTo>
                    <a:pt x="1055109" y="2794000"/>
                  </a:lnTo>
                  <a:lnTo>
                    <a:pt x="1042882" y="2717800"/>
                  </a:lnTo>
                  <a:close/>
                </a:path>
                <a:path w="1942465" h="2832100">
                  <a:moveTo>
                    <a:pt x="120066" y="2755899"/>
                  </a:moveTo>
                  <a:lnTo>
                    <a:pt x="129453" y="2768600"/>
                  </a:lnTo>
                  <a:lnTo>
                    <a:pt x="129852" y="2768280"/>
                  </a:lnTo>
                  <a:lnTo>
                    <a:pt x="120066" y="2755899"/>
                  </a:lnTo>
                  <a:close/>
                </a:path>
                <a:path w="1942465" h="2832100">
                  <a:moveTo>
                    <a:pt x="129852" y="2768280"/>
                  </a:moveTo>
                  <a:lnTo>
                    <a:pt x="129453" y="2768600"/>
                  </a:lnTo>
                  <a:lnTo>
                    <a:pt x="130104" y="2768600"/>
                  </a:lnTo>
                  <a:lnTo>
                    <a:pt x="129852" y="2768280"/>
                  </a:lnTo>
                  <a:close/>
                </a:path>
                <a:path w="1942465" h="2832100">
                  <a:moveTo>
                    <a:pt x="190131" y="2679700"/>
                  </a:moveTo>
                  <a:lnTo>
                    <a:pt x="110679" y="2743200"/>
                  </a:lnTo>
                  <a:lnTo>
                    <a:pt x="120066" y="2755900"/>
                  </a:lnTo>
                  <a:lnTo>
                    <a:pt x="129852" y="2768280"/>
                  </a:lnTo>
                  <a:lnTo>
                    <a:pt x="208905" y="2705100"/>
                  </a:lnTo>
                  <a:lnTo>
                    <a:pt x="207177" y="2705100"/>
                  </a:lnTo>
                  <a:lnTo>
                    <a:pt x="199518" y="2692400"/>
                  </a:lnTo>
                  <a:lnTo>
                    <a:pt x="190131" y="2679700"/>
                  </a:lnTo>
                  <a:close/>
                </a:path>
                <a:path w="1942465" h="2832100">
                  <a:moveTo>
                    <a:pt x="110679" y="2743200"/>
                  </a:moveTo>
                  <a:lnTo>
                    <a:pt x="110027" y="2743200"/>
                  </a:lnTo>
                  <a:lnTo>
                    <a:pt x="120066" y="2755899"/>
                  </a:lnTo>
                  <a:lnTo>
                    <a:pt x="110679" y="2743200"/>
                  </a:lnTo>
                  <a:close/>
                </a:path>
                <a:path w="1942465" h="2832100">
                  <a:moveTo>
                    <a:pt x="1031053" y="2616200"/>
                  </a:moveTo>
                  <a:lnTo>
                    <a:pt x="999936" y="2628900"/>
                  </a:lnTo>
                  <a:lnTo>
                    <a:pt x="1011802" y="2717800"/>
                  </a:lnTo>
                  <a:lnTo>
                    <a:pt x="1042981" y="2717800"/>
                  </a:lnTo>
                  <a:lnTo>
                    <a:pt x="1031053" y="2616200"/>
                  </a:lnTo>
                  <a:close/>
                </a:path>
                <a:path w="1942465" h="2832100">
                  <a:moveTo>
                    <a:pt x="199518" y="2692400"/>
                  </a:moveTo>
                  <a:lnTo>
                    <a:pt x="207177" y="2705100"/>
                  </a:lnTo>
                  <a:lnTo>
                    <a:pt x="208481" y="2704526"/>
                  </a:lnTo>
                  <a:lnTo>
                    <a:pt x="199518" y="2692400"/>
                  </a:lnTo>
                  <a:close/>
                </a:path>
                <a:path w="1942465" h="2832100">
                  <a:moveTo>
                    <a:pt x="208481" y="2704526"/>
                  </a:moveTo>
                  <a:lnTo>
                    <a:pt x="207177" y="2705100"/>
                  </a:lnTo>
                  <a:lnTo>
                    <a:pt x="208905" y="2705100"/>
                  </a:lnTo>
                  <a:lnTo>
                    <a:pt x="208481" y="2704526"/>
                  </a:lnTo>
                  <a:close/>
                </a:path>
                <a:path w="1942465" h="2832100">
                  <a:moveTo>
                    <a:pt x="278534" y="2641600"/>
                  </a:moveTo>
                  <a:lnTo>
                    <a:pt x="191859" y="2679700"/>
                  </a:lnTo>
                  <a:lnTo>
                    <a:pt x="199518" y="2692400"/>
                  </a:lnTo>
                  <a:lnTo>
                    <a:pt x="208481" y="2704526"/>
                  </a:lnTo>
                  <a:lnTo>
                    <a:pt x="293853" y="2667000"/>
                  </a:lnTo>
                  <a:lnTo>
                    <a:pt x="292445" y="2667000"/>
                  </a:lnTo>
                  <a:lnTo>
                    <a:pt x="290765" y="2661879"/>
                  </a:lnTo>
                  <a:lnTo>
                    <a:pt x="278534" y="2641600"/>
                  </a:lnTo>
                  <a:close/>
                </a:path>
                <a:path w="1942465" h="2832100">
                  <a:moveTo>
                    <a:pt x="191859" y="2679700"/>
                  </a:moveTo>
                  <a:lnTo>
                    <a:pt x="190131" y="2679700"/>
                  </a:lnTo>
                  <a:lnTo>
                    <a:pt x="199518" y="2692400"/>
                  </a:lnTo>
                  <a:lnTo>
                    <a:pt x="191859" y="2679700"/>
                  </a:lnTo>
                  <a:close/>
                </a:path>
                <a:path w="1942465" h="2832100">
                  <a:moveTo>
                    <a:pt x="290765" y="2661879"/>
                  </a:moveTo>
                  <a:lnTo>
                    <a:pt x="292445" y="2667000"/>
                  </a:lnTo>
                  <a:lnTo>
                    <a:pt x="293569" y="2666529"/>
                  </a:lnTo>
                  <a:lnTo>
                    <a:pt x="290765" y="2661879"/>
                  </a:lnTo>
                  <a:close/>
                </a:path>
                <a:path w="1942465" h="2832100">
                  <a:moveTo>
                    <a:pt x="293569" y="2666529"/>
                  </a:moveTo>
                  <a:lnTo>
                    <a:pt x="292445" y="2667000"/>
                  </a:lnTo>
                  <a:lnTo>
                    <a:pt x="293853" y="2667000"/>
                  </a:lnTo>
                  <a:lnTo>
                    <a:pt x="293569" y="2666529"/>
                  </a:lnTo>
                  <a:close/>
                </a:path>
                <a:path w="1942465" h="2832100">
                  <a:moveTo>
                    <a:pt x="371075" y="2590800"/>
                  </a:moveTo>
                  <a:lnTo>
                    <a:pt x="279942" y="2628900"/>
                  </a:lnTo>
                  <a:lnTo>
                    <a:pt x="290765" y="2661879"/>
                  </a:lnTo>
                  <a:lnTo>
                    <a:pt x="293569" y="2666529"/>
                  </a:lnTo>
                  <a:lnTo>
                    <a:pt x="383578" y="2628900"/>
                  </a:lnTo>
                  <a:lnTo>
                    <a:pt x="381629" y="2628900"/>
                  </a:lnTo>
                  <a:lnTo>
                    <a:pt x="377327" y="2609850"/>
                  </a:lnTo>
                  <a:lnTo>
                    <a:pt x="371075" y="2590800"/>
                  </a:lnTo>
                  <a:close/>
                </a:path>
                <a:path w="1942465" h="2832100">
                  <a:moveTo>
                    <a:pt x="286193" y="2654299"/>
                  </a:moveTo>
                  <a:close/>
                </a:path>
                <a:path w="1942465" h="2832100">
                  <a:moveTo>
                    <a:pt x="279942" y="2628900"/>
                  </a:moveTo>
                  <a:lnTo>
                    <a:pt x="279221" y="2628900"/>
                  </a:lnTo>
                  <a:lnTo>
                    <a:pt x="278534" y="2641600"/>
                  </a:lnTo>
                  <a:lnTo>
                    <a:pt x="286193" y="2654299"/>
                  </a:lnTo>
                  <a:lnTo>
                    <a:pt x="279942" y="2628900"/>
                  </a:lnTo>
                  <a:close/>
                </a:path>
                <a:path w="1942465" h="2832100">
                  <a:moveTo>
                    <a:pt x="377327" y="2609850"/>
                  </a:moveTo>
                  <a:lnTo>
                    <a:pt x="381629" y="2628900"/>
                  </a:lnTo>
                  <a:lnTo>
                    <a:pt x="383422" y="2628423"/>
                  </a:lnTo>
                  <a:lnTo>
                    <a:pt x="377327" y="2609850"/>
                  </a:lnTo>
                  <a:close/>
                </a:path>
                <a:path w="1942465" h="2832100">
                  <a:moveTo>
                    <a:pt x="383422" y="2628423"/>
                  </a:moveTo>
                  <a:lnTo>
                    <a:pt x="381629" y="2628900"/>
                  </a:lnTo>
                  <a:lnTo>
                    <a:pt x="383578" y="2628900"/>
                  </a:lnTo>
                  <a:lnTo>
                    <a:pt x="383422" y="2628423"/>
                  </a:lnTo>
                  <a:close/>
                </a:path>
                <a:path w="1942465" h="2832100">
                  <a:moveTo>
                    <a:pt x="999933" y="2628875"/>
                  </a:moveTo>
                  <a:close/>
                </a:path>
                <a:path w="1942465" h="2832100">
                  <a:moveTo>
                    <a:pt x="1015474" y="2622545"/>
                  </a:moveTo>
                  <a:lnTo>
                    <a:pt x="999933" y="2628875"/>
                  </a:lnTo>
                  <a:lnTo>
                    <a:pt x="1015474" y="2622545"/>
                  </a:lnTo>
                  <a:close/>
                </a:path>
                <a:path w="1942465" h="2832100">
                  <a:moveTo>
                    <a:pt x="1016214" y="2527300"/>
                  </a:moveTo>
                  <a:lnTo>
                    <a:pt x="985160" y="2527300"/>
                  </a:lnTo>
                  <a:lnTo>
                    <a:pt x="999933" y="2628875"/>
                  </a:lnTo>
                  <a:lnTo>
                    <a:pt x="1030991" y="2616200"/>
                  </a:lnTo>
                  <a:lnTo>
                    <a:pt x="1016214" y="2527300"/>
                  </a:lnTo>
                  <a:close/>
                </a:path>
                <a:path w="1942465" h="2832100">
                  <a:moveTo>
                    <a:pt x="374677" y="2598117"/>
                  </a:moveTo>
                  <a:lnTo>
                    <a:pt x="377327" y="2609850"/>
                  </a:lnTo>
                  <a:lnTo>
                    <a:pt x="383422" y="2628423"/>
                  </a:lnTo>
                  <a:lnTo>
                    <a:pt x="477137" y="2603500"/>
                  </a:lnTo>
                  <a:lnTo>
                    <a:pt x="377327" y="2603500"/>
                  </a:lnTo>
                  <a:lnTo>
                    <a:pt x="374677" y="2598117"/>
                  </a:lnTo>
                  <a:close/>
                </a:path>
                <a:path w="1942465" h="2832100">
                  <a:moveTo>
                    <a:pt x="373025" y="2590800"/>
                  </a:moveTo>
                  <a:lnTo>
                    <a:pt x="374677" y="2598117"/>
                  </a:lnTo>
                  <a:lnTo>
                    <a:pt x="377327" y="2603500"/>
                  </a:lnTo>
                  <a:lnTo>
                    <a:pt x="373025" y="2590800"/>
                  </a:lnTo>
                  <a:close/>
                </a:path>
                <a:path w="1942465" h="2832100">
                  <a:moveTo>
                    <a:pt x="468533" y="2565400"/>
                  </a:moveTo>
                  <a:lnTo>
                    <a:pt x="373025" y="2590800"/>
                  </a:lnTo>
                  <a:lnTo>
                    <a:pt x="377327" y="2603500"/>
                  </a:lnTo>
                  <a:lnTo>
                    <a:pt x="475932" y="2603500"/>
                  </a:lnTo>
                  <a:lnTo>
                    <a:pt x="472835" y="2584450"/>
                  </a:lnTo>
                  <a:lnTo>
                    <a:pt x="468533" y="2565400"/>
                  </a:lnTo>
                  <a:close/>
                </a:path>
                <a:path w="1942465" h="2832100">
                  <a:moveTo>
                    <a:pt x="472835" y="2584450"/>
                  </a:moveTo>
                  <a:lnTo>
                    <a:pt x="475932" y="2603500"/>
                  </a:lnTo>
                  <a:lnTo>
                    <a:pt x="477070" y="2603205"/>
                  </a:lnTo>
                  <a:lnTo>
                    <a:pt x="472835" y="2584450"/>
                  </a:lnTo>
                  <a:close/>
                </a:path>
                <a:path w="1942465" h="2832100">
                  <a:moveTo>
                    <a:pt x="477070" y="2603205"/>
                  </a:moveTo>
                  <a:lnTo>
                    <a:pt x="475932" y="2603500"/>
                  </a:lnTo>
                  <a:lnTo>
                    <a:pt x="477137" y="2603500"/>
                  </a:lnTo>
                  <a:lnTo>
                    <a:pt x="477070" y="2603205"/>
                  </a:lnTo>
                  <a:close/>
                </a:path>
                <a:path w="1942465" h="2832100">
                  <a:moveTo>
                    <a:pt x="470849" y="2572237"/>
                  </a:moveTo>
                  <a:lnTo>
                    <a:pt x="472835" y="2584450"/>
                  </a:lnTo>
                  <a:lnTo>
                    <a:pt x="477070" y="2603205"/>
                  </a:lnTo>
                  <a:lnTo>
                    <a:pt x="574205" y="2578100"/>
                  </a:lnTo>
                  <a:lnTo>
                    <a:pt x="472835" y="2578100"/>
                  </a:lnTo>
                  <a:lnTo>
                    <a:pt x="470849" y="2572237"/>
                  </a:lnTo>
                  <a:close/>
                </a:path>
                <a:path w="1942465" h="2832100">
                  <a:moveTo>
                    <a:pt x="373025" y="2590800"/>
                  </a:moveTo>
                  <a:lnTo>
                    <a:pt x="371075" y="2590800"/>
                  </a:lnTo>
                  <a:lnTo>
                    <a:pt x="374677" y="2598117"/>
                  </a:lnTo>
                  <a:lnTo>
                    <a:pt x="373025" y="2590800"/>
                  </a:lnTo>
                  <a:close/>
                </a:path>
                <a:path w="1942465" h="2832100">
                  <a:moveTo>
                    <a:pt x="469737" y="2565400"/>
                  </a:moveTo>
                  <a:lnTo>
                    <a:pt x="470849" y="2572237"/>
                  </a:lnTo>
                  <a:lnTo>
                    <a:pt x="472835" y="2578100"/>
                  </a:lnTo>
                  <a:lnTo>
                    <a:pt x="469737" y="2565400"/>
                  </a:lnTo>
                  <a:close/>
                </a:path>
                <a:path w="1942465" h="2832100">
                  <a:moveTo>
                    <a:pt x="553584" y="2554564"/>
                  </a:moveTo>
                  <a:lnTo>
                    <a:pt x="469737" y="2565400"/>
                  </a:lnTo>
                  <a:lnTo>
                    <a:pt x="472835" y="2578100"/>
                  </a:lnTo>
                  <a:lnTo>
                    <a:pt x="574205" y="2578100"/>
                  </a:lnTo>
                  <a:lnTo>
                    <a:pt x="571108" y="2565400"/>
                  </a:lnTo>
                  <a:lnTo>
                    <a:pt x="555719" y="2565400"/>
                  </a:lnTo>
                  <a:lnTo>
                    <a:pt x="553584" y="2554564"/>
                  </a:lnTo>
                  <a:close/>
                </a:path>
                <a:path w="1942465" h="2832100">
                  <a:moveTo>
                    <a:pt x="568010" y="2552700"/>
                  </a:moveTo>
                  <a:lnTo>
                    <a:pt x="553584" y="2554564"/>
                  </a:lnTo>
                  <a:lnTo>
                    <a:pt x="555719" y="2565400"/>
                  </a:lnTo>
                  <a:lnTo>
                    <a:pt x="571108" y="2565400"/>
                  </a:lnTo>
                  <a:lnTo>
                    <a:pt x="574205" y="2578100"/>
                  </a:lnTo>
                  <a:lnTo>
                    <a:pt x="568010" y="2552700"/>
                  </a:lnTo>
                  <a:close/>
                </a:path>
                <a:path w="1942465" h="2832100">
                  <a:moveTo>
                    <a:pt x="583994" y="2552700"/>
                  </a:moveTo>
                  <a:lnTo>
                    <a:pt x="568010" y="2552700"/>
                  </a:lnTo>
                  <a:lnTo>
                    <a:pt x="574205" y="2578100"/>
                  </a:lnTo>
                  <a:lnTo>
                    <a:pt x="589647" y="2578100"/>
                  </a:lnTo>
                  <a:lnTo>
                    <a:pt x="586497" y="2565400"/>
                  </a:lnTo>
                  <a:lnTo>
                    <a:pt x="583994" y="2552700"/>
                  </a:lnTo>
                  <a:close/>
                </a:path>
                <a:path w="1942465" h="2832100">
                  <a:moveTo>
                    <a:pt x="469737" y="2565400"/>
                  </a:moveTo>
                  <a:lnTo>
                    <a:pt x="468533" y="2565400"/>
                  </a:lnTo>
                  <a:lnTo>
                    <a:pt x="470849" y="2572237"/>
                  </a:lnTo>
                  <a:lnTo>
                    <a:pt x="469737" y="2565400"/>
                  </a:lnTo>
                  <a:close/>
                </a:path>
                <a:path w="1942465" h="2832100">
                  <a:moveTo>
                    <a:pt x="566479" y="2463800"/>
                  </a:moveTo>
                  <a:lnTo>
                    <a:pt x="535701" y="2463800"/>
                  </a:lnTo>
                  <a:lnTo>
                    <a:pt x="553584" y="2554564"/>
                  </a:lnTo>
                  <a:lnTo>
                    <a:pt x="568010" y="2552700"/>
                  </a:lnTo>
                  <a:lnTo>
                    <a:pt x="583994" y="2552700"/>
                  </a:lnTo>
                  <a:lnTo>
                    <a:pt x="566479" y="2463800"/>
                  </a:lnTo>
                  <a:close/>
                </a:path>
                <a:path w="1942465" h="2832100">
                  <a:moveTo>
                    <a:pt x="1008042" y="2425700"/>
                  </a:moveTo>
                  <a:lnTo>
                    <a:pt x="976741" y="2425700"/>
                  </a:lnTo>
                  <a:lnTo>
                    <a:pt x="985037" y="2527300"/>
                  </a:lnTo>
                  <a:lnTo>
                    <a:pt x="1016337" y="2527300"/>
                  </a:lnTo>
                  <a:lnTo>
                    <a:pt x="1008042" y="2425700"/>
                  </a:lnTo>
                  <a:close/>
                </a:path>
                <a:path w="1942465" h="2832100">
                  <a:moveTo>
                    <a:pt x="545129" y="2362200"/>
                  </a:moveTo>
                  <a:lnTo>
                    <a:pt x="514575" y="2374900"/>
                  </a:lnTo>
                  <a:lnTo>
                    <a:pt x="535754" y="2463800"/>
                  </a:lnTo>
                  <a:lnTo>
                    <a:pt x="566426" y="2463800"/>
                  </a:lnTo>
                  <a:lnTo>
                    <a:pt x="545129" y="2362200"/>
                  </a:lnTo>
                  <a:close/>
                </a:path>
                <a:path w="1942465" h="2832100">
                  <a:moveTo>
                    <a:pt x="996852" y="2324100"/>
                  </a:moveTo>
                  <a:lnTo>
                    <a:pt x="965763" y="2336800"/>
                  </a:lnTo>
                  <a:lnTo>
                    <a:pt x="976787" y="2425700"/>
                  </a:lnTo>
                  <a:lnTo>
                    <a:pt x="1007996" y="2425700"/>
                  </a:lnTo>
                  <a:lnTo>
                    <a:pt x="996852" y="2324100"/>
                  </a:lnTo>
                  <a:close/>
                </a:path>
                <a:path w="1942465" h="2832100">
                  <a:moveTo>
                    <a:pt x="514564" y="2374855"/>
                  </a:moveTo>
                  <a:close/>
                </a:path>
                <a:path w="1942465" h="2832100">
                  <a:moveTo>
                    <a:pt x="529789" y="2368551"/>
                  </a:moveTo>
                  <a:lnTo>
                    <a:pt x="514564" y="2374855"/>
                  </a:lnTo>
                  <a:lnTo>
                    <a:pt x="529789" y="2368551"/>
                  </a:lnTo>
                  <a:close/>
                </a:path>
                <a:path w="1942465" h="2832100">
                  <a:moveTo>
                    <a:pt x="520576" y="2273300"/>
                  </a:moveTo>
                  <a:lnTo>
                    <a:pt x="490141" y="2273300"/>
                  </a:lnTo>
                  <a:lnTo>
                    <a:pt x="514564" y="2374855"/>
                  </a:lnTo>
                  <a:lnTo>
                    <a:pt x="545010" y="2362200"/>
                  </a:lnTo>
                  <a:lnTo>
                    <a:pt x="520576" y="2273300"/>
                  </a:lnTo>
                  <a:close/>
                </a:path>
                <a:path w="1942465" h="2832100">
                  <a:moveTo>
                    <a:pt x="965756" y="2336753"/>
                  </a:moveTo>
                  <a:close/>
                </a:path>
                <a:path w="1942465" h="2832100">
                  <a:moveTo>
                    <a:pt x="981247" y="2330450"/>
                  </a:moveTo>
                  <a:lnTo>
                    <a:pt x="965756" y="2336753"/>
                  </a:lnTo>
                  <a:lnTo>
                    <a:pt x="981247" y="2330450"/>
                  </a:lnTo>
                  <a:close/>
                </a:path>
                <a:path w="1942465" h="2832100">
                  <a:moveTo>
                    <a:pt x="980263" y="2235200"/>
                  </a:moveTo>
                  <a:lnTo>
                    <a:pt x="949295" y="2235200"/>
                  </a:lnTo>
                  <a:lnTo>
                    <a:pt x="965756" y="2336753"/>
                  </a:lnTo>
                  <a:lnTo>
                    <a:pt x="996731" y="2324100"/>
                  </a:lnTo>
                  <a:lnTo>
                    <a:pt x="980263" y="2235200"/>
                  </a:lnTo>
                  <a:close/>
                </a:path>
                <a:path w="1942465" h="2832100">
                  <a:moveTo>
                    <a:pt x="491153" y="2171749"/>
                  </a:moveTo>
                  <a:lnTo>
                    <a:pt x="461134" y="2184400"/>
                  </a:lnTo>
                  <a:lnTo>
                    <a:pt x="490356" y="2273300"/>
                  </a:lnTo>
                  <a:lnTo>
                    <a:pt x="520361" y="2273300"/>
                  </a:lnTo>
                  <a:lnTo>
                    <a:pt x="491153" y="2171749"/>
                  </a:lnTo>
                  <a:close/>
                </a:path>
                <a:path w="1942465" h="2832100">
                  <a:moveTo>
                    <a:pt x="972844" y="2133600"/>
                  </a:moveTo>
                  <a:lnTo>
                    <a:pt x="941525" y="2133600"/>
                  </a:lnTo>
                  <a:lnTo>
                    <a:pt x="949119" y="2235200"/>
                  </a:lnTo>
                  <a:lnTo>
                    <a:pt x="980438" y="2235200"/>
                  </a:lnTo>
                  <a:lnTo>
                    <a:pt x="972844" y="2133600"/>
                  </a:lnTo>
                  <a:close/>
                </a:path>
                <a:path w="1942465" h="2832100">
                  <a:moveTo>
                    <a:pt x="464898" y="2082800"/>
                  </a:moveTo>
                  <a:lnTo>
                    <a:pt x="434627" y="2082800"/>
                  </a:lnTo>
                  <a:lnTo>
                    <a:pt x="461001" y="2184400"/>
                  </a:lnTo>
                  <a:lnTo>
                    <a:pt x="491139" y="2171700"/>
                  </a:lnTo>
                  <a:lnTo>
                    <a:pt x="491272" y="2171700"/>
                  </a:lnTo>
                  <a:lnTo>
                    <a:pt x="464898" y="2082800"/>
                  </a:lnTo>
                  <a:close/>
                </a:path>
                <a:path w="1942465" h="2832100">
                  <a:moveTo>
                    <a:pt x="491139" y="2171700"/>
                  </a:moveTo>
                  <a:lnTo>
                    <a:pt x="476134" y="2178050"/>
                  </a:lnTo>
                  <a:lnTo>
                    <a:pt x="491153" y="2171749"/>
                  </a:lnTo>
                  <a:close/>
                </a:path>
                <a:path w="1942465" h="2832100">
                  <a:moveTo>
                    <a:pt x="491272" y="2171700"/>
                  </a:moveTo>
                  <a:lnTo>
                    <a:pt x="491139" y="2171700"/>
                  </a:lnTo>
                  <a:lnTo>
                    <a:pt x="491272" y="2171700"/>
                  </a:lnTo>
                  <a:close/>
                </a:path>
                <a:path w="1942465" h="2832100">
                  <a:moveTo>
                    <a:pt x="954678" y="2032034"/>
                  </a:moveTo>
                  <a:lnTo>
                    <a:pt x="923789" y="2044700"/>
                  </a:lnTo>
                  <a:lnTo>
                    <a:pt x="941743" y="2133600"/>
                  </a:lnTo>
                  <a:lnTo>
                    <a:pt x="972626" y="2133600"/>
                  </a:lnTo>
                  <a:lnTo>
                    <a:pt x="954678" y="2032034"/>
                  </a:lnTo>
                  <a:close/>
                </a:path>
                <a:path w="1942465" h="2832100">
                  <a:moveTo>
                    <a:pt x="441233" y="1981200"/>
                  </a:moveTo>
                  <a:lnTo>
                    <a:pt x="410963" y="1993900"/>
                  </a:lnTo>
                  <a:lnTo>
                    <a:pt x="410744" y="1993900"/>
                  </a:lnTo>
                  <a:lnTo>
                    <a:pt x="434517" y="2082800"/>
                  </a:lnTo>
                  <a:lnTo>
                    <a:pt x="465007" y="2082800"/>
                  </a:lnTo>
                  <a:lnTo>
                    <a:pt x="444205" y="1993900"/>
                  </a:lnTo>
                  <a:lnTo>
                    <a:pt x="410963" y="1993900"/>
                  </a:lnTo>
                  <a:lnTo>
                    <a:pt x="444186" y="1993818"/>
                  </a:lnTo>
                  <a:lnTo>
                    <a:pt x="441233" y="1981200"/>
                  </a:lnTo>
                  <a:close/>
                </a:path>
                <a:path w="1942465" h="2832100">
                  <a:moveTo>
                    <a:pt x="940151" y="1943100"/>
                  </a:moveTo>
                  <a:lnTo>
                    <a:pt x="909088" y="1943100"/>
                  </a:lnTo>
                  <a:lnTo>
                    <a:pt x="923699" y="2044700"/>
                  </a:lnTo>
                  <a:lnTo>
                    <a:pt x="939230" y="2032000"/>
                  </a:lnTo>
                  <a:lnTo>
                    <a:pt x="954762" y="2032000"/>
                  </a:lnTo>
                  <a:lnTo>
                    <a:pt x="940151" y="1943100"/>
                  </a:lnTo>
                  <a:close/>
                </a:path>
                <a:path w="1942465" h="2832100">
                  <a:moveTo>
                    <a:pt x="939230" y="2032000"/>
                  </a:moveTo>
                  <a:lnTo>
                    <a:pt x="923699" y="2044700"/>
                  </a:lnTo>
                  <a:lnTo>
                    <a:pt x="923877" y="2044627"/>
                  </a:lnTo>
                  <a:lnTo>
                    <a:pt x="939230" y="2032000"/>
                  </a:lnTo>
                  <a:close/>
                </a:path>
                <a:path w="1942465" h="2832100">
                  <a:moveTo>
                    <a:pt x="923877" y="2044627"/>
                  </a:moveTo>
                  <a:lnTo>
                    <a:pt x="923699" y="2044700"/>
                  </a:lnTo>
                  <a:lnTo>
                    <a:pt x="923877" y="2044627"/>
                  </a:lnTo>
                  <a:close/>
                </a:path>
                <a:path w="1942465" h="2832100">
                  <a:moveTo>
                    <a:pt x="954672" y="2032000"/>
                  </a:moveTo>
                  <a:lnTo>
                    <a:pt x="939230" y="2032000"/>
                  </a:lnTo>
                  <a:lnTo>
                    <a:pt x="923877" y="2044627"/>
                  </a:lnTo>
                  <a:lnTo>
                    <a:pt x="954672" y="2032000"/>
                  </a:lnTo>
                  <a:close/>
                </a:path>
                <a:path w="1942465" h="2832100">
                  <a:moveTo>
                    <a:pt x="954672" y="2032000"/>
                  </a:moveTo>
                  <a:lnTo>
                    <a:pt x="939230" y="2038350"/>
                  </a:lnTo>
                  <a:lnTo>
                    <a:pt x="954678" y="2032034"/>
                  </a:lnTo>
                  <a:close/>
                </a:path>
                <a:path w="1942465" h="2832100">
                  <a:moveTo>
                    <a:pt x="954762" y="2032000"/>
                  </a:moveTo>
                  <a:close/>
                </a:path>
                <a:path w="1942465" h="2832100">
                  <a:moveTo>
                    <a:pt x="425988" y="1987550"/>
                  </a:moveTo>
                  <a:lnTo>
                    <a:pt x="410940" y="1993818"/>
                  </a:lnTo>
                  <a:lnTo>
                    <a:pt x="425988" y="1987550"/>
                  </a:lnTo>
                  <a:close/>
                </a:path>
                <a:path w="1942465" h="2832100">
                  <a:moveTo>
                    <a:pt x="412246" y="1892300"/>
                  </a:moveTo>
                  <a:lnTo>
                    <a:pt x="382195" y="1892300"/>
                  </a:lnTo>
                  <a:lnTo>
                    <a:pt x="410940" y="1993818"/>
                  </a:lnTo>
                  <a:lnTo>
                    <a:pt x="441014" y="1981200"/>
                  </a:lnTo>
                  <a:lnTo>
                    <a:pt x="412246" y="1892300"/>
                  </a:lnTo>
                  <a:close/>
                </a:path>
                <a:path w="1942465" h="2832100">
                  <a:moveTo>
                    <a:pt x="930382" y="1841500"/>
                  </a:moveTo>
                  <a:lnTo>
                    <a:pt x="899128" y="1841500"/>
                  </a:lnTo>
                  <a:lnTo>
                    <a:pt x="908993" y="1943100"/>
                  </a:lnTo>
                  <a:lnTo>
                    <a:pt x="940246" y="1943100"/>
                  </a:lnTo>
                  <a:lnTo>
                    <a:pt x="930382" y="1841500"/>
                  </a:lnTo>
                  <a:close/>
                </a:path>
                <a:path w="1942465" h="2832100">
                  <a:moveTo>
                    <a:pt x="387059" y="1790700"/>
                  </a:moveTo>
                  <a:lnTo>
                    <a:pt x="371878" y="1803400"/>
                  </a:lnTo>
                  <a:lnTo>
                    <a:pt x="356698" y="1803400"/>
                  </a:lnTo>
                  <a:lnTo>
                    <a:pt x="382040" y="1892300"/>
                  </a:lnTo>
                  <a:lnTo>
                    <a:pt x="412401" y="1892300"/>
                  </a:lnTo>
                  <a:lnTo>
                    <a:pt x="387059" y="1790700"/>
                  </a:lnTo>
                  <a:close/>
                </a:path>
                <a:path w="1942465" h="2832100">
                  <a:moveTo>
                    <a:pt x="921607" y="1739900"/>
                  </a:moveTo>
                  <a:lnTo>
                    <a:pt x="890404" y="1752600"/>
                  </a:lnTo>
                  <a:lnTo>
                    <a:pt x="899112" y="1841500"/>
                  </a:lnTo>
                  <a:lnTo>
                    <a:pt x="930398" y="1841500"/>
                  </a:lnTo>
                  <a:lnTo>
                    <a:pt x="921607" y="1739900"/>
                  </a:lnTo>
                  <a:close/>
                </a:path>
                <a:path w="1942465" h="2832100">
                  <a:moveTo>
                    <a:pt x="356780" y="1803365"/>
                  </a:moveTo>
                  <a:close/>
                </a:path>
                <a:path w="1942465" h="2832100">
                  <a:moveTo>
                    <a:pt x="371877" y="1797050"/>
                  </a:moveTo>
                  <a:lnTo>
                    <a:pt x="356780" y="1803365"/>
                  </a:lnTo>
                  <a:lnTo>
                    <a:pt x="371877" y="1797050"/>
                  </a:lnTo>
                  <a:close/>
                </a:path>
                <a:path w="1942465" h="2832100">
                  <a:moveTo>
                    <a:pt x="386877" y="1790776"/>
                  </a:moveTo>
                  <a:lnTo>
                    <a:pt x="356789" y="1803400"/>
                  </a:lnTo>
                  <a:lnTo>
                    <a:pt x="371878" y="1803400"/>
                  </a:lnTo>
                  <a:lnTo>
                    <a:pt x="386877" y="1790776"/>
                  </a:lnTo>
                  <a:close/>
                </a:path>
                <a:path w="1942465" h="2832100">
                  <a:moveTo>
                    <a:pt x="387059" y="1790700"/>
                  </a:moveTo>
                  <a:lnTo>
                    <a:pt x="386877" y="1790776"/>
                  </a:lnTo>
                  <a:lnTo>
                    <a:pt x="371878" y="1803400"/>
                  </a:lnTo>
                  <a:lnTo>
                    <a:pt x="387059" y="1790700"/>
                  </a:lnTo>
                  <a:close/>
                </a:path>
                <a:path w="1942465" h="2832100">
                  <a:moveTo>
                    <a:pt x="359561" y="1701800"/>
                  </a:moveTo>
                  <a:lnTo>
                    <a:pt x="329383" y="1701800"/>
                  </a:lnTo>
                  <a:lnTo>
                    <a:pt x="356780" y="1803365"/>
                  </a:lnTo>
                  <a:lnTo>
                    <a:pt x="386967" y="1790700"/>
                  </a:lnTo>
                  <a:lnTo>
                    <a:pt x="359561" y="1701800"/>
                  </a:lnTo>
                  <a:close/>
                </a:path>
                <a:path w="1942465" h="2832100">
                  <a:moveTo>
                    <a:pt x="387059" y="1790700"/>
                  </a:moveTo>
                  <a:lnTo>
                    <a:pt x="386877" y="1790776"/>
                  </a:lnTo>
                  <a:lnTo>
                    <a:pt x="387059" y="1790700"/>
                  </a:lnTo>
                  <a:close/>
                </a:path>
                <a:path w="1942465" h="2832100">
                  <a:moveTo>
                    <a:pt x="890400" y="1752567"/>
                  </a:moveTo>
                  <a:close/>
                </a:path>
                <a:path w="1942465" h="2832100">
                  <a:moveTo>
                    <a:pt x="905963" y="1746250"/>
                  </a:moveTo>
                  <a:lnTo>
                    <a:pt x="890400" y="1752567"/>
                  </a:lnTo>
                  <a:lnTo>
                    <a:pt x="905963" y="1746250"/>
                  </a:lnTo>
                  <a:close/>
                </a:path>
                <a:path w="1942465" h="2832100">
                  <a:moveTo>
                    <a:pt x="908150" y="1651000"/>
                  </a:moveTo>
                  <a:lnTo>
                    <a:pt x="877031" y="1651000"/>
                  </a:lnTo>
                  <a:lnTo>
                    <a:pt x="890400" y="1752567"/>
                  </a:lnTo>
                  <a:lnTo>
                    <a:pt x="921523" y="1739900"/>
                  </a:lnTo>
                  <a:lnTo>
                    <a:pt x="908150" y="1651000"/>
                  </a:lnTo>
                  <a:close/>
                </a:path>
                <a:path w="1942465" h="2832100">
                  <a:moveTo>
                    <a:pt x="327090" y="1600354"/>
                  </a:moveTo>
                  <a:lnTo>
                    <a:pt x="312196" y="1606550"/>
                  </a:lnTo>
                  <a:lnTo>
                    <a:pt x="297351" y="1612900"/>
                  </a:lnTo>
                  <a:lnTo>
                    <a:pt x="329627" y="1701800"/>
                  </a:lnTo>
                  <a:lnTo>
                    <a:pt x="359317" y="1701800"/>
                  </a:lnTo>
                  <a:lnTo>
                    <a:pt x="327090" y="1600354"/>
                  </a:lnTo>
                  <a:close/>
                </a:path>
                <a:path w="1942465" h="2832100">
                  <a:moveTo>
                    <a:pt x="895663" y="1549400"/>
                  </a:moveTo>
                  <a:lnTo>
                    <a:pt x="864506" y="1549400"/>
                  </a:lnTo>
                  <a:lnTo>
                    <a:pt x="877012" y="1651000"/>
                  </a:lnTo>
                  <a:lnTo>
                    <a:pt x="908169" y="1651000"/>
                  </a:lnTo>
                  <a:lnTo>
                    <a:pt x="895663" y="1549400"/>
                  </a:lnTo>
                  <a:close/>
                </a:path>
                <a:path w="1942465" h="2832100">
                  <a:moveTo>
                    <a:pt x="304182" y="1511300"/>
                  </a:moveTo>
                  <a:lnTo>
                    <a:pt x="303878" y="1511300"/>
                  </a:lnTo>
                  <a:lnTo>
                    <a:pt x="276332" y="1522992"/>
                  </a:lnTo>
                  <a:lnTo>
                    <a:pt x="296932" y="1612900"/>
                  </a:lnTo>
                  <a:lnTo>
                    <a:pt x="312196" y="1606550"/>
                  </a:lnTo>
                  <a:lnTo>
                    <a:pt x="327041" y="1600200"/>
                  </a:lnTo>
                  <a:lnTo>
                    <a:pt x="327461" y="1600200"/>
                  </a:lnTo>
                  <a:lnTo>
                    <a:pt x="304182" y="1511300"/>
                  </a:lnTo>
                  <a:close/>
                </a:path>
                <a:path w="1942465" h="2832100">
                  <a:moveTo>
                    <a:pt x="327041" y="1600200"/>
                  </a:moveTo>
                  <a:lnTo>
                    <a:pt x="312196" y="1606550"/>
                  </a:lnTo>
                  <a:lnTo>
                    <a:pt x="327090" y="1600354"/>
                  </a:lnTo>
                  <a:lnTo>
                    <a:pt x="327041" y="1600200"/>
                  </a:lnTo>
                  <a:close/>
                </a:path>
                <a:path w="1942465" h="2832100">
                  <a:moveTo>
                    <a:pt x="327461" y="1600200"/>
                  </a:moveTo>
                  <a:lnTo>
                    <a:pt x="327041" y="1600200"/>
                  </a:lnTo>
                  <a:lnTo>
                    <a:pt x="327090" y="1600354"/>
                  </a:lnTo>
                  <a:lnTo>
                    <a:pt x="327461" y="1600200"/>
                  </a:lnTo>
                  <a:close/>
                </a:path>
                <a:path w="1942465" h="2832100">
                  <a:moveTo>
                    <a:pt x="875422" y="1447904"/>
                  </a:moveTo>
                  <a:lnTo>
                    <a:pt x="844649" y="1460500"/>
                  </a:lnTo>
                  <a:lnTo>
                    <a:pt x="864708" y="1549400"/>
                  </a:lnTo>
                  <a:lnTo>
                    <a:pt x="895461" y="1549400"/>
                  </a:lnTo>
                  <a:lnTo>
                    <a:pt x="875422" y="1447904"/>
                  </a:lnTo>
                  <a:close/>
                </a:path>
                <a:path w="1942465" h="2832100">
                  <a:moveTo>
                    <a:pt x="273789" y="1409700"/>
                  </a:moveTo>
                  <a:lnTo>
                    <a:pt x="258829" y="1422400"/>
                  </a:lnTo>
                  <a:lnTo>
                    <a:pt x="243869" y="1422400"/>
                  </a:lnTo>
                  <a:lnTo>
                    <a:pt x="273957" y="1524000"/>
                  </a:lnTo>
                  <a:lnTo>
                    <a:pt x="276332" y="1522992"/>
                  </a:lnTo>
                  <a:lnTo>
                    <a:pt x="273653" y="1511300"/>
                  </a:lnTo>
                  <a:lnTo>
                    <a:pt x="303878" y="1511300"/>
                  </a:lnTo>
                  <a:lnTo>
                    <a:pt x="273789" y="1409700"/>
                  </a:lnTo>
                  <a:close/>
                </a:path>
                <a:path w="1942465" h="2832100">
                  <a:moveTo>
                    <a:pt x="303878" y="1511300"/>
                  </a:moveTo>
                  <a:lnTo>
                    <a:pt x="273653" y="1511300"/>
                  </a:lnTo>
                  <a:lnTo>
                    <a:pt x="276332" y="1522992"/>
                  </a:lnTo>
                  <a:lnTo>
                    <a:pt x="303878" y="1511300"/>
                  </a:lnTo>
                  <a:close/>
                </a:path>
                <a:path w="1942465" h="2832100">
                  <a:moveTo>
                    <a:pt x="867714" y="1358900"/>
                  </a:moveTo>
                  <a:lnTo>
                    <a:pt x="836405" y="1358900"/>
                  </a:lnTo>
                  <a:lnTo>
                    <a:pt x="844371" y="1460500"/>
                  </a:lnTo>
                  <a:lnTo>
                    <a:pt x="875402" y="1447800"/>
                  </a:lnTo>
                  <a:lnTo>
                    <a:pt x="875680" y="1447800"/>
                  </a:lnTo>
                  <a:lnTo>
                    <a:pt x="867714" y="1358900"/>
                  </a:lnTo>
                  <a:close/>
                </a:path>
                <a:path w="1942465" h="2832100">
                  <a:moveTo>
                    <a:pt x="875402" y="1447800"/>
                  </a:moveTo>
                  <a:lnTo>
                    <a:pt x="860023" y="1454151"/>
                  </a:lnTo>
                  <a:lnTo>
                    <a:pt x="875422" y="1447904"/>
                  </a:lnTo>
                  <a:close/>
                </a:path>
                <a:path w="1942465" h="2832100">
                  <a:moveTo>
                    <a:pt x="875680" y="1447800"/>
                  </a:moveTo>
                  <a:lnTo>
                    <a:pt x="875402" y="1447800"/>
                  </a:lnTo>
                  <a:lnTo>
                    <a:pt x="875680" y="1447800"/>
                  </a:lnTo>
                  <a:close/>
                </a:path>
                <a:path w="1942465" h="2832100">
                  <a:moveTo>
                    <a:pt x="243899" y="1422387"/>
                  </a:moveTo>
                  <a:close/>
                </a:path>
                <a:path w="1942465" h="2832100">
                  <a:moveTo>
                    <a:pt x="258829" y="1416050"/>
                  </a:moveTo>
                  <a:lnTo>
                    <a:pt x="243899" y="1422387"/>
                  </a:lnTo>
                  <a:lnTo>
                    <a:pt x="258829" y="1416050"/>
                  </a:lnTo>
                  <a:close/>
                </a:path>
                <a:path w="1942465" h="2832100">
                  <a:moveTo>
                    <a:pt x="273719" y="1409729"/>
                  </a:moveTo>
                  <a:lnTo>
                    <a:pt x="243904" y="1422400"/>
                  </a:lnTo>
                  <a:lnTo>
                    <a:pt x="258829" y="1422400"/>
                  </a:lnTo>
                  <a:lnTo>
                    <a:pt x="273719" y="1409729"/>
                  </a:lnTo>
                  <a:close/>
                </a:path>
                <a:path w="1942465" h="2832100">
                  <a:moveTo>
                    <a:pt x="273789" y="1409700"/>
                  </a:moveTo>
                  <a:lnTo>
                    <a:pt x="258829" y="1422400"/>
                  </a:lnTo>
                  <a:lnTo>
                    <a:pt x="273789" y="1409700"/>
                  </a:lnTo>
                  <a:close/>
                </a:path>
                <a:path w="1942465" h="2832100">
                  <a:moveTo>
                    <a:pt x="242999" y="1320903"/>
                  </a:moveTo>
                  <a:lnTo>
                    <a:pt x="213113" y="1333500"/>
                  </a:lnTo>
                  <a:lnTo>
                    <a:pt x="243899" y="1422387"/>
                  </a:lnTo>
                  <a:lnTo>
                    <a:pt x="273754" y="1409700"/>
                  </a:lnTo>
                  <a:lnTo>
                    <a:pt x="242999" y="1320903"/>
                  </a:lnTo>
                  <a:close/>
                </a:path>
                <a:path w="1942465" h="2832100">
                  <a:moveTo>
                    <a:pt x="273789" y="1409700"/>
                  </a:moveTo>
                  <a:close/>
                </a:path>
                <a:path w="1942465" h="2832100">
                  <a:moveTo>
                    <a:pt x="856647" y="1257300"/>
                  </a:moveTo>
                  <a:lnTo>
                    <a:pt x="825433" y="1257300"/>
                  </a:lnTo>
                  <a:lnTo>
                    <a:pt x="836453" y="1358900"/>
                  </a:lnTo>
                  <a:lnTo>
                    <a:pt x="867667" y="1358900"/>
                  </a:lnTo>
                  <a:lnTo>
                    <a:pt x="856647" y="1257300"/>
                  </a:lnTo>
                  <a:close/>
                </a:path>
                <a:path w="1942465" h="2832100">
                  <a:moveTo>
                    <a:pt x="218565" y="1219200"/>
                  </a:moveTo>
                  <a:lnTo>
                    <a:pt x="216081" y="1220237"/>
                  </a:lnTo>
                  <a:lnTo>
                    <a:pt x="218654" y="1231900"/>
                  </a:lnTo>
                  <a:lnTo>
                    <a:pt x="188149" y="1231900"/>
                  </a:lnTo>
                  <a:lnTo>
                    <a:pt x="212831" y="1333500"/>
                  </a:lnTo>
                  <a:lnTo>
                    <a:pt x="228039" y="1320800"/>
                  </a:lnTo>
                  <a:lnTo>
                    <a:pt x="243246" y="1320800"/>
                  </a:lnTo>
                  <a:lnTo>
                    <a:pt x="221650" y="1231900"/>
                  </a:lnTo>
                  <a:lnTo>
                    <a:pt x="218654" y="1231900"/>
                  </a:lnTo>
                  <a:lnTo>
                    <a:pt x="216081" y="1220237"/>
                  </a:lnTo>
                  <a:lnTo>
                    <a:pt x="218817" y="1220237"/>
                  </a:lnTo>
                  <a:lnTo>
                    <a:pt x="218565" y="1219200"/>
                  </a:lnTo>
                  <a:close/>
                </a:path>
                <a:path w="1942465" h="2832100">
                  <a:moveTo>
                    <a:pt x="228039" y="1320800"/>
                  </a:moveTo>
                  <a:lnTo>
                    <a:pt x="212831" y="1333500"/>
                  </a:lnTo>
                  <a:lnTo>
                    <a:pt x="213386" y="1333268"/>
                  </a:lnTo>
                  <a:lnTo>
                    <a:pt x="228039" y="1320800"/>
                  </a:lnTo>
                  <a:close/>
                </a:path>
                <a:path w="1942465" h="2832100">
                  <a:moveTo>
                    <a:pt x="213386" y="1333268"/>
                  </a:moveTo>
                  <a:lnTo>
                    <a:pt x="212831" y="1333500"/>
                  </a:lnTo>
                  <a:lnTo>
                    <a:pt x="213113" y="1333500"/>
                  </a:lnTo>
                  <a:lnTo>
                    <a:pt x="213386" y="1333268"/>
                  </a:lnTo>
                  <a:close/>
                </a:path>
                <a:path w="1942465" h="2832100">
                  <a:moveTo>
                    <a:pt x="242964" y="1320800"/>
                  </a:moveTo>
                  <a:lnTo>
                    <a:pt x="228039" y="1320800"/>
                  </a:lnTo>
                  <a:lnTo>
                    <a:pt x="213386" y="1333268"/>
                  </a:lnTo>
                  <a:lnTo>
                    <a:pt x="242964" y="1320800"/>
                  </a:lnTo>
                  <a:close/>
                </a:path>
                <a:path w="1942465" h="2832100">
                  <a:moveTo>
                    <a:pt x="242964" y="1320800"/>
                  </a:moveTo>
                  <a:lnTo>
                    <a:pt x="228039" y="1327150"/>
                  </a:lnTo>
                  <a:lnTo>
                    <a:pt x="242999" y="1320903"/>
                  </a:lnTo>
                  <a:close/>
                </a:path>
                <a:path w="1942465" h="2832100">
                  <a:moveTo>
                    <a:pt x="243246" y="1320800"/>
                  </a:moveTo>
                  <a:lnTo>
                    <a:pt x="242964" y="1320800"/>
                  </a:lnTo>
                  <a:lnTo>
                    <a:pt x="243246" y="1320800"/>
                  </a:lnTo>
                  <a:close/>
                </a:path>
                <a:path w="1942465" h="2832100">
                  <a:moveTo>
                    <a:pt x="839509" y="1155730"/>
                  </a:moveTo>
                  <a:lnTo>
                    <a:pt x="808566" y="1168400"/>
                  </a:lnTo>
                  <a:lnTo>
                    <a:pt x="825571" y="1257300"/>
                  </a:lnTo>
                  <a:lnTo>
                    <a:pt x="856509" y="1257300"/>
                  </a:lnTo>
                  <a:lnTo>
                    <a:pt x="839509" y="1155730"/>
                  </a:lnTo>
                  <a:close/>
                </a:path>
                <a:path w="1942465" h="2832100">
                  <a:moveTo>
                    <a:pt x="196242" y="1130300"/>
                  </a:moveTo>
                  <a:lnTo>
                    <a:pt x="168218" y="1141948"/>
                  </a:lnTo>
                  <a:lnTo>
                    <a:pt x="188060" y="1231900"/>
                  </a:lnTo>
                  <a:lnTo>
                    <a:pt x="216081" y="1220237"/>
                  </a:lnTo>
                  <a:lnTo>
                    <a:pt x="196242" y="1130300"/>
                  </a:lnTo>
                  <a:close/>
                </a:path>
                <a:path w="1942465" h="2832100">
                  <a:moveTo>
                    <a:pt x="825758" y="1066800"/>
                  </a:moveTo>
                  <a:lnTo>
                    <a:pt x="794658" y="1066800"/>
                  </a:lnTo>
                  <a:lnTo>
                    <a:pt x="808485" y="1168400"/>
                  </a:lnTo>
                  <a:lnTo>
                    <a:pt x="839504" y="1155700"/>
                  </a:lnTo>
                  <a:lnTo>
                    <a:pt x="825758" y="1066800"/>
                  </a:lnTo>
                  <a:close/>
                </a:path>
                <a:path w="1942465" h="2832100">
                  <a:moveTo>
                    <a:pt x="839504" y="1155700"/>
                  </a:moveTo>
                  <a:lnTo>
                    <a:pt x="824026" y="1162053"/>
                  </a:lnTo>
                  <a:lnTo>
                    <a:pt x="839509" y="1155730"/>
                  </a:lnTo>
                  <a:close/>
                </a:path>
                <a:path w="1942465" h="2832100">
                  <a:moveTo>
                    <a:pt x="839584" y="1155700"/>
                  </a:moveTo>
                  <a:close/>
                </a:path>
                <a:path w="1942465" h="2832100">
                  <a:moveTo>
                    <a:pt x="172642" y="1028752"/>
                  </a:moveTo>
                  <a:lnTo>
                    <a:pt x="142125" y="1041400"/>
                  </a:lnTo>
                  <a:lnTo>
                    <a:pt x="165692" y="1143000"/>
                  </a:lnTo>
                  <a:lnTo>
                    <a:pt x="168218" y="1141948"/>
                  </a:lnTo>
                  <a:lnTo>
                    <a:pt x="165648" y="1130300"/>
                  </a:lnTo>
                  <a:lnTo>
                    <a:pt x="196197" y="1130300"/>
                  </a:lnTo>
                  <a:lnTo>
                    <a:pt x="172642" y="1028752"/>
                  </a:lnTo>
                  <a:close/>
                </a:path>
                <a:path w="1942465" h="2832100">
                  <a:moveTo>
                    <a:pt x="196197" y="1130300"/>
                  </a:moveTo>
                  <a:lnTo>
                    <a:pt x="165648" y="1130300"/>
                  </a:lnTo>
                  <a:lnTo>
                    <a:pt x="168218" y="1141948"/>
                  </a:lnTo>
                  <a:lnTo>
                    <a:pt x="196197" y="1130300"/>
                  </a:lnTo>
                  <a:close/>
                </a:path>
                <a:path w="1942465" h="2832100">
                  <a:moveTo>
                    <a:pt x="811255" y="965200"/>
                  </a:moveTo>
                  <a:lnTo>
                    <a:pt x="780187" y="965200"/>
                  </a:lnTo>
                  <a:lnTo>
                    <a:pt x="794674" y="1066800"/>
                  </a:lnTo>
                  <a:lnTo>
                    <a:pt x="825742" y="1066800"/>
                  </a:lnTo>
                  <a:lnTo>
                    <a:pt x="811255" y="965200"/>
                  </a:lnTo>
                  <a:close/>
                </a:path>
                <a:path w="1942465" h="2832100">
                  <a:moveTo>
                    <a:pt x="153123" y="939800"/>
                  </a:moveTo>
                  <a:lnTo>
                    <a:pt x="122339" y="939800"/>
                  </a:lnTo>
                  <a:lnTo>
                    <a:pt x="141985" y="1041400"/>
                  </a:lnTo>
                  <a:lnTo>
                    <a:pt x="172630" y="1028700"/>
                  </a:lnTo>
                  <a:lnTo>
                    <a:pt x="172770" y="1028700"/>
                  </a:lnTo>
                  <a:lnTo>
                    <a:pt x="153123" y="939800"/>
                  </a:lnTo>
                  <a:close/>
                </a:path>
                <a:path w="1942465" h="2832100">
                  <a:moveTo>
                    <a:pt x="172630" y="1028700"/>
                  </a:moveTo>
                  <a:lnTo>
                    <a:pt x="157377" y="1035050"/>
                  </a:lnTo>
                  <a:lnTo>
                    <a:pt x="172642" y="1028752"/>
                  </a:lnTo>
                  <a:close/>
                </a:path>
                <a:path w="1942465" h="2832100">
                  <a:moveTo>
                    <a:pt x="172770" y="1028700"/>
                  </a:moveTo>
                  <a:lnTo>
                    <a:pt x="172630" y="1028700"/>
                  </a:lnTo>
                  <a:lnTo>
                    <a:pt x="172770" y="1028700"/>
                  </a:lnTo>
                  <a:close/>
                </a:path>
                <a:path w="1942465" h="2832100">
                  <a:moveTo>
                    <a:pt x="800685" y="863600"/>
                  </a:moveTo>
                  <a:lnTo>
                    <a:pt x="769458" y="876300"/>
                  </a:lnTo>
                  <a:lnTo>
                    <a:pt x="780107" y="965200"/>
                  </a:lnTo>
                  <a:lnTo>
                    <a:pt x="811334" y="965200"/>
                  </a:lnTo>
                  <a:lnTo>
                    <a:pt x="800685" y="863600"/>
                  </a:lnTo>
                  <a:close/>
                </a:path>
                <a:path w="1942465" h="2832100">
                  <a:moveTo>
                    <a:pt x="127007" y="838350"/>
                  </a:moveTo>
                  <a:lnTo>
                    <a:pt x="111811" y="844549"/>
                  </a:lnTo>
                  <a:lnTo>
                    <a:pt x="96654" y="850900"/>
                  </a:lnTo>
                  <a:lnTo>
                    <a:pt x="122574" y="939800"/>
                  </a:lnTo>
                  <a:lnTo>
                    <a:pt x="152888" y="939800"/>
                  </a:lnTo>
                  <a:lnTo>
                    <a:pt x="127007" y="838350"/>
                  </a:lnTo>
                  <a:close/>
                </a:path>
                <a:path w="1942465" h="2832100">
                  <a:moveTo>
                    <a:pt x="114169" y="749300"/>
                  </a:moveTo>
                  <a:lnTo>
                    <a:pt x="83038" y="749300"/>
                  </a:lnTo>
                  <a:lnTo>
                    <a:pt x="96245" y="850900"/>
                  </a:lnTo>
                  <a:lnTo>
                    <a:pt x="111811" y="844549"/>
                  </a:lnTo>
                  <a:lnTo>
                    <a:pt x="126968" y="838200"/>
                  </a:lnTo>
                  <a:lnTo>
                    <a:pt x="127376" y="838200"/>
                  </a:lnTo>
                  <a:lnTo>
                    <a:pt x="114169" y="749300"/>
                  </a:lnTo>
                  <a:close/>
                </a:path>
                <a:path w="1942465" h="2832100">
                  <a:moveTo>
                    <a:pt x="126968" y="838200"/>
                  </a:moveTo>
                  <a:lnTo>
                    <a:pt x="111811" y="844549"/>
                  </a:lnTo>
                  <a:lnTo>
                    <a:pt x="127007" y="838350"/>
                  </a:lnTo>
                  <a:lnTo>
                    <a:pt x="126968" y="838200"/>
                  </a:lnTo>
                  <a:close/>
                </a:path>
                <a:path w="1942465" h="2832100">
                  <a:moveTo>
                    <a:pt x="127376" y="838200"/>
                  </a:moveTo>
                  <a:lnTo>
                    <a:pt x="126968" y="838200"/>
                  </a:lnTo>
                  <a:lnTo>
                    <a:pt x="127007" y="838350"/>
                  </a:lnTo>
                  <a:lnTo>
                    <a:pt x="127376" y="838200"/>
                  </a:lnTo>
                  <a:close/>
                </a:path>
                <a:path w="1942465" h="2832100">
                  <a:moveTo>
                    <a:pt x="95372" y="647700"/>
                  </a:moveTo>
                  <a:lnTo>
                    <a:pt x="64523" y="647700"/>
                  </a:lnTo>
                  <a:lnTo>
                    <a:pt x="83179" y="749300"/>
                  </a:lnTo>
                  <a:lnTo>
                    <a:pt x="114028" y="749300"/>
                  </a:lnTo>
                  <a:lnTo>
                    <a:pt x="95372" y="647700"/>
                  </a:lnTo>
                  <a:close/>
                </a:path>
                <a:path w="1942465" h="2832100">
                  <a:moveTo>
                    <a:pt x="94332" y="546100"/>
                  </a:moveTo>
                  <a:lnTo>
                    <a:pt x="62922" y="546100"/>
                  </a:lnTo>
                  <a:lnTo>
                    <a:pt x="64243" y="647700"/>
                  </a:lnTo>
                  <a:lnTo>
                    <a:pt x="95652" y="647700"/>
                  </a:lnTo>
                  <a:lnTo>
                    <a:pt x="94332" y="546100"/>
                  </a:lnTo>
                  <a:close/>
                </a:path>
                <a:path w="1942465" h="2832100">
                  <a:moveTo>
                    <a:pt x="90981" y="457200"/>
                  </a:moveTo>
                  <a:lnTo>
                    <a:pt x="59586" y="457200"/>
                  </a:lnTo>
                  <a:lnTo>
                    <a:pt x="62930" y="546100"/>
                  </a:lnTo>
                  <a:lnTo>
                    <a:pt x="94324" y="546100"/>
                  </a:lnTo>
                  <a:lnTo>
                    <a:pt x="90981" y="457200"/>
                  </a:lnTo>
                  <a:close/>
                </a:path>
                <a:path w="1942465" h="2832100">
                  <a:moveTo>
                    <a:pt x="93215" y="355600"/>
                  </a:moveTo>
                  <a:lnTo>
                    <a:pt x="61810" y="355600"/>
                  </a:lnTo>
                  <a:lnTo>
                    <a:pt x="59581" y="457200"/>
                  </a:lnTo>
                  <a:lnTo>
                    <a:pt x="90986" y="457200"/>
                  </a:lnTo>
                  <a:lnTo>
                    <a:pt x="93215" y="355600"/>
                  </a:lnTo>
                  <a:close/>
                </a:path>
                <a:path w="1942465" h="2832100">
                  <a:moveTo>
                    <a:pt x="62580" y="342900"/>
                  </a:moveTo>
                  <a:lnTo>
                    <a:pt x="61862" y="355600"/>
                  </a:lnTo>
                  <a:lnTo>
                    <a:pt x="77512" y="355600"/>
                  </a:lnTo>
                  <a:lnTo>
                    <a:pt x="62580" y="342900"/>
                  </a:lnTo>
                  <a:close/>
                </a:path>
                <a:path w="1942465" h="2832100">
                  <a:moveTo>
                    <a:pt x="93205" y="254000"/>
                  </a:moveTo>
                  <a:lnTo>
                    <a:pt x="62580" y="342900"/>
                  </a:lnTo>
                  <a:lnTo>
                    <a:pt x="92445" y="355600"/>
                  </a:lnTo>
                  <a:lnTo>
                    <a:pt x="123070" y="266700"/>
                  </a:lnTo>
                  <a:lnTo>
                    <a:pt x="122043" y="266700"/>
                  </a:lnTo>
                  <a:lnTo>
                    <a:pt x="108137" y="260350"/>
                  </a:lnTo>
                  <a:lnTo>
                    <a:pt x="93205" y="254000"/>
                  </a:lnTo>
                  <a:close/>
                </a:path>
                <a:path w="1942465" h="2832100">
                  <a:moveTo>
                    <a:pt x="108137" y="260350"/>
                  </a:moveTo>
                  <a:lnTo>
                    <a:pt x="122043" y="266700"/>
                  </a:lnTo>
                  <a:lnTo>
                    <a:pt x="122228" y="266342"/>
                  </a:lnTo>
                  <a:lnTo>
                    <a:pt x="108137" y="260350"/>
                  </a:lnTo>
                  <a:close/>
                </a:path>
                <a:path w="1942465" h="2832100">
                  <a:moveTo>
                    <a:pt x="122228" y="266342"/>
                  </a:moveTo>
                  <a:lnTo>
                    <a:pt x="122043" y="266700"/>
                  </a:lnTo>
                  <a:lnTo>
                    <a:pt x="123070" y="266700"/>
                  </a:lnTo>
                  <a:lnTo>
                    <a:pt x="122228" y="266342"/>
                  </a:lnTo>
                  <a:close/>
                </a:path>
                <a:path w="1942465" h="2832100">
                  <a:moveTo>
                    <a:pt x="140087" y="165100"/>
                  </a:moveTo>
                  <a:lnTo>
                    <a:pt x="94231" y="254000"/>
                  </a:lnTo>
                  <a:lnTo>
                    <a:pt x="108137" y="260350"/>
                  </a:lnTo>
                  <a:lnTo>
                    <a:pt x="122228" y="266342"/>
                  </a:lnTo>
                  <a:lnTo>
                    <a:pt x="161440" y="190322"/>
                  </a:lnTo>
                  <a:lnTo>
                    <a:pt x="156499" y="177800"/>
                  </a:lnTo>
                  <a:lnTo>
                    <a:pt x="153993" y="177800"/>
                  </a:lnTo>
                  <a:lnTo>
                    <a:pt x="140087" y="165100"/>
                  </a:lnTo>
                  <a:close/>
                </a:path>
                <a:path w="1942465" h="2832100">
                  <a:moveTo>
                    <a:pt x="232574" y="114300"/>
                  </a:moveTo>
                  <a:lnTo>
                    <a:pt x="146476" y="152400"/>
                  </a:lnTo>
                  <a:lnTo>
                    <a:pt x="153993" y="171450"/>
                  </a:lnTo>
                  <a:lnTo>
                    <a:pt x="167899" y="177800"/>
                  </a:lnTo>
                  <a:lnTo>
                    <a:pt x="161440" y="190322"/>
                  </a:lnTo>
                  <a:lnTo>
                    <a:pt x="161510" y="190500"/>
                  </a:lnTo>
                  <a:lnTo>
                    <a:pt x="247608" y="139700"/>
                  </a:lnTo>
                  <a:lnTo>
                    <a:pt x="244587" y="139700"/>
                  </a:lnTo>
                  <a:lnTo>
                    <a:pt x="240091" y="126999"/>
                  </a:lnTo>
                  <a:lnTo>
                    <a:pt x="232574" y="114300"/>
                  </a:lnTo>
                  <a:close/>
                </a:path>
                <a:path w="1942465" h="2832100">
                  <a:moveTo>
                    <a:pt x="153993" y="171450"/>
                  </a:moveTo>
                  <a:lnTo>
                    <a:pt x="161440" y="190322"/>
                  </a:lnTo>
                  <a:lnTo>
                    <a:pt x="167899" y="177800"/>
                  </a:lnTo>
                  <a:lnTo>
                    <a:pt x="153993" y="171450"/>
                  </a:lnTo>
                  <a:close/>
                </a:path>
                <a:path w="1942465" h="2832100">
                  <a:moveTo>
                    <a:pt x="140087" y="165100"/>
                  </a:moveTo>
                  <a:lnTo>
                    <a:pt x="153993" y="177800"/>
                  </a:lnTo>
                  <a:lnTo>
                    <a:pt x="151820" y="170457"/>
                  </a:lnTo>
                  <a:lnTo>
                    <a:pt x="140087" y="165100"/>
                  </a:lnTo>
                  <a:close/>
                </a:path>
                <a:path w="1942465" h="2832100">
                  <a:moveTo>
                    <a:pt x="151820" y="170457"/>
                  </a:moveTo>
                  <a:lnTo>
                    <a:pt x="153993" y="177800"/>
                  </a:lnTo>
                  <a:lnTo>
                    <a:pt x="156499" y="177800"/>
                  </a:lnTo>
                  <a:lnTo>
                    <a:pt x="153993" y="171450"/>
                  </a:lnTo>
                  <a:lnTo>
                    <a:pt x="151820" y="170457"/>
                  </a:lnTo>
                  <a:close/>
                </a:path>
                <a:path w="1942465" h="2832100">
                  <a:moveTo>
                    <a:pt x="146476" y="152400"/>
                  </a:moveTo>
                  <a:lnTo>
                    <a:pt x="142299" y="165100"/>
                  </a:lnTo>
                  <a:lnTo>
                    <a:pt x="140087" y="165100"/>
                  </a:lnTo>
                  <a:lnTo>
                    <a:pt x="151820" y="170457"/>
                  </a:lnTo>
                  <a:lnTo>
                    <a:pt x="146476" y="152400"/>
                  </a:lnTo>
                  <a:close/>
                </a:path>
                <a:path w="1942465" h="2832100">
                  <a:moveTo>
                    <a:pt x="240091" y="127000"/>
                  </a:moveTo>
                  <a:lnTo>
                    <a:pt x="244587" y="139700"/>
                  </a:lnTo>
                  <a:lnTo>
                    <a:pt x="247199" y="139009"/>
                  </a:lnTo>
                  <a:lnTo>
                    <a:pt x="240091" y="127000"/>
                  </a:lnTo>
                  <a:close/>
                </a:path>
                <a:path w="1942465" h="2832100">
                  <a:moveTo>
                    <a:pt x="247199" y="139009"/>
                  </a:moveTo>
                  <a:lnTo>
                    <a:pt x="244587" y="139700"/>
                  </a:lnTo>
                  <a:lnTo>
                    <a:pt x="247608" y="139700"/>
                  </a:lnTo>
                  <a:lnTo>
                    <a:pt x="247199" y="139009"/>
                  </a:lnTo>
                  <a:close/>
                </a:path>
                <a:path w="1942465" h="2832100">
                  <a:moveTo>
                    <a:pt x="331597" y="76200"/>
                  </a:moveTo>
                  <a:lnTo>
                    <a:pt x="235594" y="114300"/>
                  </a:lnTo>
                  <a:lnTo>
                    <a:pt x="240091" y="127000"/>
                  </a:lnTo>
                  <a:lnTo>
                    <a:pt x="247199" y="139009"/>
                  </a:lnTo>
                  <a:lnTo>
                    <a:pt x="340591" y="114300"/>
                  </a:lnTo>
                  <a:lnTo>
                    <a:pt x="338558" y="114300"/>
                  </a:lnTo>
                  <a:lnTo>
                    <a:pt x="336915" y="101600"/>
                  </a:lnTo>
                  <a:lnTo>
                    <a:pt x="336094" y="101600"/>
                  </a:lnTo>
                  <a:lnTo>
                    <a:pt x="331597" y="76200"/>
                  </a:lnTo>
                  <a:close/>
                </a:path>
                <a:path w="1942465" h="2832100">
                  <a:moveTo>
                    <a:pt x="240091" y="126999"/>
                  </a:moveTo>
                  <a:close/>
                </a:path>
                <a:path w="1942465" h="2832100">
                  <a:moveTo>
                    <a:pt x="235594" y="114300"/>
                  </a:moveTo>
                  <a:lnTo>
                    <a:pt x="232574" y="114300"/>
                  </a:lnTo>
                  <a:lnTo>
                    <a:pt x="240091" y="126999"/>
                  </a:lnTo>
                  <a:lnTo>
                    <a:pt x="235594" y="114300"/>
                  </a:lnTo>
                  <a:close/>
                </a:path>
                <a:path w="1942465" h="2832100">
                  <a:moveTo>
                    <a:pt x="336094" y="95249"/>
                  </a:moveTo>
                  <a:lnTo>
                    <a:pt x="338558" y="114300"/>
                  </a:lnTo>
                  <a:lnTo>
                    <a:pt x="340531" y="114047"/>
                  </a:lnTo>
                  <a:lnTo>
                    <a:pt x="336094" y="95249"/>
                  </a:lnTo>
                  <a:close/>
                </a:path>
                <a:path w="1942465" h="2832100">
                  <a:moveTo>
                    <a:pt x="340531" y="114047"/>
                  </a:moveTo>
                  <a:lnTo>
                    <a:pt x="338558" y="114300"/>
                  </a:lnTo>
                  <a:lnTo>
                    <a:pt x="340591" y="114300"/>
                  </a:lnTo>
                  <a:lnTo>
                    <a:pt x="340531" y="114047"/>
                  </a:lnTo>
                  <a:close/>
                </a:path>
                <a:path w="1942465" h="2832100">
                  <a:moveTo>
                    <a:pt x="432377" y="63566"/>
                  </a:moveTo>
                  <a:lnTo>
                    <a:pt x="333630" y="76200"/>
                  </a:lnTo>
                  <a:lnTo>
                    <a:pt x="336094" y="95249"/>
                  </a:lnTo>
                  <a:lnTo>
                    <a:pt x="340531" y="114047"/>
                  </a:lnTo>
                  <a:lnTo>
                    <a:pt x="437821" y="101600"/>
                  </a:lnTo>
                  <a:lnTo>
                    <a:pt x="435358" y="82550"/>
                  </a:lnTo>
                  <a:lnTo>
                    <a:pt x="432377" y="63566"/>
                  </a:lnTo>
                  <a:close/>
                </a:path>
                <a:path w="1942465" h="2832100">
                  <a:moveTo>
                    <a:pt x="331597" y="76200"/>
                  </a:moveTo>
                  <a:lnTo>
                    <a:pt x="336094" y="101600"/>
                  </a:lnTo>
                  <a:lnTo>
                    <a:pt x="335048" y="90819"/>
                  </a:lnTo>
                  <a:lnTo>
                    <a:pt x="331597" y="76200"/>
                  </a:lnTo>
                  <a:close/>
                </a:path>
                <a:path w="1942465" h="2832100">
                  <a:moveTo>
                    <a:pt x="335048" y="90819"/>
                  </a:moveTo>
                  <a:lnTo>
                    <a:pt x="336094" y="101600"/>
                  </a:lnTo>
                  <a:lnTo>
                    <a:pt x="336915" y="101600"/>
                  </a:lnTo>
                  <a:lnTo>
                    <a:pt x="336094" y="95249"/>
                  </a:lnTo>
                  <a:lnTo>
                    <a:pt x="335048" y="90819"/>
                  </a:lnTo>
                  <a:close/>
                </a:path>
                <a:path w="1942465" h="2832100">
                  <a:moveTo>
                    <a:pt x="436969" y="92813"/>
                  </a:moveTo>
                  <a:lnTo>
                    <a:pt x="437821" y="101600"/>
                  </a:lnTo>
                  <a:lnTo>
                    <a:pt x="438349" y="101600"/>
                  </a:lnTo>
                  <a:lnTo>
                    <a:pt x="436969" y="92813"/>
                  </a:lnTo>
                  <a:close/>
                </a:path>
                <a:path w="1942465" h="2832100">
                  <a:moveTo>
                    <a:pt x="435358" y="76200"/>
                  </a:moveTo>
                  <a:lnTo>
                    <a:pt x="436969" y="92813"/>
                  </a:lnTo>
                  <a:lnTo>
                    <a:pt x="438349" y="101600"/>
                  </a:lnTo>
                  <a:lnTo>
                    <a:pt x="435358" y="76200"/>
                  </a:lnTo>
                  <a:close/>
                </a:path>
                <a:path w="1942465" h="2832100">
                  <a:moveTo>
                    <a:pt x="537238" y="76011"/>
                  </a:moveTo>
                  <a:lnTo>
                    <a:pt x="535746" y="76200"/>
                  </a:lnTo>
                  <a:lnTo>
                    <a:pt x="435358" y="76200"/>
                  </a:lnTo>
                  <a:lnTo>
                    <a:pt x="438349" y="101600"/>
                  </a:lnTo>
                  <a:lnTo>
                    <a:pt x="537282" y="76200"/>
                  </a:lnTo>
                  <a:lnTo>
                    <a:pt x="537238" y="76011"/>
                  </a:lnTo>
                  <a:close/>
                </a:path>
                <a:path w="1942465" h="2832100">
                  <a:moveTo>
                    <a:pt x="534291" y="63500"/>
                  </a:moveTo>
                  <a:lnTo>
                    <a:pt x="432894" y="63500"/>
                  </a:lnTo>
                  <a:lnTo>
                    <a:pt x="435358" y="82550"/>
                  </a:lnTo>
                  <a:lnTo>
                    <a:pt x="436969" y="92813"/>
                  </a:lnTo>
                  <a:lnTo>
                    <a:pt x="435358" y="76200"/>
                  </a:lnTo>
                  <a:lnTo>
                    <a:pt x="535746" y="76200"/>
                  </a:lnTo>
                  <a:lnTo>
                    <a:pt x="534291" y="63500"/>
                  </a:lnTo>
                  <a:close/>
                </a:path>
                <a:path w="1942465" h="2832100">
                  <a:moveTo>
                    <a:pt x="333630" y="76200"/>
                  </a:moveTo>
                  <a:lnTo>
                    <a:pt x="331597" y="76200"/>
                  </a:lnTo>
                  <a:lnTo>
                    <a:pt x="335048" y="90819"/>
                  </a:lnTo>
                  <a:lnTo>
                    <a:pt x="333630" y="76200"/>
                  </a:lnTo>
                  <a:close/>
                </a:path>
                <a:path w="1942465" h="2832100">
                  <a:moveTo>
                    <a:pt x="432894" y="63500"/>
                  </a:moveTo>
                  <a:lnTo>
                    <a:pt x="432377" y="63566"/>
                  </a:lnTo>
                  <a:lnTo>
                    <a:pt x="435358" y="82550"/>
                  </a:lnTo>
                  <a:lnTo>
                    <a:pt x="432894" y="63500"/>
                  </a:lnTo>
                  <a:close/>
                </a:path>
                <a:path w="1942465" h="2832100">
                  <a:moveTo>
                    <a:pt x="534291" y="63500"/>
                  </a:moveTo>
                  <a:lnTo>
                    <a:pt x="535746" y="76200"/>
                  </a:lnTo>
                  <a:lnTo>
                    <a:pt x="537238" y="76011"/>
                  </a:lnTo>
                  <a:lnTo>
                    <a:pt x="534291" y="63500"/>
                  </a:lnTo>
                  <a:close/>
                </a:path>
                <a:path w="1942465" h="2832100">
                  <a:moveTo>
                    <a:pt x="634546" y="50800"/>
                  </a:moveTo>
                  <a:lnTo>
                    <a:pt x="635621" y="63500"/>
                  </a:lnTo>
                  <a:lnTo>
                    <a:pt x="534291" y="63500"/>
                  </a:lnTo>
                  <a:lnTo>
                    <a:pt x="537238" y="76011"/>
                  </a:lnTo>
                  <a:lnTo>
                    <a:pt x="636001" y="63499"/>
                  </a:lnTo>
                  <a:lnTo>
                    <a:pt x="634546" y="50800"/>
                  </a:lnTo>
                  <a:close/>
                </a:path>
                <a:path w="1942465" h="2832100">
                  <a:moveTo>
                    <a:pt x="531300" y="50800"/>
                  </a:moveTo>
                  <a:lnTo>
                    <a:pt x="432368" y="63499"/>
                  </a:lnTo>
                  <a:lnTo>
                    <a:pt x="432894" y="63500"/>
                  </a:lnTo>
                  <a:lnTo>
                    <a:pt x="534291" y="63500"/>
                  </a:lnTo>
                  <a:lnTo>
                    <a:pt x="531300" y="50800"/>
                  </a:lnTo>
                  <a:close/>
                </a:path>
                <a:path w="1942465" h="2832100">
                  <a:moveTo>
                    <a:pt x="534291" y="63499"/>
                  </a:moveTo>
                  <a:close/>
                </a:path>
                <a:path w="1942465" h="2832100">
                  <a:moveTo>
                    <a:pt x="633091" y="38100"/>
                  </a:moveTo>
                  <a:lnTo>
                    <a:pt x="532836" y="50800"/>
                  </a:lnTo>
                  <a:lnTo>
                    <a:pt x="534291" y="63500"/>
                  </a:lnTo>
                  <a:lnTo>
                    <a:pt x="635621" y="63500"/>
                  </a:lnTo>
                  <a:lnTo>
                    <a:pt x="634546" y="50799"/>
                  </a:lnTo>
                  <a:lnTo>
                    <a:pt x="633091" y="38100"/>
                  </a:lnTo>
                  <a:close/>
                </a:path>
                <a:path w="1942465" h="2832100">
                  <a:moveTo>
                    <a:pt x="734966" y="50800"/>
                  </a:moveTo>
                  <a:lnTo>
                    <a:pt x="634546" y="50800"/>
                  </a:lnTo>
                  <a:lnTo>
                    <a:pt x="636001" y="63500"/>
                  </a:lnTo>
                  <a:lnTo>
                    <a:pt x="736041" y="63500"/>
                  </a:lnTo>
                  <a:lnTo>
                    <a:pt x="734966" y="50800"/>
                  </a:lnTo>
                  <a:close/>
                </a:path>
                <a:path w="1942465" h="2832100">
                  <a:moveTo>
                    <a:pt x="734966" y="50800"/>
                  </a:moveTo>
                  <a:lnTo>
                    <a:pt x="736041" y="63500"/>
                  </a:lnTo>
                  <a:lnTo>
                    <a:pt x="735961" y="62075"/>
                  </a:lnTo>
                  <a:lnTo>
                    <a:pt x="734966" y="50800"/>
                  </a:lnTo>
                  <a:close/>
                </a:path>
                <a:path w="1942465" h="2832100">
                  <a:moveTo>
                    <a:pt x="735961" y="62075"/>
                  </a:moveTo>
                  <a:lnTo>
                    <a:pt x="736041" y="63500"/>
                  </a:lnTo>
                  <a:lnTo>
                    <a:pt x="735961" y="62075"/>
                  </a:lnTo>
                  <a:close/>
                </a:path>
                <a:path w="1942465" h="2832100">
                  <a:moveTo>
                    <a:pt x="834223" y="25400"/>
                  </a:moveTo>
                  <a:lnTo>
                    <a:pt x="733890" y="25400"/>
                  </a:lnTo>
                  <a:lnTo>
                    <a:pt x="735339" y="50800"/>
                  </a:lnTo>
                  <a:lnTo>
                    <a:pt x="736086" y="63500"/>
                  </a:lnTo>
                  <a:lnTo>
                    <a:pt x="836465" y="50800"/>
                  </a:lnTo>
                  <a:lnTo>
                    <a:pt x="835498" y="50800"/>
                  </a:lnTo>
                  <a:lnTo>
                    <a:pt x="835344" y="38099"/>
                  </a:lnTo>
                  <a:lnTo>
                    <a:pt x="834223" y="25400"/>
                  </a:lnTo>
                  <a:close/>
                </a:path>
                <a:path w="1942465" h="2832100">
                  <a:moveTo>
                    <a:pt x="532836" y="50800"/>
                  </a:moveTo>
                  <a:lnTo>
                    <a:pt x="531300" y="50800"/>
                  </a:lnTo>
                  <a:lnTo>
                    <a:pt x="534291" y="63499"/>
                  </a:lnTo>
                  <a:lnTo>
                    <a:pt x="532836" y="50800"/>
                  </a:lnTo>
                  <a:close/>
                </a:path>
                <a:path w="1942465" h="2832100">
                  <a:moveTo>
                    <a:pt x="733845" y="25405"/>
                  </a:moveTo>
                  <a:lnTo>
                    <a:pt x="633470" y="38100"/>
                  </a:lnTo>
                  <a:lnTo>
                    <a:pt x="634546" y="50800"/>
                  </a:lnTo>
                  <a:lnTo>
                    <a:pt x="734966" y="50800"/>
                  </a:lnTo>
                  <a:lnTo>
                    <a:pt x="735961" y="62075"/>
                  </a:lnTo>
                  <a:lnTo>
                    <a:pt x="734592" y="38099"/>
                  </a:lnTo>
                  <a:lnTo>
                    <a:pt x="733845" y="25405"/>
                  </a:lnTo>
                  <a:close/>
                </a:path>
                <a:path w="1942465" h="2832100">
                  <a:moveTo>
                    <a:pt x="634546" y="50799"/>
                  </a:moveTo>
                  <a:close/>
                </a:path>
                <a:path w="1942465" h="2832100">
                  <a:moveTo>
                    <a:pt x="835344" y="38100"/>
                  </a:moveTo>
                  <a:lnTo>
                    <a:pt x="835498" y="50800"/>
                  </a:lnTo>
                  <a:lnTo>
                    <a:pt x="836465" y="50800"/>
                  </a:lnTo>
                  <a:lnTo>
                    <a:pt x="835344" y="38100"/>
                  </a:lnTo>
                  <a:close/>
                </a:path>
                <a:path w="1942465" h="2832100">
                  <a:moveTo>
                    <a:pt x="934233" y="25400"/>
                  </a:moveTo>
                  <a:lnTo>
                    <a:pt x="835189" y="25400"/>
                  </a:lnTo>
                  <a:lnTo>
                    <a:pt x="835344" y="38100"/>
                  </a:lnTo>
                  <a:lnTo>
                    <a:pt x="836465" y="50800"/>
                  </a:lnTo>
                  <a:lnTo>
                    <a:pt x="936207" y="50800"/>
                  </a:lnTo>
                  <a:lnTo>
                    <a:pt x="936052" y="38099"/>
                  </a:lnTo>
                  <a:lnTo>
                    <a:pt x="934233" y="25400"/>
                  </a:lnTo>
                  <a:close/>
                </a:path>
                <a:path w="1942465" h="2832100">
                  <a:moveTo>
                    <a:pt x="936052" y="38100"/>
                  </a:moveTo>
                  <a:lnTo>
                    <a:pt x="936207" y="50800"/>
                  </a:lnTo>
                  <a:lnTo>
                    <a:pt x="937871" y="50800"/>
                  </a:lnTo>
                  <a:lnTo>
                    <a:pt x="936052" y="38100"/>
                  </a:lnTo>
                  <a:close/>
                </a:path>
                <a:path w="1942465" h="2832100">
                  <a:moveTo>
                    <a:pt x="1036224" y="25400"/>
                  </a:moveTo>
                  <a:lnTo>
                    <a:pt x="1036340" y="38100"/>
                  </a:lnTo>
                  <a:lnTo>
                    <a:pt x="936052" y="38100"/>
                  </a:lnTo>
                  <a:lnTo>
                    <a:pt x="937873" y="50799"/>
                  </a:lnTo>
                  <a:lnTo>
                    <a:pt x="1038043" y="38099"/>
                  </a:lnTo>
                  <a:lnTo>
                    <a:pt x="1036224" y="25400"/>
                  </a:lnTo>
                  <a:close/>
                </a:path>
                <a:path w="1942465" h="2832100">
                  <a:moveTo>
                    <a:pt x="633470" y="38100"/>
                  </a:moveTo>
                  <a:lnTo>
                    <a:pt x="633091" y="38100"/>
                  </a:lnTo>
                  <a:lnTo>
                    <a:pt x="634546" y="50799"/>
                  </a:lnTo>
                  <a:lnTo>
                    <a:pt x="633470" y="38100"/>
                  </a:lnTo>
                  <a:close/>
                </a:path>
                <a:path w="1942465" h="2832100">
                  <a:moveTo>
                    <a:pt x="733890" y="25400"/>
                  </a:moveTo>
                  <a:lnTo>
                    <a:pt x="734966" y="44450"/>
                  </a:lnTo>
                  <a:lnTo>
                    <a:pt x="733890" y="25400"/>
                  </a:lnTo>
                  <a:close/>
                </a:path>
                <a:path w="1942465" h="2832100">
                  <a:moveTo>
                    <a:pt x="1036224" y="25400"/>
                  </a:moveTo>
                  <a:lnTo>
                    <a:pt x="935898" y="25400"/>
                  </a:lnTo>
                  <a:lnTo>
                    <a:pt x="936052" y="38100"/>
                  </a:lnTo>
                  <a:lnTo>
                    <a:pt x="1036340" y="38100"/>
                  </a:lnTo>
                  <a:lnTo>
                    <a:pt x="1036224" y="25400"/>
                  </a:lnTo>
                  <a:close/>
                </a:path>
                <a:path w="1942465" h="2832100">
                  <a:moveTo>
                    <a:pt x="835189" y="25400"/>
                  </a:moveTo>
                  <a:lnTo>
                    <a:pt x="834223" y="25400"/>
                  </a:lnTo>
                  <a:lnTo>
                    <a:pt x="835344" y="38100"/>
                  </a:lnTo>
                  <a:lnTo>
                    <a:pt x="835189" y="25400"/>
                  </a:lnTo>
                  <a:close/>
                </a:path>
                <a:path w="1942465" h="2832100">
                  <a:moveTo>
                    <a:pt x="1135630" y="12700"/>
                  </a:moveTo>
                  <a:lnTo>
                    <a:pt x="1036108" y="12700"/>
                  </a:lnTo>
                  <a:lnTo>
                    <a:pt x="1036225" y="25405"/>
                  </a:lnTo>
                  <a:lnTo>
                    <a:pt x="1038043" y="38100"/>
                  </a:lnTo>
                  <a:lnTo>
                    <a:pt x="1137007" y="38100"/>
                  </a:lnTo>
                  <a:lnTo>
                    <a:pt x="1136891" y="25400"/>
                  </a:lnTo>
                  <a:lnTo>
                    <a:pt x="1135630" y="12700"/>
                  </a:lnTo>
                  <a:close/>
                </a:path>
                <a:path w="1942465" h="2832100">
                  <a:moveTo>
                    <a:pt x="1136891" y="25400"/>
                  </a:moveTo>
                  <a:lnTo>
                    <a:pt x="1137007" y="38100"/>
                  </a:lnTo>
                  <a:lnTo>
                    <a:pt x="1138152" y="38100"/>
                  </a:lnTo>
                  <a:lnTo>
                    <a:pt x="1136891" y="25400"/>
                  </a:lnTo>
                  <a:close/>
                </a:path>
                <a:path w="1942465" h="2832100">
                  <a:moveTo>
                    <a:pt x="1236891" y="12700"/>
                  </a:moveTo>
                  <a:lnTo>
                    <a:pt x="1136775" y="12700"/>
                  </a:lnTo>
                  <a:lnTo>
                    <a:pt x="1136892" y="25405"/>
                  </a:lnTo>
                  <a:lnTo>
                    <a:pt x="1138152" y="38100"/>
                  </a:lnTo>
                  <a:lnTo>
                    <a:pt x="1237195" y="38100"/>
                  </a:lnTo>
                  <a:lnTo>
                    <a:pt x="1237214" y="17585"/>
                  </a:lnTo>
                  <a:lnTo>
                    <a:pt x="1236891" y="12700"/>
                  </a:lnTo>
                  <a:close/>
                </a:path>
                <a:path w="1942465" h="2832100">
                  <a:moveTo>
                    <a:pt x="1237311" y="19050"/>
                  </a:moveTo>
                  <a:lnTo>
                    <a:pt x="1237195" y="38100"/>
                  </a:lnTo>
                  <a:lnTo>
                    <a:pt x="1238572" y="38100"/>
                  </a:lnTo>
                  <a:lnTo>
                    <a:pt x="1237311" y="19050"/>
                  </a:lnTo>
                  <a:close/>
                </a:path>
                <a:path w="1942465" h="2832100">
                  <a:moveTo>
                    <a:pt x="1337730" y="0"/>
                  </a:moveTo>
                  <a:lnTo>
                    <a:pt x="1237427" y="0"/>
                  </a:lnTo>
                  <a:lnTo>
                    <a:pt x="1237311" y="19050"/>
                  </a:lnTo>
                  <a:lnTo>
                    <a:pt x="1238572" y="38100"/>
                  </a:lnTo>
                  <a:lnTo>
                    <a:pt x="1337904" y="38100"/>
                  </a:lnTo>
                  <a:lnTo>
                    <a:pt x="1337923" y="12698"/>
                  </a:lnTo>
                  <a:lnTo>
                    <a:pt x="1337730" y="0"/>
                  </a:lnTo>
                  <a:close/>
                </a:path>
                <a:path w="1942465" h="2832100">
                  <a:moveTo>
                    <a:pt x="1338020" y="19048"/>
                  </a:moveTo>
                  <a:lnTo>
                    <a:pt x="1337904" y="38100"/>
                  </a:lnTo>
                  <a:lnTo>
                    <a:pt x="1338309" y="38100"/>
                  </a:lnTo>
                  <a:lnTo>
                    <a:pt x="1338020" y="19048"/>
                  </a:lnTo>
                  <a:close/>
                </a:path>
                <a:path w="1942465" h="2832100">
                  <a:moveTo>
                    <a:pt x="1338045" y="14905"/>
                  </a:moveTo>
                  <a:lnTo>
                    <a:pt x="1338116" y="25405"/>
                  </a:lnTo>
                  <a:lnTo>
                    <a:pt x="1338309" y="38100"/>
                  </a:lnTo>
                  <a:lnTo>
                    <a:pt x="1338045" y="14905"/>
                  </a:lnTo>
                  <a:close/>
                </a:path>
                <a:path w="1942465" h="2832100">
                  <a:moveTo>
                    <a:pt x="1438356" y="0"/>
                  </a:moveTo>
                  <a:lnTo>
                    <a:pt x="1338135" y="0"/>
                  </a:lnTo>
                  <a:lnTo>
                    <a:pt x="1338165" y="25405"/>
                  </a:lnTo>
                  <a:lnTo>
                    <a:pt x="1338309" y="38100"/>
                  </a:lnTo>
                  <a:lnTo>
                    <a:pt x="1438890" y="25405"/>
                  </a:lnTo>
                  <a:lnTo>
                    <a:pt x="1438645" y="12698"/>
                  </a:lnTo>
                  <a:lnTo>
                    <a:pt x="1438356" y="0"/>
                  </a:lnTo>
                  <a:close/>
                </a:path>
                <a:path w="1942465" h="2832100">
                  <a:moveTo>
                    <a:pt x="1034405" y="12700"/>
                  </a:moveTo>
                  <a:lnTo>
                    <a:pt x="934233" y="25400"/>
                  </a:lnTo>
                  <a:lnTo>
                    <a:pt x="936052" y="38099"/>
                  </a:lnTo>
                  <a:lnTo>
                    <a:pt x="935898" y="25400"/>
                  </a:lnTo>
                  <a:lnTo>
                    <a:pt x="1036224" y="25400"/>
                  </a:lnTo>
                  <a:lnTo>
                    <a:pt x="1034405" y="12700"/>
                  </a:lnTo>
                  <a:close/>
                </a:path>
                <a:path w="1942465" h="2832100">
                  <a:moveTo>
                    <a:pt x="1236050" y="0"/>
                  </a:moveTo>
                  <a:lnTo>
                    <a:pt x="1135630" y="12702"/>
                  </a:lnTo>
                  <a:lnTo>
                    <a:pt x="1136891" y="25400"/>
                  </a:lnTo>
                  <a:lnTo>
                    <a:pt x="1136775" y="12700"/>
                  </a:lnTo>
                  <a:lnTo>
                    <a:pt x="1236891" y="12700"/>
                  </a:lnTo>
                  <a:lnTo>
                    <a:pt x="1236050" y="0"/>
                  </a:lnTo>
                  <a:close/>
                </a:path>
                <a:path w="1942465" h="2832100">
                  <a:moveTo>
                    <a:pt x="1036108" y="12700"/>
                  </a:moveTo>
                  <a:lnTo>
                    <a:pt x="1034405" y="12700"/>
                  </a:lnTo>
                  <a:lnTo>
                    <a:pt x="1036224" y="25400"/>
                  </a:lnTo>
                  <a:lnTo>
                    <a:pt x="1036108" y="12700"/>
                  </a:lnTo>
                  <a:close/>
                </a:path>
                <a:path w="1942465" h="2832100">
                  <a:moveTo>
                    <a:pt x="1438645" y="12700"/>
                  </a:moveTo>
                  <a:lnTo>
                    <a:pt x="1438832" y="25400"/>
                  </a:lnTo>
                  <a:lnTo>
                    <a:pt x="1438645" y="12700"/>
                  </a:lnTo>
                  <a:close/>
                </a:path>
                <a:path w="1942465" h="2832100">
                  <a:moveTo>
                    <a:pt x="1539018" y="0"/>
                  </a:moveTo>
                  <a:lnTo>
                    <a:pt x="1438459" y="0"/>
                  </a:lnTo>
                  <a:lnTo>
                    <a:pt x="1438645" y="12698"/>
                  </a:lnTo>
                  <a:lnTo>
                    <a:pt x="1438935" y="25400"/>
                  </a:lnTo>
                  <a:lnTo>
                    <a:pt x="1539417" y="25400"/>
                  </a:lnTo>
                  <a:lnTo>
                    <a:pt x="1539230" y="12698"/>
                  </a:lnTo>
                  <a:lnTo>
                    <a:pt x="1539018" y="0"/>
                  </a:lnTo>
                  <a:close/>
                </a:path>
                <a:path w="1942465" h="2832100">
                  <a:moveTo>
                    <a:pt x="1539230" y="12700"/>
                  </a:moveTo>
                  <a:lnTo>
                    <a:pt x="1539417" y="25400"/>
                  </a:lnTo>
                  <a:lnTo>
                    <a:pt x="1539230" y="12700"/>
                  </a:lnTo>
                  <a:close/>
                </a:path>
                <a:path w="1942465" h="2832100">
                  <a:moveTo>
                    <a:pt x="1639283" y="0"/>
                  </a:moveTo>
                  <a:lnTo>
                    <a:pt x="1539043" y="0"/>
                  </a:lnTo>
                  <a:lnTo>
                    <a:pt x="1539443" y="25400"/>
                  </a:lnTo>
                  <a:lnTo>
                    <a:pt x="1640069" y="25400"/>
                  </a:lnTo>
                  <a:lnTo>
                    <a:pt x="1639856" y="12698"/>
                  </a:lnTo>
                  <a:lnTo>
                    <a:pt x="1639283" y="0"/>
                  </a:lnTo>
                  <a:close/>
                </a:path>
                <a:path w="1942465" h="2832100">
                  <a:moveTo>
                    <a:pt x="1639856" y="12702"/>
                  </a:moveTo>
                  <a:lnTo>
                    <a:pt x="1640069" y="25400"/>
                  </a:lnTo>
                  <a:lnTo>
                    <a:pt x="1640429" y="25400"/>
                  </a:lnTo>
                  <a:lnTo>
                    <a:pt x="1639856" y="12702"/>
                  </a:lnTo>
                  <a:close/>
                </a:path>
                <a:path w="1942465" h="2832100">
                  <a:moveTo>
                    <a:pt x="1740441" y="12700"/>
                  </a:moveTo>
                  <a:lnTo>
                    <a:pt x="1639856" y="12700"/>
                  </a:lnTo>
                  <a:lnTo>
                    <a:pt x="1640429" y="25400"/>
                  </a:lnTo>
                  <a:lnTo>
                    <a:pt x="1740164" y="25400"/>
                  </a:lnTo>
                  <a:lnTo>
                    <a:pt x="1740441" y="12700"/>
                  </a:lnTo>
                  <a:close/>
                </a:path>
                <a:path w="1942465" h="2832100">
                  <a:moveTo>
                    <a:pt x="1740441" y="12700"/>
                  </a:moveTo>
                  <a:lnTo>
                    <a:pt x="1740164" y="25400"/>
                  </a:lnTo>
                  <a:lnTo>
                    <a:pt x="1741014" y="25400"/>
                  </a:lnTo>
                  <a:lnTo>
                    <a:pt x="1740441" y="12700"/>
                  </a:lnTo>
                  <a:close/>
                </a:path>
                <a:path w="1942465" h="2832100">
                  <a:moveTo>
                    <a:pt x="1841067" y="12700"/>
                  </a:moveTo>
                  <a:lnTo>
                    <a:pt x="1740441" y="12700"/>
                  </a:lnTo>
                  <a:lnTo>
                    <a:pt x="1741014" y="25400"/>
                  </a:lnTo>
                  <a:lnTo>
                    <a:pt x="1840570" y="25400"/>
                  </a:lnTo>
                  <a:lnTo>
                    <a:pt x="1841067" y="12700"/>
                  </a:lnTo>
                  <a:close/>
                </a:path>
                <a:path w="1942465" h="2832100">
                  <a:moveTo>
                    <a:pt x="1841067" y="12700"/>
                  </a:moveTo>
                  <a:lnTo>
                    <a:pt x="1840570" y="25400"/>
                  </a:lnTo>
                  <a:lnTo>
                    <a:pt x="1840790" y="25400"/>
                  </a:lnTo>
                  <a:lnTo>
                    <a:pt x="1841067" y="12700"/>
                  </a:lnTo>
                  <a:close/>
                </a:path>
                <a:path w="1942465" h="2832100">
                  <a:moveTo>
                    <a:pt x="1942106" y="0"/>
                  </a:moveTo>
                  <a:lnTo>
                    <a:pt x="1841563" y="0"/>
                  </a:lnTo>
                  <a:lnTo>
                    <a:pt x="1841067" y="12698"/>
                  </a:lnTo>
                  <a:lnTo>
                    <a:pt x="1840790" y="25400"/>
                  </a:lnTo>
                  <a:lnTo>
                    <a:pt x="1941114" y="25400"/>
                  </a:lnTo>
                  <a:lnTo>
                    <a:pt x="1942106" y="0"/>
                  </a:lnTo>
                  <a:close/>
                </a:path>
                <a:path w="1942465" h="2832100">
                  <a:moveTo>
                    <a:pt x="1338135" y="0"/>
                  </a:moveTo>
                  <a:lnTo>
                    <a:pt x="1337730" y="0"/>
                  </a:lnTo>
                  <a:lnTo>
                    <a:pt x="1337997" y="17585"/>
                  </a:lnTo>
                  <a:lnTo>
                    <a:pt x="1338058" y="12700"/>
                  </a:lnTo>
                  <a:lnTo>
                    <a:pt x="1338135" y="0"/>
                  </a:lnTo>
                  <a:close/>
                </a:path>
                <a:path w="1942465" h="2832100">
                  <a:moveTo>
                    <a:pt x="1338058" y="12700"/>
                  </a:moveTo>
                  <a:lnTo>
                    <a:pt x="1338045" y="14905"/>
                  </a:lnTo>
                  <a:lnTo>
                    <a:pt x="1338058" y="12700"/>
                  </a:lnTo>
                  <a:close/>
                </a:path>
                <a:path w="1942465" h="2832100">
                  <a:moveTo>
                    <a:pt x="1739868" y="0"/>
                  </a:moveTo>
                  <a:lnTo>
                    <a:pt x="1639643" y="0"/>
                  </a:lnTo>
                  <a:lnTo>
                    <a:pt x="1639856" y="12702"/>
                  </a:lnTo>
                  <a:lnTo>
                    <a:pt x="1740441" y="12700"/>
                  </a:lnTo>
                  <a:lnTo>
                    <a:pt x="1739868" y="0"/>
                  </a:lnTo>
                  <a:close/>
                </a:path>
                <a:path w="1942465" h="2832100">
                  <a:moveTo>
                    <a:pt x="1237427" y="0"/>
                  </a:moveTo>
                  <a:lnTo>
                    <a:pt x="1236050" y="0"/>
                  </a:lnTo>
                  <a:lnTo>
                    <a:pt x="1237311" y="12700"/>
                  </a:lnTo>
                  <a:lnTo>
                    <a:pt x="1237427" y="0"/>
                  </a:lnTo>
                  <a:close/>
                </a:path>
                <a:path w="1942465" h="2832100">
                  <a:moveTo>
                    <a:pt x="1438459" y="0"/>
                  </a:moveTo>
                  <a:lnTo>
                    <a:pt x="1438645" y="12700"/>
                  </a:lnTo>
                  <a:lnTo>
                    <a:pt x="1438459" y="0"/>
                  </a:lnTo>
                  <a:close/>
                </a:path>
                <a:path w="1942465" h="2832100">
                  <a:moveTo>
                    <a:pt x="1539043" y="0"/>
                  </a:moveTo>
                  <a:lnTo>
                    <a:pt x="1539230" y="12700"/>
                  </a:lnTo>
                  <a:lnTo>
                    <a:pt x="1539043" y="0"/>
                  </a:lnTo>
                  <a:close/>
                </a:path>
                <a:path w="1942465" h="2832100">
                  <a:moveTo>
                    <a:pt x="1639643" y="0"/>
                  </a:moveTo>
                  <a:lnTo>
                    <a:pt x="1639283" y="0"/>
                  </a:lnTo>
                  <a:lnTo>
                    <a:pt x="1639856" y="12700"/>
                  </a:lnTo>
                  <a:lnTo>
                    <a:pt x="1639643" y="0"/>
                  </a:lnTo>
                  <a:close/>
                </a:path>
                <a:path w="1942465" h="2832100">
                  <a:moveTo>
                    <a:pt x="1841344" y="0"/>
                  </a:moveTo>
                  <a:lnTo>
                    <a:pt x="1740718" y="0"/>
                  </a:lnTo>
                  <a:lnTo>
                    <a:pt x="1740441" y="12700"/>
                  </a:lnTo>
                  <a:lnTo>
                    <a:pt x="1841067" y="12698"/>
                  </a:lnTo>
                  <a:lnTo>
                    <a:pt x="1841344" y="0"/>
                  </a:lnTo>
                  <a:close/>
                </a:path>
                <a:path w="1942465" h="2832100">
                  <a:moveTo>
                    <a:pt x="1841563" y="0"/>
                  </a:moveTo>
                  <a:lnTo>
                    <a:pt x="1841344" y="0"/>
                  </a:lnTo>
                  <a:lnTo>
                    <a:pt x="1841067" y="12699"/>
                  </a:lnTo>
                  <a:lnTo>
                    <a:pt x="1841563" y="0"/>
                  </a:lnTo>
                  <a:close/>
                </a:path>
                <a:path w="1942465" h="2832100">
                  <a:moveTo>
                    <a:pt x="1740718" y="0"/>
                  </a:moveTo>
                  <a:lnTo>
                    <a:pt x="1739868" y="0"/>
                  </a:lnTo>
                  <a:lnTo>
                    <a:pt x="1740441" y="12698"/>
                  </a:lnTo>
                  <a:lnTo>
                    <a:pt x="1740718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5982381" y="6648022"/>
            <a:ext cx="909955" cy="318135"/>
            <a:chOff x="15982381" y="6648022"/>
            <a:chExt cx="909955" cy="318135"/>
          </a:xfrm>
        </p:grpSpPr>
        <p:sp>
          <p:nvSpPr>
            <p:cNvPr id="29" name="object 29"/>
            <p:cNvSpPr/>
            <p:nvPr/>
          </p:nvSpPr>
          <p:spPr>
            <a:xfrm>
              <a:off x="16017185" y="6663588"/>
              <a:ext cx="868680" cy="287020"/>
            </a:xfrm>
            <a:custGeom>
              <a:avLst/>
              <a:gdLst/>
              <a:ahLst/>
              <a:cxnLst/>
              <a:rect l="l" t="t" r="r" b="b"/>
              <a:pathLst>
                <a:path w="868680" h="287020">
                  <a:moveTo>
                    <a:pt x="750608" y="0"/>
                  </a:moveTo>
                  <a:lnTo>
                    <a:pt x="395018" y="76866"/>
                  </a:lnTo>
                  <a:lnTo>
                    <a:pt x="163475" y="171808"/>
                  </a:lnTo>
                  <a:lnTo>
                    <a:pt x="37846" y="252486"/>
                  </a:lnTo>
                  <a:lnTo>
                    <a:pt x="0" y="286565"/>
                  </a:lnTo>
                  <a:lnTo>
                    <a:pt x="422315" y="286565"/>
                  </a:lnTo>
                  <a:lnTo>
                    <a:pt x="868651" y="91711"/>
                  </a:lnTo>
                  <a:lnTo>
                    <a:pt x="7506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982381" y="6648022"/>
              <a:ext cx="909955" cy="318135"/>
            </a:xfrm>
            <a:custGeom>
              <a:avLst/>
              <a:gdLst/>
              <a:ahLst/>
              <a:cxnLst/>
              <a:rect l="l" t="t" r="r" b="b"/>
              <a:pathLst>
                <a:path w="909955" h="318134">
                  <a:moveTo>
                    <a:pt x="23027" y="291739"/>
                  </a:moveTo>
                  <a:lnTo>
                    <a:pt x="0" y="317837"/>
                  </a:lnTo>
                  <a:lnTo>
                    <a:pt x="34804" y="317837"/>
                  </a:lnTo>
                  <a:lnTo>
                    <a:pt x="34804" y="302131"/>
                  </a:lnTo>
                  <a:lnTo>
                    <a:pt x="23027" y="291739"/>
                  </a:lnTo>
                  <a:close/>
                </a:path>
                <a:path w="909955" h="318134">
                  <a:moveTo>
                    <a:pt x="34804" y="302131"/>
                  </a:moveTo>
                  <a:lnTo>
                    <a:pt x="34804" y="317837"/>
                  </a:lnTo>
                  <a:lnTo>
                    <a:pt x="457119" y="317837"/>
                  </a:lnTo>
                  <a:lnTo>
                    <a:pt x="457119" y="312548"/>
                  </a:lnTo>
                  <a:lnTo>
                    <a:pt x="46559" y="312548"/>
                  </a:lnTo>
                  <a:lnTo>
                    <a:pt x="34804" y="302131"/>
                  </a:lnTo>
                  <a:close/>
                </a:path>
                <a:path w="909955" h="318134">
                  <a:moveTo>
                    <a:pt x="457119" y="302131"/>
                  </a:moveTo>
                  <a:lnTo>
                    <a:pt x="457119" y="317837"/>
                  </a:lnTo>
                  <a:lnTo>
                    <a:pt x="460398" y="317837"/>
                  </a:lnTo>
                  <a:lnTo>
                    <a:pt x="463403" y="316525"/>
                  </a:lnTo>
                  <a:lnTo>
                    <a:pt x="457119" y="302131"/>
                  </a:lnTo>
                  <a:close/>
                </a:path>
                <a:path w="909955" h="318134">
                  <a:moveTo>
                    <a:pt x="532353" y="286424"/>
                  </a:moveTo>
                  <a:lnTo>
                    <a:pt x="457119" y="286424"/>
                  </a:lnTo>
                  <a:lnTo>
                    <a:pt x="457119" y="302131"/>
                  </a:lnTo>
                  <a:lnTo>
                    <a:pt x="463403" y="316525"/>
                  </a:lnTo>
                  <a:lnTo>
                    <a:pt x="532353" y="286424"/>
                  </a:lnTo>
                  <a:close/>
                </a:path>
                <a:path w="909955" h="318134">
                  <a:moveTo>
                    <a:pt x="74974" y="286424"/>
                  </a:moveTo>
                  <a:lnTo>
                    <a:pt x="34804" y="286424"/>
                  </a:lnTo>
                  <a:lnTo>
                    <a:pt x="34804" y="302131"/>
                  </a:lnTo>
                  <a:lnTo>
                    <a:pt x="46569" y="312536"/>
                  </a:lnTo>
                  <a:lnTo>
                    <a:pt x="73559" y="287579"/>
                  </a:lnTo>
                  <a:lnTo>
                    <a:pt x="74974" y="286424"/>
                  </a:lnTo>
                  <a:close/>
                </a:path>
                <a:path w="909955" h="318134">
                  <a:moveTo>
                    <a:pt x="453840" y="286424"/>
                  </a:moveTo>
                  <a:lnTo>
                    <a:pt x="74974" y="286424"/>
                  </a:lnTo>
                  <a:lnTo>
                    <a:pt x="73559" y="287579"/>
                  </a:lnTo>
                  <a:lnTo>
                    <a:pt x="46559" y="312548"/>
                  </a:lnTo>
                  <a:lnTo>
                    <a:pt x="457119" y="312548"/>
                  </a:lnTo>
                  <a:lnTo>
                    <a:pt x="457119" y="302131"/>
                  </a:lnTo>
                  <a:lnTo>
                    <a:pt x="450835" y="287736"/>
                  </a:lnTo>
                  <a:lnTo>
                    <a:pt x="453840" y="286424"/>
                  </a:lnTo>
                  <a:close/>
                </a:path>
                <a:path w="909955" h="318134">
                  <a:moveTo>
                    <a:pt x="897172" y="92882"/>
                  </a:moveTo>
                  <a:lnTo>
                    <a:pt x="450835" y="287736"/>
                  </a:lnTo>
                  <a:lnTo>
                    <a:pt x="457119" y="302131"/>
                  </a:lnTo>
                  <a:lnTo>
                    <a:pt x="457119" y="286424"/>
                  </a:lnTo>
                  <a:lnTo>
                    <a:pt x="532353" y="286424"/>
                  </a:lnTo>
                  <a:lnTo>
                    <a:pt x="909740" y="121671"/>
                  </a:lnTo>
                  <a:lnTo>
                    <a:pt x="897172" y="92882"/>
                  </a:lnTo>
                  <a:close/>
                </a:path>
                <a:path w="909955" h="318134">
                  <a:moveTo>
                    <a:pt x="783316" y="0"/>
                  </a:moveTo>
                  <a:lnTo>
                    <a:pt x="714240" y="10247"/>
                  </a:lnTo>
                  <a:lnTo>
                    <a:pt x="649025" y="21758"/>
                  </a:lnTo>
                  <a:lnTo>
                    <a:pt x="587589" y="34382"/>
                  </a:lnTo>
                  <a:lnTo>
                    <a:pt x="529847" y="47972"/>
                  </a:lnTo>
                  <a:lnTo>
                    <a:pt x="475717" y="62377"/>
                  </a:lnTo>
                  <a:lnTo>
                    <a:pt x="425115" y="77448"/>
                  </a:lnTo>
                  <a:lnTo>
                    <a:pt x="377957" y="93036"/>
                  </a:lnTo>
                  <a:lnTo>
                    <a:pt x="334161" y="108992"/>
                  </a:lnTo>
                  <a:lnTo>
                    <a:pt x="293642" y="125165"/>
                  </a:lnTo>
                  <a:lnTo>
                    <a:pt x="256317" y="141407"/>
                  </a:lnTo>
                  <a:lnTo>
                    <a:pt x="190916" y="173501"/>
                  </a:lnTo>
                  <a:lnTo>
                    <a:pt x="149647" y="196630"/>
                  </a:lnTo>
                  <a:lnTo>
                    <a:pt x="114737" y="218389"/>
                  </a:lnTo>
                  <a:lnTo>
                    <a:pt x="62859" y="255772"/>
                  </a:lnTo>
                  <a:lnTo>
                    <a:pt x="33040" y="281579"/>
                  </a:lnTo>
                  <a:lnTo>
                    <a:pt x="23027" y="291739"/>
                  </a:lnTo>
                  <a:lnTo>
                    <a:pt x="34804" y="302131"/>
                  </a:lnTo>
                  <a:lnTo>
                    <a:pt x="34804" y="286424"/>
                  </a:lnTo>
                  <a:lnTo>
                    <a:pt x="74974" y="286424"/>
                  </a:lnTo>
                  <a:lnTo>
                    <a:pt x="131983" y="244644"/>
                  </a:lnTo>
                  <a:lnTo>
                    <a:pt x="165656" y="223657"/>
                  </a:lnTo>
                  <a:lnTo>
                    <a:pt x="205645" y="201246"/>
                  </a:lnTo>
                  <a:lnTo>
                    <a:pt x="269278" y="170021"/>
                  </a:lnTo>
                  <a:lnTo>
                    <a:pt x="305717" y="154164"/>
                  </a:lnTo>
                  <a:lnTo>
                    <a:pt x="345349" y="138344"/>
                  </a:lnTo>
                  <a:lnTo>
                    <a:pt x="388259" y="122712"/>
                  </a:lnTo>
                  <a:lnTo>
                    <a:pt x="434531" y="107416"/>
                  </a:lnTo>
                  <a:lnTo>
                    <a:pt x="484251" y="92608"/>
                  </a:lnTo>
                  <a:lnTo>
                    <a:pt x="537502" y="78438"/>
                  </a:lnTo>
                  <a:lnTo>
                    <a:pt x="594369" y="65055"/>
                  </a:lnTo>
                  <a:lnTo>
                    <a:pt x="654936" y="52609"/>
                  </a:lnTo>
                  <a:lnTo>
                    <a:pt x="719288" y="41251"/>
                  </a:lnTo>
                  <a:lnTo>
                    <a:pt x="787509" y="31131"/>
                  </a:lnTo>
                  <a:lnTo>
                    <a:pt x="783316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2974668" y="3453619"/>
            <a:ext cx="6290310" cy="6711315"/>
            <a:chOff x="12974668" y="3453619"/>
            <a:chExt cx="6290310" cy="6711315"/>
          </a:xfrm>
        </p:grpSpPr>
        <p:sp>
          <p:nvSpPr>
            <p:cNvPr id="32" name="object 32"/>
            <p:cNvSpPr/>
            <p:nvPr/>
          </p:nvSpPr>
          <p:spPr>
            <a:xfrm>
              <a:off x="15485199" y="8202808"/>
              <a:ext cx="2561590" cy="419100"/>
            </a:xfrm>
            <a:custGeom>
              <a:avLst/>
              <a:gdLst/>
              <a:ahLst/>
              <a:cxnLst/>
              <a:rect l="l" t="t" r="r" b="b"/>
              <a:pathLst>
                <a:path w="2561590" h="419100">
                  <a:moveTo>
                    <a:pt x="1080960" y="419100"/>
                  </a:moveTo>
                  <a:lnTo>
                    <a:pt x="1080135" y="403860"/>
                  </a:lnTo>
                  <a:lnTo>
                    <a:pt x="1079449" y="419100"/>
                  </a:lnTo>
                  <a:lnTo>
                    <a:pt x="1080960" y="419100"/>
                  </a:lnTo>
                  <a:close/>
                </a:path>
                <a:path w="2561590" h="419100">
                  <a:moveTo>
                    <a:pt x="1590421" y="3810"/>
                  </a:moveTo>
                  <a:lnTo>
                    <a:pt x="1589836" y="3810"/>
                  </a:lnTo>
                  <a:lnTo>
                    <a:pt x="1589481" y="18669"/>
                  </a:lnTo>
                  <a:lnTo>
                    <a:pt x="1590421" y="3810"/>
                  </a:lnTo>
                  <a:close/>
                </a:path>
                <a:path w="2561590" h="419100">
                  <a:moveTo>
                    <a:pt x="2561310" y="209550"/>
                  </a:moveTo>
                  <a:lnTo>
                    <a:pt x="2555964" y="201930"/>
                  </a:lnTo>
                  <a:lnTo>
                    <a:pt x="2543289" y="210489"/>
                  </a:lnTo>
                  <a:lnTo>
                    <a:pt x="2542806" y="210185"/>
                  </a:lnTo>
                  <a:lnTo>
                    <a:pt x="2555964" y="201930"/>
                  </a:lnTo>
                  <a:lnTo>
                    <a:pt x="2519464" y="146050"/>
                  </a:lnTo>
                  <a:lnTo>
                    <a:pt x="2504541" y="123190"/>
                  </a:lnTo>
                  <a:lnTo>
                    <a:pt x="2491676" y="131254"/>
                  </a:lnTo>
                  <a:lnTo>
                    <a:pt x="2491536" y="131051"/>
                  </a:lnTo>
                  <a:lnTo>
                    <a:pt x="2491651" y="130810"/>
                  </a:lnTo>
                  <a:lnTo>
                    <a:pt x="2491752" y="130594"/>
                  </a:lnTo>
                  <a:lnTo>
                    <a:pt x="2504541" y="123190"/>
                  </a:lnTo>
                  <a:lnTo>
                    <a:pt x="2502014" y="119380"/>
                  </a:lnTo>
                  <a:lnTo>
                    <a:pt x="2497785" y="116840"/>
                  </a:lnTo>
                  <a:lnTo>
                    <a:pt x="2405545" y="76200"/>
                  </a:lnTo>
                  <a:lnTo>
                    <a:pt x="2404160" y="74930"/>
                  </a:lnTo>
                  <a:lnTo>
                    <a:pt x="2402675" y="74930"/>
                  </a:lnTo>
                  <a:lnTo>
                    <a:pt x="2400935" y="74536"/>
                  </a:lnTo>
                  <a:lnTo>
                    <a:pt x="2400935" y="82384"/>
                  </a:lnTo>
                  <a:lnTo>
                    <a:pt x="2400897" y="82550"/>
                  </a:lnTo>
                  <a:lnTo>
                    <a:pt x="2369197" y="82550"/>
                  </a:lnTo>
                  <a:lnTo>
                    <a:pt x="2368486" y="82384"/>
                  </a:lnTo>
                  <a:lnTo>
                    <a:pt x="2400935" y="82384"/>
                  </a:lnTo>
                  <a:lnTo>
                    <a:pt x="2400935" y="74536"/>
                  </a:lnTo>
                  <a:lnTo>
                    <a:pt x="2303576" y="52070"/>
                  </a:lnTo>
                  <a:lnTo>
                    <a:pt x="2302268" y="52070"/>
                  </a:lnTo>
                  <a:lnTo>
                    <a:pt x="2201519" y="36830"/>
                  </a:lnTo>
                  <a:lnTo>
                    <a:pt x="2199373" y="51993"/>
                  </a:lnTo>
                  <a:lnTo>
                    <a:pt x="2199398" y="51282"/>
                  </a:lnTo>
                  <a:lnTo>
                    <a:pt x="2201519" y="36830"/>
                  </a:lnTo>
                  <a:lnTo>
                    <a:pt x="2200579" y="36830"/>
                  </a:lnTo>
                  <a:lnTo>
                    <a:pt x="2099437" y="27978"/>
                  </a:lnTo>
                  <a:lnTo>
                    <a:pt x="2097862" y="43561"/>
                  </a:lnTo>
                  <a:lnTo>
                    <a:pt x="2099437" y="27978"/>
                  </a:lnTo>
                  <a:lnTo>
                    <a:pt x="1998154" y="17780"/>
                  </a:lnTo>
                  <a:lnTo>
                    <a:pt x="1997138" y="17780"/>
                  </a:lnTo>
                  <a:lnTo>
                    <a:pt x="1996579" y="33083"/>
                  </a:lnTo>
                  <a:lnTo>
                    <a:pt x="1996592" y="32092"/>
                  </a:lnTo>
                  <a:lnTo>
                    <a:pt x="1996655" y="30480"/>
                  </a:lnTo>
                  <a:lnTo>
                    <a:pt x="1997138" y="17780"/>
                  </a:lnTo>
                  <a:lnTo>
                    <a:pt x="1896148" y="14008"/>
                  </a:lnTo>
                  <a:lnTo>
                    <a:pt x="1894827" y="13855"/>
                  </a:lnTo>
                  <a:lnTo>
                    <a:pt x="1894827" y="27940"/>
                  </a:lnTo>
                  <a:lnTo>
                    <a:pt x="1894776" y="29248"/>
                  </a:lnTo>
                  <a:lnTo>
                    <a:pt x="1894827" y="27940"/>
                  </a:lnTo>
                  <a:lnTo>
                    <a:pt x="1894827" y="13855"/>
                  </a:lnTo>
                  <a:lnTo>
                    <a:pt x="1794573" y="5080"/>
                  </a:lnTo>
                  <a:lnTo>
                    <a:pt x="1793379" y="18669"/>
                  </a:lnTo>
                  <a:lnTo>
                    <a:pt x="1793328" y="20218"/>
                  </a:lnTo>
                  <a:lnTo>
                    <a:pt x="1793189" y="20205"/>
                  </a:lnTo>
                  <a:lnTo>
                    <a:pt x="1794573" y="5080"/>
                  </a:lnTo>
                  <a:lnTo>
                    <a:pt x="1792452" y="5080"/>
                  </a:lnTo>
                  <a:lnTo>
                    <a:pt x="1793176" y="20205"/>
                  </a:lnTo>
                  <a:lnTo>
                    <a:pt x="1793036" y="20205"/>
                  </a:lnTo>
                  <a:lnTo>
                    <a:pt x="1792973" y="16510"/>
                  </a:lnTo>
                  <a:lnTo>
                    <a:pt x="1792452" y="5080"/>
                  </a:lnTo>
                  <a:lnTo>
                    <a:pt x="1692160" y="10096"/>
                  </a:lnTo>
                  <a:lnTo>
                    <a:pt x="1691436" y="22136"/>
                  </a:lnTo>
                  <a:lnTo>
                    <a:pt x="1691373" y="24980"/>
                  </a:lnTo>
                  <a:lnTo>
                    <a:pt x="1691297" y="398970"/>
                  </a:lnTo>
                  <a:lnTo>
                    <a:pt x="1691297" y="400024"/>
                  </a:lnTo>
                  <a:lnTo>
                    <a:pt x="1691284" y="399427"/>
                  </a:lnTo>
                  <a:lnTo>
                    <a:pt x="1691284" y="400050"/>
                  </a:lnTo>
                  <a:lnTo>
                    <a:pt x="1691233" y="398983"/>
                  </a:lnTo>
                  <a:lnTo>
                    <a:pt x="1691271" y="399351"/>
                  </a:lnTo>
                  <a:lnTo>
                    <a:pt x="1691259" y="398983"/>
                  </a:lnTo>
                  <a:lnTo>
                    <a:pt x="1691297" y="24980"/>
                  </a:lnTo>
                  <a:lnTo>
                    <a:pt x="1692160" y="10160"/>
                  </a:lnTo>
                  <a:lnTo>
                    <a:pt x="1691398" y="10121"/>
                  </a:lnTo>
                  <a:lnTo>
                    <a:pt x="1590421" y="3810"/>
                  </a:lnTo>
                  <a:lnTo>
                    <a:pt x="1589519" y="18669"/>
                  </a:lnTo>
                  <a:lnTo>
                    <a:pt x="1589836" y="3810"/>
                  </a:lnTo>
                  <a:lnTo>
                    <a:pt x="1487970" y="1270"/>
                  </a:lnTo>
                  <a:lnTo>
                    <a:pt x="1487728" y="11430"/>
                  </a:lnTo>
                  <a:lnTo>
                    <a:pt x="1487665" y="14922"/>
                  </a:lnTo>
                  <a:lnTo>
                    <a:pt x="1487665" y="397992"/>
                  </a:lnTo>
                  <a:lnTo>
                    <a:pt x="1487614" y="399999"/>
                  </a:lnTo>
                  <a:lnTo>
                    <a:pt x="1487551" y="398780"/>
                  </a:lnTo>
                  <a:lnTo>
                    <a:pt x="1487589" y="397992"/>
                  </a:lnTo>
                  <a:lnTo>
                    <a:pt x="1487665" y="14922"/>
                  </a:lnTo>
                  <a:lnTo>
                    <a:pt x="1487639" y="16319"/>
                  </a:lnTo>
                  <a:lnTo>
                    <a:pt x="1487970" y="1270"/>
                  </a:lnTo>
                  <a:lnTo>
                    <a:pt x="1486827" y="1270"/>
                  </a:lnTo>
                  <a:lnTo>
                    <a:pt x="1487576" y="16319"/>
                  </a:lnTo>
                  <a:lnTo>
                    <a:pt x="1487500" y="15240"/>
                  </a:lnTo>
                  <a:lnTo>
                    <a:pt x="1486827" y="1270"/>
                  </a:lnTo>
                  <a:lnTo>
                    <a:pt x="1385849" y="6324"/>
                  </a:lnTo>
                  <a:lnTo>
                    <a:pt x="1385785" y="21259"/>
                  </a:lnTo>
                  <a:lnTo>
                    <a:pt x="1385849" y="6350"/>
                  </a:lnTo>
                  <a:lnTo>
                    <a:pt x="1385722" y="6324"/>
                  </a:lnTo>
                  <a:lnTo>
                    <a:pt x="1385722" y="403860"/>
                  </a:lnTo>
                  <a:lnTo>
                    <a:pt x="1385684" y="407670"/>
                  </a:lnTo>
                  <a:lnTo>
                    <a:pt x="1385658" y="403250"/>
                  </a:lnTo>
                  <a:lnTo>
                    <a:pt x="1385722" y="403860"/>
                  </a:lnTo>
                  <a:lnTo>
                    <a:pt x="1385722" y="6324"/>
                  </a:lnTo>
                  <a:lnTo>
                    <a:pt x="1385138" y="6350"/>
                  </a:lnTo>
                  <a:lnTo>
                    <a:pt x="1385023" y="7607"/>
                  </a:lnTo>
                  <a:lnTo>
                    <a:pt x="1385671" y="21259"/>
                  </a:lnTo>
                  <a:lnTo>
                    <a:pt x="1384960" y="6350"/>
                  </a:lnTo>
                  <a:lnTo>
                    <a:pt x="1284681" y="5092"/>
                  </a:lnTo>
                  <a:lnTo>
                    <a:pt x="1283995" y="5080"/>
                  </a:lnTo>
                  <a:lnTo>
                    <a:pt x="1284681" y="5080"/>
                  </a:lnTo>
                  <a:lnTo>
                    <a:pt x="1283970" y="5054"/>
                  </a:lnTo>
                  <a:lnTo>
                    <a:pt x="1283970" y="18973"/>
                  </a:lnTo>
                  <a:lnTo>
                    <a:pt x="1283906" y="20447"/>
                  </a:lnTo>
                  <a:lnTo>
                    <a:pt x="1283970" y="18973"/>
                  </a:lnTo>
                  <a:lnTo>
                    <a:pt x="1283970" y="5054"/>
                  </a:lnTo>
                  <a:lnTo>
                    <a:pt x="1283868" y="402590"/>
                  </a:lnTo>
                  <a:lnTo>
                    <a:pt x="1283868" y="403225"/>
                  </a:lnTo>
                  <a:lnTo>
                    <a:pt x="1283817" y="407670"/>
                  </a:lnTo>
                  <a:lnTo>
                    <a:pt x="1283855" y="403377"/>
                  </a:lnTo>
                  <a:lnTo>
                    <a:pt x="1283830" y="403860"/>
                  </a:lnTo>
                  <a:lnTo>
                    <a:pt x="1283868" y="402590"/>
                  </a:lnTo>
                  <a:lnTo>
                    <a:pt x="1283868" y="5041"/>
                  </a:lnTo>
                  <a:lnTo>
                    <a:pt x="1182865" y="12"/>
                  </a:lnTo>
                  <a:lnTo>
                    <a:pt x="1182865" y="414020"/>
                  </a:lnTo>
                  <a:lnTo>
                    <a:pt x="1182039" y="398145"/>
                  </a:lnTo>
                  <a:lnTo>
                    <a:pt x="1181938" y="399986"/>
                  </a:lnTo>
                  <a:lnTo>
                    <a:pt x="1181925" y="397319"/>
                  </a:lnTo>
                  <a:lnTo>
                    <a:pt x="1182039" y="397510"/>
                  </a:lnTo>
                  <a:lnTo>
                    <a:pt x="1182039" y="397319"/>
                  </a:lnTo>
                  <a:lnTo>
                    <a:pt x="1182179" y="397319"/>
                  </a:lnTo>
                  <a:lnTo>
                    <a:pt x="1182141" y="400050"/>
                  </a:lnTo>
                  <a:lnTo>
                    <a:pt x="1182865" y="414020"/>
                  </a:lnTo>
                  <a:lnTo>
                    <a:pt x="1182865" y="12"/>
                  </a:lnTo>
                  <a:lnTo>
                    <a:pt x="1182090" y="13970"/>
                  </a:lnTo>
                  <a:lnTo>
                    <a:pt x="1182077" y="15176"/>
                  </a:lnTo>
                  <a:lnTo>
                    <a:pt x="1182814" y="0"/>
                  </a:lnTo>
                  <a:lnTo>
                    <a:pt x="1181989" y="0"/>
                  </a:lnTo>
                  <a:lnTo>
                    <a:pt x="1181989" y="15176"/>
                  </a:lnTo>
                  <a:lnTo>
                    <a:pt x="1181989" y="0"/>
                  </a:lnTo>
                  <a:lnTo>
                    <a:pt x="1080122" y="0"/>
                  </a:lnTo>
                  <a:lnTo>
                    <a:pt x="1078979" y="0"/>
                  </a:lnTo>
                  <a:lnTo>
                    <a:pt x="1080122" y="15214"/>
                  </a:lnTo>
                  <a:lnTo>
                    <a:pt x="1078979" y="0"/>
                  </a:lnTo>
                  <a:lnTo>
                    <a:pt x="978496" y="7531"/>
                  </a:lnTo>
                  <a:lnTo>
                    <a:pt x="978395" y="22669"/>
                  </a:lnTo>
                  <a:lnTo>
                    <a:pt x="978496" y="7620"/>
                  </a:lnTo>
                  <a:lnTo>
                    <a:pt x="978344" y="7543"/>
                  </a:lnTo>
                  <a:lnTo>
                    <a:pt x="978344" y="398195"/>
                  </a:lnTo>
                  <a:lnTo>
                    <a:pt x="978268" y="402590"/>
                  </a:lnTo>
                  <a:lnTo>
                    <a:pt x="978306" y="398780"/>
                  </a:lnTo>
                  <a:lnTo>
                    <a:pt x="978255" y="399834"/>
                  </a:lnTo>
                  <a:lnTo>
                    <a:pt x="978281" y="398183"/>
                  </a:lnTo>
                  <a:lnTo>
                    <a:pt x="978306" y="398780"/>
                  </a:lnTo>
                  <a:lnTo>
                    <a:pt x="978331" y="398195"/>
                  </a:lnTo>
                  <a:lnTo>
                    <a:pt x="978344" y="7543"/>
                  </a:lnTo>
                  <a:lnTo>
                    <a:pt x="978281" y="22669"/>
                  </a:lnTo>
                  <a:lnTo>
                    <a:pt x="978217" y="21666"/>
                  </a:lnTo>
                  <a:lnTo>
                    <a:pt x="978281" y="22669"/>
                  </a:lnTo>
                  <a:lnTo>
                    <a:pt x="978281" y="7543"/>
                  </a:lnTo>
                  <a:lnTo>
                    <a:pt x="977392" y="7607"/>
                  </a:lnTo>
                  <a:lnTo>
                    <a:pt x="876630" y="6350"/>
                  </a:lnTo>
                  <a:lnTo>
                    <a:pt x="876515" y="21767"/>
                  </a:lnTo>
                  <a:lnTo>
                    <a:pt x="876630" y="6350"/>
                  </a:lnTo>
                  <a:lnTo>
                    <a:pt x="875804" y="6350"/>
                  </a:lnTo>
                  <a:lnTo>
                    <a:pt x="876465" y="21767"/>
                  </a:lnTo>
                  <a:lnTo>
                    <a:pt x="876325" y="19050"/>
                  </a:lnTo>
                  <a:lnTo>
                    <a:pt x="876007" y="11430"/>
                  </a:lnTo>
                  <a:lnTo>
                    <a:pt x="875804" y="6350"/>
                  </a:lnTo>
                  <a:lnTo>
                    <a:pt x="774788" y="11404"/>
                  </a:lnTo>
                  <a:lnTo>
                    <a:pt x="774788" y="392430"/>
                  </a:lnTo>
                  <a:lnTo>
                    <a:pt x="774725" y="393585"/>
                  </a:lnTo>
                  <a:lnTo>
                    <a:pt x="774725" y="391756"/>
                  </a:lnTo>
                  <a:lnTo>
                    <a:pt x="774788" y="392430"/>
                  </a:lnTo>
                  <a:lnTo>
                    <a:pt x="774788" y="11404"/>
                  </a:lnTo>
                  <a:lnTo>
                    <a:pt x="774065" y="11430"/>
                  </a:lnTo>
                  <a:lnTo>
                    <a:pt x="672795" y="15240"/>
                  </a:lnTo>
                  <a:lnTo>
                    <a:pt x="673049" y="30632"/>
                  </a:lnTo>
                  <a:lnTo>
                    <a:pt x="672795" y="15240"/>
                  </a:lnTo>
                  <a:lnTo>
                    <a:pt x="672363" y="15252"/>
                  </a:lnTo>
                  <a:lnTo>
                    <a:pt x="570941" y="17780"/>
                  </a:lnTo>
                  <a:lnTo>
                    <a:pt x="571106" y="27940"/>
                  </a:lnTo>
                  <a:lnTo>
                    <a:pt x="571182" y="32245"/>
                  </a:lnTo>
                  <a:lnTo>
                    <a:pt x="570941" y="17780"/>
                  </a:lnTo>
                  <a:lnTo>
                    <a:pt x="570318" y="17780"/>
                  </a:lnTo>
                  <a:lnTo>
                    <a:pt x="468579" y="22860"/>
                  </a:lnTo>
                  <a:lnTo>
                    <a:pt x="467093" y="22860"/>
                  </a:lnTo>
                  <a:lnTo>
                    <a:pt x="469392" y="37757"/>
                  </a:lnTo>
                  <a:lnTo>
                    <a:pt x="469341" y="36842"/>
                  </a:lnTo>
                  <a:lnTo>
                    <a:pt x="469404" y="37909"/>
                  </a:lnTo>
                  <a:lnTo>
                    <a:pt x="467093" y="22860"/>
                  </a:lnTo>
                  <a:lnTo>
                    <a:pt x="366306" y="38100"/>
                  </a:lnTo>
                  <a:lnTo>
                    <a:pt x="366128" y="38100"/>
                  </a:lnTo>
                  <a:lnTo>
                    <a:pt x="367728" y="47802"/>
                  </a:lnTo>
                  <a:lnTo>
                    <a:pt x="367804" y="48260"/>
                  </a:lnTo>
                  <a:lnTo>
                    <a:pt x="367855" y="48615"/>
                  </a:lnTo>
                  <a:lnTo>
                    <a:pt x="368503" y="53149"/>
                  </a:lnTo>
                  <a:lnTo>
                    <a:pt x="368223" y="51282"/>
                  </a:lnTo>
                  <a:lnTo>
                    <a:pt x="368122" y="50647"/>
                  </a:lnTo>
                  <a:lnTo>
                    <a:pt x="368122" y="371487"/>
                  </a:lnTo>
                  <a:lnTo>
                    <a:pt x="367995" y="372110"/>
                  </a:lnTo>
                  <a:lnTo>
                    <a:pt x="367817" y="375107"/>
                  </a:lnTo>
                  <a:lnTo>
                    <a:pt x="367982" y="372148"/>
                  </a:lnTo>
                  <a:lnTo>
                    <a:pt x="368020" y="371487"/>
                  </a:lnTo>
                  <a:lnTo>
                    <a:pt x="367995" y="372110"/>
                  </a:lnTo>
                  <a:lnTo>
                    <a:pt x="368109" y="371487"/>
                  </a:lnTo>
                  <a:lnTo>
                    <a:pt x="368122" y="50647"/>
                  </a:lnTo>
                  <a:lnTo>
                    <a:pt x="366128" y="38100"/>
                  </a:lnTo>
                  <a:lnTo>
                    <a:pt x="265785" y="54610"/>
                  </a:lnTo>
                  <a:lnTo>
                    <a:pt x="265163" y="54610"/>
                  </a:lnTo>
                  <a:lnTo>
                    <a:pt x="165646" y="74930"/>
                  </a:lnTo>
                  <a:lnTo>
                    <a:pt x="164185" y="74930"/>
                  </a:lnTo>
                  <a:lnTo>
                    <a:pt x="162801" y="76200"/>
                  </a:lnTo>
                  <a:lnTo>
                    <a:pt x="168719" y="89979"/>
                  </a:lnTo>
                  <a:lnTo>
                    <a:pt x="168503" y="90068"/>
                  </a:lnTo>
                  <a:lnTo>
                    <a:pt x="162801" y="76200"/>
                  </a:lnTo>
                  <a:lnTo>
                    <a:pt x="69075" y="114300"/>
                  </a:lnTo>
                  <a:lnTo>
                    <a:pt x="75018" y="128778"/>
                  </a:lnTo>
                  <a:lnTo>
                    <a:pt x="74853" y="129006"/>
                  </a:lnTo>
                  <a:lnTo>
                    <a:pt x="69075" y="114300"/>
                  </a:lnTo>
                  <a:lnTo>
                    <a:pt x="64770" y="116840"/>
                  </a:lnTo>
                  <a:lnTo>
                    <a:pt x="62141" y="120650"/>
                  </a:lnTo>
                  <a:lnTo>
                    <a:pt x="6299" y="201930"/>
                  </a:lnTo>
                  <a:lnTo>
                    <a:pt x="0" y="210820"/>
                  </a:lnTo>
                  <a:lnTo>
                    <a:pt x="6502" y="219710"/>
                  </a:lnTo>
                  <a:lnTo>
                    <a:pt x="63627" y="298450"/>
                  </a:lnTo>
                  <a:lnTo>
                    <a:pt x="66065" y="302260"/>
                  </a:lnTo>
                  <a:lnTo>
                    <a:pt x="69850" y="303530"/>
                  </a:lnTo>
                  <a:lnTo>
                    <a:pt x="161925" y="345440"/>
                  </a:lnTo>
                  <a:lnTo>
                    <a:pt x="163461" y="346710"/>
                  </a:lnTo>
                  <a:lnTo>
                    <a:pt x="165100" y="346710"/>
                  </a:lnTo>
                  <a:lnTo>
                    <a:pt x="264528" y="368300"/>
                  </a:lnTo>
                  <a:lnTo>
                    <a:pt x="264896" y="368300"/>
                  </a:lnTo>
                  <a:lnTo>
                    <a:pt x="365036" y="387350"/>
                  </a:lnTo>
                  <a:lnTo>
                    <a:pt x="367106" y="387350"/>
                  </a:lnTo>
                  <a:lnTo>
                    <a:pt x="367309" y="383730"/>
                  </a:lnTo>
                  <a:lnTo>
                    <a:pt x="367233" y="387362"/>
                  </a:lnTo>
                  <a:lnTo>
                    <a:pt x="468287" y="393661"/>
                  </a:lnTo>
                  <a:lnTo>
                    <a:pt x="468884" y="393661"/>
                  </a:lnTo>
                  <a:lnTo>
                    <a:pt x="469734" y="378460"/>
                  </a:lnTo>
                  <a:lnTo>
                    <a:pt x="469823" y="377266"/>
                  </a:lnTo>
                  <a:lnTo>
                    <a:pt x="469773" y="377825"/>
                  </a:lnTo>
                  <a:lnTo>
                    <a:pt x="469709" y="378460"/>
                  </a:lnTo>
                  <a:lnTo>
                    <a:pt x="469785" y="377266"/>
                  </a:lnTo>
                  <a:lnTo>
                    <a:pt x="469773" y="378460"/>
                  </a:lnTo>
                  <a:lnTo>
                    <a:pt x="469874" y="377266"/>
                  </a:lnTo>
                  <a:lnTo>
                    <a:pt x="469773" y="378460"/>
                  </a:lnTo>
                  <a:lnTo>
                    <a:pt x="469671" y="379768"/>
                  </a:lnTo>
                  <a:lnTo>
                    <a:pt x="468884" y="393661"/>
                  </a:lnTo>
                  <a:lnTo>
                    <a:pt x="570522" y="393661"/>
                  </a:lnTo>
                  <a:lnTo>
                    <a:pt x="468884" y="393700"/>
                  </a:lnTo>
                  <a:lnTo>
                    <a:pt x="468274" y="393700"/>
                  </a:lnTo>
                  <a:lnTo>
                    <a:pt x="569645" y="402590"/>
                  </a:lnTo>
                  <a:lnTo>
                    <a:pt x="570344" y="403860"/>
                  </a:lnTo>
                  <a:lnTo>
                    <a:pt x="571144" y="387350"/>
                  </a:lnTo>
                  <a:lnTo>
                    <a:pt x="571169" y="386969"/>
                  </a:lnTo>
                  <a:lnTo>
                    <a:pt x="570344" y="403860"/>
                  </a:lnTo>
                  <a:lnTo>
                    <a:pt x="672084" y="408940"/>
                  </a:lnTo>
                  <a:lnTo>
                    <a:pt x="672947" y="408940"/>
                  </a:lnTo>
                  <a:lnTo>
                    <a:pt x="672884" y="393065"/>
                  </a:lnTo>
                  <a:lnTo>
                    <a:pt x="672858" y="393509"/>
                  </a:lnTo>
                  <a:lnTo>
                    <a:pt x="672884" y="392480"/>
                  </a:lnTo>
                  <a:lnTo>
                    <a:pt x="672846" y="393014"/>
                  </a:lnTo>
                  <a:lnTo>
                    <a:pt x="672846" y="392112"/>
                  </a:lnTo>
                  <a:lnTo>
                    <a:pt x="672884" y="392430"/>
                  </a:lnTo>
                  <a:lnTo>
                    <a:pt x="672884" y="393026"/>
                  </a:lnTo>
                  <a:lnTo>
                    <a:pt x="672922" y="392430"/>
                  </a:lnTo>
                  <a:lnTo>
                    <a:pt x="672934" y="392112"/>
                  </a:lnTo>
                  <a:lnTo>
                    <a:pt x="672947" y="408940"/>
                  </a:lnTo>
                  <a:lnTo>
                    <a:pt x="774103" y="407682"/>
                  </a:lnTo>
                  <a:lnTo>
                    <a:pt x="773950" y="407670"/>
                  </a:lnTo>
                  <a:lnTo>
                    <a:pt x="774852" y="407670"/>
                  </a:lnTo>
                  <a:lnTo>
                    <a:pt x="774103" y="407682"/>
                  </a:lnTo>
                  <a:lnTo>
                    <a:pt x="875652" y="414020"/>
                  </a:lnTo>
                  <a:lnTo>
                    <a:pt x="876325" y="414020"/>
                  </a:lnTo>
                  <a:lnTo>
                    <a:pt x="876477" y="398297"/>
                  </a:lnTo>
                  <a:lnTo>
                    <a:pt x="876388" y="399808"/>
                  </a:lnTo>
                  <a:lnTo>
                    <a:pt x="876490" y="397510"/>
                  </a:lnTo>
                  <a:lnTo>
                    <a:pt x="876490" y="398145"/>
                  </a:lnTo>
                  <a:lnTo>
                    <a:pt x="876541" y="397154"/>
                  </a:lnTo>
                  <a:lnTo>
                    <a:pt x="876439" y="402590"/>
                  </a:lnTo>
                  <a:lnTo>
                    <a:pt x="876325" y="414020"/>
                  </a:lnTo>
                  <a:lnTo>
                    <a:pt x="977620" y="414020"/>
                  </a:lnTo>
                  <a:lnTo>
                    <a:pt x="1079449" y="419100"/>
                  </a:lnTo>
                  <a:lnTo>
                    <a:pt x="1079665" y="414020"/>
                  </a:lnTo>
                  <a:lnTo>
                    <a:pt x="1080109" y="403860"/>
                  </a:lnTo>
                  <a:lnTo>
                    <a:pt x="1080096" y="402640"/>
                  </a:lnTo>
                  <a:lnTo>
                    <a:pt x="1080135" y="403225"/>
                  </a:lnTo>
                  <a:lnTo>
                    <a:pt x="1080147" y="402640"/>
                  </a:lnTo>
                  <a:lnTo>
                    <a:pt x="1080173" y="403860"/>
                  </a:lnTo>
                  <a:lnTo>
                    <a:pt x="1080960" y="419100"/>
                  </a:lnTo>
                  <a:lnTo>
                    <a:pt x="1182065" y="414058"/>
                  </a:lnTo>
                  <a:lnTo>
                    <a:pt x="1283093" y="419100"/>
                  </a:lnTo>
                  <a:lnTo>
                    <a:pt x="1283716" y="419100"/>
                  </a:lnTo>
                  <a:lnTo>
                    <a:pt x="1385582" y="419100"/>
                  </a:lnTo>
                  <a:lnTo>
                    <a:pt x="1386535" y="419100"/>
                  </a:lnTo>
                  <a:lnTo>
                    <a:pt x="1487538" y="414070"/>
                  </a:lnTo>
                  <a:lnTo>
                    <a:pt x="1486712" y="414020"/>
                  </a:lnTo>
                  <a:lnTo>
                    <a:pt x="1487563" y="414058"/>
                  </a:lnTo>
                  <a:lnTo>
                    <a:pt x="1488363" y="414020"/>
                  </a:lnTo>
                  <a:lnTo>
                    <a:pt x="1487538" y="414070"/>
                  </a:lnTo>
                  <a:lnTo>
                    <a:pt x="1588617" y="419100"/>
                  </a:lnTo>
                  <a:lnTo>
                    <a:pt x="1590141" y="419100"/>
                  </a:lnTo>
                  <a:lnTo>
                    <a:pt x="1691957" y="415290"/>
                  </a:lnTo>
                  <a:lnTo>
                    <a:pt x="1793214" y="415290"/>
                  </a:lnTo>
                  <a:lnTo>
                    <a:pt x="1793100" y="398526"/>
                  </a:lnTo>
                  <a:lnTo>
                    <a:pt x="1793138" y="399415"/>
                  </a:lnTo>
                  <a:lnTo>
                    <a:pt x="1793125" y="398526"/>
                  </a:lnTo>
                  <a:lnTo>
                    <a:pt x="1793138" y="398780"/>
                  </a:lnTo>
                  <a:lnTo>
                    <a:pt x="1793138" y="399122"/>
                  </a:lnTo>
                  <a:lnTo>
                    <a:pt x="1793138" y="399415"/>
                  </a:lnTo>
                  <a:lnTo>
                    <a:pt x="1793214" y="415290"/>
                  </a:lnTo>
                  <a:lnTo>
                    <a:pt x="1793671" y="415290"/>
                  </a:lnTo>
                  <a:lnTo>
                    <a:pt x="1895500" y="411480"/>
                  </a:lnTo>
                  <a:lnTo>
                    <a:pt x="1896389" y="411480"/>
                  </a:lnTo>
                  <a:lnTo>
                    <a:pt x="1894992" y="396659"/>
                  </a:lnTo>
                  <a:lnTo>
                    <a:pt x="1894992" y="396519"/>
                  </a:lnTo>
                  <a:lnTo>
                    <a:pt x="1894992" y="396240"/>
                  </a:lnTo>
                  <a:lnTo>
                    <a:pt x="1894967" y="395605"/>
                  </a:lnTo>
                  <a:lnTo>
                    <a:pt x="1894941" y="395058"/>
                  </a:lnTo>
                  <a:lnTo>
                    <a:pt x="1895017" y="396240"/>
                  </a:lnTo>
                  <a:lnTo>
                    <a:pt x="1896389" y="411480"/>
                  </a:lnTo>
                  <a:lnTo>
                    <a:pt x="1997887" y="402590"/>
                  </a:lnTo>
                  <a:lnTo>
                    <a:pt x="1996389" y="386080"/>
                  </a:lnTo>
                  <a:lnTo>
                    <a:pt x="1996363" y="385813"/>
                  </a:lnTo>
                  <a:lnTo>
                    <a:pt x="1996389" y="386080"/>
                  </a:lnTo>
                  <a:lnTo>
                    <a:pt x="1996643" y="388620"/>
                  </a:lnTo>
                  <a:lnTo>
                    <a:pt x="1996871" y="390893"/>
                  </a:lnTo>
                  <a:lnTo>
                    <a:pt x="1997887" y="402590"/>
                  </a:lnTo>
                  <a:lnTo>
                    <a:pt x="1998040" y="402590"/>
                  </a:lnTo>
                  <a:lnTo>
                    <a:pt x="2099360" y="392430"/>
                  </a:lnTo>
                  <a:lnTo>
                    <a:pt x="2097786" y="376555"/>
                  </a:lnTo>
                  <a:lnTo>
                    <a:pt x="2097684" y="375577"/>
                  </a:lnTo>
                  <a:lnTo>
                    <a:pt x="2097760" y="375920"/>
                  </a:lnTo>
                  <a:lnTo>
                    <a:pt x="2097760" y="375577"/>
                  </a:lnTo>
                  <a:lnTo>
                    <a:pt x="2097786" y="375920"/>
                  </a:lnTo>
                  <a:lnTo>
                    <a:pt x="2097849" y="377190"/>
                  </a:lnTo>
                  <a:lnTo>
                    <a:pt x="2099360" y="392404"/>
                  </a:lnTo>
                  <a:lnTo>
                    <a:pt x="2200376" y="388620"/>
                  </a:lnTo>
                  <a:lnTo>
                    <a:pt x="2199741" y="371957"/>
                  </a:lnTo>
                  <a:lnTo>
                    <a:pt x="2199729" y="371690"/>
                  </a:lnTo>
                  <a:lnTo>
                    <a:pt x="2199779" y="372110"/>
                  </a:lnTo>
                  <a:lnTo>
                    <a:pt x="2200376" y="388620"/>
                  </a:lnTo>
                  <a:lnTo>
                    <a:pt x="2201507" y="387350"/>
                  </a:lnTo>
                  <a:lnTo>
                    <a:pt x="2202624" y="387350"/>
                  </a:lnTo>
                  <a:lnTo>
                    <a:pt x="2288514" y="372110"/>
                  </a:lnTo>
                  <a:lnTo>
                    <a:pt x="2302840" y="369570"/>
                  </a:lnTo>
                  <a:lnTo>
                    <a:pt x="2303081" y="369570"/>
                  </a:lnTo>
                  <a:lnTo>
                    <a:pt x="2300986" y="359257"/>
                  </a:lnTo>
                  <a:lnTo>
                    <a:pt x="2300097" y="354330"/>
                  </a:lnTo>
                  <a:lnTo>
                    <a:pt x="2299868" y="353212"/>
                  </a:lnTo>
                  <a:lnTo>
                    <a:pt x="2299982" y="353695"/>
                  </a:lnTo>
                  <a:lnTo>
                    <a:pt x="2300097" y="354330"/>
                  </a:lnTo>
                  <a:lnTo>
                    <a:pt x="2303081" y="369570"/>
                  </a:lnTo>
                  <a:lnTo>
                    <a:pt x="2403081" y="349250"/>
                  </a:lnTo>
                  <a:lnTo>
                    <a:pt x="2404732" y="349250"/>
                  </a:lnTo>
                  <a:lnTo>
                    <a:pt x="2406281" y="347980"/>
                  </a:lnTo>
                  <a:lnTo>
                    <a:pt x="2399995" y="334022"/>
                  </a:lnTo>
                  <a:lnTo>
                    <a:pt x="2399817" y="333171"/>
                  </a:lnTo>
                  <a:lnTo>
                    <a:pt x="2406281" y="347980"/>
                  </a:lnTo>
                  <a:lnTo>
                    <a:pt x="2473566" y="318770"/>
                  </a:lnTo>
                  <a:lnTo>
                    <a:pt x="2499893" y="307340"/>
                  </a:lnTo>
                  <a:lnTo>
                    <a:pt x="2504503" y="304800"/>
                  </a:lnTo>
                  <a:lnTo>
                    <a:pt x="2507094" y="300990"/>
                  </a:lnTo>
                  <a:lnTo>
                    <a:pt x="2493962" y="293573"/>
                  </a:lnTo>
                  <a:lnTo>
                    <a:pt x="2493873" y="293370"/>
                  </a:lnTo>
                  <a:lnTo>
                    <a:pt x="2493607" y="292735"/>
                  </a:lnTo>
                  <a:lnTo>
                    <a:pt x="2507094" y="300990"/>
                  </a:lnTo>
                  <a:lnTo>
                    <a:pt x="2520721" y="278130"/>
                  </a:lnTo>
                  <a:lnTo>
                    <a:pt x="2556294" y="218440"/>
                  </a:lnTo>
                  <a:lnTo>
                    <a:pt x="2561310" y="20955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615618" y="4835686"/>
              <a:ext cx="4503420" cy="5313680"/>
            </a:xfrm>
            <a:custGeom>
              <a:avLst/>
              <a:gdLst/>
              <a:ahLst/>
              <a:cxnLst/>
              <a:rect l="l" t="t" r="r" b="b"/>
              <a:pathLst>
                <a:path w="4503419" h="5313680">
                  <a:moveTo>
                    <a:pt x="3425120" y="0"/>
                  </a:moveTo>
                  <a:lnTo>
                    <a:pt x="3327383" y="5159"/>
                  </a:lnTo>
                  <a:lnTo>
                    <a:pt x="3229481" y="6025"/>
                  </a:lnTo>
                  <a:lnTo>
                    <a:pt x="3132157" y="15725"/>
                  </a:lnTo>
                  <a:lnTo>
                    <a:pt x="3034668" y="24351"/>
                  </a:lnTo>
                  <a:lnTo>
                    <a:pt x="2937509" y="37146"/>
                  </a:lnTo>
                  <a:lnTo>
                    <a:pt x="2842455" y="61126"/>
                  </a:lnTo>
                  <a:lnTo>
                    <a:pt x="2748475" y="88532"/>
                  </a:lnTo>
                  <a:lnTo>
                    <a:pt x="2658621" y="127123"/>
                  </a:lnTo>
                  <a:lnTo>
                    <a:pt x="2567529" y="163527"/>
                  </a:lnTo>
                  <a:lnTo>
                    <a:pt x="2488035" y="220898"/>
                  </a:lnTo>
                  <a:lnTo>
                    <a:pt x="2410895" y="280456"/>
                  </a:lnTo>
                  <a:lnTo>
                    <a:pt x="2338170" y="345958"/>
                  </a:lnTo>
                  <a:lnTo>
                    <a:pt x="2274815" y="420788"/>
                  </a:lnTo>
                  <a:lnTo>
                    <a:pt x="2220869" y="502675"/>
                  </a:lnTo>
                  <a:lnTo>
                    <a:pt x="2175674" y="589598"/>
                  </a:lnTo>
                  <a:lnTo>
                    <a:pt x="2131346" y="677099"/>
                  </a:lnTo>
                  <a:lnTo>
                    <a:pt x="2099813" y="770915"/>
                  </a:lnTo>
                  <a:lnTo>
                    <a:pt x="2057878" y="860356"/>
                  </a:lnTo>
                  <a:lnTo>
                    <a:pt x="2018008" y="950663"/>
                  </a:lnTo>
                  <a:lnTo>
                    <a:pt x="1971698" y="1037957"/>
                  </a:lnTo>
                  <a:lnTo>
                    <a:pt x="1931291" y="1128017"/>
                  </a:lnTo>
                  <a:lnTo>
                    <a:pt x="1883991" y="1214734"/>
                  </a:lnTo>
                  <a:lnTo>
                    <a:pt x="1843047" y="1304587"/>
                  </a:lnTo>
                  <a:lnTo>
                    <a:pt x="1797440" y="1392088"/>
                  </a:lnTo>
                  <a:lnTo>
                    <a:pt x="1747127" y="1477112"/>
                  </a:lnTo>
                  <a:lnTo>
                    <a:pt x="1706595" y="1567378"/>
                  </a:lnTo>
                  <a:lnTo>
                    <a:pt x="1655168" y="1651701"/>
                  </a:lnTo>
                  <a:lnTo>
                    <a:pt x="1608157" y="1738542"/>
                  </a:lnTo>
                  <a:lnTo>
                    <a:pt x="1550291" y="1818654"/>
                  </a:lnTo>
                  <a:lnTo>
                    <a:pt x="1463120" y="1846927"/>
                  </a:lnTo>
                  <a:lnTo>
                    <a:pt x="1365053" y="1843460"/>
                  </a:lnTo>
                  <a:lnTo>
                    <a:pt x="1269628" y="1819975"/>
                  </a:lnTo>
                  <a:lnTo>
                    <a:pt x="1173377" y="1800576"/>
                  </a:lnTo>
                  <a:lnTo>
                    <a:pt x="1078695" y="1774780"/>
                  </a:lnTo>
                  <a:lnTo>
                    <a:pt x="984425" y="1747498"/>
                  </a:lnTo>
                  <a:lnTo>
                    <a:pt x="889495" y="1722816"/>
                  </a:lnTo>
                  <a:lnTo>
                    <a:pt x="794152" y="1699579"/>
                  </a:lnTo>
                  <a:lnTo>
                    <a:pt x="698190" y="1678859"/>
                  </a:lnTo>
                  <a:lnTo>
                    <a:pt x="600371" y="1669697"/>
                  </a:lnTo>
                  <a:lnTo>
                    <a:pt x="503542" y="1652568"/>
                  </a:lnTo>
                  <a:lnTo>
                    <a:pt x="405351" y="1655292"/>
                  </a:lnTo>
                  <a:lnTo>
                    <a:pt x="307614" y="1661442"/>
                  </a:lnTo>
                  <a:lnTo>
                    <a:pt x="213675" y="1688394"/>
                  </a:lnTo>
                  <a:lnTo>
                    <a:pt x="129104" y="1736024"/>
                  </a:lnTo>
                  <a:lnTo>
                    <a:pt x="62158" y="1806272"/>
                  </a:lnTo>
                  <a:lnTo>
                    <a:pt x="24516" y="1895961"/>
                  </a:lnTo>
                  <a:lnTo>
                    <a:pt x="0" y="1991097"/>
                  </a:lnTo>
                  <a:lnTo>
                    <a:pt x="1816" y="2089452"/>
                  </a:lnTo>
                  <a:lnTo>
                    <a:pt x="74829" y="2073769"/>
                  </a:lnTo>
                  <a:lnTo>
                    <a:pt x="134965" y="2004139"/>
                  </a:lnTo>
                  <a:lnTo>
                    <a:pt x="198197" y="1937895"/>
                  </a:lnTo>
                  <a:lnTo>
                    <a:pt x="258168" y="1867977"/>
                  </a:lnTo>
                  <a:lnTo>
                    <a:pt x="349879" y="1908219"/>
                  </a:lnTo>
                  <a:lnTo>
                    <a:pt x="439939" y="1950855"/>
                  </a:lnTo>
                  <a:lnTo>
                    <a:pt x="532145" y="1988620"/>
                  </a:lnTo>
                  <a:lnTo>
                    <a:pt x="623938" y="2027377"/>
                  </a:lnTo>
                  <a:lnTo>
                    <a:pt x="715153" y="2067702"/>
                  </a:lnTo>
                  <a:lnTo>
                    <a:pt x="808474" y="2102743"/>
                  </a:lnTo>
                  <a:lnTo>
                    <a:pt x="902207" y="2136670"/>
                  </a:lnTo>
                  <a:lnTo>
                    <a:pt x="1091531" y="2199077"/>
                  </a:lnTo>
                  <a:lnTo>
                    <a:pt x="1186791" y="2228092"/>
                  </a:lnTo>
                  <a:lnTo>
                    <a:pt x="1282052" y="2257727"/>
                  </a:lnTo>
                  <a:lnTo>
                    <a:pt x="1380696" y="2273328"/>
                  </a:lnTo>
                  <a:lnTo>
                    <a:pt x="1478722" y="2289838"/>
                  </a:lnTo>
                  <a:lnTo>
                    <a:pt x="1577532" y="2299537"/>
                  </a:lnTo>
                  <a:lnTo>
                    <a:pt x="1676383" y="2292273"/>
                  </a:lnTo>
                  <a:lnTo>
                    <a:pt x="1766814" y="2253269"/>
                  </a:lnTo>
                  <a:lnTo>
                    <a:pt x="1845978" y="2193917"/>
                  </a:lnTo>
                  <a:lnTo>
                    <a:pt x="1921757" y="2129736"/>
                  </a:lnTo>
                  <a:lnTo>
                    <a:pt x="2050862" y="1978839"/>
                  </a:lnTo>
                  <a:lnTo>
                    <a:pt x="2114300" y="1902441"/>
                  </a:lnTo>
                  <a:lnTo>
                    <a:pt x="2172744" y="1822121"/>
                  </a:lnTo>
                  <a:lnTo>
                    <a:pt x="2229660" y="1740770"/>
                  </a:lnTo>
                  <a:lnTo>
                    <a:pt x="2289178" y="1661112"/>
                  </a:lnTo>
                  <a:lnTo>
                    <a:pt x="2338335" y="1574601"/>
                  </a:lnTo>
                  <a:lnTo>
                    <a:pt x="2397522" y="1494530"/>
                  </a:lnTo>
                  <a:lnTo>
                    <a:pt x="2449197" y="1409671"/>
                  </a:lnTo>
                  <a:lnTo>
                    <a:pt x="2496167" y="1322046"/>
                  </a:lnTo>
                  <a:lnTo>
                    <a:pt x="2549946" y="1238466"/>
                  </a:lnTo>
                  <a:lnTo>
                    <a:pt x="2593408" y="1148943"/>
                  </a:lnTo>
                  <a:lnTo>
                    <a:pt x="2645166" y="1064084"/>
                  </a:lnTo>
                  <a:lnTo>
                    <a:pt x="2712277" y="1138955"/>
                  </a:lnTo>
                  <a:lnTo>
                    <a:pt x="2772702" y="1221090"/>
                  </a:lnTo>
                  <a:lnTo>
                    <a:pt x="2824295" y="1309251"/>
                  </a:lnTo>
                  <a:lnTo>
                    <a:pt x="2863794" y="1403521"/>
                  </a:lnTo>
                  <a:lnTo>
                    <a:pt x="2899537" y="1499276"/>
                  </a:lnTo>
                  <a:lnTo>
                    <a:pt x="2941595" y="1699207"/>
                  </a:lnTo>
                  <a:lnTo>
                    <a:pt x="2951584" y="1800948"/>
                  </a:lnTo>
                  <a:lnTo>
                    <a:pt x="2953317" y="1903101"/>
                  </a:lnTo>
                  <a:lnTo>
                    <a:pt x="2947085" y="2004965"/>
                  </a:lnTo>
                  <a:lnTo>
                    <a:pt x="2935569" y="2106210"/>
                  </a:lnTo>
                  <a:lnTo>
                    <a:pt x="2920793" y="2207001"/>
                  </a:lnTo>
                  <a:lnTo>
                    <a:pt x="2902014" y="2307091"/>
                  </a:lnTo>
                  <a:lnTo>
                    <a:pt x="2877208" y="2405900"/>
                  </a:lnTo>
                  <a:lnTo>
                    <a:pt x="2850297" y="2502811"/>
                  </a:lnTo>
                  <a:lnTo>
                    <a:pt x="2751281" y="2504875"/>
                  </a:lnTo>
                  <a:lnTo>
                    <a:pt x="2651026" y="2501120"/>
                  </a:lnTo>
                  <a:lnTo>
                    <a:pt x="2550813" y="2508218"/>
                  </a:lnTo>
                  <a:lnTo>
                    <a:pt x="2450559" y="2509002"/>
                  </a:lnTo>
                  <a:lnTo>
                    <a:pt x="2350222" y="2503513"/>
                  </a:lnTo>
                  <a:lnTo>
                    <a:pt x="2250091" y="2513502"/>
                  </a:lnTo>
                  <a:lnTo>
                    <a:pt x="2149672" y="2508383"/>
                  </a:lnTo>
                  <a:lnTo>
                    <a:pt x="2049417" y="2511479"/>
                  </a:lnTo>
                  <a:lnTo>
                    <a:pt x="1949452" y="2521591"/>
                  </a:lnTo>
                  <a:lnTo>
                    <a:pt x="1849115" y="2521633"/>
                  </a:lnTo>
                  <a:lnTo>
                    <a:pt x="1749149" y="2529970"/>
                  </a:lnTo>
                  <a:lnTo>
                    <a:pt x="1649101" y="2535872"/>
                  </a:lnTo>
                  <a:lnTo>
                    <a:pt x="1548764" y="2538307"/>
                  </a:lnTo>
                  <a:lnTo>
                    <a:pt x="1448798" y="2546521"/>
                  </a:lnTo>
                  <a:lnTo>
                    <a:pt x="1349246" y="2558614"/>
                  </a:lnTo>
                  <a:lnTo>
                    <a:pt x="1250312" y="2574587"/>
                  </a:lnTo>
                  <a:lnTo>
                    <a:pt x="1151708" y="2591757"/>
                  </a:lnTo>
                  <a:lnTo>
                    <a:pt x="1053022" y="2610743"/>
                  </a:lnTo>
                  <a:lnTo>
                    <a:pt x="974230" y="2667701"/>
                  </a:lnTo>
                  <a:lnTo>
                    <a:pt x="931058" y="2753386"/>
                  </a:lnTo>
                  <a:lnTo>
                    <a:pt x="909141" y="2848439"/>
                  </a:lnTo>
                  <a:lnTo>
                    <a:pt x="912773" y="2946259"/>
                  </a:lnTo>
                  <a:lnTo>
                    <a:pt x="930769" y="3042304"/>
                  </a:lnTo>
                  <a:lnTo>
                    <a:pt x="944843" y="3139050"/>
                  </a:lnTo>
                  <a:lnTo>
                    <a:pt x="969154" y="3233691"/>
                  </a:lnTo>
                  <a:lnTo>
                    <a:pt x="996807" y="3327466"/>
                  </a:lnTo>
                  <a:lnTo>
                    <a:pt x="1030941" y="3419052"/>
                  </a:lnTo>
                  <a:lnTo>
                    <a:pt x="1063341" y="3511135"/>
                  </a:lnTo>
                  <a:lnTo>
                    <a:pt x="1095411" y="3603423"/>
                  </a:lnTo>
                  <a:lnTo>
                    <a:pt x="1125458" y="3696537"/>
                  </a:lnTo>
                  <a:lnTo>
                    <a:pt x="1165659" y="3785730"/>
                  </a:lnTo>
                  <a:lnTo>
                    <a:pt x="1204663" y="3875336"/>
                  </a:lnTo>
                  <a:lnTo>
                    <a:pt x="1240736" y="3966098"/>
                  </a:lnTo>
                  <a:lnTo>
                    <a:pt x="1275943" y="4057272"/>
                  </a:lnTo>
                  <a:lnTo>
                    <a:pt x="1316763" y="4146093"/>
                  </a:lnTo>
                  <a:lnTo>
                    <a:pt x="1354322" y="4236277"/>
                  </a:lnTo>
                  <a:lnTo>
                    <a:pt x="1391634" y="4326543"/>
                  </a:lnTo>
                  <a:lnTo>
                    <a:pt x="1431009" y="4415942"/>
                  </a:lnTo>
                  <a:lnTo>
                    <a:pt x="1469188" y="4505878"/>
                  </a:lnTo>
                  <a:lnTo>
                    <a:pt x="1508522" y="4595319"/>
                  </a:lnTo>
                  <a:lnTo>
                    <a:pt x="1541087" y="4687525"/>
                  </a:lnTo>
                  <a:lnTo>
                    <a:pt x="1577119" y="4778286"/>
                  </a:lnTo>
                  <a:lnTo>
                    <a:pt x="1617072" y="4867645"/>
                  </a:lnTo>
                  <a:lnTo>
                    <a:pt x="1643653" y="4961832"/>
                  </a:lnTo>
                  <a:lnTo>
                    <a:pt x="1674897" y="5052676"/>
                  </a:lnTo>
                  <a:lnTo>
                    <a:pt x="1579595" y="5076449"/>
                  </a:lnTo>
                  <a:lnTo>
                    <a:pt x="1484335" y="5104681"/>
                  </a:lnTo>
                  <a:lnTo>
                    <a:pt x="1391923" y="5141539"/>
                  </a:lnTo>
                  <a:lnTo>
                    <a:pt x="1306238" y="5192017"/>
                  </a:lnTo>
                  <a:lnTo>
                    <a:pt x="1222493" y="5245466"/>
                  </a:lnTo>
                  <a:lnTo>
                    <a:pt x="1149314" y="5308286"/>
                  </a:lnTo>
                  <a:lnTo>
                    <a:pt x="1247051" y="5308450"/>
                  </a:lnTo>
                  <a:lnTo>
                    <a:pt x="1345985" y="5307997"/>
                  </a:lnTo>
                  <a:lnTo>
                    <a:pt x="1444918" y="5313280"/>
                  </a:lnTo>
                  <a:lnTo>
                    <a:pt x="1543852" y="5313321"/>
                  </a:lnTo>
                  <a:lnTo>
                    <a:pt x="1642786" y="5312867"/>
                  </a:lnTo>
                  <a:lnTo>
                    <a:pt x="1741678" y="5310185"/>
                  </a:lnTo>
                  <a:lnTo>
                    <a:pt x="1840571" y="5305809"/>
                  </a:lnTo>
                  <a:lnTo>
                    <a:pt x="1939505" y="5311546"/>
                  </a:lnTo>
                  <a:lnTo>
                    <a:pt x="2038397" y="5305644"/>
                  </a:lnTo>
                  <a:lnTo>
                    <a:pt x="2137289" y="5305561"/>
                  </a:lnTo>
                  <a:lnTo>
                    <a:pt x="2237957" y="5309194"/>
                  </a:lnTo>
                  <a:lnTo>
                    <a:pt x="2205433" y="5215997"/>
                  </a:lnTo>
                  <a:lnTo>
                    <a:pt x="2177862" y="5123172"/>
                  </a:lnTo>
                  <a:lnTo>
                    <a:pt x="2153304" y="5029398"/>
                  </a:lnTo>
                  <a:lnTo>
                    <a:pt x="2120408" y="4938182"/>
                  </a:lnTo>
                  <a:lnTo>
                    <a:pt x="2093663" y="4845109"/>
                  </a:lnTo>
                  <a:lnTo>
                    <a:pt x="2068032" y="4751665"/>
                  </a:lnTo>
                  <a:lnTo>
                    <a:pt x="2038067" y="4659582"/>
                  </a:lnTo>
                  <a:lnTo>
                    <a:pt x="2008432" y="4567377"/>
                  </a:lnTo>
                  <a:lnTo>
                    <a:pt x="1980448" y="4474716"/>
                  </a:lnTo>
                  <a:lnTo>
                    <a:pt x="1957129" y="4380571"/>
                  </a:lnTo>
                  <a:lnTo>
                    <a:pt x="1927535" y="4288365"/>
                  </a:lnTo>
                  <a:lnTo>
                    <a:pt x="1894722" y="4197149"/>
                  </a:lnTo>
                  <a:lnTo>
                    <a:pt x="1839704" y="4011499"/>
                  </a:lnTo>
                  <a:lnTo>
                    <a:pt x="1816178" y="3917435"/>
                  </a:lnTo>
                  <a:lnTo>
                    <a:pt x="1787905" y="3824817"/>
                  </a:lnTo>
                  <a:lnTo>
                    <a:pt x="1753153" y="3734179"/>
                  </a:lnTo>
                  <a:lnTo>
                    <a:pt x="1725086" y="3641519"/>
                  </a:lnTo>
                  <a:lnTo>
                    <a:pt x="1703995" y="3546754"/>
                  </a:lnTo>
                  <a:lnTo>
                    <a:pt x="1672916" y="3455002"/>
                  </a:lnTo>
                  <a:lnTo>
                    <a:pt x="1641837" y="3362548"/>
                  </a:lnTo>
                  <a:lnTo>
                    <a:pt x="1743247" y="3379800"/>
                  </a:lnTo>
                  <a:lnTo>
                    <a:pt x="1842841" y="3397260"/>
                  </a:lnTo>
                  <a:lnTo>
                    <a:pt x="1942022" y="3417608"/>
                  </a:lnTo>
                  <a:lnTo>
                    <a:pt x="2042772" y="3427761"/>
                  </a:lnTo>
                  <a:lnTo>
                    <a:pt x="2142490" y="3444972"/>
                  </a:lnTo>
                  <a:lnTo>
                    <a:pt x="2243116" y="3455828"/>
                  </a:lnTo>
                  <a:lnTo>
                    <a:pt x="2343453" y="3468622"/>
                  </a:lnTo>
                  <a:lnTo>
                    <a:pt x="2444038" y="3479601"/>
                  </a:lnTo>
                  <a:lnTo>
                    <a:pt x="2544994" y="3486494"/>
                  </a:lnTo>
                  <a:lnTo>
                    <a:pt x="2645826" y="3494295"/>
                  </a:lnTo>
                  <a:lnTo>
                    <a:pt x="2746824" y="3500032"/>
                  </a:lnTo>
                  <a:lnTo>
                    <a:pt x="2847945" y="3502550"/>
                  </a:lnTo>
                  <a:lnTo>
                    <a:pt x="2949066" y="3501063"/>
                  </a:lnTo>
                  <a:lnTo>
                    <a:pt x="3050105" y="3499124"/>
                  </a:lnTo>
                  <a:lnTo>
                    <a:pt x="3151350" y="3499289"/>
                  </a:lnTo>
                  <a:lnTo>
                    <a:pt x="3251645" y="3485834"/>
                  </a:lnTo>
                  <a:lnTo>
                    <a:pt x="3352148" y="3474979"/>
                  </a:lnTo>
                  <a:lnTo>
                    <a:pt x="3450709" y="3452856"/>
                  </a:lnTo>
                  <a:lnTo>
                    <a:pt x="3547869" y="3425697"/>
                  </a:lnTo>
                  <a:lnTo>
                    <a:pt x="3640488" y="3385373"/>
                  </a:lnTo>
                  <a:lnTo>
                    <a:pt x="3738926" y="3390738"/>
                  </a:lnTo>
                  <a:lnTo>
                    <a:pt x="3837447" y="3390202"/>
                  </a:lnTo>
                  <a:lnTo>
                    <a:pt x="3935266" y="3376829"/>
                  </a:lnTo>
                  <a:lnTo>
                    <a:pt x="4026317" y="3339518"/>
                  </a:lnTo>
                  <a:lnTo>
                    <a:pt x="4114271" y="3295354"/>
                  </a:lnTo>
                  <a:lnTo>
                    <a:pt x="4181300" y="3223207"/>
                  </a:lnTo>
                  <a:lnTo>
                    <a:pt x="4236979" y="3142888"/>
                  </a:lnTo>
                  <a:lnTo>
                    <a:pt x="4280399" y="3055016"/>
                  </a:lnTo>
                  <a:lnTo>
                    <a:pt x="4313707" y="2962356"/>
                  </a:lnTo>
                  <a:lnTo>
                    <a:pt x="4337564" y="2866600"/>
                  </a:lnTo>
                  <a:lnTo>
                    <a:pt x="4348130" y="2768451"/>
                  </a:lnTo>
                  <a:lnTo>
                    <a:pt x="4361956" y="2669848"/>
                  </a:lnTo>
                  <a:lnTo>
                    <a:pt x="4368849" y="2570542"/>
                  </a:lnTo>
                  <a:lnTo>
                    <a:pt x="4373761" y="2471155"/>
                  </a:lnTo>
                  <a:lnTo>
                    <a:pt x="4376609" y="2371725"/>
                  </a:lnTo>
                  <a:lnTo>
                    <a:pt x="4386143" y="2272462"/>
                  </a:lnTo>
                  <a:lnTo>
                    <a:pt x="4386226" y="2172867"/>
                  </a:lnTo>
                  <a:lnTo>
                    <a:pt x="4378755" y="2073521"/>
                  </a:lnTo>
                  <a:lnTo>
                    <a:pt x="4378755" y="1973968"/>
                  </a:lnTo>
                  <a:lnTo>
                    <a:pt x="4373926" y="1874539"/>
                  </a:lnTo>
                  <a:lnTo>
                    <a:pt x="4363731" y="1775523"/>
                  </a:lnTo>
                  <a:lnTo>
                    <a:pt x="4349120" y="1677043"/>
                  </a:lnTo>
                  <a:lnTo>
                    <a:pt x="4339008" y="1578027"/>
                  </a:lnTo>
                  <a:lnTo>
                    <a:pt x="4317835" y="1480744"/>
                  </a:lnTo>
                  <a:lnTo>
                    <a:pt x="4301325" y="1382677"/>
                  </a:lnTo>
                  <a:lnTo>
                    <a:pt x="4276932" y="1286302"/>
                  </a:lnTo>
                  <a:lnTo>
                    <a:pt x="4259803" y="1187947"/>
                  </a:lnTo>
                  <a:lnTo>
                    <a:pt x="4228765" y="1093306"/>
                  </a:lnTo>
                  <a:lnTo>
                    <a:pt x="4197273" y="998953"/>
                  </a:lnTo>
                  <a:lnTo>
                    <a:pt x="4160457" y="906541"/>
                  </a:lnTo>
                  <a:lnTo>
                    <a:pt x="4126447" y="813055"/>
                  </a:lnTo>
                  <a:lnTo>
                    <a:pt x="4084843" y="722707"/>
                  </a:lnTo>
                  <a:lnTo>
                    <a:pt x="4042042" y="632894"/>
                  </a:lnTo>
                  <a:lnTo>
                    <a:pt x="3992513" y="546632"/>
                  </a:lnTo>
                  <a:lnTo>
                    <a:pt x="3939600" y="462474"/>
                  </a:lnTo>
                  <a:lnTo>
                    <a:pt x="3884541" y="379348"/>
                  </a:lnTo>
                  <a:lnTo>
                    <a:pt x="4344746" y="1632137"/>
                  </a:lnTo>
                  <a:lnTo>
                    <a:pt x="4412434" y="1554047"/>
                  </a:lnTo>
                  <a:lnTo>
                    <a:pt x="4466875" y="1465556"/>
                  </a:lnTo>
                  <a:lnTo>
                    <a:pt x="4494116" y="1365590"/>
                  </a:lnTo>
                  <a:lnTo>
                    <a:pt x="4502824" y="1263313"/>
                  </a:lnTo>
                  <a:lnTo>
                    <a:pt x="4487842" y="1160830"/>
                  </a:lnTo>
                  <a:lnTo>
                    <a:pt x="4448632" y="1071100"/>
                  </a:lnTo>
                  <a:lnTo>
                    <a:pt x="4417470" y="978275"/>
                  </a:lnTo>
                  <a:lnTo>
                    <a:pt x="4378755" y="888463"/>
                  </a:lnTo>
                  <a:lnTo>
                    <a:pt x="4332033" y="802407"/>
                  </a:lnTo>
                  <a:lnTo>
                    <a:pt x="4286136" y="716185"/>
                  </a:lnTo>
                  <a:lnTo>
                    <a:pt x="4236112" y="632358"/>
                  </a:lnTo>
                  <a:lnTo>
                    <a:pt x="4187986" y="547251"/>
                  </a:lnTo>
                  <a:lnTo>
                    <a:pt x="4132803" y="466602"/>
                  </a:lnTo>
                  <a:lnTo>
                    <a:pt x="4071347" y="390616"/>
                  </a:lnTo>
                  <a:lnTo>
                    <a:pt x="4008363" y="316076"/>
                  </a:lnTo>
                  <a:lnTo>
                    <a:pt x="3944305" y="242030"/>
                  </a:lnTo>
                  <a:lnTo>
                    <a:pt x="3870837" y="177312"/>
                  </a:lnTo>
                  <a:lnTo>
                    <a:pt x="3790849" y="120932"/>
                  </a:lnTo>
                  <a:lnTo>
                    <a:pt x="3708383" y="68060"/>
                  </a:lnTo>
                  <a:lnTo>
                    <a:pt x="3616383" y="34504"/>
                  </a:lnTo>
                  <a:lnTo>
                    <a:pt x="3522774" y="6273"/>
                  </a:lnTo>
                  <a:lnTo>
                    <a:pt x="3425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599875" y="4830715"/>
              <a:ext cx="4534535" cy="5334000"/>
            </a:xfrm>
            <a:custGeom>
              <a:avLst/>
              <a:gdLst/>
              <a:ahLst/>
              <a:cxnLst/>
              <a:rect l="l" t="t" r="r" b="b"/>
              <a:pathLst>
                <a:path w="4534534" h="5334000">
                  <a:moveTo>
                    <a:pt x="1154827" y="5308600"/>
                  </a:moveTo>
                  <a:lnTo>
                    <a:pt x="1122731" y="5334000"/>
                  </a:lnTo>
                  <a:lnTo>
                    <a:pt x="1165031" y="5334000"/>
                  </a:lnTo>
                  <a:lnTo>
                    <a:pt x="1165047" y="5321286"/>
                  </a:lnTo>
                  <a:lnTo>
                    <a:pt x="1154827" y="5308600"/>
                  </a:lnTo>
                  <a:close/>
                </a:path>
                <a:path w="4534534" h="5334000">
                  <a:moveTo>
                    <a:pt x="1165057" y="5321300"/>
                  </a:moveTo>
                  <a:lnTo>
                    <a:pt x="1165031" y="5334000"/>
                  </a:lnTo>
                  <a:lnTo>
                    <a:pt x="1175288" y="5334000"/>
                  </a:lnTo>
                  <a:lnTo>
                    <a:pt x="1165057" y="5321300"/>
                  </a:lnTo>
                  <a:close/>
                </a:path>
                <a:path w="4534534" h="5334000">
                  <a:moveTo>
                    <a:pt x="1204559" y="5308600"/>
                  </a:moveTo>
                  <a:lnTo>
                    <a:pt x="1165084" y="5308600"/>
                  </a:lnTo>
                  <a:lnTo>
                    <a:pt x="1165060" y="5321302"/>
                  </a:lnTo>
                  <a:lnTo>
                    <a:pt x="1175288" y="5334000"/>
                  </a:lnTo>
                  <a:lnTo>
                    <a:pt x="1204559" y="5308600"/>
                  </a:lnTo>
                  <a:close/>
                </a:path>
                <a:path w="4534534" h="5334000">
                  <a:moveTo>
                    <a:pt x="1262722" y="5308600"/>
                  </a:moveTo>
                  <a:lnTo>
                    <a:pt x="1204559" y="5308600"/>
                  </a:lnTo>
                  <a:lnTo>
                    <a:pt x="1175288" y="5334000"/>
                  </a:lnTo>
                  <a:lnTo>
                    <a:pt x="1262768" y="5334000"/>
                  </a:lnTo>
                  <a:lnTo>
                    <a:pt x="1262722" y="5308600"/>
                  </a:lnTo>
                  <a:close/>
                </a:path>
                <a:path w="4534534" h="5334000">
                  <a:moveTo>
                    <a:pt x="1262794" y="5321300"/>
                  </a:moveTo>
                  <a:lnTo>
                    <a:pt x="1262768" y="5334000"/>
                  </a:lnTo>
                  <a:lnTo>
                    <a:pt x="1262794" y="5321300"/>
                  </a:lnTo>
                  <a:close/>
                </a:path>
                <a:path w="4534534" h="5334000">
                  <a:moveTo>
                    <a:pt x="1361656" y="5308600"/>
                  </a:moveTo>
                  <a:lnTo>
                    <a:pt x="1262821" y="5308600"/>
                  </a:lnTo>
                  <a:lnTo>
                    <a:pt x="1262866" y="5334000"/>
                  </a:lnTo>
                  <a:lnTo>
                    <a:pt x="1360890" y="5334000"/>
                  </a:lnTo>
                  <a:lnTo>
                    <a:pt x="1361728" y="5321302"/>
                  </a:lnTo>
                  <a:lnTo>
                    <a:pt x="1361656" y="5308600"/>
                  </a:lnTo>
                  <a:close/>
                </a:path>
                <a:path w="4534534" h="5334000">
                  <a:moveTo>
                    <a:pt x="1361728" y="5321298"/>
                  </a:moveTo>
                  <a:lnTo>
                    <a:pt x="1360890" y="5334000"/>
                  </a:lnTo>
                  <a:lnTo>
                    <a:pt x="1361800" y="5334000"/>
                  </a:lnTo>
                  <a:lnTo>
                    <a:pt x="1361728" y="5321298"/>
                  </a:lnTo>
                  <a:close/>
                </a:path>
                <a:path w="4534534" h="5334000">
                  <a:moveTo>
                    <a:pt x="1460668" y="5308600"/>
                  </a:moveTo>
                  <a:lnTo>
                    <a:pt x="1362566" y="5308600"/>
                  </a:lnTo>
                  <a:lnTo>
                    <a:pt x="1361740" y="5321112"/>
                  </a:lnTo>
                  <a:lnTo>
                    <a:pt x="1361800" y="5334000"/>
                  </a:lnTo>
                  <a:lnTo>
                    <a:pt x="1459824" y="5334000"/>
                  </a:lnTo>
                  <a:lnTo>
                    <a:pt x="1460661" y="5321302"/>
                  </a:lnTo>
                  <a:lnTo>
                    <a:pt x="1460668" y="5308600"/>
                  </a:lnTo>
                  <a:close/>
                </a:path>
                <a:path w="4534534" h="5334000">
                  <a:moveTo>
                    <a:pt x="1460662" y="5321301"/>
                  </a:moveTo>
                  <a:lnTo>
                    <a:pt x="1459824" y="5334000"/>
                  </a:lnTo>
                  <a:lnTo>
                    <a:pt x="1460655" y="5334000"/>
                  </a:lnTo>
                  <a:lnTo>
                    <a:pt x="1460662" y="5321301"/>
                  </a:lnTo>
                  <a:close/>
                </a:path>
                <a:path w="4534534" h="5334000">
                  <a:moveTo>
                    <a:pt x="1559523" y="5308600"/>
                  </a:moveTo>
                  <a:lnTo>
                    <a:pt x="1461499" y="5308600"/>
                  </a:lnTo>
                  <a:lnTo>
                    <a:pt x="1460674" y="5321112"/>
                  </a:lnTo>
                  <a:lnTo>
                    <a:pt x="1460655" y="5334000"/>
                  </a:lnTo>
                  <a:lnTo>
                    <a:pt x="1559589" y="5334000"/>
                  </a:lnTo>
                  <a:lnTo>
                    <a:pt x="1559523" y="5308600"/>
                  </a:lnTo>
                  <a:close/>
                </a:path>
                <a:path w="4534534" h="5334000">
                  <a:moveTo>
                    <a:pt x="1559595" y="5321300"/>
                  </a:moveTo>
                  <a:lnTo>
                    <a:pt x="1559589" y="5334000"/>
                  </a:lnTo>
                  <a:lnTo>
                    <a:pt x="1559595" y="5321300"/>
                  </a:lnTo>
                  <a:close/>
                </a:path>
                <a:path w="4534534" h="5334000">
                  <a:moveTo>
                    <a:pt x="1658103" y="5308600"/>
                  </a:moveTo>
                  <a:lnTo>
                    <a:pt x="1559602" y="5308600"/>
                  </a:lnTo>
                  <a:lnTo>
                    <a:pt x="1559668" y="5334000"/>
                  </a:lnTo>
                  <a:lnTo>
                    <a:pt x="1658601" y="5334000"/>
                  </a:lnTo>
                  <a:lnTo>
                    <a:pt x="1658523" y="5321112"/>
                  </a:lnTo>
                  <a:lnTo>
                    <a:pt x="1658103" y="5308600"/>
                  </a:lnTo>
                  <a:close/>
                </a:path>
                <a:path w="4534534" h="5334000">
                  <a:moveTo>
                    <a:pt x="1658529" y="5321302"/>
                  </a:moveTo>
                  <a:lnTo>
                    <a:pt x="1658601" y="5334000"/>
                  </a:lnTo>
                  <a:lnTo>
                    <a:pt x="1658955" y="5334000"/>
                  </a:lnTo>
                  <a:lnTo>
                    <a:pt x="1658529" y="5321302"/>
                  </a:lnTo>
                  <a:close/>
                </a:path>
                <a:path w="4534534" h="5334000">
                  <a:moveTo>
                    <a:pt x="1757421" y="5321300"/>
                  </a:moveTo>
                  <a:lnTo>
                    <a:pt x="1658529" y="5321300"/>
                  </a:lnTo>
                  <a:lnTo>
                    <a:pt x="1658955" y="5334000"/>
                  </a:lnTo>
                  <a:lnTo>
                    <a:pt x="1757847" y="5334000"/>
                  </a:lnTo>
                  <a:lnTo>
                    <a:pt x="1757421" y="5321300"/>
                  </a:lnTo>
                  <a:close/>
                </a:path>
                <a:path w="4534534" h="5334000">
                  <a:moveTo>
                    <a:pt x="1757422" y="5321300"/>
                  </a:moveTo>
                  <a:lnTo>
                    <a:pt x="1757847" y="5334000"/>
                  </a:lnTo>
                  <a:lnTo>
                    <a:pt x="1758116" y="5334000"/>
                  </a:lnTo>
                  <a:lnTo>
                    <a:pt x="1757422" y="5321300"/>
                  </a:lnTo>
                  <a:close/>
                </a:path>
                <a:path w="4534534" h="5334000">
                  <a:moveTo>
                    <a:pt x="1855967" y="5308600"/>
                  </a:moveTo>
                  <a:lnTo>
                    <a:pt x="1756996" y="5308600"/>
                  </a:lnTo>
                  <a:lnTo>
                    <a:pt x="1757422" y="5321302"/>
                  </a:lnTo>
                  <a:lnTo>
                    <a:pt x="1758116" y="5334000"/>
                  </a:lnTo>
                  <a:lnTo>
                    <a:pt x="1855405" y="5334000"/>
                  </a:lnTo>
                  <a:lnTo>
                    <a:pt x="1856164" y="5318096"/>
                  </a:lnTo>
                  <a:lnTo>
                    <a:pt x="1856139" y="5314884"/>
                  </a:lnTo>
                  <a:lnTo>
                    <a:pt x="1855967" y="5308600"/>
                  </a:lnTo>
                  <a:close/>
                </a:path>
                <a:path w="4534534" h="5334000">
                  <a:moveTo>
                    <a:pt x="1856204" y="5317263"/>
                  </a:moveTo>
                  <a:lnTo>
                    <a:pt x="1855405" y="5334000"/>
                  </a:lnTo>
                  <a:lnTo>
                    <a:pt x="1857008" y="5334000"/>
                  </a:lnTo>
                  <a:lnTo>
                    <a:pt x="1856545" y="5321300"/>
                  </a:lnTo>
                  <a:lnTo>
                    <a:pt x="1856314" y="5321300"/>
                  </a:lnTo>
                  <a:lnTo>
                    <a:pt x="1856204" y="5317263"/>
                  </a:lnTo>
                  <a:close/>
                </a:path>
                <a:path w="4534534" h="5334000">
                  <a:moveTo>
                    <a:pt x="1857223" y="5295900"/>
                  </a:moveTo>
                  <a:lnTo>
                    <a:pt x="1856544" y="5314884"/>
                  </a:lnTo>
                  <a:lnTo>
                    <a:pt x="1856546" y="5321302"/>
                  </a:lnTo>
                  <a:lnTo>
                    <a:pt x="1857008" y="5334000"/>
                  </a:lnTo>
                  <a:lnTo>
                    <a:pt x="1954338" y="5334000"/>
                  </a:lnTo>
                  <a:lnTo>
                    <a:pt x="1955247" y="5321302"/>
                  </a:lnTo>
                  <a:lnTo>
                    <a:pt x="1954312" y="5308600"/>
                  </a:lnTo>
                  <a:lnTo>
                    <a:pt x="1955234" y="5308481"/>
                  </a:lnTo>
                  <a:lnTo>
                    <a:pt x="1857223" y="5295900"/>
                  </a:lnTo>
                  <a:close/>
                </a:path>
                <a:path w="4534534" h="5334000">
                  <a:moveTo>
                    <a:pt x="1955248" y="5321300"/>
                  </a:moveTo>
                  <a:lnTo>
                    <a:pt x="1954338" y="5334000"/>
                  </a:lnTo>
                  <a:lnTo>
                    <a:pt x="1956183" y="5334000"/>
                  </a:lnTo>
                  <a:lnTo>
                    <a:pt x="1955248" y="5321300"/>
                  </a:lnTo>
                  <a:close/>
                </a:path>
                <a:path w="4534534" h="5334000">
                  <a:moveTo>
                    <a:pt x="2054145" y="5321300"/>
                  </a:moveTo>
                  <a:lnTo>
                    <a:pt x="1955248" y="5321300"/>
                  </a:lnTo>
                  <a:lnTo>
                    <a:pt x="1956183" y="5334000"/>
                  </a:lnTo>
                  <a:lnTo>
                    <a:pt x="2054153" y="5334000"/>
                  </a:lnTo>
                  <a:lnTo>
                    <a:pt x="2054145" y="5321300"/>
                  </a:lnTo>
                  <a:close/>
                </a:path>
                <a:path w="4534534" h="5334000">
                  <a:moveTo>
                    <a:pt x="2054140" y="5314951"/>
                  </a:moveTo>
                  <a:lnTo>
                    <a:pt x="2054153" y="5334000"/>
                  </a:lnTo>
                  <a:lnTo>
                    <a:pt x="2055076" y="5334000"/>
                  </a:lnTo>
                  <a:lnTo>
                    <a:pt x="2054140" y="5314951"/>
                  </a:lnTo>
                  <a:close/>
                </a:path>
                <a:path w="4534534" h="5334000">
                  <a:moveTo>
                    <a:pt x="2153019" y="5295900"/>
                  </a:moveTo>
                  <a:lnTo>
                    <a:pt x="2054127" y="5295900"/>
                  </a:lnTo>
                  <a:lnTo>
                    <a:pt x="2054254" y="5317263"/>
                  </a:lnTo>
                  <a:lnTo>
                    <a:pt x="2055076" y="5334000"/>
                  </a:lnTo>
                  <a:lnTo>
                    <a:pt x="2152466" y="5334000"/>
                  </a:lnTo>
                  <a:lnTo>
                    <a:pt x="2152964" y="5317263"/>
                  </a:lnTo>
                  <a:lnTo>
                    <a:pt x="2153019" y="5295900"/>
                  </a:lnTo>
                  <a:close/>
                </a:path>
                <a:path w="4534534" h="5334000">
                  <a:moveTo>
                    <a:pt x="2153029" y="5315056"/>
                  </a:moveTo>
                  <a:lnTo>
                    <a:pt x="2152466" y="5334000"/>
                  </a:lnTo>
                  <a:lnTo>
                    <a:pt x="2153046" y="5334000"/>
                  </a:lnTo>
                  <a:lnTo>
                    <a:pt x="2153029" y="5315056"/>
                  </a:lnTo>
                  <a:close/>
                </a:path>
                <a:path w="4534534" h="5334000">
                  <a:moveTo>
                    <a:pt x="2153599" y="5295900"/>
                  </a:moveTo>
                  <a:lnTo>
                    <a:pt x="2153172" y="5315056"/>
                  </a:lnTo>
                  <a:lnTo>
                    <a:pt x="2153046" y="5334000"/>
                  </a:lnTo>
                  <a:lnTo>
                    <a:pt x="2253133" y="5334000"/>
                  </a:lnTo>
                  <a:lnTo>
                    <a:pt x="2253700" y="5321300"/>
                  </a:lnTo>
                  <a:lnTo>
                    <a:pt x="2238870" y="5321300"/>
                  </a:lnTo>
                  <a:lnTo>
                    <a:pt x="2233254" y="5305949"/>
                  </a:lnTo>
                  <a:lnTo>
                    <a:pt x="2153599" y="5295900"/>
                  </a:lnTo>
                  <a:close/>
                </a:path>
                <a:path w="4534534" h="5334000">
                  <a:moveTo>
                    <a:pt x="2236032" y="5219784"/>
                  </a:moveTo>
                  <a:lnTo>
                    <a:pt x="2206347" y="5232400"/>
                  </a:lnTo>
                  <a:lnTo>
                    <a:pt x="2233254" y="5305949"/>
                  </a:lnTo>
                  <a:lnTo>
                    <a:pt x="2254266" y="5308600"/>
                  </a:lnTo>
                  <a:lnTo>
                    <a:pt x="2253133" y="5334000"/>
                  </a:lnTo>
                  <a:lnTo>
                    <a:pt x="2276102" y="5334000"/>
                  </a:lnTo>
                  <a:lnTo>
                    <a:pt x="2268531" y="5321302"/>
                  </a:lnTo>
                  <a:lnTo>
                    <a:pt x="2236032" y="5219784"/>
                  </a:lnTo>
                  <a:close/>
                </a:path>
                <a:path w="4534534" h="5334000">
                  <a:moveTo>
                    <a:pt x="1756727" y="5308600"/>
                  </a:moveTo>
                  <a:lnTo>
                    <a:pt x="1658457" y="5308600"/>
                  </a:lnTo>
                  <a:lnTo>
                    <a:pt x="1658529" y="5321302"/>
                  </a:lnTo>
                  <a:lnTo>
                    <a:pt x="1757421" y="5321300"/>
                  </a:lnTo>
                  <a:lnTo>
                    <a:pt x="1756727" y="5308600"/>
                  </a:lnTo>
                  <a:close/>
                </a:path>
                <a:path w="4534534" h="5334000">
                  <a:moveTo>
                    <a:pt x="2053204" y="5295900"/>
                  </a:moveTo>
                  <a:lnTo>
                    <a:pt x="1955234" y="5308481"/>
                  </a:lnTo>
                  <a:lnTo>
                    <a:pt x="1956157" y="5308600"/>
                  </a:lnTo>
                  <a:lnTo>
                    <a:pt x="1955248" y="5321300"/>
                  </a:lnTo>
                  <a:lnTo>
                    <a:pt x="2054140" y="5321300"/>
                  </a:lnTo>
                  <a:lnTo>
                    <a:pt x="2053204" y="5295900"/>
                  </a:lnTo>
                  <a:close/>
                </a:path>
                <a:path w="4534534" h="5334000">
                  <a:moveTo>
                    <a:pt x="1461499" y="5308600"/>
                  </a:moveTo>
                  <a:lnTo>
                    <a:pt x="1460668" y="5308600"/>
                  </a:lnTo>
                  <a:lnTo>
                    <a:pt x="1460662" y="5321300"/>
                  </a:lnTo>
                  <a:lnTo>
                    <a:pt x="1461499" y="5308600"/>
                  </a:lnTo>
                  <a:close/>
                </a:path>
                <a:path w="4534534" h="5334000">
                  <a:moveTo>
                    <a:pt x="1658457" y="5308600"/>
                  </a:moveTo>
                  <a:lnTo>
                    <a:pt x="1658103" y="5308600"/>
                  </a:lnTo>
                  <a:lnTo>
                    <a:pt x="1658529" y="5321300"/>
                  </a:lnTo>
                  <a:lnTo>
                    <a:pt x="1658457" y="5308600"/>
                  </a:lnTo>
                  <a:close/>
                </a:path>
                <a:path w="4534534" h="5334000">
                  <a:moveTo>
                    <a:pt x="1856429" y="5318096"/>
                  </a:moveTo>
                  <a:lnTo>
                    <a:pt x="1856314" y="5321300"/>
                  </a:lnTo>
                  <a:lnTo>
                    <a:pt x="1856545" y="5321300"/>
                  </a:lnTo>
                  <a:lnTo>
                    <a:pt x="1856429" y="5318096"/>
                  </a:lnTo>
                  <a:close/>
                </a:path>
                <a:path w="4534534" h="5334000">
                  <a:moveTo>
                    <a:pt x="1955234" y="5308481"/>
                  </a:moveTo>
                  <a:lnTo>
                    <a:pt x="1954312" y="5308600"/>
                  </a:lnTo>
                  <a:lnTo>
                    <a:pt x="1955248" y="5321300"/>
                  </a:lnTo>
                  <a:lnTo>
                    <a:pt x="1956157" y="5308600"/>
                  </a:lnTo>
                  <a:lnTo>
                    <a:pt x="1955234" y="5308481"/>
                  </a:lnTo>
                  <a:close/>
                </a:path>
                <a:path w="4534534" h="5334000">
                  <a:moveTo>
                    <a:pt x="2053204" y="5295900"/>
                  </a:moveTo>
                  <a:lnTo>
                    <a:pt x="2054140" y="5321300"/>
                  </a:lnTo>
                  <a:lnTo>
                    <a:pt x="2054137" y="5314884"/>
                  </a:lnTo>
                  <a:lnTo>
                    <a:pt x="2053204" y="5295900"/>
                  </a:lnTo>
                  <a:close/>
                </a:path>
                <a:path w="4534534" h="5334000">
                  <a:moveTo>
                    <a:pt x="2054137" y="5314884"/>
                  </a:moveTo>
                  <a:lnTo>
                    <a:pt x="2054140" y="5321300"/>
                  </a:lnTo>
                  <a:lnTo>
                    <a:pt x="2054137" y="5314884"/>
                  </a:lnTo>
                  <a:close/>
                </a:path>
                <a:path w="4534534" h="5334000">
                  <a:moveTo>
                    <a:pt x="2233254" y="5305949"/>
                  </a:moveTo>
                  <a:lnTo>
                    <a:pt x="2238870" y="5321300"/>
                  </a:lnTo>
                  <a:lnTo>
                    <a:pt x="2253700" y="5321300"/>
                  </a:lnTo>
                  <a:lnTo>
                    <a:pt x="2254266" y="5308600"/>
                  </a:lnTo>
                  <a:lnTo>
                    <a:pt x="2233254" y="5305949"/>
                  </a:lnTo>
                  <a:close/>
                </a:path>
                <a:path w="4534534" h="5334000">
                  <a:moveTo>
                    <a:pt x="1228006" y="5245100"/>
                  </a:moveTo>
                  <a:lnTo>
                    <a:pt x="1154827" y="5308600"/>
                  </a:lnTo>
                  <a:lnTo>
                    <a:pt x="1165057" y="5321299"/>
                  </a:lnTo>
                  <a:lnTo>
                    <a:pt x="1165084" y="5308600"/>
                  </a:lnTo>
                  <a:lnTo>
                    <a:pt x="1204559" y="5308600"/>
                  </a:lnTo>
                  <a:lnTo>
                    <a:pt x="1248467" y="5270500"/>
                  </a:lnTo>
                  <a:lnTo>
                    <a:pt x="1246686" y="5270500"/>
                  </a:lnTo>
                  <a:lnTo>
                    <a:pt x="1238236" y="5257799"/>
                  </a:lnTo>
                  <a:lnTo>
                    <a:pt x="1228006" y="5245100"/>
                  </a:lnTo>
                  <a:close/>
                </a:path>
                <a:path w="4534534" h="5334000">
                  <a:moveTo>
                    <a:pt x="1362566" y="5308600"/>
                  </a:moveTo>
                  <a:lnTo>
                    <a:pt x="1361656" y="5308600"/>
                  </a:lnTo>
                  <a:lnTo>
                    <a:pt x="1361728" y="5321298"/>
                  </a:lnTo>
                  <a:lnTo>
                    <a:pt x="1362566" y="5308600"/>
                  </a:lnTo>
                  <a:close/>
                </a:path>
                <a:path w="4534534" h="5334000">
                  <a:moveTo>
                    <a:pt x="1855620" y="5295900"/>
                  </a:moveTo>
                  <a:lnTo>
                    <a:pt x="1756727" y="5308600"/>
                  </a:lnTo>
                  <a:lnTo>
                    <a:pt x="1757421" y="5321296"/>
                  </a:lnTo>
                  <a:lnTo>
                    <a:pt x="1756996" y="5308600"/>
                  </a:lnTo>
                  <a:lnTo>
                    <a:pt x="1855967" y="5308600"/>
                  </a:lnTo>
                  <a:lnTo>
                    <a:pt x="1855620" y="5295900"/>
                  </a:lnTo>
                  <a:close/>
                </a:path>
                <a:path w="4534534" h="5334000">
                  <a:moveTo>
                    <a:pt x="1262821" y="5308600"/>
                  </a:moveTo>
                  <a:lnTo>
                    <a:pt x="1262794" y="5321294"/>
                  </a:lnTo>
                  <a:lnTo>
                    <a:pt x="1262821" y="5308600"/>
                  </a:lnTo>
                  <a:close/>
                </a:path>
                <a:path w="4534534" h="5334000">
                  <a:moveTo>
                    <a:pt x="1559602" y="5308600"/>
                  </a:moveTo>
                  <a:lnTo>
                    <a:pt x="1559595" y="5321286"/>
                  </a:lnTo>
                  <a:lnTo>
                    <a:pt x="1559602" y="5308600"/>
                  </a:lnTo>
                  <a:close/>
                </a:path>
                <a:path w="4534534" h="5334000">
                  <a:moveTo>
                    <a:pt x="2153599" y="5295900"/>
                  </a:moveTo>
                  <a:lnTo>
                    <a:pt x="2153034" y="5314884"/>
                  </a:lnTo>
                  <a:lnTo>
                    <a:pt x="2153037" y="5321112"/>
                  </a:lnTo>
                  <a:lnTo>
                    <a:pt x="2153599" y="5295900"/>
                  </a:lnTo>
                  <a:close/>
                </a:path>
                <a:path w="4534534" h="5334000">
                  <a:moveTo>
                    <a:pt x="1857223" y="5295900"/>
                  </a:moveTo>
                  <a:lnTo>
                    <a:pt x="1856317" y="5314884"/>
                  </a:lnTo>
                  <a:lnTo>
                    <a:pt x="1856429" y="5318096"/>
                  </a:lnTo>
                  <a:lnTo>
                    <a:pt x="1857223" y="5295900"/>
                  </a:lnTo>
                  <a:close/>
                </a:path>
                <a:path w="4534534" h="5334000">
                  <a:moveTo>
                    <a:pt x="1855620" y="5295900"/>
                  </a:moveTo>
                  <a:lnTo>
                    <a:pt x="1856204" y="5317263"/>
                  </a:lnTo>
                  <a:lnTo>
                    <a:pt x="1856312" y="5314884"/>
                  </a:lnTo>
                  <a:lnTo>
                    <a:pt x="1855620" y="5295900"/>
                  </a:lnTo>
                  <a:close/>
                </a:path>
                <a:path w="4534534" h="5334000">
                  <a:moveTo>
                    <a:pt x="1857223" y="5295900"/>
                  </a:moveTo>
                  <a:lnTo>
                    <a:pt x="1855620" y="5295900"/>
                  </a:lnTo>
                  <a:lnTo>
                    <a:pt x="1856314" y="5314950"/>
                  </a:lnTo>
                  <a:lnTo>
                    <a:pt x="1857223" y="5295900"/>
                  </a:lnTo>
                  <a:close/>
                </a:path>
                <a:path w="4534534" h="5334000">
                  <a:moveTo>
                    <a:pt x="2153599" y="5295900"/>
                  </a:moveTo>
                  <a:lnTo>
                    <a:pt x="2153019" y="5295900"/>
                  </a:lnTo>
                  <a:lnTo>
                    <a:pt x="2153032" y="5314950"/>
                  </a:lnTo>
                  <a:lnTo>
                    <a:pt x="2153599" y="5295900"/>
                  </a:lnTo>
                  <a:close/>
                </a:path>
                <a:path w="4534534" h="5334000">
                  <a:moveTo>
                    <a:pt x="2054127" y="5295900"/>
                  </a:moveTo>
                  <a:lnTo>
                    <a:pt x="2053204" y="5295900"/>
                  </a:lnTo>
                  <a:lnTo>
                    <a:pt x="2054137" y="5314884"/>
                  </a:lnTo>
                  <a:lnTo>
                    <a:pt x="2054127" y="5295900"/>
                  </a:lnTo>
                  <a:close/>
                </a:path>
                <a:path w="4534534" h="5334000">
                  <a:moveTo>
                    <a:pt x="1238236" y="5257799"/>
                  </a:moveTo>
                  <a:lnTo>
                    <a:pt x="1246686" y="5270500"/>
                  </a:lnTo>
                  <a:lnTo>
                    <a:pt x="1247882" y="5269774"/>
                  </a:lnTo>
                  <a:lnTo>
                    <a:pt x="1238236" y="5257799"/>
                  </a:lnTo>
                  <a:close/>
                </a:path>
                <a:path w="4534534" h="5334000">
                  <a:moveTo>
                    <a:pt x="1247882" y="5269774"/>
                  </a:moveTo>
                  <a:lnTo>
                    <a:pt x="1246686" y="5270500"/>
                  </a:lnTo>
                  <a:lnTo>
                    <a:pt x="1248467" y="5270500"/>
                  </a:lnTo>
                  <a:lnTo>
                    <a:pt x="1247882" y="5269774"/>
                  </a:lnTo>
                  <a:close/>
                </a:path>
                <a:path w="4534534" h="5334000">
                  <a:moveTo>
                    <a:pt x="1313531" y="5194300"/>
                  </a:moveTo>
                  <a:lnTo>
                    <a:pt x="1229786" y="5245100"/>
                  </a:lnTo>
                  <a:lnTo>
                    <a:pt x="1238236" y="5257800"/>
                  </a:lnTo>
                  <a:lnTo>
                    <a:pt x="1247882" y="5269774"/>
                  </a:lnTo>
                  <a:lnTo>
                    <a:pt x="1330431" y="5219700"/>
                  </a:lnTo>
                  <a:lnTo>
                    <a:pt x="1329953" y="5219700"/>
                  </a:lnTo>
                  <a:lnTo>
                    <a:pt x="1321981" y="5206999"/>
                  </a:lnTo>
                  <a:lnTo>
                    <a:pt x="1313531" y="5194300"/>
                  </a:lnTo>
                  <a:close/>
                </a:path>
                <a:path w="4534534" h="5334000">
                  <a:moveTo>
                    <a:pt x="1238236" y="5257799"/>
                  </a:moveTo>
                  <a:close/>
                </a:path>
                <a:path w="4534534" h="5334000">
                  <a:moveTo>
                    <a:pt x="1229786" y="5245100"/>
                  </a:moveTo>
                  <a:lnTo>
                    <a:pt x="1228006" y="5245100"/>
                  </a:lnTo>
                  <a:lnTo>
                    <a:pt x="1238236" y="5257799"/>
                  </a:lnTo>
                  <a:lnTo>
                    <a:pt x="1229786" y="5245100"/>
                  </a:lnTo>
                  <a:close/>
                </a:path>
                <a:path w="4534534" h="5334000">
                  <a:moveTo>
                    <a:pt x="2208677" y="5130850"/>
                  </a:moveTo>
                  <a:lnTo>
                    <a:pt x="2178549" y="5143500"/>
                  </a:lnTo>
                  <a:lnTo>
                    <a:pt x="2206120" y="5232400"/>
                  </a:lnTo>
                  <a:lnTo>
                    <a:pt x="2236005" y="5219700"/>
                  </a:lnTo>
                  <a:lnTo>
                    <a:pt x="2236232" y="5219700"/>
                  </a:lnTo>
                  <a:lnTo>
                    <a:pt x="2208677" y="5130850"/>
                  </a:lnTo>
                  <a:close/>
                </a:path>
                <a:path w="4534534" h="5334000">
                  <a:moveTo>
                    <a:pt x="2236005" y="5219700"/>
                  </a:moveTo>
                  <a:lnTo>
                    <a:pt x="2221175" y="5226050"/>
                  </a:lnTo>
                  <a:lnTo>
                    <a:pt x="2236032" y="5219784"/>
                  </a:lnTo>
                  <a:close/>
                </a:path>
                <a:path w="4534534" h="5334000">
                  <a:moveTo>
                    <a:pt x="2236232" y="5219700"/>
                  </a:moveTo>
                  <a:lnTo>
                    <a:pt x="2236005" y="5219700"/>
                  </a:lnTo>
                  <a:lnTo>
                    <a:pt x="2236232" y="5219700"/>
                  </a:lnTo>
                  <a:close/>
                </a:path>
                <a:path w="4534534" h="5334000">
                  <a:moveTo>
                    <a:pt x="1321981" y="5206999"/>
                  </a:moveTo>
                  <a:lnTo>
                    <a:pt x="1329953" y="5219700"/>
                  </a:lnTo>
                  <a:lnTo>
                    <a:pt x="1330296" y="5219496"/>
                  </a:lnTo>
                  <a:lnTo>
                    <a:pt x="1321981" y="5206999"/>
                  </a:lnTo>
                  <a:close/>
                </a:path>
                <a:path w="4534534" h="5334000">
                  <a:moveTo>
                    <a:pt x="1330296" y="5219496"/>
                  </a:moveTo>
                  <a:lnTo>
                    <a:pt x="1329953" y="5219700"/>
                  </a:lnTo>
                  <a:lnTo>
                    <a:pt x="1330431" y="5219700"/>
                  </a:lnTo>
                  <a:lnTo>
                    <a:pt x="1330296" y="5219496"/>
                  </a:lnTo>
                  <a:close/>
                </a:path>
                <a:path w="4534534" h="5334000">
                  <a:moveTo>
                    <a:pt x="1399694" y="5143500"/>
                  </a:moveTo>
                  <a:lnTo>
                    <a:pt x="1314009" y="5194300"/>
                  </a:lnTo>
                  <a:lnTo>
                    <a:pt x="1321981" y="5207000"/>
                  </a:lnTo>
                  <a:lnTo>
                    <a:pt x="1330296" y="5219496"/>
                  </a:lnTo>
                  <a:lnTo>
                    <a:pt x="1415638" y="5168900"/>
                  </a:lnTo>
                  <a:lnTo>
                    <a:pt x="1413485" y="5168900"/>
                  </a:lnTo>
                  <a:lnTo>
                    <a:pt x="1407666" y="5156200"/>
                  </a:lnTo>
                  <a:lnTo>
                    <a:pt x="1399694" y="5143500"/>
                  </a:lnTo>
                  <a:close/>
                </a:path>
                <a:path w="4534534" h="5334000">
                  <a:moveTo>
                    <a:pt x="1321981" y="5206999"/>
                  </a:moveTo>
                  <a:close/>
                </a:path>
                <a:path w="4534534" h="5334000">
                  <a:moveTo>
                    <a:pt x="1314009" y="5194300"/>
                  </a:moveTo>
                  <a:lnTo>
                    <a:pt x="1313531" y="5194300"/>
                  </a:lnTo>
                  <a:lnTo>
                    <a:pt x="1321981" y="5206999"/>
                  </a:lnTo>
                  <a:lnTo>
                    <a:pt x="1314009" y="5194300"/>
                  </a:lnTo>
                  <a:close/>
                </a:path>
                <a:path w="4534534" h="5334000">
                  <a:moveTo>
                    <a:pt x="1407666" y="5156200"/>
                  </a:moveTo>
                  <a:lnTo>
                    <a:pt x="1413485" y="5168900"/>
                  </a:lnTo>
                  <a:lnTo>
                    <a:pt x="1415195" y="5168194"/>
                  </a:lnTo>
                  <a:lnTo>
                    <a:pt x="1407666" y="5156200"/>
                  </a:lnTo>
                  <a:close/>
                </a:path>
                <a:path w="4534534" h="5334000">
                  <a:moveTo>
                    <a:pt x="1415195" y="5168194"/>
                  </a:moveTo>
                  <a:lnTo>
                    <a:pt x="1413485" y="5168900"/>
                  </a:lnTo>
                  <a:lnTo>
                    <a:pt x="1415638" y="5168900"/>
                  </a:lnTo>
                  <a:lnTo>
                    <a:pt x="1415195" y="5168194"/>
                  </a:lnTo>
                  <a:close/>
                </a:path>
                <a:path w="4534534" h="5334000">
                  <a:moveTo>
                    <a:pt x="1494260" y="5105400"/>
                  </a:moveTo>
                  <a:lnTo>
                    <a:pt x="1401847" y="5143500"/>
                  </a:lnTo>
                  <a:lnTo>
                    <a:pt x="1407666" y="5156200"/>
                  </a:lnTo>
                  <a:lnTo>
                    <a:pt x="1415195" y="5168194"/>
                  </a:lnTo>
                  <a:lnTo>
                    <a:pt x="1505897" y="5130800"/>
                  </a:lnTo>
                  <a:lnTo>
                    <a:pt x="1504541" y="5130800"/>
                  </a:lnTo>
                  <a:lnTo>
                    <a:pt x="1500078" y="5118100"/>
                  </a:lnTo>
                  <a:lnTo>
                    <a:pt x="1494260" y="5105400"/>
                  </a:lnTo>
                  <a:close/>
                </a:path>
                <a:path w="4534534" h="5334000">
                  <a:moveTo>
                    <a:pt x="1401847" y="5143500"/>
                  </a:moveTo>
                  <a:lnTo>
                    <a:pt x="1399694" y="5143500"/>
                  </a:lnTo>
                  <a:lnTo>
                    <a:pt x="1407666" y="5156200"/>
                  </a:lnTo>
                  <a:lnTo>
                    <a:pt x="1401847" y="5143500"/>
                  </a:lnTo>
                  <a:close/>
                </a:path>
                <a:path w="4534534" h="5334000">
                  <a:moveTo>
                    <a:pt x="2184241" y="5041900"/>
                  </a:moveTo>
                  <a:lnTo>
                    <a:pt x="2153853" y="5041900"/>
                  </a:lnTo>
                  <a:lnTo>
                    <a:pt x="2178411" y="5143500"/>
                  </a:lnTo>
                  <a:lnTo>
                    <a:pt x="2193605" y="5130800"/>
                  </a:lnTo>
                  <a:lnTo>
                    <a:pt x="2208799" y="5130800"/>
                  </a:lnTo>
                  <a:lnTo>
                    <a:pt x="2184241" y="5041900"/>
                  </a:lnTo>
                  <a:close/>
                </a:path>
                <a:path w="4534534" h="5334000">
                  <a:moveTo>
                    <a:pt x="2193605" y="5130800"/>
                  </a:moveTo>
                  <a:lnTo>
                    <a:pt x="2178411" y="5143500"/>
                  </a:lnTo>
                  <a:lnTo>
                    <a:pt x="2178684" y="5143385"/>
                  </a:lnTo>
                  <a:lnTo>
                    <a:pt x="2193605" y="5130800"/>
                  </a:lnTo>
                  <a:close/>
                </a:path>
                <a:path w="4534534" h="5334000">
                  <a:moveTo>
                    <a:pt x="2178684" y="5143385"/>
                  </a:moveTo>
                  <a:lnTo>
                    <a:pt x="2178411" y="5143500"/>
                  </a:lnTo>
                  <a:lnTo>
                    <a:pt x="2178549" y="5143500"/>
                  </a:lnTo>
                  <a:lnTo>
                    <a:pt x="2178684" y="5143385"/>
                  </a:lnTo>
                  <a:close/>
                </a:path>
                <a:path w="4534534" h="5334000">
                  <a:moveTo>
                    <a:pt x="2208661" y="5130800"/>
                  </a:moveTo>
                  <a:lnTo>
                    <a:pt x="2193605" y="5130800"/>
                  </a:lnTo>
                  <a:lnTo>
                    <a:pt x="2178684" y="5143385"/>
                  </a:lnTo>
                  <a:lnTo>
                    <a:pt x="2208661" y="5130800"/>
                  </a:lnTo>
                  <a:close/>
                </a:path>
                <a:path w="4534534" h="5334000">
                  <a:moveTo>
                    <a:pt x="2208661" y="5130800"/>
                  </a:moveTo>
                  <a:lnTo>
                    <a:pt x="2193605" y="5137150"/>
                  </a:lnTo>
                  <a:lnTo>
                    <a:pt x="2208677" y="5130850"/>
                  </a:lnTo>
                  <a:close/>
                </a:path>
                <a:path w="4534534" h="5334000">
                  <a:moveTo>
                    <a:pt x="2208799" y="5130800"/>
                  </a:moveTo>
                  <a:lnTo>
                    <a:pt x="2208661" y="5130800"/>
                  </a:lnTo>
                  <a:lnTo>
                    <a:pt x="2208799" y="5130800"/>
                  </a:lnTo>
                  <a:close/>
                </a:path>
                <a:path w="4534534" h="5334000">
                  <a:moveTo>
                    <a:pt x="1500079" y="5118100"/>
                  </a:moveTo>
                  <a:lnTo>
                    <a:pt x="1504541" y="5130800"/>
                  </a:lnTo>
                  <a:lnTo>
                    <a:pt x="1505749" y="5130477"/>
                  </a:lnTo>
                  <a:lnTo>
                    <a:pt x="1500079" y="5118100"/>
                  </a:lnTo>
                  <a:close/>
                </a:path>
                <a:path w="4534534" h="5334000">
                  <a:moveTo>
                    <a:pt x="1505749" y="5130477"/>
                  </a:moveTo>
                  <a:lnTo>
                    <a:pt x="1504541" y="5130800"/>
                  </a:lnTo>
                  <a:lnTo>
                    <a:pt x="1505897" y="5130800"/>
                  </a:lnTo>
                  <a:lnTo>
                    <a:pt x="1505749" y="5130477"/>
                  </a:lnTo>
                  <a:close/>
                </a:path>
                <a:path w="4534534" h="5334000">
                  <a:moveTo>
                    <a:pt x="1590876" y="5067300"/>
                  </a:moveTo>
                  <a:lnTo>
                    <a:pt x="1495616" y="5105400"/>
                  </a:lnTo>
                  <a:lnTo>
                    <a:pt x="1500079" y="5118100"/>
                  </a:lnTo>
                  <a:lnTo>
                    <a:pt x="1505749" y="5130477"/>
                  </a:lnTo>
                  <a:lnTo>
                    <a:pt x="1599801" y="5105400"/>
                  </a:lnTo>
                  <a:lnTo>
                    <a:pt x="1599140" y="5105400"/>
                  </a:lnTo>
                  <a:lnTo>
                    <a:pt x="1596606" y="5092700"/>
                  </a:lnTo>
                  <a:lnTo>
                    <a:pt x="1595339" y="5092700"/>
                  </a:lnTo>
                  <a:lnTo>
                    <a:pt x="1590876" y="5067300"/>
                  </a:lnTo>
                  <a:close/>
                </a:path>
                <a:path w="4534534" h="5334000">
                  <a:moveTo>
                    <a:pt x="1495616" y="5105400"/>
                  </a:moveTo>
                  <a:lnTo>
                    <a:pt x="1494260" y="5105400"/>
                  </a:lnTo>
                  <a:lnTo>
                    <a:pt x="1500079" y="5118100"/>
                  </a:lnTo>
                  <a:lnTo>
                    <a:pt x="1495616" y="5105400"/>
                  </a:lnTo>
                  <a:close/>
                </a:path>
                <a:path w="4534534" h="5334000">
                  <a:moveTo>
                    <a:pt x="1595339" y="5086352"/>
                  </a:moveTo>
                  <a:lnTo>
                    <a:pt x="1599140" y="5105400"/>
                  </a:lnTo>
                  <a:lnTo>
                    <a:pt x="1599763" y="5105234"/>
                  </a:lnTo>
                  <a:lnTo>
                    <a:pt x="1595339" y="5086352"/>
                  </a:lnTo>
                  <a:close/>
                </a:path>
                <a:path w="4534534" h="5334000">
                  <a:moveTo>
                    <a:pt x="1599763" y="5105234"/>
                  </a:moveTo>
                  <a:lnTo>
                    <a:pt x="1599140" y="5105400"/>
                  </a:lnTo>
                  <a:lnTo>
                    <a:pt x="1599801" y="5105400"/>
                  </a:lnTo>
                  <a:lnTo>
                    <a:pt x="1599763" y="5105234"/>
                  </a:lnTo>
                  <a:close/>
                </a:path>
                <a:path w="4534534" h="5334000">
                  <a:moveTo>
                    <a:pt x="1672019" y="5056574"/>
                  </a:moveTo>
                  <a:lnTo>
                    <a:pt x="1591537" y="5067300"/>
                  </a:lnTo>
                  <a:lnTo>
                    <a:pt x="1595339" y="5086352"/>
                  </a:lnTo>
                  <a:lnTo>
                    <a:pt x="1599763" y="5105234"/>
                  </a:lnTo>
                  <a:lnTo>
                    <a:pt x="1694442" y="5080000"/>
                  </a:lnTo>
                  <a:lnTo>
                    <a:pt x="1690640" y="5067300"/>
                  </a:lnTo>
                  <a:lnTo>
                    <a:pt x="1675788" y="5067299"/>
                  </a:lnTo>
                  <a:lnTo>
                    <a:pt x="1672019" y="5056574"/>
                  </a:lnTo>
                  <a:close/>
                </a:path>
                <a:path w="4534534" h="5334000">
                  <a:moveTo>
                    <a:pt x="1590876" y="5067300"/>
                  </a:moveTo>
                  <a:lnTo>
                    <a:pt x="1595339" y="5092700"/>
                  </a:lnTo>
                  <a:lnTo>
                    <a:pt x="1592707" y="5075117"/>
                  </a:lnTo>
                  <a:lnTo>
                    <a:pt x="1590876" y="5067300"/>
                  </a:lnTo>
                  <a:close/>
                </a:path>
                <a:path w="4534534" h="5334000">
                  <a:moveTo>
                    <a:pt x="1592707" y="5075117"/>
                  </a:moveTo>
                  <a:lnTo>
                    <a:pt x="1595339" y="5092700"/>
                  </a:lnTo>
                  <a:lnTo>
                    <a:pt x="1596606" y="5092700"/>
                  </a:lnTo>
                  <a:lnTo>
                    <a:pt x="1595339" y="5086352"/>
                  </a:lnTo>
                  <a:lnTo>
                    <a:pt x="1592707" y="5075117"/>
                  </a:lnTo>
                  <a:close/>
                </a:path>
                <a:path w="4534534" h="5334000">
                  <a:moveTo>
                    <a:pt x="1705493" y="5054600"/>
                  </a:moveTo>
                  <a:lnTo>
                    <a:pt x="1690640" y="5067300"/>
                  </a:lnTo>
                  <a:lnTo>
                    <a:pt x="1694442" y="5080000"/>
                  </a:lnTo>
                  <a:lnTo>
                    <a:pt x="1711065" y="5080000"/>
                  </a:lnTo>
                  <a:lnTo>
                    <a:pt x="1705493" y="5054600"/>
                  </a:lnTo>
                  <a:close/>
                </a:path>
                <a:path w="4534534" h="5334000">
                  <a:moveTo>
                    <a:pt x="1591537" y="5067300"/>
                  </a:moveTo>
                  <a:lnTo>
                    <a:pt x="1590876" y="5067300"/>
                  </a:lnTo>
                  <a:lnTo>
                    <a:pt x="1592707" y="5075117"/>
                  </a:lnTo>
                  <a:lnTo>
                    <a:pt x="1591537" y="5067300"/>
                  </a:lnTo>
                  <a:close/>
                </a:path>
                <a:path w="4534534" h="5334000">
                  <a:moveTo>
                    <a:pt x="1686839" y="5054600"/>
                  </a:moveTo>
                  <a:lnTo>
                    <a:pt x="1672019" y="5056574"/>
                  </a:lnTo>
                  <a:lnTo>
                    <a:pt x="1675788" y="5067300"/>
                  </a:lnTo>
                  <a:lnTo>
                    <a:pt x="1688955" y="5061670"/>
                  </a:lnTo>
                  <a:lnTo>
                    <a:pt x="1686839" y="5054600"/>
                  </a:lnTo>
                  <a:close/>
                </a:path>
                <a:path w="4534534" h="5334000">
                  <a:moveTo>
                    <a:pt x="1688955" y="5061670"/>
                  </a:moveTo>
                  <a:lnTo>
                    <a:pt x="1675788" y="5067300"/>
                  </a:lnTo>
                  <a:lnTo>
                    <a:pt x="1690640" y="5067299"/>
                  </a:lnTo>
                  <a:lnTo>
                    <a:pt x="1688955" y="5061670"/>
                  </a:lnTo>
                  <a:close/>
                </a:path>
                <a:path w="4534534" h="5334000">
                  <a:moveTo>
                    <a:pt x="1705493" y="5054600"/>
                  </a:moveTo>
                  <a:lnTo>
                    <a:pt x="1686839" y="5054600"/>
                  </a:lnTo>
                  <a:lnTo>
                    <a:pt x="1688955" y="5061670"/>
                  </a:lnTo>
                  <a:lnTo>
                    <a:pt x="1705493" y="5054600"/>
                  </a:lnTo>
                  <a:close/>
                </a:path>
                <a:path w="4534534" h="5334000">
                  <a:moveTo>
                    <a:pt x="1674282" y="4965796"/>
                  </a:moveTo>
                  <a:lnTo>
                    <a:pt x="1644544" y="4978400"/>
                  </a:lnTo>
                  <a:lnTo>
                    <a:pt x="1672019" y="5056574"/>
                  </a:lnTo>
                  <a:lnTo>
                    <a:pt x="1686839" y="5054600"/>
                  </a:lnTo>
                  <a:lnTo>
                    <a:pt x="1705493" y="5054600"/>
                  </a:lnTo>
                  <a:lnTo>
                    <a:pt x="1674282" y="4965796"/>
                  </a:lnTo>
                  <a:close/>
                </a:path>
                <a:path w="4534534" h="5334000">
                  <a:moveTo>
                    <a:pt x="2150970" y="4940416"/>
                  </a:moveTo>
                  <a:lnTo>
                    <a:pt x="2121377" y="4953000"/>
                  </a:lnTo>
                  <a:lnTo>
                    <a:pt x="2154272" y="5041900"/>
                  </a:lnTo>
                  <a:lnTo>
                    <a:pt x="2183822" y="5029200"/>
                  </a:lnTo>
                  <a:lnTo>
                    <a:pt x="2150970" y="4940416"/>
                  </a:lnTo>
                  <a:close/>
                </a:path>
                <a:path w="4534534" h="5334000">
                  <a:moveTo>
                    <a:pt x="2183822" y="5029200"/>
                  </a:moveTo>
                  <a:lnTo>
                    <a:pt x="2169047" y="5041900"/>
                  </a:lnTo>
                  <a:lnTo>
                    <a:pt x="2184062" y="5041900"/>
                  </a:lnTo>
                  <a:lnTo>
                    <a:pt x="2183822" y="5029200"/>
                  </a:lnTo>
                  <a:close/>
                </a:path>
                <a:path w="4534534" h="5334000">
                  <a:moveTo>
                    <a:pt x="1647931" y="4876800"/>
                  </a:moveTo>
                  <a:lnTo>
                    <a:pt x="1632815" y="4883150"/>
                  </a:lnTo>
                  <a:lnTo>
                    <a:pt x="1618477" y="4889500"/>
                  </a:lnTo>
                  <a:lnTo>
                    <a:pt x="1617700" y="4889500"/>
                  </a:lnTo>
                  <a:lnTo>
                    <a:pt x="1644280" y="4978400"/>
                  </a:lnTo>
                  <a:lnTo>
                    <a:pt x="1674248" y="4965700"/>
                  </a:lnTo>
                  <a:lnTo>
                    <a:pt x="1674512" y="4965700"/>
                  </a:lnTo>
                  <a:lnTo>
                    <a:pt x="1651729" y="4889500"/>
                  </a:lnTo>
                  <a:lnTo>
                    <a:pt x="1618477" y="4889500"/>
                  </a:lnTo>
                  <a:lnTo>
                    <a:pt x="1618354" y="4889225"/>
                  </a:lnTo>
                  <a:lnTo>
                    <a:pt x="1651646" y="4889225"/>
                  </a:lnTo>
                  <a:lnTo>
                    <a:pt x="1647931" y="4876800"/>
                  </a:lnTo>
                  <a:close/>
                </a:path>
                <a:path w="4534534" h="5334000">
                  <a:moveTo>
                    <a:pt x="1674248" y="4965700"/>
                  </a:moveTo>
                  <a:lnTo>
                    <a:pt x="1659400" y="4972048"/>
                  </a:lnTo>
                  <a:lnTo>
                    <a:pt x="1674282" y="4965796"/>
                  </a:lnTo>
                  <a:close/>
                </a:path>
                <a:path w="4534534" h="5334000">
                  <a:moveTo>
                    <a:pt x="1674512" y="4965700"/>
                  </a:moveTo>
                  <a:lnTo>
                    <a:pt x="1674248" y="4965700"/>
                  </a:lnTo>
                  <a:lnTo>
                    <a:pt x="1674512" y="4965700"/>
                  </a:lnTo>
                  <a:close/>
                </a:path>
                <a:path w="4534534" h="5334000">
                  <a:moveTo>
                    <a:pt x="2124507" y="4851419"/>
                  </a:moveTo>
                  <a:lnTo>
                    <a:pt x="2094311" y="4864100"/>
                  </a:lnTo>
                  <a:lnTo>
                    <a:pt x="2121056" y="4953000"/>
                  </a:lnTo>
                  <a:lnTo>
                    <a:pt x="2150926" y="4940300"/>
                  </a:lnTo>
                  <a:lnTo>
                    <a:pt x="2151247" y="4940300"/>
                  </a:lnTo>
                  <a:lnTo>
                    <a:pt x="2124507" y="4851419"/>
                  </a:lnTo>
                  <a:close/>
                </a:path>
                <a:path w="4534534" h="5334000">
                  <a:moveTo>
                    <a:pt x="2150926" y="4940300"/>
                  </a:moveTo>
                  <a:lnTo>
                    <a:pt x="2136155" y="4946648"/>
                  </a:lnTo>
                  <a:lnTo>
                    <a:pt x="2150970" y="4940416"/>
                  </a:lnTo>
                  <a:close/>
                </a:path>
                <a:path w="4534534" h="5334000">
                  <a:moveTo>
                    <a:pt x="2151247" y="4940300"/>
                  </a:moveTo>
                  <a:lnTo>
                    <a:pt x="2150926" y="4940300"/>
                  </a:lnTo>
                  <a:lnTo>
                    <a:pt x="2151247" y="4940300"/>
                  </a:lnTo>
                  <a:close/>
                </a:path>
                <a:path w="4534534" h="5334000">
                  <a:moveTo>
                    <a:pt x="1632815" y="4883150"/>
                  </a:moveTo>
                  <a:lnTo>
                    <a:pt x="1618354" y="4889225"/>
                  </a:lnTo>
                  <a:lnTo>
                    <a:pt x="1618477" y="4889500"/>
                  </a:lnTo>
                  <a:lnTo>
                    <a:pt x="1632815" y="4883150"/>
                  </a:lnTo>
                  <a:close/>
                </a:path>
                <a:path w="4534534" h="5334000">
                  <a:moveTo>
                    <a:pt x="1607243" y="4787994"/>
                  </a:moveTo>
                  <a:lnTo>
                    <a:pt x="1578524" y="4800600"/>
                  </a:lnTo>
                  <a:lnTo>
                    <a:pt x="1618354" y="4889225"/>
                  </a:lnTo>
                  <a:lnTo>
                    <a:pt x="1632815" y="4883150"/>
                  </a:lnTo>
                  <a:lnTo>
                    <a:pt x="1647154" y="4876800"/>
                  </a:lnTo>
                  <a:lnTo>
                    <a:pt x="1607243" y="4787994"/>
                  </a:lnTo>
                  <a:close/>
                </a:path>
                <a:path w="4534534" h="5334000">
                  <a:moveTo>
                    <a:pt x="2098922" y="4762500"/>
                  </a:moveTo>
                  <a:lnTo>
                    <a:pt x="2068628" y="4762500"/>
                  </a:lnTo>
                  <a:lnTo>
                    <a:pt x="2094259" y="4864100"/>
                  </a:lnTo>
                  <a:lnTo>
                    <a:pt x="2109406" y="4851400"/>
                  </a:lnTo>
                  <a:lnTo>
                    <a:pt x="2124553" y="4851400"/>
                  </a:lnTo>
                  <a:lnTo>
                    <a:pt x="2098922" y="4762500"/>
                  </a:lnTo>
                  <a:close/>
                </a:path>
                <a:path w="4534534" h="5334000">
                  <a:moveTo>
                    <a:pt x="2109406" y="4851400"/>
                  </a:moveTo>
                  <a:lnTo>
                    <a:pt x="2094259" y="4864100"/>
                  </a:lnTo>
                  <a:lnTo>
                    <a:pt x="2109406" y="4851400"/>
                  </a:lnTo>
                  <a:close/>
                </a:path>
                <a:path w="4534534" h="5334000">
                  <a:moveTo>
                    <a:pt x="2094362" y="4864057"/>
                  </a:moveTo>
                  <a:close/>
                </a:path>
                <a:path w="4534534" h="5334000">
                  <a:moveTo>
                    <a:pt x="2124502" y="4851400"/>
                  </a:moveTo>
                  <a:lnTo>
                    <a:pt x="2109406" y="4851400"/>
                  </a:lnTo>
                  <a:lnTo>
                    <a:pt x="2094362" y="4864057"/>
                  </a:lnTo>
                  <a:lnTo>
                    <a:pt x="2124502" y="4851400"/>
                  </a:lnTo>
                  <a:close/>
                </a:path>
                <a:path w="4534534" h="5334000">
                  <a:moveTo>
                    <a:pt x="2124502" y="4851400"/>
                  </a:moveTo>
                  <a:lnTo>
                    <a:pt x="2109408" y="4857749"/>
                  </a:lnTo>
                  <a:lnTo>
                    <a:pt x="2124507" y="4851419"/>
                  </a:lnTo>
                  <a:close/>
                </a:path>
                <a:path w="4534534" h="5334000">
                  <a:moveTo>
                    <a:pt x="2124553" y="4851400"/>
                  </a:moveTo>
                  <a:close/>
                </a:path>
                <a:path w="4534534" h="5334000">
                  <a:moveTo>
                    <a:pt x="1571428" y="4699000"/>
                  </a:moveTo>
                  <a:lnTo>
                    <a:pt x="1542232" y="4699000"/>
                  </a:lnTo>
                  <a:lnTo>
                    <a:pt x="1578264" y="4800600"/>
                  </a:lnTo>
                  <a:lnTo>
                    <a:pt x="1592862" y="4787900"/>
                  </a:lnTo>
                  <a:lnTo>
                    <a:pt x="1607460" y="4787900"/>
                  </a:lnTo>
                  <a:lnTo>
                    <a:pt x="1571428" y="4699000"/>
                  </a:lnTo>
                  <a:close/>
                </a:path>
                <a:path w="4534534" h="5334000">
                  <a:moveTo>
                    <a:pt x="1592862" y="4787900"/>
                  </a:moveTo>
                  <a:lnTo>
                    <a:pt x="1578264" y="4800600"/>
                  </a:lnTo>
                  <a:lnTo>
                    <a:pt x="1578774" y="4800378"/>
                  </a:lnTo>
                  <a:lnTo>
                    <a:pt x="1592862" y="4787900"/>
                  </a:lnTo>
                  <a:close/>
                </a:path>
                <a:path w="4534534" h="5334000">
                  <a:moveTo>
                    <a:pt x="1578774" y="4800378"/>
                  </a:moveTo>
                  <a:lnTo>
                    <a:pt x="1578264" y="4800600"/>
                  </a:lnTo>
                  <a:lnTo>
                    <a:pt x="1578524" y="4800600"/>
                  </a:lnTo>
                  <a:lnTo>
                    <a:pt x="1578774" y="4800378"/>
                  </a:lnTo>
                  <a:close/>
                </a:path>
                <a:path w="4534534" h="5334000">
                  <a:moveTo>
                    <a:pt x="1607201" y="4787900"/>
                  </a:moveTo>
                  <a:lnTo>
                    <a:pt x="1592862" y="4787900"/>
                  </a:lnTo>
                  <a:lnTo>
                    <a:pt x="1578774" y="4800378"/>
                  </a:lnTo>
                  <a:lnTo>
                    <a:pt x="1607201" y="4787900"/>
                  </a:lnTo>
                  <a:close/>
                </a:path>
                <a:path w="4534534" h="5334000">
                  <a:moveTo>
                    <a:pt x="1607201" y="4787900"/>
                  </a:moveTo>
                  <a:lnTo>
                    <a:pt x="1592867" y="4794248"/>
                  </a:lnTo>
                  <a:lnTo>
                    <a:pt x="1607243" y="4787994"/>
                  </a:lnTo>
                  <a:close/>
                </a:path>
                <a:path w="4534534" h="5334000">
                  <a:moveTo>
                    <a:pt x="1607460" y="4787900"/>
                  </a:moveTo>
                  <a:lnTo>
                    <a:pt x="1607201" y="4787900"/>
                  </a:lnTo>
                  <a:lnTo>
                    <a:pt x="1607460" y="4787900"/>
                  </a:lnTo>
                  <a:close/>
                </a:path>
                <a:path w="4534534" h="5334000">
                  <a:moveTo>
                    <a:pt x="2068747" y="4660906"/>
                  </a:moveTo>
                  <a:lnTo>
                    <a:pt x="2038875" y="4673600"/>
                  </a:lnTo>
                  <a:lnTo>
                    <a:pt x="2068840" y="4762500"/>
                  </a:lnTo>
                  <a:lnTo>
                    <a:pt x="2098710" y="4762500"/>
                  </a:lnTo>
                  <a:lnTo>
                    <a:pt x="2068747" y="4660906"/>
                  </a:lnTo>
                  <a:close/>
                </a:path>
                <a:path w="4534534" h="5334000">
                  <a:moveTo>
                    <a:pt x="1539075" y="4597400"/>
                  </a:moveTo>
                  <a:lnTo>
                    <a:pt x="1524265" y="4610100"/>
                  </a:lnTo>
                  <a:lnTo>
                    <a:pt x="1509455" y="4610100"/>
                  </a:lnTo>
                  <a:lnTo>
                    <a:pt x="1542020" y="4699000"/>
                  </a:lnTo>
                  <a:lnTo>
                    <a:pt x="1571640" y="4699000"/>
                  </a:lnTo>
                  <a:lnTo>
                    <a:pt x="1543145" y="4610100"/>
                  </a:lnTo>
                  <a:lnTo>
                    <a:pt x="1509888" y="4610100"/>
                  </a:lnTo>
                  <a:lnTo>
                    <a:pt x="1509819" y="4609944"/>
                  </a:lnTo>
                  <a:lnTo>
                    <a:pt x="1543095" y="4609944"/>
                  </a:lnTo>
                  <a:lnTo>
                    <a:pt x="1539075" y="4597400"/>
                  </a:lnTo>
                  <a:close/>
                </a:path>
                <a:path w="4534534" h="5334000">
                  <a:moveTo>
                    <a:pt x="2039138" y="4572030"/>
                  </a:moveTo>
                  <a:lnTo>
                    <a:pt x="2009222" y="4584700"/>
                  </a:lnTo>
                  <a:lnTo>
                    <a:pt x="2038857" y="4673600"/>
                  </a:lnTo>
                  <a:lnTo>
                    <a:pt x="2068763" y="4660900"/>
                  </a:lnTo>
                  <a:lnTo>
                    <a:pt x="2039138" y="4572030"/>
                  </a:lnTo>
                  <a:close/>
                </a:path>
                <a:path w="4534534" h="5334000">
                  <a:moveTo>
                    <a:pt x="1524265" y="4603750"/>
                  </a:moveTo>
                  <a:lnTo>
                    <a:pt x="1509819" y="4609944"/>
                  </a:lnTo>
                  <a:lnTo>
                    <a:pt x="1509888" y="4610100"/>
                  </a:lnTo>
                  <a:lnTo>
                    <a:pt x="1524265" y="4603750"/>
                  </a:lnTo>
                  <a:close/>
                </a:path>
                <a:path w="4534534" h="5334000">
                  <a:moveTo>
                    <a:pt x="1538234" y="4597760"/>
                  </a:moveTo>
                  <a:lnTo>
                    <a:pt x="1524265" y="4603750"/>
                  </a:lnTo>
                  <a:lnTo>
                    <a:pt x="1509888" y="4610100"/>
                  </a:lnTo>
                  <a:lnTo>
                    <a:pt x="1524265" y="4610100"/>
                  </a:lnTo>
                  <a:lnTo>
                    <a:pt x="1538234" y="4597760"/>
                  </a:lnTo>
                  <a:close/>
                </a:path>
                <a:path w="4534534" h="5334000">
                  <a:moveTo>
                    <a:pt x="1539075" y="4597400"/>
                  </a:moveTo>
                  <a:lnTo>
                    <a:pt x="1538234" y="4597760"/>
                  </a:lnTo>
                  <a:lnTo>
                    <a:pt x="1524265" y="4610100"/>
                  </a:lnTo>
                  <a:lnTo>
                    <a:pt x="1539075" y="4597400"/>
                  </a:lnTo>
                  <a:close/>
                </a:path>
                <a:path w="4534534" h="5334000">
                  <a:moveTo>
                    <a:pt x="1499321" y="4508529"/>
                  </a:moveTo>
                  <a:lnTo>
                    <a:pt x="1470553" y="4521200"/>
                  </a:lnTo>
                  <a:lnTo>
                    <a:pt x="1509819" y="4609944"/>
                  </a:lnTo>
                  <a:lnTo>
                    <a:pt x="1524265" y="4603750"/>
                  </a:lnTo>
                  <a:lnTo>
                    <a:pt x="1538642" y="4597400"/>
                  </a:lnTo>
                  <a:lnTo>
                    <a:pt x="1499321" y="4508529"/>
                  </a:lnTo>
                  <a:close/>
                </a:path>
                <a:path w="4534534" h="5334000">
                  <a:moveTo>
                    <a:pt x="1539075" y="4597400"/>
                  </a:moveTo>
                  <a:lnTo>
                    <a:pt x="1538642" y="4597400"/>
                  </a:lnTo>
                  <a:lnTo>
                    <a:pt x="1538234" y="4597760"/>
                  </a:lnTo>
                  <a:lnTo>
                    <a:pt x="1539075" y="4597400"/>
                  </a:lnTo>
                  <a:close/>
                </a:path>
                <a:path w="4534534" h="5334000">
                  <a:moveTo>
                    <a:pt x="2011251" y="4483177"/>
                  </a:moveTo>
                  <a:lnTo>
                    <a:pt x="1981156" y="4495800"/>
                  </a:lnTo>
                  <a:lnTo>
                    <a:pt x="2009140" y="4584700"/>
                  </a:lnTo>
                  <a:lnTo>
                    <a:pt x="2039128" y="4572000"/>
                  </a:lnTo>
                  <a:lnTo>
                    <a:pt x="2011251" y="4483177"/>
                  </a:lnTo>
                  <a:close/>
                </a:path>
                <a:path w="4534534" h="5334000">
                  <a:moveTo>
                    <a:pt x="2039128" y="4572000"/>
                  </a:moveTo>
                  <a:lnTo>
                    <a:pt x="2024174" y="4578350"/>
                  </a:lnTo>
                  <a:lnTo>
                    <a:pt x="2039138" y="4572030"/>
                  </a:lnTo>
                  <a:close/>
                </a:path>
                <a:path w="4534534" h="5334000">
                  <a:moveTo>
                    <a:pt x="2039211" y="4572000"/>
                  </a:moveTo>
                  <a:close/>
                </a:path>
                <a:path w="4534534" h="5334000">
                  <a:moveTo>
                    <a:pt x="1461210" y="4419600"/>
                  </a:moveTo>
                  <a:lnTo>
                    <a:pt x="1446752" y="4432300"/>
                  </a:lnTo>
                  <a:lnTo>
                    <a:pt x="1432295" y="4432300"/>
                  </a:lnTo>
                  <a:lnTo>
                    <a:pt x="1470473" y="4521200"/>
                  </a:lnTo>
                  <a:lnTo>
                    <a:pt x="1499308" y="4508500"/>
                  </a:lnTo>
                  <a:lnTo>
                    <a:pt x="1461210" y="4419600"/>
                  </a:lnTo>
                  <a:close/>
                </a:path>
                <a:path w="4534534" h="5334000">
                  <a:moveTo>
                    <a:pt x="1499308" y="4508500"/>
                  </a:moveTo>
                  <a:lnTo>
                    <a:pt x="1484916" y="4514856"/>
                  </a:lnTo>
                  <a:lnTo>
                    <a:pt x="1499321" y="4508529"/>
                  </a:lnTo>
                  <a:close/>
                </a:path>
                <a:path w="4534534" h="5334000">
                  <a:moveTo>
                    <a:pt x="1499388" y="4508500"/>
                  </a:moveTo>
                  <a:close/>
                </a:path>
                <a:path w="4534534" h="5334000">
                  <a:moveTo>
                    <a:pt x="1987989" y="4381500"/>
                  </a:moveTo>
                  <a:lnTo>
                    <a:pt x="1987827" y="4381500"/>
                  </a:lnTo>
                  <a:lnTo>
                    <a:pt x="1972872" y="4394200"/>
                  </a:lnTo>
                  <a:lnTo>
                    <a:pt x="1957626" y="4394200"/>
                  </a:lnTo>
                  <a:lnTo>
                    <a:pt x="1980946" y="4495800"/>
                  </a:lnTo>
                  <a:lnTo>
                    <a:pt x="1996191" y="4483100"/>
                  </a:lnTo>
                  <a:lnTo>
                    <a:pt x="2011437" y="4483100"/>
                  </a:lnTo>
                  <a:lnTo>
                    <a:pt x="1988117" y="4394200"/>
                  </a:lnTo>
                  <a:lnTo>
                    <a:pt x="1987989" y="4381500"/>
                  </a:lnTo>
                  <a:close/>
                </a:path>
                <a:path w="4534534" h="5334000">
                  <a:moveTo>
                    <a:pt x="1996191" y="4483100"/>
                  </a:moveTo>
                  <a:lnTo>
                    <a:pt x="1980946" y="4495800"/>
                  </a:lnTo>
                  <a:lnTo>
                    <a:pt x="1981360" y="4495627"/>
                  </a:lnTo>
                  <a:lnTo>
                    <a:pt x="1996191" y="4483100"/>
                  </a:lnTo>
                  <a:close/>
                </a:path>
                <a:path w="4534534" h="5334000">
                  <a:moveTo>
                    <a:pt x="1981360" y="4495627"/>
                  </a:moveTo>
                  <a:lnTo>
                    <a:pt x="1980946" y="4495800"/>
                  </a:lnTo>
                  <a:lnTo>
                    <a:pt x="1981156" y="4495800"/>
                  </a:lnTo>
                  <a:lnTo>
                    <a:pt x="1981360" y="4495627"/>
                  </a:lnTo>
                  <a:close/>
                </a:path>
                <a:path w="4534534" h="5334000">
                  <a:moveTo>
                    <a:pt x="2011227" y="4483100"/>
                  </a:moveTo>
                  <a:lnTo>
                    <a:pt x="1996191" y="4483100"/>
                  </a:lnTo>
                  <a:lnTo>
                    <a:pt x="1981360" y="4495627"/>
                  </a:lnTo>
                  <a:lnTo>
                    <a:pt x="2011227" y="4483100"/>
                  </a:lnTo>
                  <a:close/>
                </a:path>
                <a:path w="4534534" h="5334000">
                  <a:moveTo>
                    <a:pt x="2011227" y="4483100"/>
                  </a:moveTo>
                  <a:lnTo>
                    <a:pt x="1996185" y="4489452"/>
                  </a:lnTo>
                  <a:lnTo>
                    <a:pt x="2011251" y="4483177"/>
                  </a:lnTo>
                  <a:close/>
                </a:path>
                <a:path w="4534534" h="5334000">
                  <a:moveTo>
                    <a:pt x="2011437" y="4483100"/>
                  </a:moveTo>
                  <a:lnTo>
                    <a:pt x="2011227" y="4483100"/>
                  </a:lnTo>
                  <a:lnTo>
                    <a:pt x="2011437" y="4483100"/>
                  </a:lnTo>
                  <a:close/>
                </a:path>
                <a:path w="4534534" h="5334000">
                  <a:moveTo>
                    <a:pt x="1432365" y="4432269"/>
                  </a:moveTo>
                  <a:close/>
                </a:path>
                <a:path w="4534534" h="5334000">
                  <a:moveTo>
                    <a:pt x="1446751" y="4425950"/>
                  </a:moveTo>
                  <a:lnTo>
                    <a:pt x="1432365" y="4432269"/>
                  </a:lnTo>
                  <a:lnTo>
                    <a:pt x="1446751" y="4425950"/>
                  </a:lnTo>
                  <a:close/>
                </a:path>
                <a:path w="4534534" h="5334000">
                  <a:moveTo>
                    <a:pt x="1461043" y="4419673"/>
                  </a:moveTo>
                  <a:lnTo>
                    <a:pt x="1432378" y="4432300"/>
                  </a:lnTo>
                  <a:lnTo>
                    <a:pt x="1446752" y="4432300"/>
                  </a:lnTo>
                  <a:lnTo>
                    <a:pt x="1461043" y="4419673"/>
                  </a:lnTo>
                  <a:close/>
                </a:path>
                <a:path w="4534534" h="5334000">
                  <a:moveTo>
                    <a:pt x="1461210" y="4419600"/>
                  </a:moveTo>
                  <a:lnTo>
                    <a:pt x="1461043" y="4419673"/>
                  </a:lnTo>
                  <a:lnTo>
                    <a:pt x="1446752" y="4432300"/>
                  </a:lnTo>
                  <a:lnTo>
                    <a:pt x="1461210" y="4419600"/>
                  </a:lnTo>
                  <a:close/>
                </a:path>
                <a:path w="4534534" h="5334000">
                  <a:moveTo>
                    <a:pt x="1421774" y="4330751"/>
                  </a:moveTo>
                  <a:lnTo>
                    <a:pt x="1393003" y="4343400"/>
                  </a:lnTo>
                  <a:lnTo>
                    <a:pt x="1432365" y="4432269"/>
                  </a:lnTo>
                  <a:lnTo>
                    <a:pt x="1461126" y="4419600"/>
                  </a:lnTo>
                  <a:lnTo>
                    <a:pt x="1421774" y="4330751"/>
                  </a:lnTo>
                  <a:close/>
                </a:path>
                <a:path w="4534534" h="5334000">
                  <a:moveTo>
                    <a:pt x="1461210" y="4419600"/>
                  </a:moveTo>
                  <a:lnTo>
                    <a:pt x="1461043" y="4419673"/>
                  </a:lnTo>
                  <a:lnTo>
                    <a:pt x="1461210" y="4419600"/>
                  </a:lnTo>
                  <a:close/>
                </a:path>
                <a:path w="4534534" h="5334000">
                  <a:moveTo>
                    <a:pt x="1958233" y="4292600"/>
                  </a:moveTo>
                  <a:lnTo>
                    <a:pt x="1943278" y="4305300"/>
                  </a:lnTo>
                  <a:lnTo>
                    <a:pt x="1928323" y="4305300"/>
                  </a:lnTo>
                  <a:lnTo>
                    <a:pt x="1957917" y="4394200"/>
                  </a:lnTo>
                  <a:lnTo>
                    <a:pt x="1987827" y="4381500"/>
                  </a:lnTo>
                  <a:lnTo>
                    <a:pt x="1962461" y="4305300"/>
                  </a:lnTo>
                  <a:lnTo>
                    <a:pt x="1928499" y="4305300"/>
                  </a:lnTo>
                  <a:lnTo>
                    <a:pt x="1962439" y="4305235"/>
                  </a:lnTo>
                  <a:lnTo>
                    <a:pt x="1958233" y="4292600"/>
                  </a:lnTo>
                  <a:close/>
                </a:path>
                <a:path w="4534534" h="5334000">
                  <a:moveTo>
                    <a:pt x="1384581" y="4241800"/>
                  </a:moveTo>
                  <a:lnTo>
                    <a:pt x="1355566" y="4254500"/>
                  </a:lnTo>
                  <a:lnTo>
                    <a:pt x="1392862" y="4343400"/>
                  </a:lnTo>
                  <a:lnTo>
                    <a:pt x="1421751" y="4330700"/>
                  </a:lnTo>
                  <a:lnTo>
                    <a:pt x="1421892" y="4330700"/>
                  </a:lnTo>
                  <a:lnTo>
                    <a:pt x="1384581" y="4241800"/>
                  </a:lnTo>
                  <a:close/>
                </a:path>
                <a:path w="4534534" h="5334000">
                  <a:moveTo>
                    <a:pt x="1421751" y="4330700"/>
                  </a:moveTo>
                  <a:lnTo>
                    <a:pt x="1407377" y="4337050"/>
                  </a:lnTo>
                  <a:lnTo>
                    <a:pt x="1421774" y="4330751"/>
                  </a:lnTo>
                  <a:close/>
                </a:path>
                <a:path w="4534534" h="5334000">
                  <a:moveTo>
                    <a:pt x="1421892" y="4330700"/>
                  </a:moveTo>
                  <a:lnTo>
                    <a:pt x="1421751" y="4330700"/>
                  </a:lnTo>
                  <a:lnTo>
                    <a:pt x="1421892" y="4330700"/>
                  </a:lnTo>
                  <a:close/>
                </a:path>
                <a:path w="4534534" h="5334000">
                  <a:moveTo>
                    <a:pt x="1943278" y="4298950"/>
                  </a:moveTo>
                  <a:lnTo>
                    <a:pt x="1928475" y="4305235"/>
                  </a:lnTo>
                  <a:lnTo>
                    <a:pt x="1943278" y="4298950"/>
                  </a:lnTo>
                  <a:close/>
                </a:path>
                <a:path w="4534534" h="5334000">
                  <a:moveTo>
                    <a:pt x="1957886" y="4292747"/>
                  </a:moveTo>
                  <a:lnTo>
                    <a:pt x="1928499" y="4305300"/>
                  </a:lnTo>
                  <a:lnTo>
                    <a:pt x="1943278" y="4305300"/>
                  </a:lnTo>
                  <a:lnTo>
                    <a:pt x="1957886" y="4292747"/>
                  </a:lnTo>
                  <a:close/>
                </a:path>
                <a:path w="4534534" h="5334000">
                  <a:moveTo>
                    <a:pt x="1958233" y="4292600"/>
                  </a:moveTo>
                  <a:lnTo>
                    <a:pt x="1957886" y="4292747"/>
                  </a:lnTo>
                  <a:lnTo>
                    <a:pt x="1943278" y="4305300"/>
                  </a:lnTo>
                  <a:lnTo>
                    <a:pt x="1958233" y="4292600"/>
                  </a:lnTo>
                  <a:close/>
                </a:path>
                <a:path w="4534534" h="5334000">
                  <a:moveTo>
                    <a:pt x="1925283" y="4203803"/>
                  </a:moveTo>
                  <a:lnTo>
                    <a:pt x="1895686" y="4216400"/>
                  </a:lnTo>
                  <a:lnTo>
                    <a:pt x="1928475" y="4305235"/>
                  </a:lnTo>
                  <a:lnTo>
                    <a:pt x="1958058" y="4292600"/>
                  </a:lnTo>
                  <a:lnTo>
                    <a:pt x="1925283" y="4203803"/>
                  </a:lnTo>
                  <a:close/>
                </a:path>
                <a:path w="4534534" h="5334000">
                  <a:moveTo>
                    <a:pt x="1958233" y="4292600"/>
                  </a:moveTo>
                  <a:lnTo>
                    <a:pt x="1958058" y="4292600"/>
                  </a:lnTo>
                  <a:lnTo>
                    <a:pt x="1957886" y="4292747"/>
                  </a:lnTo>
                  <a:lnTo>
                    <a:pt x="1958233" y="4292600"/>
                  </a:lnTo>
                  <a:close/>
                </a:path>
                <a:path w="4534534" h="5334000">
                  <a:moveTo>
                    <a:pt x="1347005" y="4152900"/>
                  </a:moveTo>
                  <a:lnTo>
                    <a:pt x="1318235" y="4165600"/>
                  </a:lnTo>
                  <a:lnTo>
                    <a:pt x="1318007" y="4165600"/>
                  </a:lnTo>
                  <a:lnTo>
                    <a:pt x="1355564" y="4254494"/>
                  </a:lnTo>
                  <a:lnTo>
                    <a:pt x="1384565" y="4241800"/>
                  </a:lnTo>
                  <a:lnTo>
                    <a:pt x="1352371" y="4165600"/>
                  </a:lnTo>
                  <a:lnTo>
                    <a:pt x="1318235" y="4165600"/>
                  </a:lnTo>
                  <a:lnTo>
                    <a:pt x="1352336" y="4165516"/>
                  </a:lnTo>
                  <a:lnTo>
                    <a:pt x="1347005" y="4152900"/>
                  </a:lnTo>
                  <a:close/>
                </a:path>
                <a:path w="4534534" h="5334000">
                  <a:moveTo>
                    <a:pt x="1898080" y="4114800"/>
                  </a:moveTo>
                  <a:lnTo>
                    <a:pt x="1867956" y="4114800"/>
                  </a:lnTo>
                  <a:lnTo>
                    <a:pt x="1895403" y="4216400"/>
                  </a:lnTo>
                  <a:lnTo>
                    <a:pt x="1910465" y="4203700"/>
                  </a:lnTo>
                  <a:lnTo>
                    <a:pt x="1925528" y="4203700"/>
                  </a:lnTo>
                  <a:lnTo>
                    <a:pt x="1898080" y="4114800"/>
                  </a:lnTo>
                  <a:close/>
                </a:path>
                <a:path w="4534534" h="5334000">
                  <a:moveTo>
                    <a:pt x="1910465" y="4203700"/>
                  </a:moveTo>
                  <a:lnTo>
                    <a:pt x="1895403" y="4216400"/>
                  </a:lnTo>
                  <a:lnTo>
                    <a:pt x="1895959" y="4216165"/>
                  </a:lnTo>
                  <a:lnTo>
                    <a:pt x="1910465" y="4203700"/>
                  </a:lnTo>
                  <a:close/>
                </a:path>
                <a:path w="4534534" h="5334000">
                  <a:moveTo>
                    <a:pt x="1895959" y="4216165"/>
                  </a:moveTo>
                  <a:lnTo>
                    <a:pt x="1895403" y="4216400"/>
                  </a:lnTo>
                  <a:lnTo>
                    <a:pt x="1895686" y="4216400"/>
                  </a:lnTo>
                  <a:lnTo>
                    <a:pt x="1895959" y="4216165"/>
                  </a:lnTo>
                  <a:close/>
                </a:path>
                <a:path w="4534534" h="5334000">
                  <a:moveTo>
                    <a:pt x="1925245" y="4203700"/>
                  </a:moveTo>
                  <a:lnTo>
                    <a:pt x="1910465" y="4203700"/>
                  </a:lnTo>
                  <a:lnTo>
                    <a:pt x="1895959" y="4216165"/>
                  </a:lnTo>
                  <a:lnTo>
                    <a:pt x="1925245" y="4203700"/>
                  </a:lnTo>
                  <a:close/>
                </a:path>
                <a:path w="4534534" h="5334000">
                  <a:moveTo>
                    <a:pt x="1925245" y="4203700"/>
                  </a:moveTo>
                  <a:lnTo>
                    <a:pt x="1910461" y="4210051"/>
                  </a:lnTo>
                  <a:lnTo>
                    <a:pt x="1925283" y="4203803"/>
                  </a:lnTo>
                  <a:close/>
                </a:path>
                <a:path w="4534534" h="5334000">
                  <a:moveTo>
                    <a:pt x="1925528" y="4203700"/>
                  </a:moveTo>
                  <a:lnTo>
                    <a:pt x="1925245" y="4203700"/>
                  </a:lnTo>
                  <a:lnTo>
                    <a:pt x="1925528" y="4203700"/>
                  </a:lnTo>
                  <a:close/>
                </a:path>
                <a:path w="4534534" h="5334000">
                  <a:moveTo>
                    <a:pt x="1332506" y="4159250"/>
                  </a:moveTo>
                  <a:lnTo>
                    <a:pt x="1318196" y="4165516"/>
                  </a:lnTo>
                  <a:lnTo>
                    <a:pt x="1332506" y="4159250"/>
                  </a:lnTo>
                  <a:close/>
                </a:path>
                <a:path w="4534534" h="5334000">
                  <a:moveTo>
                    <a:pt x="1306021" y="4064137"/>
                  </a:moveTo>
                  <a:lnTo>
                    <a:pt x="1291686" y="4070350"/>
                  </a:lnTo>
                  <a:lnTo>
                    <a:pt x="1277415" y="4076700"/>
                  </a:lnTo>
                  <a:lnTo>
                    <a:pt x="1318196" y="4165516"/>
                  </a:lnTo>
                  <a:lnTo>
                    <a:pt x="1346777" y="4152900"/>
                  </a:lnTo>
                  <a:lnTo>
                    <a:pt x="1306021" y="4064137"/>
                  </a:lnTo>
                  <a:close/>
                </a:path>
                <a:path w="4534534" h="5334000">
                  <a:moveTo>
                    <a:pt x="1870521" y="4013267"/>
                  </a:moveTo>
                  <a:lnTo>
                    <a:pt x="1840392" y="4025900"/>
                  </a:lnTo>
                  <a:lnTo>
                    <a:pt x="1867962" y="4114800"/>
                  </a:lnTo>
                  <a:lnTo>
                    <a:pt x="1898074" y="4114800"/>
                  </a:lnTo>
                  <a:lnTo>
                    <a:pt x="1870521" y="4013267"/>
                  </a:lnTo>
                  <a:close/>
                </a:path>
                <a:path w="4534534" h="5334000">
                  <a:moveTo>
                    <a:pt x="1271131" y="3975100"/>
                  </a:moveTo>
                  <a:lnTo>
                    <a:pt x="1241884" y="3987800"/>
                  </a:lnTo>
                  <a:lnTo>
                    <a:pt x="1277034" y="4076700"/>
                  </a:lnTo>
                  <a:lnTo>
                    <a:pt x="1291686" y="4064000"/>
                  </a:lnTo>
                  <a:lnTo>
                    <a:pt x="1306338" y="4064000"/>
                  </a:lnTo>
                  <a:lnTo>
                    <a:pt x="1271131" y="3975100"/>
                  </a:lnTo>
                  <a:close/>
                </a:path>
                <a:path w="4534534" h="5334000">
                  <a:moveTo>
                    <a:pt x="1291686" y="4064000"/>
                  </a:moveTo>
                  <a:lnTo>
                    <a:pt x="1277034" y="4076700"/>
                  </a:lnTo>
                  <a:lnTo>
                    <a:pt x="1277776" y="4076378"/>
                  </a:lnTo>
                  <a:lnTo>
                    <a:pt x="1291686" y="4064000"/>
                  </a:lnTo>
                  <a:close/>
                </a:path>
                <a:path w="4534534" h="5334000">
                  <a:moveTo>
                    <a:pt x="1277776" y="4076378"/>
                  </a:moveTo>
                  <a:lnTo>
                    <a:pt x="1277034" y="4076700"/>
                  </a:lnTo>
                  <a:lnTo>
                    <a:pt x="1277415" y="4076700"/>
                  </a:lnTo>
                  <a:lnTo>
                    <a:pt x="1277776" y="4076378"/>
                  </a:lnTo>
                  <a:close/>
                </a:path>
                <a:path w="4534534" h="5334000">
                  <a:moveTo>
                    <a:pt x="1305958" y="4064000"/>
                  </a:moveTo>
                  <a:lnTo>
                    <a:pt x="1291686" y="4064000"/>
                  </a:lnTo>
                  <a:lnTo>
                    <a:pt x="1277776" y="4076378"/>
                  </a:lnTo>
                  <a:lnTo>
                    <a:pt x="1291686" y="4070350"/>
                  </a:lnTo>
                  <a:lnTo>
                    <a:pt x="1305958" y="4064000"/>
                  </a:lnTo>
                  <a:close/>
                </a:path>
                <a:path w="4534534" h="5334000">
                  <a:moveTo>
                    <a:pt x="1305958" y="4064000"/>
                  </a:moveTo>
                  <a:lnTo>
                    <a:pt x="1291686" y="4070350"/>
                  </a:lnTo>
                  <a:lnTo>
                    <a:pt x="1306021" y="4064137"/>
                  </a:lnTo>
                  <a:lnTo>
                    <a:pt x="1305958" y="4064000"/>
                  </a:lnTo>
                  <a:close/>
                </a:path>
                <a:path w="4534534" h="5334000">
                  <a:moveTo>
                    <a:pt x="1306338" y="4064000"/>
                  </a:moveTo>
                  <a:lnTo>
                    <a:pt x="1305958" y="4064000"/>
                  </a:lnTo>
                  <a:lnTo>
                    <a:pt x="1306021" y="4064137"/>
                  </a:lnTo>
                  <a:lnTo>
                    <a:pt x="1306338" y="4064000"/>
                  </a:lnTo>
                  <a:close/>
                </a:path>
                <a:path w="4534534" h="5334000">
                  <a:moveTo>
                    <a:pt x="1847158" y="3924300"/>
                  </a:moveTo>
                  <a:lnTo>
                    <a:pt x="1816899" y="3937000"/>
                  </a:lnTo>
                  <a:lnTo>
                    <a:pt x="1816684" y="3937000"/>
                  </a:lnTo>
                  <a:lnTo>
                    <a:pt x="1840210" y="4025900"/>
                  </a:lnTo>
                  <a:lnTo>
                    <a:pt x="1870503" y="4013200"/>
                  </a:lnTo>
                  <a:lnTo>
                    <a:pt x="1870684" y="4013200"/>
                  </a:lnTo>
                  <a:lnTo>
                    <a:pt x="1850519" y="3937000"/>
                  </a:lnTo>
                  <a:lnTo>
                    <a:pt x="1816899" y="3937000"/>
                  </a:lnTo>
                  <a:lnTo>
                    <a:pt x="1850498" y="3936919"/>
                  </a:lnTo>
                  <a:lnTo>
                    <a:pt x="1847158" y="3924300"/>
                  </a:lnTo>
                  <a:close/>
                </a:path>
                <a:path w="4534534" h="5334000">
                  <a:moveTo>
                    <a:pt x="1870503" y="4013200"/>
                  </a:moveTo>
                  <a:lnTo>
                    <a:pt x="1855447" y="4019550"/>
                  </a:lnTo>
                  <a:lnTo>
                    <a:pt x="1870521" y="4013267"/>
                  </a:lnTo>
                  <a:close/>
                </a:path>
                <a:path w="4534534" h="5334000">
                  <a:moveTo>
                    <a:pt x="1870684" y="4013200"/>
                  </a:moveTo>
                  <a:lnTo>
                    <a:pt x="1870503" y="4013200"/>
                  </a:lnTo>
                  <a:lnTo>
                    <a:pt x="1870684" y="4013200"/>
                  </a:lnTo>
                  <a:close/>
                </a:path>
                <a:path w="4534534" h="5334000">
                  <a:moveTo>
                    <a:pt x="1241876" y="3987778"/>
                  </a:moveTo>
                  <a:close/>
                </a:path>
                <a:path w="4534534" h="5334000">
                  <a:moveTo>
                    <a:pt x="1256479" y="3981450"/>
                  </a:moveTo>
                  <a:lnTo>
                    <a:pt x="1241876" y="3987778"/>
                  </a:lnTo>
                  <a:lnTo>
                    <a:pt x="1256479" y="3981450"/>
                  </a:lnTo>
                  <a:close/>
                </a:path>
                <a:path w="4534534" h="5334000">
                  <a:moveTo>
                    <a:pt x="1235002" y="3886200"/>
                  </a:moveTo>
                  <a:lnTo>
                    <a:pt x="1234807" y="3886200"/>
                  </a:lnTo>
                  <a:lnTo>
                    <a:pt x="1209735" y="3897255"/>
                  </a:lnTo>
                  <a:lnTo>
                    <a:pt x="1241876" y="3987778"/>
                  </a:lnTo>
                  <a:lnTo>
                    <a:pt x="1271075" y="3975100"/>
                  </a:lnTo>
                  <a:lnTo>
                    <a:pt x="1235002" y="3886200"/>
                  </a:lnTo>
                  <a:close/>
                </a:path>
                <a:path w="4534534" h="5334000">
                  <a:moveTo>
                    <a:pt x="1831921" y="3930650"/>
                  </a:moveTo>
                  <a:lnTo>
                    <a:pt x="1816877" y="3936919"/>
                  </a:lnTo>
                  <a:lnTo>
                    <a:pt x="1831921" y="3930650"/>
                  </a:lnTo>
                  <a:close/>
                </a:path>
                <a:path w="4534534" h="5334000">
                  <a:moveTo>
                    <a:pt x="1818670" y="3835400"/>
                  </a:moveTo>
                  <a:lnTo>
                    <a:pt x="1818314" y="3835400"/>
                  </a:lnTo>
                  <a:lnTo>
                    <a:pt x="1791819" y="3846872"/>
                  </a:lnTo>
                  <a:lnTo>
                    <a:pt x="1816877" y="3936919"/>
                  </a:lnTo>
                  <a:lnTo>
                    <a:pt x="1846943" y="3924300"/>
                  </a:lnTo>
                  <a:lnTo>
                    <a:pt x="1818670" y="3835400"/>
                  </a:lnTo>
                  <a:close/>
                </a:path>
                <a:path w="4534534" h="5334000">
                  <a:moveTo>
                    <a:pt x="1195803" y="3784600"/>
                  </a:moveTo>
                  <a:lnTo>
                    <a:pt x="1181402" y="3797300"/>
                  </a:lnTo>
                  <a:lnTo>
                    <a:pt x="1167001" y="3797300"/>
                  </a:lnTo>
                  <a:lnTo>
                    <a:pt x="1206005" y="3898900"/>
                  </a:lnTo>
                  <a:lnTo>
                    <a:pt x="1209735" y="3897255"/>
                  </a:lnTo>
                  <a:lnTo>
                    <a:pt x="1205810" y="3886200"/>
                  </a:lnTo>
                  <a:lnTo>
                    <a:pt x="1234807" y="3886200"/>
                  </a:lnTo>
                  <a:lnTo>
                    <a:pt x="1195803" y="3784600"/>
                  </a:lnTo>
                  <a:close/>
                </a:path>
                <a:path w="4534534" h="5334000">
                  <a:moveTo>
                    <a:pt x="1234807" y="3886200"/>
                  </a:moveTo>
                  <a:lnTo>
                    <a:pt x="1205810" y="3886200"/>
                  </a:lnTo>
                  <a:lnTo>
                    <a:pt x="1209735" y="3897255"/>
                  </a:lnTo>
                  <a:lnTo>
                    <a:pt x="1234807" y="3886200"/>
                  </a:lnTo>
                  <a:close/>
                </a:path>
                <a:path w="4534534" h="5334000">
                  <a:moveTo>
                    <a:pt x="1783561" y="3733800"/>
                  </a:moveTo>
                  <a:lnTo>
                    <a:pt x="1780755" y="3735014"/>
                  </a:lnTo>
                  <a:lnTo>
                    <a:pt x="1783928" y="3746500"/>
                  </a:lnTo>
                  <a:lnTo>
                    <a:pt x="1754231" y="3746500"/>
                  </a:lnTo>
                  <a:lnTo>
                    <a:pt x="1788983" y="3848100"/>
                  </a:lnTo>
                  <a:lnTo>
                    <a:pt x="1791819" y="3846872"/>
                  </a:lnTo>
                  <a:lnTo>
                    <a:pt x="1788626" y="3835400"/>
                  </a:lnTo>
                  <a:lnTo>
                    <a:pt x="1818314" y="3835400"/>
                  </a:lnTo>
                  <a:lnTo>
                    <a:pt x="1787905" y="3746500"/>
                  </a:lnTo>
                  <a:lnTo>
                    <a:pt x="1783928" y="3746500"/>
                  </a:lnTo>
                  <a:lnTo>
                    <a:pt x="1780755" y="3735014"/>
                  </a:lnTo>
                  <a:lnTo>
                    <a:pt x="1783977" y="3735014"/>
                  </a:lnTo>
                  <a:lnTo>
                    <a:pt x="1783561" y="3733800"/>
                  </a:lnTo>
                  <a:close/>
                </a:path>
                <a:path w="4534534" h="5334000">
                  <a:moveTo>
                    <a:pt x="1818314" y="3835400"/>
                  </a:moveTo>
                  <a:lnTo>
                    <a:pt x="1788626" y="3835400"/>
                  </a:lnTo>
                  <a:lnTo>
                    <a:pt x="1791819" y="3846872"/>
                  </a:lnTo>
                  <a:lnTo>
                    <a:pt x="1818314" y="3835400"/>
                  </a:lnTo>
                  <a:close/>
                </a:path>
                <a:path w="4534534" h="5334000">
                  <a:moveTo>
                    <a:pt x="1167069" y="3797269"/>
                  </a:moveTo>
                  <a:close/>
                </a:path>
                <a:path w="4534534" h="5334000">
                  <a:moveTo>
                    <a:pt x="1181396" y="3790952"/>
                  </a:moveTo>
                  <a:lnTo>
                    <a:pt x="1167069" y="3797269"/>
                  </a:lnTo>
                  <a:lnTo>
                    <a:pt x="1181396" y="3790952"/>
                  </a:lnTo>
                  <a:close/>
                </a:path>
                <a:path w="4534534" h="5334000">
                  <a:moveTo>
                    <a:pt x="1195640" y="3784672"/>
                  </a:moveTo>
                  <a:lnTo>
                    <a:pt x="1167083" y="3797300"/>
                  </a:lnTo>
                  <a:lnTo>
                    <a:pt x="1181402" y="3797300"/>
                  </a:lnTo>
                  <a:lnTo>
                    <a:pt x="1195640" y="3784672"/>
                  </a:lnTo>
                  <a:close/>
                </a:path>
                <a:path w="4534534" h="5334000">
                  <a:moveTo>
                    <a:pt x="1195803" y="3784600"/>
                  </a:moveTo>
                  <a:lnTo>
                    <a:pt x="1195640" y="3784672"/>
                  </a:lnTo>
                  <a:lnTo>
                    <a:pt x="1181402" y="3797300"/>
                  </a:lnTo>
                  <a:lnTo>
                    <a:pt x="1195803" y="3784600"/>
                  </a:lnTo>
                  <a:close/>
                </a:path>
                <a:path w="4534534" h="5334000">
                  <a:moveTo>
                    <a:pt x="1155520" y="3695700"/>
                  </a:moveTo>
                  <a:lnTo>
                    <a:pt x="1152755" y="3696926"/>
                  </a:lnTo>
                  <a:lnTo>
                    <a:pt x="1156149" y="3708400"/>
                  </a:lnTo>
                  <a:lnTo>
                    <a:pt x="1126882" y="3708400"/>
                  </a:lnTo>
                  <a:lnTo>
                    <a:pt x="1167069" y="3797269"/>
                  </a:lnTo>
                  <a:lnTo>
                    <a:pt x="1195721" y="3784600"/>
                  </a:lnTo>
                  <a:lnTo>
                    <a:pt x="1161263" y="3708400"/>
                  </a:lnTo>
                  <a:lnTo>
                    <a:pt x="1156149" y="3708400"/>
                  </a:lnTo>
                  <a:lnTo>
                    <a:pt x="1152755" y="3696926"/>
                  </a:lnTo>
                  <a:lnTo>
                    <a:pt x="1156075" y="3696926"/>
                  </a:lnTo>
                  <a:lnTo>
                    <a:pt x="1155520" y="3695700"/>
                  </a:lnTo>
                  <a:close/>
                </a:path>
                <a:path w="4534534" h="5334000">
                  <a:moveTo>
                    <a:pt x="1195803" y="3784600"/>
                  </a:moveTo>
                  <a:lnTo>
                    <a:pt x="1195640" y="3784672"/>
                  </a:lnTo>
                  <a:lnTo>
                    <a:pt x="1195803" y="3784600"/>
                  </a:lnTo>
                  <a:close/>
                </a:path>
                <a:path w="4534534" h="5334000">
                  <a:moveTo>
                    <a:pt x="1755892" y="3645011"/>
                  </a:moveTo>
                  <a:lnTo>
                    <a:pt x="1725797" y="3657600"/>
                  </a:lnTo>
                  <a:lnTo>
                    <a:pt x="1753864" y="3746500"/>
                  </a:lnTo>
                  <a:lnTo>
                    <a:pt x="1754231" y="3746500"/>
                  </a:lnTo>
                  <a:lnTo>
                    <a:pt x="1780755" y="3735014"/>
                  </a:lnTo>
                  <a:lnTo>
                    <a:pt x="1755892" y="3645011"/>
                  </a:lnTo>
                  <a:close/>
                </a:path>
                <a:path w="4534534" h="5334000">
                  <a:moveTo>
                    <a:pt x="1126101" y="3606800"/>
                  </a:moveTo>
                  <a:lnTo>
                    <a:pt x="1111154" y="3619500"/>
                  </a:lnTo>
                  <a:lnTo>
                    <a:pt x="1096206" y="3619500"/>
                  </a:lnTo>
                  <a:lnTo>
                    <a:pt x="1126254" y="3708400"/>
                  </a:lnTo>
                  <a:lnTo>
                    <a:pt x="1126882" y="3708400"/>
                  </a:lnTo>
                  <a:lnTo>
                    <a:pt x="1152755" y="3696926"/>
                  </a:lnTo>
                  <a:lnTo>
                    <a:pt x="1126101" y="3606800"/>
                  </a:lnTo>
                  <a:close/>
                </a:path>
                <a:path w="4534534" h="5334000">
                  <a:moveTo>
                    <a:pt x="1735070" y="3556000"/>
                  </a:moveTo>
                  <a:lnTo>
                    <a:pt x="1734614" y="3556000"/>
                  </a:lnTo>
                  <a:lnTo>
                    <a:pt x="1706866" y="3567844"/>
                  </a:lnTo>
                  <a:lnTo>
                    <a:pt x="1725498" y="3657600"/>
                  </a:lnTo>
                  <a:lnTo>
                    <a:pt x="1755861" y="3644900"/>
                  </a:lnTo>
                  <a:lnTo>
                    <a:pt x="1756160" y="3644900"/>
                  </a:lnTo>
                  <a:lnTo>
                    <a:pt x="1735070" y="3556000"/>
                  </a:lnTo>
                  <a:close/>
                </a:path>
                <a:path w="4534534" h="5334000">
                  <a:moveTo>
                    <a:pt x="1755861" y="3644900"/>
                  </a:moveTo>
                  <a:lnTo>
                    <a:pt x="1740829" y="3651250"/>
                  </a:lnTo>
                  <a:lnTo>
                    <a:pt x="1755892" y="3645011"/>
                  </a:lnTo>
                  <a:close/>
                </a:path>
                <a:path w="4534534" h="5334000">
                  <a:moveTo>
                    <a:pt x="1756160" y="3644900"/>
                  </a:moveTo>
                  <a:lnTo>
                    <a:pt x="1755861" y="3644900"/>
                  </a:lnTo>
                  <a:lnTo>
                    <a:pt x="1756160" y="3644900"/>
                  </a:lnTo>
                  <a:close/>
                </a:path>
                <a:path w="4534534" h="5334000">
                  <a:moveTo>
                    <a:pt x="1096303" y="3619459"/>
                  </a:moveTo>
                  <a:close/>
                </a:path>
                <a:path w="4534534" h="5334000">
                  <a:moveTo>
                    <a:pt x="1111154" y="3613150"/>
                  </a:moveTo>
                  <a:lnTo>
                    <a:pt x="1096303" y="3619459"/>
                  </a:lnTo>
                  <a:lnTo>
                    <a:pt x="1111154" y="3613150"/>
                  </a:lnTo>
                  <a:close/>
                </a:path>
                <a:path w="4534534" h="5334000">
                  <a:moveTo>
                    <a:pt x="1125880" y="3606893"/>
                  </a:moveTo>
                  <a:lnTo>
                    <a:pt x="1096318" y="3619500"/>
                  </a:lnTo>
                  <a:lnTo>
                    <a:pt x="1111154" y="3619500"/>
                  </a:lnTo>
                  <a:lnTo>
                    <a:pt x="1125880" y="3606893"/>
                  </a:lnTo>
                  <a:close/>
                </a:path>
                <a:path w="4534534" h="5334000">
                  <a:moveTo>
                    <a:pt x="1126101" y="3606800"/>
                  </a:moveTo>
                  <a:lnTo>
                    <a:pt x="1125880" y="3606893"/>
                  </a:lnTo>
                  <a:lnTo>
                    <a:pt x="1111154" y="3619500"/>
                  </a:lnTo>
                  <a:lnTo>
                    <a:pt x="1126101" y="3606800"/>
                  </a:lnTo>
                  <a:close/>
                </a:path>
                <a:path w="4534534" h="5334000">
                  <a:moveTo>
                    <a:pt x="1093920" y="3517900"/>
                  </a:moveTo>
                  <a:lnTo>
                    <a:pt x="1064268" y="3530600"/>
                  </a:lnTo>
                  <a:lnTo>
                    <a:pt x="1096303" y="3619459"/>
                  </a:lnTo>
                  <a:lnTo>
                    <a:pt x="1125990" y="3606800"/>
                  </a:lnTo>
                  <a:lnTo>
                    <a:pt x="1093920" y="3517900"/>
                  </a:lnTo>
                  <a:close/>
                </a:path>
                <a:path w="4534534" h="5334000">
                  <a:moveTo>
                    <a:pt x="1126101" y="3606800"/>
                  </a:moveTo>
                  <a:lnTo>
                    <a:pt x="1125880" y="3606893"/>
                  </a:lnTo>
                  <a:lnTo>
                    <a:pt x="1126101" y="3606800"/>
                  </a:lnTo>
                  <a:close/>
                </a:path>
                <a:path w="4534534" h="5334000">
                  <a:moveTo>
                    <a:pt x="1703535" y="3467100"/>
                  </a:moveTo>
                  <a:lnTo>
                    <a:pt x="1673783" y="3467100"/>
                  </a:lnTo>
                  <a:lnTo>
                    <a:pt x="1704862" y="3568700"/>
                  </a:lnTo>
                  <a:lnTo>
                    <a:pt x="1706866" y="3567844"/>
                  </a:lnTo>
                  <a:lnTo>
                    <a:pt x="1704407" y="3556000"/>
                  </a:lnTo>
                  <a:lnTo>
                    <a:pt x="1734614" y="3556000"/>
                  </a:lnTo>
                  <a:lnTo>
                    <a:pt x="1703535" y="3467100"/>
                  </a:lnTo>
                  <a:close/>
                </a:path>
                <a:path w="4534534" h="5334000">
                  <a:moveTo>
                    <a:pt x="1734614" y="3556000"/>
                  </a:moveTo>
                  <a:lnTo>
                    <a:pt x="1704407" y="3556000"/>
                  </a:lnTo>
                  <a:lnTo>
                    <a:pt x="1706866" y="3567844"/>
                  </a:lnTo>
                  <a:lnTo>
                    <a:pt x="1734614" y="3556000"/>
                  </a:lnTo>
                  <a:close/>
                </a:path>
                <a:path w="4534534" h="5334000">
                  <a:moveTo>
                    <a:pt x="2762958" y="3492500"/>
                  </a:moveTo>
                  <a:lnTo>
                    <a:pt x="2662781" y="3492501"/>
                  </a:lnTo>
                  <a:lnTo>
                    <a:pt x="2661562" y="3505304"/>
                  </a:lnTo>
                  <a:lnTo>
                    <a:pt x="2660679" y="3517900"/>
                  </a:lnTo>
                  <a:lnTo>
                    <a:pt x="2761676" y="3530600"/>
                  </a:lnTo>
                  <a:lnTo>
                    <a:pt x="2762567" y="3505200"/>
                  </a:lnTo>
                  <a:lnTo>
                    <a:pt x="2762697" y="3505199"/>
                  </a:lnTo>
                  <a:lnTo>
                    <a:pt x="2762958" y="3492500"/>
                  </a:lnTo>
                  <a:close/>
                </a:path>
                <a:path w="4534534" h="5334000">
                  <a:moveTo>
                    <a:pt x="2762567" y="3505200"/>
                  </a:moveTo>
                  <a:lnTo>
                    <a:pt x="2761676" y="3530600"/>
                  </a:lnTo>
                  <a:lnTo>
                    <a:pt x="2762421" y="3514669"/>
                  </a:lnTo>
                  <a:lnTo>
                    <a:pt x="2762567" y="3505200"/>
                  </a:lnTo>
                  <a:close/>
                </a:path>
                <a:path w="4534534" h="5334000">
                  <a:moveTo>
                    <a:pt x="2762421" y="3514669"/>
                  </a:moveTo>
                  <a:lnTo>
                    <a:pt x="2761676" y="3530600"/>
                  </a:lnTo>
                  <a:lnTo>
                    <a:pt x="2762176" y="3530600"/>
                  </a:lnTo>
                  <a:lnTo>
                    <a:pt x="2762421" y="3514669"/>
                  </a:lnTo>
                  <a:close/>
                </a:path>
                <a:path w="4534534" h="5334000">
                  <a:moveTo>
                    <a:pt x="2863457" y="3492500"/>
                  </a:moveTo>
                  <a:lnTo>
                    <a:pt x="2763457" y="3492501"/>
                  </a:lnTo>
                  <a:lnTo>
                    <a:pt x="2762569" y="3511490"/>
                  </a:lnTo>
                  <a:lnTo>
                    <a:pt x="2762176" y="3530600"/>
                  </a:lnTo>
                  <a:lnTo>
                    <a:pt x="2863297" y="3530600"/>
                  </a:lnTo>
                  <a:lnTo>
                    <a:pt x="2863624" y="3514669"/>
                  </a:lnTo>
                  <a:lnTo>
                    <a:pt x="2863534" y="3498838"/>
                  </a:lnTo>
                  <a:lnTo>
                    <a:pt x="2863457" y="3492500"/>
                  </a:lnTo>
                  <a:close/>
                </a:path>
                <a:path w="4534534" h="5334000">
                  <a:moveTo>
                    <a:pt x="2863688" y="3517900"/>
                  </a:moveTo>
                  <a:lnTo>
                    <a:pt x="2863297" y="3530600"/>
                  </a:lnTo>
                  <a:lnTo>
                    <a:pt x="2863919" y="3530600"/>
                  </a:lnTo>
                  <a:lnTo>
                    <a:pt x="2863688" y="3517900"/>
                  </a:lnTo>
                  <a:close/>
                </a:path>
                <a:path w="4534534" h="5334000">
                  <a:moveTo>
                    <a:pt x="2964508" y="3492500"/>
                  </a:moveTo>
                  <a:lnTo>
                    <a:pt x="2864079" y="3492500"/>
                  </a:lnTo>
                  <a:lnTo>
                    <a:pt x="2863818" y="3505199"/>
                  </a:lnTo>
                  <a:lnTo>
                    <a:pt x="2863726" y="3514669"/>
                  </a:lnTo>
                  <a:lnTo>
                    <a:pt x="2863919" y="3530600"/>
                  </a:lnTo>
                  <a:lnTo>
                    <a:pt x="2965040" y="3530600"/>
                  </a:lnTo>
                  <a:lnTo>
                    <a:pt x="2964925" y="3524251"/>
                  </a:lnTo>
                  <a:lnTo>
                    <a:pt x="2964886" y="3517900"/>
                  </a:lnTo>
                  <a:lnTo>
                    <a:pt x="2964508" y="3492500"/>
                  </a:lnTo>
                  <a:close/>
                </a:path>
                <a:path w="4534534" h="5334000">
                  <a:moveTo>
                    <a:pt x="2964809" y="3517900"/>
                  </a:moveTo>
                  <a:lnTo>
                    <a:pt x="2965040" y="3530600"/>
                  </a:lnTo>
                  <a:lnTo>
                    <a:pt x="2964960" y="3524251"/>
                  </a:lnTo>
                  <a:lnTo>
                    <a:pt x="2964809" y="3517900"/>
                  </a:lnTo>
                  <a:close/>
                </a:path>
                <a:path w="4534534" h="5334000">
                  <a:moveTo>
                    <a:pt x="2964966" y="3524515"/>
                  </a:moveTo>
                  <a:lnTo>
                    <a:pt x="2965040" y="3530600"/>
                  </a:lnTo>
                  <a:lnTo>
                    <a:pt x="2964966" y="3524515"/>
                  </a:lnTo>
                  <a:close/>
                </a:path>
                <a:path w="4534534" h="5334000">
                  <a:moveTo>
                    <a:pt x="3065546" y="3492500"/>
                  </a:moveTo>
                  <a:lnTo>
                    <a:pt x="2964578" y="3492500"/>
                  </a:lnTo>
                  <a:lnTo>
                    <a:pt x="2964808" y="3511490"/>
                  </a:lnTo>
                  <a:lnTo>
                    <a:pt x="2965111" y="3530600"/>
                  </a:lnTo>
                  <a:lnTo>
                    <a:pt x="3065822" y="3530600"/>
                  </a:lnTo>
                  <a:lnTo>
                    <a:pt x="3065747" y="3505199"/>
                  </a:lnTo>
                  <a:lnTo>
                    <a:pt x="3065546" y="3492500"/>
                  </a:lnTo>
                  <a:close/>
                </a:path>
                <a:path w="4534534" h="5334000">
                  <a:moveTo>
                    <a:pt x="3065848" y="3511559"/>
                  </a:moveTo>
                  <a:lnTo>
                    <a:pt x="3065822" y="3530600"/>
                  </a:lnTo>
                  <a:lnTo>
                    <a:pt x="3066149" y="3530600"/>
                  </a:lnTo>
                  <a:lnTo>
                    <a:pt x="3065848" y="3511559"/>
                  </a:lnTo>
                  <a:close/>
                </a:path>
                <a:path w="4534534" h="5334000">
                  <a:moveTo>
                    <a:pt x="3165005" y="3492500"/>
                  </a:moveTo>
                  <a:lnTo>
                    <a:pt x="3065873" y="3492500"/>
                  </a:lnTo>
                  <a:lnTo>
                    <a:pt x="3065947" y="3517849"/>
                  </a:lnTo>
                  <a:lnTo>
                    <a:pt x="3066149" y="3530600"/>
                  </a:lnTo>
                  <a:lnTo>
                    <a:pt x="3167067" y="3530600"/>
                  </a:lnTo>
                  <a:lnTo>
                    <a:pt x="3167086" y="3511490"/>
                  </a:lnTo>
                  <a:lnTo>
                    <a:pt x="3165005" y="3492500"/>
                  </a:lnTo>
                  <a:close/>
                </a:path>
                <a:path w="4534534" h="5334000">
                  <a:moveTo>
                    <a:pt x="3167093" y="3511550"/>
                  </a:moveTo>
                  <a:lnTo>
                    <a:pt x="3167067" y="3530600"/>
                  </a:lnTo>
                  <a:lnTo>
                    <a:pt x="3169181" y="3530600"/>
                  </a:lnTo>
                  <a:lnTo>
                    <a:pt x="3167093" y="3511550"/>
                  </a:lnTo>
                  <a:close/>
                </a:path>
                <a:path w="4534534" h="5334000">
                  <a:moveTo>
                    <a:pt x="3167101" y="3505304"/>
                  </a:moveTo>
                  <a:lnTo>
                    <a:pt x="3167094" y="3511559"/>
                  </a:lnTo>
                  <a:lnTo>
                    <a:pt x="3169181" y="3530600"/>
                  </a:lnTo>
                  <a:lnTo>
                    <a:pt x="3167101" y="3505304"/>
                  </a:lnTo>
                  <a:close/>
                </a:path>
                <a:path w="4534534" h="5334000">
                  <a:moveTo>
                    <a:pt x="3266692" y="3492500"/>
                  </a:moveTo>
                  <a:lnTo>
                    <a:pt x="3167119" y="3492500"/>
                  </a:lnTo>
                  <a:lnTo>
                    <a:pt x="3167101" y="3505304"/>
                  </a:lnTo>
                  <a:lnTo>
                    <a:pt x="3169181" y="3530600"/>
                  </a:lnTo>
                  <a:lnTo>
                    <a:pt x="3269477" y="3517900"/>
                  </a:lnTo>
                  <a:lnTo>
                    <a:pt x="3269075" y="3517900"/>
                  </a:lnTo>
                  <a:lnTo>
                    <a:pt x="3267387" y="3498838"/>
                  </a:lnTo>
                  <a:lnTo>
                    <a:pt x="3266692" y="3492500"/>
                  </a:lnTo>
                  <a:close/>
                </a:path>
                <a:path w="4534534" h="5334000">
                  <a:moveTo>
                    <a:pt x="1061500" y="3429000"/>
                  </a:moveTo>
                  <a:lnTo>
                    <a:pt x="1031966" y="3441700"/>
                  </a:lnTo>
                  <a:lnTo>
                    <a:pt x="1064265" y="3530592"/>
                  </a:lnTo>
                  <a:lnTo>
                    <a:pt x="1093900" y="3517900"/>
                  </a:lnTo>
                  <a:lnTo>
                    <a:pt x="1061500" y="3429000"/>
                  </a:lnTo>
                  <a:close/>
                </a:path>
                <a:path w="4534534" h="5334000">
                  <a:moveTo>
                    <a:pt x="2964886" y="3517900"/>
                  </a:moveTo>
                  <a:lnTo>
                    <a:pt x="2964966" y="3524515"/>
                  </a:lnTo>
                  <a:lnTo>
                    <a:pt x="2964886" y="3517900"/>
                  </a:lnTo>
                  <a:close/>
                </a:path>
                <a:path w="4534534" h="5334000">
                  <a:moveTo>
                    <a:pt x="2559526" y="3517882"/>
                  </a:moveTo>
                  <a:lnTo>
                    <a:pt x="2559667" y="3517900"/>
                  </a:lnTo>
                  <a:lnTo>
                    <a:pt x="2559526" y="3517882"/>
                  </a:lnTo>
                  <a:close/>
                </a:path>
                <a:path w="4534534" h="5334000">
                  <a:moveTo>
                    <a:pt x="2560738" y="3498838"/>
                  </a:moveTo>
                  <a:lnTo>
                    <a:pt x="2559526" y="3517882"/>
                  </a:lnTo>
                  <a:lnTo>
                    <a:pt x="2559667" y="3517900"/>
                  </a:lnTo>
                  <a:lnTo>
                    <a:pt x="2560738" y="3498838"/>
                  </a:lnTo>
                  <a:close/>
                </a:path>
                <a:path w="4534534" h="5334000">
                  <a:moveTo>
                    <a:pt x="2561948" y="3479800"/>
                  </a:moveTo>
                  <a:lnTo>
                    <a:pt x="2560736" y="3498857"/>
                  </a:lnTo>
                  <a:lnTo>
                    <a:pt x="2559667" y="3517900"/>
                  </a:lnTo>
                  <a:lnTo>
                    <a:pt x="2660358" y="3517900"/>
                  </a:lnTo>
                  <a:lnTo>
                    <a:pt x="2661569" y="3505199"/>
                  </a:lnTo>
                  <a:lnTo>
                    <a:pt x="2662460" y="3492500"/>
                  </a:lnTo>
                  <a:lnTo>
                    <a:pt x="2662781" y="3492500"/>
                  </a:lnTo>
                  <a:lnTo>
                    <a:pt x="2561948" y="3479800"/>
                  </a:lnTo>
                  <a:close/>
                </a:path>
                <a:path w="4534534" h="5334000">
                  <a:moveTo>
                    <a:pt x="2661569" y="3505203"/>
                  </a:moveTo>
                  <a:lnTo>
                    <a:pt x="2660358" y="3517900"/>
                  </a:lnTo>
                  <a:lnTo>
                    <a:pt x="2660679" y="3517900"/>
                  </a:lnTo>
                  <a:lnTo>
                    <a:pt x="2661569" y="3505203"/>
                  </a:lnTo>
                  <a:close/>
                </a:path>
                <a:path w="4534534" h="5334000">
                  <a:moveTo>
                    <a:pt x="3267389" y="3498857"/>
                  </a:moveTo>
                  <a:lnTo>
                    <a:pt x="3269075" y="3517900"/>
                  </a:lnTo>
                  <a:lnTo>
                    <a:pt x="3269471" y="3517849"/>
                  </a:lnTo>
                  <a:lnTo>
                    <a:pt x="3267389" y="3498857"/>
                  </a:lnTo>
                  <a:close/>
                </a:path>
                <a:path w="4534534" h="5334000">
                  <a:moveTo>
                    <a:pt x="3269471" y="3517849"/>
                  </a:moveTo>
                  <a:lnTo>
                    <a:pt x="3269075" y="3517900"/>
                  </a:lnTo>
                  <a:lnTo>
                    <a:pt x="3269477" y="3517900"/>
                  </a:lnTo>
                  <a:close/>
                </a:path>
                <a:path w="4534534" h="5334000">
                  <a:moveTo>
                    <a:pt x="2561604" y="3483411"/>
                  </a:moveTo>
                  <a:lnTo>
                    <a:pt x="2560737" y="3492500"/>
                  </a:lnTo>
                  <a:lnTo>
                    <a:pt x="2459781" y="3492501"/>
                  </a:lnTo>
                  <a:lnTo>
                    <a:pt x="2458711" y="3505199"/>
                  </a:lnTo>
                  <a:lnTo>
                    <a:pt x="2559526" y="3517882"/>
                  </a:lnTo>
                  <a:lnTo>
                    <a:pt x="2560738" y="3498838"/>
                  </a:lnTo>
                  <a:lnTo>
                    <a:pt x="2561604" y="3483411"/>
                  </a:lnTo>
                  <a:close/>
                </a:path>
                <a:path w="4534534" h="5334000">
                  <a:moveTo>
                    <a:pt x="3266171" y="3485094"/>
                  </a:moveTo>
                  <a:lnTo>
                    <a:pt x="3267389" y="3498857"/>
                  </a:lnTo>
                  <a:lnTo>
                    <a:pt x="3269471" y="3517849"/>
                  </a:lnTo>
                  <a:lnTo>
                    <a:pt x="3369578" y="3505199"/>
                  </a:lnTo>
                  <a:lnTo>
                    <a:pt x="3367891" y="3492500"/>
                  </a:lnTo>
                  <a:lnTo>
                    <a:pt x="3267388" y="3492500"/>
                  </a:lnTo>
                  <a:lnTo>
                    <a:pt x="3266171" y="3485094"/>
                  </a:lnTo>
                  <a:close/>
                </a:path>
                <a:path w="4534534" h="5334000">
                  <a:moveTo>
                    <a:pt x="2762697" y="3505200"/>
                  </a:moveTo>
                  <a:lnTo>
                    <a:pt x="2762567" y="3505200"/>
                  </a:lnTo>
                  <a:lnTo>
                    <a:pt x="2762421" y="3514669"/>
                  </a:lnTo>
                  <a:lnTo>
                    <a:pt x="2762568" y="3511490"/>
                  </a:lnTo>
                  <a:lnTo>
                    <a:pt x="2762697" y="3505200"/>
                  </a:lnTo>
                  <a:close/>
                </a:path>
                <a:path w="4534534" h="5334000">
                  <a:moveTo>
                    <a:pt x="2864079" y="3492500"/>
                  </a:moveTo>
                  <a:lnTo>
                    <a:pt x="2863457" y="3492500"/>
                  </a:lnTo>
                  <a:lnTo>
                    <a:pt x="2863688" y="3511550"/>
                  </a:lnTo>
                  <a:lnTo>
                    <a:pt x="2864079" y="3492500"/>
                  </a:lnTo>
                  <a:close/>
                </a:path>
                <a:path w="4534534" h="5334000">
                  <a:moveTo>
                    <a:pt x="2763457" y="3492500"/>
                  </a:moveTo>
                  <a:lnTo>
                    <a:pt x="2762958" y="3492500"/>
                  </a:lnTo>
                  <a:lnTo>
                    <a:pt x="2762567" y="3511550"/>
                  </a:lnTo>
                  <a:lnTo>
                    <a:pt x="2763457" y="3492500"/>
                  </a:lnTo>
                  <a:close/>
                </a:path>
                <a:path w="4534534" h="5334000">
                  <a:moveTo>
                    <a:pt x="2964578" y="3492500"/>
                  </a:moveTo>
                  <a:lnTo>
                    <a:pt x="2964809" y="3511548"/>
                  </a:lnTo>
                  <a:lnTo>
                    <a:pt x="2964578" y="3492500"/>
                  </a:lnTo>
                  <a:close/>
                </a:path>
                <a:path w="4534534" h="5334000">
                  <a:moveTo>
                    <a:pt x="3265300" y="3479800"/>
                  </a:moveTo>
                  <a:lnTo>
                    <a:pt x="3165005" y="3492501"/>
                  </a:lnTo>
                  <a:lnTo>
                    <a:pt x="3167086" y="3511490"/>
                  </a:lnTo>
                  <a:lnTo>
                    <a:pt x="3167119" y="3492500"/>
                  </a:lnTo>
                  <a:lnTo>
                    <a:pt x="3266692" y="3492500"/>
                  </a:lnTo>
                  <a:lnTo>
                    <a:pt x="3265300" y="3479800"/>
                  </a:lnTo>
                  <a:close/>
                </a:path>
                <a:path w="4534534" h="5334000">
                  <a:moveTo>
                    <a:pt x="2460851" y="3479800"/>
                  </a:moveTo>
                  <a:lnTo>
                    <a:pt x="2359196" y="3479804"/>
                  </a:lnTo>
                  <a:lnTo>
                    <a:pt x="2357492" y="3492500"/>
                  </a:lnTo>
                  <a:lnTo>
                    <a:pt x="2458077" y="3505199"/>
                  </a:lnTo>
                  <a:lnTo>
                    <a:pt x="2459781" y="3492500"/>
                  </a:lnTo>
                  <a:lnTo>
                    <a:pt x="2460851" y="3479800"/>
                  </a:lnTo>
                  <a:close/>
                </a:path>
                <a:path w="4534534" h="5334000">
                  <a:moveTo>
                    <a:pt x="2459781" y="3492501"/>
                  </a:moveTo>
                  <a:lnTo>
                    <a:pt x="2458077" y="3505200"/>
                  </a:lnTo>
                  <a:lnTo>
                    <a:pt x="2458711" y="3505199"/>
                  </a:lnTo>
                  <a:lnTo>
                    <a:pt x="2459781" y="3492501"/>
                  </a:lnTo>
                  <a:close/>
                </a:path>
                <a:path w="4534534" h="5334000">
                  <a:moveTo>
                    <a:pt x="3065873" y="3492500"/>
                  </a:moveTo>
                  <a:lnTo>
                    <a:pt x="3065546" y="3492500"/>
                  </a:lnTo>
                  <a:lnTo>
                    <a:pt x="3065848" y="3505200"/>
                  </a:lnTo>
                  <a:lnTo>
                    <a:pt x="3065873" y="3492500"/>
                  </a:lnTo>
                  <a:close/>
                </a:path>
                <a:path w="4534534" h="5334000">
                  <a:moveTo>
                    <a:pt x="3367891" y="3492500"/>
                  </a:moveTo>
                  <a:lnTo>
                    <a:pt x="3369578" y="3505200"/>
                  </a:lnTo>
                  <a:lnTo>
                    <a:pt x="3368726" y="3495584"/>
                  </a:lnTo>
                  <a:lnTo>
                    <a:pt x="3367891" y="3492500"/>
                  </a:lnTo>
                  <a:close/>
                </a:path>
                <a:path w="4534534" h="5334000">
                  <a:moveTo>
                    <a:pt x="3368726" y="3495584"/>
                  </a:moveTo>
                  <a:lnTo>
                    <a:pt x="3369578" y="3505200"/>
                  </a:lnTo>
                  <a:lnTo>
                    <a:pt x="3371331" y="3505200"/>
                  </a:lnTo>
                  <a:lnTo>
                    <a:pt x="3368726" y="3495584"/>
                  </a:lnTo>
                  <a:close/>
                </a:path>
                <a:path w="4534534" h="5334000">
                  <a:moveTo>
                    <a:pt x="3466452" y="3467100"/>
                  </a:moveTo>
                  <a:lnTo>
                    <a:pt x="3366204" y="3467100"/>
                  </a:lnTo>
                  <a:lnTo>
                    <a:pt x="3367891" y="3486150"/>
                  </a:lnTo>
                  <a:lnTo>
                    <a:pt x="3371331" y="3505200"/>
                  </a:lnTo>
                  <a:lnTo>
                    <a:pt x="3469873" y="3479804"/>
                  </a:lnTo>
                  <a:lnTo>
                    <a:pt x="3466452" y="3467100"/>
                  </a:lnTo>
                  <a:close/>
                </a:path>
                <a:path w="4534534" h="5334000">
                  <a:moveTo>
                    <a:pt x="2662781" y="3492500"/>
                  </a:moveTo>
                  <a:lnTo>
                    <a:pt x="2662460" y="3492501"/>
                  </a:lnTo>
                  <a:lnTo>
                    <a:pt x="2661569" y="3505199"/>
                  </a:lnTo>
                  <a:lnTo>
                    <a:pt x="2662781" y="3492500"/>
                  </a:lnTo>
                  <a:close/>
                </a:path>
                <a:path w="4534534" h="5334000">
                  <a:moveTo>
                    <a:pt x="3364490" y="3467316"/>
                  </a:moveTo>
                  <a:lnTo>
                    <a:pt x="3265702" y="3479800"/>
                  </a:lnTo>
                  <a:lnTo>
                    <a:pt x="3267388" y="3492500"/>
                  </a:lnTo>
                  <a:lnTo>
                    <a:pt x="3367891" y="3492501"/>
                  </a:lnTo>
                  <a:lnTo>
                    <a:pt x="3368726" y="3495584"/>
                  </a:lnTo>
                  <a:lnTo>
                    <a:pt x="3367891" y="3486150"/>
                  </a:lnTo>
                  <a:lnTo>
                    <a:pt x="3364490" y="3467316"/>
                  </a:lnTo>
                  <a:close/>
                </a:path>
                <a:path w="4534534" h="5334000">
                  <a:moveTo>
                    <a:pt x="2561807" y="3479800"/>
                  </a:moveTo>
                  <a:lnTo>
                    <a:pt x="2461484" y="3479804"/>
                  </a:lnTo>
                  <a:lnTo>
                    <a:pt x="2459781" y="3492501"/>
                  </a:lnTo>
                  <a:lnTo>
                    <a:pt x="2560737" y="3492500"/>
                  </a:lnTo>
                  <a:lnTo>
                    <a:pt x="2561807" y="3479800"/>
                  </a:lnTo>
                  <a:close/>
                </a:path>
                <a:path w="4534534" h="5334000">
                  <a:moveTo>
                    <a:pt x="2461485" y="3479800"/>
                  </a:moveTo>
                  <a:lnTo>
                    <a:pt x="2460850" y="3479804"/>
                  </a:lnTo>
                  <a:lnTo>
                    <a:pt x="2459781" y="3492500"/>
                  </a:lnTo>
                  <a:lnTo>
                    <a:pt x="2461485" y="3479800"/>
                  </a:lnTo>
                  <a:close/>
                </a:path>
                <a:path w="4534534" h="5334000">
                  <a:moveTo>
                    <a:pt x="2256878" y="3479762"/>
                  </a:moveTo>
                  <a:lnTo>
                    <a:pt x="2357210" y="3492500"/>
                  </a:lnTo>
                  <a:lnTo>
                    <a:pt x="2359196" y="3479800"/>
                  </a:lnTo>
                  <a:lnTo>
                    <a:pt x="2257174" y="3479800"/>
                  </a:lnTo>
                  <a:lnTo>
                    <a:pt x="2256878" y="3479762"/>
                  </a:lnTo>
                  <a:close/>
                </a:path>
                <a:path w="4534534" h="5334000">
                  <a:moveTo>
                    <a:pt x="2359196" y="3479803"/>
                  </a:moveTo>
                  <a:lnTo>
                    <a:pt x="2357210" y="3492500"/>
                  </a:lnTo>
                  <a:lnTo>
                    <a:pt x="2357492" y="3492500"/>
                  </a:lnTo>
                  <a:lnTo>
                    <a:pt x="2359196" y="3479803"/>
                  </a:lnTo>
                  <a:close/>
                </a:path>
                <a:path w="4534534" h="5334000">
                  <a:moveTo>
                    <a:pt x="2561807" y="3479800"/>
                  </a:moveTo>
                  <a:lnTo>
                    <a:pt x="2560737" y="3492500"/>
                  </a:lnTo>
                  <a:lnTo>
                    <a:pt x="2561604" y="3483411"/>
                  </a:lnTo>
                  <a:lnTo>
                    <a:pt x="2561807" y="3479800"/>
                  </a:lnTo>
                  <a:close/>
                </a:path>
                <a:path w="4534534" h="5334000">
                  <a:moveTo>
                    <a:pt x="3265702" y="3479800"/>
                  </a:moveTo>
                  <a:lnTo>
                    <a:pt x="3266171" y="3485094"/>
                  </a:lnTo>
                  <a:lnTo>
                    <a:pt x="3267388" y="3492500"/>
                  </a:lnTo>
                  <a:lnTo>
                    <a:pt x="3265702" y="3479800"/>
                  </a:lnTo>
                  <a:close/>
                </a:path>
                <a:path w="4534534" h="5334000">
                  <a:moveTo>
                    <a:pt x="3366204" y="3467100"/>
                  </a:moveTo>
                  <a:lnTo>
                    <a:pt x="3364490" y="3467316"/>
                  </a:lnTo>
                  <a:lnTo>
                    <a:pt x="3367891" y="3486150"/>
                  </a:lnTo>
                  <a:lnTo>
                    <a:pt x="3366204" y="3467100"/>
                  </a:lnTo>
                  <a:close/>
                </a:path>
                <a:path w="4534534" h="5334000">
                  <a:moveTo>
                    <a:pt x="3265702" y="3479800"/>
                  </a:moveTo>
                  <a:lnTo>
                    <a:pt x="3265300" y="3479800"/>
                  </a:lnTo>
                  <a:lnTo>
                    <a:pt x="3266171" y="3485094"/>
                  </a:lnTo>
                  <a:lnTo>
                    <a:pt x="3265702" y="3479800"/>
                  </a:lnTo>
                  <a:close/>
                </a:path>
                <a:path w="4534534" h="5334000">
                  <a:moveTo>
                    <a:pt x="2561948" y="3479800"/>
                  </a:moveTo>
                  <a:lnTo>
                    <a:pt x="2561806" y="3479804"/>
                  </a:lnTo>
                  <a:lnTo>
                    <a:pt x="2561604" y="3483411"/>
                  </a:lnTo>
                  <a:lnTo>
                    <a:pt x="2561948" y="3479800"/>
                  </a:lnTo>
                  <a:close/>
                </a:path>
                <a:path w="4534534" h="5334000">
                  <a:moveTo>
                    <a:pt x="2361177" y="3467134"/>
                  </a:moveTo>
                  <a:lnTo>
                    <a:pt x="2359196" y="3479803"/>
                  </a:lnTo>
                  <a:lnTo>
                    <a:pt x="2461485" y="3479800"/>
                  </a:lnTo>
                  <a:lnTo>
                    <a:pt x="2361177" y="3467134"/>
                  </a:lnTo>
                  <a:close/>
                </a:path>
                <a:path w="4534534" h="5334000">
                  <a:moveTo>
                    <a:pt x="2258859" y="3467103"/>
                  </a:moveTo>
                  <a:lnTo>
                    <a:pt x="2256878" y="3479762"/>
                  </a:lnTo>
                  <a:lnTo>
                    <a:pt x="2257174" y="3479800"/>
                  </a:lnTo>
                  <a:lnTo>
                    <a:pt x="2258859" y="3467103"/>
                  </a:lnTo>
                  <a:close/>
                </a:path>
                <a:path w="4534534" h="5334000">
                  <a:moveTo>
                    <a:pt x="2260846" y="3454400"/>
                  </a:moveTo>
                  <a:lnTo>
                    <a:pt x="2258830" y="3467316"/>
                  </a:lnTo>
                  <a:lnTo>
                    <a:pt x="2257174" y="3479800"/>
                  </a:lnTo>
                  <a:lnTo>
                    <a:pt x="2359196" y="3479800"/>
                  </a:lnTo>
                  <a:lnTo>
                    <a:pt x="2360900" y="3467100"/>
                  </a:lnTo>
                  <a:lnTo>
                    <a:pt x="2361183" y="3467100"/>
                  </a:lnTo>
                  <a:lnTo>
                    <a:pt x="2260846" y="3454400"/>
                  </a:lnTo>
                  <a:close/>
                </a:path>
                <a:path w="4534534" h="5334000">
                  <a:moveTo>
                    <a:pt x="2360900" y="3467100"/>
                  </a:moveTo>
                  <a:lnTo>
                    <a:pt x="2359196" y="3479800"/>
                  </a:lnTo>
                  <a:lnTo>
                    <a:pt x="2361177" y="3467134"/>
                  </a:lnTo>
                  <a:lnTo>
                    <a:pt x="2360900" y="3467100"/>
                  </a:lnTo>
                  <a:close/>
                </a:path>
                <a:path w="4534534" h="5334000">
                  <a:moveTo>
                    <a:pt x="3466453" y="3467102"/>
                  </a:moveTo>
                  <a:lnTo>
                    <a:pt x="3469892" y="3479800"/>
                  </a:lnTo>
                  <a:lnTo>
                    <a:pt x="3470681" y="3479800"/>
                  </a:lnTo>
                  <a:lnTo>
                    <a:pt x="3466453" y="3467102"/>
                  </a:lnTo>
                  <a:close/>
                </a:path>
                <a:path w="4534534" h="5334000">
                  <a:moveTo>
                    <a:pt x="3567840" y="3454400"/>
                  </a:moveTo>
                  <a:lnTo>
                    <a:pt x="3463013" y="3454400"/>
                  </a:lnTo>
                  <a:lnTo>
                    <a:pt x="3466453" y="3467100"/>
                  </a:lnTo>
                  <a:lnTo>
                    <a:pt x="3470681" y="3479800"/>
                  </a:lnTo>
                  <a:lnTo>
                    <a:pt x="3567840" y="3454400"/>
                  </a:lnTo>
                  <a:close/>
                </a:path>
                <a:path w="4534534" h="5334000">
                  <a:moveTo>
                    <a:pt x="2160879" y="3441821"/>
                  </a:moveTo>
                  <a:lnTo>
                    <a:pt x="2158220" y="3454497"/>
                  </a:lnTo>
                  <a:lnTo>
                    <a:pt x="2156549" y="3467100"/>
                  </a:lnTo>
                  <a:lnTo>
                    <a:pt x="2256878" y="3479762"/>
                  </a:lnTo>
                  <a:lnTo>
                    <a:pt x="2258859" y="3467100"/>
                  </a:lnTo>
                  <a:lnTo>
                    <a:pt x="2260543" y="3454400"/>
                  </a:lnTo>
                  <a:lnTo>
                    <a:pt x="2160879" y="3441821"/>
                  </a:lnTo>
                  <a:close/>
                </a:path>
                <a:path w="4534534" h="5334000">
                  <a:moveTo>
                    <a:pt x="3462257" y="3454497"/>
                  </a:moveTo>
                  <a:lnTo>
                    <a:pt x="3364451" y="3467100"/>
                  </a:lnTo>
                  <a:lnTo>
                    <a:pt x="3364490" y="3467316"/>
                  </a:lnTo>
                  <a:lnTo>
                    <a:pt x="3366204" y="3467100"/>
                  </a:lnTo>
                  <a:lnTo>
                    <a:pt x="3466453" y="3467100"/>
                  </a:lnTo>
                  <a:lnTo>
                    <a:pt x="3462257" y="3454497"/>
                  </a:lnTo>
                  <a:close/>
                </a:path>
                <a:path w="4534534" h="5334000">
                  <a:moveTo>
                    <a:pt x="2361183" y="3467100"/>
                  </a:moveTo>
                  <a:lnTo>
                    <a:pt x="2360900" y="3467100"/>
                  </a:lnTo>
                  <a:lnTo>
                    <a:pt x="2361177" y="3467134"/>
                  </a:lnTo>
                  <a:close/>
                </a:path>
                <a:path w="4534534" h="5334000">
                  <a:moveTo>
                    <a:pt x="3466453" y="3467100"/>
                  </a:moveTo>
                  <a:close/>
                </a:path>
                <a:path w="4534534" h="5334000">
                  <a:moveTo>
                    <a:pt x="3463013" y="3454400"/>
                  </a:moveTo>
                  <a:lnTo>
                    <a:pt x="3462257" y="3454497"/>
                  </a:lnTo>
                  <a:lnTo>
                    <a:pt x="3466453" y="3467100"/>
                  </a:lnTo>
                  <a:lnTo>
                    <a:pt x="3463013" y="3454400"/>
                  </a:lnTo>
                  <a:close/>
                </a:path>
                <a:path w="4534534" h="5334000">
                  <a:moveTo>
                    <a:pt x="1657580" y="3371850"/>
                  </a:moveTo>
                  <a:lnTo>
                    <a:pt x="1642692" y="3378200"/>
                  </a:lnTo>
                  <a:lnTo>
                    <a:pt x="1673772" y="3467100"/>
                  </a:lnTo>
                  <a:lnTo>
                    <a:pt x="1703547" y="3467100"/>
                  </a:lnTo>
                  <a:lnTo>
                    <a:pt x="1681245" y="3394193"/>
                  </a:lnTo>
                  <a:lnTo>
                    <a:pt x="1654953" y="3390900"/>
                  </a:lnTo>
                  <a:lnTo>
                    <a:pt x="1657580" y="3371850"/>
                  </a:lnTo>
                  <a:close/>
                </a:path>
                <a:path w="4534534" h="5334000">
                  <a:moveTo>
                    <a:pt x="2159918" y="3441700"/>
                  </a:moveTo>
                  <a:lnTo>
                    <a:pt x="2058515" y="3441700"/>
                  </a:lnTo>
                  <a:lnTo>
                    <a:pt x="2056940" y="3454400"/>
                  </a:lnTo>
                  <a:lnTo>
                    <a:pt x="2055844" y="3454400"/>
                  </a:lnTo>
                  <a:lnTo>
                    <a:pt x="2155562" y="3467100"/>
                  </a:lnTo>
                  <a:lnTo>
                    <a:pt x="2158251" y="3454265"/>
                  </a:lnTo>
                  <a:lnTo>
                    <a:pt x="2159918" y="3441700"/>
                  </a:lnTo>
                  <a:close/>
                </a:path>
                <a:path w="4534534" h="5334000">
                  <a:moveTo>
                    <a:pt x="2158233" y="3454400"/>
                  </a:moveTo>
                  <a:lnTo>
                    <a:pt x="2155562" y="3467100"/>
                  </a:lnTo>
                  <a:lnTo>
                    <a:pt x="2156549" y="3467100"/>
                  </a:lnTo>
                  <a:lnTo>
                    <a:pt x="2158233" y="3454400"/>
                  </a:lnTo>
                  <a:close/>
                </a:path>
                <a:path w="4534534" h="5334000">
                  <a:moveTo>
                    <a:pt x="2260846" y="3454400"/>
                  </a:moveTo>
                  <a:lnTo>
                    <a:pt x="2260543" y="3454400"/>
                  </a:lnTo>
                  <a:lnTo>
                    <a:pt x="2258859" y="3467100"/>
                  </a:lnTo>
                  <a:lnTo>
                    <a:pt x="2260846" y="3454400"/>
                  </a:lnTo>
                  <a:close/>
                </a:path>
                <a:path w="4534534" h="5334000">
                  <a:moveTo>
                    <a:pt x="3557575" y="3417009"/>
                  </a:moveTo>
                  <a:lnTo>
                    <a:pt x="3462227" y="3454398"/>
                  </a:lnTo>
                  <a:lnTo>
                    <a:pt x="3463013" y="3454400"/>
                  </a:lnTo>
                  <a:lnTo>
                    <a:pt x="3567840" y="3454400"/>
                  </a:lnTo>
                  <a:lnTo>
                    <a:pt x="3563612" y="3441700"/>
                  </a:lnTo>
                  <a:lnTo>
                    <a:pt x="3565021" y="3441700"/>
                  </a:lnTo>
                  <a:lnTo>
                    <a:pt x="3563612" y="3435350"/>
                  </a:lnTo>
                  <a:lnTo>
                    <a:pt x="3557575" y="3417009"/>
                  </a:lnTo>
                  <a:close/>
                </a:path>
                <a:path w="4534534" h="5334000">
                  <a:moveTo>
                    <a:pt x="2055872" y="3454265"/>
                  </a:moveTo>
                  <a:lnTo>
                    <a:pt x="2055844" y="3454400"/>
                  </a:lnTo>
                  <a:lnTo>
                    <a:pt x="2056940" y="3454400"/>
                  </a:lnTo>
                  <a:lnTo>
                    <a:pt x="2055872" y="3454265"/>
                  </a:lnTo>
                  <a:close/>
                </a:path>
                <a:path w="4534534" h="5334000">
                  <a:moveTo>
                    <a:pt x="2058515" y="3441700"/>
                  </a:moveTo>
                  <a:lnTo>
                    <a:pt x="2055872" y="3454265"/>
                  </a:lnTo>
                  <a:lnTo>
                    <a:pt x="2056940" y="3454400"/>
                  </a:lnTo>
                  <a:lnTo>
                    <a:pt x="2058515" y="3441700"/>
                  </a:lnTo>
                  <a:close/>
                </a:path>
                <a:path w="4534534" h="5334000">
                  <a:moveTo>
                    <a:pt x="3563612" y="3441700"/>
                  </a:moveTo>
                  <a:lnTo>
                    <a:pt x="3567840" y="3454400"/>
                  </a:lnTo>
                  <a:lnTo>
                    <a:pt x="3566172" y="3446886"/>
                  </a:lnTo>
                  <a:lnTo>
                    <a:pt x="3563612" y="3441700"/>
                  </a:lnTo>
                  <a:close/>
                </a:path>
                <a:path w="4534534" h="5334000">
                  <a:moveTo>
                    <a:pt x="3566172" y="3446886"/>
                  </a:moveTo>
                  <a:lnTo>
                    <a:pt x="3567840" y="3454400"/>
                  </a:lnTo>
                  <a:lnTo>
                    <a:pt x="3569882" y="3454400"/>
                  </a:lnTo>
                  <a:lnTo>
                    <a:pt x="3566172" y="3446886"/>
                  </a:lnTo>
                  <a:close/>
                </a:path>
                <a:path w="4534534" h="5334000">
                  <a:moveTo>
                    <a:pt x="3656231" y="3397250"/>
                  </a:moveTo>
                  <a:lnTo>
                    <a:pt x="3655376" y="3416300"/>
                  </a:lnTo>
                  <a:lnTo>
                    <a:pt x="3559384" y="3416300"/>
                  </a:lnTo>
                  <a:lnTo>
                    <a:pt x="3563612" y="3435350"/>
                  </a:lnTo>
                  <a:lnTo>
                    <a:pt x="3569882" y="3454400"/>
                  </a:lnTo>
                  <a:lnTo>
                    <a:pt x="3662500" y="3416300"/>
                  </a:lnTo>
                  <a:lnTo>
                    <a:pt x="3656231" y="3397250"/>
                  </a:lnTo>
                  <a:close/>
                </a:path>
                <a:path w="4534534" h="5334000">
                  <a:moveTo>
                    <a:pt x="2159918" y="3441700"/>
                  </a:moveTo>
                  <a:lnTo>
                    <a:pt x="2158233" y="3454398"/>
                  </a:lnTo>
                  <a:lnTo>
                    <a:pt x="2160879" y="3441821"/>
                  </a:lnTo>
                  <a:lnTo>
                    <a:pt x="2159918" y="3441700"/>
                  </a:lnTo>
                  <a:close/>
                </a:path>
                <a:path w="4534534" h="5334000">
                  <a:moveTo>
                    <a:pt x="1960874" y="3416493"/>
                  </a:moveTo>
                  <a:lnTo>
                    <a:pt x="1957765" y="3429000"/>
                  </a:lnTo>
                  <a:lnTo>
                    <a:pt x="1956191" y="3441700"/>
                  </a:lnTo>
                  <a:lnTo>
                    <a:pt x="2055872" y="3454265"/>
                  </a:lnTo>
                  <a:lnTo>
                    <a:pt x="2058520" y="3441663"/>
                  </a:lnTo>
                  <a:lnTo>
                    <a:pt x="2060090" y="3429000"/>
                  </a:lnTo>
                  <a:lnTo>
                    <a:pt x="1960874" y="3416493"/>
                  </a:lnTo>
                  <a:close/>
                </a:path>
                <a:path w="4534534" h="5334000">
                  <a:moveTo>
                    <a:pt x="3565021" y="3441700"/>
                  </a:moveTo>
                  <a:lnTo>
                    <a:pt x="3563612" y="3441700"/>
                  </a:lnTo>
                  <a:lnTo>
                    <a:pt x="3566172" y="3446886"/>
                  </a:lnTo>
                  <a:lnTo>
                    <a:pt x="3565021" y="3441700"/>
                  </a:lnTo>
                  <a:close/>
                </a:path>
                <a:path w="4534534" h="5334000">
                  <a:moveTo>
                    <a:pt x="2061187" y="3429000"/>
                  </a:moveTo>
                  <a:lnTo>
                    <a:pt x="2058515" y="3441700"/>
                  </a:lnTo>
                  <a:lnTo>
                    <a:pt x="2159918" y="3441700"/>
                  </a:lnTo>
                  <a:lnTo>
                    <a:pt x="2160879" y="3441821"/>
                  </a:lnTo>
                  <a:lnTo>
                    <a:pt x="2061187" y="3429000"/>
                  </a:lnTo>
                  <a:close/>
                </a:path>
                <a:path w="4534534" h="5334000">
                  <a:moveTo>
                    <a:pt x="1031954" y="3441663"/>
                  </a:moveTo>
                  <a:close/>
                </a:path>
                <a:path w="4534534" h="5334000">
                  <a:moveTo>
                    <a:pt x="1046684" y="3435350"/>
                  </a:moveTo>
                  <a:lnTo>
                    <a:pt x="1031954" y="3441663"/>
                  </a:lnTo>
                  <a:lnTo>
                    <a:pt x="1046684" y="3435350"/>
                  </a:lnTo>
                  <a:close/>
                </a:path>
                <a:path w="4534534" h="5334000">
                  <a:moveTo>
                    <a:pt x="1855446" y="3428891"/>
                  </a:moveTo>
                  <a:lnTo>
                    <a:pt x="1954609" y="3441700"/>
                  </a:lnTo>
                  <a:lnTo>
                    <a:pt x="1957765" y="3429000"/>
                  </a:lnTo>
                  <a:lnTo>
                    <a:pt x="1855872" y="3429000"/>
                  </a:lnTo>
                  <a:lnTo>
                    <a:pt x="1855446" y="3428891"/>
                  </a:lnTo>
                  <a:close/>
                </a:path>
                <a:path w="4534534" h="5334000">
                  <a:moveTo>
                    <a:pt x="1957765" y="3429000"/>
                  </a:moveTo>
                  <a:lnTo>
                    <a:pt x="1954609" y="3441700"/>
                  </a:lnTo>
                  <a:lnTo>
                    <a:pt x="1956190" y="3441700"/>
                  </a:lnTo>
                  <a:lnTo>
                    <a:pt x="1957765" y="3429000"/>
                  </a:lnTo>
                  <a:close/>
                </a:path>
                <a:path w="4534534" h="5334000">
                  <a:moveTo>
                    <a:pt x="2061187" y="3429000"/>
                  </a:moveTo>
                  <a:lnTo>
                    <a:pt x="2060090" y="3429000"/>
                  </a:lnTo>
                  <a:lnTo>
                    <a:pt x="2058515" y="3441699"/>
                  </a:lnTo>
                  <a:lnTo>
                    <a:pt x="2061187" y="3429000"/>
                  </a:lnTo>
                  <a:close/>
                </a:path>
                <a:path w="4534534" h="5334000">
                  <a:moveTo>
                    <a:pt x="1027268" y="3327400"/>
                  </a:moveTo>
                  <a:lnTo>
                    <a:pt x="1024485" y="3328600"/>
                  </a:lnTo>
                  <a:lnTo>
                    <a:pt x="1027615" y="3340100"/>
                  </a:lnTo>
                  <a:lnTo>
                    <a:pt x="997833" y="3340100"/>
                  </a:lnTo>
                  <a:lnTo>
                    <a:pt x="1031954" y="3441663"/>
                  </a:lnTo>
                  <a:lnTo>
                    <a:pt x="1061400" y="3429000"/>
                  </a:lnTo>
                  <a:lnTo>
                    <a:pt x="1031534" y="3340100"/>
                  </a:lnTo>
                  <a:lnTo>
                    <a:pt x="1027615" y="3340100"/>
                  </a:lnTo>
                  <a:lnTo>
                    <a:pt x="1024485" y="3328600"/>
                  </a:lnTo>
                  <a:lnTo>
                    <a:pt x="1027671" y="3328600"/>
                  </a:lnTo>
                  <a:lnTo>
                    <a:pt x="1027268" y="3327400"/>
                  </a:lnTo>
                  <a:close/>
                </a:path>
                <a:path w="4534534" h="5334000">
                  <a:moveTo>
                    <a:pt x="3559384" y="3416300"/>
                  </a:moveTo>
                  <a:lnTo>
                    <a:pt x="3557575" y="3417009"/>
                  </a:lnTo>
                  <a:lnTo>
                    <a:pt x="3563612" y="3435350"/>
                  </a:lnTo>
                  <a:lnTo>
                    <a:pt x="3559384" y="3416300"/>
                  </a:lnTo>
                  <a:close/>
                </a:path>
                <a:path w="4534534" h="5334000">
                  <a:moveTo>
                    <a:pt x="1959340" y="3416300"/>
                  </a:moveTo>
                  <a:lnTo>
                    <a:pt x="1957765" y="3429000"/>
                  </a:lnTo>
                  <a:lnTo>
                    <a:pt x="1960874" y="3416493"/>
                  </a:lnTo>
                  <a:lnTo>
                    <a:pt x="1959340" y="3416300"/>
                  </a:lnTo>
                  <a:close/>
                </a:path>
                <a:path w="4534534" h="5334000">
                  <a:moveTo>
                    <a:pt x="1858584" y="3409950"/>
                  </a:moveTo>
                  <a:lnTo>
                    <a:pt x="1855446" y="3428891"/>
                  </a:lnTo>
                  <a:lnTo>
                    <a:pt x="1855872" y="3429000"/>
                  </a:lnTo>
                  <a:lnTo>
                    <a:pt x="1858584" y="3409950"/>
                  </a:lnTo>
                  <a:close/>
                </a:path>
                <a:path w="4534534" h="5334000">
                  <a:moveTo>
                    <a:pt x="1861741" y="3390900"/>
                  </a:moveTo>
                  <a:lnTo>
                    <a:pt x="1858584" y="3409950"/>
                  </a:lnTo>
                  <a:lnTo>
                    <a:pt x="1855872" y="3429000"/>
                  </a:lnTo>
                  <a:lnTo>
                    <a:pt x="1957765" y="3429000"/>
                  </a:lnTo>
                  <a:lnTo>
                    <a:pt x="1959340" y="3416300"/>
                  </a:lnTo>
                  <a:lnTo>
                    <a:pt x="1960922" y="3416300"/>
                  </a:lnTo>
                  <a:lnTo>
                    <a:pt x="1861741" y="3390900"/>
                  </a:lnTo>
                  <a:close/>
                </a:path>
                <a:path w="4534534" h="5334000">
                  <a:moveTo>
                    <a:pt x="1860700" y="3395086"/>
                  </a:moveTo>
                  <a:lnTo>
                    <a:pt x="1858584" y="3403600"/>
                  </a:lnTo>
                  <a:lnTo>
                    <a:pt x="1756278" y="3403600"/>
                  </a:lnTo>
                  <a:lnTo>
                    <a:pt x="1855446" y="3428891"/>
                  </a:lnTo>
                  <a:lnTo>
                    <a:pt x="1858584" y="3409950"/>
                  </a:lnTo>
                  <a:lnTo>
                    <a:pt x="1860700" y="3395086"/>
                  </a:lnTo>
                  <a:close/>
                </a:path>
                <a:path w="4534534" h="5334000">
                  <a:moveTo>
                    <a:pt x="3649961" y="3378200"/>
                  </a:moveTo>
                  <a:lnTo>
                    <a:pt x="3557342" y="3416300"/>
                  </a:lnTo>
                  <a:lnTo>
                    <a:pt x="3557575" y="3417009"/>
                  </a:lnTo>
                  <a:lnTo>
                    <a:pt x="3559384" y="3416300"/>
                  </a:lnTo>
                  <a:lnTo>
                    <a:pt x="3655376" y="3416300"/>
                  </a:lnTo>
                  <a:lnTo>
                    <a:pt x="3656231" y="3397250"/>
                  </a:lnTo>
                  <a:lnTo>
                    <a:pt x="3649961" y="3378200"/>
                  </a:lnTo>
                  <a:close/>
                </a:path>
                <a:path w="4534534" h="5334000">
                  <a:moveTo>
                    <a:pt x="1960922" y="3416300"/>
                  </a:moveTo>
                  <a:lnTo>
                    <a:pt x="1959340" y="3416300"/>
                  </a:lnTo>
                  <a:lnTo>
                    <a:pt x="1960874" y="3416493"/>
                  </a:lnTo>
                  <a:lnTo>
                    <a:pt x="1960922" y="3416300"/>
                  </a:lnTo>
                  <a:close/>
                </a:path>
                <a:path w="4534534" h="5334000">
                  <a:moveTo>
                    <a:pt x="3657086" y="3378200"/>
                  </a:moveTo>
                  <a:lnTo>
                    <a:pt x="3656231" y="3397250"/>
                  </a:lnTo>
                  <a:lnTo>
                    <a:pt x="3662500" y="3416300"/>
                  </a:lnTo>
                  <a:lnTo>
                    <a:pt x="3753814" y="3416300"/>
                  </a:lnTo>
                  <a:lnTo>
                    <a:pt x="3754669" y="3403600"/>
                  </a:lnTo>
                  <a:lnTo>
                    <a:pt x="3754584" y="3390900"/>
                  </a:lnTo>
                  <a:lnTo>
                    <a:pt x="3755524" y="3390900"/>
                  </a:lnTo>
                  <a:lnTo>
                    <a:pt x="3657086" y="3378200"/>
                  </a:lnTo>
                  <a:close/>
                </a:path>
                <a:path w="4534534" h="5334000">
                  <a:moveTo>
                    <a:pt x="3754669" y="3403600"/>
                  </a:moveTo>
                  <a:lnTo>
                    <a:pt x="3753814" y="3416300"/>
                  </a:lnTo>
                  <a:lnTo>
                    <a:pt x="3754755" y="3416300"/>
                  </a:lnTo>
                  <a:lnTo>
                    <a:pt x="3754669" y="3403600"/>
                  </a:lnTo>
                  <a:close/>
                </a:path>
                <a:path w="4534534" h="5334000">
                  <a:moveTo>
                    <a:pt x="3851063" y="3390900"/>
                  </a:moveTo>
                  <a:lnTo>
                    <a:pt x="3755524" y="3390900"/>
                  </a:lnTo>
                  <a:lnTo>
                    <a:pt x="3754670" y="3403590"/>
                  </a:lnTo>
                  <a:lnTo>
                    <a:pt x="3754755" y="3416300"/>
                  </a:lnTo>
                  <a:lnTo>
                    <a:pt x="3853275" y="3416300"/>
                  </a:lnTo>
                  <a:lnTo>
                    <a:pt x="3853188" y="3403590"/>
                  </a:lnTo>
                  <a:lnTo>
                    <a:pt x="3851063" y="3390900"/>
                  </a:lnTo>
                  <a:close/>
                </a:path>
                <a:path w="4534534" h="5334000">
                  <a:moveTo>
                    <a:pt x="3853190" y="3403600"/>
                  </a:moveTo>
                  <a:lnTo>
                    <a:pt x="3853275" y="3416300"/>
                  </a:lnTo>
                  <a:lnTo>
                    <a:pt x="3855317" y="3416300"/>
                  </a:lnTo>
                  <a:lnTo>
                    <a:pt x="3853190" y="3403600"/>
                  </a:lnTo>
                  <a:close/>
                </a:path>
                <a:path w="4534534" h="5334000">
                  <a:moveTo>
                    <a:pt x="3953136" y="3403600"/>
                  </a:moveTo>
                  <a:lnTo>
                    <a:pt x="3853190" y="3403600"/>
                  </a:lnTo>
                  <a:lnTo>
                    <a:pt x="3855317" y="3416300"/>
                  </a:lnTo>
                  <a:lnTo>
                    <a:pt x="3953136" y="3403600"/>
                  </a:lnTo>
                  <a:close/>
                </a:path>
                <a:path w="4534534" h="5334000">
                  <a:moveTo>
                    <a:pt x="3951009" y="3390900"/>
                  </a:moveTo>
                  <a:lnTo>
                    <a:pt x="3853105" y="3390900"/>
                  </a:lnTo>
                  <a:lnTo>
                    <a:pt x="3853190" y="3403600"/>
                  </a:lnTo>
                  <a:lnTo>
                    <a:pt x="3953136" y="3403600"/>
                  </a:lnTo>
                  <a:lnTo>
                    <a:pt x="3951009" y="3390900"/>
                  </a:lnTo>
                  <a:close/>
                </a:path>
                <a:path w="4534534" h="5334000">
                  <a:moveTo>
                    <a:pt x="1756280" y="3403590"/>
                  </a:moveTo>
                  <a:close/>
                </a:path>
                <a:path w="4534534" h="5334000">
                  <a:moveTo>
                    <a:pt x="1758990" y="3390900"/>
                  </a:moveTo>
                  <a:lnTo>
                    <a:pt x="1756280" y="3403590"/>
                  </a:lnTo>
                  <a:lnTo>
                    <a:pt x="1758990" y="3390900"/>
                  </a:lnTo>
                  <a:close/>
                </a:path>
                <a:path w="4534534" h="5334000">
                  <a:moveTo>
                    <a:pt x="1761702" y="3378200"/>
                  </a:moveTo>
                  <a:lnTo>
                    <a:pt x="1758990" y="3390900"/>
                  </a:lnTo>
                  <a:lnTo>
                    <a:pt x="1756356" y="3403600"/>
                  </a:lnTo>
                  <a:lnTo>
                    <a:pt x="1858586" y="3403590"/>
                  </a:lnTo>
                  <a:lnTo>
                    <a:pt x="1861296" y="3390900"/>
                  </a:lnTo>
                  <a:lnTo>
                    <a:pt x="1761702" y="3378200"/>
                  </a:lnTo>
                  <a:close/>
                </a:path>
                <a:path w="4534534" h="5334000">
                  <a:moveTo>
                    <a:pt x="1861296" y="3390900"/>
                  </a:moveTo>
                  <a:lnTo>
                    <a:pt x="1858584" y="3403600"/>
                  </a:lnTo>
                  <a:lnTo>
                    <a:pt x="1860700" y="3395086"/>
                  </a:lnTo>
                  <a:lnTo>
                    <a:pt x="1861296" y="3390900"/>
                  </a:lnTo>
                  <a:close/>
                </a:path>
                <a:path w="4534534" h="5334000">
                  <a:moveTo>
                    <a:pt x="3945273" y="3378668"/>
                  </a:moveTo>
                  <a:lnTo>
                    <a:pt x="3851063" y="3390900"/>
                  </a:lnTo>
                  <a:lnTo>
                    <a:pt x="3853190" y="3403600"/>
                  </a:lnTo>
                  <a:lnTo>
                    <a:pt x="3853105" y="3390900"/>
                  </a:lnTo>
                  <a:lnTo>
                    <a:pt x="3951009" y="3390900"/>
                  </a:lnTo>
                  <a:lnTo>
                    <a:pt x="3945273" y="3378668"/>
                  </a:lnTo>
                  <a:close/>
                </a:path>
                <a:path w="4534534" h="5334000">
                  <a:moveTo>
                    <a:pt x="3951009" y="3390900"/>
                  </a:moveTo>
                  <a:lnTo>
                    <a:pt x="3953136" y="3403600"/>
                  </a:lnTo>
                  <a:lnTo>
                    <a:pt x="3956965" y="3403600"/>
                  </a:lnTo>
                  <a:lnTo>
                    <a:pt x="3951009" y="3390900"/>
                  </a:lnTo>
                  <a:close/>
                </a:path>
                <a:path w="4534534" h="5334000">
                  <a:moveTo>
                    <a:pt x="3987315" y="3390900"/>
                  </a:moveTo>
                  <a:lnTo>
                    <a:pt x="3951009" y="3390900"/>
                  </a:lnTo>
                  <a:lnTo>
                    <a:pt x="3956965" y="3403600"/>
                  </a:lnTo>
                  <a:lnTo>
                    <a:pt x="3987315" y="3390900"/>
                  </a:lnTo>
                  <a:close/>
                </a:path>
                <a:path w="4534534" h="5334000">
                  <a:moveTo>
                    <a:pt x="3755524" y="3390900"/>
                  </a:moveTo>
                  <a:lnTo>
                    <a:pt x="3754584" y="3390900"/>
                  </a:lnTo>
                  <a:lnTo>
                    <a:pt x="3754669" y="3403597"/>
                  </a:lnTo>
                  <a:lnTo>
                    <a:pt x="3755524" y="3390900"/>
                  </a:lnTo>
                  <a:close/>
                </a:path>
                <a:path w="4534534" h="5334000">
                  <a:moveTo>
                    <a:pt x="1710919" y="3365500"/>
                  </a:moveTo>
                  <a:lnTo>
                    <a:pt x="1672468" y="3365500"/>
                  </a:lnTo>
                  <a:lnTo>
                    <a:pt x="1681245" y="3394193"/>
                  </a:lnTo>
                  <a:lnTo>
                    <a:pt x="1756280" y="3403590"/>
                  </a:lnTo>
                  <a:lnTo>
                    <a:pt x="1758993" y="3390887"/>
                  </a:lnTo>
                  <a:lnTo>
                    <a:pt x="1761624" y="3378200"/>
                  </a:lnTo>
                  <a:lnTo>
                    <a:pt x="1710919" y="3365500"/>
                  </a:lnTo>
                  <a:close/>
                </a:path>
                <a:path w="4534534" h="5334000">
                  <a:moveTo>
                    <a:pt x="1861741" y="3390900"/>
                  </a:moveTo>
                  <a:lnTo>
                    <a:pt x="1861296" y="3390900"/>
                  </a:lnTo>
                  <a:lnTo>
                    <a:pt x="1860700" y="3395086"/>
                  </a:lnTo>
                  <a:lnTo>
                    <a:pt x="1861741" y="3390900"/>
                  </a:lnTo>
                  <a:close/>
                </a:path>
                <a:path w="4534534" h="5334000">
                  <a:moveTo>
                    <a:pt x="1658269" y="3371556"/>
                  </a:moveTo>
                  <a:lnTo>
                    <a:pt x="1657580" y="3371850"/>
                  </a:lnTo>
                  <a:lnTo>
                    <a:pt x="1654953" y="3390900"/>
                  </a:lnTo>
                  <a:lnTo>
                    <a:pt x="1681245" y="3394193"/>
                  </a:lnTo>
                  <a:lnTo>
                    <a:pt x="1676352" y="3378200"/>
                  </a:lnTo>
                  <a:lnTo>
                    <a:pt x="1657580" y="3378200"/>
                  </a:lnTo>
                  <a:lnTo>
                    <a:pt x="1658269" y="3371556"/>
                  </a:lnTo>
                  <a:close/>
                </a:path>
                <a:path w="4534534" h="5334000">
                  <a:moveTo>
                    <a:pt x="4017665" y="3378200"/>
                  </a:moveTo>
                  <a:lnTo>
                    <a:pt x="3948882" y="3378200"/>
                  </a:lnTo>
                  <a:lnTo>
                    <a:pt x="3951009" y="3390900"/>
                  </a:lnTo>
                  <a:lnTo>
                    <a:pt x="3987315" y="3390900"/>
                  </a:lnTo>
                  <a:lnTo>
                    <a:pt x="4017665" y="3378200"/>
                  </a:lnTo>
                  <a:close/>
                </a:path>
                <a:path w="4534534" h="5334000">
                  <a:moveTo>
                    <a:pt x="3657086" y="3378200"/>
                  </a:moveTo>
                  <a:lnTo>
                    <a:pt x="3649961" y="3378200"/>
                  </a:lnTo>
                  <a:lnTo>
                    <a:pt x="3656231" y="3390900"/>
                  </a:lnTo>
                  <a:lnTo>
                    <a:pt x="3657086" y="3378200"/>
                  </a:lnTo>
                  <a:close/>
                </a:path>
                <a:path w="4534534" h="5334000">
                  <a:moveTo>
                    <a:pt x="3948882" y="3378200"/>
                  </a:moveTo>
                  <a:lnTo>
                    <a:pt x="3945273" y="3378668"/>
                  </a:lnTo>
                  <a:lnTo>
                    <a:pt x="3951009" y="3390900"/>
                  </a:lnTo>
                  <a:lnTo>
                    <a:pt x="3948882" y="3378200"/>
                  </a:lnTo>
                  <a:close/>
                </a:path>
                <a:path w="4534534" h="5334000">
                  <a:moveTo>
                    <a:pt x="1761702" y="3378200"/>
                  </a:moveTo>
                  <a:lnTo>
                    <a:pt x="1758993" y="3390887"/>
                  </a:lnTo>
                  <a:lnTo>
                    <a:pt x="1761702" y="3378200"/>
                  </a:lnTo>
                  <a:close/>
                </a:path>
                <a:path w="4534534" h="5334000">
                  <a:moveTo>
                    <a:pt x="4035218" y="3340470"/>
                  </a:moveTo>
                  <a:lnTo>
                    <a:pt x="3945054" y="3378200"/>
                  </a:lnTo>
                  <a:lnTo>
                    <a:pt x="3945273" y="3378668"/>
                  </a:lnTo>
                  <a:lnTo>
                    <a:pt x="3948882" y="3378200"/>
                  </a:lnTo>
                  <a:lnTo>
                    <a:pt x="4017665" y="3378200"/>
                  </a:lnTo>
                  <a:lnTo>
                    <a:pt x="4048015" y="3365500"/>
                  </a:lnTo>
                  <a:lnTo>
                    <a:pt x="4042060" y="3352800"/>
                  </a:lnTo>
                  <a:lnTo>
                    <a:pt x="4035218" y="3340470"/>
                  </a:lnTo>
                  <a:close/>
                </a:path>
                <a:path w="4534534" h="5334000">
                  <a:moveTo>
                    <a:pt x="1660214" y="3352800"/>
                  </a:moveTo>
                  <a:lnTo>
                    <a:pt x="1634324" y="3352800"/>
                  </a:lnTo>
                  <a:lnTo>
                    <a:pt x="1642692" y="3378200"/>
                  </a:lnTo>
                  <a:lnTo>
                    <a:pt x="1657580" y="3371850"/>
                  </a:lnTo>
                  <a:lnTo>
                    <a:pt x="1660214" y="3352800"/>
                  </a:lnTo>
                  <a:close/>
                </a:path>
                <a:path w="4534534" h="5334000">
                  <a:moveTo>
                    <a:pt x="1672468" y="3365500"/>
                  </a:moveTo>
                  <a:lnTo>
                    <a:pt x="1658269" y="3371556"/>
                  </a:lnTo>
                  <a:lnTo>
                    <a:pt x="1657580" y="3378200"/>
                  </a:lnTo>
                  <a:lnTo>
                    <a:pt x="1676352" y="3378200"/>
                  </a:lnTo>
                  <a:lnTo>
                    <a:pt x="1672468" y="3365500"/>
                  </a:lnTo>
                  <a:close/>
                </a:path>
                <a:path w="4534534" h="5334000">
                  <a:moveTo>
                    <a:pt x="1660214" y="3352800"/>
                  </a:moveTo>
                  <a:lnTo>
                    <a:pt x="1657580" y="3371850"/>
                  </a:lnTo>
                  <a:lnTo>
                    <a:pt x="1658269" y="3371556"/>
                  </a:lnTo>
                  <a:lnTo>
                    <a:pt x="1660214" y="3352800"/>
                  </a:lnTo>
                  <a:close/>
                </a:path>
                <a:path w="4534534" h="5334000">
                  <a:moveTo>
                    <a:pt x="1660214" y="3352800"/>
                  </a:moveTo>
                  <a:lnTo>
                    <a:pt x="1658269" y="3371556"/>
                  </a:lnTo>
                  <a:lnTo>
                    <a:pt x="1672468" y="3365500"/>
                  </a:lnTo>
                  <a:lnTo>
                    <a:pt x="1710919" y="3365500"/>
                  </a:lnTo>
                  <a:lnTo>
                    <a:pt x="1660214" y="3352800"/>
                  </a:lnTo>
                  <a:close/>
                </a:path>
                <a:path w="4534534" h="5334000">
                  <a:moveTo>
                    <a:pt x="4042060" y="3352800"/>
                  </a:moveTo>
                  <a:lnTo>
                    <a:pt x="4048015" y="3365500"/>
                  </a:lnTo>
                  <a:lnTo>
                    <a:pt x="4049108" y="3365500"/>
                  </a:lnTo>
                  <a:lnTo>
                    <a:pt x="4042060" y="3352800"/>
                  </a:lnTo>
                  <a:close/>
                </a:path>
                <a:path w="4534534" h="5334000">
                  <a:moveTo>
                    <a:pt x="4093085" y="3340100"/>
                  </a:moveTo>
                  <a:lnTo>
                    <a:pt x="4036104" y="3340100"/>
                  </a:lnTo>
                  <a:lnTo>
                    <a:pt x="4042060" y="3352800"/>
                  </a:lnTo>
                  <a:lnTo>
                    <a:pt x="4049108" y="3365500"/>
                  </a:lnTo>
                  <a:lnTo>
                    <a:pt x="4093085" y="3340100"/>
                  </a:lnTo>
                  <a:close/>
                </a:path>
                <a:path w="4534534" h="5334000">
                  <a:moveTo>
                    <a:pt x="4036104" y="3340100"/>
                  </a:moveTo>
                  <a:lnTo>
                    <a:pt x="4035218" y="3340470"/>
                  </a:lnTo>
                  <a:lnTo>
                    <a:pt x="4042060" y="3352800"/>
                  </a:lnTo>
                  <a:lnTo>
                    <a:pt x="4036104" y="3340100"/>
                  </a:lnTo>
                  <a:close/>
                </a:path>
                <a:path w="4534534" h="5334000">
                  <a:moveTo>
                    <a:pt x="4122967" y="3289300"/>
                  </a:moveTo>
                  <a:lnTo>
                    <a:pt x="4035012" y="3340100"/>
                  </a:lnTo>
                  <a:lnTo>
                    <a:pt x="4035218" y="3340470"/>
                  </a:lnTo>
                  <a:lnTo>
                    <a:pt x="4036104" y="3340100"/>
                  </a:lnTo>
                  <a:lnTo>
                    <a:pt x="4093085" y="3340100"/>
                  </a:lnTo>
                  <a:lnTo>
                    <a:pt x="4137062" y="3314700"/>
                  </a:lnTo>
                  <a:lnTo>
                    <a:pt x="4135094" y="3311153"/>
                  </a:lnTo>
                  <a:lnTo>
                    <a:pt x="4118508" y="3302000"/>
                  </a:lnTo>
                  <a:lnTo>
                    <a:pt x="4125563" y="3293979"/>
                  </a:lnTo>
                  <a:lnTo>
                    <a:pt x="4122967" y="3289300"/>
                  </a:lnTo>
                  <a:close/>
                </a:path>
                <a:path w="4534534" h="5334000">
                  <a:moveTo>
                    <a:pt x="999977" y="3238555"/>
                  </a:moveTo>
                  <a:lnTo>
                    <a:pt x="969832" y="3251200"/>
                  </a:lnTo>
                  <a:lnTo>
                    <a:pt x="997485" y="3340100"/>
                  </a:lnTo>
                  <a:lnTo>
                    <a:pt x="997833" y="3340100"/>
                  </a:lnTo>
                  <a:lnTo>
                    <a:pt x="1024485" y="3328600"/>
                  </a:lnTo>
                  <a:lnTo>
                    <a:pt x="999977" y="3238555"/>
                  </a:lnTo>
                  <a:close/>
                </a:path>
                <a:path w="4534534" h="5334000">
                  <a:moveTo>
                    <a:pt x="4135094" y="3311153"/>
                  </a:moveTo>
                  <a:lnTo>
                    <a:pt x="4137062" y="3314700"/>
                  </a:lnTo>
                  <a:lnTo>
                    <a:pt x="4141521" y="3314700"/>
                  </a:lnTo>
                  <a:lnTo>
                    <a:pt x="4135094" y="3311153"/>
                  </a:lnTo>
                  <a:close/>
                </a:path>
                <a:path w="4534534" h="5334000">
                  <a:moveTo>
                    <a:pt x="4130015" y="3302000"/>
                  </a:moveTo>
                  <a:lnTo>
                    <a:pt x="4135094" y="3311153"/>
                  </a:lnTo>
                  <a:lnTo>
                    <a:pt x="4141521" y="3314700"/>
                  </a:lnTo>
                  <a:lnTo>
                    <a:pt x="4130015" y="3302000"/>
                  </a:lnTo>
                  <a:close/>
                </a:path>
                <a:path w="4534534" h="5334000">
                  <a:moveTo>
                    <a:pt x="4154927" y="3302000"/>
                  </a:moveTo>
                  <a:lnTo>
                    <a:pt x="4130015" y="3302000"/>
                  </a:lnTo>
                  <a:lnTo>
                    <a:pt x="4141521" y="3314700"/>
                  </a:lnTo>
                  <a:lnTo>
                    <a:pt x="4154927" y="3302000"/>
                  </a:lnTo>
                  <a:close/>
                </a:path>
                <a:path w="4534534" h="5334000">
                  <a:moveTo>
                    <a:pt x="4185113" y="3226281"/>
                  </a:moveTo>
                  <a:lnTo>
                    <a:pt x="4125563" y="3293979"/>
                  </a:lnTo>
                  <a:lnTo>
                    <a:pt x="4135094" y="3311153"/>
                  </a:lnTo>
                  <a:lnTo>
                    <a:pt x="4130015" y="3302000"/>
                  </a:lnTo>
                  <a:lnTo>
                    <a:pt x="4154927" y="3302000"/>
                  </a:lnTo>
                  <a:lnTo>
                    <a:pt x="4208550" y="3251200"/>
                  </a:lnTo>
                  <a:lnTo>
                    <a:pt x="4186664" y="3227043"/>
                  </a:lnTo>
                  <a:lnTo>
                    <a:pt x="4185113" y="3226281"/>
                  </a:lnTo>
                  <a:close/>
                </a:path>
                <a:path w="4534534" h="5334000">
                  <a:moveTo>
                    <a:pt x="4125563" y="3293979"/>
                  </a:moveTo>
                  <a:lnTo>
                    <a:pt x="4118508" y="3302000"/>
                  </a:lnTo>
                  <a:lnTo>
                    <a:pt x="4135094" y="3311153"/>
                  </a:lnTo>
                  <a:lnTo>
                    <a:pt x="4125563" y="3293979"/>
                  </a:lnTo>
                  <a:close/>
                </a:path>
                <a:path w="4534534" h="5334000">
                  <a:moveTo>
                    <a:pt x="975799" y="3149600"/>
                  </a:moveTo>
                  <a:lnTo>
                    <a:pt x="945374" y="3149600"/>
                  </a:lnTo>
                  <a:lnTo>
                    <a:pt x="969684" y="3251200"/>
                  </a:lnTo>
                  <a:lnTo>
                    <a:pt x="999962" y="3238500"/>
                  </a:lnTo>
                  <a:lnTo>
                    <a:pt x="1000109" y="3238500"/>
                  </a:lnTo>
                  <a:lnTo>
                    <a:pt x="975799" y="3149600"/>
                  </a:lnTo>
                  <a:close/>
                </a:path>
                <a:path w="4534534" h="5334000">
                  <a:moveTo>
                    <a:pt x="4197043" y="3238500"/>
                  </a:moveTo>
                  <a:lnTo>
                    <a:pt x="4208550" y="3251200"/>
                  </a:lnTo>
                  <a:lnTo>
                    <a:pt x="4197043" y="3238500"/>
                  </a:lnTo>
                  <a:close/>
                </a:path>
                <a:path w="4534534" h="5334000">
                  <a:moveTo>
                    <a:pt x="4209313" y="3238500"/>
                  </a:moveTo>
                  <a:lnTo>
                    <a:pt x="4197043" y="3238500"/>
                  </a:lnTo>
                  <a:lnTo>
                    <a:pt x="4208550" y="3251200"/>
                  </a:lnTo>
                  <a:lnTo>
                    <a:pt x="4209313" y="3238500"/>
                  </a:lnTo>
                  <a:close/>
                </a:path>
                <a:path w="4534534" h="5334000">
                  <a:moveTo>
                    <a:pt x="999962" y="3238500"/>
                  </a:moveTo>
                  <a:lnTo>
                    <a:pt x="984893" y="3244851"/>
                  </a:lnTo>
                  <a:lnTo>
                    <a:pt x="999977" y="3238555"/>
                  </a:lnTo>
                  <a:close/>
                </a:path>
                <a:path w="4534534" h="5334000">
                  <a:moveTo>
                    <a:pt x="1000109" y="3238500"/>
                  </a:moveTo>
                  <a:lnTo>
                    <a:pt x="999962" y="3238500"/>
                  </a:lnTo>
                  <a:lnTo>
                    <a:pt x="1000109" y="3238500"/>
                  </a:lnTo>
                  <a:close/>
                </a:path>
                <a:path w="4534534" h="5334000">
                  <a:moveTo>
                    <a:pt x="4219231" y="3225800"/>
                  </a:moveTo>
                  <a:lnTo>
                    <a:pt x="4185537" y="3225800"/>
                  </a:lnTo>
                  <a:lnTo>
                    <a:pt x="4186664" y="3227043"/>
                  </a:lnTo>
                  <a:lnTo>
                    <a:pt x="4209952" y="3238500"/>
                  </a:lnTo>
                  <a:lnTo>
                    <a:pt x="4219231" y="3225800"/>
                  </a:lnTo>
                  <a:close/>
                </a:path>
                <a:path w="4534534" h="5334000">
                  <a:moveTo>
                    <a:pt x="4185537" y="3225800"/>
                  </a:moveTo>
                  <a:lnTo>
                    <a:pt x="4185113" y="3226281"/>
                  </a:lnTo>
                  <a:lnTo>
                    <a:pt x="4186664" y="3227043"/>
                  </a:lnTo>
                  <a:lnTo>
                    <a:pt x="4185537" y="3225800"/>
                  </a:lnTo>
                  <a:close/>
                </a:path>
                <a:path w="4534534" h="5334000">
                  <a:moveTo>
                    <a:pt x="4239523" y="3149997"/>
                  </a:moveTo>
                  <a:lnTo>
                    <a:pt x="4184135" y="3225800"/>
                  </a:lnTo>
                  <a:lnTo>
                    <a:pt x="4185113" y="3226281"/>
                  </a:lnTo>
                  <a:lnTo>
                    <a:pt x="4185537" y="3225800"/>
                  </a:lnTo>
                  <a:lnTo>
                    <a:pt x="4219231" y="3225800"/>
                  </a:lnTo>
                  <a:lnTo>
                    <a:pt x="4265630" y="3162300"/>
                  </a:lnTo>
                  <a:lnTo>
                    <a:pt x="4252722" y="3155950"/>
                  </a:lnTo>
                  <a:lnTo>
                    <a:pt x="4239523" y="3149997"/>
                  </a:lnTo>
                  <a:close/>
                </a:path>
                <a:path w="4534534" h="5334000">
                  <a:moveTo>
                    <a:pt x="4264637" y="3161323"/>
                  </a:moveTo>
                  <a:lnTo>
                    <a:pt x="4265630" y="3162300"/>
                  </a:lnTo>
                  <a:lnTo>
                    <a:pt x="4266803" y="3162300"/>
                  </a:lnTo>
                  <a:lnTo>
                    <a:pt x="4264637" y="3161323"/>
                  </a:lnTo>
                  <a:close/>
                </a:path>
                <a:path w="4534534" h="5334000">
                  <a:moveTo>
                    <a:pt x="4252722" y="3149600"/>
                  </a:moveTo>
                  <a:lnTo>
                    <a:pt x="4264637" y="3161323"/>
                  </a:lnTo>
                  <a:lnTo>
                    <a:pt x="4266803" y="3162300"/>
                  </a:lnTo>
                  <a:lnTo>
                    <a:pt x="4252722" y="3149600"/>
                  </a:lnTo>
                  <a:close/>
                </a:path>
                <a:path w="4534534" h="5334000">
                  <a:moveTo>
                    <a:pt x="4273006" y="3149600"/>
                  </a:moveTo>
                  <a:lnTo>
                    <a:pt x="4252722" y="3149600"/>
                  </a:lnTo>
                  <a:lnTo>
                    <a:pt x="4266803" y="3162300"/>
                  </a:lnTo>
                  <a:lnTo>
                    <a:pt x="4273006" y="3149600"/>
                  </a:lnTo>
                  <a:close/>
                </a:path>
                <a:path w="4534534" h="5334000">
                  <a:moveTo>
                    <a:pt x="4252722" y="3149600"/>
                  </a:moveTo>
                  <a:lnTo>
                    <a:pt x="4239814" y="3149600"/>
                  </a:lnTo>
                  <a:lnTo>
                    <a:pt x="4252722" y="3155950"/>
                  </a:lnTo>
                  <a:lnTo>
                    <a:pt x="4264637" y="3161323"/>
                  </a:lnTo>
                  <a:lnTo>
                    <a:pt x="4252722" y="3149600"/>
                  </a:lnTo>
                  <a:close/>
                </a:path>
                <a:path w="4534534" h="5334000">
                  <a:moveTo>
                    <a:pt x="4239814" y="3149600"/>
                  </a:moveTo>
                  <a:lnTo>
                    <a:pt x="4239523" y="3149997"/>
                  </a:lnTo>
                  <a:lnTo>
                    <a:pt x="4252722" y="3155950"/>
                  </a:lnTo>
                  <a:lnTo>
                    <a:pt x="4239814" y="3149600"/>
                  </a:lnTo>
                  <a:close/>
                </a:path>
                <a:path w="4534534" h="5334000">
                  <a:moveTo>
                    <a:pt x="4281940" y="3060948"/>
                  </a:moveTo>
                  <a:lnTo>
                    <a:pt x="4238641" y="3149600"/>
                  </a:lnTo>
                  <a:lnTo>
                    <a:pt x="4239523" y="3149997"/>
                  </a:lnTo>
                  <a:lnTo>
                    <a:pt x="4239814" y="3149600"/>
                  </a:lnTo>
                  <a:lnTo>
                    <a:pt x="4273006" y="3149600"/>
                  </a:lnTo>
                  <a:lnTo>
                    <a:pt x="4310223" y="3073400"/>
                  </a:lnTo>
                  <a:lnTo>
                    <a:pt x="4296142" y="3067050"/>
                  </a:lnTo>
                  <a:lnTo>
                    <a:pt x="4281940" y="3060948"/>
                  </a:lnTo>
                  <a:close/>
                </a:path>
                <a:path w="4534534" h="5334000">
                  <a:moveTo>
                    <a:pt x="962055" y="3048000"/>
                  </a:moveTo>
                  <a:lnTo>
                    <a:pt x="931074" y="3060700"/>
                  </a:lnTo>
                  <a:lnTo>
                    <a:pt x="931009" y="3060948"/>
                  </a:lnTo>
                  <a:lnTo>
                    <a:pt x="945044" y="3149600"/>
                  </a:lnTo>
                  <a:lnTo>
                    <a:pt x="976129" y="3149600"/>
                  </a:lnTo>
                  <a:lnTo>
                    <a:pt x="962055" y="3048000"/>
                  </a:lnTo>
                  <a:close/>
                </a:path>
                <a:path w="4534534" h="5334000">
                  <a:moveTo>
                    <a:pt x="4309587" y="3072826"/>
                  </a:moveTo>
                  <a:lnTo>
                    <a:pt x="4310223" y="3073400"/>
                  </a:lnTo>
                  <a:lnTo>
                    <a:pt x="4310922" y="3073400"/>
                  </a:lnTo>
                  <a:lnTo>
                    <a:pt x="4309587" y="3072826"/>
                  </a:lnTo>
                  <a:close/>
                </a:path>
                <a:path w="4534534" h="5334000">
                  <a:moveTo>
                    <a:pt x="4296142" y="3060700"/>
                  </a:moveTo>
                  <a:lnTo>
                    <a:pt x="4309587" y="3072826"/>
                  </a:lnTo>
                  <a:lnTo>
                    <a:pt x="4310922" y="3073400"/>
                  </a:lnTo>
                  <a:lnTo>
                    <a:pt x="4296142" y="3060700"/>
                  </a:lnTo>
                  <a:close/>
                </a:path>
                <a:path w="4534534" h="5334000">
                  <a:moveTo>
                    <a:pt x="4315681" y="3060700"/>
                  </a:moveTo>
                  <a:lnTo>
                    <a:pt x="4296142" y="3060700"/>
                  </a:lnTo>
                  <a:lnTo>
                    <a:pt x="4310922" y="3073400"/>
                  </a:lnTo>
                  <a:lnTo>
                    <a:pt x="4315681" y="3060700"/>
                  </a:lnTo>
                  <a:close/>
                </a:path>
                <a:path w="4534534" h="5334000">
                  <a:moveTo>
                    <a:pt x="4296142" y="3060700"/>
                  </a:moveTo>
                  <a:lnTo>
                    <a:pt x="4282061" y="3060700"/>
                  </a:lnTo>
                  <a:lnTo>
                    <a:pt x="4296142" y="3067050"/>
                  </a:lnTo>
                  <a:lnTo>
                    <a:pt x="4309587" y="3072826"/>
                  </a:lnTo>
                  <a:lnTo>
                    <a:pt x="4296142" y="3060700"/>
                  </a:lnTo>
                  <a:close/>
                </a:path>
                <a:path w="4534534" h="5334000">
                  <a:moveTo>
                    <a:pt x="4282061" y="3060700"/>
                  </a:moveTo>
                  <a:lnTo>
                    <a:pt x="4281940" y="3060948"/>
                  </a:lnTo>
                  <a:lnTo>
                    <a:pt x="4296142" y="3067050"/>
                  </a:lnTo>
                  <a:lnTo>
                    <a:pt x="4282061" y="3060700"/>
                  </a:lnTo>
                  <a:close/>
                </a:path>
                <a:path w="4534534" h="5334000">
                  <a:moveTo>
                    <a:pt x="4314670" y="2971800"/>
                  </a:moveTo>
                  <a:lnTo>
                    <a:pt x="4281362" y="3060700"/>
                  </a:lnTo>
                  <a:lnTo>
                    <a:pt x="4281940" y="3060948"/>
                  </a:lnTo>
                  <a:lnTo>
                    <a:pt x="4282061" y="3060700"/>
                  </a:lnTo>
                  <a:lnTo>
                    <a:pt x="4315681" y="3060700"/>
                  </a:lnTo>
                  <a:lnTo>
                    <a:pt x="4344231" y="2984500"/>
                  </a:lnTo>
                  <a:lnTo>
                    <a:pt x="4314670" y="2971800"/>
                  </a:lnTo>
                  <a:close/>
                </a:path>
                <a:path w="4534534" h="5334000">
                  <a:moveTo>
                    <a:pt x="931067" y="3060660"/>
                  </a:moveTo>
                  <a:close/>
                </a:path>
                <a:path w="4534534" h="5334000">
                  <a:moveTo>
                    <a:pt x="946506" y="3054352"/>
                  </a:moveTo>
                  <a:lnTo>
                    <a:pt x="931067" y="3060660"/>
                  </a:lnTo>
                  <a:lnTo>
                    <a:pt x="946506" y="3054352"/>
                  </a:lnTo>
                  <a:close/>
                </a:path>
                <a:path w="4534534" h="5334000">
                  <a:moveTo>
                    <a:pt x="943954" y="2959100"/>
                  </a:moveTo>
                  <a:lnTo>
                    <a:pt x="913079" y="2959100"/>
                  </a:lnTo>
                  <a:lnTo>
                    <a:pt x="931067" y="3060660"/>
                  </a:lnTo>
                  <a:lnTo>
                    <a:pt x="961950" y="3048000"/>
                  </a:lnTo>
                  <a:lnTo>
                    <a:pt x="943954" y="2959100"/>
                  </a:lnTo>
                  <a:close/>
                </a:path>
                <a:path w="4534534" h="5334000">
                  <a:moveTo>
                    <a:pt x="4338034" y="2870339"/>
                  </a:moveTo>
                  <a:lnTo>
                    <a:pt x="4314210" y="2971800"/>
                  </a:lnTo>
                  <a:lnTo>
                    <a:pt x="4329451" y="2971800"/>
                  </a:lnTo>
                  <a:lnTo>
                    <a:pt x="4344231" y="2984500"/>
                  </a:lnTo>
                  <a:lnTo>
                    <a:pt x="4344499" y="2984500"/>
                  </a:lnTo>
                  <a:lnTo>
                    <a:pt x="4344691" y="2971800"/>
                  </a:lnTo>
                  <a:lnTo>
                    <a:pt x="4368547" y="2882900"/>
                  </a:lnTo>
                  <a:lnTo>
                    <a:pt x="4353307" y="2876550"/>
                  </a:lnTo>
                  <a:lnTo>
                    <a:pt x="4338034" y="2870339"/>
                  </a:lnTo>
                  <a:close/>
                </a:path>
                <a:path w="4534534" h="5334000">
                  <a:moveTo>
                    <a:pt x="940580" y="2857500"/>
                  </a:moveTo>
                  <a:lnTo>
                    <a:pt x="909189" y="2857500"/>
                  </a:lnTo>
                  <a:lnTo>
                    <a:pt x="912821" y="2959100"/>
                  </a:lnTo>
                  <a:lnTo>
                    <a:pt x="944212" y="2959100"/>
                  </a:lnTo>
                  <a:lnTo>
                    <a:pt x="940580" y="2857500"/>
                  </a:lnTo>
                  <a:close/>
                </a:path>
                <a:path w="4534534" h="5334000">
                  <a:moveTo>
                    <a:pt x="4370244" y="2870200"/>
                  </a:moveTo>
                  <a:lnTo>
                    <a:pt x="4338066" y="2870200"/>
                  </a:lnTo>
                  <a:lnTo>
                    <a:pt x="4353307" y="2876550"/>
                  </a:lnTo>
                  <a:lnTo>
                    <a:pt x="4368923" y="2882900"/>
                  </a:lnTo>
                  <a:lnTo>
                    <a:pt x="4370244" y="2870200"/>
                  </a:lnTo>
                  <a:close/>
                </a:path>
                <a:path w="4534534" h="5334000">
                  <a:moveTo>
                    <a:pt x="4338066" y="2870200"/>
                  </a:moveTo>
                  <a:lnTo>
                    <a:pt x="4338034" y="2870339"/>
                  </a:lnTo>
                  <a:lnTo>
                    <a:pt x="4353307" y="2876550"/>
                  </a:lnTo>
                  <a:lnTo>
                    <a:pt x="4338066" y="2870200"/>
                  </a:lnTo>
                  <a:close/>
                </a:path>
                <a:path w="4534534" h="5334000">
                  <a:moveTo>
                    <a:pt x="4379489" y="2781300"/>
                  </a:moveTo>
                  <a:lnTo>
                    <a:pt x="4348257" y="2781300"/>
                  </a:lnTo>
                  <a:lnTo>
                    <a:pt x="4337691" y="2870200"/>
                  </a:lnTo>
                  <a:lnTo>
                    <a:pt x="4338034" y="2870339"/>
                  </a:lnTo>
                  <a:lnTo>
                    <a:pt x="4338066" y="2870200"/>
                  </a:lnTo>
                  <a:lnTo>
                    <a:pt x="4370244" y="2870200"/>
                  </a:lnTo>
                  <a:lnTo>
                    <a:pt x="4379489" y="2781300"/>
                  </a:lnTo>
                  <a:close/>
                </a:path>
                <a:path w="4534534" h="5334000">
                  <a:moveTo>
                    <a:pt x="931496" y="2755900"/>
                  </a:moveTo>
                  <a:lnTo>
                    <a:pt x="909579" y="2857500"/>
                  </a:lnTo>
                  <a:lnTo>
                    <a:pt x="940189" y="2857500"/>
                  </a:lnTo>
                  <a:lnTo>
                    <a:pt x="962105" y="2768600"/>
                  </a:lnTo>
                  <a:lnTo>
                    <a:pt x="946801" y="2768600"/>
                  </a:lnTo>
                  <a:lnTo>
                    <a:pt x="931496" y="2755900"/>
                  </a:lnTo>
                  <a:close/>
                </a:path>
                <a:path w="4534534" h="5334000">
                  <a:moveTo>
                    <a:pt x="4393254" y="2679700"/>
                  </a:moveTo>
                  <a:lnTo>
                    <a:pt x="4362145" y="2679700"/>
                  </a:lnTo>
                  <a:lnTo>
                    <a:pt x="4348319" y="2781300"/>
                  </a:lnTo>
                  <a:lnTo>
                    <a:pt x="4379427" y="2781300"/>
                  </a:lnTo>
                  <a:lnTo>
                    <a:pt x="4393254" y="2679700"/>
                  </a:lnTo>
                  <a:close/>
                </a:path>
                <a:path w="4534534" h="5334000">
                  <a:moveTo>
                    <a:pt x="931496" y="2755900"/>
                  </a:moveTo>
                  <a:lnTo>
                    <a:pt x="946801" y="2768600"/>
                  </a:lnTo>
                  <a:lnTo>
                    <a:pt x="933855" y="2756878"/>
                  </a:lnTo>
                  <a:lnTo>
                    <a:pt x="931496" y="2755900"/>
                  </a:lnTo>
                  <a:close/>
                </a:path>
                <a:path w="4534534" h="5334000">
                  <a:moveTo>
                    <a:pt x="933855" y="2756878"/>
                  </a:moveTo>
                  <a:lnTo>
                    <a:pt x="946801" y="2768600"/>
                  </a:lnTo>
                  <a:lnTo>
                    <a:pt x="960827" y="2768600"/>
                  </a:lnTo>
                  <a:lnTo>
                    <a:pt x="946800" y="2762249"/>
                  </a:lnTo>
                  <a:lnTo>
                    <a:pt x="933855" y="2756878"/>
                  </a:lnTo>
                  <a:close/>
                </a:path>
                <a:path w="4534534" h="5334000">
                  <a:moveTo>
                    <a:pt x="946800" y="2762249"/>
                  </a:moveTo>
                  <a:lnTo>
                    <a:pt x="960827" y="2768600"/>
                  </a:lnTo>
                  <a:lnTo>
                    <a:pt x="961070" y="2768170"/>
                  </a:lnTo>
                  <a:lnTo>
                    <a:pt x="946800" y="2762249"/>
                  </a:lnTo>
                  <a:close/>
                </a:path>
                <a:path w="4534534" h="5334000">
                  <a:moveTo>
                    <a:pt x="961070" y="2768170"/>
                  </a:moveTo>
                  <a:lnTo>
                    <a:pt x="960827" y="2768600"/>
                  </a:lnTo>
                  <a:lnTo>
                    <a:pt x="962105" y="2768600"/>
                  </a:lnTo>
                  <a:lnTo>
                    <a:pt x="961070" y="2768170"/>
                  </a:lnTo>
                  <a:close/>
                </a:path>
                <a:path w="4534534" h="5334000">
                  <a:moveTo>
                    <a:pt x="975947" y="2667000"/>
                  </a:moveTo>
                  <a:lnTo>
                    <a:pt x="932774" y="2755900"/>
                  </a:lnTo>
                  <a:lnTo>
                    <a:pt x="946800" y="2762249"/>
                  </a:lnTo>
                  <a:lnTo>
                    <a:pt x="961070" y="2768170"/>
                  </a:lnTo>
                  <a:lnTo>
                    <a:pt x="1004000" y="2692400"/>
                  </a:lnTo>
                  <a:lnTo>
                    <a:pt x="999175" y="2692400"/>
                  </a:lnTo>
                  <a:lnTo>
                    <a:pt x="989973" y="2679699"/>
                  </a:lnTo>
                  <a:lnTo>
                    <a:pt x="975947" y="2667000"/>
                  </a:lnTo>
                  <a:close/>
                </a:path>
                <a:path w="4534534" h="5334000">
                  <a:moveTo>
                    <a:pt x="932774" y="2755900"/>
                  </a:moveTo>
                  <a:lnTo>
                    <a:pt x="931496" y="2755900"/>
                  </a:lnTo>
                  <a:lnTo>
                    <a:pt x="933855" y="2756878"/>
                  </a:lnTo>
                  <a:lnTo>
                    <a:pt x="932774" y="2755900"/>
                  </a:lnTo>
                  <a:close/>
                </a:path>
                <a:path w="4534534" h="5334000">
                  <a:moveTo>
                    <a:pt x="989973" y="2679700"/>
                  </a:moveTo>
                  <a:lnTo>
                    <a:pt x="999175" y="2692400"/>
                  </a:lnTo>
                  <a:lnTo>
                    <a:pt x="1001728" y="2690342"/>
                  </a:lnTo>
                  <a:lnTo>
                    <a:pt x="989973" y="2679700"/>
                  </a:lnTo>
                  <a:close/>
                </a:path>
                <a:path w="4534534" h="5334000">
                  <a:moveTo>
                    <a:pt x="1001728" y="2690342"/>
                  </a:moveTo>
                  <a:lnTo>
                    <a:pt x="999175" y="2692400"/>
                  </a:lnTo>
                  <a:lnTo>
                    <a:pt x="1004000" y="2692400"/>
                  </a:lnTo>
                  <a:lnTo>
                    <a:pt x="1001728" y="2690342"/>
                  </a:lnTo>
                  <a:close/>
                </a:path>
                <a:path w="4534534" h="5334000">
                  <a:moveTo>
                    <a:pt x="1059564" y="2603500"/>
                  </a:moveTo>
                  <a:lnTo>
                    <a:pt x="980772" y="2667000"/>
                  </a:lnTo>
                  <a:lnTo>
                    <a:pt x="989973" y="2679700"/>
                  </a:lnTo>
                  <a:lnTo>
                    <a:pt x="1001728" y="2690342"/>
                  </a:lnTo>
                  <a:lnTo>
                    <a:pt x="1070671" y="2634780"/>
                  </a:lnTo>
                  <a:lnTo>
                    <a:pt x="1067505" y="2614460"/>
                  </a:lnTo>
                  <a:lnTo>
                    <a:pt x="1059564" y="2603500"/>
                  </a:lnTo>
                  <a:close/>
                </a:path>
                <a:path w="4534534" h="5334000">
                  <a:moveTo>
                    <a:pt x="989973" y="2679699"/>
                  </a:moveTo>
                  <a:close/>
                </a:path>
                <a:path w="4534534" h="5334000">
                  <a:moveTo>
                    <a:pt x="4400261" y="2578100"/>
                  </a:moveTo>
                  <a:lnTo>
                    <a:pt x="4368924" y="2578100"/>
                  </a:lnTo>
                  <a:lnTo>
                    <a:pt x="4362031" y="2679700"/>
                  </a:lnTo>
                  <a:lnTo>
                    <a:pt x="4393368" y="2679699"/>
                  </a:lnTo>
                  <a:lnTo>
                    <a:pt x="4400261" y="2578100"/>
                  </a:lnTo>
                  <a:close/>
                </a:path>
                <a:path w="4534534" h="5334000">
                  <a:moveTo>
                    <a:pt x="980772" y="2667000"/>
                  </a:moveTo>
                  <a:lnTo>
                    <a:pt x="975947" y="2667000"/>
                  </a:lnTo>
                  <a:lnTo>
                    <a:pt x="989973" y="2679699"/>
                  </a:lnTo>
                  <a:lnTo>
                    <a:pt x="980772" y="2667000"/>
                  </a:lnTo>
                  <a:close/>
                </a:path>
                <a:path w="4534534" h="5334000">
                  <a:moveTo>
                    <a:pt x="1164484" y="2590800"/>
                  </a:moveTo>
                  <a:lnTo>
                    <a:pt x="1065798" y="2603500"/>
                  </a:lnTo>
                  <a:lnTo>
                    <a:pt x="1068765" y="2616200"/>
                  </a:lnTo>
                  <a:lnTo>
                    <a:pt x="1077967" y="2628900"/>
                  </a:lnTo>
                  <a:lnTo>
                    <a:pt x="1070671" y="2634780"/>
                  </a:lnTo>
                  <a:lnTo>
                    <a:pt x="1071733" y="2641600"/>
                  </a:lnTo>
                  <a:lnTo>
                    <a:pt x="1170419" y="2616200"/>
                  </a:lnTo>
                  <a:lnTo>
                    <a:pt x="1170146" y="2616200"/>
                  </a:lnTo>
                  <a:lnTo>
                    <a:pt x="1167446" y="2603475"/>
                  </a:lnTo>
                  <a:lnTo>
                    <a:pt x="1164484" y="2590800"/>
                  </a:lnTo>
                  <a:close/>
                </a:path>
                <a:path w="4534534" h="5334000">
                  <a:moveTo>
                    <a:pt x="1067505" y="2614460"/>
                  </a:moveTo>
                  <a:lnTo>
                    <a:pt x="1070671" y="2634780"/>
                  </a:lnTo>
                  <a:lnTo>
                    <a:pt x="1077967" y="2628900"/>
                  </a:lnTo>
                  <a:lnTo>
                    <a:pt x="1067505" y="2614460"/>
                  </a:lnTo>
                  <a:close/>
                </a:path>
                <a:path w="4534534" h="5334000">
                  <a:moveTo>
                    <a:pt x="1065798" y="2603500"/>
                  </a:moveTo>
                  <a:lnTo>
                    <a:pt x="1067505" y="2614460"/>
                  </a:lnTo>
                  <a:lnTo>
                    <a:pt x="1068765" y="2616200"/>
                  </a:lnTo>
                  <a:lnTo>
                    <a:pt x="1065798" y="2603500"/>
                  </a:lnTo>
                  <a:close/>
                </a:path>
                <a:path w="4534534" h="5334000">
                  <a:moveTo>
                    <a:pt x="1167451" y="2603498"/>
                  </a:moveTo>
                  <a:lnTo>
                    <a:pt x="1170146" y="2616200"/>
                  </a:lnTo>
                  <a:lnTo>
                    <a:pt x="1170411" y="2616165"/>
                  </a:lnTo>
                  <a:lnTo>
                    <a:pt x="1167451" y="2603498"/>
                  </a:lnTo>
                  <a:close/>
                </a:path>
                <a:path w="4534534" h="5334000">
                  <a:moveTo>
                    <a:pt x="1170411" y="2616165"/>
                  </a:moveTo>
                  <a:lnTo>
                    <a:pt x="1170146" y="2616200"/>
                  </a:lnTo>
                  <a:lnTo>
                    <a:pt x="1170419" y="2616200"/>
                  </a:lnTo>
                  <a:close/>
                </a:path>
                <a:path w="4534534" h="5334000">
                  <a:moveTo>
                    <a:pt x="1263361" y="2565400"/>
                  </a:moveTo>
                  <a:lnTo>
                    <a:pt x="1164757" y="2590800"/>
                  </a:lnTo>
                  <a:lnTo>
                    <a:pt x="1167451" y="2603500"/>
                  </a:lnTo>
                  <a:lnTo>
                    <a:pt x="1170411" y="2616165"/>
                  </a:lnTo>
                  <a:lnTo>
                    <a:pt x="1268749" y="2603500"/>
                  </a:lnTo>
                  <a:lnTo>
                    <a:pt x="1268558" y="2603500"/>
                  </a:lnTo>
                  <a:lnTo>
                    <a:pt x="1266889" y="2590800"/>
                  </a:lnTo>
                  <a:lnTo>
                    <a:pt x="1266055" y="2590800"/>
                  </a:lnTo>
                  <a:lnTo>
                    <a:pt x="1263361" y="2565400"/>
                  </a:lnTo>
                  <a:close/>
                </a:path>
                <a:path w="4534534" h="5334000">
                  <a:moveTo>
                    <a:pt x="1065798" y="2603500"/>
                  </a:moveTo>
                  <a:lnTo>
                    <a:pt x="1059564" y="2603500"/>
                  </a:lnTo>
                  <a:lnTo>
                    <a:pt x="1067505" y="2614460"/>
                  </a:lnTo>
                  <a:lnTo>
                    <a:pt x="1065798" y="2603500"/>
                  </a:lnTo>
                  <a:close/>
                </a:path>
                <a:path w="4534534" h="5334000">
                  <a:moveTo>
                    <a:pt x="1266055" y="2584450"/>
                  </a:moveTo>
                  <a:lnTo>
                    <a:pt x="1268558" y="2603500"/>
                  </a:lnTo>
                  <a:lnTo>
                    <a:pt x="1268746" y="2603475"/>
                  </a:lnTo>
                  <a:lnTo>
                    <a:pt x="1266055" y="2584450"/>
                  </a:lnTo>
                  <a:close/>
                </a:path>
                <a:path w="4534534" h="5334000">
                  <a:moveTo>
                    <a:pt x="1268746" y="2603475"/>
                  </a:moveTo>
                  <a:lnTo>
                    <a:pt x="1268558" y="2603500"/>
                  </a:lnTo>
                  <a:lnTo>
                    <a:pt x="1268749" y="2603500"/>
                  </a:lnTo>
                  <a:close/>
                </a:path>
                <a:path w="4534534" h="5334000">
                  <a:moveTo>
                    <a:pt x="1164757" y="2590800"/>
                  </a:moveTo>
                  <a:lnTo>
                    <a:pt x="1164484" y="2590800"/>
                  </a:lnTo>
                  <a:lnTo>
                    <a:pt x="1167451" y="2603498"/>
                  </a:lnTo>
                  <a:lnTo>
                    <a:pt x="1164757" y="2590800"/>
                  </a:lnTo>
                  <a:close/>
                </a:path>
                <a:path w="4534534" h="5334000">
                  <a:moveTo>
                    <a:pt x="1362485" y="2552700"/>
                  </a:moveTo>
                  <a:lnTo>
                    <a:pt x="1263552" y="2565400"/>
                  </a:lnTo>
                  <a:lnTo>
                    <a:pt x="1266055" y="2584450"/>
                  </a:lnTo>
                  <a:lnTo>
                    <a:pt x="1268746" y="2603475"/>
                  </a:lnTo>
                  <a:lnTo>
                    <a:pt x="1367492" y="2590800"/>
                  </a:lnTo>
                  <a:lnTo>
                    <a:pt x="1366883" y="2590800"/>
                  </a:lnTo>
                  <a:lnTo>
                    <a:pt x="1364989" y="2571750"/>
                  </a:lnTo>
                  <a:lnTo>
                    <a:pt x="1362485" y="2552700"/>
                  </a:lnTo>
                  <a:close/>
                </a:path>
                <a:path w="4534534" h="5334000">
                  <a:moveTo>
                    <a:pt x="1263361" y="2565400"/>
                  </a:moveTo>
                  <a:lnTo>
                    <a:pt x="1266055" y="2590800"/>
                  </a:lnTo>
                  <a:lnTo>
                    <a:pt x="1263991" y="2569855"/>
                  </a:lnTo>
                  <a:lnTo>
                    <a:pt x="1263361" y="2565400"/>
                  </a:lnTo>
                  <a:close/>
                </a:path>
                <a:path w="4534534" h="5334000">
                  <a:moveTo>
                    <a:pt x="1263991" y="2569855"/>
                  </a:moveTo>
                  <a:lnTo>
                    <a:pt x="1266055" y="2590800"/>
                  </a:lnTo>
                  <a:lnTo>
                    <a:pt x="1266889" y="2590800"/>
                  </a:lnTo>
                  <a:lnTo>
                    <a:pt x="1266055" y="2584450"/>
                  </a:lnTo>
                  <a:lnTo>
                    <a:pt x="1263991" y="2569855"/>
                  </a:lnTo>
                  <a:close/>
                </a:path>
                <a:path w="4534534" h="5334000">
                  <a:moveTo>
                    <a:pt x="1364989" y="2571750"/>
                  </a:moveTo>
                  <a:lnTo>
                    <a:pt x="1366883" y="2590800"/>
                  </a:lnTo>
                  <a:lnTo>
                    <a:pt x="1367482" y="2590723"/>
                  </a:lnTo>
                  <a:lnTo>
                    <a:pt x="1364989" y="2571750"/>
                  </a:lnTo>
                  <a:close/>
                </a:path>
                <a:path w="4534534" h="5334000">
                  <a:moveTo>
                    <a:pt x="1367482" y="2590723"/>
                  </a:moveTo>
                  <a:lnTo>
                    <a:pt x="1366883" y="2590800"/>
                  </a:lnTo>
                  <a:lnTo>
                    <a:pt x="1367492" y="2590800"/>
                  </a:lnTo>
                  <a:close/>
                </a:path>
                <a:path w="4534534" h="5334000">
                  <a:moveTo>
                    <a:pt x="1363715" y="2558937"/>
                  </a:moveTo>
                  <a:lnTo>
                    <a:pt x="1364989" y="2571750"/>
                  </a:lnTo>
                  <a:lnTo>
                    <a:pt x="1367482" y="2590723"/>
                  </a:lnTo>
                  <a:lnTo>
                    <a:pt x="1466435" y="2578100"/>
                  </a:lnTo>
                  <a:lnTo>
                    <a:pt x="1465828" y="2578100"/>
                  </a:lnTo>
                  <a:lnTo>
                    <a:pt x="1464970" y="2565400"/>
                  </a:lnTo>
                  <a:lnTo>
                    <a:pt x="1364989" y="2565400"/>
                  </a:lnTo>
                  <a:lnTo>
                    <a:pt x="1363715" y="2558937"/>
                  </a:lnTo>
                  <a:close/>
                </a:path>
                <a:path w="4534534" h="5334000">
                  <a:moveTo>
                    <a:pt x="1464541" y="2559049"/>
                  </a:moveTo>
                  <a:lnTo>
                    <a:pt x="1465828" y="2578100"/>
                  </a:lnTo>
                  <a:lnTo>
                    <a:pt x="1466428" y="2578023"/>
                  </a:lnTo>
                  <a:lnTo>
                    <a:pt x="1464541" y="2559049"/>
                  </a:lnTo>
                  <a:close/>
                </a:path>
                <a:path w="4534534" h="5334000">
                  <a:moveTo>
                    <a:pt x="1466428" y="2578023"/>
                  </a:moveTo>
                  <a:lnTo>
                    <a:pt x="1465828" y="2578100"/>
                  </a:lnTo>
                  <a:lnTo>
                    <a:pt x="1466435" y="2578100"/>
                  </a:lnTo>
                  <a:close/>
                </a:path>
                <a:path w="4534534" h="5334000">
                  <a:moveTo>
                    <a:pt x="4373816" y="2476505"/>
                  </a:moveTo>
                  <a:lnTo>
                    <a:pt x="4368905" y="2578100"/>
                  </a:lnTo>
                  <a:lnTo>
                    <a:pt x="4400280" y="2578100"/>
                  </a:lnTo>
                  <a:lnTo>
                    <a:pt x="4405191" y="2489200"/>
                  </a:lnTo>
                  <a:lnTo>
                    <a:pt x="4373816" y="2476505"/>
                  </a:lnTo>
                  <a:close/>
                </a:path>
                <a:path w="4534534" h="5334000">
                  <a:moveTo>
                    <a:pt x="1463758" y="2547447"/>
                  </a:moveTo>
                  <a:lnTo>
                    <a:pt x="1464541" y="2559049"/>
                  </a:lnTo>
                  <a:lnTo>
                    <a:pt x="1466428" y="2578023"/>
                  </a:lnTo>
                  <a:lnTo>
                    <a:pt x="1565793" y="2565400"/>
                  </a:lnTo>
                  <a:lnTo>
                    <a:pt x="1564888" y="2565400"/>
                  </a:lnTo>
                  <a:lnTo>
                    <a:pt x="1564507" y="2552700"/>
                  </a:lnTo>
                  <a:lnTo>
                    <a:pt x="1464541" y="2552698"/>
                  </a:lnTo>
                  <a:lnTo>
                    <a:pt x="1463758" y="2547447"/>
                  </a:lnTo>
                  <a:close/>
                </a:path>
                <a:path w="4534534" h="5334000">
                  <a:moveTo>
                    <a:pt x="1263552" y="2565400"/>
                  </a:moveTo>
                  <a:lnTo>
                    <a:pt x="1263361" y="2565400"/>
                  </a:lnTo>
                  <a:lnTo>
                    <a:pt x="1263991" y="2569855"/>
                  </a:lnTo>
                  <a:lnTo>
                    <a:pt x="1263552" y="2565400"/>
                  </a:lnTo>
                  <a:close/>
                </a:path>
                <a:path w="4534534" h="5334000">
                  <a:moveTo>
                    <a:pt x="1363095" y="2552700"/>
                  </a:moveTo>
                  <a:lnTo>
                    <a:pt x="1363737" y="2559049"/>
                  </a:lnTo>
                  <a:lnTo>
                    <a:pt x="1364989" y="2565400"/>
                  </a:lnTo>
                  <a:lnTo>
                    <a:pt x="1363095" y="2552700"/>
                  </a:lnTo>
                  <a:close/>
                </a:path>
                <a:path w="4534534" h="5334000">
                  <a:moveTo>
                    <a:pt x="1462647" y="2540000"/>
                  </a:moveTo>
                  <a:lnTo>
                    <a:pt x="1363095" y="2552700"/>
                  </a:lnTo>
                  <a:lnTo>
                    <a:pt x="1364989" y="2565400"/>
                  </a:lnTo>
                  <a:lnTo>
                    <a:pt x="1464970" y="2565400"/>
                  </a:lnTo>
                  <a:lnTo>
                    <a:pt x="1464530" y="2558937"/>
                  </a:lnTo>
                  <a:lnTo>
                    <a:pt x="1462647" y="2540000"/>
                  </a:lnTo>
                  <a:close/>
                </a:path>
                <a:path w="4534534" h="5334000">
                  <a:moveTo>
                    <a:pt x="1564507" y="2552699"/>
                  </a:moveTo>
                  <a:lnTo>
                    <a:pt x="1564888" y="2565400"/>
                  </a:lnTo>
                  <a:lnTo>
                    <a:pt x="1565793" y="2565400"/>
                  </a:lnTo>
                  <a:lnTo>
                    <a:pt x="1564507" y="2552699"/>
                  </a:lnTo>
                  <a:close/>
                </a:path>
                <a:path w="4534534" h="5334000">
                  <a:moveTo>
                    <a:pt x="1663923" y="2527368"/>
                  </a:moveTo>
                  <a:lnTo>
                    <a:pt x="1564126" y="2540000"/>
                  </a:lnTo>
                  <a:lnTo>
                    <a:pt x="1564507" y="2552700"/>
                  </a:lnTo>
                  <a:lnTo>
                    <a:pt x="1565793" y="2565400"/>
                  </a:lnTo>
                  <a:lnTo>
                    <a:pt x="1665225" y="2565400"/>
                  </a:lnTo>
                  <a:lnTo>
                    <a:pt x="1664844" y="2552700"/>
                  </a:lnTo>
                  <a:lnTo>
                    <a:pt x="1664971" y="2552700"/>
                  </a:lnTo>
                  <a:lnTo>
                    <a:pt x="1664844" y="2546350"/>
                  </a:lnTo>
                  <a:lnTo>
                    <a:pt x="1663923" y="2527368"/>
                  </a:lnTo>
                  <a:close/>
                </a:path>
                <a:path w="4534534" h="5334000">
                  <a:moveTo>
                    <a:pt x="1664844" y="2552700"/>
                  </a:moveTo>
                  <a:lnTo>
                    <a:pt x="1665225" y="2565400"/>
                  </a:lnTo>
                  <a:lnTo>
                    <a:pt x="1665019" y="2555104"/>
                  </a:lnTo>
                  <a:lnTo>
                    <a:pt x="1664844" y="2552700"/>
                  </a:lnTo>
                  <a:close/>
                </a:path>
                <a:path w="4534534" h="5334000">
                  <a:moveTo>
                    <a:pt x="1665019" y="2555104"/>
                  </a:moveTo>
                  <a:lnTo>
                    <a:pt x="1665225" y="2565400"/>
                  </a:lnTo>
                  <a:lnTo>
                    <a:pt x="1665769" y="2565400"/>
                  </a:lnTo>
                  <a:lnTo>
                    <a:pt x="1665019" y="2555104"/>
                  </a:lnTo>
                  <a:close/>
                </a:path>
                <a:path w="4534534" h="5334000">
                  <a:moveTo>
                    <a:pt x="1763587" y="2527300"/>
                  </a:moveTo>
                  <a:lnTo>
                    <a:pt x="1664463" y="2527300"/>
                  </a:lnTo>
                  <a:lnTo>
                    <a:pt x="1664844" y="2546350"/>
                  </a:lnTo>
                  <a:lnTo>
                    <a:pt x="1665769" y="2565400"/>
                  </a:lnTo>
                  <a:lnTo>
                    <a:pt x="1765817" y="2552698"/>
                  </a:lnTo>
                  <a:lnTo>
                    <a:pt x="1764892" y="2539997"/>
                  </a:lnTo>
                  <a:lnTo>
                    <a:pt x="1763587" y="2527300"/>
                  </a:lnTo>
                  <a:close/>
                </a:path>
                <a:path w="4534534" h="5334000">
                  <a:moveTo>
                    <a:pt x="1363095" y="2552700"/>
                  </a:moveTo>
                  <a:lnTo>
                    <a:pt x="1362485" y="2552700"/>
                  </a:lnTo>
                  <a:lnTo>
                    <a:pt x="1363715" y="2558937"/>
                  </a:lnTo>
                  <a:lnTo>
                    <a:pt x="1363095" y="2552700"/>
                  </a:lnTo>
                  <a:close/>
                </a:path>
                <a:path w="4534534" h="5334000">
                  <a:moveTo>
                    <a:pt x="1664971" y="2552700"/>
                  </a:moveTo>
                  <a:lnTo>
                    <a:pt x="1664844" y="2552700"/>
                  </a:lnTo>
                  <a:lnTo>
                    <a:pt x="1665019" y="2555104"/>
                  </a:lnTo>
                  <a:lnTo>
                    <a:pt x="1664971" y="2552700"/>
                  </a:lnTo>
                  <a:close/>
                </a:path>
                <a:path w="4534534" h="5334000">
                  <a:moveTo>
                    <a:pt x="1463255" y="2540000"/>
                  </a:moveTo>
                  <a:lnTo>
                    <a:pt x="1463758" y="2547447"/>
                  </a:lnTo>
                  <a:lnTo>
                    <a:pt x="1464541" y="2552700"/>
                  </a:lnTo>
                  <a:lnTo>
                    <a:pt x="1463255" y="2540000"/>
                  </a:lnTo>
                  <a:close/>
                </a:path>
                <a:path w="4534534" h="5334000">
                  <a:moveTo>
                    <a:pt x="1563221" y="2540000"/>
                  </a:moveTo>
                  <a:lnTo>
                    <a:pt x="1463255" y="2540000"/>
                  </a:lnTo>
                  <a:lnTo>
                    <a:pt x="1464541" y="2552700"/>
                  </a:lnTo>
                  <a:lnTo>
                    <a:pt x="1564507" y="2552700"/>
                  </a:lnTo>
                  <a:lnTo>
                    <a:pt x="1563221" y="2540000"/>
                  </a:lnTo>
                  <a:close/>
                </a:path>
                <a:path w="4534534" h="5334000">
                  <a:moveTo>
                    <a:pt x="1564507" y="2552698"/>
                  </a:moveTo>
                  <a:close/>
                </a:path>
                <a:path w="4534534" h="5334000">
                  <a:moveTo>
                    <a:pt x="1764892" y="2540000"/>
                  </a:moveTo>
                  <a:lnTo>
                    <a:pt x="1765817" y="2552700"/>
                  </a:lnTo>
                  <a:lnTo>
                    <a:pt x="1766198" y="2552700"/>
                  </a:lnTo>
                  <a:lnTo>
                    <a:pt x="1764892" y="2540000"/>
                  </a:lnTo>
                  <a:close/>
                </a:path>
                <a:path w="4534534" h="5334000">
                  <a:moveTo>
                    <a:pt x="1864423" y="2527300"/>
                  </a:moveTo>
                  <a:lnTo>
                    <a:pt x="1763967" y="2527300"/>
                  </a:lnTo>
                  <a:lnTo>
                    <a:pt x="1764892" y="2540000"/>
                  </a:lnTo>
                  <a:lnTo>
                    <a:pt x="1766198" y="2552700"/>
                  </a:lnTo>
                  <a:lnTo>
                    <a:pt x="1864864" y="2552700"/>
                  </a:lnTo>
                  <a:lnTo>
                    <a:pt x="1864858" y="2533649"/>
                  </a:lnTo>
                  <a:lnTo>
                    <a:pt x="1864423" y="2527300"/>
                  </a:lnTo>
                  <a:close/>
                </a:path>
                <a:path w="4534534" h="5334000">
                  <a:moveTo>
                    <a:pt x="1864858" y="2533650"/>
                  </a:moveTo>
                  <a:lnTo>
                    <a:pt x="1864864" y="2552700"/>
                  </a:lnTo>
                  <a:lnTo>
                    <a:pt x="1866163" y="2552700"/>
                  </a:lnTo>
                  <a:lnTo>
                    <a:pt x="1864858" y="2533650"/>
                  </a:lnTo>
                  <a:close/>
                </a:path>
                <a:path w="4534534" h="5334000">
                  <a:moveTo>
                    <a:pt x="1963614" y="2514600"/>
                  </a:moveTo>
                  <a:lnTo>
                    <a:pt x="1864851" y="2514600"/>
                  </a:lnTo>
                  <a:lnTo>
                    <a:pt x="1864859" y="2533670"/>
                  </a:lnTo>
                  <a:lnTo>
                    <a:pt x="1866163" y="2552700"/>
                  </a:lnTo>
                  <a:lnTo>
                    <a:pt x="1965201" y="2552700"/>
                  </a:lnTo>
                  <a:lnTo>
                    <a:pt x="1965195" y="2533649"/>
                  </a:lnTo>
                  <a:lnTo>
                    <a:pt x="1963614" y="2514600"/>
                  </a:lnTo>
                  <a:close/>
                </a:path>
                <a:path w="4534534" h="5334000">
                  <a:moveTo>
                    <a:pt x="1965197" y="2533670"/>
                  </a:moveTo>
                  <a:lnTo>
                    <a:pt x="1965201" y="2552700"/>
                  </a:lnTo>
                  <a:lnTo>
                    <a:pt x="1966776" y="2552700"/>
                  </a:lnTo>
                  <a:lnTo>
                    <a:pt x="1965197" y="2533670"/>
                  </a:lnTo>
                  <a:close/>
                </a:path>
                <a:path w="4534534" h="5334000">
                  <a:moveTo>
                    <a:pt x="1965195" y="2527300"/>
                  </a:moveTo>
                  <a:lnTo>
                    <a:pt x="1965197" y="2533670"/>
                  </a:lnTo>
                  <a:lnTo>
                    <a:pt x="1966776" y="2552700"/>
                  </a:lnTo>
                  <a:lnTo>
                    <a:pt x="1965195" y="2527300"/>
                  </a:lnTo>
                  <a:close/>
                </a:path>
                <a:path w="4534534" h="5334000">
                  <a:moveTo>
                    <a:pt x="2065003" y="2519053"/>
                  </a:moveTo>
                  <a:lnTo>
                    <a:pt x="2065160" y="2527300"/>
                  </a:lnTo>
                  <a:lnTo>
                    <a:pt x="1965195" y="2527300"/>
                  </a:lnTo>
                  <a:lnTo>
                    <a:pt x="1966776" y="2552700"/>
                  </a:lnTo>
                  <a:lnTo>
                    <a:pt x="2066741" y="2540000"/>
                  </a:lnTo>
                  <a:lnTo>
                    <a:pt x="2065645" y="2539997"/>
                  </a:lnTo>
                  <a:lnTo>
                    <a:pt x="2065175" y="2521524"/>
                  </a:lnTo>
                  <a:lnTo>
                    <a:pt x="2065109" y="2520334"/>
                  </a:lnTo>
                  <a:lnTo>
                    <a:pt x="2065003" y="2519053"/>
                  </a:lnTo>
                  <a:close/>
                </a:path>
                <a:path w="4534534" h="5334000">
                  <a:moveTo>
                    <a:pt x="1564126" y="2540000"/>
                  </a:moveTo>
                  <a:lnTo>
                    <a:pt x="1563221" y="2540000"/>
                  </a:lnTo>
                  <a:lnTo>
                    <a:pt x="1564507" y="2552698"/>
                  </a:lnTo>
                  <a:lnTo>
                    <a:pt x="1564126" y="2540000"/>
                  </a:lnTo>
                  <a:close/>
                </a:path>
                <a:path w="4534534" h="5334000">
                  <a:moveTo>
                    <a:pt x="1463255" y="2540000"/>
                  </a:moveTo>
                  <a:lnTo>
                    <a:pt x="1462647" y="2540000"/>
                  </a:lnTo>
                  <a:lnTo>
                    <a:pt x="1463758" y="2547447"/>
                  </a:lnTo>
                  <a:lnTo>
                    <a:pt x="1463255" y="2540000"/>
                  </a:lnTo>
                  <a:close/>
                </a:path>
                <a:path w="4534534" h="5334000">
                  <a:moveTo>
                    <a:pt x="1664463" y="2527300"/>
                  </a:moveTo>
                  <a:lnTo>
                    <a:pt x="1663923" y="2527368"/>
                  </a:lnTo>
                  <a:lnTo>
                    <a:pt x="1664844" y="2546350"/>
                  </a:lnTo>
                  <a:lnTo>
                    <a:pt x="1664463" y="2527300"/>
                  </a:lnTo>
                  <a:close/>
                </a:path>
                <a:path w="4534534" h="5334000">
                  <a:moveTo>
                    <a:pt x="2065160" y="2520950"/>
                  </a:moveTo>
                  <a:lnTo>
                    <a:pt x="2065645" y="2540000"/>
                  </a:lnTo>
                  <a:lnTo>
                    <a:pt x="2066741" y="2540000"/>
                  </a:lnTo>
                  <a:lnTo>
                    <a:pt x="2065160" y="2520950"/>
                  </a:lnTo>
                  <a:close/>
                </a:path>
                <a:path w="4534534" h="5334000">
                  <a:moveTo>
                    <a:pt x="2164930" y="2501900"/>
                  </a:moveTo>
                  <a:lnTo>
                    <a:pt x="2064676" y="2501900"/>
                  </a:lnTo>
                  <a:lnTo>
                    <a:pt x="2065112" y="2519053"/>
                  </a:lnTo>
                  <a:lnTo>
                    <a:pt x="2065208" y="2521524"/>
                  </a:lnTo>
                  <a:lnTo>
                    <a:pt x="2066741" y="2540000"/>
                  </a:lnTo>
                  <a:lnTo>
                    <a:pt x="2164615" y="2539997"/>
                  </a:lnTo>
                  <a:lnTo>
                    <a:pt x="2165391" y="2521524"/>
                  </a:lnTo>
                  <a:lnTo>
                    <a:pt x="2165249" y="2514450"/>
                  </a:lnTo>
                  <a:lnTo>
                    <a:pt x="2164930" y="2501900"/>
                  </a:lnTo>
                  <a:close/>
                </a:path>
                <a:path w="4534534" h="5334000">
                  <a:moveTo>
                    <a:pt x="2165415" y="2520950"/>
                  </a:moveTo>
                  <a:lnTo>
                    <a:pt x="2164615" y="2540000"/>
                  </a:lnTo>
                  <a:lnTo>
                    <a:pt x="2165899" y="2540000"/>
                  </a:lnTo>
                  <a:lnTo>
                    <a:pt x="2165415" y="2520950"/>
                  </a:lnTo>
                  <a:close/>
                </a:path>
                <a:path w="4534534" h="5334000">
                  <a:moveTo>
                    <a:pt x="2166214" y="2501900"/>
                  </a:moveTo>
                  <a:lnTo>
                    <a:pt x="2165494" y="2519053"/>
                  </a:lnTo>
                  <a:lnTo>
                    <a:pt x="2165429" y="2521524"/>
                  </a:lnTo>
                  <a:lnTo>
                    <a:pt x="2165899" y="2540000"/>
                  </a:lnTo>
                  <a:lnTo>
                    <a:pt x="2265035" y="2539997"/>
                  </a:lnTo>
                  <a:lnTo>
                    <a:pt x="2265832" y="2527279"/>
                  </a:lnTo>
                  <a:lnTo>
                    <a:pt x="2264276" y="2514599"/>
                  </a:lnTo>
                  <a:lnTo>
                    <a:pt x="2265453" y="2514450"/>
                  </a:lnTo>
                  <a:lnTo>
                    <a:pt x="2166214" y="2501900"/>
                  </a:lnTo>
                  <a:close/>
                </a:path>
                <a:path w="4534534" h="5334000">
                  <a:moveTo>
                    <a:pt x="2265835" y="2527300"/>
                  </a:moveTo>
                  <a:lnTo>
                    <a:pt x="2265035" y="2540000"/>
                  </a:lnTo>
                  <a:lnTo>
                    <a:pt x="2267394" y="2540000"/>
                  </a:lnTo>
                  <a:lnTo>
                    <a:pt x="2265835" y="2527300"/>
                  </a:lnTo>
                  <a:close/>
                </a:path>
                <a:path w="4534534" h="5334000">
                  <a:moveTo>
                    <a:pt x="2365965" y="2514600"/>
                  </a:moveTo>
                  <a:lnTo>
                    <a:pt x="2266634" y="2514600"/>
                  </a:lnTo>
                  <a:lnTo>
                    <a:pt x="2265836" y="2527279"/>
                  </a:lnTo>
                  <a:lnTo>
                    <a:pt x="2267394" y="2540000"/>
                  </a:lnTo>
                  <a:lnTo>
                    <a:pt x="2366317" y="2527453"/>
                  </a:lnTo>
                  <a:lnTo>
                    <a:pt x="2365107" y="2527300"/>
                  </a:lnTo>
                  <a:lnTo>
                    <a:pt x="2365965" y="2514600"/>
                  </a:lnTo>
                  <a:close/>
                </a:path>
                <a:path w="4534534" h="5334000">
                  <a:moveTo>
                    <a:pt x="2466179" y="2501900"/>
                  </a:moveTo>
                  <a:lnTo>
                    <a:pt x="2366823" y="2501900"/>
                  </a:lnTo>
                  <a:lnTo>
                    <a:pt x="2365975" y="2514450"/>
                  </a:lnTo>
                  <a:lnTo>
                    <a:pt x="2366090" y="2515619"/>
                  </a:lnTo>
                  <a:lnTo>
                    <a:pt x="2367524" y="2527300"/>
                  </a:lnTo>
                  <a:lnTo>
                    <a:pt x="2366317" y="2527453"/>
                  </a:lnTo>
                  <a:lnTo>
                    <a:pt x="2465444" y="2540000"/>
                  </a:lnTo>
                  <a:lnTo>
                    <a:pt x="2466152" y="2519053"/>
                  </a:lnTo>
                  <a:lnTo>
                    <a:pt x="2466179" y="2501900"/>
                  </a:lnTo>
                  <a:close/>
                </a:path>
                <a:path w="4534534" h="5334000">
                  <a:moveTo>
                    <a:pt x="2466268" y="2515619"/>
                  </a:moveTo>
                  <a:lnTo>
                    <a:pt x="2465444" y="2540000"/>
                  </a:lnTo>
                  <a:lnTo>
                    <a:pt x="2466276" y="2521524"/>
                  </a:lnTo>
                  <a:lnTo>
                    <a:pt x="2466268" y="2515619"/>
                  </a:lnTo>
                  <a:close/>
                </a:path>
                <a:path w="4534534" h="5334000">
                  <a:moveTo>
                    <a:pt x="2466302" y="2520951"/>
                  </a:moveTo>
                  <a:lnTo>
                    <a:pt x="2465444" y="2540000"/>
                  </a:lnTo>
                  <a:lnTo>
                    <a:pt x="2466425" y="2540000"/>
                  </a:lnTo>
                  <a:lnTo>
                    <a:pt x="2466302" y="2520951"/>
                  </a:lnTo>
                  <a:close/>
                </a:path>
                <a:path w="4534534" h="5334000">
                  <a:moveTo>
                    <a:pt x="2565447" y="2501900"/>
                  </a:moveTo>
                  <a:lnTo>
                    <a:pt x="2467160" y="2501900"/>
                  </a:lnTo>
                  <a:lnTo>
                    <a:pt x="2466542" y="2515619"/>
                  </a:lnTo>
                  <a:lnTo>
                    <a:pt x="2466425" y="2540000"/>
                  </a:lnTo>
                  <a:lnTo>
                    <a:pt x="2566679" y="2540000"/>
                  </a:lnTo>
                  <a:lnTo>
                    <a:pt x="2566557" y="2520949"/>
                  </a:lnTo>
                  <a:lnTo>
                    <a:pt x="2565447" y="2501900"/>
                  </a:lnTo>
                  <a:close/>
                </a:path>
                <a:path w="4534534" h="5334000">
                  <a:moveTo>
                    <a:pt x="2566590" y="2521524"/>
                  </a:moveTo>
                  <a:lnTo>
                    <a:pt x="2566679" y="2540000"/>
                  </a:lnTo>
                  <a:lnTo>
                    <a:pt x="2567666" y="2540000"/>
                  </a:lnTo>
                  <a:lnTo>
                    <a:pt x="2566590" y="2521524"/>
                  </a:lnTo>
                  <a:close/>
                </a:path>
                <a:path w="4534534" h="5334000">
                  <a:moveTo>
                    <a:pt x="2566557" y="2514600"/>
                  </a:moveTo>
                  <a:lnTo>
                    <a:pt x="2566590" y="2521524"/>
                  </a:lnTo>
                  <a:lnTo>
                    <a:pt x="2567666" y="2540000"/>
                  </a:lnTo>
                  <a:lnTo>
                    <a:pt x="2566557" y="2514600"/>
                  </a:lnTo>
                  <a:close/>
                </a:path>
                <a:path w="4534534" h="5334000">
                  <a:moveTo>
                    <a:pt x="2666769" y="2514600"/>
                  </a:moveTo>
                  <a:lnTo>
                    <a:pt x="2566557" y="2514600"/>
                  </a:lnTo>
                  <a:lnTo>
                    <a:pt x="2567666" y="2540000"/>
                  </a:lnTo>
                  <a:lnTo>
                    <a:pt x="2667879" y="2527300"/>
                  </a:lnTo>
                  <a:lnTo>
                    <a:pt x="2666182" y="2527300"/>
                  </a:lnTo>
                  <a:lnTo>
                    <a:pt x="2666769" y="2514600"/>
                  </a:lnTo>
                  <a:close/>
                </a:path>
                <a:path w="4534534" h="5334000">
                  <a:moveTo>
                    <a:pt x="1863552" y="2514600"/>
                  </a:moveTo>
                  <a:lnTo>
                    <a:pt x="1763587" y="2527300"/>
                  </a:lnTo>
                  <a:lnTo>
                    <a:pt x="1764892" y="2539997"/>
                  </a:lnTo>
                  <a:lnTo>
                    <a:pt x="1763967" y="2527300"/>
                  </a:lnTo>
                  <a:lnTo>
                    <a:pt x="1864423" y="2527300"/>
                  </a:lnTo>
                  <a:lnTo>
                    <a:pt x="1863552" y="2514600"/>
                  </a:lnTo>
                  <a:close/>
                </a:path>
                <a:path w="4534534" h="5334000">
                  <a:moveTo>
                    <a:pt x="2063579" y="2501900"/>
                  </a:moveTo>
                  <a:lnTo>
                    <a:pt x="1963614" y="2514600"/>
                  </a:lnTo>
                  <a:lnTo>
                    <a:pt x="1965188" y="2514600"/>
                  </a:lnTo>
                  <a:lnTo>
                    <a:pt x="1965197" y="2533670"/>
                  </a:lnTo>
                  <a:lnTo>
                    <a:pt x="1965195" y="2527300"/>
                  </a:lnTo>
                  <a:lnTo>
                    <a:pt x="2065160" y="2527300"/>
                  </a:lnTo>
                  <a:lnTo>
                    <a:pt x="2063579" y="2501900"/>
                  </a:lnTo>
                  <a:close/>
                </a:path>
                <a:path w="4534534" h="5334000">
                  <a:moveTo>
                    <a:pt x="1965188" y="2514600"/>
                  </a:moveTo>
                  <a:lnTo>
                    <a:pt x="1963614" y="2514600"/>
                  </a:lnTo>
                  <a:lnTo>
                    <a:pt x="1965195" y="2533649"/>
                  </a:lnTo>
                  <a:lnTo>
                    <a:pt x="1965188" y="2514600"/>
                  </a:lnTo>
                  <a:close/>
                </a:path>
                <a:path w="4534534" h="5334000">
                  <a:moveTo>
                    <a:pt x="2365965" y="2514600"/>
                  </a:moveTo>
                  <a:lnTo>
                    <a:pt x="2365107" y="2527300"/>
                  </a:lnTo>
                  <a:lnTo>
                    <a:pt x="2366317" y="2527453"/>
                  </a:lnTo>
                  <a:lnTo>
                    <a:pt x="2367524" y="2527300"/>
                  </a:lnTo>
                  <a:lnTo>
                    <a:pt x="2365965" y="2514600"/>
                  </a:lnTo>
                  <a:close/>
                </a:path>
                <a:path w="4534534" h="5334000">
                  <a:moveTo>
                    <a:pt x="1664463" y="2527300"/>
                  </a:moveTo>
                  <a:lnTo>
                    <a:pt x="1663919" y="2527300"/>
                  </a:lnTo>
                  <a:lnTo>
                    <a:pt x="1664463" y="2527300"/>
                  </a:lnTo>
                  <a:close/>
                </a:path>
                <a:path w="4534534" h="5334000">
                  <a:moveTo>
                    <a:pt x="1864856" y="2527279"/>
                  </a:moveTo>
                  <a:close/>
                </a:path>
                <a:path w="4534534" h="5334000">
                  <a:moveTo>
                    <a:pt x="2063579" y="2501900"/>
                  </a:moveTo>
                  <a:lnTo>
                    <a:pt x="2065160" y="2527300"/>
                  </a:lnTo>
                  <a:lnTo>
                    <a:pt x="2065003" y="2519053"/>
                  </a:lnTo>
                  <a:lnTo>
                    <a:pt x="2063579" y="2501900"/>
                  </a:lnTo>
                  <a:close/>
                </a:path>
                <a:path w="4534534" h="5334000">
                  <a:moveTo>
                    <a:pt x="2266634" y="2514600"/>
                  </a:moveTo>
                  <a:lnTo>
                    <a:pt x="2264275" y="2514600"/>
                  </a:lnTo>
                  <a:lnTo>
                    <a:pt x="2265835" y="2527300"/>
                  </a:lnTo>
                  <a:lnTo>
                    <a:pt x="2266634" y="2514600"/>
                  </a:lnTo>
                  <a:close/>
                </a:path>
                <a:path w="4534534" h="5334000">
                  <a:moveTo>
                    <a:pt x="2666769" y="2514600"/>
                  </a:moveTo>
                  <a:lnTo>
                    <a:pt x="2666182" y="2527300"/>
                  </a:lnTo>
                  <a:lnTo>
                    <a:pt x="2667879" y="2527300"/>
                  </a:lnTo>
                  <a:lnTo>
                    <a:pt x="2666769" y="2514600"/>
                  </a:lnTo>
                  <a:close/>
                </a:path>
                <a:path w="4534534" h="5334000">
                  <a:moveTo>
                    <a:pt x="2766697" y="2501900"/>
                  </a:moveTo>
                  <a:lnTo>
                    <a:pt x="2667357" y="2501900"/>
                  </a:lnTo>
                  <a:lnTo>
                    <a:pt x="2666776" y="2514450"/>
                  </a:lnTo>
                  <a:lnTo>
                    <a:pt x="2666859" y="2515619"/>
                  </a:lnTo>
                  <a:lnTo>
                    <a:pt x="2667879" y="2527300"/>
                  </a:lnTo>
                  <a:lnTo>
                    <a:pt x="2766436" y="2527300"/>
                  </a:lnTo>
                  <a:lnTo>
                    <a:pt x="2767020" y="2514450"/>
                  </a:lnTo>
                  <a:lnTo>
                    <a:pt x="2766697" y="2501900"/>
                  </a:lnTo>
                  <a:close/>
                </a:path>
                <a:path w="4534534" h="5334000">
                  <a:moveTo>
                    <a:pt x="2767024" y="2514600"/>
                  </a:moveTo>
                  <a:lnTo>
                    <a:pt x="2766436" y="2527300"/>
                  </a:lnTo>
                  <a:lnTo>
                    <a:pt x="2767351" y="2527300"/>
                  </a:lnTo>
                  <a:lnTo>
                    <a:pt x="2767024" y="2514600"/>
                  </a:lnTo>
                  <a:close/>
                </a:path>
                <a:path w="4534534" h="5334000">
                  <a:moveTo>
                    <a:pt x="2854271" y="2501900"/>
                  </a:moveTo>
                  <a:lnTo>
                    <a:pt x="2767612" y="2501900"/>
                  </a:lnTo>
                  <a:lnTo>
                    <a:pt x="2767031" y="2514450"/>
                  </a:lnTo>
                  <a:lnTo>
                    <a:pt x="2767351" y="2527300"/>
                  </a:lnTo>
                  <a:lnTo>
                    <a:pt x="2866368" y="2527300"/>
                  </a:lnTo>
                  <a:lnTo>
                    <a:pt x="2866040" y="2514600"/>
                  </a:lnTo>
                  <a:lnTo>
                    <a:pt x="2850907" y="2514600"/>
                  </a:lnTo>
                  <a:lnTo>
                    <a:pt x="2854271" y="2501900"/>
                  </a:lnTo>
                  <a:close/>
                </a:path>
                <a:path w="4534534" h="5334000">
                  <a:moveTo>
                    <a:pt x="2885018" y="2501900"/>
                  </a:moveTo>
                  <a:lnTo>
                    <a:pt x="2865713" y="2501900"/>
                  </a:lnTo>
                  <a:lnTo>
                    <a:pt x="2866368" y="2527300"/>
                  </a:lnTo>
                  <a:lnTo>
                    <a:pt x="2878048" y="2527300"/>
                  </a:lnTo>
                  <a:lnTo>
                    <a:pt x="2881219" y="2514450"/>
                  </a:lnTo>
                  <a:lnTo>
                    <a:pt x="2885018" y="2501900"/>
                  </a:lnTo>
                  <a:close/>
                </a:path>
                <a:path w="4534534" h="5334000">
                  <a:moveTo>
                    <a:pt x="1864851" y="2514600"/>
                  </a:moveTo>
                  <a:lnTo>
                    <a:pt x="1863552" y="2514600"/>
                  </a:lnTo>
                  <a:lnTo>
                    <a:pt x="1864856" y="2527279"/>
                  </a:lnTo>
                  <a:lnTo>
                    <a:pt x="1864851" y="2514600"/>
                  </a:lnTo>
                  <a:close/>
                </a:path>
                <a:path w="4534534" h="5334000">
                  <a:moveTo>
                    <a:pt x="2665660" y="2501900"/>
                  </a:moveTo>
                  <a:lnTo>
                    <a:pt x="2566434" y="2501900"/>
                  </a:lnTo>
                  <a:lnTo>
                    <a:pt x="2566515" y="2514450"/>
                  </a:lnTo>
                  <a:lnTo>
                    <a:pt x="2566590" y="2521524"/>
                  </a:lnTo>
                  <a:lnTo>
                    <a:pt x="2566557" y="2514600"/>
                  </a:lnTo>
                  <a:lnTo>
                    <a:pt x="2666769" y="2514600"/>
                  </a:lnTo>
                  <a:lnTo>
                    <a:pt x="2665660" y="2501900"/>
                  </a:lnTo>
                  <a:close/>
                </a:path>
                <a:path w="4534534" h="5334000">
                  <a:moveTo>
                    <a:pt x="2566434" y="2501900"/>
                  </a:moveTo>
                  <a:lnTo>
                    <a:pt x="2565447" y="2501900"/>
                  </a:lnTo>
                  <a:lnTo>
                    <a:pt x="2566557" y="2520949"/>
                  </a:lnTo>
                  <a:lnTo>
                    <a:pt x="2566434" y="2501900"/>
                  </a:lnTo>
                  <a:close/>
                </a:path>
                <a:path w="4534534" h="5334000">
                  <a:moveTo>
                    <a:pt x="2466588" y="2514600"/>
                  </a:moveTo>
                  <a:lnTo>
                    <a:pt x="2466302" y="2514600"/>
                  </a:lnTo>
                  <a:lnTo>
                    <a:pt x="2466330" y="2520334"/>
                  </a:lnTo>
                  <a:lnTo>
                    <a:pt x="2466588" y="2514600"/>
                  </a:lnTo>
                  <a:close/>
                </a:path>
                <a:path w="4534534" h="5334000">
                  <a:moveTo>
                    <a:pt x="2064676" y="2501900"/>
                  </a:moveTo>
                  <a:lnTo>
                    <a:pt x="2063579" y="2501900"/>
                  </a:lnTo>
                  <a:lnTo>
                    <a:pt x="2065003" y="2519053"/>
                  </a:lnTo>
                  <a:lnTo>
                    <a:pt x="2064676" y="2501900"/>
                  </a:lnTo>
                  <a:close/>
                </a:path>
                <a:path w="4534534" h="5334000">
                  <a:moveTo>
                    <a:pt x="2467160" y="2501900"/>
                  </a:moveTo>
                  <a:lnTo>
                    <a:pt x="2466179" y="2501900"/>
                  </a:lnTo>
                  <a:lnTo>
                    <a:pt x="2466268" y="2515619"/>
                  </a:lnTo>
                  <a:lnTo>
                    <a:pt x="2466302" y="2514600"/>
                  </a:lnTo>
                  <a:lnTo>
                    <a:pt x="2466588" y="2514600"/>
                  </a:lnTo>
                  <a:lnTo>
                    <a:pt x="2467160" y="2501900"/>
                  </a:lnTo>
                  <a:close/>
                </a:path>
                <a:path w="4534534" h="5334000">
                  <a:moveTo>
                    <a:pt x="2166214" y="2501900"/>
                  </a:moveTo>
                  <a:lnTo>
                    <a:pt x="2164930" y="2501900"/>
                  </a:lnTo>
                  <a:lnTo>
                    <a:pt x="2165415" y="2514600"/>
                  </a:lnTo>
                  <a:lnTo>
                    <a:pt x="2166214" y="2501900"/>
                  </a:lnTo>
                  <a:close/>
                </a:path>
                <a:path w="4534534" h="5334000">
                  <a:moveTo>
                    <a:pt x="2265453" y="2514450"/>
                  </a:moveTo>
                  <a:lnTo>
                    <a:pt x="2264275" y="2514600"/>
                  </a:lnTo>
                  <a:lnTo>
                    <a:pt x="2266634" y="2514600"/>
                  </a:lnTo>
                  <a:lnTo>
                    <a:pt x="2265453" y="2514450"/>
                  </a:lnTo>
                  <a:close/>
                </a:path>
                <a:path w="4534534" h="5334000">
                  <a:moveTo>
                    <a:pt x="2364406" y="2501900"/>
                  </a:moveTo>
                  <a:lnTo>
                    <a:pt x="2265453" y="2514450"/>
                  </a:lnTo>
                  <a:lnTo>
                    <a:pt x="2266634" y="2514600"/>
                  </a:lnTo>
                  <a:lnTo>
                    <a:pt x="2365965" y="2514600"/>
                  </a:lnTo>
                  <a:lnTo>
                    <a:pt x="2364406" y="2501900"/>
                  </a:lnTo>
                  <a:close/>
                </a:path>
                <a:path w="4534534" h="5334000">
                  <a:moveTo>
                    <a:pt x="2667357" y="2501900"/>
                  </a:moveTo>
                  <a:lnTo>
                    <a:pt x="2665660" y="2501900"/>
                  </a:lnTo>
                  <a:lnTo>
                    <a:pt x="2666769" y="2514600"/>
                  </a:lnTo>
                  <a:lnTo>
                    <a:pt x="2667357" y="2501900"/>
                  </a:lnTo>
                  <a:close/>
                </a:path>
                <a:path w="4534534" h="5334000">
                  <a:moveTo>
                    <a:pt x="2767612" y="2501900"/>
                  </a:moveTo>
                  <a:lnTo>
                    <a:pt x="2766697" y="2501900"/>
                  </a:lnTo>
                  <a:lnTo>
                    <a:pt x="2767024" y="2514600"/>
                  </a:lnTo>
                  <a:lnTo>
                    <a:pt x="2767612" y="2501900"/>
                  </a:lnTo>
                  <a:close/>
                </a:path>
                <a:path w="4534534" h="5334000">
                  <a:moveTo>
                    <a:pt x="2877807" y="2413037"/>
                  </a:moveTo>
                  <a:lnTo>
                    <a:pt x="2850907" y="2514600"/>
                  </a:lnTo>
                  <a:lnTo>
                    <a:pt x="2866040" y="2514600"/>
                  </a:lnTo>
                  <a:lnTo>
                    <a:pt x="2865713" y="2501900"/>
                  </a:lnTo>
                  <a:lnTo>
                    <a:pt x="2885018" y="2501900"/>
                  </a:lnTo>
                  <a:lnTo>
                    <a:pt x="2908085" y="2425700"/>
                  </a:lnTo>
                  <a:lnTo>
                    <a:pt x="2877807" y="2413037"/>
                  </a:lnTo>
                  <a:close/>
                </a:path>
                <a:path w="4534534" h="5334000">
                  <a:moveTo>
                    <a:pt x="2366823" y="2501900"/>
                  </a:moveTo>
                  <a:lnTo>
                    <a:pt x="2364406" y="2501900"/>
                  </a:lnTo>
                  <a:lnTo>
                    <a:pt x="2365965" y="2514599"/>
                  </a:lnTo>
                  <a:lnTo>
                    <a:pt x="2366823" y="2501900"/>
                  </a:lnTo>
                  <a:close/>
                </a:path>
                <a:path w="4534534" h="5334000">
                  <a:moveTo>
                    <a:pt x="4405178" y="2489189"/>
                  </a:moveTo>
                  <a:close/>
                </a:path>
                <a:path w="4534534" h="5334000">
                  <a:moveTo>
                    <a:pt x="4405560" y="2476500"/>
                  </a:moveTo>
                  <a:lnTo>
                    <a:pt x="4389504" y="2476500"/>
                  </a:lnTo>
                  <a:lnTo>
                    <a:pt x="4405204" y="2489200"/>
                  </a:lnTo>
                  <a:lnTo>
                    <a:pt x="4405560" y="2476500"/>
                  </a:lnTo>
                  <a:close/>
                </a:path>
                <a:path w="4534534" h="5334000">
                  <a:moveTo>
                    <a:pt x="4389504" y="2476500"/>
                  </a:moveTo>
                  <a:lnTo>
                    <a:pt x="4373817" y="2476500"/>
                  </a:lnTo>
                  <a:lnTo>
                    <a:pt x="4405178" y="2489189"/>
                  </a:lnTo>
                  <a:lnTo>
                    <a:pt x="4389504" y="2476500"/>
                  </a:lnTo>
                  <a:close/>
                </a:path>
                <a:path w="4534534" h="5334000">
                  <a:moveTo>
                    <a:pt x="4408052" y="2387600"/>
                  </a:moveTo>
                  <a:lnTo>
                    <a:pt x="4376652" y="2387600"/>
                  </a:lnTo>
                  <a:lnTo>
                    <a:pt x="4373816" y="2476505"/>
                  </a:lnTo>
                  <a:lnTo>
                    <a:pt x="4405560" y="2476500"/>
                  </a:lnTo>
                  <a:lnTo>
                    <a:pt x="4408052" y="2387600"/>
                  </a:lnTo>
                  <a:close/>
                </a:path>
                <a:path w="4534534" h="5334000">
                  <a:moveTo>
                    <a:pt x="2907986" y="2425617"/>
                  </a:moveTo>
                  <a:lnTo>
                    <a:pt x="2908185" y="2425700"/>
                  </a:lnTo>
                  <a:lnTo>
                    <a:pt x="2907986" y="2425617"/>
                  </a:lnTo>
                  <a:close/>
                </a:path>
                <a:path w="4534534" h="5334000">
                  <a:moveTo>
                    <a:pt x="2892951" y="2413000"/>
                  </a:moveTo>
                  <a:lnTo>
                    <a:pt x="2907986" y="2425617"/>
                  </a:lnTo>
                  <a:lnTo>
                    <a:pt x="2908185" y="2425700"/>
                  </a:lnTo>
                  <a:lnTo>
                    <a:pt x="2892951" y="2413000"/>
                  </a:lnTo>
                  <a:close/>
                </a:path>
                <a:path w="4534534" h="5334000">
                  <a:moveTo>
                    <a:pt x="2911285" y="2413000"/>
                  </a:moveTo>
                  <a:lnTo>
                    <a:pt x="2892951" y="2413000"/>
                  </a:lnTo>
                  <a:lnTo>
                    <a:pt x="2908185" y="2425700"/>
                  </a:lnTo>
                  <a:lnTo>
                    <a:pt x="2911285" y="2413000"/>
                  </a:lnTo>
                  <a:close/>
                </a:path>
                <a:path w="4534534" h="5334000">
                  <a:moveTo>
                    <a:pt x="2892951" y="2413000"/>
                  </a:moveTo>
                  <a:lnTo>
                    <a:pt x="2877817" y="2413000"/>
                  </a:lnTo>
                  <a:lnTo>
                    <a:pt x="2907986" y="2425617"/>
                  </a:lnTo>
                  <a:lnTo>
                    <a:pt x="2892951" y="2413000"/>
                  </a:lnTo>
                  <a:close/>
                </a:path>
                <a:path w="4534534" h="5334000">
                  <a:moveTo>
                    <a:pt x="2877817" y="2413000"/>
                  </a:moveTo>
                  <a:lnTo>
                    <a:pt x="2892951" y="2419350"/>
                  </a:lnTo>
                  <a:lnTo>
                    <a:pt x="2877817" y="2413000"/>
                  </a:lnTo>
                  <a:close/>
                </a:path>
                <a:path w="4534534" h="5334000">
                  <a:moveTo>
                    <a:pt x="2902504" y="2311475"/>
                  </a:moveTo>
                  <a:lnTo>
                    <a:pt x="2877717" y="2413000"/>
                  </a:lnTo>
                  <a:lnTo>
                    <a:pt x="2911285" y="2413000"/>
                  </a:lnTo>
                  <a:lnTo>
                    <a:pt x="2932990" y="2324100"/>
                  </a:lnTo>
                  <a:lnTo>
                    <a:pt x="2902504" y="2311475"/>
                  </a:lnTo>
                  <a:close/>
                </a:path>
                <a:path w="4534534" h="5334000">
                  <a:moveTo>
                    <a:pt x="4417520" y="2286000"/>
                  </a:moveTo>
                  <a:lnTo>
                    <a:pt x="4386251" y="2286000"/>
                  </a:lnTo>
                  <a:lnTo>
                    <a:pt x="4376717" y="2387600"/>
                  </a:lnTo>
                  <a:lnTo>
                    <a:pt x="4407986" y="2387600"/>
                  </a:lnTo>
                  <a:lnTo>
                    <a:pt x="4417520" y="2286000"/>
                  </a:lnTo>
                  <a:close/>
                </a:path>
                <a:path w="4534534" h="5334000">
                  <a:moveTo>
                    <a:pt x="1592124" y="2298700"/>
                  </a:moveTo>
                  <a:lnTo>
                    <a:pt x="1494465" y="2298700"/>
                  </a:lnTo>
                  <a:lnTo>
                    <a:pt x="1492931" y="2311400"/>
                  </a:lnTo>
                  <a:lnTo>
                    <a:pt x="1591740" y="2324100"/>
                  </a:lnTo>
                  <a:lnTo>
                    <a:pt x="1593275" y="2311399"/>
                  </a:lnTo>
                  <a:lnTo>
                    <a:pt x="1592124" y="2298700"/>
                  </a:lnTo>
                  <a:close/>
                </a:path>
                <a:path w="4534534" h="5334000">
                  <a:moveTo>
                    <a:pt x="1593275" y="2311400"/>
                  </a:moveTo>
                  <a:lnTo>
                    <a:pt x="1591740" y="2324100"/>
                  </a:lnTo>
                  <a:lnTo>
                    <a:pt x="1594426" y="2324100"/>
                  </a:lnTo>
                  <a:lnTo>
                    <a:pt x="1593275" y="2311400"/>
                  </a:lnTo>
                  <a:close/>
                </a:path>
                <a:path w="4534534" h="5334000">
                  <a:moveTo>
                    <a:pt x="1686110" y="2286625"/>
                  </a:moveTo>
                  <a:lnTo>
                    <a:pt x="1593467" y="2298527"/>
                  </a:lnTo>
                  <a:lnTo>
                    <a:pt x="1594809" y="2298700"/>
                  </a:lnTo>
                  <a:lnTo>
                    <a:pt x="1593275" y="2311399"/>
                  </a:lnTo>
                  <a:lnTo>
                    <a:pt x="1594426" y="2324100"/>
                  </a:lnTo>
                  <a:lnTo>
                    <a:pt x="1693277" y="2324100"/>
                  </a:lnTo>
                  <a:lnTo>
                    <a:pt x="1692126" y="2305050"/>
                  </a:lnTo>
                  <a:lnTo>
                    <a:pt x="1686110" y="2286625"/>
                  </a:lnTo>
                  <a:close/>
                </a:path>
                <a:path w="4534534" h="5334000">
                  <a:moveTo>
                    <a:pt x="1692460" y="2306073"/>
                  </a:moveTo>
                  <a:lnTo>
                    <a:pt x="1693277" y="2324100"/>
                  </a:lnTo>
                  <a:lnTo>
                    <a:pt x="1698346" y="2324100"/>
                  </a:lnTo>
                  <a:lnTo>
                    <a:pt x="1692460" y="2306073"/>
                  </a:lnTo>
                  <a:close/>
                </a:path>
                <a:path w="4534534" h="5334000">
                  <a:moveTo>
                    <a:pt x="1692126" y="2298700"/>
                  </a:moveTo>
                  <a:lnTo>
                    <a:pt x="1692460" y="2306073"/>
                  </a:lnTo>
                  <a:lnTo>
                    <a:pt x="1698346" y="2324100"/>
                  </a:lnTo>
                  <a:lnTo>
                    <a:pt x="1692126" y="2298700"/>
                  </a:lnTo>
                  <a:close/>
                </a:path>
                <a:path w="4534534" h="5334000">
                  <a:moveTo>
                    <a:pt x="1743562" y="2298700"/>
                  </a:moveTo>
                  <a:lnTo>
                    <a:pt x="1692126" y="2298700"/>
                  </a:lnTo>
                  <a:lnTo>
                    <a:pt x="1698346" y="2324100"/>
                  </a:lnTo>
                  <a:lnTo>
                    <a:pt x="1743562" y="2298700"/>
                  </a:lnTo>
                  <a:close/>
                </a:path>
                <a:path w="4534534" h="5334000">
                  <a:moveTo>
                    <a:pt x="2935541" y="2311400"/>
                  </a:moveTo>
                  <a:lnTo>
                    <a:pt x="2902523" y="2311400"/>
                  </a:lnTo>
                  <a:lnTo>
                    <a:pt x="2933194" y="2324100"/>
                  </a:lnTo>
                  <a:lnTo>
                    <a:pt x="2935541" y="2311400"/>
                  </a:lnTo>
                  <a:close/>
                </a:path>
                <a:path w="4534534" h="5334000">
                  <a:moveTo>
                    <a:pt x="2902523" y="2311400"/>
                  </a:moveTo>
                  <a:lnTo>
                    <a:pt x="2917757" y="2317750"/>
                  </a:lnTo>
                  <a:lnTo>
                    <a:pt x="2902523" y="2311400"/>
                  </a:lnTo>
                  <a:close/>
                </a:path>
                <a:path w="4534534" h="5334000">
                  <a:moveTo>
                    <a:pt x="2921092" y="2209839"/>
                  </a:moveTo>
                  <a:lnTo>
                    <a:pt x="2902320" y="2311400"/>
                  </a:lnTo>
                  <a:lnTo>
                    <a:pt x="2902504" y="2311475"/>
                  </a:lnTo>
                  <a:lnTo>
                    <a:pt x="2935541" y="2311399"/>
                  </a:lnTo>
                  <a:lnTo>
                    <a:pt x="2951973" y="2222500"/>
                  </a:lnTo>
                  <a:lnTo>
                    <a:pt x="2921092" y="2209839"/>
                  </a:lnTo>
                  <a:close/>
                </a:path>
                <a:path w="4534534" h="5334000">
                  <a:moveTo>
                    <a:pt x="1393835" y="2298680"/>
                  </a:moveTo>
                  <a:lnTo>
                    <a:pt x="1491857" y="2311399"/>
                  </a:lnTo>
                  <a:lnTo>
                    <a:pt x="1494465" y="2298700"/>
                  </a:lnTo>
                  <a:lnTo>
                    <a:pt x="1393986" y="2298700"/>
                  </a:lnTo>
                  <a:lnTo>
                    <a:pt x="1393835" y="2298680"/>
                  </a:lnTo>
                  <a:close/>
                </a:path>
                <a:path w="4534534" h="5334000">
                  <a:moveTo>
                    <a:pt x="1494465" y="2298700"/>
                  </a:moveTo>
                  <a:lnTo>
                    <a:pt x="1491856" y="2311400"/>
                  </a:lnTo>
                  <a:lnTo>
                    <a:pt x="1492931" y="2311399"/>
                  </a:lnTo>
                  <a:lnTo>
                    <a:pt x="1494465" y="2298700"/>
                  </a:lnTo>
                  <a:close/>
                </a:path>
                <a:path w="4534534" h="5334000">
                  <a:moveTo>
                    <a:pt x="1593467" y="2298527"/>
                  </a:moveTo>
                  <a:lnTo>
                    <a:pt x="1592124" y="2298700"/>
                  </a:lnTo>
                  <a:lnTo>
                    <a:pt x="1593275" y="2311399"/>
                  </a:lnTo>
                  <a:lnTo>
                    <a:pt x="1594809" y="2298700"/>
                  </a:lnTo>
                  <a:lnTo>
                    <a:pt x="1593467" y="2298527"/>
                  </a:lnTo>
                  <a:close/>
                </a:path>
                <a:path w="4534534" h="5334000">
                  <a:moveTo>
                    <a:pt x="1773898" y="2248927"/>
                  </a:moveTo>
                  <a:lnTo>
                    <a:pt x="1685906" y="2286000"/>
                  </a:lnTo>
                  <a:lnTo>
                    <a:pt x="1690975" y="2286000"/>
                  </a:lnTo>
                  <a:lnTo>
                    <a:pt x="1692126" y="2305050"/>
                  </a:lnTo>
                  <a:lnTo>
                    <a:pt x="1692460" y="2306073"/>
                  </a:lnTo>
                  <a:lnTo>
                    <a:pt x="1692126" y="2298700"/>
                  </a:lnTo>
                  <a:lnTo>
                    <a:pt x="1743562" y="2298700"/>
                  </a:lnTo>
                  <a:lnTo>
                    <a:pt x="1788778" y="2273300"/>
                  </a:lnTo>
                  <a:lnTo>
                    <a:pt x="1782533" y="2260567"/>
                  </a:lnTo>
                  <a:lnTo>
                    <a:pt x="1773898" y="2248927"/>
                  </a:lnTo>
                  <a:close/>
                </a:path>
                <a:path w="4534534" h="5334000">
                  <a:moveTo>
                    <a:pt x="1690975" y="2286000"/>
                  </a:moveTo>
                  <a:lnTo>
                    <a:pt x="1686110" y="2286625"/>
                  </a:lnTo>
                  <a:lnTo>
                    <a:pt x="1692126" y="2305050"/>
                  </a:lnTo>
                  <a:lnTo>
                    <a:pt x="1690975" y="2286000"/>
                  </a:lnTo>
                  <a:close/>
                </a:path>
                <a:path w="4534534" h="5334000">
                  <a:moveTo>
                    <a:pt x="1497046" y="2286134"/>
                  </a:moveTo>
                  <a:lnTo>
                    <a:pt x="1494465" y="2298700"/>
                  </a:lnTo>
                  <a:lnTo>
                    <a:pt x="1592124" y="2298700"/>
                  </a:lnTo>
                  <a:lnTo>
                    <a:pt x="1593467" y="2298527"/>
                  </a:lnTo>
                  <a:lnTo>
                    <a:pt x="1497046" y="2286134"/>
                  </a:lnTo>
                  <a:close/>
                </a:path>
                <a:path w="4534534" h="5334000">
                  <a:moveTo>
                    <a:pt x="1396441" y="2285993"/>
                  </a:moveTo>
                  <a:lnTo>
                    <a:pt x="1393835" y="2298680"/>
                  </a:lnTo>
                  <a:lnTo>
                    <a:pt x="1393986" y="2298700"/>
                  </a:lnTo>
                  <a:lnTo>
                    <a:pt x="1396441" y="2285993"/>
                  </a:lnTo>
                  <a:close/>
                </a:path>
                <a:path w="4534534" h="5334000">
                  <a:moveTo>
                    <a:pt x="1399048" y="2273300"/>
                  </a:moveTo>
                  <a:lnTo>
                    <a:pt x="1396319" y="2286625"/>
                  </a:lnTo>
                  <a:lnTo>
                    <a:pt x="1393986" y="2298700"/>
                  </a:lnTo>
                  <a:lnTo>
                    <a:pt x="1494465" y="2298700"/>
                  </a:lnTo>
                  <a:lnTo>
                    <a:pt x="1495999" y="2286000"/>
                  </a:lnTo>
                  <a:lnTo>
                    <a:pt x="1497073" y="2286000"/>
                  </a:lnTo>
                  <a:lnTo>
                    <a:pt x="1399048" y="2273300"/>
                  </a:lnTo>
                  <a:close/>
                </a:path>
                <a:path w="4534534" h="5334000">
                  <a:moveTo>
                    <a:pt x="1495999" y="2286000"/>
                  </a:moveTo>
                  <a:lnTo>
                    <a:pt x="1494465" y="2298700"/>
                  </a:lnTo>
                  <a:lnTo>
                    <a:pt x="1497046" y="2286134"/>
                  </a:lnTo>
                  <a:lnTo>
                    <a:pt x="1495999" y="2286000"/>
                  </a:lnTo>
                  <a:close/>
                </a:path>
                <a:path w="4534534" h="5334000">
                  <a:moveTo>
                    <a:pt x="1398893" y="2273300"/>
                  </a:moveTo>
                  <a:lnTo>
                    <a:pt x="1297795" y="2273300"/>
                  </a:lnTo>
                  <a:lnTo>
                    <a:pt x="1295341" y="2286000"/>
                  </a:lnTo>
                  <a:lnTo>
                    <a:pt x="1393835" y="2298680"/>
                  </a:lnTo>
                  <a:lnTo>
                    <a:pt x="1396441" y="2285993"/>
                  </a:lnTo>
                  <a:lnTo>
                    <a:pt x="1398893" y="2273300"/>
                  </a:lnTo>
                  <a:close/>
                </a:path>
                <a:path w="4534534" h="5334000">
                  <a:moveTo>
                    <a:pt x="1690975" y="2286000"/>
                  </a:moveTo>
                  <a:lnTo>
                    <a:pt x="1685906" y="2286000"/>
                  </a:lnTo>
                  <a:lnTo>
                    <a:pt x="1686110" y="2286625"/>
                  </a:lnTo>
                  <a:lnTo>
                    <a:pt x="1690975" y="2286000"/>
                  </a:lnTo>
                  <a:close/>
                </a:path>
                <a:path w="4534534" h="5334000">
                  <a:moveTo>
                    <a:pt x="1497073" y="2286000"/>
                  </a:moveTo>
                  <a:lnTo>
                    <a:pt x="1495999" y="2286000"/>
                  </a:lnTo>
                  <a:lnTo>
                    <a:pt x="1497046" y="2286134"/>
                  </a:lnTo>
                  <a:lnTo>
                    <a:pt x="1497073" y="2286000"/>
                  </a:lnTo>
                  <a:close/>
                </a:path>
                <a:path w="4534534" h="5334000">
                  <a:moveTo>
                    <a:pt x="1207200" y="2222500"/>
                  </a:moveTo>
                  <a:lnTo>
                    <a:pt x="1202534" y="2241550"/>
                  </a:lnTo>
                  <a:lnTo>
                    <a:pt x="1197958" y="2260600"/>
                  </a:lnTo>
                  <a:lnTo>
                    <a:pt x="1293129" y="2286000"/>
                  </a:lnTo>
                  <a:lnTo>
                    <a:pt x="1297795" y="2266950"/>
                  </a:lnTo>
                  <a:lnTo>
                    <a:pt x="1300248" y="2247900"/>
                  </a:lnTo>
                  <a:lnTo>
                    <a:pt x="1302460" y="2247900"/>
                  </a:lnTo>
                  <a:lnTo>
                    <a:pt x="1207200" y="2222500"/>
                  </a:lnTo>
                  <a:close/>
                </a:path>
                <a:path w="4534534" h="5334000">
                  <a:moveTo>
                    <a:pt x="1296535" y="2276728"/>
                  </a:moveTo>
                  <a:lnTo>
                    <a:pt x="1293129" y="2286000"/>
                  </a:lnTo>
                  <a:lnTo>
                    <a:pt x="1295342" y="2285993"/>
                  </a:lnTo>
                  <a:lnTo>
                    <a:pt x="1296535" y="2276728"/>
                  </a:lnTo>
                  <a:close/>
                </a:path>
                <a:path w="4534534" h="5334000">
                  <a:moveTo>
                    <a:pt x="1297795" y="2273300"/>
                  </a:moveTo>
                  <a:lnTo>
                    <a:pt x="1296535" y="2276728"/>
                  </a:lnTo>
                  <a:lnTo>
                    <a:pt x="1295341" y="2286000"/>
                  </a:lnTo>
                  <a:lnTo>
                    <a:pt x="1297795" y="2273300"/>
                  </a:lnTo>
                  <a:close/>
                </a:path>
                <a:path w="4534534" h="5334000">
                  <a:moveTo>
                    <a:pt x="4417675" y="2184400"/>
                  </a:moveTo>
                  <a:lnTo>
                    <a:pt x="4386262" y="2184400"/>
                  </a:lnTo>
                  <a:lnTo>
                    <a:pt x="4386180" y="2286000"/>
                  </a:lnTo>
                  <a:lnTo>
                    <a:pt x="4417592" y="2286000"/>
                  </a:lnTo>
                  <a:lnTo>
                    <a:pt x="4417675" y="2184400"/>
                  </a:lnTo>
                  <a:close/>
                </a:path>
                <a:path w="4534534" h="5334000">
                  <a:moveTo>
                    <a:pt x="1399048" y="2273300"/>
                  </a:moveTo>
                  <a:lnTo>
                    <a:pt x="1398893" y="2273300"/>
                  </a:lnTo>
                  <a:lnTo>
                    <a:pt x="1396441" y="2285993"/>
                  </a:lnTo>
                  <a:lnTo>
                    <a:pt x="1399048" y="2273300"/>
                  </a:lnTo>
                  <a:close/>
                </a:path>
                <a:path w="4534534" h="5334000">
                  <a:moveTo>
                    <a:pt x="1302329" y="2248435"/>
                  </a:moveTo>
                  <a:lnTo>
                    <a:pt x="1297795" y="2266950"/>
                  </a:lnTo>
                  <a:lnTo>
                    <a:pt x="1296535" y="2276728"/>
                  </a:lnTo>
                  <a:lnTo>
                    <a:pt x="1297795" y="2273300"/>
                  </a:lnTo>
                  <a:lnTo>
                    <a:pt x="1398893" y="2273300"/>
                  </a:lnTo>
                  <a:lnTo>
                    <a:pt x="1302329" y="2248435"/>
                  </a:lnTo>
                  <a:close/>
                </a:path>
                <a:path w="4534534" h="5334000">
                  <a:moveTo>
                    <a:pt x="1782558" y="2260600"/>
                  </a:moveTo>
                  <a:lnTo>
                    <a:pt x="1788778" y="2273300"/>
                  </a:lnTo>
                  <a:lnTo>
                    <a:pt x="1791979" y="2273300"/>
                  </a:lnTo>
                  <a:lnTo>
                    <a:pt x="1782558" y="2260600"/>
                  </a:lnTo>
                  <a:close/>
                </a:path>
                <a:path w="4534534" h="5334000">
                  <a:moveTo>
                    <a:pt x="1811770" y="2260600"/>
                  </a:moveTo>
                  <a:lnTo>
                    <a:pt x="1782558" y="2260600"/>
                  </a:lnTo>
                  <a:lnTo>
                    <a:pt x="1791979" y="2273300"/>
                  </a:lnTo>
                  <a:lnTo>
                    <a:pt x="1811770" y="2260600"/>
                  </a:lnTo>
                  <a:close/>
                </a:path>
                <a:path w="4534534" h="5334000">
                  <a:moveTo>
                    <a:pt x="1300248" y="2247900"/>
                  </a:moveTo>
                  <a:lnTo>
                    <a:pt x="1297795" y="2266950"/>
                  </a:lnTo>
                  <a:lnTo>
                    <a:pt x="1302329" y="2248435"/>
                  </a:lnTo>
                  <a:lnTo>
                    <a:pt x="1300248" y="2247900"/>
                  </a:lnTo>
                  <a:close/>
                </a:path>
                <a:path w="4534534" h="5334000">
                  <a:moveTo>
                    <a:pt x="1831561" y="2247900"/>
                  </a:moveTo>
                  <a:lnTo>
                    <a:pt x="1776337" y="2247900"/>
                  </a:lnTo>
                  <a:lnTo>
                    <a:pt x="1782558" y="2260600"/>
                  </a:lnTo>
                  <a:lnTo>
                    <a:pt x="1811770" y="2260600"/>
                  </a:lnTo>
                  <a:lnTo>
                    <a:pt x="1831561" y="2247900"/>
                  </a:lnTo>
                  <a:close/>
                </a:path>
                <a:path w="4534534" h="5334000">
                  <a:moveTo>
                    <a:pt x="1197877" y="2260567"/>
                  </a:moveTo>
                  <a:close/>
                </a:path>
                <a:path w="4534534" h="5334000">
                  <a:moveTo>
                    <a:pt x="1202534" y="2241550"/>
                  </a:moveTo>
                  <a:lnTo>
                    <a:pt x="1197877" y="2260567"/>
                  </a:lnTo>
                  <a:lnTo>
                    <a:pt x="1202534" y="2241550"/>
                  </a:lnTo>
                  <a:close/>
                </a:path>
                <a:path w="4534534" h="5334000">
                  <a:moveTo>
                    <a:pt x="1776337" y="2247900"/>
                  </a:moveTo>
                  <a:lnTo>
                    <a:pt x="1773898" y="2248927"/>
                  </a:lnTo>
                  <a:lnTo>
                    <a:pt x="1782557" y="2260599"/>
                  </a:lnTo>
                  <a:lnTo>
                    <a:pt x="1776337" y="2247900"/>
                  </a:lnTo>
                  <a:close/>
                </a:path>
                <a:path w="4534534" h="5334000">
                  <a:moveTo>
                    <a:pt x="1112170" y="2197185"/>
                  </a:moveTo>
                  <a:lnTo>
                    <a:pt x="1107260" y="2209839"/>
                  </a:lnTo>
                  <a:lnTo>
                    <a:pt x="1102699" y="2222500"/>
                  </a:lnTo>
                  <a:lnTo>
                    <a:pt x="1197877" y="2260567"/>
                  </a:lnTo>
                  <a:lnTo>
                    <a:pt x="1202534" y="2241550"/>
                  </a:lnTo>
                  <a:lnTo>
                    <a:pt x="1204060" y="2235200"/>
                  </a:lnTo>
                  <a:lnTo>
                    <a:pt x="1202534" y="2235200"/>
                  </a:lnTo>
                  <a:lnTo>
                    <a:pt x="1207111" y="2222500"/>
                  </a:lnTo>
                  <a:lnTo>
                    <a:pt x="1112170" y="2197185"/>
                  </a:lnTo>
                  <a:close/>
                </a:path>
                <a:path w="4534534" h="5334000">
                  <a:moveTo>
                    <a:pt x="1851817" y="2197409"/>
                  </a:moveTo>
                  <a:lnTo>
                    <a:pt x="1773136" y="2247900"/>
                  </a:lnTo>
                  <a:lnTo>
                    <a:pt x="1773898" y="2248927"/>
                  </a:lnTo>
                  <a:lnTo>
                    <a:pt x="1776337" y="2247900"/>
                  </a:lnTo>
                  <a:lnTo>
                    <a:pt x="1831561" y="2247900"/>
                  </a:lnTo>
                  <a:lnTo>
                    <a:pt x="1871143" y="2222500"/>
                  </a:lnTo>
                  <a:lnTo>
                    <a:pt x="1861721" y="2209800"/>
                  </a:lnTo>
                  <a:lnTo>
                    <a:pt x="1851817" y="2197409"/>
                  </a:lnTo>
                  <a:close/>
                </a:path>
                <a:path w="4534534" h="5334000">
                  <a:moveTo>
                    <a:pt x="1302460" y="2247900"/>
                  </a:moveTo>
                  <a:lnTo>
                    <a:pt x="1300248" y="2247900"/>
                  </a:lnTo>
                  <a:lnTo>
                    <a:pt x="1302329" y="2248435"/>
                  </a:lnTo>
                  <a:lnTo>
                    <a:pt x="1302460" y="2247900"/>
                  </a:lnTo>
                  <a:close/>
                </a:path>
                <a:path w="4534534" h="5334000">
                  <a:moveTo>
                    <a:pt x="1207111" y="2222500"/>
                  </a:moveTo>
                  <a:lnTo>
                    <a:pt x="1202534" y="2235200"/>
                  </a:lnTo>
                  <a:lnTo>
                    <a:pt x="1206942" y="2223201"/>
                  </a:lnTo>
                  <a:lnTo>
                    <a:pt x="1207111" y="2222500"/>
                  </a:lnTo>
                  <a:close/>
                </a:path>
                <a:path w="4534534" h="5334000">
                  <a:moveTo>
                    <a:pt x="1206942" y="2223201"/>
                  </a:moveTo>
                  <a:lnTo>
                    <a:pt x="1202534" y="2235200"/>
                  </a:lnTo>
                  <a:lnTo>
                    <a:pt x="1204060" y="2235200"/>
                  </a:lnTo>
                  <a:lnTo>
                    <a:pt x="1206942" y="2223201"/>
                  </a:lnTo>
                  <a:close/>
                </a:path>
                <a:path w="4534534" h="5334000">
                  <a:moveTo>
                    <a:pt x="1207200" y="2222500"/>
                  </a:moveTo>
                  <a:lnTo>
                    <a:pt x="1206942" y="2223201"/>
                  </a:lnTo>
                  <a:lnTo>
                    <a:pt x="1207200" y="2222500"/>
                  </a:lnTo>
                  <a:close/>
                </a:path>
                <a:path w="4534534" h="5334000">
                  <a:moveTo>
                    <a:pt x="1111850" y="2197100"/>
                  </a:moveTo>
                  <a:lnTo>
                    <a:pt x="1007703" y="2197100"/>
                  </a:lnTo>
                  <a:lnTo>
                    <a:pt x="1102344" y="2222500"/>
                  </a:lnTo>
                  <a:lnTo>
                    <a:pt x="1107274" y="2209800"/>
                  </a:lnTo>
                  <a:lnTo>
                    <a:pt x="1111850" y="2197100"/>
                  </a:lnTo>
                  <a:close/>
                </a:path>
                <a:path w="4534534" h="5334000">
                  <a:moveTo>
                    <a:pt x="1107273" y="2209801"/>
                  </a:moveTo>
                  <a:lnTo>
                    <a:pt x="1102344" y="2222500"/>
                  </a:lnTo>
                  <a:lnTo>
                    <a:pt x="1102697" y="2222500"/>
                  </a:lnTo>
                  <a:lnTo>
                    <a:pt x="1107273" y="2209801"/>
                  </a:lnTo>
                  <a:close/>
                </a:path>
                <a:path w="4534534" h="5334000">
                  <a:moveTo>
                    <a:pt x="1861722" y="2209801"/>
                  </a:moveTo>
                  <a:lnTo>
                    <a:pt x="1871143" y="2222500"/>
                  </a:lnTo>
                  <a:lnTo>
                    <a:pt x="1871872" y="2222500"/>
                  </a:lnTo>
                  <a:lnTo>
                    <a:pt x="1861722" y="2209801"/>
                  </a:lnTo>
                  <a:close/>
                </a:path>
                <a:path w="4534534" h="5334000">
                  <a:moveTo>
                    <a:pt x="1902184" y="2197100"/>
                  </a:moveTo>
                  <a:lnTo>
                    <a:pt x="1852299" y="2197100"/>
                  </a:lnTo>
                  <a:lnTo>
                    <a:pt x="1861752" y="2209839"/>
                  </a:lnTo>
                  <a:lnTo>
                    <a:pt x="1871872" y="2222500"/>
                  </a:lnTo>
                  <a:lnTo>
                    <a:pt x="1902184" y="2197100"/>
                  </a:lnTo>
                  <a:close/>
                </a:path>
                <a:path w="4534534" h="5334000">
                  <a:moveTo>
                    <a:pt x="2953924" y="2209800"/>
                  </a:moveTo>
                  <a:lnTo>
                    <a:pt x="2921100" y="2209800"/>
                  </a:lnTo>
                  <a:lnTo>
                    <a:pt x="2952077" y="2222500"/>
                  </a:lnTo>
                  <a:lnTo>
                    <a:pt x="2953924" y="2209800"/>
                  </a:lnTo>
                  <a:close/>
                </a:path>
                <a:path w="4534534" h="5334000">
                  <a:moveTo>
                    <a:pt x="2921100" y="2209800"/>
                  </a:moveTo>
                  <a:lnTo>
                    <a:pt x="2936536" y="2216150"/>
                  </a:lnTo>
                  <a:lnTo>
                    <a:pt x="2921100" y="2209800"/>
                  </a:lnTo>
                  <a:close/>
                </a:path>
                <a:path w="4534534" h="5334000">
                  <a:moveTo>
                    <a:pt x="2966853" y="2120900"/>
                  </a:moveTo>
                  <a:lnTo>
                    <a:pt x="2935772" y="2120900"/>
                  </a:lnTo>
                  <a:lnTo>
                    <a:pt x="2920996" y="2209800"/>
                  </a:lnTo>
                  <a:lnTo>
                    <a:pt x="2953924" y="2209800"/>
                  </a:lnTo>
                  <a:lnTo>
                    <a:pt x="2966853" y="2120900"/>
                  </a:lnTo>
                  <a:close/>
                </a:path>
                <a:path w="4534534" h="5334000">
                  <a:moveTo>
                    <a:pt x="1861721" y="2209800"/>
                  </a:moveTo>
                  <a:close/>
                </a:path>
                <a:path w="4534534" h="5334000">
                  <a:moveTo>
                    <a:pt x="1111850" y="2197100"/>
                  </a:moveTo>
                  <a:lnTo>
                    <a:pt x="1107273" y="2209801"/>
                  </a:lnTo>
                  <a:lnTo>
                    <a:pt x="1112170" y="2197185"/>
                  </a:lnTo>
                  <a:lnTo>
                    <a:pt x="1111850" y="2197100"/>
                  </a:lnTo>
                  <a:close/>
                </a:path>
                <a:path w="4534534" h="5334000">
                  <a:moveTo>
                    <a:pt x="1852299" y="2197100"/>
                  </a:moveTo>
                  <a:lnTo>
                    <a:pt x="1851817" y="2197409"/>
                  </a:lnTo>
                  <a:lnTo>
                    <a:pt x="1861721" y="2209800"/>
                  </a:lnTo>
                  <a:lnTo>
                    <a:pt x="1852299" y="2197100"/>
                  </a:lnTo>
                  <a:close/>
                </a:path>
                <a:path w="4534534" h="5334000">
                  <a:moveTo>
                    <a:pt x="1926657" y="2134180"/>
                  </a:moveTo>
                  <a:lnTo>
                    <a:pt x="1851581" y="2197090"/>
                  </a:lnTo>
                  <a:lnTo>
                    <a:pt x="1851817" y="2197409"/>
                  </a:lnTo>
                  <a:lnTo>
                    <a:pt x="1852299" y="2197100"/>
                  </a:lnTo>
                  <a:lnTo>
                    <a:pt x="1902195" y="2197090"/>
                  </a:lnTo>
                  <a:lnTo>
                    <a:pt x="1947651" y="2159000"/>
                  </a:lnTo>
                  <a:lnTo>
                    <a:pt x="1928668" y="2135250"/>
                  </a:lnTo>
                  <a:lnTo>
                    <a:pt x="1926657" y="2134180"/>
                  </a:lnTo>
                  <a:close/>
                </a:path>
                <a:path w="4534534" h="5334000">
                  <a:moveTo>
                    <a:pt x="1017463" y="2159385"/>
                  </a:moveTo>
                  <a:lnTo>
                    <a:pt x="1007728" y="2197100"/>
                  </a:lnTo>
                  <a:lnTo>
                    <a:pt x="1111850" y="2197100"/>
                  </a:lnTo>
                  <a:lnTo>
                    <a:pt x="1112170" y="2197185"/>
                  </a:lnTo>
                  <a:lnTo>
                    <a:pt x="1080657" y="2184400"/>
                  </a:lnTo>
                  <a:lnTo>
                    <a:pt x="1012633" y="2184400"/>
                  </a:lnTo>
                  <a:lnTo>
                    <a:pt x="1017463" y="2159385"/>
                  </a:lnTo>
                  <a:close/>
                </a:path>
                <a:path w="4534534" h="5334000">
                  <a:moveTo>
                    <a:pt x="1007705" y="2197090"/>
                  </a:moveTo>
                  <a:close/>
                </a:path>
                <a:path w="4534534" h="5334000">
                  <a:moveTo>
                    <a:pt x="1012633" y="2178050"/>
                  </a:moveTo>
                  <a:lnTo>
                    <a:pt x="1007705" y="2197090"/>
                  </a:lnTo>
                  <a:lnTo>
                    <a:pt x="1012633" y="2178050"/>
                  </a:lnTo>
                  <a:close/>
                </a:path>
                <a:path w="4534534" h="5334000">
                  <a:moveTo>
                    <a:pt x="923251" y="2133706"/>
                  </a:moveTo>
                  <a:lnTo>
                    <a:pt x="917950" y="2146301"/>
                  </a:lnTo>
                  <a:lnTo>
                    <a:pt x="913046" y="2159000"/>
                  </a:lnTo>
                  <a:lnTo>
                    <a:pt x="1007705" y="2197090"/>
                  </a:lnTo>
                  <a:lnTo>
                    <a:pt x="1017537" y="2159000"/>
                  </a:lnTo>
                  <a:lnTo>
                    <a:pt x="923251" y="2133706"/>
                  </a:lnTo>
                  <a:close/>
                </a:path>
                <a:path w="4534534" h="5334000">
                  <a:moveTo>
                    <a:pt x="1017562" y="2159000"/>
                  </a:moveTo>
                  <a:lnTo>
                    <a:pt x="1017463" y="2159385"/>
                  </a:lnTo>
                  <a:lnTo>
                    <a:pt x="1012633" y="2184400"/>
                  </a:lnTo>
                  <a:lnTo>
                    <a:pt x="1017562" y="2159000"/>
                  </a:lnTo>
                  <a:close/>
                </a:path>
                <a:path w="4534534" h="5334000">
                  <a:moveTo>
                    <a:pt x="1017562" y="2159000"/>
                  </a:moveTo>
                  <a:lnTo>
                    <a:pt x="1012633" y="2184400"/>
                  </a:lnTo>
                  <a:lnTo>
                    <a:pt x="1080657" y="2184400"/>
                  </a:lnTo>
                  <a:lnTo>
                    <a:pt x="1017562" y="2159000"/>
                  </a:lnTo>
                  <a:close/>
                </a:path>
                <a:path w="4534534" h="5334000">
                  <a:moveTo>
                    <a:pt x="4410161" y="2082800"/>
                  </a:moveTo>
                  <a:lnTo>
                    <a:pt x="4378836" y="2082800"/>
                  </a:lnTo>
                  <a:lnTo>
                    <a:pt x="4386306" y="2184400"/>
                  </a:lnTo>
                  <a:lnTo>
                    <a:pt x="4417631" y="2184400"/>
                  </a:lnTo>
                  <a:lnTo>
                    <a:pt x="4410161" y="2082800"/>
                  </a:lnTo>
                  <a:close/>
                </a:path>
                <a:path w="4534534" h="5334000">
                  <a:moveTo>
                    <a:pt x="1017562" y="2159000"/>
                  </a:moveTo>
                  <a:lnTo>
                    <a:pt x="1017463" y="2159385"/>
                  </a:lnTo>
                  <a:lnTo>
                    <a:pt x="1017562" y="2159000"/>
                  </a:lnTo>
                  <a:close/>
                </a:path>
                <a:path w="4534534" h="5334000">
                  <a:moveTo>
                    <a:pt x="829720" y="2095563"/>
                  </a:moveTo>
                  <a:lnTo>
                    <a:pt x="824217" y="2114550"/>
                  </a:lnTo>
                  <a:lnTo>
                    <a:pt x="818872" y="2133600"/>
                  </a:lnTo>
                  <a:lnTo>
                    <a:pt x="912605" y="2159000"/>
                  </a:lnTo>
                  <a:lnTo>
                    <a:pt x="917950" y="2146300"/>
                  </a:lnTo>
                  <a:lnTo>
                    <a:pt x="922855" y="2133600"/>
                  </a:lnTo>
                  <a:lnTo>
                    <a:pt x="923296" y="2133600"/>
                  </a:lnTo>
                  <a:lnTo>
                    <a:pt x="829720" y="2095563"/>
                  </a:lnTo>
                  <a:close/>
                </a:path>
                <a:path w="4534534" h="5334000">
                  <a:moveTo>
                    <a:pt x="917950" y="2146301"/>
                  </a:moveTo>
                  <a:lnTo>
                    <a:pt x="912605" y="2159000"/>
                  </a:lnTo>
                  <a:lnTo>
                    <a:pt x="913046" y="2159000"/>
                  </a:lnTo>
                  <a:lnTo>
                    <a:pt x="917950" y="2146301"/>
                  </a:lnTo>
                  <a:close/>
                </a:path>
                <a:path w="4534534" h="5334000">
                  <a:moveTo>
                    <a:pt x="1937500" y="2146300"/>
                  </a:moveTo>
                  <a:lnTo>
                    <a:pt x="1947651" y="2159000"/>
                  </a:lnTo>
                  <a:lnTo>
                    <a:pt x="1937500" y="2146300"/>
                  </a:lnTo>
                  <a:close/>
                </a:path>
                <a:path w="4534534" h="5334000">
                  <a:moveTo>
                    <a:pt x="1948613" y="2146300"/>
                  </a:moveTo>
                  <a:lnTo>
                    <a:pt x="1937500" y="2146300"/>
                  </a:lnTo>
                  <a:lnTo>
                    <a:pt x="1947651" y="2159000"/>
                  </a:lnTo>
                  <a:lnTo>
                    <a:pt x="1948613" y="2146300"/>
                  </a:lnTo>
                  <a:close/>
                </a:path>
                <a:path w="4534534" h="5334000">
                  <a:moveTo>
                    <a:pt x="922855" y="2133600"/>
                  </a:moveTo>
                  <a:lnTo>
                    <a:pt x="917950" y="2146300"/>
                  </a:lnTo>
                  <a:lnTo>
                    <a:pt x="923251" y="2133706"/>
                  </a:lnTo>
                  <a:lnTo>
                    <a:pt x="922855" y="2133600"/>
                  </a:lnTo>
                  <a:close/>
                </a:path>
                <a:path w="4534534" h="5334000">
                  <a:moveTo>
                    <a:pt x="1960206" y="2133600"/>
                  </a:moveTo>
                  <a:lnTo>
                    <a:pt x="1927349" y="2133600"/>
                  </a:lnTo>
                  <a:lnTo>
                    <a:pt x="1928668" y="2135250"/>
                  </a:lnTo>
                  <a:lnTo>
                    <a:pt x="1949433" y="2146300"/>
                  </a:lnTo>
                  <a:lnTo>
                    <a:pt x="1960206" y="2133600"/>
                  </a:lnTo>
                  <a:close/>
                </a:path>
                <a:path w="4534534" h="5334000">
                  <a:moveTo>
                    <a:pt x="1927349" y="2133600"/>
                  </a:moveTo>
                  <a:lnTo>
                    <a:pt x="1926657" y="2134180"/>
                  </a:lnTo>
                  <a:lnTo>
                    <a:pt x="1928668" y="2135250"/>
                  </a:lnTo>
                  <a:lnTo>
                    <a:pt x="1927349" y="2133600"/>
                  </a:lnTo>
                  <a:close/>
                </a:path>
                <a:path w="4534534" h="5334000">
                  <a:moveTo>
                    <a:pt x="1990201" y="2057400"/>
                  </a:moveTo>
                  <a:lnTo>
                    <a:pt x="1925567" y="2133600"/>
                  </a:lnTo>
                  <a:lnTo>
                    <a:pt x="1926657" y="2134180"/>
                  </a:lnTo>
                  <a:lnTo>
                    <a:pt x="1927349" y="2133600"/>
                  </a:lnTo>
                  <a:lnTo>
                    <a:pt x="1960206" y="2133600"/>
                  </a:lnTo>
                  <a:lnTo>
                    <a:pt x="2014068" y="2070100"/>
                  </a:lnTo>
                  <a:lnTo>
                    <a:pt x="1990201" y="2057400"/>
                  </a:lnTo>
                  <a:close/>
                </a:path>
                <a:path w="4534534" h="5334000">
                  <a:moveTo>
                    <a:pt x="923296" y="2133600"/>
                  </a:moveTo>
                  <a:lnTo>
                    <a:pt x="922855" y="2133600"/>
                  </a:lnTo>
                  <a:lnTo>
                    <a:pt x="923251" y="2133706"/>
                  </a:lnTo>
                  <a:close/>
                </a:path>
                <a:path w="4534534" h="5334000">
                  <a:moveTo>
                    <a:pt x="737148" y="2070298"/>
                  </a:moveTo>
                  <a:lnTo>
                    <a:pt x="730897" y="2082800"/>
                  </a:lnTo>
                  <a:lnTo>
                    <a:pt x="725375" y="2095500"/>
                  </a:lnTo>
                  <a:lnTo>
                    <a:pt x="818696" y="2133600"/>
                  </a:lnTo>
                  <a:lnTo>
                    <a:pt x="824217" y="2108200"/>
                  </a:lnTo>
                  <a:lnTo>
                    <a:pt x="825999" y="2108200"/>
                  </a:lnTo>
                  <a:lnTo>
                    <a:pt x="829563" y="2095500"/>
                  </a:lnTo>
                  <a:lnTo>
                    <a:pt x="829738" y="2095500"/>
                  </a:lnTo>
                  <a:lnTo>
                    <a:pt x="737148" y="2070298"/>
                  </a:lnTo>
                  <a:close/>
                </a:path>
                <a:path w="4534534" h="5334000">
                  <a:moveTo>
                    <a:pt x="824217" y="2108200"/>
                  </a:moveTo>
                  <a:lnTo>
                    <a:pt x="818696" y="2133600"/>
                  </a:lnTo>
                  <a:lnTo>
                    <a:pt x="819337" y="2131386"/>
                  </a:lnTo>
                  <a:lnTo>
                    <a:pt x="824217" y="2108200"/>
                  </a:lnTo>
                  <a:close/>
                </a:path>
                <a:path w="4534534" h="5334000">
                  <a:moveTo>
                    <a:pt x="819337" y="2131386"/>
                  </a:moveTo>
                  <a:lnTo>
                    <a:pt x="818696" y="2133600"/>
                  </a:lnTo>
                  <a:lnTo>
                    <a:pt x="818872" y="2133600"/>
                  </a:lnTo>
                  <a:lnTo>
                    <a:pt x="819337" y="2131386"/>
                  </a:lnTo>
                  <a:close/>
                </a:path>
                <a:path w="4534534" h="5334000">
                  <a:moveTo>
                    <a:pt x="825999" y="2108200"/>
                  </a:moveTo>
                  <a:lnTo>
                    <a:pt x="824217" y="2108200"/>
                  </a:lnTo>
                  <a:lnTo>
                    <a:pt x="819337" y="2131386"/>
                  </a:lnTo>
                  <a:lnTo>
                    <a:pt x="824217" y="2114550"/>
                  </a:lnTo>
                  <a:lnTo>
                    <a:pt x="825999" y="2108200"/>
                  </a:lnTo>
                  <a:close/>
                </a:path>
                <a:path w="4534534" h="5334000">
                  <a:moveTo>
                    <a:pt x="31446" y="2006600"/>
                  </a:moveTo>
                  <a:lnTo>
                    <a:pt x="39" y="2006600"/>
                  </a:lnTo>
                  <a:lnTo>
                    <a:pt x="1856" y="2095563"/>
                  </a:lnTo>
                  <a:lnTo>
                    <a:pt x="2207" y="2120900"/>
                  </a:lnTo>
                  <a:lnTo>
                    <a:pt x="20857" y="2120900"/>
                  </a:lnTo>
                  <a:lnTo>
                    <a:pt x="14260" y="2082800"/>
                  </a:lnTo>
                  <a:lnTo>
                    <a:pt x="32937" y="2079551"/>
                  </a:lnTo>
                  <a:lnTo>
                    <a:pt x="31446" y="2006600"/>
                  </a:lnTo>
                  <a:close/>
                </a:path>
                <a:path w="4534534" h="5334000">
                  <a:moveTo>
                    <a:pt x="32937" y="2079551"/>
                  </a:moveTo>
                  <a:lnTo>
                    <a:pt x="14260" y="2082800"/>
                  </a:lnTo>
                  <a:lnTo>
                    <a:pt x="20857" y="2120900"/>
                  </a:lnTo>
                  <a:lnTo>
                    <a:pt x="17559" y="2095500"/>
                  </a:lnTo>
                  <a:lnTo>
                    <a:pt x="33262" y="2095500"/>
                  </a:lnTo>
                  <a:lnTo>
                    <a:pt x="32937" y="2079551"/>
                  </a:lnTo>
                  <a:close/>
                </a:path>
                <a:path w="4534534" h="5334000">
                  <a:moveTo>
                    <a:pt x="79888" y="2071384"/>
                  </a:moveTo>
                  <a:lnTo>
                    <a:pt x="32937" y="2079551"/>
                  </a:lnTo>
                  <a:lnTo>
                    <a:pt x="33262" y="2095500"/>
                  </a:lnTo>
                  <a:lnTo>
                    <a:pt x="17559" y="2095500"/>
                  </a:lnTo>
                  <a:lnTo>
                    <a:pt x="20857" y="2120900"/>
                  </a:lnTo>
                  <a:lnTo>
                    <a:pt x="93871" y="2095500"/>
                  </a:lnTo>
                  <a:lnTo>
                    <a:pt x="90572" y="2082800"/>
                  </a:lnTo>
                  <a:lnTo>
                    <a:pt x="79888" y="2071384"/>
                  </a:lnTo>
                  <a:close/>
                </a:path>
                <a:path w="4534534" h="5334000">
                  <a:moveTo>
                    <a:pt x="2978434" y="2019300"/>
                  </a:moveTo>
                  <a:lnTo>
                    <a:pt x="2947222" y="2019300"/>
                  </a:lnTo>
                  <a:lnTo>
                    <a:pt x="2935707" y="2120900"/>
                  </a:lnTo>
                  <a:lnTo>
                    <a:pt x="2966918" y="2120900"/>
                  </a:lnTo>
                  <a:lnTo>
                    <a:pt x="2978434" y="2019300"/>
                  </a:lnTo>
                  <a:close/>
                </a:path>
                <a:path w="4534534" h="5334000">
                  <a:moveTo>
                    <a:pt x="829563" y="2095500"/>
                  </a:moveTo>
                  <a:lnTo>
                    <a:pt x="824217" y="2114550"/>
                  </a:lnTo>
                  <a:lnTo>
                    <a:pt x="829720" y="2095563"/>
                  </a:lnTo>
                  <a:lnTo>
                    <a:pt x="829563" y="2095500"/>
                  </a:lnTo>
                  <a:close/>
                </a:path>
                <a:path w="4534534" h="5334000">
                  <a:moveTo>
                    <a:pt x="829738" y="2095500"/>
                  </a:moveTo>
                  <a:lnTo>
                    <a:pt x="829563" y="2095500"/>
                  </a:lnTo>
                  <a:lnTo>
                    <a:pt x="829720" y="2095563"/>
                  </a:lnTo>
                  <a:close/>
                </a:path>
                <a:path w="4534534" h="5334000">
                  <a:moveTo>
                    <a:pt x="90572" y="2082800"/>
                  </a:moveTo>
                  <a:lnTo>
                    <a:pt x="93871" y="2095500"/>
                  </a:lnTo>
                  <a:lnTo>
                    <a:pt x="102459" y="2095500"/>
                  </a:lnTo>
                  <a:lnTo>
                    <a:pt x="90572" y="2082800"/>
                  </a:lnTo>
                  <a:close/>
                </a:path>
                <a:path w="4534534" h="5334000">
                  <a:moveTo>
                    <a:pt x="126514" y="2070100"/>
                  </a:moveTo>
                  <a:lnTo>
                    <a:pt x="87274" y="2070100"/>
                  </a:lnTo>
                  <a:lnTo>
                    <a:pt x="90572" y="2082800"/>
                  </a:lnTo>
                  <a:lnTo>
                    <a:pt x="102459" y="2095500"/>
                  </a:lnTo>
                  <a:lnTo>
                    <a:pt x="126514" y="2070100"/>
                  </a:lnTo>
                  <a:close/>
                </a:path>
                <a:path w="4534534" h="5334000">
                  <a:moveTo>
                    <a:pt x="633360" y="2057311"/>
                  </a:moveTo>
                  <a:lnTo>
                    <a:pt x="724546" y="2095500"/>
                  </a:lnTo>
                  <a:lnTo>
                    <a:pt x="730897" y="2082800"/>
                  </a:lnTo>
                  <a:lnTo>
                    <a:pt x="736418" y="2070100"/>
                  </a:lnTo>
                  <a:lnTo>
                    <a:pt x="737247" y="2070100"/>
                  </a:lnTo>
                  <a:lnTo>
                    <a:pt x="714443" y="2057400"/>
                  </a:lnTo>
                  <a:lnTo>
                    <a:pt x="633572" y="2057400"/>
                  </a:lnTo>
                  <a:lnTo>
                    <a:pt x="633360" y="2057311"/>
                  </a:lnTo>
                  <a:close/>
                </a:path>
                <a:path w="4534534" h="5334000">
                  <a:moveTo>
                    <a:pt x="730897" y="2082800"/>
                  </a:moveTo>
                  <a:lnTo>
                    <a:pt x="724546" y="2095500"/>
                  </a:lnTo>
                  <a:lnTo>
                    <a:pt x="725375" y="2095500"/>
                  </a:lnTo>
                  <a:lnTo>
                    <a:pt x="730897" y="2082800"/>
                  </a:lnTo>
                  <a:close/>
                </a:path>
                <a:path w="4534534" h="5334000">
                  <a:moveTo>
                    <a:pt x="736418" y="2070100"/>
                  </a:moveTo>
                  <a:lnTo>
                    <a:pt x="730897" y="2082800"/>
                  </a:lnTo>
                  <a:lnTo>
                    <a:pt x="737148" y="2070298"/>
                  </a:lnTo>
                  <a:lnTo>
                    <a:pt x="736418" y="2070100"/>
                  </a:lnTo>
                  <a:close/>
                </a:path>
                <a:path w="4534534" h="5334000">
                  <a:moveTo>
                    <a:pt x="87274" y="2070100"/>
                  </a:moveTo>
                  <a:lnTo>
                    <a:pt x="79888" y="2071384"/>
                  </a:lnTo>
                  <a:lnTo>
                    <a:pt x="90572" y="2082800"/>
                  </a:lnTo>
                  <a:lnTo>
                    <a:pt x="87274" y="2070100"/>
                  </a:lnTo>
                  <a:close/>
                </a:path>
                <a:path w="4534534" h="5334000">
                  <a:moveTo>
                    <a:pt x="4410205" y="1981200"/>
                  </a:moveTo>
                  <a:lnTo>
                    <a:pt x="4378792" y="1981200"/>
                  </a:lnTo>
                  <a:lnTo>
                    <a:pt x="4378792" y="2082800"/>
                  </a:lnTo>
                  <a:lnTo>
                    <a:pt x="4410205" y="2082800"/>
                  </a:lnTo>
                  <a:lnTo>
                    <a:pt x="4410205" y="1981200"/>
                  </a:lnTo>
                  <a:close/>
                </a:path>
                <a:path w="4534534" h="5334000">
                  <a:moveTo>
                    <a:pt x="138822" y="2006600"/>
                  </a:moveTo>
                  <a:lnTo>
                    <a:pt x="78686" y="2070100"/>
                  </a:lnTo>
                  <a:lnTo>
                    <a:pt x="79888" y="2071384"/>
                  </a:lnTo>
                  <a:lnTo>
                    <a:pt x="87274" y="2070100"/>
                  </a:lnTo>
                  <a:lnTo>
                    <a:pt x="126514" y="2070100"/>
                  </a:lnTo>
                  <a:lnTo>
                    <a:pt x="162595" y="2032000"/>
                  </a:lnTo>
                  <a:lnTo>
                    <a:pt x="162070" y="2032000"/>
                  </a:lnTo>
                  <a:lnTo>
                    <a:pt x="150655" y="2019243"/>
                  </a:lnTo>
                  <a:lnTo>
                    <a:pt x="138822" y="2006600"/>
                  </a:lnTo>
                  <a:close/>
                </a:path>
                <a:path w="4534534" h="5334000">
                  <a:moveTo>
                    <a:pt x="737247" y="2070100"/>
                  </a:moveTo>
                  <a:lnTo>
                    <a:pt x="736418" y="2070100"/>
                  </a:lnTo>
                  <a:lnTo>
                    <a:pt x="737148" y="2070298"/>
                  </a:lnTo>
                  <a:lnTo>
                    <a:pt x="737247" y="2070100"/>
                  </a:lnTo>
                  <a:close/>
                </a:path>
                <a:path w="4534534" h="5334000">
                  <a:moveTo>
                    <a:pt x="2026964" y="2057400"/>
                  </a:moveTo>
                  <a:lnTo>
                    <a:pt x="1990201" y="2057400"/>
                  </a:lnTo>
                  <a:lnTo>
                    <a:pt x="2014070" y="2070100"/>
                  </a:lnTo>
                  <a:lnTo>
                    <a:pt x="2026964" y="2057400"/>
                  </a:lnTo>
                  <a:close/>
                </a:path>
                <a:path w="4534534" h="5334000">
                  <a:moveTo>
                    <a:pt x="1990201" y="2057400"/>
                  </a:moveTo>
                  <a:lnTo>
                    <a:pt x="2002102" y="2063732"/>
                  </a:lnTo>
                  <a:lnTo>
                    <a:pt x="1990201" y="2057400"/>
                  </a:lnTo>
                  <a:close/>
                </a:path>
                <a:path w="4534534" h="5334000">
                  <a:moveTo>
                    <a:pt x="2054624" y="1981253"/>
                  </a:moveTo>
                  <a:lnTo>
                    <a:pt x="1990201" y="2057400"/>
                  </a:lnTo>
                  <a:lnTo>
                    <a:pt x="2026964" y="2057400"/>
                  </a:lnTo>
                  <a:lnTo>
                    <a:pt x="2078540" y="2006600"/>
                  </a:lnTo>
                  <a:lnTo>
                    <a:pt x="2054814" y="1981353"/>
                  </a:lnTo>
                  <a:lnTo>
                    <a:pt x="2054624" y="1981253"/>
                  </a:lnTo>
                  <a:close/>
                </a:path>
                <a:path w="4534534" h="5334000">
                  <a:moveTo>
                    <a:pt x="639681" y="2038351"/>
                  </a:moveTo>
                  <a:lnTo>
                    <a:pt x="633360" y="2057311"/>
                  </a:lnTo>
                  <a:lnTo>
                    <a:pt x="633572" y="2057400"/>
                  </a:lnTo>
                  <a:lnTo>
                    <a:pt x="639681" y="2038351"/>
                  </a:lnTo>
                  <a:close/>
                </a:path>
                <a:path w="4534534" h="5334000">
                  <a:moveTo>
                    <a:pt x="645165" y="2021900"/>
                  </a:moveTo>
                  <a:lnTo>
                    <a:pt x="639681" y="2038351"/>
                  </a:lnTo>
                  <a:lnTo>
                    <a:pt x="633572" y="2057400"/>
                  </a:lnTo>
                  <a:lnTo>
                    <a:pt x="714443" y="2057400"/>
                  </a:lnTo>
                  <a:lnTo>
                    <a:pt x="691639" y="2044700"/>
                  </a:lnTo>
                  <a:lnTo>
                    <a:pt x="639681" y="2044700"/>
                  </a:lnTo>
                  <a:lnTo>
                    <a:pt x="645165" y="2021900"/>
                  </a:lnTo>
                  <a:close/>
                </a:path>
                <a:path w="4534534" h="5334000">
                  <a:moveTo>
                    <a:pt x="553997" y="1981200"/>
                  </a:moveTo>
                  <a:lnTo>
                    <a:pt x="547888" y="2000249"/>
                  </a:lnTo>
                  <a:lnTo>
                    <a:pt x="541935" y="2019300"/>
                  </a:lnTo>
                  <a:lnTo>
                    <a:pt x="541779" y="2019300"/>
                  </a:lnTo>
                  <a:lnTo>
                    <a:pt x="633360" y="2057311"/>
                  </a:lnTo>
                  <a:lnTo>
                    <a:pt x="639681" y="2038351"/>
                  </a:lnTo>
                  <a:lnTo>
                    <a:pt x="645790" y="2019300"/>
                  </a:lnTo>
                  <a:lnTo>
                    <a:pt x="541935" y="2019300"/>
                  </a:lnTo>
                  <a:lnTo>
                    <a:pt x="541797" y="2019243"/>
                  </a:lnTo>
                  <a:lnTo>
                    <a:pt x="645653" y="2019243"/>
                  </a:lnTo>
                  <a:lnTo>
                    <a:pt x="553997" y="1981200"/>
                  </a:lnTo>
                  <a:close/>
                </a:path>
                <a:path w="4534534" h="5334000">
                  <a:moveTo>
                    <a:pt x="646032" y="2019300"/>
                  </a:moveTo>
                  <a:lnTo>
                    <a:pt x="645165" y="2021900"/>
                  </a:lnTo>
                  <a:lnTo>
                    <a:pt x="639681" y="2044700"/>
                  </a:lnTo>
                  <a:lnTo>
                    <a:pt x="646032" y="2019300"/>
                  </a:lnTo>
                  <a:close/>
                </a:path>
                <a:path w="4534534" h="5334000">
                  <a:moveTo>
                    <a:pt x="646032" y="2019300"/>
                  </a:moveTo>
                  <a:lnTo>
                    <a:pt x="639681" y="2044700"/>
                  </a:lnTo>
                  <a:lnTo>
                    <a:pt x="691639" y="2044700"/>
                  </a:lnTo>
                  <a:lnTo>
                    <a:pt x="646032" y="2019300"/>
                  </a:lnTo>
                  <a:close/>
                </a:path>
                <a:path w="4534534" h="5334000">
                  <a:moveTo>
                    <a:pt x="150709" y="2019300"/>
                  </a:moveTo>
                  <a:lnTo>
                    <a:pt x="162070" y="2032000"/>
                  </a:lnTo>
                  <a:lnTo>
                    <a:pt x="162317" y="2031702"/>
                  </a:lnTo>
                  <a:lnTo>
                    <a:pt x="150709" y="2019300"/>
                  </a:lnTo>
                  <a:close/>
                </a:path>
                <a:path w="4534534" h="5334000">
                  <a:moveTo>
                    <a:pt x="162317" y="2031702"/>
                  </a:moveTo>
                  <a:lnTo>
                    <a:pt x="162070" y="2032000"/>
                  </a:lnTo>
                  <a:lnTo>
                    <a:pt x="162595" y="2032000"/>
                  </a:lnTo>
                  <a:lnTo>
                    <a:pt x="162317" y="2031702"/>
                  </a:lnTo>
                  <a:close/>
                </a:path>
                <a:path w="4534534" h="5334000">
                  <a:moveTo>
                    <a:pt x="202384" y="1943294"/>
                  </a:moveTo>
                  <a:lnTo>
                    <a:pt x="139347" y="2006600"/>
                  </a:lnTo>
                  <a:lnTo>
                    <a:pt x="150709" y="2019300"/>
                  </a:lnTo>
                  <a:lnTo>
                    <a:pt x="162317" y="2031702"/>
                  </a:lnTo>
                  <a:lnTo>
                    <a:pt x="225302" y="1955800"/>
                  </a:lnTo>
                  <a:lnTo>
                    <a:pt x="213940" y="1949450"/>
                  </a:lnTo>
                  <a:lnTo>
                    <a:pt x="202384" y="1943294"/>
                  </a:lnTo>
                  <a:close/>
                </a:path>
                <a:path w="4534534" h="5334000">
                  <a:moveTo>
                    <a:pt x="646032" y="2019300"/>
                  </a:moveTo>
                  <a:lnTo>
                    <a:pt x="645790" y="2019300"/>
                  </a:lnTo>
                  <a:lnTo>
                    <a:pt x="645165" y="2021900"/>
                  </a:lnTo>
                  <a:lnTo>
                    <a:pt x="646032" y="2019300"/>
                  </a:lnTo>
                  <a:close/>
                </a:path>
                <a:path w="4534534" h="5334000">
                  <a:moveTo>
                    <a:pt x="139347" y="2006600"/>
                  </a:moveTo>
                  <a:lnTo>
                    <a:pt x="138822" y="2006600"/>
                  </a:lnTo>
                  <a:lnTo>
                    <a:pt x="150709" y="2019300"/>
                  </a:lnTo>
                  <a:lnTo>
                    <a:pt x="139347" y="2006600"/>
                  </a:lnTo>
                  <a:close/>
                </a:path>
                <a:path w="4534534" h="5334000">
                  <a:moveTo>
                    <a:pt x="547888" y="2000249"/>
                  </a:moveTo>
                  <a:lnTo>
                    <a:pt x="541797" y="2019243"/>
                  </a:lnTo>
                  <a:lnTo>
                    <a:pt x="541935" y="2019300"/>
                  </a:lnTo>
                  <a:lnTo>
                    <a:pt x="547888" y="2000249"/>
                  </a:lnTo>
                  <a:close/>
                </a:path>
                <a:path w="4534534" h="5334000">
                  <a:moveTo>
                    <a:pt x="2984737" y="1917700"/>
                  </a:moveTo>
                  <a:lnTo>
                    <a:pt x="2953384" y="1917700"/>
                  </a:lnTo>
                  <a:lnTo>
                    <a:pt x="2947151" y="2019300"/>
                  </a:lnTo>
                  <a:lnTo>
                    <a:pt x="2978505" y="2019300"/>
                  </a:lnTo>
                  <a:lnTo>
                    <a:pt x="2984737" y="1917700"/>
                  </a:lnTo>
                  <a:close/>
                </a:path>
                <a:path w="4534534" h="5334000">
                  <a:moveTo>
                    <a:pt x="523106" y="1968500"/>
                  </a:moveTo>
                  <a:lnTo>
                    <a:pt x="455682" y="1968500"/>
                  </a:lnTo>
                  <a:lnTo>
                    <a:pt x="449729" y="1981200"/>
                  </a:lnTo>
                  <a:lnTo>
                    <a:pt x="541797" y="2019243"/>
                  </a:lnTo>
                  <a:lnTo>
                    <a:pt x="547888" y="2000249"/>
                  </a:lnTo>
                  <a:lnTo>
                    <a:pt x="549872" y="1993900"/>
                  </a:lnTo>
                  <a:lnTo>
                    <a:pt x="547888" y="1993900"/>
                  </a:lnTo>
                  <a:lnTo>
                    <a:pt x="553841" y="1981200"/>
                  </a:lnTo>
                  <a:lnTo>
                    <a:pt x="523106" y="1968500"/>
                  </a:lnTo>
                  <a:close/>
                </a:path>
                <a:path w="4534534" h="5334000">
                  <a:moveTo>
                    <a:pt x="533" y="1993900"/>
                  </a:moveTo>
                  <a:lnTo>
                    <a:pt x="0" y="2006600"/>
                  </a:lnTo>
                  <a:lnTo>
                    <a:pt x="15743" y="2006600"/>
                  </a:lnTo>
                  <a:lnTo>
                    <a:pt x="533" y="1993900"/>
                  </a:lnTo>
                  <a:close/>
                </a:path>
                <a:path w="4534534" h="5334000">
                  <a:moveTo>
                    <a:pt x="25777" y="1905000"/>
                  </a:moveTo>
                  <a:lnTo>
                    <a:pt x="25050" y="1905000"/>
                  </a:lnTo>
                  <a:lnTo>
                    <a:pt x="533" y="1993900"/>
                  </a:lnTo>
                  <a:lnTo>
                    <a:pt x="30952" y="2006600"/>
                  </a:lnTo>
                  <a:lnTo>
                    <a:pt x="52628" y="1916773"/>
                  </a:lnTo>
                  <a:lnTo>
                    <a:pt x="25777" y="1905000"/>
                  </a:lnTo>
                  <a:close/>
                </a:path>
                <a:path w="4534534" h="5334000">
                  <a:moveTo>
                    <a:pt x="2078689" y="1993900"/>
                  </a:moveTo>
                  <a:lnTo>
                    <a:pt x="2066605" y="1993900"/>
                  </a:lnTo>
                  <a:lnTo>
                    <a:pt x="2078540" y="2006600"/>
                  </a:lnTo>
                  <a:lnTo>
                    <a:pt x="2078689" y="1993900"/>
                  </a:lnTo>
                  <a:close/>
                </a:path>
                <a:path w="4534534" h="5334000">
                  <a:moveTo>
                    <a:pt x="553841" y="1981200"/>
                  </a:moveTo>
                  <a:lnTo>
                    <a:pt x="547888" y="1993900"/>
                  </a:lnTo>
                  <a:lnTo>
                    <a:pt x="553551" y="1982126"/>
                  </a:lnTo>
                  <a:lnTo>
                    <a:pt x="553841" y="1981200"/>
                  </a:lnTo>
                  <a:close/>
                </a:path>
                <a:path w="4534534" h="5334000">
                  <a:moveTo>
                    <a:pt x="553551" y="1982126"/>
                  </a:moveTo>
                  <a:lnTo>
                    <a:pt x="547888" y="1993900"/>
                  </a:lnTo>
                  <a:lnTo>
                    <a:pt x="549872" y="1993900"/>
                  </a:lnTo>
                  <a:lnTo>
                    <a:pt x="553551" y="1982126"/>
                  </a:lnTo>
                  <a:close/>
                </a:path>
                <a:path w="4534534" h="5334000">
                  <a:moveTo>
                    <a:pt x="2089262" y="1981200"/>
                  </a:moveTo>
                  <a:lnTo>
                    <a:pt x="2054670" y="1981200"/>
                  </a:lnTo>
                  <a:lnTo>
                    <a:pt x="2054814" y="1981353"/>
                  </a:lnTo>
                  <a:lnTo>
                    <a:pt x="2078689" y="1993900"/>
                  </a:lnTo>
                  <a:lnTo>
                    <a:pt x="2089262" y="1981200"/>
                  </a:lnTo>
                  <a:close/>
                </a:path>
                <a:path w="4534534" h="5334000">
                  <a:moveTo>
                    <a:pt x="553997" y="1981200"/>
                  </a:moveTo>
                  <a:lnTo>
                    <a:pt x="553841" y="1981200"/>
                  </a:lnTo>
                  <a:lnTo>
                    <a:pt x="553551" y="1982126"/>
                  </a:lnTo>
                  <a:lnTo>
                    <a:pt x="553997" y="1981200"/>
                  </a:lnTo>
                  <a:close/>
                </a:path>
                <a:path w="4534534" h="5334000">
                  <a:moveTo>
                    <a:pt x="2054670" y="1981200"/>
                  </a:moveTo>
                  <a:lnTo>
                    <a:pt x="2054814" y="1981353"/>
                  </a:lnTo>
                  <a:lnTo>
                    <a:pt x="2054670" y="1981200"/>
                  </a:lnTo>
                  <a:close/>
                </a:path>
                <a:path w="4534534" h="5334000">
                  <a:moveTo>
                    <a:pt x="2117778" y="1905217"/>
                  </a:moveTo>
                  <a:lnTo>
                    <a:pt x="2054521" y="1981200"/>
                  </a:lnTo>
                  <a:lnTo>
                    <a:pt x="2054670" y="1981200"/>
                  </a:lnTo>
                  <a:lnTo>
                    <a:pt x="2089262" y="1981200"/>
                  </a:lnTo>
                  <a:lnTo>
                    <a:pt x="2142127" y="1917700"/>
                  </a:lnTo>
                  <a:lnTo>
                    <a:pt x="2130041" y="1911349"/>
                  </a:lnTo>
                  <a:lnTo>
                    <a:pt x="2117778" y="1905217"/>
                  </a:lnTo>
                  <a:close/>
                </a:path>
                <a:path w="4534534" h="5334000">
                  <a:moveTo>
                    <a:pt x="372342" y="1905000"/>
                  </a:moveTo>
                  <a:lnTo>
                    <a:pt x="365622" y="1917700"/>
                  </a:lnTo>
                  <a:lnTo>
                    <a:pt x="359311" y="1930400"/>
                  </a:lnTo>
                  <a:lnTo>
                    <a:pt x="358901" y="1930400"/>
                  </a:lnTo>
                  <a:lnTo>
                    <a:pt x="448961" y="1981200"/>
                  </a:lnTo>
                  <a:lnTo>
                    <a:pt x="455682" y="1962150"/>
                  </a:lnTo>
                  <a:lnTo>
                    <a:pt x="461635" y="1943100"/>
                  </a:lnTo>
                  <a:lnTo>
                    <a:pt x="462402" y="1943100"/>
                  </a:lnTo>
                  <a:lnTo>
                    <a:pt x="432382" y="1930400"/>
                  </a:lnTo>
                  <a:lnTo>
                    <a:pt x="359311" y="1930400"/>
                  </a:lnTo>
                  <a:lnTo>
                    <a:pt x="358975" y="1930260"/>
                  </a:lnTo>
                  <a:lnTo>
                    <a:pt x="432053" y="1930260"/>
                  </a:lnTo>
                  <a:lnTo>
                    <a:pt x="372342" y="1905000"/>
                  </a:lnTo>
                  <a:close/>
                </a:path>
                <a:path w="4534534" h="5334000">
                  <a:moveTo>
                    <a:pt x="450836" y="1977657"/>
                  </a:moveTo>
                  <a:lnTo>
                    <a:pt x="448961" y="1981200"/>
                  </a:lnTo>
                  <a:lnTo>
                    <a:pt x="449729" y="1981200"/>
                  </a:lnTo>
                  <a:lnTo>
                    <a:pt x="450836" y="1977657"/>
                  </a:lnTo>
                  <a:close/>
                </a:path>
                <a:path w="4534534" h="5334000">
                  <a:moveTo>
                    <a:pt x="455682" y="1968500"/>
                  </a:moveTo>
                  <a:lnTo>
                    <a:pt x="450836" y="1977657"/>
                  </a:lnTo>
                  <a:lnTo>
                    <a:pt x="449729" y="1981200"/>
                  </a:lnTo>
                  <a:lnTo>
                    <a:pt x="455682" y="1968500"/>
                  </a:lnTo>
                  <a:close/>
                </a:path>
                <a:path w="4534534" h="5334000">
                  <a:moveTo>
                    <a:pt x="4405357" y="1879600"/>
                  </a:moveTo>
                  <a:lnTo>
                    <a:pt x="4374045" y="1892300"/>
                  </a:lnTo>
                  <a:lnTo>
                    <a:pt x="4378811" y="1981200"/>
                  </a:lnTo>
                  <a:lnTo>
                    <a:pt x="4410186" y="1981200"/>
                  </a:lnTo>
                  <a:lnTo>
                    <a:pt x="4405357" y="1879600"/>
                  </a:lnTo>
                  <a:close/>
                </a:path>
                <a:path w="4534534" h="5334000">
                  <a:moveTo>
                    <a:pt x="462305" y="1943376"/>
                  </a:moveTo>
                  <a:lnTo>
                    <a:pt x="455682" y="1962150"/>
                  </a:lnTo>
                  <a:lnTo>
                    <a:pt x="450836" y="1977657"/>
                  </a:lnTo>
                  <a:lnTo>
                    <a:pt x="455682" y="1968500"/>
                  </a:lnTo>
                  <a:lnTo>
                    <a:pt x="523106" y="1968500"/>
                  </a:lnTo>
                  <a:lnTo>
                    <a:pt x="462305" y="1943376"/>
                  </a:lnTo>
                  <a:close/>
                </a:path>
                <a:path w="4534534" h="5334000">
                  <a:moveTo>
                    <a:pt x="461635" y="1943100"/>
                  </a:moveTo>
                  <a:lnTo>
                    <a:pt x="455682" y="1962150"/>
                  </a:lnTo>
                  <a:lnTo>
                    <a:pt x="462305" y="1943376"/>
                  </a:lnTo>
                  <a:lnTo>
                    <a:pt x="461635" y="1943100"/>
                  </a:lnTo>
                  <a:close/>
                </a:path>
                <a:path w="4534534" h="5334000">
                  <a:moveTo>
                    <a:pt x="224792" y="1955230"/>
                  </a:moveTo>
                  <a:lnTo>
                    <a:pt x="225302" y="1955800"/>
                  </a:lnTo>
                  <a:lnTo>
                    <a:pt x="225862" y="1955800"/>
                  </a:lnTo>
                  <a:lnTo>
                    <a:pt x="224792" y="1955230"/>
                  </a:lnTo>
                  <a:close/>
                </a:path>
                <a:path w="4534534" h="5334000">
                  <a:moveTo>
                    <a:pt x="213940" y="1943100"/>
                  </a:moveTo>
                  <a:lnTo>
                    <a:pt x="224792" y="1955230"/>
                  </a:lnTo>
                  <a:lnTo>
                    <a:pt x="225862" y="1955800"/>
                  </a:lnTo>
                  <a:lnTo>
                    <a:pt x="213940" y="1943100"/>
                  </a:lnTo>
                  <a:close/>
                </a:path>
                <a:path w="4534534" h="5334000">
                  <a:moveTo>
                    <a:pt x="237856" y="1943100"/>
                  </a:moveTo>
                  <a:lnTo>
                    <a:pt x="213940" y="1943100"/>
                  </a:lnTo>
                  <a:lnTo>
                    <a:pt x="225862" y="1955800"/>
                  </a:lnTo>
                  <a:lnTo>
                    <a:pt x="237856" y="1943100"/>
                  </a:lnTo>
                  <a:close/>
                </a:path>
                <a:path w="4534534" h="5334000">
                  <a:moveTo>
                    <a:pt x="213940" y="1943100"/>
                  </a:moveTo>
                  <a:lnTo>
                    <a:pt x="202579" y="1943100"/>
                  </a:lnTo>
                  <a:lnTo>
                    <a:pt x="213940" y="1949450"/>
                  </a:lnTo>
                  <a:lnTo>
                    <a:pt x="224792" y="1955230"/>
                  </a:lnTo>
                  <a:lnTo>
                    <a:pt x="213940" y="1943100"/>
                  </a:lnTo>
                  <a:close/>
                </a:path>
                <a:path w="4534534" h="5334000">
                  <a:moveTo>
                    <a:pt x="202579" y="1943100"/>
                  </a:moveTo>
                  <a:lnTo>
                    <a:pt x="202384" y="1943294"/>
                  </a:lnTo>
                  <a:lnTo>
                    <a:pt x="213940" y="1949450"/>
                  </a:lnTo>
                  <a:lnTo>
                    <a:pt x="202579" y="1943100"/>
                  </a:lnTo>
                  <a:close/>
                </a:path>
                <a:path w="4534534" h="5334000">
                  <a:moveTo>
                    <a:pt x="462402" y="1943100"/>
                  </a:moveTo>
                  <a:lnTo>
                    <a:pt x="461635" y="1943100"/>
                  </a:lnTo>
                  <a:lnTo>
                    <a:pt x="462305" y="1943376"/>
                  </a:lnTo>
                  <a:lnTo>
                    <a:pt x="462402" y="1943100"/>
                  </a:lnTo>
                  <a:close/>
                </a:path>
                <a:path w="4534534" h="5334000">
                  <a:moveTo>
                    <a:pt x="261990" y="1866900"/>
                  </a:moveTo>
                  <a:lnTo>
                    <a:pt x="202018" y="1943100"/>
                  </a:lnTo>
                  <a:lnTo>
                    <a:pt x="202384" y="1943294"/>
                  </a:lnTo>
                  <a:lnTo>
                    <a:pt x="202579" y="1943100"/>
                  </a:lnTo>
                  <a:lnTo>
                    <a:pt x="237856" y="1943100"/>
                  </a:lnTo>
                  <a:lnTo>
                    <a:pt x="280695" y="1897740"/>
                  </a:lnTo>
                  <a:lnTo>
                    <a:pt x="267600" y="1892300"/>
                  </a:lnTo>
                  <a:lnTo>
                    <a:pt x="273911" y="1879600"/>
                  </a:lnTo>
                  <a:lnTo>
                    <a:pt x="261990" y="1866900"/>
                  </a:lnTo>
                  <a:close/>
                </a:path>
                <a:path w="4534534" h="5334000">
                  <a:moveTo>
                    <a:pt x="365622" y="1917699"/>
                  </a:moveTo>
                  <a:lnTo>
                    <a:pt x="358975" y="1930260"/>
                  </a:lnTo>
                  <a:lnTo>
                    <a:pt x="359311" y="1930400"/>
                  </a:lnTo>
                  <a:lnTo>
                    <a:pt x="365622" y="1917699"/>
                  </a:lnTo>
                  <a:close/>
                </a:path>
                <a:path w="4534534" h="5334000">
                  <a:moveTo>
                    <a:pt x="280222" y="1866900"/>
                  </a:moveTo>
                  <a:lnTo>
                    <a:pt x="273911" y="1879600"/>
                  </a:lnTo>
                  <a:lnTo>
                    <a:pt x="285833" y="1892300"/>
                  </a:lnTo>
                  <a:lnTo>
                    <a:pt x="280695" y="1897740"/>
                  </a:lnTo>
                  <a:lnTo>
                    <a:pt x="358975" y="1930260"/>
                  </a:lnTo>
                  <a:lnTo>
                    <a:pt x="365622" y="1917699"/>
                  </a:lnTo>
                  <a:lnTo>
                    <a:pt x="371933" y="1905000"/>
                  </a:lnTo>
                  <a:lnTo>
                    <a:pt x="280222" y="1866900"/>
                  </a:lnTo>
                  <a:close/>
                </a:path>
                <a:path w="4534534" h="5334000">
                  <a:moveTo>
                    <a:pt x="60119" y="1905000"/>
                  </a:moveTo>
                  <a:lnTo>
                    <a:pt x="55469" y="1905000"/>
                  </a:lnTo>
                  <a:lnTo>
                    <a:pt x="52628" y="1916773"/>
                  </a:lnTo>
                  <a:lnTo>
                    <a:pt x="54742" y="1917700"/>
                  </a:lnTo>
                  <a:lnTo>
                    <a:pt x="60119" y="1905000"/>
                  </a:lnTo>
                  <a:close/>
                </a:path>
                <a:path w="4534534" h="5334000">
                  <a:moveTo>
                    <a:pt x="2152484" y="1905000"/>
                  </a:moveTo>
                  <a:lnTo>
                    <a:pt x="2117959" y="1905000"/>
                  </a:lnTo>
                  <a:lnTo>
                    <a:pt x="2130041" y="1911349"/>
                  </a:lnTo>
                  <a:lnTo>
                    <a:pt x="2142744" y="1917699"/>
                  </a:lnTo>
                  <a:lnTo>
                    <a:pt x="2152484" y="1905000"/>
                  </a:lnTo>
                  <a:close/>
                </a:path>
                <a:path w="4534534" h="5334000">
                  <a:moveTo>
                    <a:pt x="2983031" y="1816100"/>
                  </a:moveTo>
                  <a:lnTo>
                    <a:pt x="2951623" y="1816100"/>
                  </a:lnTo>
                  <a:lnTo>
                    <a:pt x="2953356" y="1917700"/>
                  </a:lnTo>
                  <a:lnTo>
                    <a:pt x="2984765" y="1917700"/>
                  </a:lnTo>
                  <a:lnTo>
                    <a:pt x="2983031" y="1816100"/>
                  </a:lnTo>
                  <a:close/>
                </a:path>
                <a:path w="4534534" h="5334000">
                  <a:moveTo>
                    <a:pt x="372342" y="1905000"/>
                  </a:moveTo>
                  <a:lnTo>
                    <a:pt x="371933" y="1905000"/>
                  </a:lnTo>
                  <a:lnTo>
                    <a:pt x="365622" y="1917699"/>
                  </a:lnTo>
                  <a:lnTo>
                    <a:pt x="372342" y="1905000"/>
                  </a:lnTo>
                  <a:close/>
                </a:path>
                <a:path w="4534534" h="5334000">
                  <a:moveTo>
                    <a:pt x="63419" y="1816100"/>
                  </a:moveTo>
                  <a:lnTo>
                    <a:pt x="25777" y="1905000"/>
                  </a:lnTo>
                  <a:lnTo>
                    <a:pt x="52628" y="1916773"/>
                  </a:lnTo>
                  <a:lnTo>
                    <a:pt x="55469" y="1905000"/>
                  </a:lnTo>
                  <a:lnTo>
                    <a:pt x="60119" y="1905000"/>
                  </a:lnTo>
                  <a:lnTo>
                    <a:pt x="92384" y="1828800"/>
                  </a:lnTo>
                  <a:lnTo>
                    <a:pt x="89271" y="1828799"/>
                  </a:lnTo>
                  <a:lnTo>
                    <a:pt x="87260" y="1826553"/>
                  </a:lnTo>
                  <a:lnTo>
                    <a:pt x="63419" y="1816100"/>
                  </a:lnTo>
                  <a:close/>
                </a:path>
                <a:path w="4534534" h="5334000">
                  <a:moveTo>
                    <a:pt x="2117959" y="1905000"/>
                  </a:moveTo>
                  <a:lnTo>
                    <a:pt x="2117778" y="1905217"/>
                  </a:lnTo>
                  <a:lnTo>
                    <a:pt x="2130041" y="1911349"/>
                  </a:lnTo>
                  <a:lnTo>
                    <a:pt x="2117959" y="1905000"/>
                  </a:lnTo>
                  <a:close/>
                </a:path>
                <a:path w="4534534" h="5334000">
                  <a:moveTo>
                    <a:pt x="2175741" y="1828860"/>
                  </a:moveTo>
                  <a:lnTo>
                    <a:pt x="2117343" y="1905000"/>
                  </a:lnTo>
                  <a:lnTo>
                    <a:pt x="2117778" y="1905217"/>
                  </a:lnTo>
                  <a:lnTo>
                    <a:pt x="2117959" y="1905000"/>
                  </a:lnTo>
                  <a:lnTo>
                    <a:pt x="2152484" y="1905000"/>
                  </a:lnTo>
                  <a:lnTo>
                    <a:pt x="2201187" y="1841500"/>
                  </a:lnTo>
                  <a:lnTo>
                    <a:pt x="2175741" y="1828860"/>
                  </a:lnTo>
                  <a:close/>
                </a:path>
                <a:path w="4534534" h="5334000">
                  <a:moveTo>
                    <a:pt x="273911" y="1879600"/>
                  </a:moveTo>
                  <a:lnTo>
                    <a:pt x="267600" y="1892300"/>
                  </a:lnTo>
                  <a:lnTo>
                    <a:pt x="280695" y="1897740"/>
                  </a:lnTo>
                  <a:lnTo>
                    <a:pt x="285833" y="1892300"/>
                  </a:lnTo>
                  <a:lnTo>
                    <a:pt x="273911" y="1879600"/>
                  </a:lnTo>
                  <a:close/>
                </a:path>
                <a:path w="4534534" h="5334000">
                  <a:moveTo>
                    <a:pt x="4374043" y="1892275"/>
                  </a:moveTo>
                  <a:close/>
                </a:path>
                <a:path w="4534534" h="5334000">
                  <a:moveTo>
                    <a:pt x="4389707" y="1885934"/>
                  </a:moveTo>
                  <a:lnTo>
                    <a:pt x="4374043" y="1892275"/>
                  </a:lnTo>
                  <a:lnTo>
                    <a:pt x="4389707" y="1885934"/>
                  </a:lnTo>
                  <a:close/>
                </a:path>
                <a:path w="4534534" h="5334000">
                  <a:moveTo>
                    <a:pt x="4395098" y="1790700"/>
                  </a:moveTo>
                  <a:lnTo>
                    <a:pt x="4363851" y="1790700"/>
                  </a:lnTo>
                  <a:lnTo>
                    <a:pt x="4374043" y="1892275"/>
                  </a:lnTo>
                  <a:lnTo>
                    <a:pt x="4405293" y="1879600"/>
                  </a:lnTo>
                  <a:lnTo>
                    <a:pt x="4395098" y="1790700"/>
                  </a:lnTo>
                  <a:close/>
                </a:path>
                <a:path w="4534534" h="5334000">
                  <a:moveTo>
                    <a:pt x="269566" y="1854200"/>
                  </a:moveTo>
                  <a:lnTo>
                    <a:pt x="261990" y="1866900"/>
                  </a:lnTo>
                  <a:lnTo>
                    <a:pt x="273911" y="1879600"/>
                  </a:lnTo>
                  <a:lnTo>
                    <a:pt x="280222" y="1866900"/>
                  </a:lnTo>
                  <a:lnTo>
                    <a:pt x="269566" y="1854200"/>
                  </a:lnTo>
                  <a:close/>
                </a:path>
                <a:path w="4534534" h="5334000">
                  <a:moveTo>
                    <a:pt x="1478864" y="1854200"/>
                  </a:moveTo>
                  <a:lnTo>
                    <a:pt x="1380797" y="1854200"/>
                  </a:lnTo>
                  <a:lnTo>
                    <a:pt x="1380242" y="1866900"/>
                  </a:lnTo>
                  <a:lnTo>
                    <a:pt x="1478309" y="1879600"/>
                  </a:lnTo>
                  <a:lnTo>
                    <a:pt x="1478864" y="1854200"/>
                  </a:lnTo>
                  <a:close/>
                </a:path>
                <a:path w="4534534" h="5334000">
                  <a:moveTo>
                    <a:pt x="1478864" y="1854200"/>
                  </a:moveTo>
                  <a:lnTo>
                    <a:pt x="1478309" y="1879600"/>
                  </a:lnTo>
                  <a:lnTo>
                    <a:pt x="1479035" y="1854650"/>
                  </a:lnTo>
                  <a:lnTo>
                    <a:pt x="1478864" y="1854200"/>
                  </a:lnTo>
                  <a:close/>
                </a:path>
                <a:path w="4534534" h="5334000">
                  <a:moveTo>
                    <a:pt x="1479035" y="1854650"/>
                  </a:moveTo>
                  <a:lnTo>
                    <a:pt x="1478309" y="1879600"/>
                  </a:lnTo>
                  <a:lnTo>
                    <a:pt x="1481076" y="1879600"/>
                  </a:lnTo>
                  <a:lnTo>
                    <a:pt x="1483709" y="1866900"/>
                  </a:lnTo>
                  <a:lnTo>
                    <a:pt x="1479035" y="1854650"/>
                  </a:lnTo>
                  <a:close/>
                </a:path>
                <a:path w="4534534" h="5334000">
                  <a:moveTo>
                    <a:pt x="1281642" y="1841417"/>
                  </a:moveTo>
                  <a:lnTo>
                    <a:pt x="1377043" y="1866900"/>
                  </a:lnTo>
                  <a:lnTo>
                    <a:pt x="1380797" y="1854200"/>
                  </a:lnTo>
                  <a:lnTo>
                    <a:pt x="1381351" y="1841500"/>
                  </a:lnTo>
                  <a:lnTo>
                    <a:pt x="1282268" y="1841500"/>
                  </a:lnTo>
                  <a:lnTo>
                    <a:pt x="1281642" y="1841417"/>
                  </a:lnTo>
                  <a:close/>
                </a:path>
                <a:path w="4534534" h="5334000">
                  <a:moveTo>
                    <a:pt x="1380797" y="1854200"/>
                  </a:moveTo>
                  <a:lnTo>
                    <a:pt x="1377043" y="1866900"/>
                  </a:lnTo>
                  <a:lnTo>
                    <a:pt x="1380242" y="1866900"/>
                  </a:lnTo>
                  <a:lnTo>
                    <a:pt x="1380797" y="1854200"/>
                  </a:lnTo>
                  <a:close/>
                </a:path>
                <a:path w="4534534" h="5334000">
                  <a:moveTo>
                    <a:pt x="1570880" y="1841500"/>
                  </a:moveTo>
                  <a:lnTo>
                    <a:pt x="1479419" y="1841500"/>
                  </a:lnTo>
                  <a:lnTo>
                    <a:pt x="1479036" y="1854650"/>
                  </a:lnTo>
                  <a:lnTo>
                    <a:pt x="1483709" y="1866900"/>
                  </a:lnTo>
                  <a:lnTo>
                    <a:pt x="1570880" y="1841500"/>
                  </a:lnTo>
                  <a:close/>
                </a:path>
                <a:path w="4534534" h="5334000">
                  <a:moveTo>
                    <a:pt x="1478864" y="1854200"/>
                  </a:moveTo>
                  <a:lnTo>
                    <a:pt x="1479035" y="1854650"/>
                  </a:lnTo>
                  <a:lnTo>
                    <a:pt x="1478864" y="1854200"/>
                  </a:lnTo>
                  <a:close/>
                </a:path>
                <a:path w="4534534" h="5334000">
                  <a:moveTo>
                    <a:pt x="1555085" y="1817878"/>
                  </a:moveTo>
                  <a:lnTo>
                    <a:pt x="1474018" y="1841500"/>
                  </a:lnTo>
                  <a:lnTo>
                    <a:pt x="1479035" y="1854650"/>
                  </a:lnTo>
                  <a:lnTo>
                    <a:pt x="1479419" y="1841500"/>
                  </a:lnTo>
                  <a:lnTo>
                    <a:pt x="1570880" y="1841500"/>
                  </a:lnTo>
                  <a:lnTo>
                    <a:pt x="1566034" y="1828799"/>
                  </a:lnTo>
                  <a:lnTo>
                    <a:pt x="1555085" y="1817878"/>
                  </a:lnTo>
                  <a:close/>
                </a:path>
                <a:path w="4534534" h="5334000">
                  <a:moveTo>
                    <a:pt x="1474018" y="1841500"/>
                  </a:moveTo>
                  <a:lnTo>
                    <a:pt x="1384550" y="1841500"/>
                  </a:lnTo>
                  <a:lnTo>
                    <a:pt x="1380797" y="1854200"/>
                  </a:lnTo>
                  <a:lnTo>
                    <a:pt x="1478864" y="1854200"/>
                  </a:lnTo>
                  <a:lnTo>
                    <a:pt x="1474018" y="1841500"/>
                  </a:lnTo>
                  <a:close/>
                </a:path>
                <a:path w="4534534" h="5334000">
                  <a:moveTo>
                    <a:pt x="1289125" y="1816100"/>
                  </a:moveTo>
                  <a:lnTo>
                    <a:pt x="1285356" y="1828860"/>
                  </a:lnTo>
                  <a:lnTo>
                    <a:pt x="1282268" y="1841500"/>
                  </a:lnTo>
                  <a:lnTo>
                    <a:pt x="1381351" y="1841500"/>
                  </a:lnTo>
                  <a:lnTo>
                    <a:pt x="1380797" y="1854200"/>
                  </a:lnTo>
                  <a:lnTo>
                    <a:pt x="1384550" y="1841500"/>
                  </a:lnTo>
                  <a:lnTo>
                    <a:pt x="1289125" y="1816100"/>
                  </a:lnTo>
                  <a:close/>
                </a:path>
                <a:path w="4534534" h="5334000">
                  <a:moveTo>
                    <a:pt x="1285371" y="1828800"/>
                  </a:moveTo>
                  <a:lnTo>
                    <a:pt x="1281642" y="1841417"/>
                  </a:lnTo>
                  <a:lnTo>
                    <a:pt x="1282268" y="1841500"/>
                  </a:lnTo>
                  <a:lnTo>
                    <a:pt x="1285371" y="1828800"/>
                  </a:lnTo>
                  <a:close/>
                </a:path>
                <a:path w="4534534" h="5334000">
                  <a:moveTo>
                    <a:pt x="1566034" y="1828800"/>
                  </a:moveTo>
                  <a:lnTo>
                    <a:pt x="1570880" y="1841500"/>
                  </a:lnTo>
                  <a:lnTo>
                    <a:pt x="1578766" y="1841500"/>
                  </a:lnTo>
                  <a:lnTo>
                    <a:pt x="1566034" y="1828800"/>
                  </a:lnTo>
                  <a:close/>
                </a:path>
                <a:path w="4534534" h="5334000">
                  <a:moveTo>
                    <a:pt x="1588411" y="1828800"/>
                  </a:moveTo>
                  <a:lnTo>
                    <a:pt x="1566034" y="1828800"/>
                  </a:lnTo>
                  <a:lnTo>
                    <a:pt x="1578766" y="1841500"/>
                  </a:lnTo>
                  <a:lnTo>
                    <a:pt x="1588411" y="1828800"/>
                  </a:lnTo>
                  <a:close/>
                </a:path>
                <a:path w="4534534" h="5334000">
                  <a:moveTo>
                    <a:pt x="2201022" y="1841335"/>
                  </a:moveTo>
                  <a:lnTo>
                    <a:pt x="2201187" y="1841500"/>
                  </a:lnTo>
                  <a:lnTo>
                    <a:pt x="2201357" y="1841500"/>
                  </a:lnTo>
                  <a:lnTo>
                    <a:pt x="2201022" y="1841335"/>
                  </a:lnTo>
                  <a:close/>
                </a:path>
                <a:path w="4534534" h="5334000">
                  <a:moveTo>
                    <a:pt x="2188487" y="1828800"/>
                  </a:moveTo>
                  <a:lnTo>
                    <a:pt x="2201022" y="1841335"/>
                  </a:lnTo>
                  <a:lnTo>
                    <a:pt x="2201357" y="1841500"/>
                  </a:lnTo>
                  <a:lnTo>
                    <a:pt x="2188487" y="1828800"/>
                  </a:lnTo>
                  <a:close/>
                </a:path>
                <a:path w="4534534" h="5334000">
                  <a:moveTo>
                    <a:pt x="2210843" y="1828800"/>
                  </a:moveTo>
                  <a:lnTo>
                    <a:pt x="2188487" y="1828800"/>
                  </a:lnTo>
                  <a:lnTo>
                    <a:pt x="2201357" y="1841500"/>
                  </a:lnTo>
                  <a:lnTo>
                    <a:pt x="2210843" y="1828800"/>
                  </a:lnTo>
                  <a:close/>
                </a:path>
                <a:path w="4534534" h="5334000">
                  <a:moveTo>
                    <a:pt x="1288474" y="1816100"/>
                  </a:moveTo>
                  <a:lnTo>
                    <a:pt x="1189120" y="1816100"/>
                  </a:lnTo>
                  <a:lnTo>
                    <a:pt x="1186017" y="1828799"/>
                  </a:lnTo>
                  <a:lnTo>
                    <a:pt x="1281642" y="1841417"/>
                  </a:lnTo>
                  <a:lnTo>
                    <a:pt x="1285371" y="1828799"/>
                  </a:lnTo>
                  <a:lnTo>
                    <a:pt x="1288474" y="1816100"/>
                  </a:lnTo>
                  <a:close/>
                </a:path>
                <a:path w="4534534" h="5334000">
                  <a:moveTo>
                    <a:pt x="2188487" y="1828800"/>
                  </a:moveTo>
                  <a:lnTo>
                    <a:pt x="2175787" y="1828800"/>
                  </a:lnTo>
                  <a:lnTo>
                    <a:pt x="2201022" y="1841335"/>
                  </a:lnTo>
                  <a:lnTo>
                    <a:pt x="2188487" y="1828800"/>
                  </a:lnTo>
                  <a:close/>
                </a:path>
                <a:path w="4534534" h="5334000">
                  <a:moveTo>
                    <a:pt x="2175787" y="1828800"/>
                  </a:moveTo>
                  <a:lnTo>
                    <a:pt x="2188481" y="1835147"/>
                  </a:lnTo>
                  <a:lnTo>
                    <a:pt x="2175787" y="1828800"/>
                  </a:lnTo>
                  <a:close/>
                </a:path>
                <a:path w="4534534" h="5334000">
                  <a:moveTo>
                    <a:pt x="2232534" y="1739900"/>
                  </a:moveTo>
                  <a:lnTo>
                    <a:pt x="2175618" y="1828799"/>
                  </a:lnTo>
                  <a:lnTo>
                    <a:pt x="2175787" y="1828800"/>
                  </a:lnTo>
                  <a:lnTo>
                    <a:pt x="2210843" y="1828799"/>
                  </a:lnTo>
                  <a:lnTo>
                    <a:pt x="2258273" y="1765300"/>
                  </a:lnTo>
                  <a:lnTo>
                    <a:pt x="2257986" y="1765300"/>
                  </a:lnTo>
                  <a:lnTo>
                    <a:pt x="2245344" y="1752541"/>
                  </a:lnTo>
                  <a:lnTo>
                    <a:pt x="2232534" y="1739900"/>
                  </a:lnTo>
                  <a:close/>
                </a:path>
                <a:path w="4534534" h="5334000">
                  <a:moveTo>
                    <a:pt x="1598055" y="1816100"/>
                  </a:moveTo>
                  <a:lnTo>
                    <a:pt x="1561188" y="1816100"/>
                  </a:lnTo>
                  <a:lnTo>
                    <a:pt x="1566034" y="1828800"/>
                  </a:lnTo>
                  <a:lnTo>
                    <a:pt x="1588411" y="1828799"/>
                  </a:lnTo>
                  <a:lnTo>
                    <a:pt x="1598055" y="1816100"/>
                  </a:lnTo>
                  <a:close/>
                </a:path>
                <a:path w="4534534" h="5334000">
                  <a:moveTo>
                    <a:pt x="87260" y="1826553"/>
                  </a:moveTo>
                  <a:lnTo>
                    <a:pt x="89271" y="1828800"/>
                  </a:lnTo>
                  <a:lnTo>
                    <a:pt x="90137" y="1827814"/>
                  </a:lnTo>
                  <a:lnTo>
                    <a:pt x="87260" y="1826553"/>
                  </a:lnTo>
                  <a:close/>
                </a:path>
                <a:path w="4534534" h="5334000">
                  <a:moveTo>
                    <a:pt x="90137" y="1827814"/>
                  </a:moveTo>
                  <a:lnTo>
                    <a:pt x="89271" y="1828800"/>
                  </a:lnTo>
                  <a:lnTo>
                    <a:pt x="92384" y="1828800"/>
                  </a:lnTo>
                  <a:lnTo>
                    <a:pt x="90137" y="1827814"/>
                  </a:lnTo>
                  <a:close/>
                </a:path>
                <a:path w="4534534" h="5334000">
                  <a:moveTo>
                    <a:pt x="1192223" y="1790700"/>
                  </a:moveTo>
                  <a:lnTo>
                    <a:pt x="1094438" y="1790700"/>
                  </a:lnTo>
                  <a:lnTo>
                    <a:pt x="1090309" y="1803400"/>
                  </a:lnTo>
                  <a:lnTo>
                    <a:pt x="1184992" y="1828800"/>
                  </a:lnTo>
                  <a:lnTo>
                    <a:pt x="1189120" y="1809750"/>
                  </a:lnTo>
                  <a:lnTo>
                    <a:pt x="1192223" y="1790700"/>
                  </a:lnTo>
                  <a:close/>
                </a:path>
                <a:path w="4534534" h="5334000">
                  <a:moveTo>
                    <a:pt x="1187047" y="1822477"/>
                  </a:moveTo>
                  <a:lnTo>
                    <a:pt x="1184992" y="1828800"/>
                  </a:lnTo>
                  <a:lnTo>
                    <a:pt x="1186017" y="1828799"/>
                  </a:lnTo>
                  <a:lnTo>
                    <a:pt x="1187047" y="1822477"/>
                  </a:lnTo>
                  <a:close/>
                </a:path>
                <a:path w="4534534" h="5334000">
                  <a:moveTo>
                    <a:pt x="1189120" y="1816100"/>
                  </a:moveTo>
                  <a:lnTo>
                    <a:pt x="1187047" y="1822477"/>
                  </a:lnTo>
                  <a:lnTo>
                    <a:pt x="1186017" y="1828800"/>
                  </a:lnTo>
                  <a:lnTo>
                    <a:pt x="1189120" y="1816100"/>
                  </a:lnTo>
                  <a:close/>
                </a:path>
                <a:path w="4534534" h="5334000">
                  <a:moveTo>
                    <a:pt x="1561188" y="1816100"/>
                  </a:moveTo>
                  <a:lnTo>
                    <a:pt x="1555085" y="1817878"/>
                  </a:lnTo>
                  <a:lnTo>
                    <a:pt x="1566034" y="1828800"/>
                  </a:lnTo>
                  <a:lnTo>
                    <a:pt x="1561188" y="1816100"/>
                  </a:lnTo>
                  <a:close/>
                </a:path>
                <a:path w="4534534" h="5334000">
                  <a:moveTo>
                    <a:pt x="1289125" y="1816100"/>
                  </a:moveTo>
                  <a:lnTo>
                    <a:pt x="1288474" y="1816100"/>
                  </a:lnTo>
                  <a:lnTo>
                    <a:pt x="1285371" y="1828799"/>
                  </a:lnTo>
                  <a:lnTo>
                    <a:pt x="1289125" y="1816100"/>
                  </a:lnTo>
                  <a:close/>
                </a:path>
                <a:path w="4534534" h="5334000">
                  <a:moveTo>
                    <a:pt x="133477" y="1739900"/>
                  </a:moveTo>
                  <a:lnTo>
                    <a:pt x="66531" y="1803400"/>
                  </a:lnTo>
                  <a:lnTo>
                    <a:pt x="87260" y="1826553"/>
                  </a:lnTo>
                  <a:lnTo>
                    <a:pt x="90137" y="1827814"/>
                  </a:lnTo>
                  <a:lnTo>
                    <a:pt x="149493" y="1760254"/>
                  </a:lnTo>
                  <a:lnTo>
                    <a:pt x="144847" y="1752600"/>
                  </a:lnTo>
                  <a:lnTo>
                    <a:pt x="133477" y="1739900"/>
                  </a:lnTo>
                  <a:close/>
                </a:path>
                <a:path w="4534534" h="5334000">
                  <a:moveTo>
                    <a:pt x="1193193" y="1790955"/>
                  </a:moveTo>
                  <a:lnTo>
                    <a:pt x="1189120" y="1809750"/>
                  </a:lnTo>
                  <a:lnTo>
                    <a:pt x="1187047" y="1822477"/>
                  </a:lnTo>
                  <a:lnTo>
                    <a:pt x="1189120" y="1816100"/>
                  </a:lnTo>
                  <a:lnTo>
                    <a:pt x="1288474" y="1816100"/>
                  </a:lnTo>
                  <a:lnTo>
                    <a:pt x="1193193" y="1790955"/>
                  </a:lnTo>
                  <a:close/>
                </a:path>
                <a:path w="4534534" h="5334000">
                  <a:moveTo>
                    <a:pt x="1610889" y="1740268"/>
                  </a:moveTo>
                  <a:lnTo>
                    <a:pt x="1553302" y="1816100"/>
                  </a:lnTo>
                  <a:lnTo>
                    <a:pt x="1555085" y="1817878"/>
                  </a:lnTo>
                  <a:lnTo>
                    <a:pt x="1561188" y="1816100"/>
                  </a:lnTo>
                  <a:lnTo>
                    <a:pt x="1598055" y="1816100"/>
                  </a:lnTo>
                  <a:lnTo>
                    <a:pt x="1636633" y="1765300"/>
                  </a:lnTo>
                  <a:lnTo>
                    <a:pt x="1612091" y="1740821"/>
                  </a:lnTo>
                  <a:lnTo>
                    <a:pt x="1610889" y="1740268"/>
                  </a:lnTo>
                  <a:close/>
                </a:path>
                <a:path w="4534534" h="5334000">
                  <a:moveTo>
                    <a:pt x="66531" y="1803400"/>
                  </a:moveTo>
                  <a:lnTo>
                    <a:pt x="64537" y="1803400"/>
                  </a:lnTo>
                  <a:lnTo>
                    <a:pt x="63419" y="1816100"/>
                  </a:lnTo>
                  <a:lnTo>
                    <a:pt x="77901" y="1816100"/>
                  </a:lnTo>
                  <a:lnTo>
                    <a:pt x="66531" y="1803400"/>
                  </a:lnTo>
                  <a:close/>
                </a:path>
                <a:path w="4534534" h="5334000">
                  <a:moveTo>
                    <a:pt x="2972885" y="1701800"/>
                  </a:moveTo>
                  <a:lnTo>
                    <a:pt x="2972706" y="1701800"/>
                  </a:lnTo>
                  <a:lnTo>
                    <a:pt x="2957338" y="1714500"/>
                  </a:lnTo>
                  <a:lnTo>
                    <a:pt x="2941707" y="1714500"/>
                  </a:lnTo>
                  <a:lnTo>
                    <a:pt x="2951696" y="1816100"/>
                  </a:lnTo>
                  <a:lnTo>
                    <a:pt x="2982958" y="1816100"/>
                  </a:lnTo>
                  <a:lnTo>
                    <a:pt x="2972970" y="1714500"/>
                  </a:lnTo>
                  <a:lnTo>
                    <a:pt x="2972885" y="1701800"/>
                  </a:lnTo>
                  <a:close/>
                </a:path>
                <a:path w="4534534" h="5334000">
                  <a:moveTo>
                    <a:pt x="1192223" y="1790700"/>
                  </a:moveTo>
                  <a:lnTo>
                    <a:pt x="1189120" y="1809750"/>
                  </a:lnTo>
                  <a:lnTo>
                    <a:pt x="1193193" y="1790955"/>
                  </a:lnTo>
                  <a:lnTo>
                    <a:pt x="1192223" y="1790700"/>
                  </a:lnTo>
                  <a:close/>
                </a:path>
                <a:path w="4534534" h="5334000">
                  <a:moveTo>
                    <a:pt x="1004534" y="1739900"/>
                  </a:moveTo>
                  <a:lnTo>
                    <a:pt x="1000168" y="1758950"/>
                  </a:lnTo>
                  <a:lnTo>
                    <a:pt x="996216" y="1778000"/>
                  </a:lnTo>
                  <a:lnTo>
                    <a:pt x="995802" y="1778000"/>
                  </a:lnTo>
                  <a:lnTo>
                    <a:pt x="1090071" y="1803400"/>
                  </a:lnTo>
                  <a:lnTo>
                    <a:pt x="1094439" y="1784346"/>
                  </a:lnTo>
                  <a:lnTo>
                    <a:pt x="1095814" y="1778000"/>
                  </a:lnTo>
                  <a:lnTo>
                    <a:pt x="996216" y="1778000"/>
                  </a:lnTo>
                  <a:lnTo>
                    <a:pt x="995826" y="1777895"/>
                  </a:lnTo>
                  <a:lnTo>
                    <a:pt x="1095837" y="1777895"/>
                  </a:lnTo>
                  <a:lnTo>
                    <a:pt x="1098566" y="1765300"/>
                  </a:lnTo>
                  <a:lnTo>
                    <a:pt x="1098804" y="1765300"/>
                  </a:lnTo>
                  <a:lnTo>
                    <a:pt x="1004534" y="1739900"/>
                  </a:lnTo>
                  <a:close/>
                </a:path>
                <a:path w="4534534" h="5334000">
                  <a:moveTo>
                    <a:pt x="1090714" y="1801529"/>
                  </a:moveTo>
                  <a:lnTo>
                    <a:pt x="1090071" y="1803400"/>
                  </a:lnTo>
                  <a:lnTo>
                    <a:pt x="1090309" y="1803400"/>
                  </a:lnTo>
                  <a:lnTo>
                    <a:pt x="1090714" y="1801529"/>
                  </a:lnTo>
                  <a:close/>
                </a:path>
                <a:path w="4534534" h="5334000">
                  <a:moveTo>
                    <a:pt x="1094438" y="1790700"/>
                  </a:moveTo>
                  <a:lnTo>
                    <a:pt x="1090714" y="1801529"/>
                  </a:lnTo>
                  <a:lnTo>
                    <a:pt x="1090309" y="1803400"/>
                  </a:lnTo>
                  <a:lnTo>
                    <a:pt x="1094438" y="1790700"/>
                  </a:lnTo>
                  <a:close/>
                </a:path>
                <a:path w="4534534" h="5334000">
                  <a:moveTo>
                    <a:pt x="1098790" y="1765360"/>
                  </a:moveTo>
                  <a:lnTo>
                    <a:pt x="1094439" y="1784346"/>
                  </a:lnTo>
                  <a:lnTo>
                    <a:pt x="1090714" y="1801529"/>
                  </a:lnTo>
                  <a:lnTo>
                    <a:pt x="1094438" y="1790700"/>
                  </a:lnTo>
                  <a:lnTo>
                    <a:pt x="1193249" y="1790700"/>
                  </a:lnTo>
                  <a:lnTo>
                    <a:pt x="1098790" y="1765360"/>
                  </a:lnTo>
                  <a:close/>
                </a:path>
                <a:path w="4534534" h="5334000">
                  <a:moveTo>
                    <a:pt x="1193249" y="1790700"/>
                  </a:moveTo>
                  <a:lnTo>
                    <a:pt x="1192223" y="1790700"/>
                  </a:lnTo>
                  <a:lnTo>
                    <a:pt x="1193193" y="1790955"/>
                  </a:lnTo>
                  <a:lnTo>
                    <a:pt x="1193249" y="1790700"/>
                  </a:lnTo>
                  <a:close/>
                </a:path>
                <a:path w="4534534" h="5334000">
                  <a:moveTo>
                    <a:pt x="4380400" y="1689100"/>
                  </a:moveTo>
                  <a:lnTo>
                    <a:pt x="4349327" y="1689100"/>
                  </a:lnTo>
                  <a:lnTo>
                    <a:pt x="4363938" y="1790700"/>
                  </a:lnTo>
                  <a:lnTo>
                    <a:pt x="4395011" y="1790700"/>
                  </a:lnTo>
                  <a:lnTo>
                    <a:pt x="4380400" y="1689100"/>
                  </a:lnTo>
                  <a:close/>
                </a:path>
                <a:path w="4534534" h="5334000">
                  <a:moveTo>
                    <a:pt x="1098566" y="1765300"/>
                  </a:moveTo>
                  <a:lnTo>
                    <a:pt x="1094439" y="1784346"/>
                  </a:lnTo>
                  <a:lnTo>
                    <a:pt x="1098790" y="1765360"/>
                  </a:lnTo>
                  <a:lnTo>
                    <a:pt x="1098566" y="1765300"/>
                  </a:lnTo>
                  <a:close/>
                </a:path>
                <a:path w="4534534" h="5334000">
                  <a:moveTo>
                    <a:pt x="1000168" y="1758950"/>
                  </a:moveTo>
                  <a:lnTo>
                    <a:pt x="995826" y="1777895"/>
                  </a:lnTo>
                  <a:lnTo>
                    <a:pt x="996216" y="1778000"/>
                  </a:lnTo>
                  <a:lnTo>
                    <a:pt x="1000168" y="1758950"/>
                  </a:lnTo>
                  <a:close/>
                </a:path>
                <a:path w="4534534" h="5334000">
                  <a:moveTo>
                    <a:pt x="901298" y="1752541"/>
                  </a:moveTo>
                  <a:lnTo>
                    <a:pt x="995826" y="1777895"/>
                  </a:lnTo>
                  <a:lnTo>
                    <a:pt x="1000168" y="1758950"/>
                  </a:lnTo>
                  <a:lnTo>
                    <a:pt x="1001486" y="1752600"/>
                  </a:lnTo>
                  <a:lnTo>
                    <a:pt x="901506" y="1752596"/>
                  </a:lnTo>
                  <a:lnTo>
                    <a:pt x="901298" y="1752541"/>
                  </a:lnTo>
                  <a:close/>
                </a:path>
                <a:path w="4534534" h="5334000">
                  <a:moveTo>
                    <a:pt x="1098804" y="1765300"/>
                  </a:moveTo>
                  <a:lnTo>
                    <a:pt x="1098566" y="1765300"/>
                  </a:lnTo>
                  <a:lnTo>
                    <a:pt x="1098790" y="1765360"/>
                  </a:lnTo>
                  <a:close/>
                </a:path>
                <a:path w="4534534" h="5334000">
                  <a:moveTo>
                    <a:pt x="221710" y="1689100"/>
                  </a:moveTo>
                  <a:lnTo>
                    <a:pt x="137140" y="1739900"/>
                  </a:lnTo>
                  <a:lnTo>
                    <a:pt x="139018" y="1742994"/>
                  </a:lnTo>
                  <a:lnTo>
                    <a:pt x="156217" y="1752600"/>
                  </a:lnTo>
                  <a:lnTo>
                    <a:pt x="149493" y="1760254"/>
                  </a:lnTo>
                  <a:lnTo>
                    <a:pt x="152555" y="1765300"/>
                  </a:lnTo>
                  <a:lnTo>
                    <a:pt x="237125" y="1714500"/>
                  </a:lnTo>
                  <a:lnTo>
                    <a:pt x="233749" y="1714498"/>
                  </a:lnTo>
                  <a:lnTo>
                    <a:pt x="229418" y="1701799"/>
                  </a:lnTo>
                  <a:lnTo>
                    <a:pt x="221710" y="1689100"/>
                  </a:lnTo>
                  <a:close/>
                </a:path>
                <a:path w="4534534" h="5334000">
                  <a:moveTo>
                    <a:pt x="1637228" y="1752600"/>
                  </a:moveTo>
                  <a:lnTo>
                    <a:pt x="1623900" y="1752600"/>
                  </a:lnTo>
                  <a:lnTo>
                    <a:pt x="1636633" y="1765300"/>
                  </a:lnTo>
                  <a:lnTo>
                    <a:pt x="1637228" y="1752600"/>
                  </a:lnTo>
                  <a:close/>
                </a:path>
                <a:path w="4534534" h="5334000">
                  <a:moveTo>
                    <a:pt x="2245404" y="1752600"/>
                  </a:moveTo>
                  <a:lnTo>
                    <a:pt x="2257986" y="1765300"/>
                  </a:lnTo>
                  <a:lnTo>
                    <a:pt x="2258100" y="1765129"/>
                  </a:lnTo>
                  <a:lnTo>
                    <a:pt x="2245404" y="1752600"/>
                  </a:lnTo>
                  <a:close/>
                </a:path>
                <a:path w="4534534" h="5334000">
                  <a:moveTo>
                    <a:pt x="2258100" y="1765129"/>
                  </a:moveTo>
                  <a:lnTo>
                    <a:pt x="2257986" y="1765300"/>
                  </a:lnTo>
                  <a:lnTo>
                    <a:pt x="2258273" y="1765300"/>
                  </a:lnTo>
                  <a:lnTo>
                    <a:pt x="2258100" y="1765129"/>
                  </a:lnTo>
                  <a:close/>
                </a:path>
                <a:path w="4534534" h="5334000">
                  <a:moveTo>
                    <a:pt x="2292053" y="1664066"/>
                  </a:moveTo>
                  <a:lnTo>
                    <a:pt x="2232821" y="1739900"/>
                  </a:lnTo>
                  <a:lnTo>
                    <a:pt x="2245404" y="1752600"/>
                  </a:lnTo>
                  <a:lnTo>
                    <a:pt x="2258100" y="1765129"/>
                  </a:lnTo>
                  <a:lnTo>
                    <a:pt x="2317503" y="1676400"/>
                  </a:lnTo>
                  <a:lnTo>
                    <a:pt x="2304921" y="1670049"/>
                  </a:lnTo>
                  <a:lnTo>
                    <a:pt x="2292053" y="1664066"/>
                  </a:lnTo>
                  <a:close/>
                </a:path>
                <a:path w="4534534" h="5334000">
                  <a:moveTo>
                    <a:pt x="139018" y="1742994"/>
                  </a:moveTo>
                  <a:lnTo>
                    <a:pt x="149493" y="1760254"/>
                  </a:lnTo>
                  <a:lnTo>
                    <a:pt x="156217" y="1752600"/>
                  </a:lnTo>
                  <a:lnTo>
                    <a:pt x="139018" y="1742994"/>
                  </a:lnTo>
                  <a:close/>
                </a:path>
                <a:path w="4534534" h="5334000">
                  <a:moveTo>
                    <a:pt x="133477" y="1739900"/>
                  </a:moveTo>
                  <a:lnTo>
                    <a:pt x="144847" y="1752600"/>
                  </a:lnTo>
                  <a:lnTo>
                    <a:pt x="139018" y="1742994"/>
                  </a:lnTo>
                  <a:lnTo>
                    <a:pt x="133477" y="1739900"/>
                  </a:lnTo>
                  <a:close/>
                </a:path>
                <a:path w="4534534" h="5334000">
                  <a:moveTo>
                    <a:pt x="139018" y="1742994"/>
                  </a:moveTo>
                  <a:lnTo>
                    <a:pt x="144847" y="1752600"/>
                  </a:lnTo>
                  <a:lnTo>
                    <a:pt x="139018" y="1742994"/>
                  </a:lnTo>
                  <a:close/>
                </a:path>
                <a:path w="4534534" h="5334000">
                  <a:moveTo>
                    <a:pt x="905238" y="1733549"/>
                  </a:moveTo>
                  <a:lnTo>
                    <a:pt x="901298" y="1752541"/>
                  </a:lnTo>
                  <a:lnTo>
                    <a:pt x="901519" y="1752600"/>
                  </a:lnTo>
                  <a:lnTo>
                    <a:pt x="905238" y="1733549"/>
                  </a:lnTo>
                  <a:close/>
                </a:path>
                <a:path w="4534534" h="5334000">
                  <a:moveTo>
                    <a:pt x="908398" y="1718318"/>
                  </a:moveTo>
                  <a:lnTo>
                    <a:pt x="905238" y="1733549"/>
                  </a:lnTo>
                  <a:lnTo>
                    <a:pt x="901519" y="1752600"/>
                  </a:lnTo>
                  <a:lnTo>
                    <a:pt x="1000168" y="1752600"/>
                  </a:lnTo>
                  <a:lnTo>
                    <a:pt x="1004120" y="1739900"/>
                  </a:lnTo>
                  <a:lnTo>
                    <a:pt x="905238" y="1739900"/>
                  </a:lnTo>
                  <a:lnTo>
                    <a:pt x="908398" y="1718318"/>
                  </a:lnTo>
                  <a:close/>
                </a:path>
                <a:path w="4534534" h="5334000">
                  <a:moveTo>
                    <a:pt x="1004120" y="1739900"/>
                  </a:moveTo>
                  <a:lnTo>
                    <a:pt x="1000168" y="1752600"/>
                  </a:lnTo>
                  <a:lnTo>
                    <a:pt x="1003490" y="1742936"/>
                  </a:lnTo>
                  <a:lnTo>
                    <a:pt x="1004120" y="1739900"/>
                  </a:lnTo>
                  <a:close/>
                </a:path>
                <a:path w="4534534" h="5334000">
                  <a:moveTo>
                    <a:pt x="1003490" y="1742936"/>
                  </a:moveTo>
                  <a:lnTo>
                    <a:pt x="1000168" y="1752600"/>
                  </a:lnTo>
                  <a:lnTo>
                    <a:pt x="1001486" y="1752600"/>
                  </a:lnTo>
                  <a:lnTo>
                    <a:pt x="1003490" y="1742936"/>
                  </a:lnTo>
                  <a:close/>
                </a:path>
                <a:path w="4534534" h="5334000">
                  <a:moveTo>
                    <a:pt x="1645548" y="1739900"/>
                  </a:moveTo>
                  <a:lnTo>
                    <a:pt x="1611168" y="1739900"/>
                  </a:lnTo>
                  <a:lnTo>
                    <a:pt x="1612091" y="1740821"/>
                  </a:lnTo>
                  <a:lnTo>
                    <a:pt x="1637713" y="1752600"/>
                  </a:lnTo>
                  <a:lnTo>
                    <a:pt x="1645548" y="1739900"/>
                  </a:lnTo>
                  <a:close/>
                </a:path>
                <a:path w="4534534" h="5334000">
                  <a:moveTo>
                    <a:pt x="2245400" y="1752596"/>
                  </a:moveTo>
                  <a:close/>
                </a:path>
                <a:path w="4534534" h="5334000">
                  <a:moveTo>
                    <a:pt x="2232821" y="1739900"/>
                  </a:moveTo>
                  <a:lnTo>
                    <a:pt x="2232534" y="1739900"/>
                  </a:lnTo>
                  <a:lnTo>
                    <a:pt x="2245400" y="1752596"/>
                  </a:lnTo>
                  <a:lnTo>
                    <a:pt x="2232821" y="1739900"/>
                  </a:lnTo>
                  <a:close/>
                </a:path>
                <a:path w="4534534" h="5334000">
                  <a:moveTo>
                    <a:pt x="813614" y="1701800"/>
                  </a:moveTo>
                  <a:lnTo>
                    <a:pt x="809895" y="1714500"/>
                  </a:lnTo>
                  <a:lnTo>
                    <a:pt x="806580" y="1727200"/>
                  </a:lnTo>
                  <a:lnTo>
                    <a:pt x="806176" y="1727200"/>
                  </a:lnTo>
                  <a:lnTo>
                    <a:pt x="901298" y="1752541"/>
                  </a:lnTo>
                  <a:lnTo>
                    <a:pt x="905238" y="1733549"/>
                  </a:lnTo>
                  <a:lnTo>
                    <a:pt x="906478" y="1727200"/>
                  </a:lnTo>
                  <a:lnTo>
                    <a:pt x="806580" y="1727200"/>
                  </a:lnTo>
                  <a:lnTo>
                    <a:pt x="806205" y="1727100"/>
                  </a:lnTo>
                  <a:lnTo>
                    <a:pt x="906497" y="1727100"/>
                  </a:lnTo>
                  <a:lnTo>
                    <a:pt x="908957" y="1714500"/>
                  </a:lnTo>
                  <a:lnTo>
                    <a:pt x="813614" y="1701800"/>
                  </a:lnTo>
                  <a:close/>
                </a:path>
                <a:path w="4534534" h="5334000">
                  <a:moveTo>
                    <a:pt x="137140" y="1739900"/>
                  </a:moveTo>
                  <a:lnTo>
                    <a:pt x="133477" y="1739900"/>
                  </a:lnTo>
                  <a:lnTo>
                    <a:pt x="139018" y="1742994"/>
                  </a:lnTo>
                  <a:lnTo>
                    <a:pt x="137140" y="1739900"/>
                  </a:lnTo>
                  <a:close/>
                </a:path>
                <a:path w="4534534" h="5334000">
                  <a:moveTo>
                    <a:pt x="1004534" y="1739900"/>
                  </a:moveTo>
                  <a:lnTo>
                    <a:pt x="1004120" y="1739900"/>
                  </a:lnTo>
                  <a:lnTo>
                    <a:pt x="1003490" y="1742936"/>
                  </a:lnTo>
                  <a:lnTo>
                    <a:pt x="1004534" y="1739900"/>
                  </a:lnTo>
                  <a:close/>
                </a:path>
                <a:path w="4534534" h="5334000">
                  <a:moveTo>
                    <a:pt x="1611168" y="1739900"/>
                  </a:moveTo>
                  <a:lnTo>
                    <a:pt x="1610889" y="1740268"/>
                  </a:lnTo>
                  <a:lnTo>
                    <a:pt x="1612091" y="1740821"/>
                  </a:lnTo>
                  <a:lnTo>
                    <a:pt x="1611168" y="1739900"/>
                  </a:lnTo>
                  <a:close/>
                </a:path>
                <a:path w="4534534" h="5334000">
                  <a:moveTo>
                    <a:pt x="1657099" y="1651000"/>
                  </a:moveTo>
                  <a:lnTo>
                    <a:pt x="1610088" y="1739900"/>
                  </a:lnTo>
                  <a:lnTo>
                    <a:pt x="1610889" y="1740268"/>
                  </a:lnTo>
                  <a:lnTo>
                    <a:pt x="1611168" y="1739900"/>
                  </a:lnTo>
                  <a:lnTo>
                    <a:pt x="1645548" y="1739900"/>
                  </a:lnTo>
                  <a:lnTo>
                    <a:pt x="1684724" y="1676400"/>
                  </a:lnTo>
                  <a:lnTo>
                    <a:pt x="1684320" y="1676399"/>
                  </a:lnTo>
                  <a:lnTo>
                    <a:pt x="1670908" y="1663697"/>
                  </a:lnTo>
                  <a:lnTo>
                    <a:pt x="1657099" y="1651000"/>
                  </a:lnTo>
                  <a:close/>
                </a:path>
                <a:path w="4534534" h="5334000">
                  <a:moveTo>
                    <a:pt x="909190" y="1714500"/>
                  </a:moveTo>
                  <a:lnTo>
                    <a:pt x="908398" y="1718318"/>
                  </a:lnTo>
                  <a:lnTo>
                    <a:pt x="905238" y="1739900"/>
                  </a:lnTo>
                  <a:lnTo>
                    <a:pt x="909190" y="1714500"/>
                  </a:lnTo>
                  <a:close/>
                </a:path>
                <a:path w="4534534" h="5334000">
                  <a:moveTo>
                    <a:pt x="909190" y="1714500"/>
                  </a:moveTo>
                  <a:lnTo>
                    <a:pt x="905238" y="1739900"/>
                  </a:lnTo>
                  <a:lnTo>
                    <a:pt x="1004120" y="1739900"/>
                  </a:lnTo>
                  <a:lnTo>
                    <a:pt x="909190" y="1714500"/>
                  </a:lnTo>
                  <a:close/>
                </a:path>
                <a:path w="4534534" h="5334000">
                  <a:moveTo>
                    <a:pt x="809895" y="1714500"/>
                  </a:moveTo>
                  <a:lnTo>
                    <a:pt x="806205" y="1727100"/>
                  </a:lnTo>
                  <a:lnTo>
                    <a:pt x="806580" y="1727200"/>
                  </a:lnTo>
                  <a:lnTo>
                    <a:pt x="809895" y="1714500"/>
                  </a:lnTo>
                  <a:close/>
                </a:path>
                <a:path w="4534534" h="5334000">
                  <a:moveTo>
                    <a:pt x="713933" y="1689100"/>
                  </a:moveTo>
                  <a:lnTo>
                    <a:pt x="710618" y="1701800"/>
                  </a:lnTo>
                  <a:lnTo>
                    <a:pt x="806205" y="1727100"/>
                  </a:lnTo>
                  <a:lnTo>
                    <a:pt x="809895" y="1714498"/>
                  </a:lnTo>
                  <a:lnTo>
                    <a:pt x="813210" y="1701800"/>
                  </a:lnTo>
                  <a:lnTo>
                    <a:pt x="712468" y="1701800"/>
                  </a:lnTo>
                  <a:lnTo>
                    <a:pt x="713933" y="1689100"/>
                  </a:lnTo>
                  <a:close/>
                </a:path>
                <a:path w="4534534" h="5334000">
                  <a:moveTo>
                    <a:pt x="909190" y="1714500"/>
                  </a:moveTo>
                  <a:lnTo>
                    <a:pt x="908957" y="1714500"/>
                  </a:lnTo>
                  <a:lnTo>
                    <a:pt x="908398" y="1718318"/>
                  </a:lnTo>
                  <a:lnTo>
                    <a:pt x="909190" y="1714500"/>
                  </a:lnTo>
                  <a:close/>
                </a:path>
                <a:path w="4534534" h="5334000">
                  <a:moveTo>
                    <a:pt x="229418" y="1701800"/>
                  </a:moveTo>
                  <a:lnTo>
                    <a:pt x="233755" y="1714498"/>
                  </a:lnTo>
                  <a:lnTo>
                    <a:pt x="236649" y="1713715"/>
                  </a:lnTo>
                  <a:lnTo>
                    <a:pt x="229418" y="1701800"/>
                  </a:lnTo>
                  <a:close/>
                </a:path>
                <a:path w="4534534" h="5334000">
                  <a:moveTo>
                    <a:pt x="236649" y="1713715"/>
                  </a:moveTo>
                  <a:lnTo>
                    <a:pt x="233749" y="1714500"/>
                  </a:lnTo>
                  <a:lnTo>
                    <a:pt x="237125" y="1714500"/>
                  </a:lnTo>
                  <a:lnTo>
                    <a:pt x="236649" y="1713715"/>
                  </a:lnTo>
                  <a:close/>
                </a:path>
                <a:path w="4534534" h="5334000">
                  <a:moveTo>
                    <a:pt x="2951615" y="1612900"/>
                  </a:moveTo>
                  <a:lnTo>
                    <a:pt x="2920880" y="1612900"/>
                  </a:lnTo>
                  <a:lnTo>
                    <a:pt x="2941971" y="1714500"/>
                  </a:lnTo>
                  <a:lnTo>
                    <a:pt x="2972706" y="1701799"/>
                  </a:lnTo>
                  <a:lnTo>
                    <a:pt x="2951615" y="1612900"/>
                  </a:lnTo>
                  <a:close/>
                </a:path>
                <a:path w="4534534" h="5334000">
                  <a:moveTo>
                    <a:pt x="813614" y="1701800"/>
                  </a:moveTo>
                  <a:lnTo>
                    <a:pt x="813210" y="1701800"/>
                  </a:lnTo>
                  <a:lnTo>
                    <a:pt x="809895" y="1714498"/>
                  </a:lnTo>
                  <a:lnTo>
                    <a:pt x="813614" y="1701800"/>
                  </a:lnTo>
                  <a:close/>
                </a:path>
                <a:path w="4534534" h="5334000">
                  <a:moveTo>
                    <a:pt x="319026" y="1663700"/>
                  </a:moveTo>
                  <a:lnTo>
                    <a:pt x="225086" y="1689100"/>
                  </a:lnTo>
                  <a:lnTo>
                    <a:pt x="229418" y="1701800"/>
                  </a:lnTo>
                  <a:lnTo>
                    <a:pt x="236649" y="1713715"/>
                  </a:lnTo>
                  <a:lnTo>
                    <a:pt x="327689" y="1689100"/>
                  </a:lnTo>
                  <a:lnTo>
                    <a:pt x="324344" y="1689100"/>
                  </a:lnTo>
                  <a:lnTo>
                    <a:pt x="323745" y="1677536"/>
                  </a:lnTo>
                  <a:lnTo>
                    <a:pt x="319026" y="1663700"/>
                  </a:lnTo>
                  <a:close/>
                </a:path>
                <a:path w="4534534" h="5334000">
                  <a:moveTo>
                    <a:pt x="229418" y="1701799"/>
                  </a:moveTo>
                  <a:close/>
                </a:path>
                <a:path w="4534534" h="5334000">
                  <a:moveTo>
                    <a:pt x="519285" y="1663700"/>
                  </a:moveTo>
                  <a:lnTo>
                    <a:pt x="516549" y="1676400"/>
                  </a:lnTo>
                  <a:lnTo>
                    <a:pt x="613378" y="1701800"/>
                  </a:lnTo>
                  <a:lnTo>
                    <a:pt x="616114" y="1676400"/>
                  </a:lnTo>
                  <a:lnTo>
                    <a:pt x="519721" y="1676400"/>
                  </a:lnTo>
                  <a:lnTo>
                    <a:pt x="519285" y="1663700"/>
                  </a:lnTo>
                  <a:close/>
                </a:path>
                <a:path w="4534534" h="5334000">
                  <a:moveTo>
                    <a:pt x="616114" y="1676400"/>
                  </a:moveTo>
                  <a:lnTo>
                    <a:pt x="613378" y="1701800"/>
                  </a:lnTo>
                  <a:lnTo>
                    <a:pt x="615502" y="1687010"/>
                  </a:lnTo>
                  <a:lnTo>
                    <a:pt x="616114" y="1676400"/>
                  </a:lnTo>
                  <a:close/>
                </a:path>
                <a:path w="4534534" h="5334000">
                  <a:moveTo>
                    <a:pt x="615502" y="1687010"/>
                  </a:moveTo>
                  <a:lnTo>
                    <a:pt x="613378" y="1701800"/>
                  </a:lnTo>
                  <a:lnTo>
                    <a:pt x="614649" y="1701799"/>
                  </a:lnTo>
                  <a:lnTo>
                    <a:pt x="615502" y="1687010"/>
                  </a:lnTo>
                  <a:close/>
                </a:path>
                <a:path w="4534534" h="5334000">
                  <a:moveTo>
                    <a:pt x="618826" y="1663862"/>
                  </a:moveTo>
                  <a:lnTo>
                    <a:pt x="616114" y="1682750"/>
                  </a:lnTo>
                  <a:lnTo>
                    <a:pt x="614649" y="1701800"/>
                  </a:lnTo>
                  <a:lnTo>
                    <a:pt x="710618" y="1701799"/>
                  </a:lnTo>
                  <a:lnTo>
                    <a:pt x="713933" y="1689100"/>
                  </a:lnTo>
                  <a:lnTo>
                    <a:pt x="715398" y="1676399"/>
                  </a:lnTo>
                  <a:lnTo>
                    <a:pt x="618826" y="1663862"/>
                  </a:lnTo>
                  <a:close/>
                </a:path>
                <a:path w="4534534" h="5334000">
                  <a:moveTo>
                    <a:pt x="717248" y="1676400"/>
                  </a:moveTo>
                  <a:lnTo>
                    <a:pt x="713933" y="1689100"/>
                  </a:lnTo>
                  <a:lnTo>
                    <a:pt x="712468" y="1701800"/>
                  </a:lnTo>
                  <a:lnTo>
                    <a:pt x="813210" y="1701800"/>
                  </a:lnTo>
                  <a:lnTo>
                    <a:pt x="717248" y="1676400"/>
                  </a:lnTo>
                  <a:close/>
                </a:path>
                <a:path w="4534534" h="5334000">
                  <a:moveTo>
                    <a:pt x="225086" y="1689100"/>
                  </a:moveTo>
                  <a:lnTo>
                    <a:pt x="221710" y="1689100"/>
                  </a:lnTo>
                  <a:lnTo>
                    <a:pt x="229418" y="1701799"/>
                  </a:lnTo>
                  <a:lnTo>
                    <a:pt x="225086" y="1689100"/>
                  </a:lnTo>
                  <a:close/>
                </a:path>
                <a:path w="4534534" h="5334000">
                  <a:moveTo>
                    <a:pt x="323745" y="1677536"/>
                  </a:moveTo>
                  <a:lnTo>
                    <a:pt x="324344" y="1689100"/>
                  </a:lnTo>
                  <a:lnTo>
                    <a:pt x="327547" y="1688683"/>
                  </a:lnTo>
                  <a:lnTo>
                    <a:pt x="323745" y="1677536"/>
                  </a:lnTo>
                  <a:close/>
                </a:path>
                <a:path w="4534534" h="5334000">
                  <a:moveTo>
                    <a:pt x="327547" y="1688683"/>
                  </a:moveTo>
                  <a:lnTo>
                    <a:pt x="324344" y="1689100"/>
                  </a:lnTo>
                  <a:lnTo>
                    <a:pt x="327689" y="1689100"/>
                  </a:lnTo>
                  <a:lnTo>
                    <a:pt x="327547" y="1688683"/>
                  </a:lnTo>
                  <a:close/>
                </a:path>
                <a:path w="4534534" h="5334000">
                  <a:moveTo>
                    <a:pt x="4370376" y="1587500"/>
                  </a:moveTo>
                  <a:lnTo>
                    <a:pt x="4339126" y="1587500"/>
                  </a:lnTo>
                  <a:lnTo>
                    <a:pt x="4349238" y="1689100"/>
                  </a:lnTo>
                  <a:lnTo>
                    <a:pt x="4380488" y="1689100"/>
                  </a:lnTo>
                  <a:lnTo>
                    <a:pt x="4376696" y="1651000"/>
                  </a:lnTo>
                  <a:lnTo>
                    <a:pt x="4372357" y="1651000"/>
                  </a:lnTo>
                  <a:lnTo>
                    <a:pt x="4348620" y="1638300"/>
                  </a:lnTo>
                  <a:lnTo>
                    <a:pt x="4372333" y="1607156"/>
                  </a:lnTo>
                  <a:lnTo>
                    <a:pt x="4370376" y="1587500"/>
                  </a:lnTo>
                  <a:close/>
                </a:path>
                <a:path w="4534534" h="5334000">
                  <a:moveTo>
                    <a:pt x="717248" y="1676400"/>
                  </a:moveTo>
                  <a:lnTo>
                    <a:pt x="715398" y="1676400"/>
                  </a:lnTo>
                  <a:lnTo>
                    <a:pt x="713933" y="1689099"/>
                  </a:lnTo>
                  <a:lnTo>
                    <a:pt x="717248" y="1676400"/>
                  </a:lnTo>
                  <a:close/>
                </a:path>
                <a:path w="4534534" h="5334000">
                  <a:moveTo>
                    <a:pt x="420108" y="1651000"/>
                  </a:moveTo>
                  <a:lnTo>
                    <a:pt x="322371" y="1651000"/>
                  </a:lnTo>
                  <a:lnTo>
                    <a:pt x="323745" y="1677536"/>
                  </a:lnTo>
                  <a:lnTo>
                    <a:pt x="327547" y="1688683"/>
                  </a:lnTo>
                  <a:lnTo>
                    <a:pt x="422080" y="1676400"/>
                  </a:lnTo>
                  <a:lnTo>
                    <a:pt x="421530" y="1676400"/>
                  </a:lnTo>
                  <a:lnTo>
                    <a:pt x="421094" y="1663697"/>
                  </a:lnTo>
                  <a:lnTo>
                    <a:pt x="420108" y="1651000"/>
                  </a:lnTo>
                  <a:close/>
                </a:path>
                <a:path w="4534534" h="5334000">
                  <a:moveTo>
                    <a:pt x="522021" y="1651000"/>
                  </a:moveTo>
                  <a:lnTo>
                    <a:pt x="519286" y="1663697"/>
                  </a:lnTo>
                  <a:lnTo>
                    <a:pt x="519721" y="1676400"/>
                  </a:lnTo>
                  <a:lnTo>
                    <a:pt x="616114" y="1676400"/>
                  </a:lnTo>
                  <a:lnTo>
                    <a:pt x="615502" y="1687010"/>
                  </a:lnTo>
                  <a:lnTo>
                    <a:pt x="616114" y="1682750"/>
                  </a:lnTo>
                  <a:lnTo>
                    <a:pt x="617578" y="1663700"/>
                  </a:lnTo>
                  <a:lnTo>
                    <a:pt x="618850" y="1663700"/>
                  </a:lnTo>
                  <a:lnTo>
                    <a:pt x="522021" y="1651000"/>
                  </a:lnTo>
                  <a:close/>
                </a:path>
                <a:path w="4534534" h="5334000">
                  <a:moveTo>
                    <a:pt x="617578" y="1663700"/>
                  </a:moveTo>
                  <a:lnTo>
                    <a:pt x="616114" y="1682750"/>
                  </a:lnTo>
                  <a:lnTo>
                    <a:pt x="618826" y="1663862"/>
                  </a:lnTo>
                  <a:lnTo>
                    <a:pt x="617578" y="1663700"/>
                  </a:lnTo>
                  <a:close/>
                </a:path>
                <a:path w="4534534" h="5334000">
                  <a:moveTo>
                    <a:pt x="323357" y="1676399"/>
                  </a:moveTo>
                  <a:close/>
                </a:path>
                <a:path w="4534534" h="5334000">
                  <a:moveTo>
                    <a:pt x="421094" y="1663700"/>
                  </a:moveTo>
                  <a:lnTo>
                    <a:pt x="421530" y="1676400"/>
                  </a:lnTo>
                  <a:lnTo>
                    <a:pt x="422080" y="1676400"/>
                  </a:lnTo>
                  <a:lnTo>
                    <a:pt x="421094" y="1663700"/>
                  </a:lnTo>
                  <a:close/>
                </a:path>
                <a:path w="4534534" h="5334000">
                  <a:moveTo>
                    <a:pt x="518849" y="1651000"/>
                  </a:moveTo>
                  <a:lnTo>
                    <a:pt x="420659" y="1651000"/>
                  </a:lnTo>
                  <a:lnTo>
                    <a:pt x="421094" y="1663697"/>
                  </a:lnTo>
                  <a:lnTo>
                    <a:pt x="422080" y="1676400"/>
                  </a:lnTo>
                  <a:lnTo>
                    <a:pt x="516549" y="1676400"/>
                  </a:lnTo>
                  <a:lnTo>
                    <a:pt x="519285" y="1663697"/>
                  </a:lnTo>
                  <a:lnTo>
                    <a:pt x="518849" y="1651000"/>
                  </a:lnTo>
                  <a:close/>
                </a:path>
                <a:path w="4534534" h="5334000">
                  <a:moveTo>
                    <a:pt x="1670911" y="1663700"/>
                  </a:moveTo>
                  <a:lnTo>
                    <a:pt x="1684320" y="1676400"/>
                  </a:lnTo>
                  <a:lnTo>
                    <a:pt x="1684460" y="1676158"/>
                  </a:lnTo>
                  <a:lnTo>
                    <a:pt x="1670911" y="1663700"/>
                  </a:lnTo>
                  <a:close/>
                </a:path>
                <a:path w="4534534" h="5334000">
                  <a:moveTo>
                    <a:pt x="1684460" y="1676158"/>
                  </a:moveTo>
                  <a:lnTo>
                    <a:pt x="1684320" y="1676400"/>
                  </a:lnTo>
                  <a:lnTo>
                    <a:pt x="1684724" y="1676400"/>
                  </a:lnTo>
                  <a:lnTo>
                    <a:pt x="1684460" y="1676158"/>
                  </a:lnTo>
                  <a:close/>
                </a:path>
                <a:path w="4534534" h="5334000">
                  <a:moveTo>
                    <a:pt x="2340423" y="1574800"/>
                  </a:moveTo>
                  <a:lnTo>
                    <a:pt x="2291265" y="1663700"/>
                  </a:lnTo>
                  <a:lnTo>
                    <a:pt x="2292340" y="1663700"/>
                  </a:lnTo>
                  <a:lnTo>
                    <a:pt x="2304921" y="1670049"/>
                  </a:lnTo>
                  <a:lnTo>
                    <a:pt x="2318577" y="1676399"/>
                  </a:lnTo>
                  <a:lnTo>
                    <a:pt x="2362855" y="1596324"/>
                  </a:lnTo>
                  <a:lnTo>
                    <a:pt x="2354078" y="1587500"/>
                  </a:lnTo>
                  <a:lnTo>
                    <a:pt x="2340423" y="1574800"/>
                  </a:lnTo>
                  <a:close/>
                </a:path>
                <a:path w="4534534" h="5334000">
                  <a:moveTo>
                    <a:pt x="322371" y="1651000"/>
                  </a:moveTo>
                  <a:lnTo>
                    <a:pt x="320667" y="1651000"/>
                  </a:lnTo>
                  <a:lnTo>
                    <a:pt x="319026" y="1663697"/>
                  </a:lnTo>
                  <a:lnTo>
                    <a:pt x="323357" y="1676399"/>
                  </a:lnTo>
                  <a:lnTo>
                    <a:pt x="322371" y="1651000"/>
                  </a:lnTo>
                  <a:close/>
                </a:path>
                <a:path w="4534534" h="5334000">
                  <a:moveTo>
                    <a:pt x="1708718" y="1575113"/>
                  </a:moveTo>
                  <a:lnTo>
                    <a:pt x="1657502" y="1651000"/>
                  </a:lnTo>
                  <a:lnTo>
                    <a:pt x="1670912" y="1663700"/>
                  </a:lnTo>
                  <a:lnTo>
                    <a:pt x="1684460" y="1676158"/>
                  </a:lnTo>
                  <a:lnTo>
                    <a:pt x="1735748" y="1587500"/>
                  </a:lnTo>
                  <a:lnTo>
                    <a:pt x="1722339" y="1581150"/>
                  </a:lnTo>
                  <a:lnTo>
                    <a:pt x="1708718" y="1575113"/>
                  </a:lnTo>
                  <a:close/>
                </a:path>
                <a:path w="4534534" h="5334000">
                  <a:moveTo>
                    <a:pt x="2292339" y="1663700"/>
                  </a:moveTo>
                  <a:lnTo>
                    <a:pt x="2292053" y="1664066"/>
                  </a:lnTo>
                  <a:lnTo>
                    <a:pt x="2304921" y="1670049"/>
                  </a:lnTo>
                  <a:lnTo>
                    <a:pt x="2292339" y="1663700"/>
                  </a:lnTo>
                  <a:close/>
                </a:path>
                <a:path w="4534534" h="5334000">
                  <a:moveTo>
                    <a:pt x="2292339" y="1663700"/>
                  </a:moveTo>
                  <a:lnTo>
                    <a:pt x="2291265" y="1663700"/>
                  </a:lnTo>
                  <a:lnTo>
                    <a:pt x="2292053" y="1664066"/>
                  </a:lnTo>
                  <a:lnTo>
                    <a:pt x="2292339" y="1663700"/>
                  </a:lnTo>
                  <a:close/>
                </a:path>
                <a:path w="4534534" h="5334000">
                  <a:moveTo>
                    <a:pt x="618850" y="1663700"/>
                  </a:moveTo>
                  <a:lnTo>
                    <a:pt x="617578" y="1663700"/>
                  </a:lnTo>
                  <a:lnTo>
                    <a:pt x="618826" y="1663862"/>
                  </a:lnTo>
                  <a:lnTo>
                    <a:pt x="618850" y="1663700"/>
                  </a:lnTo>
                  <a:close/>
                </a:path>
                <a:path w="4534534" h="5334000">
                  <a:moveTo>
                    <a:pt x="420659" y="1651000"/>
                  </a:moveTo>
                  <a:lnTo>
                    <a:pt x="420108" y="1651000"/>
                  </a:lnTo>
                  <a:lnTo>
                    <a:pt x="421094" y="1663700"/>
                  </a:lnTo>
                  <a:lnTo>
                    <a:pt x="420659" y="1651000"/>
                  </a:lnTo>
                  <a:close/>
                </a:path>
                <a:path w="4534534" h="5334000">
                  <a:moveTo>
                    <a:pt x="1670909" y="1663697"/>
                  </a:moveTo>
                  <a:close/>
                </a:path>
                <a:path w="4534534" h="5334000">
                  <a:moveTo>
                    <a:pt x="522021" y="1651000"/>
                  </a:moveTo>
                  <a:lnTo>
                    <a:pt x="518849" y="1651000"/>
                  </a:lnTo>
                  <a:lnTo>
                    <a:pt x="519285" y="1663699"/>
                  </a:lnTo>
                  <a:lnTo>
                    <a:pt x="522021" y="1651000"/>
                  </a:lnTo>
                  <a:close/>
                </a:path>
                <a:path w="4534534" h="5334000">
                  <a:moveTo>
                    <a:pt x="1657502" y="1651000"/>
                  </a:moveTo>
                  <a:lnTo>
                    <a:pt x="1657099" y="1651000"/>
                  </a:lnTo>
                  <a:lnTo>
                    <a:pt x="1670909" y="1663697"/>
                  </a:lnTo>
                  <a:lnTo>
                    <a:pt x="1657502" y="1651000"/>
                  </a:lnTo>
                  <a:close/>
                </a:path>
                <a:path w="4534534" h="5334000">
                  <a:moveTo>
                    <a:pt x="4372333" y="1607156"/>
                  </a:moveTo>
                  <a:lnTo>
                    <a:pt x="4348620" y="1638300"/>
                  </a:lnTo>
                  <a:lnTo>
                    <a:pt x="4372357" y="1651000"/>
                  </a:lnTo>
                  <a:lnTo>
                    <a:pt x="4376259" y="1646607"/>
                  </a:lnTo>
                  <a:lnTo>
                    <a:pt x="4372333" y="1607156"/>
                  </a:lnTo>
                  <a:close/>
                </a:path>
                <a:path w="4534534" h="5334000">
                  <a:moveTo>
                    <a:pt x="4376259" y="1646607"/>
                  </a:moveTo>
                  <a:lnTo>
                    <a:pt x="4372357" y="1651000"/>
                  </a:lnTo>
                  <a:lnTo>
                    <a:pt x="4376696" y="1651000"/>
                  </a:lnTo>
                  <a:lnTo>
                    <a:pt x="4376259" y="1646607"/>
                  </a:lnTo>
                  <a:close/>
                </a:path>
                <a:path w="4534534" h="5334000">
                  <a:moveTo>
                    <a:pt x="4416309" y="1549400"/>
                  </a:moveTo>
                  <a:lnTo>
                    <a:pt x="4372333" y="1607156"/>
                  </a:lnTo>
                  <a:lnTo>
                    <a:pt x="4376259" y="1646607"/>
                  </a:lnTo>
                  <a:lnTo>
                    <a:pt x="4440046" y="1574800"/>
                  </a:lnTo>
                  <a:lnTo>
                    <a:pt x="4438843" y="1573512"/>
                  </a:lnTo>
                  <a:lnTo>
                    <a:pt x="4414800" y="1562100"/>
                  </a:lnTo>
                  <a:lnTo>
                    <a:pt x="4420096" y="1553452"/>
                  </a:lnTo>
                  <a:lnTo>
                    <a:pt x="4416309" y="1549400"/>
                  </a:lnTo>
                  <a:close/>
                </a:path>
                <a:path w="4534534" h="5334000">
                  <a:moveTo>
                    <a:pt x="2930652" y="1511300"/>
                  </a:moveTo>
                  <a:lnTo>
                    <a:pt x="2899908" y="1511300"/>
                  </a:lnTo>
                  <a:lnTo>
                    <a:pt x="2920875" y="1612900"/>
                  </a:lnTo>
                  <a:lnTo>
                    <a:pt x="2951619" y="1612900"/>
                  </a:lnTo>
                  <a:lnTo>
                    <a:pt x="2930652" y="1511300"/>
                  </a:lnTo>
                  <a:close/>
                </a:path>
                <a:path w="4534534" h="5334000">
                  <a:moveTo>
                    <a:pt x="2400424" y="1498871"/>
                  </a:moveTo>
                  <a:lnTo>
                    <a:pt x="2341448" y="1574800"/>
                  </a:lnTo>
                  <a:lnTo>
                    <a:pt x="2342330" y="1575686"/>
                  </a:lnTo>
                  <a:lnTo>
                    <a:pt x="2367734" y="1587500"/>
                  </a:lnTo>
                  <a:lnTo>
                    <a:pt x="2362855" y="1596324"/>
                  </a:lnTo>
                  <a:lnTo>
                    <a:pt x="2366709" y="1600200"/>
                  </a:lnTo>
                  <a:lnTo>
                    <a:pt x="2425895" y="1511300"/>
                  </a:lnTo>
                  <a:lnTo>
                    <a:pt x="2413266" y="1504950"/>
                  </a:lnTo>
                  <a:lnTo>
                    <a:pt x="2400424" y="1498871"/>
                  </a:lnTo>
                  <a:close/>
                </a:path>
                <a:path w="4534534" h="5334000">
                  <a:moveTo>
                    <a:pt x="2342330" y="1575686"/>
                  </a:moveTo>
                  <a:lnTo>
                    <a:pt x="2362855" y="1596324"/>
                  </a:lnTo>
                  <a:lnTo>
                    <a:pt x="2367734" y="1587500"/>
                  </a:lnTo>
                  <a:lnTo>
                    <a:pt x="2342330" y="1575686"/>
                  </a:lnTo>
                  <a:close/>
                </a:path>
                <a:path w="4534534" h="5334000">
                  <a:moveTo>
                    <a:pt x="1734940" y="1586734"/>
                  </a:moveTo>
                  <a:lnTo>
                    <a:pt x="1735748" y="1587500"/>
                  </a:lnTo>
                  <a:lnTo>
                    <a:pt x="1736667" y="1587500"/>
                  </a:lnTo>
                  <a:lnTo>
                    <a:pt x="1734940" y="1586734"/>
                  </a:lnTo>
                  <a:close/>
                </a:path>
                <a:path w="4534534" h="5334000">
                  <a:moveTo>
                    <a:pt x="1722339" y="1574800"/>
                  </a:moveTo>
                  <a:lnTo>
                    <a:pt x="1734940" y="1586734"/>
                  </a:lnTo>
                  <a:lnTo>
                    <a:pt x="1736667" y="1587500"/>
                  </a:lnTo>
                  <a:lnTo>
                    <a:pt x="1722339" y="1574800"/>
                  </a:lnTo>
                  <a:close/>
                </a:path>
                <a:path w="4534534" h="5334000">
                  <a:moveTo>
                    <a:pt x="1742457" y="1574800"/>
                  </a:moveTo>
                  <a:lnTo>
                    <a:pt x="1722339" y="1574800"/>
                  </a:lnTo>
                  <a:lnTo>
                    <a:pt x="1736667" y="1587500"/>
                  </a:lnTo>
                  <a:lnTo>
                    <a:pt x="1742457" y="1574800"/>
                  </a:lnTo>
                  <a:close/>
                </a:path>
                <a:path w="4534534" h="5334000">
                  <a:moveTo>
                    <a:pt x="2340423" y="1574800"/>
                  </a:moveTo>
                  <a:lnTo>
                    <a:pt x="2354078" y="1587500"/>
                  </a:lnTo>
                  <a:lnTo>
                    <a:pt x="2342330" y="1575686"/>
                  </a:lnTo>
                  <a:lnTo>
                    <a:pt x="2340423" y="1574800"/>
                  </a:lnTo>
                  <a:close/>
                </a:path>
                <a:path w="4534534" h="5334000">
                  <a:moveTo>
                    <a:pt x="4348936" y="1485953"/>
                  </a:moveTo>
                  <a:lnTo>
                    <a:pt x="4333578" y="1492250"/>
                  </a:lnTo>
                  <a:lnTo>
                    <a:pt x="4318231" y="1498600"/>
                  </a:lnTo>
                  <a:lnTo>
                    <a:pt x="4339404" y="1587500"/>
                  </a:lnTo>
                  <a:lnTo>
                    <a:pt x="4370098" y="1587500"/>
                  </a:lnTo>
                  <a:lnTo>
                    <a:pt x="4348936" y="1485953"/>
                  </a:lnTo>
                  <a:close/>
                </a:path>
                <a:path w="4534534" h="5334000">
                  <a:moveTo>
                    <a:pt x="1722339" y="1574800"/>
                  </a:moveTo>
                  <a:lnTo>
                    <a:pt x="1708929" y="1574800"/>
                  </a:lnTo>
                  <a:lnTo>
                    <a:pt x="1722339" y="1581150"/>
                  </a:lnTo>
                  <a:lnTo>
                    <a:pt x="1734940" y="1586734"/>
                  </a:lnTo>
                  <a:lnTo>
                    <a:pt x="1722339" y="1574800"/>
                  </a:lnTo>
                  <a:close/>
                </a:path>
                <a:path w="4534534" h="5334000">
                  <a:moveTo>
                    <a:pt x="1708929" y="1574800"/>
                  </a:moveTo>
                  <a:lnTo>
                    <a:pt x="1708718" y="1575113"/>
                  </a:lnTo>
                  <a:lnTo>
                    <a:pt x="1722339" y="1581150"/>
                  </a:lnTo>
                  <a:lnTo>
                    <a:pt x="1708929" y="1574800"/>
                  </a:lnTo>
                  <a:close/>
                </a:path>
                <a:path w="4534534" h="5334000">
                  <a:moveTo>
                    <a:pt x="2341448" y="1574800"/>
                  </a:moveTo>
                  <a:lnTo>
                    <a:pt x="2340423" y="1574800"/>
                  </a:lnTo>
                  <a:lnTo>
                    <a:pt x="2342330" y="1575686"/>
                  </a:lnTo>
                  <a:lnTo>
                    <a:pt x="2341448" y="1574800"/>
                  </a:lnTo>
                  <a:close/>
                </a:path>
                <a:path w="4534534" h="5334000">
                  <a:moveTo>
                    <a:pt x="1748542" y="1485900"/>
                  </a:moveTo>
                  <a:lnTo>
                    <a:pt x="1708010" y="1574800"/>
                  </a:lnTo>
                  <a:lnTo>
                    <a:pt x="1708718" y="1575113"/>
                  </a:lnTo>
                  <a:lnTo>
                    <a:pt x="1708929" y="1574800"/>
                  </a:lnTo>
                  <a:lnTo>
                    <a:pt x="1742457" y="1574800"/>
                  </a:lnTo>
                  <a:lnTo>
                    <a:pt x="1777198" y="1498600"/>
                  </a:lnTo>
                  <a:lnTo>
                    <a:pt x="1776387" y="1498600"/>
                  </a:lnTo>
                  <a:lnTo>
                    <a:pt x="1762854" y="1492242"/>
                  </a:lnTo>
                  <a:lnTo>
                    <a:pt x="1748542" y="1485900"/>
                  </a:lnTo>
                  <a:close/>
                </a:path>
                <a:path w="4534534" h="5334000">
                  <a:moveTo>
                    <a:pt x="4438843" y="1573512"/>
                  </a:moveTo>
                  <a:lnTo>
                    <a:pt x="4440046" y="1574800"/>
                  </a:lnTo>
                  <a:lnTo>
                    <a:pt x="4441555" y="1574800"/>
                  </a:lnTo>
                  <a:lnTo>
                    <a:pt x="4438843" y="1573512"/>
                  </a:lnTo>
                  <a:close/>
                </a:path>
                <a:path w="4534534" h="5334000">
                  <a:moveTo>
                    <a:pt x="4428177" y="1562100"/>
                  </a:moveTo>
                  <a:lnTo>
                    <a:pt x="4438843" y="1573512"/>
                  </a:lnTo>
                  <a:lnTo>
                    <a:pt x="4441555" y="1574800"/>
                  </a:lnTo>
                  <a:lnTo>
                    <a:pt x="4428177" y="1562100"/>
                  </a:lnTo>
                  <a:close/>
                </a:path>
                <a:path w="4534534" h="5334000">
                  <a:moveTo>
                    <a:pt x="4468878" y="1473792"/>
                  </a:moveTo>
                  <a:lnTo>
                    <a:pt x="4420096" y="1553452"/>
                  </a:lnTo>
                  <a:lnTo>
                    <a:pt x="4428177" y="1562100"/>
                  </a:lnTo>
                  <a:lnTo>
                    <a:pt x="4441555" y="1574800"/>
                  </a:lnTo>
                  <a:lnTo>
                    <a:pt x="4495996" y="1485900"/>
                  </a:lnTo>
                  <a:lnTo>
                    <a:pt x="4482619" y="1479550"/>
                  </a:lnTo>
                  <a:lnTo>
                    <a:pt x="4468878" y="1473792"/>
                  </a:lnTo>
                  <a:close/>
                </a:path>
                <a:path w="4534534" h="5334000">
                  <a:moveTo>
                    <a:pt x="4420096" y="1553452"/>
                  </a:moveTo>
                  <a:lnTo>
                    <a:pt x="4414800" y="1562100"/>
                  </a:lnTo>
                  <a:lnTo>
                    <a:pt x="4438843" y="1573512"/>
                  </a:lnTo>
                  <a:lnTo>
                    <a:pt x="4420096" y="1553452"/>
                  </a:lnTo>
                  <a:close/>
                </a:path>
                <a:path w="4534534" h="5334000">
                  <a:moveTo>
                    <a:pt x="2435292" y="1498600"/>
                  </a:moveTo>
                  <a:lnTo>
                    <a:pt x="2400635" y="1498600"/>
                  </a:lnTo>
                  <a:lnTo>
                    <a:pt x="2413266" y="1504950"/>
                  </a:lnTo>
                  <a:lnTo>
                    <a:pt x="2426680" y="1511300"/>
                  </a:lnTo>
                  <a:lnTo>
                    <a:pt x="2435292" y="1498600"/>
                  </a:lnTo>
                  <a:close/>
                </a:path>
                <a:path w="4534534" h="5334000">
                  <a:moveTo>
                    <a:pt x="2894252" y="1409700"/>
                  </a:moveTo>
                  <a:lnTo>
                    <a:pt x="2865051" y="1422400"/>
                  </a:lnTo>
                  <a:lnTo>
                    <a:pt x="2864822" y="1422400"/>
                  </a:lnTo>
                  <a:lnTo>
                    <a:pt x="2900566" y="1511300"/>
                  </a:lnTo>
                  <a:lnTo>
                    <a:pt x="2929995" y="1511300"/>
                  </a:lnTo>
                  <a:lnTo>
                    <a:pt x="2898720" y="1422400"/>
                  </a:lnTo>
                  <a:lnTo>
                    <a:pt x="2865051" y="1422400"/>
                  </a:lnTo>
                  <a:lnTo>
                    <a:pt x="2898690" y="1422315"/>
                  </a:lnTo>
                  <a:lnTo>
                    <a:pt x="2894252" y="1409700"/>
                  </a:lnTo>
                  <a:close/>
                </a:path>
                <a:path w="4534534" h="5334000">
                  <a:moveTo>
                    <a:pt x="2400635" y="1498600"/>
                  </a:moveTo>
                  <a:lnTo>
                    <a:pt x="2400424" y="1498871"/>
                  </a:lnTo>
                  <a:lnTo>
                    <a:pt x="2413266" y="1504950"/>
                  </a:lnTo>
                  <a:lnTo>
                    <a:pt x="2400635" y="1498600"/>
                  </a:lnTo>
                  <a:close/>
                </a:path>
                <a:path w="4534534" h="5334000">
                  <a:moveTo>
                    <a:pt x="2451435" y="1409855"/>
                  </a:moveTo>
                  <a:lnTo>
                    <a:pt x="2399850" y="1498600"/>
                  </a:lnTo>
                  <a:lnTo>
                    <a:pt x="2400424" y="1498871"/>
                  </a:lnTo>
                  <a:lnTo>
                    <a:pt x="2400635" y="1498600"/>
                  </a:lnTo>
                  <a:lnTo>
                    <a:pt x="2435292" y="1498600"/>
                  </a:lnTo>
                  <a:lnTo>
                    <a:pt x="2478355" y="1435100"/>
                  </a:lnTo>
                  <a:lnTo>
                    <a:pt x="2451928" y="1410081"/>
                  </a:lnTo>
                  <a:lnTo>
                    <a:pt x="2451435" y="1409855"/>
                  </a:lnTo>
                  <a:close/>
                </a:path>
                <a:path w="4534534" h="5334000">
                  <a:moveTo>
                    <a:pt x="1762870" y="1492250"/>
                  </a:moveTo>
                  <a:lnTo>
                    <a:pt x="1776387" y="1498600"/>
                  </a:lnTo>
                  <a:lnTo>
                    <a:pt x="1776549" y="1498312"/>
                  </a:lnTo>
                  <a:lnTo>
                    <a:pt x="1762870" y="1492250"/>
                  </a:lnTo>
                  <a:close/>
                </a:path>
                <a:path w="4534534" h="5334000">
                  <a:moveTo>
                    <a:pt x="1776549" y="1498312"/>
                  </a:moveTo>
                  <a:lnTo>
                    <a:pt x="1776387" y="1498600"/>
                  </a:lnTo>
                  <a:lnTo>
                    <a:pt x="1777198" y="1498600"/>
                  </a:lnTo>
                  <a:lnTo>
                    <a:pt x="1776549" y="1498312"/>
                  </a:lnTo>
                  <a:close/>
                </a:path>
                <a:path w="4534534" h="5334000">
                  <a:moveTo>
                    <a:pt x="4332557" y="1397000"/>
                  </a:moveTo>
                  <a:lnTo>
                    <a:pt x="4301580" y="1397000"/>
                  </a:lnTo>
                  <a:lnTo>
                    <a:pt x="4318089" y="1498600"/>
                  </a:lnTo>
                  <a:lnTo>
                    <a:pt x="4333578" y="1485900"/>
                  </a:lnTo>
                  <a:lnTo>
                    <a:pt x="4349066" y="1485900"/>
                  </a:lnTo>
                  <a:lnTo>
                    <a:pt x="4332557" y="1397000"/>
                  </a:lnTo>
                  <a:close/>
                </a:path>
                <a:path w="4534534" h="5334000">
                  <a:moveTo>
                    <a:pt x="4333578" y="1485900"/>
                  </a:moveTo>
                  <a:lnTo>
                    <a:pt x="4318089" y="1498600"/>
                  </a:lnTo>
                  <a:lnTo>
                    <a:pt x="4318370" y="1498484"/>
                  </a:lnTo>
                  <a:lnTo>
                    <a:pt x="4333578" y="1485900"/>
                  </a:lnTo>
                  <a:close/>
                </a:path>
                <a:path w="4534534" h="5334000">
                  <a:moveTo>
                    <a:pt x="4318370" y="1498484"/>
                  </a:moveTo>
                  <a:lnTo>
                    <a:pt x="4318089" y="1498600"/>
                  </a:lnTo>
                  <a:lnTo>
                    <a:pt x="4318231" y="1498600"/>
                  </a:lnTo>
                  <a:lnTo>
                    <a:pt x="4318370" y="1498484"/>
                  </a:lnTo>
                  <a:close/>
                </a:path>
                <a:path w="4534534" h="5334000">
                  <a:moveTo>
                    <a:pt x="4348925" y="1485900"/>
                  </a:moveTo>
                  <a:lnTo>
                    <a:pt x="4333578" y="1485900"/>
                  </a:lnTo>
                  <a:lnTo>
                    <a:pt x="4318370" y="1498484"/>
                  </a:lnTo>
                  <a:lnTo>
                    <a:pt x="4333595" y="1492242"/>
                  </a:lnTo>
                  <a:lnTo>
                    <a:pt x="4348925" y="1485900"/>
                  </a:lnTo>
                  <a:close/>
                </a:path>
                <a:path w="4534534" h="5334000">
                  <a:moveTo>
                    <a:pt x="1799581" y="1397148"/>
                  </a:moveTo>
                  <a:lnTo>
                    <a:pt x="1749353" y="1485900"/>
                  </a:lnTo>
                  <a:lnTo>
                    <a:pt x="1762870" y="1492250"/>
                  </a:lnTo>
                  <a:lnTo>
                    <a:pt x="1776549" y="1498312"/>
                  </a:lnTo>
                  <a:lnTo>
                    <a:pt x="1826700" y="1409700"/>
                  </a:lnTo>
                  <a:lnTo>
                    <a:pt x="1813185" y="1403351"/>
                  </a:lnTo>
                  <a:lnTo>
                    <a:pt x="1799581" y="1397148"/>
                  </a:lnTo>
                  <a:close/>
                </a:path>
                <a:path w="4534534" h="5334000">
                  <a:moveTo>
                    <a:pt x="4348925" y="1485900"/>
                  </a:moveTo>
                  <a:lnTo>
                    <a:pt x="4333595" y="1492242"/>
                  </a:lnTo>
                  <a:lnTo>
                    <a:pt x="4348936" y="1485953"/>
                  </a:lnTo>
                  <a:close/>
                </a:path>
                <a:path w="4534534" h="5334000">
                  <a:moveTo>
                    <a:pt x="4349066" y="1485900"/>
                  </a:moveTo>
                  <a:lnTo>
                    <a:pt x="4348925" y="1485900"/>
                  </a:lnTo>
                  <a:lnTo>
                    <a:pt x="4349066" y="1485900"/>
                  </a:lnTo>
                  <a:close/>
                </a:path>
                <a:path w="4534534" h="5334000">
                  <a:moveTo>
                    <a:pt x="4494592" y="1484567"/>
                  </a:moveTo>
                  <a:lnTo>
                    <a:pt x="4495996" y="1485900"/>
                  </a:lnTo>
                  <a:lnTo>
                    <a:pt x="4497772" y="1485900"/>
                  </a:lnTo>
                  <a:lnTo>
                    <a:pt x="4494592" y="1484567"/>
                  </a:lnTo>
                  <a:close/>
                </a:path>
                <a:path w="4534534" h="5334000">
                  <a:moveTo>
                    <a:pt x="4482618" y="1473200"/>
                  </a:moveTo>
                  <a:lnTo>
                    <a:pt x="4494592" y="1484567"/>
                  </a:lnTo>
                  <a:lnTo>
                    <a:pt x="4497772" y="1485900"/>
                  </a:lnTo>
                  <a:lnTo>
                    <a:pt x="4482618" y="1473200"/>
                  </a:lnTo>
                  <a:close/>
                </a:path>
                <a:path w="4534534" h="5334000">
                  <a:moveTo>
                    <a:pt x="4501177" y="1473200"/>
                  </a:moveTo>
                  <a:lnTo>
                    <a:pt x="4482618" y="1473200"/>
                  </a:lnTo>
                  <a:lnTo>
                    <a:pt x="4497772" y="1485900"/>
                  </a:lnTo>
                  <a:lnTo>
                    <a:pt x="4501177" y="1473200"/>
                  </a:lnTo>
                  <a:close/>
                </a:path>
                <a:path w="4534534" h="5334000">
                  <a:moveTo>
                    <a:pt x="4482618" y="1473200"/>
                  </a:moveTo>
                  <a:lnTo>
                    <a:pt x="4469241" y="1473200"/>
                  </a:lnTo>
                  <a:lnTo>
                    <a:pt x="4482619" y="1479550"/>
                  </a:lnTo>
                  <a:lnTo>
                    <a:pt x="4494592" y="1484567"/>
                  </a:lnTo>
                  <a:lnTo>
                    <a:pt x="4482618" y="1473200"/>
                  </a:lnTo>
                  <a:close/>
                </a:path>
                <a:path w="4534534" h="5334000">
                  <a:moveTo>
                    <a:pt x="4469241" y="1473200"/>
                  </a:moveTo>
                  <a:lnTo>
                    <a:pt x="4468878" y="1473792"/>
                  </a:lnTo>
                  <a:lnTo>
                    <a:pt x="4482619" y="1479550"/>
                  </a:lnTo>
                  <a:lnTo>
                    <a:pt x="4469241" y="1473200"/>
                  </a:lnTo>
                  <a:close/>
                </a:path>
                <a:path w="4534534" h="5334000">
                  <a:moveTo>
                    <a:pt x="4494656" y="1371781"/>
                  </a:moveTo>
                  <a:lnTo>
                    <a:pt x="4467464" y="1473200"/>
                  </a:lnTo>
                  <a:lnTo>
                    <a:pt x="4468878" y="1473792"/>
                  </a:lnTo>
                  <a:lnTo>
                    <a:pt x="4469241" y="1473200"/>
                  </a:lnTo>
                  <a:lnTo>
                    <a:pt x="4501177" y="1473200"/>
                  </a:lnTo>
                  <a:lnTo>
                    <a:pt x="4525013" y="1384300"/>
                  </a:lnTo>
                  <a:lnTo>
                    <a:pt x="4509864" y="1377952"/>
                  </a:lnTo>
                  <a:lnTo>
                    <a:pt x="4494656" y="1371781"/>
                  </a:lnTo>
                  <a:close/>
                </a:path>
                <a:path w="4534534" h="5334000">
                  <a:moveTo>
                    <a:pt x="2478783" y="1422400"/>
                  </a:moveTo>
                  <a:lnTo>
                    <a:pt x="2464940" y="1422400"/>
                  </a:lnTo>
                  <a:lnTo>
                    <a:pt x="2478355" y="1435100"/>
                  </a:lnTo>
                  <a:lnTo>
                    <a:pt x="2478783" y="1422400"/>
                  </a:lnTo>
                  <a:close/>
                </a:path>
                <a:path w="4534534" h="5334000">
                  <a:moveTo>
                    <a:pt x="2486611" y="1409700"/>
                  </a:moveTo>
                  <a:lnTo>
                    <a:pt x="2451525" y="1409700"/>
                  </a:lnTo>
                  <a:lnTo>
                    <a:pt x="2451928" y="1410081"/>
                  </a:lnTo>
                  <a:lnTo>
                    <a:pt x="2478783" y="1422400"/>
                  </a:lnTo>
                  <a:lnTo>
                    <a:pt x="2486611" y="1409700"/>
                  </a:lnTo>
                  <a:close/>
                </a:path>
                <a:path w="4534534" h="5334000">
                  <a:moveTo>
                    <a:pt x="2879537" y="1416050"/>
                  </a:moveTo>
                  <a:lnTo>
                    <a:pt x="2865018" y="1422315"/>
                  </a:lnTo>
                  <a:lnTo>
                    <a:pt x="2879537" y="1416050"/>
                  </a:lnTo>
                  <a:close/>
                </a:path>
                <a:path w="4534534" h="5334000">
                  <a:moveTo>
                    <a:pt x="2854121" y="1308100"/>
                  </a:moveTo>
                  <a:lnTo>
                    <a:pt x="2853594" y="1308100"/>
                  </a:lnTo>
                  <a:lnTo>
                    <a:pt x="2829419" y="1330748"/>
                  </a:lnTo>
                  <a:lnTo>
                    <a:pt x="2865018" y="1422315"/>
                  </a:lnTo>
                  <a:lnTo>
                    <a:pt x="2894023" y="1409700"/>
                  </a:lnTo>
                  <a:lnTo>
                    <a:pt x="2854524" y="1320800"/>
                  </a:lnTo>
                  <a:lnTo>
                    <a:pt x="2854121" y="1308100"/>
                  </a:lnTo>
                  <a:close/>
                </a:path>
                <a:path w="4534534" h="5334000">
                  <a:moveTo>
                    <a:pt x="2451525" y="1409700"/>
                  </a:moveTo>
                  <a:lnTo>
                    <a:pt x="2451435" y="1409855"/>
                  </a:lnTo>
                  <a:lnTo>
                    <a:pt x="2451928" y="1410081"/>
                  </a:lnTo>
                  <a:lnTo>
                    <a:pt x="2451525" y="1409700"/>
                  </a:lnTo>
                  <a:close/>
                </a:path>
                <a:path w="4534534" h="5334000">
                  <a:moveTo>
                    <a:pt x="2498067" y="1320800"/>
                  </a:moveTo>
                  <a:lnTo>
                    <a:pt x="2451097" y="1409700"/>
                  </a:lnTo>
                  <a:lnTo>
                    <a:pt x="2451435" y="1409855"/>
                  </a:lnTo>
                  <a:lnTo>
                    <a:pt x="2451525" y="1409700"/>
                  </a:lnTo>
                  <a:lnTo>
                    <a:pt x="2486611" y="1409700"/>
                  </a:lnTo>
                  <a:lnTo>
                    <a:pt x="2525753" y="1346200"/>
                  </a:lnTo>
                  <a:lnTo>
                    <a:pt x="2525118" y="1346200"/>
                  </a:lnTo>
                  <a:lnTo>
                    <a:pt x="2511908" y="1333498"/>
                  </a:lnTo>
                  <a:lnTo>
                    <a:pt x="2498067" y="1320800"/>
                  </a:lnTo>
                  <a:close/>
                </a:path>
                <a:path w="4534534" h="5334000">
                  <a:moveTo>
                    <a:pt x="1833626" y="1397000"/>
                  </a:moveTo>
                  <a:lnTo>
                    <a:pt x="1799666" y="1397000"/>
                  </a:lnTo>
                  <a:lnTo>
                    <a:pt x="1813185" y="1403351"/>
                  </a:lnTo>
                  <a:lnTo>
                    <a:pt x="1827111" y="1409700"/>
                  </a:lnTo>
                  <a:lnTo>
                    <a:pt x="1833626" y="1397000"/>
                  </a:lnTo>
                  <a:close/>
                </a:path>
                <a:path w="4534534" h="5334000">
                  <a:moveTo>
                    <a:pt x="1799666" y="1397000"/>
                  </a:moveTo>
                  <a:lnTo>
                    <a:pt x="1799581" y="1397148"/>
                  </a:lnTo>
                  <a:lnTo>
                    <a:pt x="1813185" y="1403351"/>
                  </a:lnTo>
                  <a:lnTo>
                    <a:pt x="1799666" y="1397000"/>
                  </a:lnTo>
                  <a:close/>
                </a:path>
                <a:path w="4534534" h="5334000">
                  <a:moveTo>
                    <a:pt x="1844795" y="1308231"/>
                  </a:moveTo>
                  <a:lnTo>
                    <a:pt x="1799255" y="1397000"/>
                  </a:lnTo>
                  <a:lnTo>
                    <a:pt x="1799581" y="1397148"/>
                  </a:lnTo>
                  <a:lnTo>
                    <a:pt x="1799666" y="1397000"/>
                  </a:lnTo>
                  <a:lnTo>
                    <a:pt x="1833626" y="1397000"/>
                  </a:lnTo>
                  <a:lnTo>
                    <a:pt x="1872718" y="1320800"/>
                  </a:lnTo>
                  <a:lnTo>
                    <a:pt x="1858787" y="1314448"/>
                  </a:lnTo>
                  <a:lnTo>
                    <a:pt x="1844795" y="1308231"/>
                  </a:lnTo>
                  <a:close/>
                </a:path>
                <a:path w="4534534" h="5334000">
                  <a:moveTo>
                    <a:pt x="4307901" y="1295400"/>
                  </a:moveTo>
                  <a:lnTo>
                    <a:pt x="4277449" y="1295400"/>
                  </a:lnTo>
                  <a:lnTo>
                    <a:pt x="4301842" y="1397000"/>
                  </a:lnTo>
                  <a:lnTo>
                    <a:pt x="4332295" y="1384300"/>
                  </a:lnTo>
                  <a:lnTo>
                    <a:pt x="4307901" y="1295400"/>
                  </a:lnTo>
                  <a:close/>
                </a:path>
                <a:path w="4534534" h="5334000">
                  <a:moveTo>
                    <a:pt x="4332295" y="1384300"/>
                  </a:moveTo>
                  <a:lnTo>
                    <a:pt x="4317068" y="1397000"/>
                  </a:lnTo>
                  <a:lnTo>
                    <a:pt x="4332451" y="1397000"/>
                  </a:lnTo>
                  <a:lnTo>
                    <a:pt x="4332295" y="1384300"/>
                  </a:lnTo>
                  <a:close/>
                </a:path>
                <a:path w="4534534" h="5334000">
                  <a:moveTo>
                    <a:pt x="4524548" y="1383910"/>
                  </a:moveTo>
                  <a:lnTo>
                    <a:pt x="4525013" y="1384300"/>
                  </a:lnTo>
                  <a:lnTo>
                    <a:pt x="4525508" y="1384300"/>
                  </a:lnTo>
                  <a:lnTo>
                    <a:pt x="4524548" y="1383910"/>
                  </a:lnTo>
                  <a:close/>
                </a:path>
                <a:path w="4534534" h="5334000">
                  <a:moveTo>
                    <a:pt x="4509859" y="1371600"/>
                  </a:moveTo>
                  <a:lnTo>
                    <a:pt x="4524548" y="1383910"/>
                  </a:lnTo>
                  <a:lnTo>
                    <a:pt x="4525508" y="1384300"/>
                  </a:lnTo>
                  <a:lnTo>
                    <a:pt x="4509859" y="1371600"/>
                  </a:lnTo>
                  <a:close/>
                </a:path>
                <a:path w="4534534" h="5334000">
                  <a:moveTo>
                    <a:pt x="4526476" y="1371600"/>
                  </a:moveTo>
                  <a:lnTo>
                    <a:pt x="4509859" y="1371600"/>
                  </a:lnTo>
                  <a:lnTo>
                    <a:pt x="4525508" y="1384300"/>
                  </a:lnTo>
                  <a:lnTo>
                    <a:pt x="4526476" y="1371600"/>
                  </a:lnTo>
                  <a:close/>
                </a:path>
                <a:path w="4534534" h="5334000">
                  <a:moveTo>
                    <a:pt x="4509859" y="1371600"/>
                  </a:moveTo>
                  <a:lnTo>
                    <a:pt x="4494705" y="1371600"/>
                  </a:lnTo>
                  <a:lnTo>
                    <a:pt x="4509864" y="1377952"/>
                  </a:lnTo>
                  <a:lnTo>
                    <a:pt x="4524548" y="1383910"/>
                  </a:lnTo>
                  <a:lnTo>
                    <a:pt x="4509859" y="1371600"/>
                  </a:lnTo>
                  <a:close/>
                </a:path>
                <a:path w="4534534" h="5334000">
                  <a:moveTo>
                    <a:pt x="4494705" y="1371600"/>
                  </a:moveTo>
                  <a:lnTo>
                    <a:pt x="4494656" y="1371781"/>
                  </a:lnTo>
                  <a:lnTo>
                    <a:pt x="4509864" y="1377952"/>
                  </a:lnTo>
                  <a:lnTo>
                    <a:pt x="4494705" y="1371600"/>
                  </a:lnTo>
                  <a:close/>
                </a:path>
                <a:path w="4534534" h="5334000">
                  <a:moveTo>
                    <a:pt x="4502302" y="1277177"/>
                  </a:moveTo>
                  <a:lnTo>
                    <a:pt x="4494209" y="1371600"/>
                  </a:lnTo>
                  <a:lnTo>
                    <a:pt x="4494656" y="1371781"/>
                  </a:lnTo>
                  <a:lnTo>
                    <a:pt x="4494705" y="1371600"/>
                  </a:lnTo>
                  <a:lnTo>
                    <a:pt x="4526476" y="1371600"/>
                  </a:lnTo>
                  <a:lnTo>
                    <a:pt x="4533250" y="1282700"/>
                  </a:lnTo>
                  <a:lnTo>
                    <a:pt x="4503026" y="1282700"/>
                  </a:lnTo>
                  <a:lnTo>
                    <a:pt x="4502302" y="1277177"/>
                  </a:lnTo>
                  <a:close/>
                </a:path>
                <a:path w="4534534" h="5334000">
                  <a:moveTo>
                    <a:pt x="2511908" y="1333498"/>
                  </a:moveTo>
                  <a:lnTo>
                    <a:pt x="2525118" y="1346200"/>
                  </a:lnTo>
                  <a:lnTo>
                    <a:pt x="2525345" y="1345825"/>
                  </a:lnTo>
                  <a:lnTo>
                    <a:pt x="2511908" y="1333498"/>
                  </a:lnTo>
                  <a:close/>
                </a:path>
                <a:path w="4534534" h="5334000">
                  <a:moveTo>
                    <a:pt x="2525345" y="1345825"/>
                  </a:moveTo>
                  <a:lnTo>
                    <a:pt x="2525118" y="1346200"/>
                  </a:lnTo>
                  <a:lnTo>
                    <a:pt x="2525753" y="1346200"/>
                  </a:lnTo>
                  <a:lnTo>
                    <a:pt x="2525345" y="1345825"/>
                  </a:lnTo>
                  <a:close/>
                </a:path>
                <a:path w="4534534" h="5334000">
                  <a:moveTo>
                    <a:pt x="2552259" y="1244914"/>
                  </a:moveTo>
                  <a:lnTo>
                    <a:pt x="2498702" y="1320800"/>
                  </a:lnTo>
                  <a:lnTo>
                    <a:pt x="2511910" y="1333500"/>
                  </a:lnTo>
                  <a:lnTo>
                    <a:pt x="2525345" y="1345825"/>
                  </a:lnTo>
                  <a:lnTo>
                    <a:pt x="2578898" y="1257300"/>
                  </a:lnTo>
                  <a:lnTo>
                    <a:pt x="2565688" y="1250949"/>
                  </a:lnTo>
                  <a:lnTo>
                    <a:pt x="2552259" y="1244914"/>
                  </a:lnTo>
                  <a:close/>
                </a:path>
                <a:path w="4534534" h="5334000">
                  <a:moveTo>
                    <a:pt x="2511908" y="1333498"/>
                  </a:moveTo>
                  <a:close/>
                </a:path>
                <a:path w="4534534" h="5334000">
                  <a:moveTo>
                    <a:pt x="2802001" y="1219200"/>
                  </a:moveTo>
                  <a:lnTo>
                    <a:pt x="2788443" y="1231902"/>
                  </a:lnTo>
                  <a:lnTo>
                    <a:pt x="2775794" y="1244600"/>
                  </a:lnTo>
                  <a:lnTo>
                    <a:pt x="2774890" y="1244600"/>
                  </a:lnTo>
                  <a:lnTo>
                    <a:pt x="2826482" y="1333500"/>
                  </a:lnTo>
                  <a:lnTo>
                    <a:pt x="2829419" y="1330748"/>
                  </a:lnTo>
                  <a:lnTo>
                    <a:pt x="2825552" y="1320800"/>
                  </a:lnTo>
                  <a:lnTo>
                    <a:pt x="2840038" y="1320800"/>
                  </a:lnTo>
                  <a:lnTo>
                    <a:pt x="2853594" y="1308100"/>
                  </a:lnTo>
                  <a:lnTo>
                    <a:pt x="2816742" y="1244600"/>
                  </a:lnTo>
                  <a:lnTo>
                    <a:pt x="2775794" y="1244600"/>
                  </a:lnTo>
                  <a:lnTo>
                    <a:pt x="2775442" y="1244082"/>
                  </a:lnTo>
                  <a:lnTo>
                    <a:pt x="2816442" y="1244082"/>
                  </a:lnTo>
                  <a:lnTo>
                    <a:pt x="2802001" y="1219200"/>
                  </a:lnTo>
                  <a:close/>
                </a:path>
                <a:path w="4534534" h="5334000">
                  <a:moveTo>
                    <a:pt x="2498702" y="1320800"/>
                  </a:moveTo>
                  <a:lnTo>
                    <a:pt x="2498067" y="1320800"/>
                  </a:lnTo>
                  <a:lnTo>
                    <a:pt x="2511908" y="1333498"/>
                  </a:lnTo>
                  <a:lnTo>
                    <a:pt x="2498702" y="1320800"/>
                  </a:lnTo>
                  <a:close/>
                </a:path>
                <a:path w="4534534" h="5334000">
                  <a:moveTo>
                    <a:pt x="2840038" y="1320800"/>
                  </a:moveTo>
                  <a:lnTo>
                    <a:pt x="2825552" y="1320800"/>
                  </a:lnTo>
                  <a:lnTo>
                    <a:pt x="2829419" y="1330748"/>
                  </a:lnTo>
                  <a:lnTo>
                    <a:pt x="2840038" y="1320800"/>
                  </a:lnTo>
                  <a:close/>
                </a:path>
                <a:path w="4534534" h="5334000">
                  <a:moveTo>
                    <a:pt x="1878932" y="1308100"/>
                  </a:moveTo>
                  <a:lnTo>
                    <a:pt x="1844862" y="1308100"/>
                  </a:lnTo>
                  <a:lnTo>
                    <a:pt x="1858787" y="1314448"/>
                  </a:lnTo>
                  <a:lnTo>
                    <a:pt x="1873083" y="1320800"/>
                  </a:lnTo>
                  <a:lnTo>
                    <a:pt x="1878932" y="1308100"/>
                  </a:lnTo>
                  <a:close/>
                </a:path>
                <a:path w="4534534" h="5334000">
                  <a:moveTo>
                    <a:pt x="1844862" y="1308100"/>
                  </a:moveTo>
                  <a:lnTo>
                    <a:pt x="1844795" y="1308231"/>
                  </a:lnTo>
                  <a:lnTo>
                    <a:pt x="1858787" y="1314448"/>
                  </a:lnTo>
                  <a:lnTo>
                    <a:pt x="1844862" y="1308100"/>
                  </a:lnTo>
                  <a:close/>
                </a:path>
                <a:path w="4534534" h="5334000">
                  <a:moveTo>
                    <a:pt x="1885442" y="1219200"/>
                  </a:moveTo>
                  <a:lnTo>
                    <a:pt x="1844498" y="1308100"/>
                  </a:lnTo>
                  <a:lnTo>
                    <a:pt x="1844795" y="1308231"/>
                  </a:lnTo>
                  <a:lnTo>
                    <a:pt x="1844862" y="1308100"/>
                  </a:lnTo>
                  <a:lnTo>
                    <a:pt x="1878932" y="1308100"/>
                  </a:lnTo>
                  <a:lnTo>
                    <a:pt x="1914027" y="1231900"/>
                  </a:lnTo>
                  <a:lnTo>
                    <a:pt x="1899734" y="1231900"/>
                  </a:lnTo>
                  <a:lnTo>
                    <a:pt x="1885442" y="1219200"/>
                  </a:lnTo>
                  <a:close/>
                </a:path>
                <a:path w="4534534" h="5334000">
                  <a:moveTo>
                    <a:pt x="4291020" y="1193800"/>
                  </a:moveTo>
                  <a:lnTo>
                    <a:pt x="4275551" y="1200148"/>
                  </a:lnTo>
                  <a:lnTo>
                    <a:pt x="4260622" y="1206500"/>
                  </a:lnTo>
                  <a:lnTo>
                    <a:pt x="4260073" y="1206500"/>
                  </a:lnTo>
                  <a:lnTo>
                    <a:pt x="4277202" y="1295400"/>
                  </a:lnTo>
                  <a:lnTo>
                    <a:pt x="4308149" y="1295400"/>
                  </a:lnTo>
                  <a:lnTo>
                    <a:pt x="4293161" y="1206500"/>
                  </a:lnTo>
                  <a:lnTo>
                    <a:pt x="4260622" y="1206500"/>
                  </a:lnTo>
                  <a:lnTo>
                    <a:pt x="4260561" y="1206299"/>
                  </a:lnTo>
                  <a:lnTo>
                    <a:pt x="4293127" y="1206299"/>
                  </a:lnTo>
                  <a:lnTo>
                    <a:pt x="4291020" y="1193800"/>
                  </a:lnTo>
                  <a:close/>
                </a:path>
                <a:path w="4534534" h="5334000">
                  <a:moveTo>
                    <a:pt x="4534109" y="1270000"/>
                  </a:moveTo>
                  <a:lnTo>
                    <a:pt x="4502918" y="1270000"/>
                  </a:lnTo>
                  <a:lnTo>
                    <a:pt x="4502302" y="1277177"/>
                  </a:lnTo>
                  <a:lnTo>
                    <a:pt x="4503026" y="1282700"/>
                  </a:lnTo>
                  <a:lnTo>
                    <a:pt x="4534109" y="1270000"/>
                  </a:lnTo>
                  <a:close/>
                </a:path>
                <a:path w="4534534" h="5334000">
                  <a:moveTo>
                    <a:pt x="4534217" y="1270000"/>
                  </a:moveTo>
                  <a:lnTo>
                    <a:pt x="4503026" y="1282700"/>
                  </a:lnTo>
                  <a:lnTo>
                    <a:pt x="4533250" y="1282700"/>
                  </a:lnTo>
                  <a:lnTo>
                    <a:pt x="4534217" y="1270000"/>
                  </a:lnTo>
                  <a:close/>
                </a:path>
                <a:path w="4534534" h="5334000">
                  <a:moveTo>
                    <a:pt x="4519126" y="1168400"/>
                  </a:moveTo>
                  <a:lnTo>
                    <a:pt x="4517977" y="1168400"/>
                  </a:lnTo>
                  <a:lnTo>
                    <a:pt x="4489680" y="1180884"/>
                  </a:lnTo>
                  <a:lnTo>
                    <a:pt x="4502302" y="1277177"/>
                  </a:lnTo>
                  <a:lnTo>
                    <a:pt x="4502918" y="1270000"/>
                  </a:lnTo>
                  <a:lnTo>
                    <a:pt x="4534109" y="1270000"/>
                  </a:lnTo>
                  <a:lnTo>
                    <a:pt x="4519126" y="1168400"/>
                  </a:lnTo>
                  <a:close/>
                </a:path>
                <a:path w="4534534" h="5334000">
                  <a:moveTo>
                    <a:pt x="2578089" y="1256522"/>
                  </a:moveTo>
                  <a:lnTo>
                    <a:pt x="2578898" y="1257300"/>
                  </a:lnTo>
                  <a:lnTo>
                    <a:pt x="2579819" y="1257300"/>
                  </a:lnTo>
                  <a:lnTo>
                    <a:pt x="2578089" y="1256522"/>
                  </a:lnTo>
                  <a:close/>
                </a:path>
                <a:path w="4534534" h="5334000">
                  <a:moveTo>
                    <a:pt x="2565690" y="1244600"/>
                  </a:moveTo>
                  <a:lnTo>
                    <a:pt x="2578089" y="1256522"/>
                  </a:lnTo>
                  <a:lnTo>
                    <a:pt x="2579819" y="1257300"/>
                  </a:lnTo>
                  <a:lnTo>
                    <a:pt x="2565690" y="1244600"/>
                  </a:lnTo>
                  <a:close/>
                </a:path>
                <a:path w="4534534" h="5334000">
                  <a:moveTo>
                    <a:pt x="2586028" y="1244600"/>
                  </a:moveTo>
                  <a:lnTo>
                    <a:pt x="2565690" y="1244600"/>
                  </a:lnTo>
                  <a:lnTo>
                    <a:pt x="2579819" y="1257300"/>
                  </a:lnTo>
                  <a:lnTo>
                    <a:pt x="2586028" y="1244600"/>
                  </a:lnTo>
                  <a:close/>
                </a:path>
                <a:path w="4534534" h="5334000">
                  <a:moveTo>
                    <a:pt x="2565690" y="1244600"/>
                  </a:moveTo>
                  <a:lnTo>
                    <a:pt x="2552481" y="1244600"/>
                  </a:lnTo>
                  <a:lnTo>
                    <a:pt x="2565688" y="1250949"/>
                  </a:lnTo>
                  <a:lnTo>
                    <a:pt x="2578089" y="1256522"/>
                  </a:lnTo>
                  <a:lnTo>
                    <a:pt x="2565690" y="1244600"/>
                  </a:lnTo>
                  <a:close/>
                </a:path>
                <a:path w="4534534" h="5334000">
                  <a:moveTo>
                    <a:pt x="2552481" y="1244600"/>
                  </a:moveTo>
                  <a:lnTo>
                    <a:pt x="2552259" y="1244914"/>
                  </a:lnTo>
                  <a:lnTo>
                    <a:pt x="2565688" y="1250949"/>
                  </a:lnTo>
                  <a:lnTo>
                    <a:pt x="2552481" y="1244600"/>
                  </a:lnTo>
                  <a:close/>
                </a:path>
                <a:path w="4534534" h="5334000">
                  <a:moveTo>
                    <a:pt x="2595022" y="1155700"/>
                  </a:moveTo>
                  <a:lnTo>
                    <a:pt x="2551560" y="1244600"/>
                  </a:lnTo>
                  <a:lnTo>
                    <a:pt x="2552259" y="1244914"/>
                  </a:lnTo>
                  <a:lnTo>
                    <a:pt x="2552481" y="1244600"/>
                  </a:lnTo>
                  <a:lnTo>
                    <a:pt x="2586028" y="1244600"/>
                  </a:lnTo>
                  <a:lnTo>
                    <a:pt x="2623280" y="1168400"/>
                  </a:lnTo>
                  <a:lnTo>
                    <a:pt x="2622560" y="1168400"/>
                  </a:lnTo>
                  <a:lnTo>
                    <a:pt x="2609151" y="1162050"/>
                  </a:lnTo>
                  <a:lnTo>
                    <a:pt x="2595022" y="1155700"/>
                  </a:lnTo>
                  <a:close/>
                </a:path>
                <a:path w="4534534" h="5334000">
                  <a:moveTo>
                    <a:pt x="2788443" y="1231902"/>
                  </a:moveTo>
                  <a:lnTo>
                    <a:pt x="2775442" y="1244082"/>
                  </a:lnTo>
                  <a:lnTo>
                    <a:pt x="2775794" y="1244600"/>
                  </a:lnTo>
                  <a:lnTo>
                    <a:pt x="2788443" y="1231902"/>
                  </a:lnTo>
                  <a:close/>
                </a:path>
                <a:path w="4534534" h="5334000">
                  <a:moveTo>
                    <a:pt x="2740672" y="1143000"/>
                  </a:moveTo>
                  <a:lnTo>
                    <a:pt x="2728021" y="1155700"/>
                  </a:lnTo>
                  <a:lnTo>
                    <a:pt x="2715369" y="1155700"/>
                  </a:lnTo>
                  <a:lnTo>
                    <a:pt x="2775442" y="1244082"/>
                  </a:lnTo>
                  <a:lnTo>
                    <a:pt x="2788445" y="1231900"/>
                  </a:lnTo>
                  <a:lnTo>
                    <a:pt x="2801097" y="1219200"/>
                  </a:lnTo>
                  <a:lnTo>
                    <a:pt x="2750743" y="1155700"/>
                  </a:lnTo>
                  <a:lnTo>
                    <a:pt x="2716325" y="1155700"/>
                  </a:lnTo>
                  <a:lnTo>
                    <a:pt x="2715994" y="1155386"/>
                  </a:lnTo>
                  <a:lnTo>
                    <a:pt x="2750494" y="1155386"/>
                  </a:lnTo>
                  <a:lnTo>
                    <a:pt x="2740672" y="1143000"/>
                  </a:lnTo>
                  <a:close/>
                </a:path>
                <a:path w="4534534" h="5334000">
                  <a:moveTo>
                    <a:pt x="1885442" y="1219200"/>
                  </a:moveTo>
                  <a:lnTo>
                    <a:pt x="1899734" y="1231900"/>
                  </a:lnTo>
                  <a:lnTo>
                    <a:pt x="1886415" y="1219632"/>
                  </a:lnTo>
                  <a:lnTo>
                    <a:pt x="1885442" y="1219200"/>
                  </a:lnTo>
                  <a:close/>
                </a:path>
                <a:path w="4534534" h="5334000">
                  <a:moveTo>
                    <a:pt x="1886415" y="1219632"/>
                  </a:moveTo>
                  <a:lnTo>
                    <a:pt x="1899734" y="1231900"/>
                  </a:lnTo>
                  <a:lnTo>
                    <a:pt x="1913523" y="1231900"/>
                  </a:lnTo>
                  <a:lnTo>
                    <a:pt x="1899734" y="1225550"/>
                  </a:lnTo>
                  <a:lnTo>
                    <a:pt x="1886415" y="1219632"/>
                  </a:lnTo>
                  <a:close/>
                </a:path>
                <a:path w="4534534" h="5334000">
                  <a:moveTo>
                    <a:pt x="1899734" y="1225550"/>
                  </a:moveTo>
                  <a:lnTo>
                    <a:pt x="1913523" y="1231900"/>
                  </a:lnTo>
                  <a:lnTo>
                    <a:pt x="1913619" y="1231718"/>
                  </a:lnTo>
                  <a:lnTo>
                    <a:pt x="1899734" y="1225550"/>
                  </a:lnTo>
                  <a:close/>
                </a:path>
                <a:path w="4534534" h="5334000">
                  <a:moveTo>
                    <a:pt x="1913619" y="1231718"/>
                  </a:moveTo>
                  <a:lnTo>
                    <a:pt x="1913523" y="1231900"/>
                  </a:lnTo>
                  <a:lnTo>
                    <a:pt x="1914027" y="1231900"/>
                  </a:lnTo>
                  <a:lnTo>
                    <a:pt x="1913619" y="1231718"/>
                  </a:lnTo>
                  <a:close/>
                </a:path>
                <a:path w="4534534" h="5334000">
                  <a:moveTo>
                    <a:pt x="2802001" y="1219200"/>
                  </a:moveTo>
                  <a:lnTo>
                    <a:pt x="2801097" y="1219200"/>
                  </a:lnTo>
                  <a:lnTo>
                    <a:pt x="2788445" y="1231900"/>
                  </a:lnTo>
                  <a:lnTo>
                    <a:pt x="2802001" y="1219200"/>
                  </a:lnTo>
                  <a:close/>
                </a:path>
                <a:path w="4534534" h="5334000">
                  <a:moveTo>
                    <a:pt x="1933142" y="1130494"/>
                  </a:moveTo>
                  <a:lnTo>
                    <a:pt x="1885946" y="1219200"/>
                  </a:lnTo>
                  <a:lnTo>
                    <a:pt x="1899734" y="1225550"/>
                  </a:lnTo>
                  <a:lnTo>
                    <a:pt x="1913619" y="1231718"/>
                  </a:lnTo>
                  <a:lnTo>
                    <a:pt x="1960823" y="1143000"/>
                  </a:lnTo>
                  <a:lnTo>
                    <a:pt x="1947036" y="1136650"/>
                  </a:lnTo>
                  <a:lnTo>
                    <a:pt x="1933142" y="1130494"/>
                  </a:lnTo>
                  <a:close/>
                </a:path>
                <a:path w="4534534" h="5334000">
                  <a:moveTo>
                    <a:pt x="1885946" y="1219200"/>
                  </a:moveTo>
                  <a:lnTo>
                    <a:pt x="1885442" y="1219200"/>
                  </a:lnTo>
                  <a:lnTo>
                    <a:pt x="1886415" y="1219632"/>
                  </a:lnTo>
                  <a:lnTo>
                    <a:pt x="1885946" y="1219200"/>
                  </a:lnTo>
                  <a:close/>
                </a:path>
                <a:path w="4534534" h="5334000">
                  <a:moveTo>
                    <a:pt x="4275551" y="1200148"/>
                  </a:moveTo>
                  <a:lnTo>
                    <a:pt x="4260561" y="1206299"/>
                  </a:lnTo>
                  <a:lnTo>
                    <a:pt x="4260622" y="1206500"/>
                  </a:lnTo>
                  <a:lnTo>
                    <a:pt x="4275551" y="1200148"/>
                  </a:lnTo>
                  <a:close/>
                </a:path>
                <a:path w="4534534" h="5334000">
                  <a:moveTo>
                    <a:pt x="4259433" y="1104900"/>
                  </a:moveTo>
                  <a:lnTo>
                    <a:pt x="4229584" y="1104900"/>
                  </a:lnTo>
                  <a:lnTo>
                    <a:pt x="4260561" y="1206299"/>
                  </a:lnTo>
                  <a:lnTo>
                    <a:pt x="4275551" y="1200148"/>
                  </a:lnTo>
                  <a:lnTo>
                    <a:pt x="4290471" y="1193800"/>
                  </a:lnTo>
                  <a:lnTo>
                    <a:pt x="4259433" y="1104900"/>
                  </a:lnTo>
                  <a:close/>
                </a:path>
                <a:path w="4534534" h="5334000">
                  <a:moveTo>
                    <a:pt x="4478846" y="1079678"/>
                  </a:moveTo>
                  <a:lnTo>
                    <a:pt x="4464375" y="1085849"/>
                  </a:lnTo>
                  <a:lnTo>
                    <a:pt x="4449983" y="1092200"/>
                  </a:lnTo>
                  <a:lnTo>
                    <a:pt x="4489193" y="1181100"/>
                  </a:lnTo>
                  <a:lnTo>
                    <a:pt x="4489680" y="1180884"/>
                  </a:lnTo>
                  <a:lnTo>
                    <a:pt x="4488044" y="1168400"/>
                  </a:lnTo>
                  <a:lnTo>
                    <a:pt x="4517977" y="1168400"/>
                  </a:lnTo>
                  <a:lnTo>
                    <a:pt x="4478846" y="1079678"/>
                  </a:lnTo>
                  <a:close/>
                </a:path>
                <a:path w="4534534" h="5334000">
                  <a:moveTo>
                    <a:pt x="4517977" y="1168400"/>
                  </a:moveTo>
                  <a:lnTo>
                    <a:pt x="4488044" y="1168400"/>
                  </a:lnTo>
                  <a:lnTo>
                    <a:pt x="4489680" y="1180884"/>
                  </a:lnTo>
                  <a:lnTo>
                    <a:pt x="4517977" y="1168400"/>
                  </a:lnTo>
                  <a:close/>
                </a:path>
                <a:path w="4534534" h="5334000">
                  <a:moveTo>
                    <a:pt x="2609151" y="1162050"/>
                  </a:moveTo>
                  <a:lnTo>
                    <a:pt x="2622560" y="1168400"/>
                  </a:lnTo>
                  <a:lnTo>
                    <a:pt x="2622709" y="1168143"/>
                  </a:lnTo>
                  <a:lnTo>
                    <a:pt x="2609151" y="1162050"/>
                  </a:lnTo>
                  <a:close/>
                </a:path>
                <a:path w="4534534" h="5334000">
                  <a:moveTo>
                    <a:pt x="2622709" y="1168143"/>
                  </a:moveTo>
                  <a:lnTo>
                    <a:pt x="2622560" y="1168400"/>
                  </a:lnTo>
                  <a:lnTo>
                    <a:pt x="2623280" y="1168400"/>
                  </a:lnTo>
                  <a:lnTo>
                    <a:pt x="2622709" y="1168143"/>
                  </a:lnTo>
                  <a:close/>
                </a:path>
                <a:path w="4534534" h="5334000">
                  <a:moveTo>
                    <a:pt x="2647500" y="1066800"/>
                  </a:moveTo>
                  <a:lnTo>
                    <a:pt x="2595742" y="1155700"/>
                  </a:lnTo>
                  <a:lnTo>
                    <a:pt x="2609151" y="1162050"/>
                  </a:lnTo>
                  <a:lnTo>
                    <a:pt x="2622709" y="1168143"/>
                  </a:lnTo>
                  <a:lnTo>
                    <a:pt x="2660633" y="1103005"/>
                  </a:lnTo>
                  <a:lnTo>
                    <a:pt x="2649213" y="1092200"/>
                  </a:lnTo>
                  <a:lnTo>
                    <a:pt x="2660909" y="1079500"/>
                  </a:lnTo>
                  <a:lnTo>
                    <a:pt x="2647500" y="1066800"/>
                  </a:lnTo>
                  <a:close/>
                </a:path>
                <a:path w="4534534" h="5334000">
                  <a:moveTo>
                    <a:pt x="2728018" y="1149351"/>
                  </a:moveTo>
                  <a:lnTo>
                    <a:pt x="2715994" y="1155386"/>
                  </a:lnTo>
                  <a:lnTo>
                    <a:pt x="2716325" y="1155700"/>
                  </a:lnTo>
                  <a:lnTo>
                    <a:pt x="2728018" y="1149351"/>
                  </a:lnTo>
                  <a:close/>
                </a:path>
                <a:path w="4534534" h="5334000">
                  <a:moveTo>
                    <a:pt x="2738894" y="1143892"/>
                  </a:moveTo>
                  <a:lnTo>
                    <a:pt x="2728018" y="1149351"/>
                  </a:lnTo>
                  <a:lnTo>
                    <a:pt x="2716325" y="1155700"/>
                  </a:lnTo>
                  <a:lnTo>
                    <a:pt x="2728021" y="1155700"/>
                  </a:lnTo>
                  <a:lnTo>
                    <a:pt x="2738894" y="1143892"/>
                  </a:lnTo>
                  <a:close/>
                </a:path>
                <a:path w="4534534" h="5334000">
                  <a:moveTo>
                    <a:pt x="2740672" y="1143000"/>
                  </a:moveTo>
                  <a:lnTo>
                    <a:pt x="2738894" y="1143892"/>
                  </a:lnTo>
                  <a:lnTo>
                    <a:pt x="2728021" y="1155700"/>
                  </a:lnTo>
                  <a:lnTo>
                    <a:pt x="2740672" y="1143000"/>
                  </a:lnTo>
                  <a:close/>
                </a:path>
                <a:path w="4534534" h="5334000">
                  <a:moveTo>
                    <a:pt x="2672604" y="1066800"/>
                  </a:moveTo>
                  <a:lnTo>
                    <a:pt x="2664981" y="1075078"/>
                  </a:lnTo>
                  <a:lnTo>
                    <a:pt x="2674318" y="1079500"/>
                  </a:lnTo>
                  <a:lnTo>
                    <a:pt x="2660633" y="1103005"/>
                  </a:lnTo>
                  <a:lnTo>
                    <a:pt x="2715994" y="1155386"/>
                  </a:lnTo>
                  <a:lnTo>
                    <a:pt x="2728018" y="1149351"/>
                  </a:lnTo>
                  <a:lnTo>
                    <a:pt x="2739716" y="1143000"/>
                  </a:lnTo>
                  <a:lnTo>
                    <a:pt x="2672604" y="1066800"/>
                  </a:lnTo>
                  <a:close/>
                </a:path>
                <a:path w="4534534" h="5334000">
                  <a:moveTo>
                    <a:pt x="2740672" y="1143000"/>
                  </a:moveTo>
                  <a:lnTo>
                    <a:pt x="2739716" y="1143000"/>
                  </a:lnTo>
                  <a:lnTo>
                    <a:pt x="2738894" y="1143892"/>
                  </a:lnTo>
                  <a:lnTo>
                    <a:pt x="2740672" y="1143000"/>
                  </a:lnTo>
                  <a:close/>
                </a:path>
                <a:path w="4534534" h="5334000">
                  <a:moveTo>
                    <a:pt x="1967137" y="1130300"/>
                  </a:moveTo>
                  <a:lnTo>
                    <a:pt x="1933246" y="1130300"/>
                  </a:lnTo>
                  <a:lnTo>
                    <a:pt x="1947036" y="1136650"/>
                  </a:lnTo>
                  <a:lnTo>
                    <a:pt x="1961364" y="1143000"/>
                  </a:lnTo>
                  <a:lnTo>
                    <a:pt x="1967137" y="1130300"/>
                  </a:lnTo>
                  <a:close/>
                </a:path>
                <a:path w="4534534" h="5334000">
                  <a:moveTo>
                    <a:pt x="1933246" y="1130300"/>
                  </a:moveTo>
                  <a:lnTo>
                    <a:pt x="1933142" y="1130494"/>
                  </a:lnTo>
                  <a:lnTo>
                    <a:pt x="1947036" y="1136650"/>
                  </a:lnTo>
                  <a:lnTo>
                    <a:pt x="1933246" y="1130300"/>
                  </a:lnTo>
                  <a:close/>
                </a:path>
                <a:path w="4534534" h="5334000">
                  <a:moveTo>
                    <a:pt x="1973111" y="1041400"/>
                  </a:moveTo>
                  <a:lnTo>
                    <a:pt x="1932704" y="1130300"/>
                  </a:lnTo>
                  <a:lnTo>
                    <a:pt x="1933142" y="1130494"/>
                  </a:lnTo>
                  <a:lnTo>
                    <a:pt x="1933246" y="1130300"/>
                  </a:lnTo>
                  <a:lnTo>
                    <a:pt x="1967137" y="1130300"/>
                  </a:lnTo>
                  <a:lnTo>
                    <a:pt x="2001771" y="1054100"/>
                  </a:lnTo>
                  <a:lnTo>
                    <a:pt x="1987441" y="1054100"/>
                  </a:lnTo>
                  <a:lnTo>
                    <a:pt x="1973111" y="1041400"/>
                  </a:lnTo>
                  <a:close/>
                </a:path>
                <a:path w="4534534" h="5334000">
                  <a:moveTo>
                    <a:pt x="4227914" y="1003300"/>
                  </a:moveTo>
                  <a:lnTo>
                    <a:pt x="4213016" y="1016000"/>
                  </a:lnTo>
                  <a:lnTo>
                    <a:pt x="4198118" y="1016000"/>
                  </a:lnTo>
                  <a:lnTo>
                    <a:pt x="4229610" y="1104900"/>
                  </a:lnTo>
                  <a:lnTo>
                    <a:pt x="4259407" y="1104900"/>
                  </a:lnTo>
                  <a:lnTo>
                    <a:pt x="4231851" y="1016000"/>
                  </a:lnTo>
                  <a:lnTo>
                    <a:pt x="4198425" y="1016000"/>
                  </a:lnTo>
                  <a:lnTo>
                    <a:pt x="4231816" y="1015888"/>
                  </a:lnTo>
                  <a:lnTo>
                    <a:pt x="4227914" y="1003300"/>
                  </a:lnTo>
                  <a:close/>
                </a:path>
                <a:path w="4534534" h="5334000">
                  <a:moveTo>
                    <a:pt x="2664981" y="1075078"/>
                  </a:moveTo>
                  <a:lnTo>
                    <a:pt x="2649213" y="1092200"/>
                  </a:lnTo>
                  <a:lnTo>
                    <a:pt x="2660633" y="1103005"/>
                  </a:lnTo>
                  <a:lnTo>
                    <a:pt x="2674318" y="1079500"/>
                  </a:lnTo>
                  <a:lnTo>
                    <a:pt x="2664981" y="1075078"/>
                  </a:lnTo>
                  <a:close/>
                </a:path>
                <a:path w="4534534" h="5334000">
                  <a:moveTo>
                    <a:pt x="4447895" y="977900"/>
                  </a:moveTo>
                  <a:lnTo>
                    <a:pt x="4447637" y="977900"/>
                  </a:lnTo>
                  <a:lnTo>
                    <a:pt x="4433213" y="990600"/>
                  </a:lnTo>
                  <a:lnTo>
                    <a:pt x="4418324" y="990600"/>
                  </a:lnTo>
                  <a:lnTo>
                    <a:pt x="4449485" y="1092200"/>
                  </a:lnTo>
                  <a:lnTo>
                    <a:pt x="4464375" y="1079500"/>
                  </a:lnTo>
                  <a:lnTo>
                    <a:pt x="4479265" y="1079500"/>
                  </a:lnTo>
                  <a:lnTo>
                    <a:pt x="4448103" y="990600"/>
                  </a:lnTo>
                  <a:lnTo>
                    <a:pt x="4447895" y="977900"/>
                  </a:lnTo>
                  <a:close/>
                </a:path>
                <a:path w="4534534" h="5334000">
                  <a:moveTo>
                    <a:pt x="4464375" y="1079500"/>
                  </a:moveTo>
                  <a:lnTo>
                    <a:pt x="4449485" y="1092200"/>
                  </a:lnTo>
                  <a:lnTo>
                    <a:pt x="4450448" y="1091789"/>
                  </a:lnTo>
                  <a:lnTo>
                    <a:pt x="4464375" y="1079500"/>
                  </a:lnTo>
                  <a:close/>
                </a:path>
                <a:path w="4534534" h="5334000">
                  <a:moveTo>
                    <a:pt x="4450448" y="1091789"/>
                  </a:moveTo>
                  <a:lnTo>
                    <a:pt x="4449485" y="1092200"/>
                  </a:lnTo>
                  <a:lnTo>
                    <a:pt x="4449983" y="1092200"/>
                  </a:lnTo>
                  <a:lnTo>
                    <a:pt x="4450448" y="1091789"/>
                  </a:lnTo>
                  <a:close/>
                </a:path>
                <a:path w="4534534" h="5334000">
                  <a:moveTo>
                    <a:pt x="4478767" y="1079500"/>
                  </a:moveTo>
                  <a:lnTo>
                    <a:pt x="4464375" y="1079500"/>
                  </a:lnTo>
                  <a:lnTo>
                    <a:pt x="4450448" y="1091789"/>
                  </a:lnTo>
                  <a:lnTo>
                    <a:pt x="4464375" y="1085849"/>
                  </a:lnTo>
                  <a:lnTo>
                    <a:pt x="4478767" y="1079500"/>
                  </a:lnTo>
                  <a:close/>
                </a:path>
                <a:path w="4534534" h="5334000">
                  <a:moveTo>
                    <a:pt x="4478767" y="1079500"/>
                  </a:moveTo>
                  <a:lnTo>
                    <a:pt x="4464375" y="1085849"/>
                  </a:lnTo>
                  <a:lnTo>
                    <a:pt x="4478846" y="1079678"/>
                  </a:lnTo>
                  <a:lnTo>
                    <a:pt x="4478767" y="1079500"/>
                  </a:lnTo>
                  <a:close/>
                </a:path>
                <a:path w="4534534" h="5334000">
                  <a:moveTo>
                    <a:pt x="4479265" y="1079500"/>
                  </a:moveTo>
                  <a:lnTo>
                    <a:pt x="4478767" y="1079500"/>
                  </a:lnTo>
                  <a:lnTo>
                    <a:pt x="4478846" y="1079678"/>
                  </a:lnTo>
                  <a:lnTo>
                    <a:pt x="4479265" y="1079500"/>
                  </a:lnTo>
                  <a:close/>
                </a:path>
                <a:path w="4534534" h="5334000">
                  <a:moveTo>
                    <a:pt x="2647500" y="1066800"/>
                  </a:moveTo>
                  <a:lnTo>
                    <a:pt x="2660909" y="1079500"/>
                  </a:lnTo>
                  <a:lnTo>
                    <a:pt x="2664981" y="1075078"/>
                  </a:lnTo>
                  <a:lnTo>
                    <a:pt x="2647500" y="1066800"/>
                  </a:lnTo>
                  <a:close/>
                </a:path>
                <a:path w="4534534" h="5334000">
                  <a:moveTo>
                    <a:pt x="2664981" y="1075078"/>
                  </a:moveTo>
                  <a:lnTo>
                    <a:pt x="2660909" y="1079500"/>
                  </a:lnTo>
                  <a:lnTo>
                    <a:pt x="2664981" y="1075078"/>
                  </a:lnTo>
                  <a:close/>
                </a:path>
                <a:path w="4534534" h="5334000">
                  <a:moveTo>
                    <a:pt x="2658502" y="1054100"/>
                  </a:moveTo>
                  <a:lnTo>
                    <a:pt x="2647500" y="1066800"/>
                  </a:lnTo>
                  <a:lnTo>
                    <a:pt x="2664981" y="1075078"/>
                  </a:lnTo>
                  <a:lnTo>
                    <a:pt x="2672604" y="1066800"/>
                  </a:lnTo>
                  <a:lnTo>
                    <a:pt x="2658502" y="1054100"/>
                  </a:lnTo>
                  <a:close/>
                </a:path>
                <a:path w="4534534" h="5334000">
                  <a:moveTo>
                    <a:pt x="1973111" y="1041400"/>
                  </a:moveTo>
                  <a:lnTo>
                    <a:pt x="1987441" y="1054100"/>
                  </a:lnTo>
                  <a:lnTo>
                    <a:pt x="1973994" y="1041791"/>
                  </a:lnTo>
                  <a:lnTo>
                    <a:pt x="1973111" y="1041400"/>
                  </a:lnTo>
                  <a:close/>
                </a:path>
                <a:path w="4534534" h="5334000">
                  <a:moveTo>
                    <a:pt x="1973994" y="1041791"/>
                  </a:moveTo>
                  <a:lnTo>
                    <a:pt x="1987441" y="1054100"/>
                  </a:lnTo>
                  <a:lnTo>
                    <a:pt x="2001316" y="1054100"/>
                  </a:lnTo>
                  <a:lnTo>
                    <a:pt x="1987439" y="1047748"/>
                  </a:lnTo>
                  <a:lnTo>
                    <a:pt x="1973994" y="1041791"/>
                  </a:lnTo>
                  <a:close/>
                </a:path>
                <a:path w="4534534" h="5334000">
                  <a:moveTo>
                    <a:pt x="1987439" y="1047748"/>
                  </a:moveTo>
                  <a:lnTo>
                    <a:pt x="2001316" y="1054100"/>
                  </a:lnTo>
                  <a:lnTo>
                    <a:pt x="2001401" y="1053936"/>
                  </a:lnTo>
                  <a:lnTo>
                    <a:pt x="1987439" y="1047748"/>
                  </a:lnTo>
                  <a:close/>
                </a:path>
                <a:path w="4534534" h="5334000">
                  <a:moveTo>
                    <a:pt x="2001401" y="1053936"/>
                  </a:moveTo>
                  <a:lnTo>
                    <a:pt x="2001316" y="1054100"/>
                  </a:lnTo>
                  <a:lnTo>
                    <a:pt x="2001771" y="1054100"/>
                  </a:lnTo>
                  <a:lnTo>
                    <a:pt x="2001401" y="1053936"/>
                  </a:lnTo>
                  <a:close/>
                </a:path>
                <a:path w="4534534" h="5334000">
                  <a:moveTo>
                    <a:pt x="2019784" y="952677"/>
                  </a:moveTo>
                  <a:lnTo>
                    <a:pt x="1973567" y="1041400"/>
                  </a:lnTo>
                  <a:lnTo>
                    <a:pt x="1987439" y="1047748"/>
                  </a:lnTo>
                  <a:lnTo>
                    <a:pt x="2001401" y="1053936"/>
                  </a:lnTo>
                  <a:lnTo>
                    <a:pt x="2047626" y="965200"/>
                  </a:lnTo>
                  <a:lnTo>
                    <a:pt x="2033751" y="958850"/>
                  </a:lnTo>
                  <a:lnTo>
                    <a:pt x="2019784" y="952677"/>
                  </a:lnTo>
                  <a:close/>
                </a:path>
                <a:path w="4534534" h="5334000">
                  <a:moveTo>
                    <a:pt x="1973567" y="1041400"/>
                  </a:moveTo>
                  <a:lnTo>
                    <a:pt x="1973111" y="1041400"/>
                  </a:lnTo>
                  <a:lnTo>
                    <a:pt x="1973994" y="1041791"/>
                  </a:lnTo>
                  <a:lnTo>
                    <a:pt x="1973567" y="1041400"/>
                  </a:lnTo>
                  <a:close/>
                </a:path>
                <a:path w="4534534" h="5334000">
                  <a:moveTo>
                    <a:pt x="4213024" y="1009646"/>
                  </a:moveTo>
                  <a:lnTo>
                    <a:pt x="4198379" y="1015888"/>
                  </a:lnTo>
                  <a:lnTo>
                    <a:pt x="4213024" y="1009646"/>
                  </a:lnTo>
                  <a:close/>
                </a:path>
                <a:path w="4534534" h="5334000">
                  <a:moveTo>
                    <a:pt x="4227313" y="1003556"/>
                  </a:moveTo>
                  <a:lnTo>
                    <a:pt x="4198425" y="1016000"/>
                  </a:lnTo>
                  <a:lnTo>
                    <a:pt x="4213016" y="1016000"/>
                  </a:lnTo>
                  <a:lnTo>
                    <a:pt x="4227313" y="1003556"/>
                  </a:lnTo>
                  <a:close/>
                </a:path>
                <a:path w="4534534" h="5334000">
                  <a:moveTo>
                    <a:pt x="4227914" y="1003300"/>
                  </a:moveTo>
                  <a:lnTo>
                    <a:pt x="4227313" y="1003556"/>
                  </a:lnTo>
                  <a:lnTo>
                    <a:pt x="4213016" y="1016000"/>
                  </a:lnTo>
                  <a:lnTo>
                    <a:pt x="4227914" y="1003300"/>
                  </a:lnTo>
                  <a:close/>
                </a:path>
                <a:path w="4534534" h="5334000">
                  <a:moveTo>
                    <a:pt x="4190817" y="914461"/>
                  </a:moveTo>
                  <a:lnTo>
                    <a:pt x="4161609" y="927100"/>
                  </a:lnTo>
                  <a:lnTo>
                    <a:pt x="4198379" y="1015888"/>
                  </a:lnTo>
                  <a:lnTo>
                    <a:pt x="4227607" y="1003300"/>
                  </a:lnTo>
                  <a:lnTo>
                    <a:pt x="4190817" y="914461"/>
                  </a:lnTo>
                  <a:close/>
                </a:path>
                <a:path w="4534534" h="5334000">
                  <a:moveTo>
                    <a:pt x="4227914" y="1003300"/>
                  </a:moveTo>
                  <a:lnTo>
                    <a:pt x="4227607" y="1003300"/>
                  </a:lnTo>
                  <a:lnTo>
                    <a:pt x="4227313" y="1003556"/>
                  </a:lnTo>
                  <a:lnTo>
                    <a:pt x="4227914" y="1003300"/>
                  </a:lnTo>
                  <a:close/>
                </a:path>
                <a:path w="4534534" h="5334000">
                  <a:moveTo>
                    <a:pt x="4408922" y="889000"/>
                  </a:moveTo>
                  <a:lnTo>
                    <a:pt x="4394498" y="901700"/>
                  </a:lnTo>
                  <a:lnTo>
                    <a:pt x="4380075" y="901700"/>
                  </a:lnTo>
                  <a:lnTo>
                    <a:pt x="4418790" y="990600"/>
                  </a:lnTo>
                  <a:lnTo>
                    <a:pt x="4447637" y="977900"/>
                  </a:lnTo>
                  <a:lnTo>
                    <a:pt x="4414452" y="901700"/>
                  </a:lnTo>
                  <a:lnTo>
                    <a:pt x="4380695" y="901700"/>
                  </a:lnTo>
                  <a:lnTo>
                    <a:pt x="4380563" y="901484"/>
                  </a:lnTo>
                  <a:lnTo>
                    <a:pt x="4414359" y="901484"/>
                  </a:lnTo>
                  <a:lnTo>
                    <a:pt x="4408922" y="889000"/>
                  </a:lnTo>
                  <a:close/>
                </a:path>
                <a:path w="4534534" h="5334000">
                  <a:moveTo>
                    <a:pt x="2053815" y="952500"/>
                  </a:moveTo>
                  <a:lnTo>
                    <a:pt x="2019876" y="952500"/>
                  </a:lnTo>
                  <a:lnTo>
                    <a:pt x="2033751" y="958850"/>
                  </a:lnTo>
                  <a:lnTo>
                    <a:pt x="2048119" y="965200"/>
                  </a:lnTo>
                  <a:lnTo>
                    <a:pt x="2053815" y="952500"/>
                  </a:lnTo>
                  <a:close/>
                </a:path>
                <a:path w="4534534" h="5334000">
                  <a:moveTo>
                    <a:pt x="2019876" y="952500"/>
                  </a:moveTo>
                  <a:lnTo>
                    <a:pt x="2019784" y="952677"/>
                  </a:lnTo>
                  <a:lnTo>
                    <a:pt x="2033751" y="958850"/>
                  </a:lnTo>
                  <a:lnTo>
                    <a:pt x="2019876" y="952500"/>
                  </a:lnTo>
                  <a:close/>
                </a:path>
                <a:path w="4534534" h="5334000">
                  <a:moveTo>
                    <a:pt x="2059253" y="863600"/>
                  </a:moveTo>
                  <a:lnTo>
                    <a:pt x="2019383" y="952500"/>
                  </a:lnTo>
                  <a:lnTo>
                    <a:pt x="2019784" y="952677"/>
                  </a:lnTo>
                  <a:lnTo>
                    <a:pt x="2019876" y="952500"/>
                  </a:lnTo>
                  <a:lnTo>
                    <a:pt x="2053815" y="952500"/>
                  </a:lnTo>
                  <a:lnTo>
                    <a:pt x="2087990" y="876300"/>
                  </a:lnTo>
                  <a:lnTo>
                    <a:pt x="2073621" y="876300"/>
                  </a:lnTo>
                  <a:lnTo>
                    <a:pt x="2059253" y="863600"/>
                  </a:lnTo>
                  <a:close/>
                </a:path>
                <a:path w="4534534" h="5334000">
                  <a:moveTo>
                    <a:pt x="4127841" y="825323"/>
                  </a:moveTo>
                  <a:lnTo>
                    <a:pt x="4127431" y="825500"/>
                  </a:lnTo>
                  <a:lnTo>
                    <a:pt x="4161440" y="927100"/>
                  </a:lnTo>
                  <a:lnTo>
                    <a:pt x="4176200" y="914400"/>
                  </a:lnTo>
                  <a:lnTo>
                    <a:pt x="4190960" y="914400"/>
                  </a:lnTo>
                  <a:lnTo>
                    <a:pt x="4161202" y="825500"/>
                  </a:lnTo>
                  <a:lnTo>
                    <a:pt x="4127924" y="825500"/>
                  </a:lnTo>
                  <a:lnTo>
                    <a:pt x="4127841" y="825323"/>
                  </a:lnTo>
                  <a:close/>
                </a:path>
                <a:path w="4534534" h="5334000">
                  <a:moveTo>
                    <a:pt x="4176200" y="914400"/>
                  </a:moveTo>
                  <a:lnTo>
                    <a:pt x="4161440" y="927100"/>
                  </a:lnTo>
                  <a:lnTo>
                    <a:pt x="4161774" y="926956"/>
                  </a:lnTo>
                  <a:lnTo>
                    <a:pt x="4176200" y="914400"/>
                  </a:lnTo>
                  <a:close/>
                </a:path>
                <a:path w="4534534" h="5334000">
                  <a:moveTo>
                    <a:pt x="4161774" y="926956"/>
                  </a:moveTo>
                  <a:lnTo>
                    <a:pt x="4161440" y="927100"/>
                  </a:lnTo>
                  <a:lnTo>
                    <a:pt x="4161609" y="927100"/>
                  </a:lnTo>
                  <a:lnTo>
                    <a:pt x="4161774" y="926956"/>
                  </a:lnTo>
                  <a:close/>
                </a:path>
                <a:path w="4534534" h="5334000">
                  <a:moveTo>
                    <a:pt x="4190791" y="914400"/>
                  </a:moveTo>
                  <a:lnTo>
                    <a:pt x="4176200" y="914400"/>
                  </a:lnTo>
                  <a:lnTo>
                    <a:pt x="4161774" y="926956"/>
                  </a:lnTo>
                  <a:lnTo>
                    <a:pt x="4190791" y="914400"/>
                  </a:lnTo>
                  <a:close/>
                </a:path>
                <a:path w="4534534" h="5334000">
                  <a:moveTo>
                    <a:pt x="4190791" y="914400"/>
                  </a:moveTo>
                  <a:lnTo>
                    <a:pt x="4176187" y="920755"/>
                  </a:lnTo>
                  <a:lnTo>
                    <a:pt x="4190817" y="914461"/>
                  </a:lnTo>
                  <a:close/>
                </a:path>
                <a:path w="4534534" h="5334000">
                  <a:moveTo>
                    <a:pt x="4190960" y="914400"/>
                  </a:moveTo>
                  <a:lnTo>
                    <a:pt x="4190791" y="914400"/>
                  </a:lnTo>
                  <a:lnTo>
                    <a:pt x="4190960" y="914400"/>
                  </a:lnTo>
                  <a:close/>
                </a:path>
                <a:path w="4534534" h="5334000">
                  <a:moveTo>
                    <a:pt x="4394498" y="895350"/>
                  </a:moveTo>
                  <a:lnTo>
                    <a:pt x="4380563" y="901484"/>
                  </a:lnTo>
                  <a:lnTo>
                    <a:pt x="4380695" y="901700"/>
                  </a:lnTo>
                  <a:lnTo>
                    <a:pt x="4394498" y="895350"/>
                  </a:lnTo>
                  <a:close/>
                </a:path>
                <a:path w="4534534" h="5334000">
                  <a:moveTo>
                    <a:pt x="4407732" y="889523"/>
                  </a:moveTo>
                  <a:lnTo>
                    <a:pt x="4394498" y="895350"/>
                  </a:lnTo>
                  <a:lnTo>
                    <a:pt x="4380695" y="901700"/>
                  </a:lnTo>
                  <a:lnTo>
                    <a:pt x="4394498" y="901700"/>
                  </a:lnTo>
                  <a:lnTo>
                    <a:pt x="4407732" y="889523"/>
                  </a:lnTo>
                  <a:close/>
                </a:path>
                <a:path w="4534534" h="5334000">
                  <a:moveTo>
                    <a:pt x="4408922" y="889000"/>
                  </a:moveTo>
                  <a:lnTo>
                    <a:pt x="4407732" y="889523"/>
                  </a:lnTo>
                  <a:lnTo>
                    <a:pt x="4394498" y="901700"/>
                  </a:lnTo>
                  <a:lnTo>
                    <a:pt x="4408922" y="889000"/>
                  </a:lnTo>
                  <a:close/>
                </a:path>
                <a:path w="4534534" h="5334000">
                  <a:moveTo>
                    <a:pt x="4361599" y="800137"/>
                  </a:moveTo>
                  <a:lnTo>
                    <a:pt x="4347775" y="812801"/>
                  </a:lnTo>
                  <a:lnTo>
                    <a:pt x="4333973" y="825500"/>
                  </a:lnTo>
                  <a:lnTo>
                    <a:pt x="4380563" y="901484"/>
                  </a:lnTo>
                  <a:lnTo>
                    <a:pt x="4394498" y="895350"/>
                  </a:lnTo>
                  <a:lnTo>
                    <a:pt x="4408301" y="889000"/>
                  </a:lnTo>
                  <a:lnTo>
                    <a:pt x="4361599" y="800137"/>
                  </a:lnTo>
                  <a:close/>
                </a:path>
                <a:path w="4534534" h="5334000">
                  <a:moveTo>
                    <a:pt x="4408922" y="889000"/>
                  </a:moveTo>
                  <a:lnTo>
                    <a:pt x="4408301" y="889000"/>
                  </a:lnTo>
                  <a:lnTo>
                    <a:pt x="4407732" y="889523"/>
                  </a:lnTo>
                  <a:lnTo>
                    <a:pt x="4408922" y="889000"/>
                  </a:lnTo>
                  <a:close/>
                </a:path>
                <a:path w="4534534" h="5334000">
                  <a:moveTo>
                    <a:pt x="2059253" y="863600"/>
                  </a:moveTo>
                  <a:lnTo>
                    <a:pt x="2073621" y="876300"/>
                  </a:lnTo>
                  <a:lnTo>
                    <a:pt x="2059545" y="863728"/>
                  </a:lnTo>
                  <a:lnTo>
                    <a:pt x="2059253" y="863600"/>
                  </a:lnTo>
                  <a:close/>
                </a:path>
                <a:path w="4534534" h="5334000">
                  <a:moveTo>
                    <a:pt x="2059545" y="863728"/>
                  </a:moveTo>
                  <a:lnTo>
                    <a:pt x="2073621" y="876300"/>
                  </a:lnTo>
                  <a:lnTo>
                    <a:pt x="2087842" y="876300"/>
                  </a:lnTo>
                  <a:lnTo>
                    <a:pt x="2059545" y="863728"/>
                  </a:lnTo>
                  <a:close/>
                </a:path>
                <a:path w="4534534" h="5334000">
                  <a:moveTo>
                    <a:pt x="2073614" y="869946"/>
                  </a:moveTo>
                  <a:lnTo>
                    <a:pt x="2087842" y="876300"/>
                  </a:lnTo>
                  <a:lnTo>
                    <a:pt x="2073614" y="869946"/>
                  </a:lnTo>
                  <a:close/>
                </a:path>
                <a:path w="4534534" h="5334000">
                  <a:moveTo>
                    <a:pt x="2087868" y="876246"/>
                  </a:moveTo>
                  <a:close/>
                </a:path>
                <a:path w="4534534" h="5334000">
                  <a:moveTo>
                    <a:pt x="2101223" y="774936"/>
                  </a:moveTo>
                  <a:lnTo>
                    <a:pt x="2059400" y="863600"/>
                  </a:lnTo>
                  <a:lnTo>
                    <a:pt x="2087868" y="876246"/>
                  </a:lnTo>
                  <a:lnTo>
                    <a:pt x="2129777" y="787400"/>
                  </a:lnTo>
                  <a:lnTo>
                    <a:pt x="2115556" y="781050"/>
                  </a:lnTo>
                  <a:lnTo>
                    <a:pt x="2101223" y="774936"/>
                  </a:lnTo>
                  <a:close/>
                </a:path>
                <a:path w="4534534" h="5334000">
                  <a:moveTo>
                    <a:pt x="2059400" y="863600"/>
                  </a:moveTo>
                  <a:lnTo>
                    <a:pt x="2059253" y="863600"/>
                  </a:lnTo>
                  <a:lnTo>
                    <a:pt x="2059545" y="863728"/>
                  </a:lnTo>
                  <a:lnTo>
                    <a:pt x="2059400" y="863600"/>
                  </a:lnTo>
                  <a:close/>
                </a:path>
                <a:path w="4534534" h="5334000">
                  <a:moveTo>
                    <a:pt x="4142190" y="819150"/>
                  </a:moveTo>
                  <a:lnTo>
                    <a:pt x="4127841" y="825323"/>
                  </a:lnTo>
                  <a:lnTo>
                    <a:pt x="4127924" y="825499"/>
                  </a:lnTo>
                  <a:lnTo>
                    <a:pt x="4142190" y="819150"/>
                  </a:lnTo>
                  <a:close/>
                </a:path>
                <a:path w="4534534" h="5334000">
                  <a:moveTo>
                    <a:pt x="4155995" y="813210"/>
                  </a:moveTo>
                  <a:lnTo>
                    <a:pt x="4142190" y="819150"/>
                  </a:lnTo>
                  <a:lnTo>
                    <a:pt x="4127924" y="825500"/>
                  </a:lnTo>
                  <a:lnTo>
                    <a:pt x="4142191" y="825499"/>
                  </a:lnTo>
                  <a:lnTo>
                    <a:pt x="4155995" y="813210"/>
                  </a:lnTo>
                  <a:close/>
                </a:path>
                <a:path w="4534534" h="5334000">
                  <a:moveTo>
                    <a:pt x="4156950" y="812800"/>
                  </a:moveTo>
                  <a:lnTo>
                    <a:pt x="4155995" y="813210"/>
                  </a:lnTo>
                  <a:lnTo>
                    <a:pt x="4142190" y="825500"/>
                  </a:lnTo>
                  <a:lnTo>
                    <a:pt x="4156950" y="812800"/>
                  </a:lnTo>
                  <a:close/>
                </a:path>
                <a:path w="4534534" h="5334000">
                  <a:moveTo>
                    <a:pt x="4156950" y="812800"/>
                  </a:moveTo>
                  <a:lnTo>
                    <a:pt x="4142190" y="825500"/>
                  </a:lnTo>
                  <a:lnTo>
                    <a:pt x="4161202" y="825500"/>
                  </a:lnTo>
                  <a:lnTo>
                    <a:pt x="4156950" y="812800"/>
                  </a:lnTo>
                  <a:close/>
                </a:path>
                <a:path w="4534534" h="5334000">
                  <a:moveTo>
                    <a:pt x="4347775" y="812801"/>
                  </a:moveTo>
                  <a:lnTo>
                    <a:pt x="4333911" y="825500"/>
                  </a:lnTo>
                  <a:lnTo>
                    <a:pt x="4347775" y="812801"/>
                  </a:lnTo>
                  <a:close/>
                </a:path>
                <a:path w="4534534" h="5334000">
                  <a:moveTo>
                    <a:pt x="4288314" y="736462"/>
                  </a:moveTo>
                  <a:lnTo>
                    <a:pt x="4288015" y="736600"/>
                  </a:lnTo>
                  <a:lnTo>
                    <a:pt x="4333911" y="825499"/>
                  </a:lnTo>
                  <a:lnTo>
                    <a:pt x="4347776" y="812800"/>
                  </a:lnTo>
                  <a:lnTo>
                    <a:pt x="4361538" y="800137"/>
                  </a:lnTo>
                  <a:lnTo>
                    <a:pt x="4323393" y="736600"/>
                  </a:lnTo>
                  <a:lnTo>
                    <a:pt x="4288392" y="736600"/>
                  </a:lnTo>
                  <a:lnTo>
                    <a:pt x="4288314" y="736462"/>
                  </a:lnTo>
                  <a:close/>
                </a:path>
                <a:path w="4534534" h="5334000">
                  <a:moveTo>
                    <a:pt x="4114852" y="723900"/>
                  </a:moveTo>
                  <a:lnTo>
                    <a:pt x="4100586" y="736600"/>
                  </a:lnTo>
                  <a:lnTo>
                    <a:pt x="4086319" y="736600"/>
                  </a:lnTo>
                  <a:lnTo>
                    <a:pt x="4127841" y="825323"/>
                  </a:lnTo>
                  <a:lnTo>
                    <a:pt x="4142190" y="819150"/>
                  </a:lnTo>
                  <a:lnTo>
                    <a:pt x="4156457" y="812800"/>
                  </a:lnTo>
                  <a:lnTo>
                    <a:pt x="4114852" y="723900"/>
                  </a:lnTo>
                  <a:close/>
                </a:path>
                <a:path w="4534534" h="5334000">
                  <a:moveTo>
                    <a:pt x="4156950" y="812800"/>
                  </a:moveTo>
                  <a:lnTo>
                    <a:pt x="4156456" y="812801"/>
                  </a:lnTo>
                  <a:lnTo>
                    <a:pt x="4155995" y="813210"/>
                  </a:lnTo>
                  <a:lnTo>
                    <a:pt x="4156950" y="812800"/>
                  </a:lnTo>
                  <a:close/>
                </a:path>
                <a:path w="4534534" h="5334000">
                  <a:moveTo>
                    <a:pt x="4361579" y="800100"/>
                  </a:moveTo>
                  <a:lnTo>
                    <a:pt x="4347776" y="812800"/>
                  </a:lnTo>
                  <a:lnTo>
                    <a:pt x="4361599" y="800137"/>
                  </a:lnTo>
                  <a:close/>
                </a:path>
                <a:path w="4534534" h="5334000">
                  <a:moveTo>
                    <a:pt x="4361640" y="800100"/>
                  </a:moveTo>
                  <a:close/>
                </a:path>
                <a:path w="4534534" h="5334000">
                  <a:moveTo>
                    <a:pt x="2134948" y="774700"/>
                  </a:moveTo>
                  <a:lnTo>
                    <a:pt x="2101335" y="774700"/>
                  </a:lnTo>
                  <a:lnTo>
                    <a:pt x="2115556" y="781050"/>
                  </a:lnTo>
                  <a:lnTo>
                    <a:pt x="2130444" y="787400"/>
                  </a:lnTo>
                  <a:lnTo>
                    <a:pt x="2134948" y="774700"/>
                  </a:lnTo>
                  <a:close/>
                </a:path>
                <a:path w="4534534" h="5334000">
                  <a:moveTo>
                    <a:pt x="2101335" y="774700"/>
                  </a:moveTo>
                  <a:lnTo>
                    <a:pt x="2101223" y="774936"/>
                  </a:lnTo>
                  <a:lnTo>
                    <a:pt x="2115556" y="781050"/>
                  </a:lnTo>
                  <a:lnTo>
                    <a:pt x="2101335" y="774700"/>
                  </a:lnTo>
                  <a:close/>
                </a:path>
                <a:path w="4534534" h="5334000">
                  <a:moveTo>
                    <a:pt x="2132201" y="685800"/>
                  </a:moveTo>
                  <a:lnTo>
                    <a:pt x="2100668" y="774700"/>
                  </a:lnTo>
                  <a:lnTo>
                    <a:pt x="2101223" y="774936"/>
                  </a:lnTo>
                  <a:lnTo>
                    <a:pt x="2101335" y="774700"/>
                  </a:lnTo>
                  <a:lnTo>
                    <a:pt x="2134948" y="774700"/>
                  </a:lnTo>
                  <a:lnTo>
                    <a:pt x="2161977" y="698500"/>
                  </a:lnTo>
                  <a:lnTo>
                    <a:pt x="2161100" y="698500"/>
                  </a:lnTo>
                  <a:lnTo>
                    <a:pt x="2147089" y="692150"/>
                  </a:lnTo>
                  <a:lnTo>
                    <a:pt x="2132201" y="685800"/>
                  </a:lnTo>
                  <a:close/>
                </a:path>
                <a:path w="4534534" h="5334000">
                  <a:moveTo>
                    <a:pt x="4086392" y="736567"/>
                  </a:moveTo>
                  <a:close/>
                </a:path>
                <a:path w="4534534" h="5334000">
                  <a:moveTo>
                    <a:pt x="4100586" y="730250"/>
                  </a:moveTo>
                  <a:lnTo>
                    <a:pt x="4086392" y="736567"/>
                  </a:lnTo>
                  <a:lnTo>
                    <a:pt x="4100586" y="730250"/>
                  </a:lnTo>
                  <a:close/>
                </a:path>
                <a:path w="4534534" h="5334000">
                  <a:moveTo>
                    <a:pt x="4114678" y="723977"/>
                  </a:moveTo>
                  <a:lnTo>
                    <a:pt x="4100586" y="730250"/>
                  </a:lnTo>
                  <a:lnTo>
                    <a:pt x="4086407" y="736600"/>
                  </a:lnTo>
                  <a:lnTo>
                    <a:pt x="4100586" y="736600"/>
                  </a:lnTo>
                  <a:lnTo>
                    <a:pt x="4114678" y="723977"/>
                  </a:lnTo>
                  <a:close/>
                </a:path>
                <a:path w="4534534" h="5334000">
                  <a:moveTo>
                    <a:pt x="4114852" y="723900"/>
                  </a:moveTo>
                  <a:lnTo>
                    <a:pt x="4114678" y="723977"/>
                  </a:lnTo>
                  <a:lnTo>
                    <a:pt x="4100586" y="736600"/>
                  </a:lnTo>
                  <a:lnTo>
                    <a:pt x="4114852" y="723900"/>
                  </a:lnTo>
                  <a:close/>
                </a:path>
                <a:path w="4534534" h="5334000">
                  <a:moveTo>
                    <a:pt x="4301879" y="730250"/>
                  </a:moveTo>
                  <a:lnTo>
                    <a:pt x="4288314" y="736462"/>
                  </a:lnTo>
                  <a:lnTo>
                    <a:pt x="4288392" y="736600"/>
                  </a:lnTo>
                  <a:lnTo>
                    <a:pt x="4301879" y="730250"/>
                  </a:lnTo>
                  <a:close/>
                </a:path>
                <a:path w="4534534" h="5334000">
                  <a:moveTo>
                    <a:pt x="4315744" y="723900"/>
                  </a:moveTo>
                  <a:lnTo>
                    <a:pt x="4301879" y="730250"/>
                  </a:lnTo>
                  <a:lnTo>
                    <a:pt x="4288392" y="736600"/>
                  </a:lnTo>
                  <a:lnTo>
                    <a:pt x="4323393" y="736600"/>
                  </a:lnTo>
                  <a:lnTo>
                    <a:pt x="4315744" y="723900"/>
                  </a:lnTo>
                  <a:close/>
                </a:path>
                <a:path w="4534534" h="5334000">
                  <a:moveTo>
                    <a:pt x="4071964" y="635000"/>
                  </a:moveTo>
                  <a:lnTo>
                    <a:pt x="4057785" y="647700"/>
                  </a:lnTo>
                  <a:lnTo>
                    <a:pt x="4043606" y="647700"/>
                  </a:lnTo>
                  <a:lnTo>
                    <a:pt x="4086392" y="736567"/>
                  </a:lnTo>
                  <a:lnTo>
                    <a:pt x="4100586" y="730250"/>
                  </a:lnTo>
                  <a:lnTo>
                    <a:pt x="4114764" y="723900"/>
                  </a:lnTo>
                  <a:lnTo>
                    <a:pt x="4078078" y="647700"/>
                  </a:lnTo>
                  <a:lnTo>
                    <a:pt x="4044164" y="647700"/>
                  </a:lnTo>
                  <a:lnTo>
                    <a:pt x="4044038" y="647506"/>
                  </a:lnTo>
                  <a:lnTo>
                    <a:pt x="4077985" y="647506"/>
                  </a:lnTo>
                  <a:lnTo>
                    <a:pt x="4071964" y="635000"/>
                  </a:lnTo>
                  <a:close/>
                </a:path>
                <a:path w="4534534" h="5334000">
                  <a:moveTo>
                    <a:pt x="4265381" y="635067"/>
                  </a:moveTo>
                  <a:lnTo>
                    <a:pt x="4251851" y="641351"/>
                  </a:lnTo>
                  <a:lnTo>
                    <a:pt x="4238368" y="647700"/>
                  </a:lnTo>
                  <a:lnTo>
                    <a:pt x="4288314" y="736462"/>
                  </a:lnTo>
                  <a:lnTo>
                    <a:pt x="4301879" y="730250"/>
                  </a:lnTo>
                  <a:lnTo>
                    <a:pt x="4315367" y="723900"/>
                  </a:lnTo>
                  <a:lnTo>
                    <a:pt x="4265381" y="635067"/>
                  </a:lnTo>
                  <a:close/>
                </a:path>
                <a:path w="4534534" h="5334000">
                  <a:moveTo>
                    <a:pt x="4114852" y="723900"/>
                  </a:moveTo>
                  <a:lnTo>
                    <a:pt x="4114678" y="723977"/>
                  </a:lnTo>
                  <a:lnTo>
                    <a:pt x="4114852" y="723900"/>
                  </a:lnTo>
                  <a:close/>
                </a:path>
                <a:path w="4534534" h="5334000">
                  <a:moveTo>
                    <a:pt x="2147089" y="692150"/>
                  </a:moveTo>
                  <a:lnTo>
                    <a:pt x="2161100" y="698500"/>
                  </a:lnTo>
                  <a:lnTo>
                    <a:pt x="2161254" y="698191"/>
                  </a:lnTo>
                  <a:lnTo>
                    <a:pt x="2147089" y="692150"/>
                  </a:lnTo>
                  <a:close/>
                </a:path>
                <a:path w="4534534" h="5334000">
                  <a:moveTo>
                    <a:pt x="2161254" y="698191"/>
                  </a:moveTo>
                  <a:lnTo>
                    <a:pt x="2161100" y="698500"/>
                  </a:lnTo>
                  <a:lnTo>
                    <a:pt x="2161977" y="698500"/>
                  </a:lnTo>
                  <a:lnTo>
                    <a:pt x="2161254" y="698191"/>
                  </a:lnTo>
                  <a:close/>
                </a:path>
                <a:path w="4534534" h="5334000">
                  <a:moveTo>
                    <a:pt x="2177407" y="596900"/>
                  </a:moveTo>
                  <a:lnTo>
                    <a:pt x="2133078" y="685800"/>
                  </a:lnTo>
                  <a:lnTo>
                    <a:pt x="2147089" y="692150"/>
                  </a:lnTo>
                  <a:lnTo>
                    <a:pt x="2161254" y="698191"/>
                  </a:lnTo>
                  <a:lnTo>
                    <a:pt x="2205428" y="609600"/>
                  </a:lnTo>
                  <a:lnTo>
                    <a:pt x="2177407" y="596900"/>
                  </a:lnTo>
                  <a:close/>
                </a:path>
                <a:path w="4534534" h="5334000">
                  <a:moveTo>
                    <a:pt x="4057781" y="641351"/>
                  </a:moveTo>
                  <a:lnTo>
                    <a:pt x="4044038" y="647506"/>
                  </a:lnTo>
                  <a:lnTo>
                    <a:pt x="4044164" y="647700"/>
                  </a:lnTo>
                  <a:lnTo>
                    <a:pt x="4057781" y="641351"/>
                  </a:lnTo>
                  <a:close/>
                </a:path>
                <a:path w="4534534" h="5334000">
                  <a:moveTo>
                    <a:pt x="4070890" y="635480"/>
                  </a:moveTo>
                  <a:lnTo>
                    <a:pt x="4057781" y="641351"/>
                  </a:lnTo>
                  <a:lnTo>
                    <a:pt x="4044164" y="647700"/>
                  </a:lnTo>
                  <a:lnTo>
                    <a:pt x="4057785" y="647700"/>
                  </a:lnTo>
                  <a:lnTo>
                    <a:pt x="4070890" y="635480"/>
                  </a:lnTo>
                  <a:close/>
                </a:path>
                <a:path w="4534534" h="5334000">
                  <a:moveTo>
                    <a:pt x="4071964" y="635000"/>
                  </a:moveTo>
                  <a:lnTo>
                    <a:pt x="4070890" y="635480"/>
                  </a:lnTo>
                  <a:lnTo>
                    <a:pt x="4057785" y="647700"/>
                  </a:lnTo>
                  <a:lnTo>
                    <a:pt x="4071964" y="635000"/>
                  </a:lnTo>
                  <a:close/>
                </a:path>
                <a:path w="4534534" h="5334000">
                  <a:moveTo>
                    <a:pt x="4190508" y="571082"/>
                  </a:moveTo>
                  <a:lnTo>
                    <a:pt x="4190058" y="571500"/>
                  </a:lnTo>
                  <a:lnTo>
                    <a:pt x="4238183" y="647700"/>
                  </a:lnTo>
                  <a:lnTo>
                    <a:pt x="4251856" y="641349"/>
                  </a:lnTo>
                  <a:lnTo>
                    <a:pt x="4265343" y="635000"/>
                  </a:lnTo>
                  <a:lnTo>
                    <a:pt x="4265527" y="635000"/>
                  </a:lnTo>
                  <a:lnTo>
                    <a:pt x="4231152" y="571500"/>
                  </a:lnTo>
                  <a:lnTo>
                    <a:pt x="4190767" y="571500"/>
                  </a:lnTo>
                  <a:lnTo>
                    <a:pt x="4190508" y="571082"/>
                  </a:lnTo>
                  <a:close/>
                </a:path>
                <a:path w="4534534" h="5334000">
                  <a:moveTo>
                    <a:pt x="4021877" y="546100"/>
                  </a:moveTo>
                  <a:lnTo>
                    <a:pt x="4008256" y="558800"/>
                  </a:lnTo>
                  <a:lnTo>
                    <a:pt x="3994960" y="571500"/>
                  </a:lnTo>
                  <a:lnTo>
                    <a:pt x="3994635" y="571500"/>
                  </a:lnTo>
                  <a:lnTo>
                    <a:pt x="4044038" y="647506"/>
                  </a:lnTo>
                  <a:lnTo>
                    <a:pt x="4057785" y="641349"/>
                  </a:lnTo>
                  <a:lnTo>
                    <a:pt x="4071406" y="635000"/>
                  </a:lnTo>
                  <a:lnTo>
                    <a:pt x="4036028" y="571500"/>
                  </a:lnTo>
                  <a:lnTo>
                    <a:pt x="3994960" y="571500"/>
                  </a:lnTo>
                  <a:lnTo>
                    <a:pt x="3994844" y="571305"/>
                  </a:lnTo>
                  <a:lnTo>
                    <a:pt x="4035920" y="571305"/>
                  </a:lnTo>
                  <a:lnTo>
                    <a:pt x="4021877" y="546100"/>
                  </a:lnTo>
                  <a:close/>
                </a:path>
                <a:path w="4534534" h="5334000">
                  <a:moveTo>
                    <a:pt x="4265343" y="635000"/>
                  </a:moveTo>
                  <a:lnTo>
                    <a:pt x="4251856" y="641349"/>
                  </a:lnTo>
                  <a:lnTo>
                    <a:pt x="4265381" y="635067"/>
                  </a:lnTo>
                  <a:close/>
                </a:path>
                <a:path w="4534534" h="5334000">
                  <a:moveTo>
                    <a:pt x="4071964" y="635000"/>
                  </a:moveTo>
                  <a:lnTo>
                    <a:pt x="4071406" y="635000"/>
                  </a:lnTo>
                  <a:lnTo>
                    <a:pt x="4070890" y="635480"/>
                  </a:lnTo>
                  <a:lnTo>
                    <a:pt x="4071964" y="635000"/>
                  </a:lnTo>
                  <a:close/>
                </a:path>
                <a:path w="4534534" h="5334000">
                  <a:moveTo>
                    <a:pt x="4265527" y="635000"/>
                  </a:moveTo>
                  <a:lnTo>
                    <a:pt x="4265343" y="635000"/>
                  </a:lnTo>
                  <a:lnTo>
                    <a:pt x="4265527" y="635000"/>
                  </a:lnTo>
                  <a:close/>
                </a:path>
                <a:path w="4534534" h="5334000">
                  <a:moveTo>
                    <a:pt x="2191418" y="603250"/>
                  </a:moveTo>
                  <a:lnTo>
                    <a:pt x="2205353" y="609600"/>
                  </a:lnTo>
                  <a:lnTo>
                    <a:pt x="2191418" y="603250"/>
                  </a:lnTo>
                  <a:close/>
                </a:path>
                <a:path w="4534534" h="5334000">
                  <a:moveTo>
                    <a:pt x="2205367" y="609572"/>
                  </a:moveTo>
                  <a:close/>
                </a:path>
                <a:path w="4534534" h="5334000">
                  <a:moveTo>
                    <a:pt x="2222677" y="508000"/>
                  </a:moveTo>
                  <a:lnTo>
                    <a:pt x="2177482" y="596900"/>
                  </a:lnTo>
                  <a:lnTo>
                    <a:pt x="2205367" y="609572"/>
                  </a:lnTo>
                  <a:lnTo>
                    <a:pt x="2250547" y="520700"/>
                  </a:lnTo>
                  <a:lnTo>
                    <a:pt x="2249728" y="520700"/>
                  </a:lnTo>
                  <a:lnTo>
                    <a:pt x="2236614" y="514350"/>
                  </a:lnTo>
                  <a:lnTo>
                    <a:pt x="2222677" y="508000"/>
                  </a:lnTo>
                  <a:close/>
                </a:path>
                <a:path w="4534534" h="5334000">
                  <a:moveTo>
                    <a:pt x="4008256" y="558800"/>
                  </a:moveTo>
                  <a:lnTo>
                    <a:pt x="3995084" y="571082"/>
                  </a:lnTo>
                  <a:lnTo>
                    <a:pt x="3994960" y="571500"/>
                  </a:lnTo>
                  <a:lnTo>
                    <a:pt x="4008256" y="558800"/>
                  </a:lnTo>
                  <a:close/>
                </a:path>
                <a:path w="4534534" h="5334000">
                  <a:moveTo>
                    <a:pt x="4203730" y="558800"/>
                  </a:moveTo>
                  <a:lnTo>
                    <a:pt x="4190508" y="571082"/>
                  </a:lnTo>
                  <a:lnTo>
                    <a:pt x="4190767" y="571500"/>
                  </a:lnTo>
                  <a:lnTo>
                    <a:pt x="4203730" y="558800"/>
                  </a:lnTo>
                  <a:close/>
                </a:path>
                <a:path w="4534534" h="5334000">
                  <a:moveTo>
                    <a:pt x="4217401" y="546100"/>
                  </a:moveTo>
                  <a:lnTo>
                    <a:pt x="4203730" y="558800"/>
                  </a:lnTo>
                  <a:lnTo>
                    <a:pt x="4190767" y="571500"/>
                  </a:lnTo>
                  <a:lnTo>
                    <a:pt x="4231152" y="571500"/>
                  </a:lnTo>
                  <a:lnTo>
                    <a:pt x="4217401" y="546100"/>
                  </a:lnTo>
                  <a:close/>
                </a:path>
                <a:path w="4534534" h="5334000">
                  <a:moveTo>
                    <a:pt x="3968640" y="469900"/>
                  </a:moveTo>
                  <a:lnTo>
                    <a:pt x="3955343" y="476250"/>
                  </a:lnTo>
                  <a:lnTo>
                    <a:pt x="3942249" y="482600"/>
                  </a:lnTo>
                  <a:lnTo>
                    <a:pt x="3942047" y="482600"/>
                  </a:lnTo>
                  <a:lnTo>
                    <a:pt x="3994844" y="571305"/>
                  </a:lnTo>
                  <a:lnTo>
                    <a:pt x="4008263" y="558793"/>
                  </a:lnTo>
                  <a:lnTo>
                    <a:pt x="4021553" y="546100"/>
                  </a:lnTo>
                  <a:lnTo>
                    <a:pt x="3977458" y="482600"/>
                  </a:lnTo>
                  <a:lnTo>
                    <a:pt x="3942249" y="482600"/>
                  </a:lnTo>
                  <a:lnTo>
                    <a:pt x="3977407" y="482525"/>
                  </a:lnTo>
                  <a:lnTo>
                    <a:pt x="3968640" y="469900"/>
                  </a:lnTo>
                  <a:close/>
                </a:path>
                <a:path w="4534534" h="5334000">
                  <a:moveTo>
                    <a:pt x="4136122" y="482336"/>
                  </a:moveTo>
                  <a:lnTo>
                    <a:pt x="4135584" y="482600"/>
                  </a:lnTo>
                  <a:lnTo>
                    <a:pt x="4190508" y="571082"/>
                  </a:lnTo>
                  <a:lnTo>
                    <a:pt x="4203730" y="558800"/>
                  </a:lnTo>
                  <a:lnTo>
                    <a:pt x="4216692" y="546100"/>
                  </a:lnTo>
                  <a:lnTo>
                    <a:pt x="4170706" y="482600"/>
                  </a:lnTo>
                  <a:lnTo>
                    <a:pt x="4136334" y="482600"/>
                  </a:lnTo>
                  <a:lnTo>
                    <a:pt x="4136122" y="482336"/>
                  </a:lnTo>
                  <a:close/>
                </a:path>
                <a:path w="4534534" h="5334000">
                  <a:moveTo>
                    <a:pt x="4217401" y="546100"/>
                  </a:moveTo>
                  <a:lnTo>
                    <a:pt x="4216692" y="546100"/>
                  </a:lnTo>
                  <a:lnTo>
                    <a:pt x="4203730" y="558799"/>
                  </a:lnTo>
                  <a:lnTo>
                    <a:pt x="4217401" y="546100"/>
                  </a:lnTo>
                  <a:close/>
                </a:path>
                <a:path w="4534534" h="5334000">
                  <a:moveTo>
                    <a:pt x="4021877" y="546100"/>
                  </a:moveTo>
                  <a:lnTo>
                    <a:pt x="4021553" y="546100"/>
                  </a:lnTo>
                  <a:lnTo>
                    <a:pt x="4008263" y="558793"/>
                  </a:lnTo>
                  <a:lnTo>
                    <a:pt x="4021877" y="546100"/>
                  </a:lnTo>
                  <a:close/>
                </a:path>
                <a:path w="4534534" h="5334000">
                  <a:moveTo>
                    <a:pt x="2236614" y="514350"/>
                  </a:moveTo>
                  <a:lnTo>
                    <a:pt x="2249728" y="520700"/>
                  </a:lnTo>
                  <a:lnTo>
                    <a:pt x="2249928" y="520417"/>
                  </a:lnTo>
                  <a:lnTo>
                    <a:pt x="2236614" y="514350"/>
                  </a:lnTo>
                  <a:close/>
                </a:path>
                <a:path w="4534534" h="5334000">
                  <a:moveTo>
                    <a:pt x="2249928" y="520417"/>
                  </a:moveTo>
                  <a:lnTo>
                    <a:pt x="2249728" y="520700"/>
                  </a:lnTo>
                  <a:lnTo>
                    <a:pt x="2250547" y="520700"/>
                  </a:lnTo>
                  <a:lnTo>
                    <a:pt x="2249928" y="520417"/>
                  </a:lnTo>
                  <a:close/>
                </a:path>
                <a:path w="4534534" h="5334000">
                  <a:moveTo>
                    <a:pt x="2277442" y="419100"/>
                  </a:moveTo>
                  <a:lnTo>
                    <a:pt x="2223496" y="508000"/>
                  </a:lnTo>
                  <a:lnTo>
                    <a:pt x="2236614" y="514350"/>
                  </a:lnTo>
                  <a:lnTo>
                    <a:pt x="2249928" y="520417"/>
                  </a:lnTo>
                  <a:lnTo>
                    <a:pt x="2303674" y="444500"/>
                  </a:lnTo>
                  <a:lnTo>
                    <a:pt x="2302545" y="444500"/>
                  </a:lnTo>
                  <a:lnTo>
                    <a:pt x="2290558" y="431799"/>
                  </a:lnTo>
                  <a:lnTo>
                    <a:pt x="2277442" y="419100"/>
                  </a:lnTo>
                  <a:close/>
                </a:path>
                <a:path w="4534534" h="5334000">
                  <a:moveTo>
                    <a:pt x="3955343" y="476250"/>
                  </a:moveTo>
                  <a:lnTo>
                    <a:pt x="3942202" y="482525"/>
                  </a:lnTo>
                  <a:lnTo>
                    <a:pt x="3955343" y="476250"/>
                  </a:lnTo>
                  <a:close/>
                </a:path>
                <a:path w="4534534" h="5334000">
                  <a:moveTo>
                    <a:pt x="4148546" y="476250"/>
                  </a:moveTo>
                  <a:lnTo>
                    <a:pt x="4136122" y="482336"/>
                  </a:lnTo>
                  <a:lnTo>
                    <a:pt x="4136334" y="482600"/>
                  </a:lnTo>
                  <a:lnTo>
                    <a:pt x="4148546" y="476250"/>
                  </a:lnTo>
                  <a:close/>
                </a:path>
                <a:path w="4534534" h="5334000">
                  <a:moveTo>
                    <a:pt x="4160090" y="470594"/>
                  </a:moveTo>
                  <a:lnTo>
                    <a:pt x="4148546" y="476250"/>
                  </a:lnTo>
                  <a:lnTo>
                    <a:pt x="4136334" y="482600"/>
                  </a:lnTo>
                  <a:lnTo>
                    <a:pt x="4148546" y="482600"/>
                  </a:lnTo>
                  <a:lnTo>
                    <a:pt x="4160090" y="470594"/>
                  </a:lnTo>
                  <a:close/>
                </a:path>
                <a:path w="4534534" h="5334000">
                  <a:moveTo>
                    <a:pt x="4161509" y="469900"/>
                  </a:moveTo>
                  <a:lnTo>
                    <a:pt x="4160090" y="470594"/>
                  </a:lnTo>
                  <a:lnTo>
                    <a:pt x="4148546" y="482600"/>
                  </a:lnTo>
                  <a:lnTo>
                    <a:pt x="4161509" y="469900"/>
                  </a:lnTo>
                  <a:close/>
                </a:path>
                <a:path w="4534534" h="5334000">
                  <a:moveTo>
                    <a:pt x="4161509" y="469900"/>
                  </a:moveTo>
                  <a:lnTo>
                    <a:pt x="4148546" y="482600"/>
                  </a:lnTo>
                  <a:lnTo>
                    <a:pt x="4170706" y="482600"/>
                  </a:lnTo>
                  <a:lnTo>
                    <a:pt x="4161509" y="469900"/>
                  </a:lnTo>
                  <a:close/>
                </a:path>
                <a:path w="4534534" h="5334000">
                  <a:moveTo>
                    <a:pt x="3913378" y="381000"/>
                  </a:moveTo>
                  <a:lnTo>
                    <a:pt x="3887189" y="393700"/>
                  </a:lnTo>
                  <a:lnTo>
                    <a:pt x="3942202" y="482525"/>
                  </a:lnTo>
                  <a:lnTo>
                    <a:pt x="3955343" y="476250"/>
                  </a:lnTo>
                  <a:lnTo>
                    <a:pt x="3968438" y="469900"/>
                  </a:lnTo>
                  <a:lnTo>
                    <a:pt x="3913378" y="381000"/>
                  </a:lnTo>
                  <a:close/>
                </a:path>
                <a:path w="4534534" h="5334000">
                  <a:moveTo>
                    <a:pt x="4099302" y="393700"/>
                  </a:moveTo>
                  <a:lnTo>
                    <a:pt x="4087090" y="406400"/>
                  </a:lnTo>
                  <a:lnTo>
                    <a:pt x="4074878" y="406400"/>
                  </a:lnTo>
                  <a:lnTo>
                    <a:pt x="4136122" y="482336"/>
                  </a:lnTo>
                  <a:lnTo>
                    <a:pt x="4148546" y="476250"/>
                  </a:lnTo>
                  <a:lnTo>
                    <a:pt x="4160758" y="469900"/>
                  </a:lnTo>
                  <a:lnTo>
                    <a:pt x="4109545" y="406400"/>
                  </a:lnTo>
                  <a:lnTo>
                    <a:pt x="4075093" y="406400"/>
                  </a:lnTo>
                  <a:lnTo>
                    <a:pt x="4109485" y="406326"/>
                  </a:lnTo>
                  <a:lnTo>
                    <a:pt x="4099302" y="393700"/>
                  </a:lnTo>
                  <a:close/>
                </a:path>
                <a:path w="4534534" h="5334000">
                  <a:moveTo>
                    <a:pt x="4161509" y="469900"/>
                  </a:moveTo>
                  <a:lnTo>
                    <a:pt x="4160758" y="469900"/>
                  </a:lnTo>
                  <a:lnTo>
                    <a:pt x="4160090" y="470594"/>
                  </a:lnTo>
                  <a:lnTo>
                    <a:pt x="4161509" y="469900"/>
                  </a:lnTo>
                  <a:close/>
                </a:path>
                <a:path w="4534534" h="5334000">
                  <a:moveTo>
                    <a:pt x="2290558" y="431800"/>
                  </a:moveTo>
                  <a:lnTo>
                    <a:pt x="2302545" y="444500"/>
                  </a:lnTo>
                  <a:lnTo>
                    <a:pt x="2303048" y="443894"/>
                  </a:lnTo>
                  <a:lnTo>
                    <a:pt x="2290558" y="431800"/>
                  </a:lnTo>
                  <a:close/>
                </a:path>
                <a:path w="4534534" h="5334000">
                  <a:moveTo>
                    <a:pt x="2303048" y="443894"/>
                  </a:moveTo>
                  <a:lnTo>
                    <a:pt x="2302545" y="444500"/>
                  </a:lnTo>
                  <a:lnTo>
                    <a:pt x="2303674" y="444500"/>
                  </a:lnTo>
                  <a:lnTo>
                    <a:pt x="2303048" y="443894"/>
                  </a:lnTo>
                  <a:close/>
                </a:path>
                <a:path w="4534534" h="5334000">
                  <a:moveTo>
                    <a:pt x="2341926" y="342900"/>
                  </a:moveTo>
                  <a:lnTo>
                    <a:pt x="2278571" y="419100"/>
                  </a:lnTo>
                  <a:lnTo>
                    <a:pt x="2290558" y="431800"/>
                  </a:lnTo>
                  <a:lnTo>
                    <a:pt x="2303048" y="443894"/>
                  </a:lnTo>
                  <a:lnTo>
                    <a:pt x="2365900" y="368300"/>
                  </a:lnTo>
                  <a:lnTo>
                    <a:pt x="2364424" y="368300"/>
                  </a:lnTo>
                  <a:lnTo>
                    <a:pt x="2353912" y="355599"/>
                  </a:lnTo>
                  <a:lnTo>
                    <a:pt x="2341926" y="342900"/>
                  </a:lnTo>
                  <a:close/>
                </a:path>
                <a:path w="4534534" h="5334000">
                  <a:moveTo>
                    <a:pt x="2290558" y="431799"/>
                  </a:moveTo>
                  <a:close/>
                </a:path>
                <a:path w="4534534" h="5334000">
                  <a:moveTo>
                    <a:pt x="2278571" y="419100"/>
                  </a:moveTo>
                  <a:lnTo>
                    <a:pt x="2277442" y="419100"/>
                  </a:lnTo>
                  <a:lnTo>
                    <a:pt x="2290558" y="431799"/>
                  </a:lnTo>
                  <a:lnTo>
                    <a:pt x="2278571" y="419100"/>
                  </a:lnTo>
                  <a:close/>
                </a:path>
                <a:path w="4534534" h="5334000">
                  <a:moveTo>
                    <a:pt x="4087090" y="400050"/>
                  </a:moveTo>
                  <a:lnTo>
                    <a:pt x="4075020" y="406326"/>
                  </a:lnTo>
                  <a:lnTo>
                    <a:pt x="4087090" y="400050"/>
                  </a:lnTo>
                  <a:close/>
                </a:path>
                <a:path w="4534534" h="5334000">
                  <a:moveTo>
                    <a:pt x="4098879" y="393919"/>
                  </a:moveTo>
                  <a:lnTo>
                    <a:pt x="4075093" y="406400"/>
                  </a:lnTo>
                  <a:lnTo>
                    <a:pt x="4087090" y="406400"/>
                  </a:lnTo>
                  <a:lnTo>
                    <a:pt x="4098879" y="393919"/>
                  </a:lnTo>
                  <a:close/>
                </a:path>
                <a:path w="4534534" h="5334000">
                  <a:moveTo>
                    <a:pt x="4099302" y="393700"/>
                  </a:moveTo>
                  <a:lnTo>
                    <a:pt x="4098879" y="393919"/>
                  </a:lnTo>
                  <a:lnTo>
                    <a:pt x="4087090" y="406400"/>
                  </a:lnTo>
                  <a:lnTo>
                    <a:pt x="4099302" y="393700"/>
                  </a:lnTo>
                  <a:close/>
                </a:path>
                <a:path w="4534534" h="5334000">
                  <a:moveTo>
                    <a:pt x="4036103" y="317500"/>
                  </a:moveTo>
                  <a:lnTo>
                    <a:pt x="4024106" y="330200"/>
                  </a:lnTo>
                  <a:lnTo>
                    <a:pt x="4012228" y="342900"/>
                  </a:lnTo>
                  <a:lnTo>
                    <a:pt x="4075020" y="406326"/>
                  </a:lnTo>
                  <a:lnTo>
                    <a:pt x="4099087" y="393700"/>
                  </a:lnTo>
                  <a:lnTo>
                    <a:pt x="4036103" y="317500"/>
                  </a:lnTo>
                  <a:close/>
                </a:path>
                <a:path w="4534534" h="5334000">
                  <a:moveTo>
                    <a:pt x="4099302" y="393700"/>
                  </a:moveTo>
                  <a:lnTo>
                    <a:pt x="4099087" y="393700"/>
                  </a:lnTo>
                  <a:lnTo>
                    <a:pt x="4098879" y="393919"/>
                  </a:lnTo>
                  <a:lnTo>
                    <a:pt x="4099302" y="393700"/>
                  </a:lnTo>
                  <a:close/>
                </a:path>
                <a:path w="4534534" h="5334000">
                  <a:moveTo>
                    <a:pt x="2353913" y="355600"/>
                  </a:moveTo>
                  <a:lnTo>
                    <a:pt x="2364424" y="368300"/>
                  </a:lnTo>
                  <a:lnTo>
                    <a:pt x="2365233" y="367593"/>
                  </a:lnTo>
                  <a:lnTo>
                    <a:pt x="2353913" y="355600"/>
                  </a:lnTo>
                  <a:close/>
                </a:path>
                <a:path w="4534534" h="5334000">
                  <a:moveTo>
                    <a:pt x="2365233" y="367593"/>
                  </a:moveTo>
                  <a:lnTo>
                    <a:pt x="2364424" y="368300"/>
                  </a:lnTo>
                  <a:lnTo>
                    <a:pt x="2365900" y="368300"/>
                  </a:lnTo>
                  <a:lnTo>
                    <a:pt x="2365233" y="367593"/>
                  </a:lnTo>
                  <a:close/>
                </a:path>
                <a:path w="4534534" h="5334000">
                  <a:moveTo>
                    <a:pt x="2416126" y="279400"/>
                  </a:moveTo>
                  <a:lnTo>
                    <a:pt x="2343402" y="342900"/>
                  </a:lnTo>
                  <a:lnTo>
                    <a:pt x="2353913" y="355600"/>
                  </a:lnTo>
                  <a:lnTo>
                    <a:pt x="2365233" y="367593"/>
                  </a:lnTo>
                  <a:lnTo>
                    <a:pt x="2437149" y="304800"/>
                  </a:lnTo>
                  <a:lnTo>
                    <a:pt x="2436236" y="304800"/>
                  </a:lnTo>
                  <a:lnTo>
                    <a:pt x="2426638" y="292100"/>
                  </a:lnTo>
                  <a:lnTo>
                    <a:pt x="2416126" y="279400"/>
                  </a:lnTo>
                  <a:close/>
                </a:path>
                <a:path w="4534534" h="5334000">
                  <a:moveTo>
                    <a:pt x="2353912" y="355599"/>
                  </a:moveTo>
                  <a:close/>
                </a:path>
                <a:path w="4534534" h="5334000">
                  <a:moveTo>
                    <a:pt x="2353913" y="355599"/>
                  </a:moveTo>
                  <a:close/>
                </a:path>
                <a:path w="4534534" h="5334000">
                  <a:moveTo>
                    <a:pt x="2343402" y="342900"/>
                  </a:moveTo>
                  <a:lnTo>
                    <a:pt x="2341926" y="342900"/>
                  </a:lnTo>
                  <a:lnTo>
                    <a:pt x="2353912" y="355599"/>
                  </a:lnTo>
                  <a:lnTo>
                    <a:pt x="2343402" y="342900"/>
                  </a:lnTo>
                  <a:close/>
                </a:path>
                <a:path w="4534534" h="5334000">
                  <a:moveTo>
                    <a:pt x="4012172" y="342833"/>
                  </a:moveTo>
                  <a:close/>
                </a:path>
                <a:path w="4534534" h="5334000">
                  <a:moveTo>
                    <a:pt x="4024106" y="330199"/>
                  </a:moveTo>
                  <a:lnTo>
                    <a:pt x="4012172" y="342833"/>
                  </a:lnTo>
                  <a:lnTo>
                    <a:pt x="4024106" y="330199"/>
                  </a:lnTo>
                  <a:close/>
                </a:path>
                <a:path w="4534534" h="5334000">
                  <a:moveTo>
                    <a:pt x="3971927" y="241300"/>
                  </a:moveTo>
                  <a:lnTo>
                    <a:pt x="3960048" y="254000"/>
                  </a:lnTo>
                  <a:lnTo>
                    <a:pt x="3949667" y="266700"/>
                  </a:lnTo>
                  <a:lnTo>
                    <a:pt x="3948170" y="266700"/>
                  </a:lnTo>
                  <a:lnTo>
                    <a:pt x="4012172" y="342833"/>
                  </a:lnTo>
                  <a:lnTo>
                    <a:pt x="4024106" y="330199"/>
                  </a:lnTo>
                  <a:lnTo>
                    <a:pt x="4035984" y="317500"/>
                  </a:lnTo>
                  <a:lnTo>
                    <a:pt x="3993279" y="266700"/>
                  </a:lnTo>
                  <a:lnTo>
                    <a:pt x="3949667" y="266700"/>
                  </a:lnTo>
                  <a:lnTo>
                    <a:pt x="3948839" y="265984"/>
                  </a:lnTo>
                  <a:lnTo>
                    <a:pt x="3992678" y="265984"/>
                  </a:lnTo>
                  <a:lnTo>
                    <a:pt x="3971927" y="241300"/>
                  </a:lnTo>
                  <a:close/>
                </a:path>
                <a:path w="4534534" h="5334000">
                  <a:moveTo>
                    <a:pt x="4036103" y="317500"/>
                  </a:moveTo>
                  <a:lnTo>
                    <a:pt x="4024106" y="330199"/>
                  </a:lnTo>
                  <a:lnTo>
                    <a:pt x="4036103" y="317500"/>
                  </a:lnTo>
                  <a:close/>
                </a:path>
                <a:path w="4534534" h="5334000">
                  <a:moveTo>
                    <a:pt x="2426638" y="292100"/>
                  </a:moveTo>
                  <a:lnTo>
                    <a:pt x="2436236" y="304800"/>
                  </a:lnTo>
                  <a:lnTo>
                    <a:pt x="2436779" y="304353"/>
                  </a:lnTo>
                  <a:lnTo>
                    <a:pt x="2426638" y="292100"/>
                  </a:lnTo>
                  <a:close/>
                </a:path>
                <a:path w="4534534" h="5334000">
                  <a:moveTo>
                    <a:pt x="2436779" y="304353"/>
                  </a:moveTo>
                  <a:lnTo>
                    <a:pt x="2436236" y="304800"/>
                  </a:lnTo>
                  <a:lnTo>
                    <a:pt x="2437149" y="304800"/>
                  </a:lnTo>
                  <a:lnTo>
                    <a:pt x="2436779" y="304353"/>
                  </a:lnTo>
                  <a:close/>
                </a:path>
                <a:path w="4534534" h="5334000">
                  <a:moveTo>
                    <a:pt x="2494180" y="215900"/>
                  </a:moveTo>
                  <a:lnTo>
                    <a:pt x="2417039" y="279400"/>
                  </a:lnTo>
                  <a:lnTo>
                    <a:pt x="2426638" y="292100"/>
                  </a:lnTo>
                  <a:lnTo>
                    <a:pt x="2436779" y="304353"/>
                  </a:lnTo>
                  <a:lnTo>
                    <a:pt x="2513377" y="241300"/>
                  </a:lnTo>
                  <a:lnTo>
                    <a:pt x="2512970" y="241300"/>
                  </a:lnTo>
                  <a:lnTo>
                    <a:pt x="2503779" y="228600"/>
                  </a:lnTo>
                  <a:lnTo>
                    <a:pt x="2494180" y="215900"/>
                  </a:lnTo>
                  <a:close/>
                </a:path>
                <a:path w="4534534" h="5334000">
                  <a:moveTo>
                    <a:pt x="2417039" y="279400"/>
                  </a:moveTo>
                  <a:lnTo>
                    <a:pt x="2416126" y="279400"/>
                  </a:lnTo>
                  <a:lnTo>
                    <a:pt x="2426638" y="292100"/>
                  </a:lnTo>
                  <a:lnTo>
                    <a:pt x="2417039" y="279400"/>
                  </a:lnTo>
                  <a:close/>
                </a:path>
                <a:path w="4534534" h="5334000">
                  <a:moveTo>
                    <a:pt x="3960048" y="253999"/>
                  </a:moveTo>
                  <a:lnTo>
                    <a:pt x="3948839" y="265984"/>
                  </a:lnTo>
                  <a:lnTo>
                    <a:pt x="3949667" y="266700"/>
                  </a:lnTo>
                  <a:lnTo>
                    <a:pt x="3960048" y="253999"/>
                  </a:lnTo>
                  <a:close/>
                </a:path>
                <a:path w="4534534" h="5334000">
                  <a:moveTo>
                    <a:pt x="3896963" y="177800"/>
                  </a:moveTo>
                  <a:lnTo>
                    <a:pt x="3886581" y="190500"/>
                  </a:lnTo>
                  <a:lnTo>
                    <a:pt x="3877532" y="203200"/>
                  </a:lnTo>
                  <a:lnTo>
                    <a:pt x="3876198" y="203200"/>
                  </a:lnTo>
                  <a:lnTo>
                    <a:pt x="3948839" y="265984"/>
                  </a:lnTo>
                  <a:lnTo>
                    <a:pt x="3960048" y="254000"/>
                  </a:lnTo>
                  <a:lnTo>
                    <a:pt x="3970430" y="241300"/>
                  </a:lnTo>
                  <a:lnTo>
                    <a:pt x="3926350" y="203200"/>
                  </a:lnTo>
                  <a:lnTo>
                    <a:pt x="3877532" y="203200"/>
                  </a:lnTo>
                  <a:lnTo>
                    <a:pt x="3876723" y="202558"/>
                  </a:lnTo>
                  <a:lnTo>
                    <a:pt x="3925607" y="202558"/>
                  </a:lnTo>
                  <a:lnTo>
                    <a:pt x="3896963" y="177800"/>
                  </a:lnTo>
                  <a:close/>
                </a:path>
                <a:path w="4534534" h="5334000">
                  <a:moveTo>
                    <a:pt x="3971927" y="241300"/>
                  </a:moveTo>
                  <a:lnTo>
                    <a:pt x="3970430" y="241300"/>
                  </a:lnTo>
                  <a:lnTo>
                    <a:pt x="3960050" y="253998"/>
                  </a:lnTo>
                  <a:lnTo>
                    <a:pt x="3971927" y="241300"/>
                  </a:lnTo>
                  <a:close/>
                </a:path>
                <a:path w="4534534" h="5334000">
                  <a:moveTo>
                    <a:pt x="2503779" y="228600"/>
                  </a:moveTo>
                  <a:lnTo>
                    <a:pt x="2512970" y="241300"/>
                  </a:lnTo>
                  <a:lnTo>
                    <a:pt x="2513245" y="241124"/>
                  </a:lnTo>
                  <a:lnTo>
                    <a:pt x="2503779" y="228600"/>
                  </a:lnTo>
                  <a:close/>
                </a:path>
                <a:path w="4534534" h="5334000">
                  <a:moveTo>
                    <a:pt x="2513245" y="241124"/>
                  </a:moveTo>
                  <a:lnTo>
                    <a:pt x="2512970" y="241300"/>
                  </a:lnTo>
                  <a:lnTo>
                    <a:pt x="2513377" y="241300"/>
                  </a:lnTo>
                  <a:lnTo>
                    <a:pt x="2513245" y="241124"/>
                  </a:lnTo>
                  <a:close/>
                </a:path>
                <a:path w="4534534" h="5334000">
                  <a:moveTo>
                    <a:pt x="2574081" y="165100"/>
                  </a:moveTo>
                  <a:lnTo>
                    <a:pt x="2494587" y="215900"/>
                  </a:lnTo>
                  <a:lnTo>
                    <a:pt x="2503779" y="228600"/>
                  </a:lnTo>
                  <a:lnTo>
                    <a:pt x="2513245" y="241124"/>
                  </a:lnTo>
                  <a:lnTo>
                    <a:pt x="2592464" y="190500"/>
                  </a:lnTo>
                  <a:lnTo>
                    <a:pt x="2589100" y="190498"/>
                  </a:lnTo>
                  <a:lnTo>
                    <a:pt x="2583272" y="177799"/>
                  </a:lnTo>
                  <a:lnTo>
                    <a:pt x="2574081" y="165100"/>
                  </a:lnTo>
                  <a:close/>
                </a:path>
                <a:path w="4534534" h="5334000">
                  <a:moveTo>
                    <a:pt x="2494587" y="215900"/>
                  </a:moveTo>
                  <a:lnTo>
                    <a:pt x="2494180" y="215900"/>
                  </a:lnTo>
                  <a:lnTo>
                    <a:pt x="2503779" y="228600"/>
                  </a:lnTo>
                  <a:lnTo>
                    <a:pt x="2494587" y="215900"/>
                  </a:lnTo>
                  <a:close/>
                </a:path>
                <a:path w="4534534" h="5334000">
                  <a:moveTo>
                    <a:pt x="3886581" y="190500"/>
                  </a:moveTo>
                  <a:lnTo>
                    <a:pt x="3876723" y="202558"/>
                  </a:lnTo>
                  <a:lnTo>
                    <a:pt x="3877532" y="203200"/>
                  </a:lnTo>
                  <a:lnTo>
                    <a:pt x="3886581" y="190500"/>
                  </a:lnTo>
                  <a:close/>
                </a:path>
                <a:path w="4534534" h="5334000">
                  <a:moveTo>
                    <a:pt x="3797717" y="139455"/>
                  </a:moveTo>
                  <a:lnTo>
                    <a:pt x="3797543" y="139700"/>
                  </a:lnTo>
                  <a:lnTo>
                    <a:pt x="3876723" y="202558"/>
                  </a:lnTo>
                  <a:lnTo>
                    <a:pt x="3886582" y="190498"/>
                  </a:lnTo>
                  <a:lnTo>
                    <a:pt x="3895629" y="177799"/>
                  </a:lnTo>
                  <a:lnTo>
                    <a:pt x="3847636" y="139700"/>
                  </a:lnTo>
                  <a:lnTo>
                    <a:pt x="3798110" y="139697"/>
                  </a:lnTo>
                  <a:lnTo>
                    <a:pt x="3797717" y="139455"/>
                  </a:lnTo>
                  <a:close/>
                </a:path>
                <a:path w="4534534" h="5334000">
                  <a:moveTo>
                    <a:pt x="2583272" y="177800"/>
                  </a:moveTo>
                  <a:lnTo>
                    <a:pt x="2589104" y="190498"/>
                  </a:lnTo>
                  <a:lnTo>
                    <a:pt x="2591682" y="189420"/>
                  </a:lnTo>
                  <a:lnTo>
                    <a:pt x="2583272" y="177800"/>
                  </a:lnTo>
                  <a:close/>
                </a:path>
                <a:path w="4534534" h="5334000">
                  <a:moveTo>
                    <a:pt x="2591682" y="189420"/>
                  </a:moveTo>
                  <a:lnTo>
                    <a:pt x="2589101" y="190500"/>
                  </a:lnTo>
                  <a:lnTo>
                    <a:pt x="2592464" y="190500"/>
                  </a:lnTo>
                  <a:lnTo>
                    <a:pt x="2591682" y="189420"/>
                  </a:lnTo>
                  <a:close/>
                </a:path>
                <a:path w="4534534" h="5334000">
                  <a:moveTo>
                    <a:pt x="3896963" y="177800"/>
                  </a:moveTo>
                  <a:lnTo>
                    <a:pt x="3895629" y="177800"/>
                  </a:lnTo>
                  <a:lnTo>
                    <a:pt x="3886582" y="190498"/>
                  </a:lnTo>
                  <a:lnTo>
                    <a:pt x="3896963" y="177800"/>
                  </a:lnTo>
                  <a:close/>
                </a:path>
                <a:path w="4534534" h="5334000">
                  <a:moveTo>
                    <a:pt x="2668229" y="127128"/>
                  </a:moveTo>
                  <a:lnTo>
                    <a:pt x="2577444" y="165100"/>
                  </a:lnTo>
                  <a:lnTo>
                    <a:pt x="2583272" y="177800"/>
                  </a:lnTo>
                  <a:lnTo>
                    <a:pt x="2591682" y="189420"/>
                  </a:lnTo>
                  <a:lnTo>
                    <a:pt x="2680193" y="152400"/>
                  </a:lnTo>
                  <a:lnTo>
                    <a:pt x="2674245" y="139455"/>
                  </a:lnTo>
                  <a:lnTo>
                    <a:pt x="2668229" y="127128"/>
                  </a:lnTo>
                  <a:close/>
                </a:path>
                <a:path w="4534534" h="5334000">
                  <a:moveTo>
                    <a:pt x="2583272" y="177799"/>
                  </a:moveTo>
                  <a:close/>
                </a:path>
                <a:path w="4534534" h="5334000">
                  <a:moveTo>
                    <a:pt x="2577444" y="165100"/>
                  </a:moveTo>
                  <a:lnTo>
                    <a:pt x="2574081" y="165100"/>
                  </a:lnTo>
                  <a:lnTo>
                    <a:pt x="2583272" y="177799"/>
                  </a:lnTo>
                  <a:lnTo>
                    <a:pt x="2577444" y="165100"/>
                  </a:lnTo>
                  <a:close/>
                </a:path>
                <a:path w="4534534" h="5334000">
                  <a:moveTo>
                    <a:pt x="2674364" y="139700"/>
                  </a:moveTo>
                  <a:lnTo>
                    <a:pt x="2680193" y="152400"/>
                  </a:lnTo>
                  <a:lnTo>
                    <a:pt x="2680563" y="152400"/>
                  </a:lnTo>
                  <a:lnTo>
                    <a:pt x="2674364" y="139700"/>
                  </a:lnTo>
                  <a:close/>
                </a:path>
                <a:path w="4534534" h="5334000">
                  <a:moveTo>
                    <a:pt x="2740465" y="127000"/>
                  </a:moveTo>
                  <a:lnTo>
                    <a:pt x="2668536" y="127000"/>
                  </a:lnTo>
                  <a:lnTo>
                    <a:pt x="2674364" y="139700"/>
                  </a:lnTo>
                  <a:lnTo>
                    <a:pt x="2680563" y="152400"/>
                  </a:lnTo>
                  <a:lnTo>
                    <a:pt x="2740465" y="127000"/>
                  </a:lnTo>
                  <a:close/>
                </a:path>
                <a:path w="4534534" h="5334000">
                  <a:moveTo>
                    <a:pt x="3806592" y="127000"/>
                  </a:moveTo>
                  <a:lnTo>
                    <a:pt x="3797717" y="139455"/>
                  </a:lnTo>
                  <a:lnTo>
                    <a:pt x="3798116" y="139697"/>
                  </a:lnTo>
                  <a:lnTo>
                    <a:pt x="3806592" y="127000"/>
                  </a:lnTo>
                  <a:close/>
                </a:path>
                <a:path w="4534534" h="5334000">
                  <a:moveTo>
                    <a:pt x="3815640" y="114300"/>
                  </a:moveTo>
                  <a:lnTo>
                    <a:pt x="3806506" y="127128"/>
                  </a:lnTo>
                  <a:lnTo>
                    <a:pt x="3798114" y="139700"/>
                  </a:lnTo>
                  <a:lnTo>
                    <a:pt x="3847636" y="139700"/>
                  </a:lnTo>
                  <a:lnTo>
                    <a:pt x="3815640" y="114300"/>
                  </a:lnTo>
                  <a:close/>
                </a:path>
                <a:path w="4534534" h="5334000">
                  <a:moveTo>
                    <a:pt x="2668536" y="127000"/>
                  </a:moveTo>
                  <a:lnTo>
                    <a:pt x="2668229" y="127128"/>
                  </a:lnTo>
                  <a:lnTo>
                    <a:pt x="2674363" y="139697"/>
                  </a:lnTo>
                  <a:lnTo>
                    <a:pt x="2668536" y="127000"/>
                  </a:lnTo>
                  <a:close/>
                </a:path>
                <a:path w="4534534" h="5334000">
                  <a:moveTo>
                    <a:pt x="3716131" y="88178"/>
                  </a:moveTo>
                  <a:lnTo>
                    <a:pt x="3715649" y="88900"/>
                  </a:lnTo>
                  <a:lnTo>
                    <a:pt x="3797717" y="139455"/>
                  </a:lnTo>
                  <a:lnTo>
                    <a:pt x="3806594" y="126996"/>
                  </a:lnTo>
                  <a:lnTo>
                    <a:pt x="3815069" y="114300"/>
                  </a:lnTo>
                  <a:lnTo>
                    <a:pt x="3773836" y="88900"/>
                  </a:lnTo>
                  <a:lnTo>
                    <a:pt x="3718744" y="88900"/>
                  </a:lnTo>
                  <a:lnTo>
                    <a:pt x="3716131" y="88178"/>
                  </a:lnTo>
                  <a:close/>
                </a:path>
                <a:path w="4534534" h="5334000">
                  <a:moveTo>
                    <a:pt x="2758020" y="88900"/>
                  </a:moveTo>
                  <a:lnTo>
                    <a:pt x="2668174" y="126996"/>
                  </a:lnTo>
                  <a:lnTo>
                    <a:pt x="2668229" y="127128"/>
                  </a:lnTo>
                  <a:lnTo>
                    <a:pt x="2668536" y="127000"/>
                  </a:lnTo>
                  <a:lnTo>
                    <a:pt x="2740473" y="126996"/>
                  </a:lnTo>
                  <a:lnTo>
                    <a:pt x="2770416" y="114300"/>
                  </a:lnTo>
                  <a:lnTo>
                    <a:pt x="2768615" y="114300"/>
                  </a:lnTo>
                  <a:lnTo>
                    <a:pt x="2764218" y="101600"/>
                  </a:lnTo>
                  <a:lnTo>
                    <a:pt x="2758020" y="88900"/>
                  </a:lnTo>
                  <a:close/>
                </a:path>
                <a:path w="4534534" h="5334000">
                  <a:moveTo>
                    <a:pt x="3815640" y="114300"/>
                  </a:moveTo>
                  <a:lnTo>
                    <a:pt x="3815069" y="114300"/>
                  </a:lnTo>
                  <a:lnTo>
                    <a:pt x="3806594" y="126996"/>
                  </a:lnTo>
                  <a:lnTo>
                    <a:pt x="3815640" y="114300"/>
                  </a:lnTo>
                  <a:close/>
                </a:path>
                <a:path w="4534534" h="5334000">
                  <a:moveTo>
                    <a:pt x="2764218" y="101600"/>
                  </a:moveTo>
                  <a:lnTo>
                    <a:pt x="2768615" y="114300"/>
                  </a:lnTo>
                  <a:lnTo>
                    <a:pt x="2770206" y="113869"/>
                  </a:lnTo>
                  <a:lnTo>
                    <a:pt x="2764218" y="101600"/>
                  </a:lnTo>
                  <a:close/>
                </a:path>
                <a:path w="4534534" h="5334000">
                  <a:moveTo>
                    <a:pt x="2770206" y="113869"/>
                  </a:moveTo>
                  <a:lnTo>
                    <a:pt x="2768615" y="114300"/>
                  </a:lnTo>
                  <a:lnTo>
                    <a:pt x="2770416" y="114300"/>
                  </a:lnTo>
                  <a:lnTo>
                    <a:pt x="2770206" y="113869"/>
                  </a:lnTo>
                  <a:close/>
                </a:path>
                <a:path w="4534534" h="5334000">
                  <a:moveTo>
                    <a:pt x="2853801" y="63500"/>
                  </a:moveTo>
                  <a:lnTo>
                    <a:pt x="2759821" y="88900"/>
                  </a:lnTo>
                  <a:lnTo>
                    <a:pt x="2764218" y="101600"/>
                  </a:lnTo>
                  <a:lnTo>
                    <a:pt x="2770206" y="113869"/>
                  </a:lnTo>
                  <a:lnTo>
                    <a:pt x="2862595" y="88900"/>
                  </a:lnTo>
                  <a:lnTo>
                    <a:pt x="2862040" y="88900"/>
                  </a:lnTo>
                  <a:lnTo>
                    <a:pt x="2858198" y="76199"/>
                  </a:lnTo>
                  <a:lnTo>
                    <a:pt x="2853801" y="63500"/>
                  </a:lnTo>
                  <a:close/>
                </a:path>
                <a:path w="4534534" h="5334000">
                  <a:moveTo>
                    <a:pt x="2759821" y="88900"/>
                  </a:moveTo>
                  <a:lnTo>
                    <a:pt x="2758020" y="88900"/>
                  </a:lnTo>
                  <a:lnTo>
                    <a:pt x="2764218" y="101600"/>
                  </a:lnTo>
                  <a:lnTo>
                    <a:pt x="2759821" y="88900"/>
                  </a:lnTo>
                  <a:close/>
                </a:path>
                <a:path w="4534534" h="5334000">
                  <a:moveTo>
                    <a:pt x="2858198" y="76200"/>
                  </a:moveTo>
                  <a:lnTo>
                    <a:pt x="2862040" y="88900"/>
                  </a:lnTo>
                  <a:lnTo>
                    <a:pt x="2862548" y="88764"/>
                  </a:lnTo>
                  <a:lnTo>
                    <a:pt x="2858198" y="76200"/>
                  </a:lnTo>
                  <a:close/>
                </a:path>
                <a:path w="4534534" h="5334000">
                  <a:moveTo>
                    <a:pt x="2862548" y="88764"/>
                  </a:moveTo>
                  <a:lnTo>
                    <a:pt x="2862040" y="88900"/>
                  </a:lnTo>
                  <a:lnTo>
                    <a:pt x="2862595" y="88900"/>
                  </a:lnTo>
                  <a:lnTo>
                    <a:pt x="2862548" y="88764"/>
                  </a:lnTo>
                  <a:close/>
                </a:path>
                <a:path w="4534534" h="5334000">
                  <a:moveTo>
                    <a:pt x="3724127" y="76199"/>
                  </a:moveTo>
                  <a:lnTo>
                    <a:pt x="3716131" y="88178"/>
                  </a:lnTo>
                  <a:lnTo>
                    <a:pt x="3718744" y="88900"/>
                  </a:lnTo>
                  <a:lnTo>
                    <a:pt x="3724127" y="76199"/>
                  </a:lnTo>
                  <a:close/>
                </a:path>
                <a:path w="4534534" h="5334000">
                  <a:moveTo>
                    <a:pt x="3732603" y="63500"/>
                  </a:moveTo>
                  <a:lnTo>
                    <a:pt x="3724126" y="76200"/>
                  </a:lnTo>
                  <a:lnTo>
                    <a:pt x="3718744" y="88900"/>
                  </a:lnTo>
                  <a:lnTo>
                    <a:pt x="3773836" y="88900"/>
                  </a:lnTo>
                  <a:lnTo>
                    <a:pt x="3732603" y="63500"/>
                  </a:lnTo>
                  <a:close/>
                </a:path>
                <a:path w="4534534" h="5334000">
                  <a:moveTo>
                    <a:pt x="2949410" y="38100"/>
                  </a:moveTo>
                  <a:lnTo>
                    <a:pt x="2854356" y="63500"/>
                  </a:lnTo>
                  <a:lnTo>
                    <a:pt x="2858198" y="76200"/>
                  </a:lnTo>
                  <a:lnTo>
                    <a:pt x="2862548" y="88764"/>
                  </a:lnTo>
                  <a:lnTo>
                    <a:pt x="2957094" y="63500"/>
                  </a:lnTo>
                  <a:lnTo>
                    <a:pt x="2955303" y="63500"/>
                  </a:lnTo>
                  <a:lnTo>
                    <a:pt x="2953227" y="50714"/>
                  </a:lnTo>
                  <a:lnTo>
                    <a:pt x="2949410" y="38100"/>
                  </a:lnTo>
                  <a:close/>
                </a:path>
                <a:path w="4534534" h="5334000">
                  <a:moveTo>
                    <a:pt x="3635207" y="33545"/>
                  </a:moveTo>
                  <a:lnTo>
                    <a:pt x="3632126" y="44450"/>
                  </a:lnTo>
                  <a:lnTo>
                    <a:pt x="3627591" y="63500"/>
                  </a:lnTo>
                  <a:lnTo>
                    <a:pt x="3626744" y="63500"/>
                  </a:lnTo>
                  <a:lnTo>
                    <a:pt x="3716131" y="88178"/>
                  </a:lnTo>
                  <a:lnTo>
                    <a:pt x="3724126" y="76200"/>
                  </a:lnTo>
                  <a:lnTo>
                    <a:pt x="3729508" y="63500"/>
                  </a:lnTo>
                  <a:lnTo>
                    <a:pt x="3627591" y="63500"/>
                  </a:lnTo>
                  <a:lnTo>
                    <a:pt x="3626805" y="63286"/>
                  </a:lnTo>
                  <a:lnTo>
                    <a:pt x="3728993" y="63286"/>
                  </a:lnTo>
                  <a:lnTo>
                    <a:pt x="3698842" y="50800"/>
                  </a:lnTo>
                  <a:lnTo>
                    <a:pt x="3632126" y="50800"/>
                  </a:lnTo>
                  <a:lnTo>
                    <a:pt x="3635207" y="33545"/>
                  </a:lnTo>
                  <a:close/>
                </a:path>
                <a:path w="4534534" h="5334000">
                  <a:moveTo>
                    <a:pt x="2858198" y="76199"/>
                  </a:moveTo>
                  <a:close/>
                </a:path>
                <a:path w="4534534" h="5334000">
                  <a:moveTo>
                    <a:pt x="2854356" y="63500"/>
                  </a:moveTo>
                  <a:lnTo>
                    <a:pt x="2853801" y="63500"/>
                  </a:lnTo>
                  <a:lnTo>
                    <a:pt x="2858198" y="76199"/>
                  </a:lnTo>
                  <a:lnTo>
                    <a:pt x="2854356" y="63500"/>
                  </a:lnTo>
                  <a:close/>
                </a:path>
                <a:path w="4534534" h="5334000">
                  <a:moveTo>
                    <a:pt x="3732603" y="63500"/>
                  </a:moveTo>
                  <a:lnTo>
                    <a:pt x="3729508" y="63500"/>
                  </a:lnTo>
                  <a:lnTo>
                    <a:pt x="3724127" y="76199"/>
                  </a:lnTo>
                  <a:lnTo>
                    <a:pt x="3732603" y="63500"/>
                  </a:lnTo>
                  <a:close/>
                </a:path>
                <a:path w="4534534" h="5334000">
                  <a:moveTo>
                    <a:pt x="2953252" y="50800"/>
                  </a:moveTo>
                  <a:lnTo>
                    <a:pt x="2955303" y="63500"/>
                  </a:lnTo>
                  <a:lnTo>
                    <a:pt x="2957026" y="63274"/>
                  </a:lnTo>
                  <a:lnTo>
                    <a:pt x="2953252" y="50800"/>
                  </a:lnTo>
                  <a:close/>
                </a:path>
                <a:path w="4534534" h="5334000">
                  <a:moveTo>
                    <a:pt x="2957026" y="63274"/>
                  </a:moveTo>
                  <a:lnTo>
                    <a:pt x="2955303" y="63500"/>
                  </a:lnTo>
                  <a:lnTo>
                    <a:pt x="2957094" y="63500"/>
                  </a:lnTo>
                  <a:lnTo>
                    <a:pt x="2957026" y="63274"/>
                  </a:lnTo>
                  <a:close/>
                </a:path>
                <a:path w="4534534" h="5334000">
                  <a:moveTo>
                    <a:pt x="3632126" y="44450"/>
                  </a:moveTo>
                  <a:lnTo>
                    <a:pt x="3626805" y="63286"/>
                  </a:lnTo>
                  <a:lnTo>
                    <a:pt x="3627591" y="63500"/>
                  </a:lnTo>
                  <a:lnTo>
                    <a:pt x="3632126" y="44450"/>
                  </a:lnTo>
                  <a:close/>
                </a:path>
                <a:path w="4534534" h="5334000">
                  <a:moveTo>
                    <a:pt x="3543052" y="0"/>
                  </a:moveTo>
                  <a:lnTo>
                    <a:pt x="3538517" y="19050"/>
                  </a:lnTo>
                  <a:lnTo>
                    <a:pt x="3537510" y="38100"/>
                  </a:lnTo>
                  <a:lnTo>
                    <a:pt x="3533982" y="38100"/>
                  </a:lnTo>
                  <a:lnTo>
                    <a:pt x="3626808" y="63274"/>
                  </a:lnTo>
                  <a:lnTo>
                    <a:pt x="3632126" y="44450"/>
                  </a:lnTo>
                  <a:lnTo>
                    <a:pt x="3636660" y="25399"/>
                  </a:lnTo>
                  <a:lnTo>
                    <a:pt x="3543052" y="0"/>
                  </a:lnTo>
                  <a:close/>
                </a:path>
                <a:path w="4534534" h="5334000">
                  <a:moveTo>
                    <a:pt x="3050411" y="38100"/>
                  </a:moveTo>
                  <a:lnTo>
                    <a:pt x="2951201" y="38100"/>
                  </a:lnTo>
                  <a:lnTo>
                    <a:pt x="2953252" y="50800"/>
                  </a:lnTo>
                  <a:lnTo>
                    <a:pt x="2957026" y="63274"/>
                  </a:lnTo>
                  <a:lnTo>
                    <a:pt x="3052462" y="50800"/>
                  </a:lnTo>
                  <a:lnTo>
                    <a:pt x="3051796" y="50800"/>
                  </a:lnTo>
                  <a:lnTo>
                    <a:pt x="3050411" y="38100"/>
                  </a:lnTo>
                  <a:close/>
                </a:path>
                <a:path w="4534534" h="5334000">
                  <a:moveTo>
                    <a:pt x="2953252" y="50798"/>
                  </a:moveTo>
                  <a:close/>
                </a:path>
                <a:path w="4534534" h="5334000">
                  <a:moveTo>
                    <a:pt x="2953252" y="50799"/>
                  </a:moveTo>
                  <a:close/>
                </a:path>
                <a:path w="4534534" h="5334000">
                  <a:moveTo>
                    <a:pt x="3050411" y="38100"/>
                  </a:moveTo>
                  <a:lnTo>
                    <a:pt x="3051796" y="50800"/>
                  </a:lnTo>
                  <a:lnTo>
                    <a:pt x="3052448" y="50714"/>
                  </a:lnTo>
                  <a:lnTo>
                    <a:pt x="3050411" y="38100"/>
                  </a:lnTo>
                  <a:close/>
                </a:path>
                <a:path w="4534534" h="5334000">
                  <a:moveTo>
                    <a:pt x="3052448" y="50714"/>
                  </a:moveTo>
                  <a:lnTo>
                    <a:pt x="3051796" y="50800"/>
                  </a:lnTo>
                  <a:lnTo>
                    <a:pt x="3052462" y="50800"/>
                  </a:lnTo>
                  <a:close/>
                </a:path>
                <a:path w="4534534" h="5334000">
                  <a:moveTo>
                    <a:pt x="3637508" y="25400"/>
                  </a:moveTo>
                  <a:lnTo>
                    <a:pt x="3635207" y="33545"/>
                  </a:lnTo>
                  <a:lnTo>
                    <a:pt x="3632126" y="50800"/>
                  </a:lnTo>
                  <a:lnTo>
                    <a:pt x="3637508" y="25400"/>
                  </a:lnTo>
                  <a:close/>
                </a:path>
                <a:path w="4534534" h="5334000">
                  <a:moveTo>
                    <a:pt x="3637508" y="25400"/>
                  </a:moveTo>
                  <a:lnTo>
                    <a:pt x="3632126" y="50800"/>
                  </a:lnTo>
                  <a:lnTo>
                    <a:pt x="3698842" y="50800"/>
                  </a:lnTo>
                  <a:lnTo>
                    <a:pt x="3637508" y="25400"/>
                  </a:lnTo>
                  <a:close/>
                </a:path>
                <a:path w="4534534" h="5334000">
                  <a:moveTo>
                    <a:pt x="2951201" y="38100"/>
                  </a:moveTo>
                  <a:lnTo>
                    <a:pt x="2949410" y="38100"/>
                  </a:lnTo>
                  <a:lnTo>
                    <a:pt x="2953252" y="50798"/>
                  </a:lnTo>
                  <a:lnTo>
                    <a:pt x="2951201" y="38100"/>
                  </a:lnTo>
                  <a:close/>
                </a:path>
                <a:path w="4534534" h="5334000">
                  <a:moveTo>
                    <a:pt x="3146345" y="12722"/>
                  </a:moveTo>
                  <a:lnTo>
                    <a:pt x="3049030" y="25399"/>
                  </a:lnTo>
                  <a:lnTo>
                    <a:pt x="3050411" y="38100"/>
                  </a:lnTo>
                  <a:lnTo>
                    <a:pt x="3052448" y="50714"/>
                  </a:lnTo>
                  <a:lnTo>
                    <a:pt x="3149285" y="38100"/>
                  </a:lnTo>
                  <a:lnTo>
                    <a:pt x="3147900" y="25399"/>
                  </a:lnTo>
                  <a:lnTo>
                    <a:pt x="3146345" y="12722"/>
                  </a:lnTo>
                  <a:close/>
                </a:path>
                <a:path w="4534534" h="5334000">
                  <a:moveTo>
                    <a:pt x="3048361" y="25400"/>
                  </a:moveTo>
                  <a:lnTo>
                    <a:pt x="2951201" y="38100"/>
                  </a:lnTo>
                  <a:lnTo>
                    <a:pt x="3050411" y="38100"/>
                  </a:lnTo>
                  <a:lnTo>
                    <a:pt x="3048361" y="25400"/>
                  </a:lnTo>
                  <a:close/>
                </a:path>
                <a:path w="4534534" h="5334000">
                  <a:moveTo>
                    <a:pt x="3050411" y="38097"/>
                  </a:moveTo>
                  <a:close/>
                </a:path>
                <a:path w="4534534" h="5334000">
                  <a:moveTo>
                    <a:pt x="3147902" y="25411"/>
                  </a:moveTo>
                  <a:lnTo>
                    <a:pt x="3149285" y="38100"/>
                  </a:lnTo>
                  <a:lnTo>
                    <a:pt x="3149458" y="38100"/>
                  </a:lnTo>
                  <a:lnTo>
                    <a:pt x="3147902" y="25411"/>
                  </a:lnTo>
                  <a:close/>
                </a:path>
                <a:path w="4534534" h="5334000">
                  <a:moveTo>
                    <a:pt x="3245271" y="25400"/>
                  </a:moveTo>
                  <a:lnTo>
                    <a:pt x="3147901" y="25400"/>
                  </a:lnTo>
                  <a:lnTo>
                    <a:pt x="3149458" y="38100"/>
                  </a:lnTo>
                  <a:lnTo>
                    <a:pt x="3245363" y="38100"/>
                  </a:lnTo>
                  <a:lnTo>
                    <a:pt x="3245271" y="25400"/>
                  </a:lnTo>
                  <a:close/>
                </a:path>
                <a:path w="4534534" h="5334000">
                  <a:moveTo>
                    <a:pt x="3245224" y="19052"/>
                  </a:moveTo>
                  <a:lnTo>
                    <a:pt x="3245363" y="38100"/>
                  </a:lnTo>
                  <a:lnTo>
                    <a:pt x="3246782" y="38100"/>
                  </a:lnTo>
                  <a:lnTo>
                    <a:pt x="3245224" y="19052"/>
                  </a:lnTo>
                  <a:close/>
                </a:path>
                <a:path w="4534534" h="5334000">
                  <a:moveTo>
                    <a:pt x="3342299" y="0"/>
                  </a:moveTo>
                  <a:lnTo>
                    <a:pt x="3245085" y="0"/>
                  </a:lnTo>
                  <a:lnTo>
                    <a:pt x="3245299" y="19964"/>
                  </a:lnTo>
                  <a:lnTo>
                    <a:pt x="3246782" y="38100"/>
                  </a:lnTo>
                  <a:lnTo>
                    <a:pt x="3343266" y="38100"/>
                  </a:lnTo>
                  <a:lnTo>
                    <a:pt x="3343127" y="19050"/>
                  </a:lnTo>
                  <a:lnTo>
                    <a:pt x="3342299" y="0"/>
                  </a:lnTo>
                  <a:close/>
                </a:path>
                <a:path w="4534534" h="5334000">
                  <a:moveTo>
                    <a:pt x="3343166" y="19964"/>
                  </a:moveTo>
                  <a:lnTo>
                    <a:pt x="3343266" y="38100"/>
                  </a:lnTo>
                  <a:lnTo>
                    <a:pt x="3343955" y="38100"/>
                  </a:lnTo>
                  <a:lnTo>
                    <a:pt x="3343166" y="19964"/>
                  </a:lnTo>
                  <a:close/>
                </a:path>
                <a:path w="4534534" h="5334000">
                  <a:moveTo>
                    <a:pt x="3343127" y="12700"/>
                  </a:moveTo>
                  <a:lnTo>
                    <a:pt x="3343166" y="19964"/>
                  </a:lnTo>
                  <a:lnTo>
                    <a:pt x="3343955" y="38100"/>
                  </a:lnTo>
                  <a:lnTo>
                    <a:pt x="3343127" y="12700"/>
                  </a:lnTo>
                  <a:close/>
                </a:path>
                <a:path w="4534534" h="5334000">
                  <a:moveTo>
                    <a:pt x="3440863" y="12700"/>
                  </a:moveTo>
                  <a:lnTo>
                    <a:pt x="3343127" y="12700"/>
                  </a:lnTo>
                  <a:lnTo>
                    <a:pt x="3343955" y="38100"/>
                  </a:lnTo>
                  <a:lnTo>
                    <a:pt x="3440773" y="25519"/>
                  </a:lnTo>
                  <a:lnTo>
                    <a:pt x="3439856" y="25399"/>
                  </a:lnTo>
                  <a:lnTo>
                    <a:pt x="3440863" y="12700"/>
                  </a:lnTo>
                  <a:close/>
                </a:path>
                <a:path w="4534534" h="5334000">
                  <a:moveTo>
                    <a:pt x="3534088" y="37654"/>
                  </a:moveTo>
                  <a:lnTo>
                    <a:pt x="3533982" y="38100"/>
                  </a:lnTo>
                  <a:lnTo>
                    <a:pt x="3537510" y="38100"/>
                  </a:lnTo>
                  <a:lnTo>
                    <a:pt x="3534088" y="37654"/>
                  </a:lnTo>
                  <a:close/>
                </a:path>
                <a:path w="4534534" h="5334000">
                  <a:moveTo>
                    <a:pt x="3538517" y="19050"/>
                  </a:moveTo>
                  <a:lnTo>
                    <a:pt x="3534088" y="37654"/>
                  </a:lnTo>
                  <a:lnTo>
                    <a:pt x="3537510" y="38100"/>
                  </a:lnTo>
                  <a:lnTo>
                    <a:pt x="3538517" y="19050"/>
                  </a:lnTo>
                  <a:close/>
                </a:path>
                <a:path w="4534534" h="5334000">
                  <a:moveTo>
                    <a:pt x="3049027" y="25400"/>
                  </a:moveTo>
                  <a:lnTo>
                    <a:pt x="3048361" y="25400"/>
                  </a:lnTo>
                  <a:lnTo>
                    <a:pt x="3050411" y="38097"/>
                  </a:lnTo>
                  <a:lnTo>
                    <a:pt x="3049027" y="25400"/>
                  </a:lnTo>
                  <a:close/>
                </a:path>
                <a:path w="4534534" h="5334000">
                  <a:moveTo>
                    <a:pt x="3539524" y="0"/>
                  </a:moveTo>
                  <a:lnTo>
                    <a:pt x="3441870" y="0"/>
                  </a:lnTo>
                  <a:lnTo>
                    <a:pt x="3440864" y="12722"/>
                  </a:lnTo>
                  <a:lnTo>
                    <a:pt x="3441691" y="25399"/>
                  </a:lnTo>
                  <a:lnTo>
                    <a:pt x="3440773" y="25519"/>
                  </a:lnTo>
                  <a:lnTo>
                    <a:pt x="3534088" y="37654"/>
                  </a:lnTo>
                  <a:lnTo>
                    <a:pt x="3538517" y="19050"/>
                  </a:lnTo>
                  <a:lnTo>
                    <a:pt x="3538853" y="12700"/>
                  </a:lnTo>
                  <a:lnTo>
                    <a:pt x="3538517" y="12700"/>
                  </a:lnTo>
                  <a:lnTo>
                    <a:pt x="3539524" y="0"/>
                  </a:lnTo>
                  <a:close/>
                </a:path>
                <a:path w="4534534" h="5334000">
                  <a:moveTo>
                    <a:pt x="3637508" y="25400"/>
                  </a:moveTo>
                  <a:lnTo>
                    <a:pt x="3636662" y="25400"/>
                  </a:lnTo>
                  <a:lnTo>
                    <a:pt x="3635207" y="33545"/>
                  </a:lnTo>
                  <a:lnTo>
                    <a:pt x="3637508" y="25400"/>
                  </a:lnTo>
                  <a:close/>
                </a:path>
                <a:path w="4534534" h="5334000">
                  <a:moveTo>
                    <a:pt x="3440863" y="12700"/>
                  </a:moveTo>
                  <a:lnTo>
                    <a:pt x="3439856" y="25399"/>
                  </a:lnTo>
                  <a:lnTo>
                    <a:pt x="3440773" y="25519"/>
                  </a:lnTo>
                  <a:lnTo>
                    <a:pt x="3441691" y="25399"/>
                  </a:lnTo>
                  <a:lnTo>
                    <a:pt x="3440863" y="12700"/>
                  </a:lnTo>
                  <a:close/>
                </a:path>
                <a:path w="4534534" h="5334000">
                  <a:moveTo>
                    <a:pt x="3244705" y="12700"/>
                  </a:moveTo>
                  <a:lnTo>
                    <a:pt x="3146516" y="12700"/>
                  </a:lnTo>
                  <a:lnTo>
                    <a:pt x="3147902" y="25411"/>
                  </a:lnTo>
                  <a:lnTo>
                    <a:pt x="3245271" y="25400"/>
                  </a:lnTo>
                  <a:lnTo>
                    <a:pt x="3245224" y="19050"/>
                  </a:lnTo>
                  <a:lnTo>
                    <a:pt x="3244705" y="12700"/>
                  </a:lnTo>
                  <a:close/>
                </a:path>
                <a:path w="4534534" h="5334000">
                  <a:moveTo>
                    <a:pt x="3146516" y="12700"/>
                  </a:moveTo>
                  <a:lnTo>
                    <a:pt x="3146345" y="12722"/>
                  </a:lnTo>
                  <a:lnTo>
                    <a:pt x="3147900" y="25399"/>
                  </a:lnTo>
                  <a:lnTo>
                    <a:pt x="3146516" y="12700"/>
                  </a:lnTo>
                  <a:close/>
                </a:path>
                <a:path w="4534534" h="5334000">
                  <a:moveTo>
                    <a:pt x="3440035" y="0"/>
                  </a:moveTo>
                  <a:lnTo>
                    <a:pt x="3342988" y="0"/>
                  </a:lnTo>
                  <a:lnTo>
                    <a:pt x="3343072" y="11597"/>
                  </a:lnTo>
                  <a:lnTo>
                    <a:pt x="3343166" y="19964"/>
                  </a:lnTo>
                  <a:lnTo>
                    <a:pt x="3343127" y="12700"/>
                  </a:lnTo>
                  <a:lnTo>
                    <a:pt x="3440863" y="12700"/>
                  </a:lnTo>
                  <a:lnTo>
                    <a:pt x="3440035" y="0"/>
                  </a:lnTo>
                  <a:close/>
                </a:path>
                <a:path w="4534534" h="5334000">
                  <a:moveTo>
                    <a:pt x="3342988" y="0"/>
                  </a:moveTo>
                  <a:lnTo>
                    <a:pt x="3342299" y="0"/>
                  </a:lnTo>
                  <a:lnTo>
                    <a:pt x="3343127" y="19050"/>
                  </a:lnTo>
                  <a:lnTo>
                    <a:pt x="3342988" y="0"/>
                  </a:lnTo>
                  <a:close/>
                </a:path>
                <a:path w="4534534" h="5334000">
                  <a:moveTo>
                    <a:pt x="3243667" y="0"/>
                  </a:moveTo>
                  <a:lnTo>
                    <a:pt x="3146343" y="12700"/>
                  </a:lnTo>
                  <a:lnTo>
                    <a:pt x="3146516" y="12700"/>
                  </a:lnTo>
                  <a:lnTo>
                    <a:pt x="3244705" y="12700"/>
                  </a:lnTo>
                  <a:lnTo>
                    <a:pt x="3243667" y="0"/>
                  </a:lnTo>
                  <a:close/>
                </a:path>
                <a:path w="4534534" h="5334000">
                  <a:moveTo>
                    <a:pt x="3245175" y="12298"/>
                  </a:moveTo>
                  <a:lnTo>
                    <a:pt x="3245178" y="12700"/>
                  </a:lnTo>
                  <a:lnTo>
                    <a:pt x="3245175" y="12298"/>
                  </a:lnTo>
                  <a:close/>
                </a:path>
                <a:path w="4534534" h="5334000">
                  <a:moveTo>
                    <a:pt x="3245085" y="0"/>
                  </a:moveTo>
                  <a:lnTo>
                    <a:pt x="3245170" y="11597"/>
                  </a:lnTo>
                  <a:lnTo>
                    <a:pt x="3245224" y="12700"/>
                  </a:lnTo>
                  <a:lnTo>
                    <a:pt x="3245085" y="0"/>
                  </a:lnTo>
                  <a:close/>
                </a:path>
                <a:path w="4534534" h="5334000">
                  <a:moveTo>
                    <a:pt x="3441870" y="0"/>
                  </a:moveTo>
                  <a:lnTo>
                    <a:pt x="3440035" y="0"/>
                  </a:lnTo>
                  <a:lnTo>
                    <a:pt x="3440863" y="12700"/>
                  </a:lnTo>
                  <a:lnTo>
                    <a:pt x="3441870" y="0"/>
                  </a:lnTo>
                  <a:close/>
                </a:path>
                <a:path w="4534534" h="5334000">
                  <a:moveTo>
                    <a:pt x="3539524" y="0"/>
                  </a:moveTo>
                  <a:lnTo>
                    <a:pt x="3538517" y="12700"/>
                  </a:lnTo>
                  <a:lnTo>
                    <a:pt x="3538911" y="11597"/>
                  </a:lnTo>
                  <a:lnTo>
                    <a:pt x="3539524" y="0"/>
                  </a:lnTo>
                  <a:close/>
                </a:path>
                <a:path w="4534534" h="5334000">
                  <a:moveTo>
                    <a:pt x="3538911" y="11597"/>
                  </a:moveTo>
                  <a:lnTo>
                    <a:pt x="3538517" y="12700"/>
                  </a:lnTo>
                  <a:lnTo>
                    <a:pt x="3538853" y="12700"/>
                  </a:lnTo>
                  <a:lnTo>
                    <a:pt x="3538911" y="11597"/>
                  </a:lnTo>
                  <a:close/>
                </a:path>
                <a:path w="4534534" h="5334000">
                  <a:moveTo>
                    <a:pt x="3245085" y="0"/>
                  </a:moveTo>
                  <a:lnTo>
                    <a:pt x="3243667" y="0"/>
                  </a:lnTo>
                  <a:lnTo>
                    <a:pt x="3245175" y="12298"/>
                  </a:lnTo>
                  <a:lnTo>
                    <a:pt x="3245085" y="0"/>
                  </a:lnTo>
                  <a:close/>
                </a:path>
                <a:path w="4534534" h="5334000">
                  <a:moveTo>
                    <a:pt x="3543052" y="0"/>
                  </a:moveTo>
                  <a:lnTo>
                    <a:pt x="3539524" y="0"/>
                  </a:lnTo>
                  <a:lnTo>
                    <a:pt x="3538911" y="11597"/>
                  </a:lnTo>
                  <a:lnTo>
                    <a:pt x="3543052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246887" y="8079084"/>
              <a:ext cx="163419" cy="15376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2974663" y="3821753"/>
              <a:ext cx="5784215" cy="5421630"/>
            </a:xfrm>
            <a:custGeom>
              <a:avLst/>
              <a:gdLst/>
              <a:ahLst/>
              <a:cxnLst/>
              <a:rect l="l" t="t" r="r" b="b"/>
              <a:pathLst>
                <a:path w="5784215" h="5421630">
                  <a:moveTo>
                    <a:pt x="1193165" y="5317858"/>
                  </a:moveTo>
                  <a:lnTo>
                    <a:pt x="1192822" y="5310238"/>
                  </a:lnTo>
                  <a:lnTo>
                    <a:pt x="1177137" y="5311508"/>
                  </a:lnTo>
                  <a:lnTo>
                    <a:pt x="1176566" y="5310898"/>
                  </a:lnTo>
                  <a:lnTo>
                    <a:pt x="1192822" y="5310238"/>
                  </a:lnTo>
                  <a:lnTo>
                    <a:pt x="1192352" y="5300078"/>
                  </a:lnTo>
                  <a:lnTo>
                    <a:pt x="1188643" y="5221338"/>
                  </a:lnTo>
                  <a:lnTo>
                    <a:pt x="1159840" y="5221338"/>
                  </a:lnTo>
                  <a:lnTo>
                    <a:pt x="1157147" y="5221338"/>
                  </a:lnTo>
                  <a:lnTo>
                    <a:pt x="1161135" y="5304968"/>
                  </a:lnTo>
                  <a:lnTo>
                    <a:pt x="1097775" y="5363197"/>
                  </a:lnTo>
                  <a:lnTo>
                    <a:pt x="1005039" y="5380812"/>
                  </a:lnTo>
                  <a:lnTo>
                    <a:pt x="1005039" y="5397868"/>
                  </a:lnTo>
                  <a:lnTo>
                    <a:pt x="1004938" y="5396598"/>
                  </a:lnTo>
                  <a:lnTo>
                    <a:pt x="1004989" y="5396852"/>
                  </a:lnTo>
                  <a:lnTo>
                    <a:pt x="1005039" y="5397868"/>
                  </a:lnTo>
                  <a:lnTo>
                    <a:pt x="1005039" y="5380812"/>
                  </a:lnTo>
                  <a:lnTo>
                    <a:pt x="1004150" y="5380977"/>
                  </a:lnTo>
                  <a:lnTo>
                    <a:pt x="1004100" y="5380088"/>
                  </a:lnTo>
                  <a:lnTo>
                    <a:pt x="904176" y="5386324"/>
                  </a:lnTo>
                  <a:lnTo>
                    <a:pt x="803948" y="5373738"/>
                  </a:lnTo>
                  <a:lnTo>
                    <a:pt x="803021" y="5373738"/>
                  </a:lnTo>
                  <a:lnTo>
                    <a:pt x="702310" y="5366182"/>
                  </a:lnTo>
                  <a:lnTo>
                    <a:pt x="602881" y="5354879"/>
                  </a:lnTo>
                  <a:lnTo>
                    <a:pt x="602919" y="5354688"/>
                  </a:lnTo>
                  <a:lnTo>
                    <a:pt x="503656" y="5331828"/>
                  </a:lnTo>
                  <a:lnTo>
                    <a:pt x="502716" y="5331828"/>
                  </a:lnTo>
                  <a:lnTo>
                    <a:pt x="403402" y="5315483"/>
                  </a:lnTo>
                  <a:lnTo>
                    <a:pt x="403440" y="5315318"/>
                  </a:lnTo>
                  <a:lnTo>
                    <a:pt x="304507" y="5291188"/>
                  </a:lnTo>
                  <a:lnTo>
                    <a:pt x="304241" y="5291188"/>
                  </a:lnTo>
                  <a:lnTo>
                    <a:pt x="205016" y="5269623"/>
                  </a:lnTo>
                  <a:lnTo>
                    <a:pt x="105892" y="5246738"/>
                  </a:lnTo>
                  <a:lnTo>
                    <a:pt x="105651" y="5247830"/>
                  </a:lnTo>
                  <a:lnTo>
                    <a:pt x="7848" y="5222608"/>
                  </a:lnTo>
                  <a:lnTo>
                    <a:pt x="0" y="5251818"/>
                  </a:lnTo>
                  <a:lnTo>
                    <a:pt x="98475" y="5278488"/>
                  </a:lnTo>
                  <a:lnTo>
                    <a:pt x="98920" y="5278488"/>
                  </a:lnTo>
                  <a:lnTo>
                    <a:pt x="198069" y="5300078"/>
                  </a:lnTo>
                  <a:lnTo>
                    <a:pt x="198196" y="5300078"/>
                  </a:lnTo>
                  <a:lnTo>
                    <a:pt x="297294" y="5321617"/>
                  </a:lnTo>
                  <a:lnTo>
                    <a:pt x="297548" y="5321617"/>
                  </a:lnTo>
                  <a:lnTo>
                    <a:pt x="401345" y="5321617"/>
                  </a:lnTo>
                  <a:lnTo>
                    <a:pt x="297548" y="5321668"/>
                  </a:lnTo>
                  <a:lnTo>
                    <a:pt x="297281" y="5321668"/>
                  </a:lnTo>
                  <a:lnTo>
                    <a:pt x="396214" y="5345798"/>
                  </a:lnTo>
                  <a:lnTo>
                    <a:pt x="397230" y="5345798"/>
                  </a:lnTo>
                  <a:lnTo>
                    <a:pt x="496620" y="5362156"/>
                  </a:lnTo>
                  <a:lnTo>
                    <a:pt x="497547" y="5362156"/>
                  </a:lnTo>
                  <a:lnTo>
                    <a:pt x="600329" y="5362156"/>
                  </a:lnTo>
                  <a:lnTo>
                    <a:pt x="600316" y="5362308"/>
                  </a:lnTo>
                  <a:lnTo>
                    <a:pt x="497522" y="5362308"/>
                  </a:lnTo>
                  <a:lnTo>
                    <a:pt x="496582" y="5362308"/>
                  </a:lnTo>
                  <a:lnTo>
                    <a:pt x="595845" y="5385168"/>
                  </a:lnTo>
                  <a:lnTo>
                    <a:pt x="597535" y="5385168"/>
                  </a:lnTo>
                  <a:lnTo>
                    <a:pt x="698614" y="5397868"/>
                  </a:lnTo>
                  <a:lnTo>
                    <a:pt x="700392" y="5382628"/>
                  </a:lnTo>
                  <a:lnTo>
                    <a:pt x="700506" y="5381358"/>
                  </a:lnTo>
                  <a:lnTo>
                    <a:pt x="700468" y="5381993"/>
                  </a:lnTo>
                  <a:lnTo>
                    <a:pt x="700366" y="5383403"/>
                  </a:lnTo>
                  <a:lnTo>
                    <a:pt x="698614" y="5397868"/>
                  </a:lnTo>
                  <a:lnTo>
                    <a:pt x="699401" y="5397868"/>
                  </a:lnTo>
                  <a:lnTo>
                    <a:pt x="799973" y="5404167"/>
                  </a:lnTo>
                  <a:lnTo>
                    <a:pt x="800900" y="5404167"/>
                  </a:lnTo>
                  <a:lnTo>
                    <a:pt x="902792" y="5404167"/>
                  </a:lnTo>
                  <a:lnTo>
                    <a:pt x="800900" y="5404218"/>
                  </a:lnTo>
                  <a:lnTo>
                    <a:pt x="799973" y="5404218"/>
                  </a:lnTo>
                  <a:lnTo>
                    <a:pt x="901128" y="5416918"/>
                  </a:lnTo>
                  <a:lnTo>
                    <a:pt x="903960" y="5416918"/>
                  </a:lnTo>
                  <a:lnTo>
                    <a:pt x="1005776" y="5411838"/>
                  </a:lnTo>
                  <a:lnTo>
                    <a:pt x="1007770" y="5411838"/>
                  </a:lnTo>
                  <a:lnTo>
                    <a:pt x="1108113" y="5394058"/>
                  </a:lnTo>
                  <a:lnTo>
                    <a:pt x="1105141" y="5377396"/>
                  </a:lnTo>
                  <a:lnTo>
                    <a:pt x="1105281" y="5377548"/>
                  </a:lnTo>
                  <a:lnTo>
                    <a:pt x="1108113" y="5394058"/>
                  </a:lnTo>
                  <a:lnTo>
                    <a:pt x="1112608" y="5392788"/>
                  </a:lnTo>
                  <a:lnTo>
                    <a:pt x="1115961" y="5388978"/>
                  </a:lnTo>
                  <a:lnTo>
                    <a:pt x="1128395" y="5377548"/>
                  </a:lnTo>
                  <a:lnTo>
                    <a:pt x="1144981" y="5362308"/>
                  </a:lnTo>
                  <a:lnTo>
                    <a:pt x="1187818" y="5322938"/>
                  </a:lnTo>
                  <a:lnTo>
                    <a:pt x="1193165" y="5317858"/>
                  </a:lnTo>
                  <a:close/>
                </a:path>
                <a:path w="5784215" h="5421630">
                  <a:moveTo>
                    <a:pt x="1824075" y="4821288"/>
                  </a:moveTo>
                  <a:lnTo>
                    <a:pt x="1723326" y="4800968"/>
                  </a:lnTo>
                  <a:lnTo>
                    <a:pt x="1723136" y="4801921"/>
                  </a:lnTo>
                  <a:lnTo>
                    <a:pt x="1625193" y="4775568"/>
                  </a:lnTo>
                  <a:lnTo>
                    <a:pt x="1621078" y="4790173"/>
                  </a:lnTo>
                  <a:lnTo>
                    <a:pt x="1621205" y="4789538"/>
                  </a:lnTo>
                  <a:lnTo>
                    <a:pt x="1621497" y="4788116"/>
                  </a:lnTo>
                  <a:lnTo>
                    <a:pt x="1625193" y="4775568"/>
                  </a:lnTo>
                  <a:lnTo>
                    <a:pt x="1624749" y="4774298"/>
                  </a:lnTo>
                  <a:lnTo>
                    <a:pt x="1624304" y="4774298"/>
                  </a:lnTo>
                  <a:lnTo>
                    <a:pt x="1524317" y="4754080"/>
                  </a:lnTo>
                  <a:lnTo>
                    <a:pt x="1424584" y="4729848"/>
                  </a:lnTo>
                  <a:lnTo>
                    <a:pt x="1424152" y="4729848"/>
                  </a:lnTo>
                  <a:lnTo>
                    <a:pt x="1323784" y="4708258"/>
                  </a:lnTo>
                  <a:lnTo>
                    <a:pt x="1322908" y="4708258"/>
                  </a:lnTo>
                  <a:lnTo>
                    <a:pt x="1315097" y="4706988"/>
                  </a:lnTo>
                  <a:lnTo>
                    <a:pt x="1221486" y="4691748"/>
                  </a:lnTo>
                  <a:lnTo>
                    <a:pt x="1120114" y="4675238"/>
                  </a:lnTo>
                  <a:lnTo>
                    <a:pt x="1119568" y="4675238"/>
                  </a:lnTo>
                  <a:lnTo>
                    <a:pt x="1117955" y="4689221"/>
                  </a:lnTo>
                  <a:lnTo>
                    <a:pt x="1117663" y="4691113"/>
                  </a:lnTo>
                  <a:lnTo>
                    <a:pt x="1119568" y="4675238"/>
                  </a:lnTo>
                  <a:lnTo>
                    <a:pt x="1017625" y="4662538"/>
                  </a:lnTo>
                  <a:lnTo>
                    <a:pt x="1015784" y="4662538"/>
                  </a:lnTo>
                  <a:lnTo>
                    <a:pt x="1015784" y="4678413"/>
                  </a:lnTo>
                  <a:lnTo>
                    <a:pt x="1015746" y="4679048"/>
                  </a:lnTo>
                  <a:lnTo>
                    <a:pt x="1015733" y="4678845"/>
                  </a:lnTo>
                  <a:lnTo>
                    <a:pt x="1015720" y="4679048"/>
                  </a:lnTo>
                  <a:lnTo>
                    <a:pt x="1015695" y="4678604"/>
                  </a:lnTo>
                  <a:lnTo>
                    <a:pt x="1015644" y="4679048"/>
                  </a:lnTo>
                  <a:lnTo>
                    <a:pt x="1015682" y="4678413"/>
                  </a:lnTo>
                  <a:lnTo>
                    <a:pt x="1015695" y="4678604"/>
                  </a:lnTo>
                  <a:lnTo>
                    <a:pt x="1015720" y="4678413"/>
                  </a:lnTo>
                  <a:lnTo>
                    <a:pt x="1015733" y="4678845"/>
                  </a:lnTo>
                  <a:lnTo>
                    <a:pt x="1015784" y="4678413"/>
                  </a:lnTo>
                  <a:lnTo>
                    <a:pt x="1015784" y="4662538"/>
                  </a:lnTo>
                  <a:lnTo>
                    <a:pt x="1014857" y="4662538"/>
                  </a:lnTo>
                  <a:lnTo>
                    <a:pt x="912368" y="4668888"/>
                  </a:lnTo>
                  <a:lnTo>
                    <a:pt x="909840" y="4668888"/>
                  </a:lnTo>
                  <a:lnTo>
                    <a:pt x="811364" y="4690478"/>
                  </a:lnTo>
                  <a:lnTo>
                    <a:pt x="805967" y="4691748"/>
                  </a:lnTo>
                  <a:lnTo>
                    <a:pt x="802513" y="4696828"/>
                  </a:lnTo>
                  <a:lnTo>
                    <a:pt x="814743" y="4705718"/>
                  </a:lnTo>
                  <a:lnTo>
                    <a:pt x="814920" y="4706493"/>
                  </a:lnTo>
                  <a:lnTo>
                    <a:pt x="802513" y="4696828"/>
                  </a:lnTo>
                  <a:lnTo>
                    <a:pt x="741184" y="4773028"/>
                  </a:lnTo>
                  <a:lnTo>
                    <a:pt x="735609" y="4779378"/>
                  </a:lnTo>
                  <a:lnTo>
                    <a:pt x="738682" y="4788268"/>
                  </a:lnTo>
                  <a:lnTo>
                    <a:pt x="752894" y="4782147"/>
                  </a:lnTo>
                  <a:lnTo>
                    <a:pt x="753414" y="4782553"/>
                  </a:lnTo>
                  <a:lnTo>
                    <a:pt x="738682" y="4788268"/>
                  </a:lnTo>
                  <a:lnTo>
                    <a:pt x="772985" y="4880978"/>
                  </a:lnTo>
                  <a:lnTo>
                    <a:pt x="787717" y="4875263"/>
                  </a:lnTo>
                  <a:lnTo>
                    <a:pt x="786688" y="4876254"/>
                  </a:lnTo>
                  <a:lnTo>
                    <a:pt x="772985" y="4880978"/>
                  </a:lnTo>
                  <a:lnTo>
                    <a:pt x="774128" y="4883518"/>
                  </a:lnTo>
                  <a:lnTo>
                    <a:pt x="776465" y="4886058"/>
                  </a:lnTo>
                  <a:lnTo>
                    <a:pt x="848271" y="4959718"/>
                  </a:lnTo>
                  <a:lnTo>
                    <a:pt x="860933" y="4947577"/>
                  </a:lnTo>
                  <a:lnTo>
                    <a:pt x="859536" y="4949558"/>
                  </a:lnTo>
                  <a:lnTo>
                    <a:pt x="848271" y="4959718"/>
                  </a:lnTo>
                  <a:lnTo>
                    <a:pt x="849312" y="4960988"/>
                  </a:lnTo>
                  <a:lnTo>
                    <a:pt x="850544" y="4962258"/>
                  </a:lnTo>
                  <a:lnTo>
                    <a:pt x="935240" y="5021948"/>
                  </a:lnTo>
                  <a:lnTo>
                    <a:pt x="935723" y="5021948"/>
                  </a:lnTo>
                  <a:lnTo>
                    <a:pt x="940219" y="5014557"/>
                  </a:lnTo>
                  <a:lnTo>
                    <a:pt x="944232" y="5008613"/>
                  </a:lnTo>
                  <a:lnTo>
                    <a:pt x="935723" y="5021948"/>
                  </a:lnTo>
                  <a:lnTo>
                    <a:pt x="1022515" y="5077828"/>
                  </a:lnTo>
                  <a:lnTo>
                    <a:pt x="1099299" y="5139639"/>
                  </a:lnTo>
                  <a:lnTo>
                    <a:pt x="1156957" y="5217452"/>
                  </a:lnTo>
                  <a:lnTo>
                    <a:pt x="1165352" y="5217452"/>
                  </a:lnTo>
                  <a:lnTo>
                    <a:pt x="1188453" y="5217452"/>
                  </a:lnTo>
                  <a:lnTo>
                    <a:pt x="1188161" y="5211178"/>
                  </a:lnTo>
                  <a:lnTo>
                    <a:pt x="1187932" y="5207368"/>
                  </a:lnTo>
                  <a:lnTo>
                    <a:pt x="1185100" y="5203558"/>
                  </a:lnTo>
                  <a:lnTo>
                    <a:pt x="1139698" y="5141328"/>
                  </a:lnTo>
                  <a:lnTo>
                    <a:pt x="1131354" y="5129898"/>
                  </a:lnTo>
                  <a:lnTo>
                    <a:pt x="1123937" y="5119738"/>
                  </a:lnTo>
                  <a:lnTo>
                    <a:pt x="1122756" y="5118468"/>
                  </a:lnTo>
                  <a:lnTo>
                    <a:pt x="1121206" y="5117198"/>
                  </a:lnTo>
                  <a:lnTo>
                    <a:pt x="1112507" y="5128361"/>
                  </a:lnTo>
                  <a:lnTo>
                    <a:pt x="1111300" y="5129263"/>
                  </a:lnTo>
                  <a:lnTo>
                    <a:pt x="1121206" y="5117198"/>
                  </a:lnTo>
                  <a:lnTo>
                    <a:pt x="1040930" y="5052428"/>
                  </a:lnTo>
                  <a:lnTo>
                    <a:pt x="1031024" y="5064493"/>
                  </a:lnTo>
                  <a:lnTo>
                    <a:pt x="1031430" y="5063858"/>
                  </a:lnTo>
                  <a:lnTo>
                    <a:pt x="1032560" y="5062080"/>
                  </a:lnTo>
                  <a:lnTo>
                    <a:pt x="1040930" y="5052428"/>
                  </a:lnTo>
                  <a:lnTo>
                    <a:pt x="1040269" y="5051158"/>
                  </a:lnTo>
                  <a:lnTo>
                    <a:pt x="1039545" y="5051158"/>
                  </a:lnTo>
                  <a:lnTo>
                    <a:pt x="953071" y="4995494"/>
                  </a:lnTo>
                  <a:lnTo>
                    <a:pt x="953223" y="4995278"/>
                  </a:lnTo>
                  <a:lnTo>
                    <a:pt x="886942" y="4949558"/>
                  </a:lnTo>
                  <a:lnTo>
                    <a:pt x="870610" y="4938306"/>
                  </a:lnTo>
                  <a:lnTo>
                    <a:pt x="870788" y="4938128"/>
                  </a:lnTo>
                  <a:lnTo>
                    <a:pt x="869556" y="4936858"/>
                  </a:lnTo>
                  <a:lnTo>
                    <a:pt x="810120" y="4875898"/>
                  </a:lnTo>
                  <a:lnTo>
                    <a:pt x="801547" y="4867110"/>
                  </a:lnTo>
                  <a:lnTo>
                    <a:pt x="800569" y="4864468"/>
                  </a:lnTo>
                  <a:lnTo>
                    <a:pt x="773798" y="4792078"/>
                  </a:lnTo>
                  <a:lnTo>
                    <a:pt x="771232" y="4785157"/>
                  </a:lnTo>
                  <a:lnTo>
                    <a:pt x="777925" y="4776838"/>
                  </a:lnTo>
                  <a:lnTo>
                    <a:pt x="822909" y="4720958"/>
                  </a:lnTo>
                  <a:lnTo>
                    <a:pt x="823925" y="4719688"/>
                  </a:lnTo>
                  <a:lnTo>
                    <a:pt x="914057" y="4699927"/>
                  </a:lnTo>
                  <a:lnTo>
                    <a:pt x="913180" y="4683925"/>
                  </a:lnTo>
                  <a:lnTo>
                    <a:pt x="913193" y="4684128"/>
                  </a:lnTo>
                  <a:lnTo>
                    <a:pt x="914057" y="4699927"/>
                  </a:lnTo>
                  <a:lnTo>
                    <a:pt x="914095" y="4700638"/>
                  </a:lnTo>
                  <a:lnTo>
                    <a:pt x="1014730" y="4694402"/>
                  </a:lnTo>
                  <a:lnTo>
                    <a:pt x="1115212" y="4706925"/>
                  </a:lnTo>
                  <a:lnTo>
                    <a:pt x="1216571" y="4722228"/>
                  </a:lnTo>
                  <a:lnTo>
                    <a:pt x="1317218" y="4738598"/>
                  </a:lnTo>
                  <a:lnTo>
                    <a:pt x="1318069" y="4738598"/>
                  </a:lnTo>
                  <a:lnTo>
                    <a:pt x="1422260" y="4738598"/>
                  </a:lnTo>
                  <a:lnTo>
                    <a:pt x="1422234" y="4738738"/>
                  </a:lnTo>
                  <a:lnTo>
                    <a:pt x="1318056" y="4738738"/>
                  </a:lnTo>
                  <a:lnTo>
                    <a:pt x="1317180" y="4738738"/>
                  </a:lnTo>
                  <a:lnTo>
                    <a:pt x="1417167" y="4760239"/>
                  </a:lnTo>
                  <a:lnTo>
                    <a:pt x="1417574" y="4760239"/>
                  </a:lnTo>
                  <a:lnTo>
                    <a:pt x="1522514" y="4760239"/>
                  </a:lnTo>
                  <a:lnTo>
                    <a:pt x="1417561" y="4760328"/>
                  </a:lnTo>
                  <a:lnTo>
                    <a:pt x="1417142" y="4760328"/>
                  </a:lnTo>
                  <a:lnTo>
                    <a:pt x="1516900" y="4784458"/>
                  </a:lnTo>
                  <a:lnTo>
                    <a:pt x="1517396" y="4784458"/>
                  </a:lnTo>
                  <a:lnTo>
                    <a:pt x="1617853" y="4806048"/>
                  </a:lnTo>
                  <a:lnTo>
                    <a:pt x="1618056" y="4805083"/>
                  </a:lnTo>
                  <a:lnTo>
                    <a:pt x="1716112" y="4832718"/>
                  </a:lnTo>
                  <a:lnTo>
                    <a:pt x="1717116" y="4832718"/>
                  </a:lnTo>
                  <a:lnTo>
                    <a:pt x="1817865" y="4853038"/>
                  </a:lnTo>
                  <a:lnTo>
                    <a:pt x="1824075" y="4821288"/>
                  </a:lnTo>
                  <a:close/>
                </a:path>
                <a:path w="5784215" h="5421630">
                  <a:moveTo>
                    <a:pt x="2803398" y="5084750"/>
                  </a:moveTo>
                  <a:lnTo>
                    <a:pt x="2747683" y="5069522"/>
                  </a:lnTo>
                  <a:lnTo>
                    <a:pt x="2715196" y="5060620"/>
                  </a:lnTo>
                  <a:lnTo>
                    <a:pt x="2659735" y="5045456"/>
                  </a:lnTo>
                  <a:lnTo>
                    <a:pt x="2572016" y="5019980"/>
                  </a:lnTo>
                  <a:lnTo>
                    <a:pt x="2565450" y="5041557"/>
                  </a:lnTo>
                  <a:lnTo>
                    <a:pt x="2567571" y="5033950"/>
                  </a:lnTo>
                  <a:lnTo>
                    <a:pt x="2572016" y="5019980"/>
                  </a:lnTo>
                  <a:lnTo>
                    <a:pt x="2571826" y="5018710"/>
                  </a:lnTo>
                  <a:lnTo>
                    <a:pt x="2483751" y="4994580"/>
                  </a:lnTo>
                  <a:lnTo>
                    <a:pt x="2475242" y="5025060"/>
                  </a:lnTo>
                  <a:lnTo>
                    <a:pt x="2563152" y="5049151"/>
                  </a:lnTo>
                  <a:lnTo>
                    <a:pt x="2563317" y="5049151"/>
                  </a:lnTo>
                  <a:lnTo>
                    <a:pt x="2658453" y="5049151"/>
                  </a:lnTo>
                  <a:lnTo>
                    <a:pt x="2563317" y="5049190"/>
                  </a:lnTo>
                  <a:lnTo>
                    <a:pt x="2563139" y="5049190"/>
                  </a:lnTo>
                  <a:lnTo>
                    <a:pt x="2650883" y="5075860"/>
                  </a:lnTo>
                  <a:lnTo>
                    <a:pt x="2651150" y="5075860"/>
                  </a:lnTo>
                  <a:lnTo>
                    <a:pt x="2739364" y="5099990"/>
                  </a:lnTo>
                  <a:lnTo>
                    <a:pt x="2743530" y="5084750"/>
                  </a:lnTo>
                  <a:lnTo>
                    <a:pt x="2803398" y="5084750"/>
                  </a:lnTo>
                  <a:close/>
                </a:path>
                <a:path w="5784215" h="5421630">
                  <a:moveTo>
                    <a:pt x="3103727" y="5172113"/>
                  </a:moveTo>
                  <a:lnTo>
                    <a:pt x="3013011" y="5143170"/>
                  </a:lnTo>
                  <a:lnTo>
                    <a:pt x="3007588" y="5159426"/>
                  </a:lnTo>
                  <a:lnTo>
                    <a:pt x="3008134" y="5157140"/>
                  </a:lnTo>
                  <a:lnTo>
                    <a:pt x="3013011" y="5143170"/>
                  </a:lnTo>
                  <a:lnTo>
                    <a:pt x="3012414" y="5141900"/>
                  </a:lnTo>
                  <a:lnTo>
                    <a:pt x="3011805" y="5141900"/>
                  </a:lnTo>
                  <a:lnTo>
                    <a:pt x="2922778" y="5120310"/>
                  </a:lnTo>
                  <a:lnTo>
                    <a:pt x="2922562" y="5121173"/>
                  </a:lnTo>
                  <a:lnTo>
                    <a:pt x="2836545" y="5093640"/>
                  </a:lnTo>
                  <a:lnTo>
                    <a:pt x="2835922" y="5093640"/>
                  </a:lnTo>
                  <a:lnTo>
                    <a:pt x="2803398" y="5084750"/>
                  </a:lnTo>
                  <a:lnTo>
                    <a:pt x="2743530" y="5084762"/>
                  </a:lnTo>
                  <a:lnTo>
                    <a:pt x="2739364" y="5099990"/>
                  </a:lnTo>
                  <a:lnTo>
                    <a:pt x="2827134" y="5123967"/>
                  </a:lnTo>
                  <a:lnTo>
                    <a:pt x="2827731" y="5123967"/>
                  </a:lnTo>
                  <a:lnTo>
                    <a:pt x="2921889" y="5123967"/>
                  </a:lnTo>
                  <a:lnTo>
                    <a:pt x="2921851" y="5124120"/>
                  </a:lnTo>
                  <a:lnTo>
                    <a:pt x="2827693" y="5124120"/>
                  </a:lnTo>
                  <a:lnTo>
                    <a:pt x="2827083" y="5124120"/>
                  </a:lnTo>
                  <a:lnTo>
                    <a:pt x="2914370" y="5150790"/>
                  </a:lnTo>
                  <a:lnTo>
                    <a:pt x="2915437" y="5150790"/>
                  </a:lnTo>
                  <a:lnTo>
                    <a:pt x="3003346" y="5172113"/>
                  </a:lnTo>
                  <a:lnTo>
                    <a:pt x="3004528" y="5172113"/>
                  </a:lnTo>
                  <a:lnTo>
                    <a:pt x="3103727" y="5172113"/>
                  </a:lnTo>
                  <a:close/>
                </a:path>
                <a:path w="5784215" h="5421630">
                  <a:moveTo>
                    <a:pt x="3298139" y="1727200"/>
                  </a:moveTo>
                  <a:lnTo>
                    <a:pt x="3297453" y="1707845"/>
                  </a:lnTo>
                  <a:lnTo>
                    <a:pt x="3296272" y="1689100"/>
                  </a:lnTo>
                  <a:lnTo>
                    <a:pt x="3199028" y="1701507"/>
                  </a:lnTo>
                  <a:lnTo>
                    <a:pt x="3199028" y="1727200"/>
                  </a:lnTo>
                  <a:lnTo>
                    <a:pt x="3197822" y="1714461"/>
                  </a:lnTo>
                  <a:lnTo>
                    <a:pt x="3199028" y="1727200"/>
                  </a:lnTo>
                  <a:lnTo>
                    <a:pt x="3199028" y="1701507"/>
                  </a:lnTo>
                  <a:lnTo>
                    <a:pt x="3196640" y="1701800"/>
                  </a:lnTo>
                  <a:lnTo>
                    <a:pt x="3195853" y="1701800"/>
                  </a:lnTo>
                  <a:lnTo>
                    <a:pt x="3100667" y="1714004"/>
                  </a:lnTo>
                  <a:lnTo>
                    <a:pt x="3100667" y="1739900"/>
                  </a:lnTo>
                  <a:lnTo>
                    <a:pt x="3098673" y="1727161"/>
                  </a:lnTo>
                  <a:lnTo>
                    <a:pt x="3100667" y="1739900"/>
                  </a:lnTo>
                  <a:lnTo>
                    <a:pt x="3100667" y="1714004"/>
                  </a:lnTo>
                  <a:lnTo>
                    <a:pt x="3096717" y="1714500"/>
                  </a:lnTo>
                  <a:lnTo>
                    <a:pt x="3095853" y="1714500"/>
                  </a:lnTo>
                  <a:lnTo>
                    <a:pt x="2997581" y="1727200"/>
                  </a:lnTo>
                  <a:lnTo>
                    <a:pt x="2997301" y="1727200"/>
                  </a:lnTo>
                  <a:lnTo>
                    <a:pt x="2998000" y="1730070"/>
                  </a:lnTo>
                  <a:lnTo>
                    <a:pt x="3000413" y="1746250"/>
                  </a:lnTo>
                  <a:lnTo>
                    <a:pt x="2997301" y="1727200"/>
                  </a:lnTo>
                  <a:lnTo>
                    <a:pt x="2905709" y="1750987"/>
                  </a:lnTo>
                  <a:lnTo>
                    <a:pt x="2905709" y="1778000"/>
                  </a:lnTo>
                  <a:lnTo>
                    <a:pt x="2902572" y="1765236"/>
                  </a:lnTo>
                  <a:lnTo>
                    <a:pt x="2905709" y="1778000"/>
                  </a:lnTo>
                  <a:lnTo>
                    <a:pt x="2905709" y="1750987"/>
                  </a:lnTo>
                  <a:lnTo>
                    <a:pt x="2899486" y="1752600"/>
                  </a:lnTo>
                  <a:lnTo>
                    <a:pt x="2898749" y="1752600"/>
                  </a:lnTo>
                  <a:lnTo>
                    <a:pt x="2809735" y="1775993"/>
                  </a:lnTo>
                  <a:lnTo>
                    <a:pt x="2809735" y="1803400"/>
                  </a:lnTo>
                  <a:lnTo>
                    <a:pt x="2805887" y="1790700"/>
                  </a:lnTo>
                  <a:lnTo>
                    <a:pt x="2809735" y="1803400"/>
                  </a:lnTo>
                  <a:lnTo>
                    <a:pt x="2809735" y="1775993"/>
                  </a:lnTo>
                  <a:lnTo>
                    <a:pt x="2802051" y="1778000"/>
                  </a:lnTo>
                  <a:lnTo>
                    <a:pt x="2801785" y="1778000"/>
                  </a:lnTo>
                  <a:lnTo>
                    <a:pt x="2705290" y="1803400"/>
                  </a:lnTo>
                  <a:lnTo>
                    <a:pt x="2703042" y="1803400"/>
                  </a:lnTo>
                  <a:lnTo>
                    <a:pt x="2611615" y="1841500"/>
                  </a:lnTo>
                  <a:lnTo>
                    <a:pt x="2610916" y="1841500"/>
                  </a:lnTo>
                  <a:lnTo>
                    <a:pt x="2521521" y="1879600"/>
                  </a:lnTo>
                  <a:lnTo>
                    <a:pt x="2533078" y="1910816"/>
                  </a:lnTo>
                  <a:lnTo>
                    <a:pt x="2528570" y="1905000"/>
                  </a:lnTo>
                  <a:lnTo>
                    <a:pt x="2521521" y="1879600"/>
                  </a:lnTo>
                  <a:lnTo>
                    <a:pt x="2520035" y="1892300"/>
                  </a:lnTo>
                  <a:lnTo>
                    <a:pt x="2518740" y="1892300"/>
                  </a:lnTo>
                  <a:lnTo>
                    <a:pt x="2440775" y="1955800"/>
                  </a:lnTo>
                  <a:lnTo>
                    <a:pt x="2450604" y="1962150"/>
                  </a:lnTo>
                  <a:lnTo>
                    <a:pt x="2440038" y="1955800"/>
                  </a:lnTo>
                  <a:lnTo>
                    <a:pt x="2365959" y="2019300"/>
                  </a:lnTo>
                  <a:lnTo>
                    <a:pt x="2362797" y="2019300"/>
                  </a:lnTo>
                  <a:lnTo>
                    <a:pt x="2314130" y="2108200"/>
                  </a:lnTo>
                  <a:lnTo>
                    <a:pt x="2327859" y="2114550"/>
                  </a:lnTo>
                  <a:lnTo>
                    <a:pt x="2314943" y="2108949"/>
                  </a:lnTo>
                  <a:lnTo>
                    <a:pt x="2314130" y="2108200"/>
                  </a:lnTo>
                  <a:lnTo>
                    <a:pt x="2313216" y="2108200"/>
                  </a:lnTo>
                  <a:lnTo>
                    <a:pt x="2279421" y="2197100"/>
                  </a:lnTo>
                  <a:lnTo>
                    <a:pt x="2294051" y="2203450"/>
                  </a:lnTo>
                  <a:lnTo>
                    <a:pt x="2280208" y="2197785"/>
                  </a:lnTo>
                  <a:lnTo>
                    <a:pt x="2279421" y="2197100"/>
                  </a:lnTo>
                  <a:lnTo>
                    <a:pt x="2278532" y="2197100"/>
                  </a:lnTo>
                  <a:lnTo>
                    <a:pt x="2264372" y="2298700"/>
                  </a:lnTo>
                  <a:lnTo>
                    <a:pt x="2276119" y="2387600"/>
                  </a:lnTo>
                  <a:lnTo>
                    <a:pt x="2276551" y="2387600"/>
                  </a:lnTo>
                  <a:lnTo>
                    <a:pt x="2301367" y="2489200"/>
                  </a:lnTo>
                  <a:lnTo>
                    <a:pt x="2302116" y="2489200"/>
                  </a:lnTo>
                  <a:lnTo>
                    <a:pt x="2302789" y="2488603"/>
                  </a:lnTo>
                  <a:lnTo>
                    <a:pt x="2316505" y="2482850"/>
                  </a:lnTo>
                  <a:lnTo>
                    <a:pt x="2302116" y="2489200"/>
                  </a:lnTo>
                  <a:lnTo>
                    <a:pt x="2339797" y="2565400"/>
                  </a:lnTo>
                  <a:lnTo>
                    <a:pt x="2368588" y="2565400"/>
                  </a:lnTo>
                  <a:lnTo>
                    <a:pt x="2331021" y="2476766"/>
                  </a:lnTo>
                  <a:lnTo>
                    <a:pt x="2331656" y="2476500"/>
                  </a:lnTo>
                  <a:lnTo>
                    <a:pt x="2306853" y="2387600"/>
                  </a:lnTo>
                  <a:lnTo>
                    <a:pt x="2307285" y="2387600"/>
                  </a:lnTo>
                  <a:lnTo>
                    <a:pt x="2295474" y="2298700"/>
                  </a:lnTo>
                  <a:lnTo>
                    <a:pt x="2309584" y="2209800"/>
                  </a:lnTo>
                  <a:lnTo>
                    <a:pt x="2308809" y="2209482"/>
                  </a:lnTo>
                  <a:lnTo>
                    <a:pt x="2342489" y="2120900"/>
                  </a:lnTo>
                  <a:lnTo>
                    <a:pt x="2341753" y="2120582"/>
                  </a:lnTo>
                  <a:lnTo>
                    <a:pt x="2384793" y="2041944"/>
                  </a:lnTo>
                  <a:lnTo>
                    <a:pt x="2387079" y="2044700"/>
                  </a:lnTo>
                  <a:lnTo>
                    <a:pt x="2461171" y="1968500"/>
                  </a:lnTo>
                  <a:lnTo>
                    <a:pt x="2460790" y="1968271"/>
                  </a:lnTo>
                  <a:lnTo>
                    <a:pt x="2538412" y="1917700"/>
                  </a:lnTo>
                  <a:lnTo>
                    <a:pt x="2537561" y="1916595"/>
                  </a:lnTo>
                  <a:lnTo>
                    <a:pt x="2625026" y="1866900"/>
                  </a:lnTo>
                  <a:lnTo>
                    <a:pt x="2624886" y="1866658"/>
                  </a:lnTo>
                  <a:lnTo>
                    <a:pt x="2715755" y="1828800"/>
                  </a:lnTo>
                  <a:lnTo>
                    <a:pt x="2715488" y="1828279"/>
                  </a:lnTo>
                  <a:lnTo>
                    <a:pt x="2810002" y="1803400"/>
                  </a:lnTo>
                  <a:lnTo>
                    <a:pt x="2906445" y="1778000"/>
                  </a:lnTo>
                  <a:lnTo>
                    <a:pt x="3003537" y="1765300"/>
                  </a:lnTo>
                  <a:lnTo>
                    <a:pt x="3101530" y="1739900"/>
                  </a:lnTo>
                  <a:lnTo>
                    <a:pt x="3199803" y="1727200"/>
                  </a:lnTo>
                  <a:lnTo>
                    <a:pt x="3298139" y="1727200"/>
                  </a:lnTo>
                  <a:close/>
                </a:path>
                <a:path w="5784215" h="5421630">
                  <a:moveTo>
                    <a:pt x="4096562" y="1676400"/>
                  </a:moveTo>
                  <a:lnTo>
                    <a:pt x="4096562" y="1676400"/>
                  </a:lnTo>
                  <a:lnTo>
                    <a:pt x="3796652" y="1676400"/>
                  </a:lnTo>
                  <a:lnTo>
                    <a:pt x="3796677" y="1689100"/>
                  </a:lnTo>
                  <a:lnTo>
                    <a:pt x="3796652" y="1676400"/>
                  </a:lnTo>
                  <a:lnTo>
                    <a:pt x="3697109" y="1676400"/>
                  </a:lnTo>
                  <a:lnTo>
                    <a:pt x="3495383" y="1676400"/>
                  </a:lnTo>
                  <a:lnTo>
                    <a:pt x="3395802" y="1689100"/>
                  </a:lnTo>
                  <a:lnTo>
                    <a:pt x="3397313" y="1701800"/>
                  </a:lnTo>
                  <a:lnTo>
                    <a:pt x="3395789" y="1689100"/>
                  </a:lnTo>
                  <a:lnTo>
                    <a:pt x="3296793" y="1689100"/>
                  </a:lnTo>
                  <a:lnTo>
                    <a:pt x="3296272" y="1689100"/>
                  </a:lnTo>
                  <a:lnTo>
                    <a:pt x="3297110" y="1698015"/>
                  </a:lnTo>
                  <a:lnTo>
                    <a:pt x="3297453" y="1707845"/>
                  </a:lnTo>
                  <a:lnTo>
                    <a:pt x="3297466" y="1708150"/>
                  </a:lnTo>
                  <a:lnTo>
                    <a:pt x="3298139" y="1727200"/>
                  </a:lnTo>
                  <a:lnTo>
                    <a:pt x="3298660" y="1727200"/>
                  </a:lnTo>
                  <a:lnTo>
                    <a:pt x="3397961" y="1714500"/>
                  </a:lnTo>
                  <a:lnTo>
                    <a:pt x="3398824" y="1714500"/>
                  </a:lnTo>
                  <a:lnTo>
                    <a:pt x="3498418" y="1701800"/>
                  </a:lnTo>
                  <a:lnTo>
                    <a:pt x="3596513" y="1701800"/>
                  </a:lnTo>
                  <a:lnTo>
                    <a:pt x="3597313" y="1701800"/>
                  </a:lnTo>
                  <a:lnTo>
                    <a:pt x="3696474" y="1701800"/>
                  </a:lnTo>
                  <a:lnTo>
                    <a:pt x="3696805" y="1701800"/>
                  </a:lnTo>
                  <a:lnTo>
                    <a:pt x="3796030" y="1701800"/>
                  </a:lnTo>
                  <a:lnTo>
                    <a:pt x="3796614" y="1690281"/>
                  </a:lnTo>
                  <a:lnTo>
                    <a:pt x="3796042" y="1701800"/>
                  </a:lnTo>
                  <a:lnTo>
                    <a:pt x="3895915" y="1714500"/>
                  </a:lnTo>
                  <a:lnTo>
                    <a:pt x="3896360" y="1714500"/>
                  </a:lnTo>
                  <a:lnTo>
                    <a:pt x="3896474" y="1698015"/>
                  </a:lnTo>
                  <a:lnTo>
                    <a:pt x="3896474" y="1697697"/>
                  </a:lnTo>
                  <a:lnTo>
                    <a:pt x="3896550" y="1689150"/>
                  </a:lnTo>
                  <a:lnTo>
                    <a:pt x="3896487" y="1697405"/>
                  </a:lnTo>
                  <a:lnTo>
                    <a:pt x="3896563" y="1694840"/>
                  </a:lnTo>
                  <a:lnTo>
                    <a:pt x="3896563" y="1695183"/>
                  </a:lnTo>
                  <a:lnTo>
                    <a:pt x="3896563" y="1695450"/>
                  </a:lnTo>
                  <a:lnTo>
                    <a:pt x="3896360" y="1714500"/>
                  </a:lnTo>
                  <a:lnTo>
                    <a:pt x="3996245" y="1714500"/>
                  </a:lnTo>
                  <a:lnTo>
                    <a:pt x="4096169" y="1714500"/>
                  </a:lnTo>
                  <a:lnTo>
                    <a:pt x="4096296" y="1701800"/>
                  </a:lnTo>
                  <a:lnTo>
                    <a:pt x="4096283" y="1689100"/>
                  </a:lnTo>
                  <a:lnTo>
                    <a:pt x="4096359" y="1695450"/>
                  </a:lnTo>
                  <a:lnTo>
                    <a:pt x="4096562" y="1676400"/>
                  </a:lnTo>
                  <a:close/>
                </a:path>
                <a:path w="5784215" h="5421630">
                  <a:moveTo>
                    <a:pt x="4096601" y="1714500"/>
                  </a:moveTo>
                  <a:lnTo>
                    <a:pt x="4096359" y="1701800"/>
                  </a:lnTo>
                  <a:lnTo>
                    <a:pt x="4096169" y="1714500"/>
                  </a:lnTo>
                  <a:lnTo>
                    <a:pt x="4096601" y="1714500"/>
                  </a:lnTo>
                  <a:close/>
                </a:path>
                <a:path w="5784215" h="5421630">
                  <a:moveTo>
                    <a:pt x="4191584" y="5364150"/>
                  </a:moveTo>
                  <a:lnTo>
                    <a:pt x="4091965" y="5356568"/>
                  </a:lnTo>
                  <a:lnTo>
                    <a:pt x="3993159" y="5345214"/>
                  </a:lnTo>
                  <a:lnTo>
                    <a:pt x="3894239" y="5327320"/>
                  </a:lnTo>
                  <a:lnTo>
                    <a:pt x="3891483" y="5343207"/>
                  </a:lnTo>
                  <a:lnTo>
                    <a:pt x="3891483" y="5342560"/>
                  </a:lnTo>
                  <a:lnTo>
                    <a:pt x="3891762" y="5340972"/>
                  </a:lnTo>
                  <a:lnTo>
                    <a:pt x="3894239" y="5327320"/>
                  </a:lnTo>
                  <a:lnTo>
                    <a:pt x="3893540" y="5327320"/>
                  </a:lnTo>
                  <a:lnTo>
                    <a:pt x="3794404" y="5314670"/>
                  </a:lnTo>
                  <a:lnTo>
                    <a:pt x="3695446" y="5299418"/>
                  </a:lnTo>
                  <a:lnTo>
                    <a:pt x="3688372" y="5298110"/>
                  </a:lnTo>
                  <a:lnTo>
                    <a:pt x="3596487" y="5281612"/>
                  </a:lnTo>
                  <a:lnTo>
                    <a:pt x="3498431" y="5265255"/>
                  </a:lnTo>
                  <a:lnTo>
                    <a:pt x="3498469" y="5265090"/>
                  </a:lnTo>
                  <a:lnTo>
                    <a:pt x="3400768" y="5242230"/>
                  </a:lnTo>
                  <a:lnTo>
                    <a:pt x="3400475" y="5242230"/>
                  </a:lnTo>
                  <a:lnTo>
                    <a:pt x="3303257" y="5220830"/>
                  </a:lnTo>
                  <a:lnTo>
                    <a:pt x="3303308" y="5220640"/>
                  </a:lnTo>
                  <a:lnTo>
                    <a:pt x="3206648" y="5192700"/>
                  </a:lnTo>
                  <a:lnTo>
                    <a:pt x="3205391" y="5192700"/>
                  </a:lnTo>
                  <a:lnTo>
                    <a:pt x="3108452" y="5173992"/>
                  </a:lnTo>
                  <a:lnTo>
                    <a:pt x="3108553" y="5173650"/>
                  </a:lnTo>
                  <a:lnTo>
                    <a:pt x="3104578" y="5172380"/>
                  </a:lnTo>
                  <a:lnTo>
                    <a:pt x="3004464" y="5172380"/>
                  </a:lnTo>
                  <a:lnTo>
                    <a:pt x="3003258" y="5172380"/>
                  </a:lnTo>
                  <a:lnTo>
                    <a:pt x="3098800" y="5204130"/>
                  </a:lnTo>
                  <a:lnTo>
                    <a:pt x="3100654" y="5204130"/>
                  </a:lnTo>
                  <a:lnTo>
                    <a:pt x="3198152" y="5222951"/>
                  </a:lnTo>
                  <a:lnTo>
                    <a:pt x="3199384" y="5222951"/>
                  </a:lnTo>
                  <a:lnTo>
                    <a:pt x="3301885" y="5222951"/>
                  </a:lnTo>
                  <a:lnTo>
                    <a:pt x="3301835" y="5223180"/>
                  </a:lnTo>
                  <a:lnTo>
                    <a:pt x="3199346" y="5223180"/>
                  </a:lnTo>
                  <a:lnTo>
                    <a:pt x="3198088" y="5223180"/>
                  </a:lnTo>
                  <a:lnTo>
                    <a:pt x="3294748" y="5251120"/>
                  </a:lnTo>
                  <a:lnTo>
                    <a:pt x="3295650" y="5251120"/>
                  </a:lnTo>
                  <a:lnTo>
                    <a:pt x="3393440" y="5272659"/>
                  </a:lnTo>
                  <a:lnTo>
                    <a:pt x="3393719" y="5272659"/>
                  </a:lnTo>
                  <a:lnTo>
                    <a:pt x="3496145" y="5272659"/>
                  </a:lnTo>
                  <a:lnTo>
                    <a:pt x="3393719" y="5272710"/>
                  </a:lnTo>
                  <a:lnTo>
                    <a:pt x="3393427" y="5272710"/>
                  </a:lnTo>
                  <a:lnTo>
                    <a:pt x="3491128" y="5295570"/>
                  </a:lnTo>
                  <a:lnTo>
                    <a:pt x="3492106" y="5295570"/>
                  </a:lnTo>
                  <a:lnTo>
                    <a:pt x="3591128" y="5313350"/>
                  </a:lnTo>
                  <a:lnTo>
                    <a:pt x="3593998" y="5296255"/>
                  </a:lnTo>
                  <a:lnTo>
                    <a:pt x="3593808" y="5297475"/>
                  </a:lnTo>
                  <a:lnTo>
                    <a:pt x="3593490" y="5299418"/>
                  </a:lnTo>
                  <a:lnTo>
                    <a:pt x="3592131" y="5307647"/>
                  </a:lnTo>
                  <a:lnTo>
                    <a:pt x="3591128" y="5313350"/>
                  </a:lnTo>
                  <a:lnTo>
                    <a:pt x="3690201" y="5329860"/>
                  </a:lnTo>
                  <a:lnTo>
                    <a:pt x="3690391" y="5329860"/>
                  </a:lnTo>
                  <a:lnTo>
                    <a:pt x="3789527" y="5345100"/>
                  </a:lnTo>
                  <a:lnTo>
                    <a:pt x="3789908" y="5345100"/>
                  </a:lnTo>
                  <a:lnTo>
                    <a:pt x="3888727" y="5358981"/>
                  </a:lnTo>
                  <a:lnTo>
                    <a:pt x="3987647" y="5376850"/>
                  </a:lnTo>
                  <a:lnTo>
                    <a:pt x="3988651" y="5376850"/>
                  </a:lnTo>
                  <a:lnTo>
                    <a:pt x="3990238" y="5361978"/>
                  </a:lnTo>
                  <a:lnTo>
                    <a:pt x="3990416" y="5360975"/>
                  </a:lnTo>
                  <a:lnTo>
                    <a:pt x="3988651" y="5376850"/>
                  </a:lnTo>
                  <a:lnTo>
                    <a:pt x="4088460" y="5388280"/>
                  </a:lnTo>
                  <a:lnTo>
                    <a:pt x="4088930" y="5388280"/>
                  </a:lnTo>
                  <a:lnTo>
                    <a:pt x="4090047" y="5373916"/>
                  </a:lnTo>
                  <a:lnTo>
                    <a:pt x="4090212" y="5372405"/>
                  </a:lnTo>
                  <a:lnTo>
                    <a:pt x="4088930" y="5388280"/>
                  </a:lnTo>
                  <a:lnTo>
                    <a:pt x="4188688" y="5395874"/>
                  </a:lnTo>
                  <a:lnTo>
                    <a:pt x="4190352" y="5379390"/>
                  </a:lnTo>
                  <a:lnTo>
                    <a:pt x="4191584" y="5364150"/>
                  </a:lnTo>
                  <a:close/>
                </a:path>
                <a:path w="5784215" h="5421630">
                  <a:moveTo>
                    <a:pt x="4196372" y="1695450"/>
                  </a:moveTo>
                  <a:lnTo>
                    <a:pt x="4196143" y="1676400"/>
                  </a:lnTo>
                  <a:lnTo>
                    <a:pt x="4096562" y="1676400"/>
                  </a:lnTo>
                  <a:lnTo>
                    <a:pt x="4096435" y="1689100"/>
                  </a:lnTo>
                  <a:lnTo>
                    <a:pt x="4096397" y="1698015"/>
                  </a:lnTo>
                  <a:lnTo>
                    <a:pt x="4096601" y="1714500"/>
                  </a:lnTo>
                  <a:lnTo>
                    <a:pt x="4194721" y="1714500"/>
                  </a:lnTo>
                  <a:lnTo>
                    <a:pt x="4196372" y="1695450"/>
                  </a:lnTo>
                  <a:close/>
                </a:path>
                <a:path w="5784215" h="5421630">
                  <a:moveTo>
                    <a:pt x="4198023" y="1676400"/>
                  </a:moveTo>
                  <a:lnTo>
                    <a:pt x="4196143" y="1676400"/>
                  </a:lnTo>
                  <a:lnTo>
                    <a:pt x="4196372" y="1689100"/>
                  </a:lnTo>
                  <a:lnTo>
                    <a:pt x="4198023" y="1676400"/>
                  </a:lnTo>
                  <a:close/>
                </a:path>
                <a:path w="5784215" h="5421630">
                  <a:moveTo>
                    <a:pt x="4390491" y="5416220"/>
                  </a:moveTo>
                  <a:lnTo>
                    <a:pt x="4390237" y="5400980"/>
                  </a:lnTo>
                  <a:lnTo>
                    <a:pt x="4388701" y="5416220"/>
                  </a:lnTo>
                  <a:lnTo>
                    <a:pt x="4390491" y="5416220"/>
                  </a:lnTo>
                  <a:close/>
                </a:path>
                <a:path w="5784215" h="5421630">
                  <a:moveTo>
                    <a:pt x="4396016" y="1727200"/>
                  </a:moveTo>
                  <a:lnTo>
                    <a:pt x="4395902" y="1689100"/>
                  </a:lnTo>
                  <a:lnTo>
                    <a:pt x="4297705" y="1689100"/>
                  </a:lnTo>
                  <a:lnTo>
                    <a:pt x="4198023" y="1676400"/>
                  </a:lnTo>
                  <a:lnTo>
                    <a:pt x="4196423" y="1694840"/>
                  </a:lnTo>
                  <a:lnTo>
                    <a:pt x="4196397" y="1697748"/>
                  </a:lnTo>
                  <a:lnTo>
                    <a:pt x="4196372" y="1695450"/>
                  </a:lnTo>
                  <a:lnTo>
                    <a:pt x="4194733" y="1714500"/>
                  </a:lnTo>
                  <a:lnTo>
                    <a:pt x="4294390" y="1727200"/>
                  </a:lnTo>
                  <a:lnTo>
                    <a:pt x="4296156" y="1727200"/>
                  </a:lnTo>
                  <a:lnTo>
                    <a:pt x="4296054" y="1708150"/>
                  </a:lnTo>
                  <a:lnTo>
                    <a:pt x="4296016" y="1702320"/>
                  </a:lnTo>
                  <a:lnTo>
                    <a:pt x="4295902" y="1704073"/>
                  </a:lnTo>
                  <a:lnTo>
                    <a:pt x="4295940" y="1689100"/>
                  </a:lnTo>
                  <a:lnTo>
                    <a:pt x="4296016" y="1702320"/>
                  </a:lnTo>
                  <a:lnTo>
                    <a:pt x="4296054" y="1701800"/>
                  </a:lnTo>
                  <a:lnTo>
                    <a:pt x="4296080" y="1707845"/>
                  </a:lnTo>
                  <a:lnTo>
                    <a:pt x="4296156" y="1727200"/>
                  </a:lnTo>
                  <a:lnTo>
                    <a:pt x="4396016" y="1727200"/>
                  </a:lnTo>
                  <a:close/>
                </a:path>
                <a:path w="5784215" h="5421630">
                  <a:moveTo>
                    <a:pt x="4396130" y="1727200"/>
                  </a:moveTo>
                  <a:lnTo>
                    <a:pt x="4396016" y="1708150"/>
                  </a:lnTo>
                  <a:lnTo>
                    <a:pt x="4396016" y="1727200"/>
                  </a:lnTo>
                  <a:close/>
                </a:path>
                <a:path w="5784215" h="5421630">
                  <a:moveTo>
                    <a:pt x="4491075" y="5414950"/>
                  </a:moveTo>
                  <a:lnTo>
                    <a:pt x="4490821" y="5399087"/>
                  </a:lnTo>
                  <a:lnTo>
                    <a:pt x="4490694" y="5405945"/>
                  </a:lnTo>
                  <a:lnTo>
                    <a:pt x="4490555" y="5383200"/>
                  </a:lnTo>
                  <a:lnTo>
                    <a:pt x="4391545" y="5384457"/>
                  </a:lnTo>
                  <a:lnTo>
                    <a:pt x="4291800" y="5375592"/>
                  </a:lnTo>
                  <a:lnTo>
                    <a:pt x="4191914" y="5364150"/>
                  </a:lnTo>
                  <a:lnTo>
                    <a:pt x="4191584" y="5364150"/>
                  </a:lnTo>
                  <a:lnTo>
                    <a:pt x="4190517" y="5377967"/>
                  </a:lnTo>
                  <a:lnTo>
                    <a:pt x="4190301" y="5380037"/>
                  </a:lnTo>
                  <a:lnTo>
                    <a:pt x="4188688" y="5395874"/>
                  </a:lnTo>
                  <a:lnTo>
                    <a:pt x="4189018" y="5395874"/>
                  </a:lnTo>
                  <a:lnTo>
                    <a:pt x="4289653" y="5395874"/>
                  </a:lnTo>
                  <a:lnTo>
                    <a:pt x="4290187" y="5390769"/>
                  </a:lnTo>
                  <a:lnTo>
                    <a:pt x="4290136" y="5391277"/>
                  </a:lnTo>
                  <a:lnTo>
                    <a:pt x="4289653" y="5395874"/>
                  </a:lnTo>
                  <a:lnTo>
                    <a:pt x="4189018" y="5395900"/>
                  </a:lnTo>
                  <a:lnTo>
                    <a:pt x="4188688" y="5395900"/>
                  </a:lnTo>
                  <a:lnTo>
                    <a:pt x="4288574" y="5406060"/>
                  </a:lnTo>
                  <a:lnTo>
                    <a:pt x="4388701" y="5416220"/>
                  </a:lnTo>
                  <a:lnTo>
                    <a:pt x="4390174" y="5400980"/>
                  </a:lnTo>
                  <a:lnTo>
                    <a:pt x="4390072" y="5390820"/>
                  </a:lnTo>
                  <a:lnTo>
                    <a:pt x="4390237" y="5400345"/>
                  </a:lnTo>
                  <a:lnTo>
                    <a:pt x="4390402" y="5398503"/>
                  </a:lnTo>
                  <a:lnTo>
                    <a:pt x="4390326" y="5406060"/>
                  </a:lnTo>
                  <a:lnTo>
                    <a:pt x="4390491" y="5416220"/>
                  </a:lnTo>
                  <a:lnTo>
                    <a:pt x="4490809" y="5414962"/>
                  </a:lnTo>
                  <a:lnTo>
                    <a:pt x="4490555" y="5414950"/>
                  </a:lnTo>
                  <a:lnTo>
                    <a:pt x="4491075" y="5414950"/>
                  </a:lnTo>
                  <a:close/>
                </a:path>
                <a:path w="5784215" h="5421630">
                  <a:moveTo>
                    <a:pt x="4497387" y="1689100"/>
                  </a:moveTo>
                  <a:lnTo>
                    <a:pt x="4495978" y="1689100"/>
                  </a:lnTo>
                  <a:lnTo>
                    <a:pt x="4396003" y="1689100"/>
                  </a:lnTo>
                  <a:lnTo>
                    <a:pt x="4396003" y="1701520"/>
                  </a:lnTo>
                  <a:lnTo>
                    <a:pt x="4396016" y="1701800"/>
                  </a:lnTo>
                  <a:lnTo>
                    <a:pt x="4396130" y="1727200"/>
                  </a:lnTo>
                  <a:lnTo>
                    <a:pt x="4494568" y="1727200"/>
                  </a:lnTo>
                  <a:lnTo>
                    <a:pt x="4495990" y="1727200"/>
                  </a:lnTo>
                  <a:lnTo>
                    <a:pt x="4495978" y="1708150"/>
                  </a:lnTo>
                  <a:lnTo>
                    <a:pt x="4495978" y="1701800"/>
                  </a:lnTo>
                  <a:lnTo>
                    <a:pt x="4497387" y="1689100"/>
                  </a:lnTo>
                  <a:close/>
                </a:path>
                <a:path w="5784215" h="5421630">
                  <a:moveTo>
                    <a:pt x="4792853" y="5414950"/>
                  </a:moveTo>
                  <a:lnTo>
                    <a:pt x="4791824" y="5399710"/>
                  </a:lnTo>
                  <a:lnTo>
                    <a:pt x="4792573" y="5414950"/>
                  </a:lnTo>
                  <a:lnTo>
                    <a:pt x="4791773" y="5398948"/>
                  </a:lnTo>
                  <a:lnTo>
                    <a:pt x="4791824" y="5399710"/>
                  </a:lnTo>
                  <a:lnTo>
                    <a:pt x="4791075" y="5384470"/>
                  </a:lnTo>
                  <a:lnTo>
                    <a:pt x="4790808" y="5384470"/>
                  </a:lnTo>
                  <a:lnTo>
                    <a:pt x="4691469" y="5390769"/>
                  </a:lnTo>
                  <a:lnTo>
                    <a:pt x="4592053" y="5384470"/>
                  </a:lnTo>
                  <a:lnTo>
                    <a:pt x="4591266" y="5398440"/>
                  </a:lnTo>
                  <a:lnTo>
                    <a:pt x="4591151" y="5400980"/>
                  </a:lnTo>
                  <a:lnTo>
                    <a:pt x="4590885" y="5416220"/>
                  </a:lnTo>
                  <a:lnTo>
                    <a:pt x="4591151" y="5400345"/>
                  </a:lnTo>
                  <a:lnTo>
                    <a:pt x="4591113" y="5400980"/>
                  </a:lnTo>
                  <a:lnTo>
                    <a:pt x="4591240" y="5395265"/>
                  </a:lnTo>
                  <a:lnTo>
                    <a:pt x="4591164" y="5400091"/>
                  </a:lnTo>
                  <a:lnTo>
                    <a:pt x="4592053" y="5384470"/>
                  </a:lnTo>
                  <a:lnTo>
                    <a:pt x="4591418" y="5384470"/>
                  </a:lnTo>
                  <a:lnTo>
                    <a:pt x="4491088" y="5383200"/>
                  </a:lnTo>
                  <a:lnTo>
                    <a:pt x="4490555" y="5383200"/>
                  </a:lnTo>
                  <a:lnTo>
                    <a:pt x="4490821" y="5398440"/>
                  </a:lnTo>
                  <a:lnTo>
                    <a:pt x="4490999" y="5388280"/>
                  </a:lnTo>
                  <a:lnTo>
                    <a:pt x="4490936" y="5406060"/>
                  </a:lnTo>
                  <a:lnTo>
                    <a:pt x="4491075" y="5414950"/>
                  </a:lnTo>
                  <a:lnTo>
                    <a:pt x="4490809" y="5414962"/>
                  </a:lnTo>
                  <a:lnTo>
                    <a:pt x="4590262" y="5416220"/>
                  </a:lnTo>
                  <a:lnTo>
                    <a:pt x="4690630" y="5421300"/>
                  </a:lnTo>
                  <a:lnTo>
                    <a:pt x="4692548" y="5421300"/>
                  </a:lnTo>
                  <a:lnTo>
                    <a:pt x="4792853" y="5414950"/>
                  </a:lnTo>
                  <a:close/>
                </a:path>
                <a:path w="5784215" h="5421630">
                  <a:moveTo>
                    <a:pt x="4843196" y="570966"/>
                  </a:moveTo>
                  <a:lnTo>
                    <a:pt x="4812271" y="546100"/>
                  </a:lnTo>
                  <a:lnTo>
                    <a:pt x="4810976" y="546100"/>
                  </a:lnTo>
                  <a:lnTo>
                    <a:pt x="4726800" y="495833"/>
                  </a:lnTo>
                  <a:lnTo>
                    <a:pt x="4727219" y="495300"/>
                  </a:lnTo>
                  <a:lnTo>
                    <a:pt x="4648505" y="431965"/>
                  </a:lnTo>
                  <a:lnTo>
                    <a:pt x="4648632" y="431800"/>
                  </a:lnTo>
                  <a:lnTo>
                    <a:pt x="4571758" y="368554"/>
                  </a:lnTo>
                  <a:lnTo>
                    <a:pt x="4572190" y="368300"/>
                  </a:lnTo>
                  <a:lnTo>
                    <a:pt x="4511459" y="304800"/>
                  </a:lnTo>
                  <a:lnTo>
                    <a:pt x="4500042" y="292862"/>
                  </a:lnTo>
                  <a:lnTo>
                    <a:pt x="4500778" y="292100"/>
                  </a:lnTo>
                  <a:lnTo>
                    <a:pt x="4441583" y="220243"/>
                  </a:lnTo>
                  <a:lnTo>
                    <a:pt x="4443374" y="139700"/>
                  </a:lnTo>
                  <a:lnTo>
                    <a:pt x="4519650" y="88900"/>
                  </a:lnTo>
                  <a:lnTo>
                    <a:pt x="4518838" y="87718"/>
                  </a:lnTo>
                  <a:lnTo>
                    <a:pt x="4612449" y="63500"/>
                  </a:lnTo>
                  <a:lnTo>
                    <a:pt x="4710747" y="50800"/>
                  </a:lnTo>
                  <a:lnTo>
                    <a:pt x="4809845" y="38100"/>
                  </a:lnTo>
                  <a:lnTo>
                    <a:pt x="4805273" y="0"/>
                  </a:lnTo>
                  <a:lnTo>
                    <a:pt x="4705553" y="12700"/>
                  </a:lnTo>
                  <a:lnTo>
                    <a:pt x="4707839" y="31750"/>
                  </a:lnTo>
                  <a:lnTo>
                    <a:pt x="4706442" y="22618"/>
                  </a:lnTo>
                  <a:lnTo>
                    <a:pt x="4705553" y="12700"/>
                  </a:lnTo>
                  <a:lnTo>
                    <a:pt x="4704931" y="12700"/>
                  </a:lnTo>
                  <a:lnTo>
                    <a:pt x="4611967" y="36614"/>
                  </a:lnTo>
                  <a:lnTo>
                    <a:pt x="4611967" y="63500"/>
                  </a:lnTo>
                  <a:lnTo>
                    <a:pt x="4609046" y="50723"/>
                  </a:lnTo>
                  <a:lnTo>
                    <a:pt x="4611967" y="63500"/>
                  </a:lnTo>
                  <a:lnTo>
                    <a:pt x="4611967" y="36614"/>
                  </a:lnTo>
                  <a:lnTo>
                    <a:pt x="4606163" y="38100"/>
                  </a:lnTo>
                  <a:lnTo>
                    <a:pt x="4605680" y="38100"/>
                  </a:lnTo>
                  <a:lnTo>
                    <a:pt x="4507496" y="63500"/>
                  </a:lnTo>
                  <a:lnTo>
                    <a:pt x="4502112" y="63500"/>
                  </a:lnTo>
                  <a:lnTo>
                    <a:pt x="4419193" y="114300"/>
                  </a:lnTo>
                  <a:lnTo>
                    <a:pt x="4412450" y="127000"/>
                  </a:lnTo>
                  <a:lnTo>
                    <a:pt x="4412259" y="127000"/>
                  </a:lnTo>
                  <a:lnTo>
                    <a:pt x="4409986" y="228600"/>
                  </a:lnTo>
                  <a:lnTo>
                    <a:pt x="4409859" y="228600"/>
                  </a:lnTo>
                  <a:lnTo>
                    <a:pt x="4413389" y="241300"/>
                  </a:lnTo>
                  <a:lnTo>
                    <a:pt x="4476166" y="317500"/>
                  </a:lnTo>
                  <a:lnTo>
                    <a:pt x="4477626" y="317500"/>
                  </a:lnTo>
                  <a:lnTo>
                    <a:pt x="4550524" y="381000"/>
                  </a:lnTo>
                  <a:lnTo>
                    <a:pt x="4561357" y="374650"/>
                  </a:lnTo>
                  <a:lnTo>
                    <a:pt x="4551261" y="381000"/>
                  </a:lnTo>
                  <a:lnTo>
                    <a:pt x="4628451" y="457200"/>
                  </a:lnTo>
                  <a:lnTo>
                    <a:pt x="4628781" y="457200"/>
                  </a:lnTo>
                  <a:lnTo>
                    <a:pt x="4707699" y="520700"/>
                  </a:lnTo>
                  <a:lnTo>
                    <a:pt x="4709007" y="520700"/>
                  </a:lnTo>
                  <a:lnTo>
                    <a:pt x="4793183" y="570966"/>
                  </a:lnTo>
                  <a:lnTo>
                    <a:pt x="4794415" y="570966"/>
                  </a:lnTo>
                  <a:lnTo>
                    <a:pt x="4843196" y="570966"/>
                  </a:lnTo>
                  <a:close/>
                </a:path>
                <a:path w="5784215" h="5421630">
                  <a:moveTo>
                    <a:pt x="4939525" y="4329036"/>
                  </a:moveTo>
                  <a:lnTo>
                    <a:pt x="4916729" y="4316400"/>
                  </a:lnTo>
                  <a:lnTo>
                    <a:pt x="4891519" y="4302430"/>
                  </a:lnTo>
                  <a:lnTo>
                    <a:pt x="4891341" y="4302430"/>
                  </a:lnTo>
                  <a:lnTo>
                    <a:pt x="4888865" y="4307040"/>
                  </a:lnTo>
                  <a:lnTo>
                    <a:pt x="4883823" y="4315765"/>
                  </a:lnTo>
                  <a:lnTo>
                    <a:pt x="4891341" y="4302430"/>
                  </a:lnTo>
                  <a:lnTo>
                    <a:pt x="4805896" y="4255440"/>
                  </a:lnTo>
                  <a:lnTo>
                    <a:pt x="4790884" y="4283380"/>
                  </a:lnTo>
                  <a:lnTo>
                    <a:pt x="4876177" y="4329036"/>
                  </a:lnTo>
                  <a:lnTo>
                    <a:pt x="4876343" y="4329036"/>
                  </a:lnTo>
                  <a:lnTo>
                    <a:pt x="4939525" y="4329036"/>
                  </a:lnTo>
                  <a:close/>
                </a:path>
                <a:path w="5784215" h="5421630">
                  <a:moveTo>
                    <a:pt x="5016487" y="3533737"/>
                  </a:moveTo>
                  <a:lnTo>
                    <a:pt x="5011953" y="3502660"/>
                  </a:lnTo>
                  <a:lnTo>
                    <a:pt x="4956759" y="3510343"/>
                  </a:lnTo>
                  <a:lnTo>
                    <a:pt x="4901704" y="3517315"/>
                  </a:lnTo>
                  <a:lnTo>
                    <a:pt x="4846866" y="3523589"/>
                  </a:lnTo>
                  <a:lnTo>
                    <a:pt x="4792294" y="3529190"/>
                  </a:lnTo>
                  <a:lnTo>
                    <a:pt x="4738040" y="3534156"/>
                  </a:lnTo>
                  <a:lnTo>
                    <a:pt x="4684166" y="3538499"/>
                  </a:lnTo>
                  <a:lnTo>
                    <a:pt x="4630737" y="3542246"/>
                  </a:lnTo>
                  <a:lnTo>
                    <a:pt x="4525416" y="3548100"/>
                  </a:lnTo>
                  <a:lnTo>
                    <a:pt x="4422559" y="3551898"/>
                  </a:lnTo>
                  <a:lnTo>
                    <a:pt x="4322623" y="3553879"/>
                  </a:lnTo>
                  <a:lnTo>
                    <a:pt x="4273893" y="3554247"/>
                  </a:lnTo>
                  <a:lnTo>
                    <a:pt x="4179214" y="3553879"/>
                  </a:lnTo>
                  <a:lnTo>
                    <a:pt x="4088625" y="3552202"/>
                  </a:lnTo>
                  <a:lnTo>
                    <a:pt x="3961422" y="3547732"/>
                  </a:lnTo>
                  <a:lnTo>
                    <a:pt x="3846093" y="3541522"/>
                  </a:lnTo>
                  <a:lnTo>
                    <a:pt x="3744214" y="3534308"/>
                  </a:lnTo>
                  <a:lnTo>
                    <a:pt x="3657333" y="3526802"/>
                  </a:lnTo>
                  <a:lnTo>
                    <a:pt x="3565283" y="3517315"/>
                  </a:lnTo>
                  <a:lnTo>
                    <a:pt x="3513988" y="3511194"/>
                  </a:lnTo>
                  <a:lnTo>
                    <a:pt x="3494062" y="3508184"/>
                  </a:lnTo>
                  <a:lnTo>
                    <a:pt x="3405898" y="3452977"/>
                  </a:lnTo>
                  <a:lnTo>
                    <a:pt x="3315957" y="3395307"/>
                  </a:lnTo>
                  <a:lnTo>
                    <a:pt x="3228009" y="3337407"/>
                  </a:lnTo>
                  <a:lnTo>
                    <a:pt x="3184868" y="3308388"/>
                  </a:lnTo>
                  <a:lnTo>
                    <a:pt x="3142323" y="3279317"/>
                  </a:lnTo>
                  <a:lnTo>
                    <a:pt x="3100425" y="3250222"/>
                  </a:lnTo>
                  <a:lnTo>
                    <a:pt x="3059188" y="3221101"/>
                  </a:lnTo>
                  <a:lnTo>
                    <a:pt x="3018650" y="3191941"/>
                  </a:lnTo>
                  <a:lnTo>
                    <a:pt x="2978861" y="3162770"/>
                  </a:lnTo>
                  <a:lnTo>
                    <a:pt x="2939821" y="3133585"/>
                  </a:lnTo>
                  <a:lnTo>
                    <a:pt x="2901607" y="3104400"/>
                  </a:lnTo>
                  <a:lnTo>
                    <a:pt x="2864218" y="3075216"/>
                  </a:lnTo>
                  <a:lnTo>
                    <a:pt x="2827705" y="3046031"/>
                  </a:lnTo>
                  <a:lnTo>
                    <a:pt x="2792082" y="3016859"/>
                  </a:lnTo>
                  <a:lnTo>
                    <a:pt x="2757411" y="2987700"/>
                  </a:lnTo>
                  <a:lnTo>
                    <a:pt x="2723718" y="2958566"/>
                  </a:lnTo>
                  <a:lnTo>
                    <a:pt x="2703004" y="2982176"/>
                  </a:lnTo>
                  <a:lnTo>
                    <a:pt x="2737002" y="3011576"/>
                  </a:lnTo>
                  <a:lnTo>
                    <a:pt x="2771965" y="3040977"/>
                  </a:lnTo>
                  <a:lnTo>
                    <a:pt x="2807868" y="3070390"/>
                  </a:lnTo>
                  <a:lnTo>
                    <a:pt x="2844673" y="3099803"/>
                  </a:lnTo>
                  <a:lnTo>
                    <a:pt x="2882341" y="3129216"/>
                  </a:lnTo>
                  <a:lnTo>
                    <a:pt x="2920835" y="3158604"/>
                  </a:lnTo>
                  <a:lnTo>
                    <a:pt x="2960116" y="3187992"/>
                  </a:lnTo>
                  <a:lnTo>
                    <a:pt x="3000171" y="3217341"/>
                  </a:lnTo>
                  <a:lnTo>
                    <a:pt x="3040951" y="3246666"/>
                  </a:lnTo>
                  <a:lnTo>
                    <a:pt x="3082417" y="3275965"/>
                  </a:lnTo>
                  <a:lnTo>
                    <a:pt x="3124543" y="3305213"/>
                  </a:lnTo>
                  <a:lnTo>
                    <a:pt x="3167291" y="3334423"/>
                  </a:lnTo>
                  <a:lnTo>
                    <a:pt x="3254514" y="3392665"/>
                  </a:lnTo>
                  <a:lnTo>
                    <a:pt x="3343808" y="3450666"/>
                  </a:lnTo>
                  <a:lnTo>
                    <a:pt x="3438144" y="3510381"/>
                  </a:lnTo>
                  <a:lnTo>
                    <a:pt x="3481044" y="3537089"/>
                  </a:lnTo>
                  <a:lnTo>
                    <a:pt x="3539553" y="3545967"/>
                  </a:lnTo>
                  <a:lnTo>
                    <a:pt x="3611689" y="3553879"/>
                  </a:lnTo>
                  <a:lnTo>
                    <a:pt x="3654387" y="3558082"/>
                  </a:lnTo>
                  <a:lnTo>
                    <a:pt x="3741737" y="3565626"/>
                  </a:lnTo>
                  <a:lnTo>
                    <a:pt x="3844137" y="3572878"/>
                  </a:lnTo>
                  <a:lnTo>
                    <a:pt x="3960012" y="3579114"/>
                  </a:lnTo>
                  <a:lnTo>
                    <a:pt x="4087774" y="3583609"/>
                  </a:lnTo>
                  <a:lnTo>
                    <a:pt x="4178808" y="3585286"/>
                  </a:lnTo>
                  <a:lnTo>
                    <a:pt x="4273969" y="3585654"/>
                  </a:lnTo>
                  <a:lnTo>
                    <a:pt x="4323080" y="3585286"/>
                  </a:lnTo>
                  <a:lnTo>
                    <a:pt x="4423435" y="3583305"/>
                  </a:lnTo>
                  <a:lnTo>
                    <a:pt x="4526877" y="3579469"/>
                  </a:lnTo>
                  <a:lnTo>
                    <a:pt x="4632820" y="3573589"/>
                  </a:lnTo>
                  <a:lnTo>
                    <a:pt x="4686579" y="3569817"/>
                  </a:lnTo>
                  <a:lnTo>
                    <a:pt x="4740783" y="3565448"/>
                  </a:lnTo>
                  <a:lnTo>
                    <a:pt x="4795380" y="3560445"/>
                  </a:lnTo>
                  <a:lnTo>
                    <a:pt x="4850308" y="3554806"/>
                  </a:lnTo>
                  <a:lnTo>
                    <a:pt x="4855337" y="3554234"/>
                  </a:lnTo>
                  <a:lnTo>
                    <a:pt x="4905502" y="3548494"/>
                  </a:lnTo>
                  <a:lnTo>
                    <a:pt x="4960912" y="3541484"/>
                  </a:lnTo>
                  <a:lnTo>
                    <a:pt x="5016487" y="3533737"/>
                  </a:lnTo>
                  <a:close/>
                </a:path>
                <a:path w="5784215" h="5421630">
                  <a:moveTo>
                    <a:pt x="5091976" y="5377485"/>
                  </a:moveTo>
                  <a:lnTo>
                    <a:pt x="5089906" y="5361610"/>
                  </a:lnTo>
                  <a:lnTo>
                    <a:pt x="5089830" y="5361978"/>
                  </a:lnTo>
                  <a:lnTo>
                    <a:pt x="5091709" y="5375580"/>
                  </a:lnTo>
                  <a:lnTo>
                    <a:pt x="5091976" y="5377485"/>
                  </a:lnTo>
                  <a:close/>
                </a:path>
                <a:path w="5784215" h="5421630">
                  <a:moveTo>
                    <a:pt x="5094173" y="5393360"/>
                  </a:moveTo>
                  <a:lnTo>
                    <a:pt x="5092852" y="5384216"/>
                  </a:lnTo>
                  <a:lnTo>
                    <a:pt x="5092052" y="5378120"/>
                  </a:lnTo>
                  <a:lnTo>
                    <a:pt x="5091709" y="5375580"/>
                  </a:lnTo>
                  <a:lnTo>
                    <a:pt x="5089779" y="5361635"/>
                  </a:lnTo>
                  <a:lnTo>
                    <a:pt x="4990350" y="5375580"/>
                  </a:lnTo>
                  <a:lnTo>
                    <a:pt x="4891430" y="5379390"/>
                  </a:lnTo>
                  <a:lnTo>
                    <a:pt x="4891290" y="5379390"/>
                  </a:lnTo>
                  <a:lnTo>
                    <a:pt x="4891925" y="5392318"/>
                  </a:lnTo>
                  <a:lnTo>
                    <a:pt x="4892014" y="5394630"/>
                  </a:lnTo>
                  <a:lnTo>
                    <a:pt x="4892040" y="5395265"/>
                  </a:lnTo>
                  <a:lnTo>
                    <a:pt x="4891290" y="5379390"/>
                  </a:lnTo>
                  <a:lnTo>
                    <a:pt x="4791075" y="5384470"/>
                  </a:lnTo>
                  <a:lnTo>
                    <a:pt x="4791799" y="5399087"/>
                  </a:lnTo>
                  <a:lnTo>
                    <a:pt x="4792853" y="5414950"/>
                  </a:lnTo>
                  <a:lnTo>
                    <a:pt x="4892789" y="5411140"/>
                  </a:lnTo>
                  <a:lnTo>
                    <a:pt x="4993030" y="5406060"/>
                  </a:lnTo>
                  <a:lnTo>
                    <a:pt x="4992408" y="5390820"/>
                  </a:lnTo>
                  <a:lnTo>
                    <a:pt x="4993030" y="5406060"/>
                  </a:lnTo>
                  <a:lnTo>
                    <a:pt x="4994491" y="5406060"/>
                  </a:lnTo>
                  <a:lnTo>
                    <a:pt x="5094046" y="5393360"/>
                  </a:lnTo>
                  <a:lnTo>
                    <a:pt x="5094173" y="5393360"/>
                  </a:lnTo>
                  <a:close/>
                </a:path>
                <a:path w="5784215" h="5421630">
                  <a:moveTo>
                    <a:pt x="5195875" y="1714500"/>
                  </a:moveTo>
                  <a:lnTo>
                    <a:pt x="5194744" y="1701800"/>
                  </a:lnTo>
                  <a:lnTo>
                    <a:pt x="5195532" y="1714500"/>
                  </a:lnTo>
                  <a:lnTo>
                    <a:pt x="5195875" y="1714500"/>
                  </a:lnTo>
                  <a:close/>
                </a:path>
                <a:path w="5784215" h="5421630">
                  <a:moveTo>
                    <a:pt x="5234724" y="875525"/>
                  </a:moveTo>
                  <a:lnTo>
                    <a:pt x="5211496" y="850900"/>
                  </a:lnTo>
                  <a:lnTo>
                    <a:pt x="5209819" y="850900"/>
                  </a:lnTo>
                  <a:lnTo>
                    <a:pt x="5128907" y="787514"/>
                  </a:lnTo>
                  <a:lnTo>
                    <a:pt x="5049329" y="736650"/>
                  </a:lnTo>
                  <a:lnTo>
                    <a:pt x="4986007" y="685800"/>
                  </a:lnTo>
                  <a:lnTo>
                    <a:pt x="4970196" y="673125"/>
                  </a:lnTo>
                  <a:lnTo>
                    <a:pt x="4891227" y="609600"/>
                  </a:lnTo>
                  <a:lnTo>
                    <a:pt x="4843856" y="571500"/>
                  </a:lnTo>
                  <a:lnTo>
                    <a:pt x="4794072" y="571500"/>
                  </a:lnTo>
                  <a:lnTo>
                    <a:pt x="4792777" y="571500"/>
                  </a:lnTo>
                  <a:lnTo>
                    <a:pt x="4871732" y="635000"/>
                  </a:lnTo>
                  <a:lnTo>
                    <a:pt x="4950739" y="698500"/>
                  </a:lnTo>
                  <a:lnTo>
                    <a:pt x="5029987" y="762000"/>
                  </a:lnTo>
                  <a:lnTo>
                    <a:pt x="5109845" y="812800"/>
                  </a:lnTo>
                  <a:lnTo>
                    <a:pt x="5110086" y="812800"/>
                  </a:lnTo>
                  <a:lnTo>
                    <a:pt x="5190147" y="875525"/>
                  </a:lnTo>
                  <a:lnTo>
                    <a:pt x="5191709" y="875525"/>
                  </a:lnTo>
                  <a:lnTo>
                    <a:pt x="5234724" y="875525"/>
                  </a:lnTo>
                  <a:close/>
                </a:path>
                <a:path w="5784215" h="5421630">
                  <a:moveTo>
                    <a:pt x="5382044" y="1015542"/>
                  </a:moveTo>
                  <a:lnTo>
                    <a:pt x="5359260" y="990600"/>
                  </a:lnTo>
                  <a:lnTo>
                    <a:pt x="5358295" y="990600"/>
                  </a:lnTo>
                  <a:lnTo>
                    <a:pt x="5297881" y="939800"/>
                  </a:lnTo>
                  <a:lnTo>
                    <a:pt x="5283136" y="927404"/>
                  </a:lnTo>
                  <a:lnTo>
                    <a:pt x="5283390" y="927100"/>
                  </a:lnTo>
                  <a:lnTo>
                    <a:pt x="5235460" y="876300"/>
                  </a:lnTo>
                  <a:lnTo>
                    <a:pt x="5191150" y="876300"/>
                  </a:lnTo>
                  <a:lnTo>
                    <a:pt x="5189474" y="876300"/>
                  </a:lnTo>
                  <a:lnTo>
                    <a:pt x="5261381" y="952500"/>
                  </a:lnTo>
                  <a:lnTo>
                    <a:pt x="5262003" y="952500"/>
                  </a:lnTo>
                  <a:lnTo>
                    <a:pt x="5336984" y="1015542"/>
                  </a:lnTo>
                  <a:lnTo>
                    <a:pt x="5337899" y="1015542"/>
                  </a:lnTo>
                  <a:lnTo>
                    <a:pt x="5382044" y="1015542"/>
                  </a:lnTo>
                  <a:close/>
                </a:path>
                <a:path w="5784215" h="5421630">
                  <a:moveTo>
                    <a:pt x="5494540" y="4665650"/>
                  </a:moveTo>
                  <a:lnTo>
                    <a:pt x="5476710" y="4653089"/>
                  </a:lnTo>
                  <a:lnTo>
                    <a:pt x="5476811" y="4652950"/>
                  </a:lnTo>
                  <a:lnTo>
                    <a:pt x="5398592" y="4594530"/>
                  </a:lnTo>
                  <a:lnTo>
                    <a:pt x="5397055" y="4594530"/>
                  </a:lnTo>
                  <a:lnTo>
                    <a:pt x="5312651" y="4545000"/>
                  </a:lnTo>
                  <a:lnTo>
                    <a:pt x="5312181" y="4545838"/>
                  </a:lnTo>
                  <a:lnTo>
                    <a:pt x="5305209" y="4541596"/>
                  </a:lnTo>
                  <a:lnTo>
                    <a:pt x="5305209" y="4558970"/>
                  </a:lnTo>
                  <a:lnTo>
                    <a:pt x="5304815" y="4558982"/>
                  </a:lnTo>
                  <a:lnTo>
                    <a:pt x="5305209" y="4558970"/>
                  </a:lnTo>
                  <a:lnTo>
                    <a:pt x="5305209" y="4541596"/>
                  </a:lnTo>
                  <a:lnTo>
                    <a:pt x="5229428" y="4495470"/>
                  </a:lnTo>
                  <a:lnTo>
                    <a:pt x="5228958" y="4495470"/>
                  </a:lnTo>
                  <a:lnTo>
                    <a:pt x="5169128" y="4462450"/>
                  </a:lnTo>
                  <a:lnTo>
                    <a:pt x="5144516" y="4448873"/>
                  </a:lnTo>
                  <a:lnTo>
                    <a:pt x="5144757" y="4448480"/>
                  </a:lnTo>
                  <a:lnTo>
                    <a:pt x="5063033" y="4396410"/>
                  </a:lnTo>
                  <a:lnTo>
                    <a:pt x="5062474" y="4395140"/>
                  </a:lnTo>
                  <a:lnTo>
                    <a:pt x="5061890" y="4395140"/>
                  </a:lnTo>
                  <a:lnTo>
                    <a:pt x="4976266" y="4349547"/>
                  </a:lnTo>
                  <a:lnTo>
                    <a:pt x="4976342" y="4349420"/>
                  </a:lnTo>
                  <a:lnTo>
                    <a:pt x="4939665" y="4329100"/>
                  </a:lnTo>
                  <a:lnTo>
                    <a:pt x="4876317" y="4329100"/>
                  </a:lnTo>
                  <a:lnTo>
                    <a:pt x="4876139" y="4329100"/>
                  </a:lnTo>
                  <a:lnTo>
                    <a:pt x="4960950" y="4377360"/>
                  </a:lnTo>
                  <a:lnTo>
                    <a:pt x="4968646" y="4363390"/>
                  </a:lnTo>
                  <a:lnTo>
                    <a:pt x="4960950" y="4377360"/>
                  </a:lnTo>
                  <a:lnTo>
                    <a:pt x="4961255" y="4377360"/>
                  </a:lnTo>
                  <a:lnTo>
                    <a:pt x="5047107" y="4423080"/>
                  </a:lnTo>
                  <a:lnTo>
                    <a:pt x="5047310" y="4422699"/>
                  </a:lnTo>
                  <a:lnTo>
                    <a:pt x="5127676" y="4475150"/>
                  </a:lnTo>
                  <a:lnTo>
                    <a:pt x="5138509" y="4458246"/>
                  </a:lnTo>
                  <a:lnTo>
                    <a:pt x="5136223" y="4462450"/>
                  </a:lnTo>
                  <a:lnTo>
                    <a:pt x="5127676" y="4475150"/>
                  </a:lnTo>
                  <a:lnTo>
                    <a:pt x="5128145" y="4475150"/>
                  </a:lnTo>
                  <a:lnTo>
                    <a:pt x="5128628" y="4476420"/>
                  </a:lnTo>
                  <a:lnTo>
                    <a:pt x="5213769" y="4523410"/>
                  </a:lnTo>
                  <a:lnTo>
                    <a:pt x="5214175" y="4522673"/>
                  </a:lnTo>
                  <a:lnTo>
                    <a:pt x="5296763" y="4572940"/>
                  </a:lnTo>
                  <a:lnTo>
                    <a:pt x="5296992" y="4572940"/>
                  </a:lnTo>
                  <a:lnTo>
                    <a:pt x="5381409" y="4621200"/>
                  </a:lnTo>
                  <a:lnTo>
                    <a:pt x="5458079" y="4678350"/>
                  </a:lnTo>
                  <a:lnTo>
                    <a:pt x="5467439" y="4665650"/>
                  </a:lnTo>
                  <a:lnTo>
                    <a:pt x="5494540" y="4665650"/>
                  </a:lnTo>
                  <a:close/>
                </a:path>
                <a:path w="5784215" h="5421630">
                  <a:moveTo>
                    <a:pt x="5506351" y="1155306"/>
                  </a:moveTo>
                  <a:lnTo>
                    <a:pt x="5497080" y="1143000"/>
                  </a:lnTo>
                  <a:lnTo>
                    <a:pt x="5495950" y="1143000"/>
                  </a:lnTo>
                  <a:lnTo>
                    <a:pt x="5494998" y="1144016"/>
                  </a:lnTo>
                  <a:lnTo>
                    <a:pt x="5484165" y="1149350"/>
                  </a:lnTo>
                  <a:lnTo>
                    <a:pt x="5495950" y="1143000"/>
                  </a:lnTo>
                  <a:lnTo>
                    <a:pt x="5429339" y="1066800"/>
                  </a:lnTo>
                  <a:lnTo>
                    <a:pt x="5428881" y="1066800"/>
                  </a:lnTo>
                  <a:lnTo>
                    <a:pt x="5382463" y="1016000"/>
                  </a:lnTo>
                  <a:lnTo>
                    <a:pt x="5337530" y="1016000"/>
                  </a:lnTo>
                  <a:lnTo>
                    <a:pt x="5336578" y="1016000"/>
                  </a:lnTo>
                  <a:lnTo>
                    <a:pt x="5406199" y="1092200"/>
                  </a:lnTo>
                  <a:lnTo>
                    <a:pt x="5411584" y="1086167"/>
                  </a:lnTo>
                  <a:lnTo>
                    <a:pt x="5472036" y="1155306"/>
                  </a:lnTo>
                  <a:lnTo>
                    <a:pt x="5473103" y="1155306"/>
                  </a:lnTo>
                  <a:lnTo>
                    <a:pt x="5484520" y="1155306"/>
                  </a:lnTo>
                  <a:lnTo>
                    <a:pt x="5506351" y="1155306"/>
                  </a:lnTo>
                  <a:close/>
                </a:path>
                <a:path w="5784215" h="5421630">
                  <a:moveTo>
                    <a:pt x="5561673" y="1244155"/>
                  </a:moveTo>
                  <a:lnTo>
                    <a:pt x="5555716" y="1231900"/>
                  </a:lnTo>
                  <a:lnTo>
                    <a:pt x="5529681" y="1243558"/>
                  </a:lnTo>
                  <a:lnTo>
                    <a:pt x="5541530" y="1231900"/>
                  </a:lnTo>
                  <a:lnTo>
                    <a:pt x="5555170" y="1231900"/>
                  </a:lnTo>
                  <a:lnTo>
                    <a:pt x="5554446" y="1219200"/>
                  </a:lnTo>
                  <a:lnTo>
                    <a:pt x="5506644" y="1155700"/>
                  </a:lnTo>
                  <a:lnTo>
                    <a:pt x="5484165" y="1155700"/>
                  </a:lnTo>
                  <a:lnTo>
                    <a:pt x="5472379" y="1155700"/>
                  </a:lnTo>
                  <a:lnTo>
                    <a:pt x="5471249" y="1155700"/>
                  </a:lnTo>
                  <a:lnTo>
                    <a:pt x="5528335" y="1244155"/>
                  </a:lnTo>
                  <a:lnTo>
                    <a:pt x="5529059" y="1244155"/>
                  </a:lnTo>
                  <a:lnTo>
                    <a:pt x="5561673" y="1244155"/>
                  </a:lnTo>
                  <a:close/>
                </a:path>
                <a:path w="5784215" h="5421630">
                  <a:moveTo>
                    <a:pt x="5584723" y="1327137"/>
                  </a:moveTo>
                  <a:lnTo>
                    <a:pt x="5570486" y="1333436"/>
                  </a:lnTo>
                  <a:lnTo>
                    <a:pt x="5570664" y="1333436"/>
                  </a:lnTo>
                  <a:lnTo>
                    <a:pt x="5584723" y="1327137"/>
                  </a:lnTo>
                  <a:close/>
                </a:path>
                <a:path w="5784215" h="5421630">
                  <a:moveTo>
                    <a:pt x="5589841" y="4734077"/>
                  </a:moveTo>
                  <a:lnTo>
                    <a:pt x="5556135" y="4708830"/>
                  </a:lnTo>
                  <a:lnTo>
                    <a:pt x="5555818" y="4708830"/>
                  </a:lnTo>
                  <a:lnTo>
                    <a:pt x="5494540" y="4665650"/>
                  </a:lnTo>
                  <a:lnTo>
                    <a:pt x="5467439" y="4665662"/>
                  </a:lnTo>
                  <a:lnTo>
                    <a:pt x="5458079" y="4678350"/>
                  </a:lnTo>
                  <a:lnTo>
                    <a:pt x="5458358" y="4678350"/>
                  </a:lnTo>
                  <a:lnTo>
                    <a:pt x="5537428" y="4734077"/>
                  </a:lnTo>
                  <a:lnTo>
                    <a:pt x="5537746" y="4734077"/>
                  </a:lnTo>
                  <a:lnTo>
                    <a:pt x="5589841" y="4734077"/>
                  </a:lnTo>
                  <a:close/>
                </a:path>
                <a:path w="5784215" h="5421630">
                  <a:moveTo>
                    <a:pt x="5598896" y="1320800"/>
                  </a:moveTo>
                  <a:lnTo>
                    <a:pt x="5561889" y="1244600"/>
                  </a:lnTo>
                  <a:lnTo>
                    <a:pt x="5528615" y="1244600"/>
                  </a:lnTo>
                  <a:lnTo>
                    <a:pt x="5527345" y="1244600"/>
                  </a:lnTo>
                  <a:lnTo>
                    <a:pt x="5570486" y="1333436"/>
                  </a:lnTo>
                  <a:lnTo>
                    <a:pt x="5598896" y="1320800"/>
                  </a:lnTo>
                  <a:close/>
                </a:path>
                <a:path w="5784215" h="5421630">
                  <a:moveTo>
                    <a:pt x="5604853" y="1333436"/>
                  </a:moveTo>
                  <a:lnTo>
                    <a:pt x="5599074" y="1320800"/>
                  </a:lnTo>
                  <a:lnTo>
                    <a:pt x="5570664" y="1333436"/>
                  </a:lnTo>
                  <a:lnTo>
                    <a:pt x="5604853" y="1333436"/>
                  </a:lnTo>
                  <a:close/>
                </a:path>
                <a:path w="5784215" h="5421630">
                  <a:moveTo>
                    <a:pt x="5639727" y="1409700"/>
                  </a:moveTo>
                  <a:lnTo>
                    <a:pt x="5604878" y="1333500"/>
                  </a:lnTo>
                  <a:lnTo>
                    <a:pt x="5570525" y="1333500"/>
                  </a:lnTo>
                  <a:lnTo>
                    <a:pt x="5570334" y="1333500"/>
                  </a:lnTo>
                  <a:lnTo>
                    <a:pt x="5610987" y="1422400"/>
                  </a:lnTo>
                  <a:lnTo>
                    <a:pt x="5639727" y="1409700"/>
                  </a:lnTo>
                  <a:close/>
                </a:path>
                <a:path w="5784215" h="5421630">
                  <a:moveTo>
                    <a:pt x="5641276" y="1524000"/>
                  </a:moveTo>
                  <a:lnTo>
                    <a:pt x="5615305" y="1511300"/>
                  </a:lnTo>
                  <a:lnTo>
                    <a:pt x="5559996" y="1587500"/>
                  </a:lnTo>
                  <a:lnTo>
                    <a:pt x="5561800" y="1589252"/>
                  </a:lnTo>
                  <a:lnTo>
                    <a:pt x="5480266" y="1638300"/>
                  </a:lnTo>
                  <a:lnTo>
                    <a:pt x="5480824" y="1639150"/>
                  </a:lnTo>
                  <a:lnTo>
                    <a:pt x="5388254" y="1663700"/>
                  </a:lnTo>
                  <a:lnTo>
                    <a:pt x="5388330" y="1663903"/>
                  </a:lnTo>
                  <a:lnTo>
                    <a:pt x="5291633" y="1676400"/>
                  </a:lnTo>
                  <a:lnTo>
                    <a:pt x="5291658" y="1676603"/>
                  </a:lnTo>
                  <a:lnTo>
                    <a:pt x="5193627" y="1689100"/>
                  </a:lnTo>
                  <a:lnTo>
                    <a:pt x="5094541" y="1689100"/>
                  </a:lnTo>
                  <a:lnTo>
                    <a:pt x="5094325" y="1689100"/>
                  </a:lnTo>
                  <a:lnTo>
                    <a:pt x="4994783" y="1701800"/>
                  </a:lnTo>
                  <a:lnTo>
                    <a:pt x="4994160" y="1701800"/>
                  </a:lnTo>
                  <a:lnTo>
                    <a:pt x="4896701" y="1701800"/>
                  </a:lnTo>
                  <a:lnTo>
                    <a:pt x="4895710" y="1701800"/>
                  </a:lnTo>
                  <a:lnTo>
                    <a:pt x="4895710" y="1717535"/>
                  </a:lnTo>
                  <a:lnTo>
                    <a:pt x="4895710" y="1718691"/>
                  </a:lnTo>
                  <a:lnTo>
                    <a:pt x="4895685" y="1718132"/>
                  </a:lnTo>
                  <a:lnTo>
                    <a:pt x="4895647" y="1718691"/>
                  </a:lnTo>
                  <a:lnTo>
                    <a:pt x="4895647" y="1717598"/>
                  </a:lnTo>
                  <a:lnTo>
                    <a:pt x="4895685" y="1718132"/>
                  </a:lnTo>
                  <a:lnTo>
                    <a:pt x="4895710" y="1717535"/>
                  </a:lnTo>
                  <a:lnTo>
                    <a:pt x="4895710" y="1701800"/>
                  </a:lnTo>
                  <a:lnTo>
                    <a:pt x="4895507" y="1701800"/>
                  </a:lnTo>
                  <a:lnTo>
                    <a:pt x="4895507" y="1720850"/>
                  </a:lnTo>
                  <a:lnTo>
                    <a:pt x="4895342" y="1718132"/>
                  </a:lnTo>
                  <a:lnTo>
                    <a:pt x="4895304" y="1718691"/>
                  </a:lnTo>
                  <a:lnTo>
                    <a:pt x="4895304" y="1717522"/>
                  </a:lnTo>
                  <a:lnTo>
                    <a:pt x="4895342" y="1718132"/>
                  </a:lnTo>
                  <a:lnTo>
                    <a:pt x="4895367" y="1717573"/>
                  </a:lnTo>
                  <a:lnTo>
                    <a:pt x="4895380" y="1718691"/>
                  </a:lnTo>
                  <a:lnTo>
                    <a:pt x="4895507" y="1720850"/>
                  </a:lnTo>
                  <a:lnTo>
                    <a:pt x="4895507" y="1701800"/>
                  </a:lnTo>
                  <a:lnTo>
                    <a:pt x="4894326" y="1701800"/>
                  </a:lnTo>
                  <a:lnTo>
                    <a:pt x="4796815" y="1701800"/>
                  </a:lnTo>
                  <a:lnTo>
                    <a:pt x="4795634" y="1701800"/>
                  </a:lnTo>
                  <a:lnTo>
                    <a:pt x="4795634" y="1714500"/>
                  </a:lnTo>
                  <a:lnTo>
                    <a:pt x="4794440" y="1727200"/>
                  </a:lnTo>
                  <a:lnTo>
                    <a:pt x="4795621" y="1714461"/>
                  </a:lnTo>
                  <a:lnTo>
                    <a:pt x="4795634" y="1701800"/>
                  </a:lnTo>
                  <a:lnTo>
                    <a:pt x="4794631" y="1701800"/>
                  </a:lnTo>
                  <a:lnTo>
                    <a:pt x="4696257" y="1701800"/>
                  </a:lnTo>
                  <a:lnTo>
                    <a:pt x="4694580" y="1701800"/>
                  </a:lnTo>
                  <a:lnTo>
                    <a:pt x="4597108" y="1701800"/>
                  </a:lnTo>
                  <a:lnTo>
                    <a:pt x="4497387" y="1689100"/>
                  </a:lnTo>
                  <a:lnTo>
                    <a:pt x="4496003" y="1707845"/>
                  </a:lnTo>
                  <a:lnTo>
                    <a:pt x="4495990" y="1727200"/>
                  </a:lnTo>
                  <a:lnTo>
                    <a:pt x="4594288" y="1727200"/>
                  </a:lnTo>
                  <a:lnTo>
                    <a:pt x="4595698" y="1714461"/>
                  </a:lnTo>
                  <a:lnTo>
                    <a:pt x="4594288" y="1727200"/>
                  </a:lnTo>
                  <a:lnTo>
                    <a:pt x="4595012" y="1727200"/>
                  </a:lnTo>
                  <a:lnTo>
                    <a:pt x="4694898" y="1739900"/>
                  </a:lnTo>
                  <a:lnTo>
                    <a:pt x="4696574" y="1739900"/>
                  </a:lnTo>
                  <a:lnTo>
                    <a:pt x="4695698" y="1717522"/>
                  </a:lnTo>
                  <a:lnTo>
                    <a:pt x="4695583" y="1720850"/>
                  </a:lnTo>
                  <a:lnTo>
                    <a:pt x="4695469" y="1718691"/>
                  </a:lnTo>
                  <a:lnTo>
                    <a:pt x="4695406" y="1720850"/>
                  </a:lnTo>
                  <a:lnTo>
                    <a:pt x="4695406" y="1717522"/>
                  </a:lnTo>
                  <a:lnTo>
                    <a:pt x="4695469" y="1718691"/>
                  </a:lnTo>
                  <a:lnTo>
                    <a:pt x="4695583" y="1714500"/>
                  </a:lnTo>
                  <a:lnTo>
                    <a:pt x="4695698" y="1717522"/>
                  </a:lnTo>
                  <a:lnTo>
                    <a:pt x="4695799" y="1714576"/>
                  </a:lnTo>
                  <a:lnTo>
                    <a:pt x="4695723" y="1718132"/>
                  </a:lnTo>
                  <a:lnTo>
                    <a:pt x="4696574" y="1739900"/>
                  </a:lnTo>
                  <a:lnTo>
                    <a:pt x="4795532" y="1727339"/>
                  </a:lnTo>
                  <a:lnTo>
                    <a:pt x="4894326" y="1739900"/>
                  </a:lnTo>
                  <a:lnTo>
                    <a:pt x="4896701" y="1739900"/>
                  </a:lnTo>
                  <a:lnTo>
                    <a:pt x="4996548" y="1727200"/>
                  </a:lnTo>
                  <a:lnTo>
                    <a:pt x="5095672" y="1727200"/>
                  </a:lnTo>
                  <a:lnTo>
                    <a:pt x="5095900" y="1727200"/>
                  </a:lnTo>
                  <a:lnTo>
                    <a:pt x="5095494" y="1720850"/>
                  </a:lnTo>
                  <a:lnTo>
                    <a:pt x="5095468" y="1720253"/>
                  </a:lnTo>
                  <a:lnTo>
                    <a:pt x="5095468" y="1720596"/>
                  </a:lnTo>
                  <a:lnTo>
                    <a:pt x="5095113" y="1714500"/>
                  </a:lnTo>
                  <a:lnTo>
                    <a:pt x="5095468" y="1720253"/>
                  </a:lnTo>
                  <a:lnTo>
                    <a:pt x="5095303" y="1714500"/>
                  </a:lnTo>
                  <a:lnTo>
                    <a:pt x="5095100" y="1707845"/>
                  </a:lnTo>
                  <a:lnTo>
                    <a:pt x="5095113" y="1708150"/>
                  </a:lnTo>
                  <a:lnTo>
                    <a:pt x="5095900" y="1727200"/>
                  </a:lnTo>
                  <a:lnTo>
                    <a:pt x="5195532" y="1714500"/>
                  </a:lnTo>
                  <a:lnTo>
                    <a:pt x="5194719" y="1701546"/>
                  </a:lnTo>
                  <a:lnTo>
                    <a:pt x="5193957" y="1689100"/>
                  </a:lnTo>
                  <a:lnTo>
                    <a:pt x="5194795" y="1702320"/>
                  </a:lnTo>
                  <a:lnTo>
                    <a:pt x="5195875" y="1714500"/>
                  </a:lnTo>
                  <a:lnTo>
                    <a:pt x="5295544" y="1714500"/>
                  </a:lnTo>
                  <a:lnTo>
                    <a:pt x="5297221" y="1714500"/>
                  </a:lnTo>
                  <a:lnTo>
                    <a:pt x="5294935" y="1704124"/>
                  </a:lnTo>
                  <a:lnTo>
                    <a:pt x="5294795" y="1701800"/>
                  </a:lnTo>
                  <a:lnTo>
                    <a:pt x="5294427" y="1695450"/>
                  </a:lnTo>
                  <a:lnTo>
                    <a:pt x="5297221" y="1714500"/>
                  </a:lnTo>
                  <a:lnTo>
                    <a:pt x="5395531" y="1689100"/>
                  </a:lnTo>
                  <a:lnTo>
                    <a:pt x="5397220" y="1689100"/>
                  </a:lnTo>
                  <a:lnTo>
                    <a:pt x="5445125" y="1676400"/>
                  </a:lnTo>
                  <a:lnTo>
                    <a:pt x="5493029" y="1663700"/>
                  </a:lnTo>
                  <a:lnTo>
                    <a:pt x="5496801" y="1663700"/>
                  </a:lnTo>
                  <a:lnTo>
                    <a:pt x="5539029" y="1638300"/>
                  </a:lnTo>
                  <a:lnTo>
                    <a:pt x="5581243" y="1612900"/>
                  </a:lnTo>
                  <a:lnTo>
                    <a:pt x="5572976" y="1600200"/>
                  </a:lnTo>
                  <a:lnTo>
                    <a:pt x="5581243" y="1612900"/>
                  </a:lnTo>
                  <a:lnTo>
                    <a:pt x="5585968" y="1612900"/>
                  </a:lnTo>
                  <a:lnTo>
                    <a:pt x="5601767" y="1587500"/>
                  </a:lnTo>
                  <a:lnTo>
                    <a:pt x="5641276" y="1524000"/>
                  </a:lnTo>
                  <a:close/>
                </a:path>
                <a:path w="5784215" h="5421630">
                  <a:moveTo>
                    <a:pt x="5644134" y="1524000"/>
                  </a:moveTo>
                  <a:lnTo>
                    <a:pt x="5643994" y="1511300"/>
                  </a:lnTo>
                  <a:lnTo>
                    <a:pt x="5641060" y="1422400"/>
                  </a:lnTo>
                  <a:lnTo>
                    <a:pt x="5640971" y="1409700"/>
                  </a:lnTo>
                  <a:lnTo>
                    <a:pt x="5639727" y="1409700"/>
                  </a:lnTo>
                  <a:lnTo>
                    <a:pt x="5625363" y="1422400"/>
                  </a:lnTo>
                  <a:lnTo>
                    <a:pt x="5610987" y="1422400"/>
                  </a:lnTo>
                  <a:lnTo>
                    <a:pt x="5609666" y="1422400"/>
                  </a:lnTo>
                  <a:lnTo>
                    <a:pt x="5612587" y="1511300"/>
                  </a:lnTo>
                  <a:lnTo>
                    <a:pt x="5615305" y="1511300"/>
                  </a:lnTo>
                  <a:lnTo>
                    <a:pt x="5628284" y="1511300"/>
                  </a:lnTo>
                  <a:lnTo>
                    <a:pt x="5641276" y="1524000"/>
                  </a:lnTo>
                  <a:lnTo>
                    <a:pt x="5644134" y="1524000"/>
                  </a:lnTo>
                  <a:close/>
                </a:path>
                <a:path w="5784215" h="5421630">
                  <a:moveTo>
                    <a:pt x="5783707" y="5037760"/>
                  </a:moveTo>
                  <a:lnTo>
                    <a:pt x="5782970" y="5033950"/>
                  </a:lnTo>
                  <a:lnTo>
                    <a:pt x="5782513" y="5031410"/>
                  </a:lnTo>
                  <a:lnTo>
                    <a:pt x="5767413" y="4946320"/>
                  </a:lnTo>
                  <a:lnTo>
                    <a:pt x="5765381" y="4934890"/>
                  </a:lnTo>
                  <a:lnTo>
                    <a:pt x="5764784" y="4931080"/>
                  </a:lnTo>
                  <a:lnTo>
                    <a:pt x="5762777" y="4928540"/>
                  </a:lnTo>
                  <a:lnTo>
                    <a:pt x="5718289" y="4865040"/>
                  </a:lnTo>
                  <a:lnTo>
                    <a:pt x="5704954" y="4845990"/>
                  </a:lnTo>
                  <a:lnTo>
                    <a:pt x="5704395" y="4844720"/>
                  </a:lnTo>
                  <a:lnTo>
                    <a:pt x="5703748" y="4844720"/>
                  </a:lnTo>
                  <a:lnTo>
                    <a:pt x="5656910" y="4792650"/>
                  </a:lnTo>
                  <a:lnTo>
                    <a:pt x="5636349" y="4769790"/>
                  </a:lnTo>
                  <a:lnTo>
                    <a:pt x="5623191" y="4781982"/>
                  </a:lnTo>
                  <a:lnTo>
                    <a:pt x="5624690" y="4779950"/>
                  </a:lnTo>
                  <a:lnTo>
                    <a:pt x="5636349" y="4769790"/>
                  </a:lnTo>
                  <a:lnTo>
                    <a:pt x="5635333" y="4768520"/>
                  </a:lnTo>
                  <a:lnTo>
                    <a:pt x="5634113" y="4767250"/>
                  </a:lnTo>
                  <a:lnTo>
                    <a:pt x="5590044" y="4734230"/>
                  </a:lnTo>
                  <a:lnTo>
                    <a:pt x="5537644" y="4734230"/>
                  </a:lnTo>
                  <a:lnTo>
                    <a:pt x="5537314" y="4734230"/>
                  </a:lnTo>
                  <a:lnTo>
                    <a:pt x="5613285" y="4791164"/>
                  </a:lnTo>
                  <a:lnTo>
                    <a:pt x="5613044" y="4791380"/>
                  </a:lnTo>
                  <a:lnTo>
                    <a:pt x="5679262" y="4863757"/>
                  </a:lnTo>
                  <a:lnTo>
                    <a:pt x="5735078" y="4943487"/>
                  </a:lnTo>
                  <a:lnTo>
                    <a:pt x="5751360" y="5035207"/>
                  </a:lnTo>
                  <a:lnTo>
                    <a:pt x="5720042" y="5121440"/>
                  </a:lnTo>
                  <a:lnTo>
                    <a:pt x="5652414" y="5186502"/>
                  </a:lnTo>
                  <a:lnTo>
                    <a:pt x="5652325" y="5186350"/>
                  </a:lnTo>
                  <a:lnTo>
                    <a:pt x="5569674" y="5239728"/>
                  </a:lnTo>
                  <a:lnTo>
                    <a:pt x="5576201" y="5253660"/>
                  </a:lnTo>
                  <a:lnTo>
                    <a:pt x="5577332" y="5256098"/>
                  </a:lnTo>
                  <a:lnTo>
                    <a:pt x="5569674" y="5239728"/>
                  </a:lnTo>
                  <a:lnTo>
                    <a:pt x="5480024" y="5280736"/>
                  </a:lnTo>
                  <a:lnTo>
                    <a:pt x="5479897" y="5280330"/>
                  </a:lnTo>
                  <a:lnTo>
                    <a:pt x="5383974" y="5310810"/>
                  </a:lnTo>
                  <a:lnTo>
                    <a:pt x="5384076" y="5311152"/>
                  </a:lnTo>
                  <a:lnTo>
                    <a:pt x="5292445" y="5327599"/>
                  </a:lnTo>
                  <a:lnTo>
                    <a:pt x="5292445" y="5359070"/>
                  </a:lnTo>
                  <a:lnTo>
                    <a:pt x="5289550" y="5343207"/>
                  </a:lnTo>
                  <a:lnTo>
                    <a:pt x="5289677" y="5343830"/>
                  </a:lnTo>
                  <a:lnTo>
                    <a:pt x="5292445" y="5359070"/>
                  </a:lnTo>
                  <a:lnTo>
                    <a:pt x="5292445" y="5327599"/>
                  </a:lnTo>
                  <a:lnTo>
                    <a:pt x="5286908" y="5328590"/>
                  </a:lnTo>
                  <a:lnTo>
                    <a:pt x="5286616" y="5328590"/>
                  </a:lnTo>
                  <a:lnTo>
                    <a:pt x="5189271" y="5348706"/>
                  </a:lnTo>
                  <a:lnTo>
                    <a:pt x="5189118" y="5347640"/>
                  </a:lnTo>
                  <a:lnTo>
                    <a:pt x="5089779" y="5361610"/>
                  </a:lnTo>
                  <a:lnTo>
                    <a:pt x="5089906" y="5361610"/>
                  </a:lnTo>
                  <a:lnTo>
                    <a:pt x="5092408" y="5380660"/>
                  </a:lnTo>
                  <a:lnTo>
                    <a:pt x="5094173" y="5393360"/>
                  </a:lnTo>
                  <a:lnTo>
                    <a:pt x="5193512" y="5379390"/>
                  </a:lnTo>
                  <a:lnTo>
                    <a:pt x="5191595" y="5365559"/>
                  </a:lnTo>
                  <a:lnTo>
                    <a:pt x="5193512" y="5379390"/>
                  </a:lnTo>
                  <a:lnTo>
                    <a:pt x="5194389" y="5379390"/>
                  </a:lnTo>
                  <a:lnTo>
                    <a:pt x="5292737" y="5359070"/>
                  </a:lnTo>
                  <a:lnTo>
                    <a:pt x="5391505" y="5341290"/>
                  </a:lnTo>
                  <a:lnTo>
                    <a:pt x="5393487" y="5341290"/>
                  </a:lnTo>
                  <a:lnTo>
                    <a:pt x="5489410" y="5310810"/>
                  </a:lnTo>
                  <a:lnTo>
                    <a:pt x="5490324" y="5310810"/>
                  </a:lnTo>
                  <a:lnTo>
                    <a:pt x="5491188" y="5309540"/>
                  </a:lnTo>
                  <a:lnTo>
                    <a:pt x="5582729" y="5267630"/>
                  </a:lnTo>
                  <a:lnTo>
                    <a:pt x="5584647" y="5267630"/>
                  </a:lnTo>
                  <a:lnTo>
                    <a:pt x="5669216" y="5213020"/>
                  </a:lnTo>
                  <a:lnTo>
                    <a:pt x="5670499" y="5213020"/>
                  </a:lnTo>
                  <a:lnTo>
                    <a:pt x="5671617" y="5211750"/>
                  </a:lnTo>
                  <a:lnTo>
                    <a:pt x="5744210" y="5141900"/>
                  </a:lnTo>
                  <a:lnTo>
                    <a:pt x="5733364" y="5130470"/>
                  </a:lnTo>
                  <a:lnTo>
                    <a:pt x="5744210" y="5141900"/>
                  </a:lnTo>
                  <a:lnTo>
                    <a:pt x="5746889" y="5139360"/>
                  </a:lnTo>
                  <a:lnTo>
                    <a:pt x="5748134" y="5135550"/>
                  </a:lnTo>
                  <a:lnTo>
                    <a:pt x="5749988" y="5130470"/>
                  </a:lnTo>
                  <a:lnTo>
                    <a:pt x="5754141" y="5119040"/>
                  </a:lnTo>
                  <a:lnTo>
                    <a:pt x="5782272" y="5041570"/>
                  </a:lnTo>
                  <a:lnTo>
                    <a:pt x="5783707" y="503776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070033" y="4521464"/>
              <a:ext cx="2174248" cy="228282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7772748" y="3453631"/>
              <a:ext cx="1492250" cy="3368040"/>
            </a:xfrm>
            <a:custGeom>
              <a:avLst/>
              <a:gdLst/>
              <a:ahLst/>
              <a:cxnLst/>
              <a:rect l="l" t="t" r="r" b="b"/>
              <a:pathLst>
                <a:path w="1492250" h="3368040">
                  <a:moveTo>
                    <a:pt x="257860" y="2358123"/>
                  </a:moveTo>
                  <a:lnTo>
                    <a:pt x="243573" y="2364384"/>
                  </a:lnTo>
                  <a:lnTo>
                    <a:pt x="243801" y="2364384"/>
                  </a:lnTo>
                  <a:lnTo>
                    <a:pt x="257860" y="2358123"/>
                  </a:lnTo>
                  <a:close/>
                </a:path>
                <a:path w="1492250" h="3368040">
                  <a:moveTo>
                    <a:pt x="272122" y="2351773"/>
                  </a:moveTo>
                  <a:lnTo>
                    <a:pt x="229692" y="2262873"/>
                  </a:lnTo>
                  <a:lnTo>
                    <a:pt x="201218" y="2275573"/>
                  </a:lnTo>
                  <a:lnTo>
                    <a:pt x="215442" y="2269223"/>
                  </a:lnTo>
                  <a:lnTo>
                    <a:pt x="229654" y="2262873"/>
                  </a:lnTo>
                  <a:lnTo>
                    <a:pt x="192862" y="2186673"/>
                  </a:lnTo>
                  <a:lnTo>
                    <a:pt x="158762" y="2186673"/>
                  </a:lnTo>
                  <a:lnTo>
                    <a:pt x="158292" y="2186673"/>
                  </a:lnTo>
                  <a:lnTo>
                    <a:pt x="201218" y="2275560"/>
                  </a:lnTo>
                  <a:lnTo>
                    <a:pt x="243573" y="2364384"/>
                  </a:lnTo>
                  <a:lnTo>
                    <a:pt x="272122" y="2351773"/>
                  </a:lnTo>
                  <a:close/>
                </a:path>
                <a:path w="1492250" h="3368040">
                  <a:moveTo>
                    <a:pt x="277190" y="2364384"/>
                  </a:moveTo>
                  <a:lnTo>
                    <a:pt x="272364" y="2351773"/>
                  </a:lnTo>
                  <a:lnTo>
                    <a:pt x="272122" y="2351773"/>
                  </a:lnTo>
                  <a:lnTo>
                    <a:pt x="271894" y="2351976"/>
                  </a:lnTo>
                  <a:lnTo>
                    <a:pt x="243801" y="2364384"/>
                  </a:lnTo>
                  <a:lnTo>
                    <a:pt x="257949" y="2364384"/>
                  </a:lnTo>
                  <a:lnTo>
                    <a:pt x="277190" y="2364384"/>
                  </a:lnTo>
                  <a:close/>
                </a:path>
                <a:path w="1492250" h="3368040">
                  <a:moveTo>
                    <a:pt x="325805" y="2548623"/>
                  </a:moveTo>
                  <a:lnTo>
                    <a:pt x="310743" y="2554922"/>
                  </a:lnTo>
                  <a:lnTo>
                    <a:pt x="310870" y="2554922"/>
                  </a:lnTo>
                  <a:lnTo>
                    <a:pt x="325805" y="2548623"/>
                  </a:lnTo>
                  <a:close/>
                </a:path>
                <a:path w="1492250" h="3368040">
                  <a:moveTo>
                    <a:pt x="340855" y="2542273"/>
                  </a:moveTo>
                  <a:lnTo>
                    <a:pt x="311835" y="2453373"/>
                  </a:lnTo>
                  <a:lnTo>
                    <a:pt x="311277" y="2453373"/>
                  </a:lnTo>
                  <a:lnTo>
                    <a:pt x="277228" y="2364473"/>
                  </a:lnTo>
                  <a:lnTo>
                    <a:pt x="257860" y="2364473"/>
                  </a:lnTo>
                  <a:lnTo>
                    <a:pt x="243611" y="2364473"/>
                  </a:lnTo>
                  <a:lnTo>
                    <a:pt x="243370" y="2364473"/>
                  </a:lnTo>
                  <a:lnTo>
                    <a:pt x="282295" y="2466073"/>
                  </a:lnTo>
                  <a:lnTo>
                    <a:pt x="285026" y="2464879"/>
                  </a:lnTo>
                  <a:lnTo>
                    <a:pt x="310743" y="2554922"/>
                  </a:lnTo>
                  <a:lnTo>
                    <a:pt x="340855" y="2542273"/>
                  </a:lnTo>
                  <a:close/>
                </a:path>
                <a:path w="1492250" h="3368040">
                  <a:moveTo>
                    <a:pt x="344284" y="2554922"/>
                  </a:moveTo>
                  <a:lnTo>
                    <a:pt x="340995" y="2542273"/>
                  </a:lnTo>
                  <a:lnTo>
                    <a:pt x="340855" y="2542273"/>
                  </a:lnTo>
                  <a:lnTo>
                    <a:pt x="340715" y="2542387"/>
                  </a:lnTo>
                  <a:lnTo>
                    <a:pt x="310870" y="2554922"/>
                  </a:lnTo>
                  <a:lnTo>
                    <a:pt x="325856" y="2554922"/>
                  </a:lnTo>
                  <a:lnTo>
                    <a:pt x="344284" y="2554922"/>
                  </a:lnTo>
                  <a:close/>
                </a:path>
                <a:path w="1492250" h="3368040">
                  <a:moveTo>
                    <a:pt x="699401" y="565150"/>
                  </a:moveTo>
                  <a:lnTo>
                    <a:pt x="688213" y="554469"/>
                  </a:lnTo>
                  <a:lnTo>
                    <a:pt x="610590" y="480352"/>
                  </a:lnTo>
                  <a:lnTo>
                    <a:pt x="610400" y="480161"/>
                  </a:lnTo>
                  <a:lnTo>
                    <a:pt x="610222" y="479971"/>
                  </a:lnTo>
                  <a:lnTo>
                    <a:pt x="535686" y="403669"/>
                  </a:lnTo>
                  <a:lnTo>
                    <a:pt x="524421" y="414680"/>
                  </a:lnTo>
                  <a:lnTo>
                    <a:pt x="535673" y="403656"/>
                  </a:lnTo>
                  <a:lnTo>
                    <a:pt x="484466" y="351307"/>
                  </a:lnTo>
                  <a:lnTo>
                    <a:pt x="473989" y="340601"/>
                  </a:lnTo>
                  <a:lnTo>
                    <a:pt x="491578" y="327672"/>
                  </a:lnTo>
                  <a:lnTo>
                    <a:pt x="540905" y="291401"/>
                  </a:lnTo>
                  <a:lnTo>
                    <a:pt x="541350" y="291084"/>
                  </a:lnTo>
                  <a:lnTo>
                    <a:pt x="628827" y="236715"/>
                  </a:lnTo>
                  <a:lnTo>
                    <a:pt x="631342" y="235153"/>
                  </a:lnTo>
                  <a:lnTo>
                    <a:pt x="659765" y="217487"/>
                  </a:lnTo>
                  <a:lnTo>
                    <a:pt x="628015" y="206908"/>
                  </a:lnTo>
                  <a:lnTo>
                    <a:pt x="525284" y="172694"/>
                  </a:lnTo>
                  <a:lnTo>
                    <a:pt x="425818" y="138874"/>
                  </a:lnTo>
                  <a:lnTo>
                    <a:pt x="425538" y="138785"/>
                  </a:lnTo>
                  <a:lnTo>
                    <a:pt x="372313" y="121805"/>
                  </a:lnTo>
                  <a:lnTo>
                    <a:pt x="325729" y="106934"/>
                  </a:lnTo>
                  <a:lnTo>
                    <a:pt x="326034" y="107048"/>
                  </a:lnTo>
                  <a:lnTo>
                    <a:pt x="325437" y="106845"/>
                  </a:lnTo>
                  <a:lnTo>
                    <a:pt x="325729" y="106934"/>
                  </a:lnTo>
                  <a:lnTo>
                    <a:pt x="325450" y="106832"/>
                  </a:lnTo>
                  <a:lnTo>
                    <a:pt x="308851" y="100761"/>
                  </a:lnTo>
                  <a:lnTo>
                    <a:pt x="227355" y="70904"/>
                  </a:lnTo>
                  <a:lnTo>
                    <a:pt x="178346" y="56959"/>
                  </a:lnTo>
                  <a:lnTo>
                    <a:pt x="125387" y="41948"/>
                  </a:lnTo>
                  <a:lnTo>
                    <a:pt x="125730" y="42062"/>
                  </a:lnTo>
                  <a:lnTo>
                    <a:pt x="125069" y="41871"/>
                  </a:lnTo>
                  <a:lnTo>
                    <a:pt x="125387" y="41948"/>
                  </a:lnTo>
                  <a:lnTo>
                    <a:pt x="125082" y="41846"/>
                  </a:lnTo>
                  <a:lnTo>
                    <a:pt x="59715" y="19977"/>
                  </a:lnTo>
                  <a:lnTo>
                    <a:pt x="28905" y="9664"/>
                  </a:lnTo>
                  <a:lnTo>
                    <a:pt x="0" y="0"/>
                  </a:lnTo>
                  <a:lnTo>
                    <a:pt x="8890" y="29146"/>
                  </a:lnTo>
                  <a:lnTo>
                    <a:pt x="38696" y="126796"/>
                  </a:lnTo>
                  <a:lnTo>
                    <a:pt x="69367" y="227342"/>
                  </a:lnTo>
                  <a:lnTo>
                    <a:pt x="69507" y="227812"/>
                  </a:lnTo>
                  <a:lnTo>
                    <a:pt x="69672" y="228269"/>
                  </a:lnTo>
                  <a:lnTo>
                    <a:pt x="106438" y="326453"/>
                  </a:lnTo>
                  <a:lnTo>
                    <a:pt x="106527" y="326707"/>
                  </a:lnTo>
                  <a:lnTo>
                    <a:pt x="141554" y="425361"/>
                  </a:lnTo>
                  <a:lnTo>
                    <a:pt x="141605" y="425513"/>
                  </a:lnTo>
                  <a:lnTo>
                    <a:pt x="174625" y="524700"/>
                  </a:lnTo>
                  <a:lnTo>
                    <a:pt x="174688" y="524891"/>
                  </a:lnTo>
                  <a:lnTo>
                    <a:pt x="206146" y="627989"/>
                  </a:lnTo>
                  <a:lnTo>
                    <a:pt x="215633" y="659079"/>
                  </a:lnTo>
                  <a:lnTo>
                    <a:pt x="234099" y="632320"/>
                  </a:lnTo>
                  <a:lnTo>
                    <a:pt x="293700" y="545934"/>
                  </a:lnTo>
                  <a:lnTo>
                    <a:pt x="299758" y="537019"/>
                  </a:lnTo>
                  <a:lnTo>
                    <a:pt x="305816" y="528104"/>
                  </a:lnTo>
                  <a:lnTo>
                    <a:pt x="338772" y="479628"/>
                  </a:lnTo>
                  <a:lnTo>
                    <a:pt x="398030" y="541070"/>
                  </a:lnTo>
                  <a:lnTo>
                    <a:pt x="398538" y="541591"/>
                  </a:lnTo>
                  <a:lnTo>
                    <a:pt x="399084" y="542074"/>
                  </a:lnTo>
                  <a:lnTo>
                    <a:pt x="479780" y="611543"/>
                  </a:lnTo>
                  <a:lnTo>
                    <a:pt x="552043" y="689165"/>
                  </a:lnTo>
                  <a:lnTo>
                    <a:pt x="562597" y="700506"/>
                  </a:lnTo>
                  <a:lnTo>
                    <a:pt x="574078" y="690105"/>
                  </a:lnTo>
                  <a:lnTo>
                    <a:pt x="633095" y="636651"/>
                  </a:lnTo>
                  <a:lnTo>
                    <a:pt x="633615" y="636193"/>
                  </a:lnTo>
                  <a:lnTo>
                    <a:pt x="634085" y="635685"/>
                  </a:lnTo>
                  <a:lnTo>
                    <a:pt x="654748" y="613371"/>
                  </a:lnTo>
                  <a:lnTo>
                    <a:pt x="688251" y="577189"/>
                  </a:lnTo>
                  <a:lnTo>
                    <a:pt x="688886" y="576503"/>
                  </a:lnTo>
                  <a:lnTo>
                    <a:pt x="699401" y="565150"/>
                  </a:lnTo>
                  <a:close/>
                </a:path>
                <a:path w="1492250" h="3368040">
                  <a:moveTo>
                    <a:pt x="796632" y="3278873"/>
                  </a:moveTo>
                  <a:lnTo>
                    <a:pt x="700138" y="3266173"/>
                  </a:lnTo>
                  <a:lnTo>
                    <a:pt x="699338" y="3266173"/>
                  </a:lnTo>
                  <a:lnTo>
                    <a:pt x="602348" y="3253473"/>
                  </a:lnTo>
                  <a:lnTo>
                    <a:pt x="601980" y="3253473"/>
                  </a:lnTo>
                  <a:lnTo>
                    <a:pt x="504723" y="3240786"/>
                  </a:lnTo>
                  <a:lnTo>
                    <a:pt x="407479" y="3228073"/>
                  </a:lnTo>
                  <a:lnTo>
                    <a:pt x="406488" y="3240773"/>
                  </a:lnTo>
                  <a:lnTo>
                    <a:pt x="407466" y="3228073"/>
                  </a:lnTo>
                  <a:lnTo>
                    <a:pt x="310730" y="3228073"/>
                  </a:lnTo>
                  <a:lnTo>
                    <a:pt x="227253" y="3217037"/>
                  </a:lnTo>
                  <a:lnTo>
                    <a:pt x="227088" y="3215373"/>
                  </a:lnTo>
                  <a:lnTo>
                    <a:pt x="218059" y="3126473"/>
                  </a:lnTo>
                  <a:lnTo>
                    <a:pt x="217932" y="3126473"/>
                  </a:lnTo>
                  <a:lnTo>
                    <a:pt x="202946" y="3037573"/>
                  </a:lnTo>
                  <a:lnTo>
                    <a:pt x="201942" y="3031642"/>
                  </a:lnTo>
                  <a:lnTo>
                    <a:pt x="207035" y="3024873"/>
                  </a:lnTo>
                  <a:lnTo>
                    <a:pt x="264490" y="2948673"/>
                  </a:lnTo>
                  <a:lnTo>
                    <a:pt x="252336" y="2942323"/>
                  </a:lnTo>
                  <a:lnTo>
                    <a:pt x="263550" y="2947695"/>
                  </a:lnTo>
                  <a:lnTo>
                    <a:pt x="264490" y="2948673"/>
                  </a:lnTo>
                  <a:lnTo>
                    <a:pt x="265607" y="2948673"/>
                  </a:lnTo>
                  <a:lnTo>
                    <a:pt x="273507" y="2935973"/>
                  </a:lnTo>
                  <a:lnTo>
                    <a:pt x="320916" y="2859773"/>
                  </a:lnTo>
                  <a:lnTo>
                    <a:pt x="307644" y="2853423"/>
                  </a:lnTo>
                  <a:lnTo>
                    <a:pt x="319620" y="2858541"/>
                  </a:lnTo>
                  <a:lnTo>
                    <a:pt x="320916" y="2859773"/>
                  </a:lnTo>
                  <a:lnTo>
                    <a:pt x="322516" y="2859773"/>
                  </a:lnTo>
                  <a:lnTo>
                    <a:pt x="326682" y="2847073"/>
                  </a:lnTo>
                  <a:lnTo>
                    <a:pt x="355866" y="2758173"/>
                  </a:lnTo>
                  <a:lnTo>
                    <a:pt x="356603" y="2758173"/>
                  </a:lnTo>
                  <a:lnTo>
                    <a:pt x="367868" y="2656573"/>
                  </a:lnTo>
                  <a:lnTo>
                    <a:pt x="368185" y="2643873"/>
                  </a:lnTo>
                  <a:lnTo>
                    <a:pt x="367449" y="2643873"/>
                  </a:lnTo>
                  <a:lnTo>
                    <a:pt x="357365" y="2652306"/>
                  </a:lnTo>
                  <a:lnTo>
                    <a:pt x="352259" y="2650223"/>
                  </a:lnTo>
                  <a:lnTo>
                    <a:pt x="367449" y="2643873"/>
                  </a:lnTo>
                  <a:lnTo>
                    <a:pt x="344297" y="2554973"/>
                  </a:lnTo>
                  <a:lnTo>
                    <a:pt x="325805" y="2554973"/>
                  </a:lnTo>
                  <a:lnTo>
                    <a:pt x="310756" y="2554973"/>
                  </a:lnTo>
                  <a:lnTo>
                    <a:pt x="310616" y="2554973"/>
                  </a:lnTo>
                  <a:lnTo>
                    <a:pt x="335851" y="2651899"/>
                  </a:lnTo>
                  <a:lnTo>
                    <a:pt x="336003" y="2650261"/>
                  </a:lnTo>
                  <a:lnTo>
                    <a:pt x="335965" y="2652306"/>
                  </a:lnTo>
                  <a:lnTo>
                    <a:pt x="337070" y="2656573"/>
                  </a:lnTo>
                  <a:lnTo>
                    <a:pt x="335851" y="2651899"/>
                  </a:lnTo>
                  <a:lnTo>
                    <a:pt x="326605" y="2745689"/>
                  </a:lnTo>
                  <a:lnTo>
                    <a:pt x="326123" y="2745473"/>
                  </a:lnTo>
                  <a:lnTo>
                    <a:pt x="292773" y="2847073"/>
                  </a:lnTo>
                  <a:lnTo>
                    <a:pt x="294030" y="2847619"/>
                  </a:lnTo>
                  <a:lnTo>
                    <a:pt x="239064" y="2935973"/>
                  </a:lnTo>
                  <a:lnTo>
                    <a:pt x="239852" y="2936354"/>
                  </a:lnTo>
                  <a:lnTo>
                    <a:pt x="173151" y="3012173"/>
                  </a:lnTo>
                  <a:lnTo>
                    <a:pt x="168643" y="3012173"/>
                  </a:lnTo>
                  <a:lnTo>
                    <a:pt x="169811" y="3024873"/>
                  </a:lnTo>
                  <a:lnTo>
                    <a:pt x="186944" y="3126473"/>
                  </a:lnTo>
                  <a:lnTo>
                    <a:pt x="186817" y="3126473"/>
                  </a:lnTo>
                  <a:lnTo>
                    <a:pt x="197129" y="3228073"/>
                  </a:lnTo>
                  <a:lnTo>
                    <a:pt x="198399" y="3240773"/>
                  </a:lnTo>
                  <a:lnTo>
                    <a:pt x="210781" y="3240773"/>
                  </a:lnTo>
                  <a:lnTo>
                    <a:pt x="306793" y="3253473"/>
                  </a:lnTo>
                  <a:lnTo>
                    <a:pt x="307289" y="3253473"/>
                  </a:lnTo>
                  <a:lnTo>
                    <a:pt x="308762" y="3240773"/>
                  </a:lnTo>
                  <a:lnTo>
                    <a:pt x="307289" y="3253473"/>
                  </a:lnTo>
                  <a:lnTo>
                    <a:pt x="404520" y="3266173"/>
                  </a:lnTo>
                  <a:lnTo>
                    <a:pt x="501764" y="3266173"/>
                  </a:lnTo>
                  <a:lnTo>
                    <a:pt x="598703" y="3278822"/>
                  </a:lnTo>
                  <a:lnTo>
                    <a:pt x="694918" y="3291471"/>
                  </a:lnTo>
                  <a:lnTo>
                    <a:pt x="791387" y="3304273"/>
                  </a:lnTo>
                  <a:lnTo>
                    <a:pt x="792937" y="3304273"/>
                  </a:lnTo>
                  <a:lnTo>
                    <a:pt x="794016" y="3291573"/>
                  </a:lnTo>
                  <a:lnTo>
                    <a:pt x="796632" y="3278873"/>
                  </a:lnTo>
                  <a:close/>
                </a:path>
                <a:path w="1492250" h="3368040">
                  <a:moveTo>
                    <a:pt x="912342" y="1069073"/>
                  </a:moveTo>
                  <a:lnTo>
                    <a:pt x="903325" y="1043673"/>
                  </a:lnTo>
                  <a:lnTo>
                    <a:pt x="884402" y="1069073"/>
                  </a:lnTo>
                  <a:lnTo>
                    <a:pt x="912342" y="1069073"/>
                  </a:lnTo>
                  <a:close/>
                </a:path>
                <a:path w="1492250" h="3368040">
                  <a:moveTo>
                    <a:pt x="1011008" y="1450073"/>
                  </a:moveTo>
                  <a:lnTo>
                    <a:pt x="987272" y="1361173"/>
                  </a:lnTo>
                  <a:lnTo>
                    <a:pt x="963371" y="1259586"/>
                  </a:lnTo>
                  <a:lnTo>
                    <a:pt x="940066" y="1170673"/>
                  </a:lnTo>
                  <a:lnTo>
                    <a:pt x="939914" y="1170673"/>
                  </a:lnTo>
                  <a:lnTo>
                    <a:pt x="912342" y="1069073"/>
                  </a:lnTo>
                  <a:lnTo>
                    <a:pt x="897242" y="1075423"/>
                  </a:lnTo>
                  <a:lnTo>
                    <a:pt x="884402" y="1069073"/>
                  </a:lnTo>
                  <a:lnTo>
                    <a:pt x="826655" y="1145273"/>
                  </a:lnTo>
                  <a:lnTo>
                    <a:pt x="826973" y="1145590"/>
                  </a:lnTo>
                  <a:lnTo>
                    <a:pt x="766064" y="1221473"/>
                  </a:lnTo>
                  <a:lnTo>
                    <a:pt x="765644" y="1221473"/>
                  </a:lnTo>
                  <a:lnTo>
                    <a:pt x="707898" y="1297673"/>
                  </a:lnTo>
                  <a:lnTo>
                    <a:pt x="708291" y="1298067"/>
                  </a:lnTo>
                  <a:lnTo>
                    <a:pt x="645134" y="1373873"/>
                  </a:lnTo>
                  <a:lnTo>
                    <a:pt x="644525" y="1373873"/>
                  </a:lnTo>
                  <a:lnTo>
                    <a:pt x="585876" y="1450073"/>
                  </a:lnTo>
                  <a:lnTo>
                    <a:pt x="585520" y="1462773"/>
                  </a:lnTo>
                  <a:lnTo>
                    <a:pt x="598449" y="1462773"/>
                  </a:lnTo>
                  <a:lnTo>
                    <a:pt x="610704" y="1475143"/>
                  </a:lnTo>
                  <a:lnTo>
                    <a:pt x="585520" y="1462773"/>
                  </a:lnTo>
                  <a:lnTo>
                    <a:pt x="529882" y="1538973"/>
                  </a:lnTo>
                  <a:lnTo>
                    <a:pt x="530440" y="1539252"/>
                  </a:lnTo>
                  <a:lnTo>
                    <a:pt x="468515" y="1615173"/>
                  </a:lnTo>
                  <a:lnTo>
                    <a:pt x="480669" y="1621523"/>
                  </a:lnTo>
                  <a:lnTo>
                    <a:pt x="468985" y="1615668"/>
                  </a:lnTo>
                  <a:lnTo>
                    <a:pt x="468515" y="1615173"/>
                  </a:lnTo>
                  <a:lnTo>
                    <a:pt x="467995" y="1615173"/>
                  </a:lnTo>
                  <a:lnTo>
                    <a:pt x="410006" y="1691373"/>
                  </a:lnTo>
                  <a:lnTo>
                    <a:pt x="410324" y="1691690"/>
                  </a:lnTo>
                  <a:lnTo>
                    <a:pt x="348043" y="1767573"/>
                  </a:lnTo>
                  <a:lnTo>
                    <a:pt x="347827" y="1767573"/>
                  </a:lnTo>
                  <a:lnTo>
                    <a:pt x="286994" y="1843773"/>
                  </a:lnTo>
                  <a:lnTo>
                    <a:pt x="286639" y="1843773"/>
                  </a:lnTo>
                  <a:lnTo>
                    <a:pt x="228612" y="1919973"/>
                  </a:lnTo>
                  <a:lnTo>
                    <a:pt x="228320" y="1919973"/>
                  </a:lnTo>
                  <a:lnTo>
                    <a:pt x="172770" y="2008873"/>
                  </a:lnTo>
                  <a:lnTo>
                    <a:pt x="173316" y="2009140"/>
                  </a:lnTo>
                  <a:lnTo>
                    <a:pt x="111709" y="2085073"/>
                  </a:lnTo>
                  <a:lnTo>
                    <a:pt x="105016" y="2085073"/>
                  </a:lnTo>
                  <a:lnTo>
                    <a:pt x="110147" y="2097773"/>
                  </a:lnTo>
                  <a:lnTo>
                    <a:pt x="119494" y="2089137"/>
                  </a:lnTo>
                  <a:lnTo>
                    <a:pt x="123888" y="2091423"/>
                  </a:lnTo>
                  <a:lnTo>
                    <a:pt x="110147" y="2097773"/>
                  </a:lnTo>
                  <a:lnTo>
                    <a:pt x="158673" y="2186508"/>
                  </a:lnTo>
                  <a:lnTo>
                    <a:pt x="159118" y="2186508"/>
                  </a:lnTo>
                  <a:lnTo>
                    <a:pt x="192786" y="2186508"/>
                  </a:lnTo>
                  <a:lnTo>
                    <a:pt x="186728" y="2173973"/>
                  </a:lnTo>
                  <a:lnTo>
                    <a:pt x="172516" y="2180323"/>
                  </a:lnTo>
                  <a:lnTo>
                    <a:pt x="186258" y="2173973"/>
                  </a:lnTo>
                  <a:lnTo>
                    <a:pt x="144589" y="2097773"/>
                  </a:lnTo>
                  <a:lnTo>
                    <a:pt x="141160" y="2091512"/>
                  </a:lnTo>
                  <a:lnTo>
                    <a:pt x="146380" y="2085073"/>
                  </a:lnTo>
                  <a:lnTo>
                    <a:pt x="197904" y="2021573"/>
                  </a:lnTo>
                  <a:lnTo>
                    <a:pt x="185724" y="2015223"/>
                  </a:lnTo>
                  <a:lnTo>
                    <a:pt x="197218" y="2020862"/>
                  </a:lnTo>
                  <a:lnTo>
                    <a:pt x="197904" y="2021573"/>
                  </a:lnTo>
                  <a:lnTo>
                    <a:pt x="198666" y="2021573"/>
                  </a:lnTo>
                  <a:lnTo>
                    <a:pt x="207924" y="2008873"/>
                  </a:lnTo>
                  <a:lnTo>
                    <a:pt x="254228" y="1945373"/>
                  </a:lnTo>
                  <a:lnTo>
                    <a:pt x="254063" y="1945220"/>
                  </a:lnTo>
                  <a:lnTo>
                    <a:pt x="311962" y="1869173"/>
                  </a:lnTo>
                  <a:lnTo>
                    <a:pt x="311759" y="1868970"/>
                  </a:lnTo>
                  <a:lnTo>
                    <a:pt x="367309" y="1787804"/>
                  </a:lnTo>
                  <a:lnTo>
                    <a:pt x="372249" y="1792973"/>
                  </a:lnTo>
                  <a:lnTo>
                    <a:pt x="434771" y="1716773"/>
                  </a:lnTo>
                  <a:lnTo>
                    <a:pt x="435343" y="1716773"/>
                  </a:lnTo>
                  <a:lnTo>
                    <a:pt x="451904" y="1691373"/>
                  </a:lnTo>
                  <a:lnTo>
                    <a:pt x="493331" y="1627873"/>
                  </a:lnTo>
                  <a:lnTo>
                    <a:pt x="492963" y="1627695"/>
                  </a:lnTo>
                  <a:lnTo>
                    <a:pt x="554977" y="1551673"/>
                  </a:lnTo>
                  <a:lnTo>
                    <a:pt x="542823" y="1545323"/>
                  </a:lnTo>
                  <a:lnTo>
                    <a:pt x="555764" y="1551673"/>
                  </a:lnTo>
                  <a:lnTo>
                    <a:pt x="565035" y="1538973"/>
                  </a:lnTo>
                  <a:lnTo>
                    <a:pt x="611403" y="1475473"/>
                  </a:lnTo>
                  <a:lnTo>
                    <a:pt x="611136" y="1475346"/>
                  </a:lnTo>
                  <a:lnTo>
                    <a:pt x="669696" y="1399273"/>
                  </a:lnTo>
                  <a:lnTo>
                    <a:pt x="669366" y="1398943"/>
                  </a:lnTo>
                  <a:lnTo>
                    <a:pt x="732574" y="1323073"/>
                  </a:lnTo>
                  <a:lnTo>
                    <a:pt x="733285" y="1323073"/>
                  </a:lnTo>
                  <a:lnTo>
                    <a:pt x="752525" y="1297673"/>
                  </a:lnTo>
                  <a:lnTo>
                    <a:pt x="791019" y="1246873"/>
                  </a:lnTo>
                  <a:lnTo>
                    <a:pt x="790790" y="1246644"/>
                  </a:lnTo>
                  <a:lnTo>
                    <a:pt x="851776" y="1170673"/>
                  </a:lnTo>
                  <a:lnTo>
                    <a:pt x="852347" y="1170673"/>
                  </a:lnTo>
                  <a:lnTo>
                    <a:pt x="868845" y="1145273"/>
                  </a:lnTo>
                  <a:lnTo>
                    <a:pt x="891171" y="1110894"/>
                  </a:lnTo>
                  <a:lnTo>
                    <a:pt x="909713" y="1170673"/>
                  </a:lnTo>
                  <a:lnTo>
                    <a:pt x="909561" y="1170673"/>
                  </a:lnTo>
                  <a:lnTo>
                    <a:pt x="932878" y="1272273"/>
                  </a:lnTo>
                  <a:lnTo>
                    <a:pt x="956792" y="1361173"/>
                  </a:lnTo>
                  <a:lnTo>
                    <a:pt x="980528" y="1462773"/>
                  </a:lnTo>
                  <a:lnTo>
                    <a:pt x="995768" y="1456423"/>
                  </a:lnTo>
                  <a:lnTo>
                    <a:pt x="1010958" y="1450098"/>
                  </a:lnTo>
                  <a:close/>
                </a:path>
                <a:path w="1492250" h="3368040">
                  <a:moveTo>
                    <a:pt x="1102944" y="1831073"/>
                  </a:moveTo>
                  <a:lnTo>
                    <a:pt x="1080858" y="1742173"/>
                  </a:lnTo>
                  <a:lnTo>
                    <a:pt x="1080617" y="1742173"/>
                  </a:lnTo>
                  <a:lnTo>
                    <a:pt x="1052880" y="1640725"/>
                  </a:lnTo>
                  <a:lnTo>
                    <a:pt x="1053249" y="1640573"/>
                  </a:lnTo>
                  <a:lnTo>
                    <a:pt x="1036154" y="1551673"/>
                  </a:lnTo>
                  <a:lnTo>
                    <a:pt x="1035888" y="1551673"/>
                  </a:lnTo>
                  <a:lnTo>
                    <a:pt x="1010958" y="1450098"/>
                  </a:lnTo>
                  <a:lnTo>
                    <a:pt x="980567" y="1462773"/>
                  </a:lnTo>
                  <a:lnTo>
                    <a:pt x="1005497" y="1551673"/>
                  </a:lnTo>
                  <a:lnTo>
                    <a:pt x="1005230" y="1551673"/>
                  </a:lnTo>
                  <a:lnTo>
                    <a:pt x="1022311" y="1653273"/>
                  </a:lnTo>
                  <a:lnTo>
                    <a:pt x="1037780" y="1646923"/>
                  </a:lnTo>
                  <a:lnTo>
                    <a:pt x="1022718" y="1653273"/>
                  </a:lnTo>
                  <a:lnTo>
                    <a:pt x="1050493" y="1742173"/>
                  </a:lnTo>
                  <a:lnTo>
                    <a:pt x="1050251" y="1742173"/>
                  </a:lnTo>
                  <a:lnTo>
                    <a:pt x="1072337" y="1843773"/>
                  </a:lnTo>
                  <a:lnTo>
                    <a:pt x="1102715" y="1831073"/>
                  </a:lnTo>
                  <a:lnTo>
                    <a:pt x="1087640" y="1837423"/>
                  </a:lnTo>
                  <a:lnTo>
                    <a:pt x="1102741" y="1831162"/>
                  </a:lnTo>
                  <a:lnTo>
                    <a:pt x="1102944" y="1831073"/>
                  </a:lnTo>
                  <a:close/>
                </a:path>
                <a:path w="1492250" h="3368040">
                  <a:moveTo>
                    <a:pt x="1151788" y="2021573"/>
                  </a:moveTo>
                  <a:lnTo>
                    <a:pt x="1130376" y="1932673"/>
                  </a:lnTo>
                  <a:lnTo>
                    <a:pt x="1130122" y="1932673"/>
                  </a:lnTo>
                  <a:lnTo>
                    <a:pt x="1102741" y="1831162"/>
                  </a:lnTo>
                  <a:lnTo>
                    <a:pt x="1072553" y="1843773"/>
                  </a:lnTo>
                  <a:lnTo>
                    <a:pt x="1099959" y="1932673"/>
                  </a:lnTo>
                  <a:lnTo>
                    <a:pt x="1099718" y="1932673"/>
                  </a:lnTo>
                  <a:lnTo>
                    <a:pt x="1121143" y="2034273"/>
                  </a:lnTo>
                  <a:lnTo>
                    <a:pt x="1136459" y="2027923"/>
                  </a:lnTo>
                  <a:lnTo>
                    <a:pt x="1151737" y="2021598"/>
                  </a:lnTo>
                  <a:close/>
                </a:path>
                <a:path w="1492250" h="3368040">
                  <a:moveTo>
                    <a:pt x="1197673" y="2212073"/>
                  </a:moveTo>
                  <a:lnTo>
                    <a:pt x="1174775" y="2123173"/>
                  </a:lnTo>
                  <a:lnTo>
                    <a:pt x="1151737" y="2021598"/>
                  </a:lnTo>
                  <a:lnTo>
                    <a:pt x="1121194" y="2034273"/>
                  </a:lnTo>
                  <a:lnTo>
                    <a:pt x="1144219" y="2123173"/>
                  </a:lnTo>
                  <a:lnTo>
                    <a:pt x="1167130" y="2224773"/>
                  </a:lnTo>
                  <a:lnTo>
                    <a:pt x="1197381" y="2212073"/>
                  </a:lnTo>
                  <a:lnTo>
                    <a:pt x="1182408" y="2218423"/>
                  </a:lnTo>
                  <a:lnTo>
                    <a:pt x="1197406" y="2212187"/>
                  </a:lnTo>
                  <a:lnTo>
                    <a:pt x="1197673" y="2212073"/>
                  </a:lnTo>
                  <a:close/>
                </a:path>
                <a:path w="1492250" h="3368040">
                  <a:moveTo>
                    <a:pt x="1250022" y="2402573"/>
                  </a:moveTo>
                  <a:lnTo>
                    <a:pt x="1227315" y="2313673"/>
                  </a:lnTo>
                  <a:lnTo>
                    <a:pt x="1227010" y="2313673"/>
                  </a:lnTo>
                  <a:lnTo>
                    <a:pt x="1197406" y="2212187"/>
                  </a:lnTo>
                  <a:lnTo>
                    <a:pt x="1167434" y="2224773"/>
                  </a:lnTo>
                  <a:lnTo>
                    <a:pt x="1197063" y="2313673"/>
                  </a:lnTo>
                  <a:lnTo>
                    <a:pt x="1196759" y="2313673"/>
                  </a:lnTo>
                  <a:lnTo>
                    <a:pt x="1219454" y="2415260"/>
                  </a:lnTo>
                  <a:lnTo>
                    <a:pt x="1250022" y="2402573"/>
                  </a:lnTo>
                  <a:close/>
                </a:path>
                <a:path w="1492250" h="3368040">
                  <a:moveTo>
                    <a:pt x="1283525" y="2599423"/>
                  </a:moveTo>
                  <a:lnTo>
                    <a:pt x="1268399" y="2605659"/>
                  </a:lnTo>
                  <a:lnTo>
                    <a:pt x="1268704" y="2605659"/>
                  </a:lnTo>
                  <a:lnTo>
                    <a:pt x="1283525" y="2599423"/>
                  </a:lnTo>
                  <a:close/>
                </a:path>
                <a:path w="1492250" h="3368040">
                  <a:moveTo>
                    <a:pt x="1298613" y="2593073"/>
                  </a:moveTo>
                  <a:lnTo>
                    <a:pt x="1271422" y="2504173"/>
                  </a:lnTo>
                  <a:lnTo>
                    <a:pt x="1271651" y="2504173"/>
                  </a:lnTo>
                  <a:lnTo>
                    <a:pt x="1250061" y="2402573"/>
                  </a:lnTo>
                  <a:lnTo>
                    <a:pt x="1234732" y="2408936"/>
                  </a:lnTo>
                  <a:lnTo>
                    <a:pt x="1232509" y="2409863"/>
                  </a:lnTo>
                  <a:lnTo>
                    <a:pt x="1219454" y="2415260"/>
                  </a:lnTo>
                  <a:lnTo>
                    <a:pt x="1241005" y="2504173"/>
                  </a:lnTo>
                  <a:lnTo>
                    <a:pt x="1241234" y="2504173"/>
                  </a:lnTo>
                  <a:lnTo>
                    <a:pt x="1268399" y="2605659"/>
                  </a:lnTo>
                  <a:lnTo>
                    <a:pt x="1298613" y="2593073"/>
                  </a:lnTo>
                  <a:close/>
                </a:path>
                <a:path w="1492250" h="3368040">
                  <a:moveTo>
                    <a:pt x="1301267" y="2605659"/>
                  </a:moveTo>
                  <a:lnTo>
                    <a:pt x="1298943" y="2593073"/>
                  </a:lnTo>
                  <a:lnTo>
                    <a:pt x="1268704" y="2605659"/>
                  </a:lnTo>
                  <a:lnTo>
                    <a:pt x="1301267" y="2605659"/>
                  </a:lnTo>
                  <a:close/>
                </a:path>
                <a:path w="1492250" h="3368040">
                  <a:moveTo>
                    <a:pt x="1331518" y="2789923"/>
                  </a:moveTo>
                  <a:lnTo>
                    <a:pt x="1316507" y="2796197"/>
                  </a:lnTo>
                  <a:lnTo>
                    <a:pt x="1316710" y="2796197"/>
                  </a:lnTo>
                  <a:lnTo>
                    <a:pt x="1331518" y="2789923"/>
                  </a:lnTo>
                  <a:close/>
                </a:path>
                <a:path w="1492250" h="3368040">
                  <a:moveTo>
                    <a:pt x="1346517" y="2783573"/>
                  </a:moveTo>
                  <a:lnTo>
                    <a:pt x="1317256" y="2694673"/>
                  </a:lnTo>
                  <a:lnTo>
                    <a:pt x="1317675" y="2694673"/>
                  </a:lnTo>
                  <a:lnTo>
                    <a:pt x="1301280" y="2605773"/>
                  </a:lnTo>
                  <a:lnTo>
                    <a:pt x="1268437" y="2605773"/>
                  </a:lnTo>
                  <a:lnTo>
                    <a:pt x="1268107" y="2605773"/>
                  </a:lnTo>
                  <a:lnTo>
                    <a:pt x="1286840" y="2694673"/>
                  </a:lnTo>
                  <a:lnTo>
                    <a:pt x="1287272" y="2694673"/>
                  </a:lnTo>
                  <a:lnTo>
                    <a:pt x="1316507" y="2796197"/>
                  </a:lnTo>
                  <a:lnTo>
                    <a:pt x="1346517" y="2783573"/>
                  </a:lnTo>
                  <a:close/>
                </a:path>
                <a:path w="1492250" h="3368040">
                  <a:moveTo>
                    <a:pt x="1349806" y="2796197"/>
                  </a:moveTo>
                  <a:lnTo>
                    <a:pt x="1346720" y="2783573"/>
                  </a:lnTo>
                  <a:lnTo>
                    <a:pt x="1316710" y="2796197"/>
                  </a:lnTo>
                  <a:lnTo>
                    <a:pt x="1349806" y="2796197"/>
                  </a:lnTo>
                  <a:close/>
                </a:path>
                <a:path w="1492250" h="3368040">
                  <a:moveTo>
                    <a:pt x="1376591" y="3355073"/>
                  </a:moveTo>
                  <a:lnTo>
                    <a:pt x="1279271" y="3355073"/>
                  </a:lnTo>
                  <a:lnTo>
                    <a:pt x="1278305" y="3355073"/>
                  </a:lnTo>
                  <a:lnTo>
                    <a:pt x="1375181" y="3367773"/>
                  </a:lnTo>
                  <a:lnTo>
                    <a:pt x="1376591" y="3355073"/>
                  </a:lnTo>
                  <a:close/>
                </a:path>
                <a:path w="1492250" h="3368040">
                  <a:moveTo>
                    <a:pt x="1389976" y="2974073"/>
                  </a:moveTo>
                  <a:lnTo>
                    <a:pt x="1371854" y="2885173"/>
                  </a:lnTo>
                  <a:lnTo>
                    <a:pt x="1371612" y="2885173"/>
                  </a:lnTo>
                  <a:lnTo>
                    <a:pt x="1349832" y="2796273"/>
                  </a:lnTo>
                  <a:lnTo>
                    <a:pt x="1316532" y="2796273"/>
                  </a:lnTo>
                  <a:lnTo>
                    <a:pt x="1316329" y="2796273"/>
                  </a:lnTo>
                  <a:lnTo>
                    <a:pt x="1341221" y="2885173"/>
                  </a:lnTo>
                  <a:lnTo>
                    <a:pt x="1340980" y="2885173"/>
                  </a:lnTo>
                  <a:lnTo>
                    <a:pt x="1359103" y="2986773"/>
                  </a:lnTo>
                  <a:lnTo>
                    <a:pt x="1359433" y="2986773"/>
                  </a:lnTo>
                  <a:lnTo>
                    <a:pt x="1359750" y="2986506"/>
                  </a:lnTo>
                  <a:lnTo>
                    <a:pt x="1389634" y="2974073"/>
                  </a:lnTo>
                  <a:lnTo>
                    <a:pt x="1374533" y="2980423"/>
                  </a:lnTo>
                  <a:lnTo>
                    <a:pt x="1389672" y="2974200"/>
                  </a:lnTo>
                  <a:lnTo>
                    <a:pt x="1389976" y="2974073"/>
                  </a:lnTo>
                  <a:close/>
                </a:path>
                <a:path w="1492250" h="3368040">
                  <a:moveTo>
                    <a:pt x="1438198" y="3164573"/>
                  </a:moveTo>
                  <a:lnTo>
                    <a:pt x="1416862" y="3075673"/>
                  </a:lnTo>
                  <a:lnTo>
                    <a:pt x="1416634" y="3075673"/>
                  </a:lnTo>
                  <a:lnTo>
                    <a:pt x="1389672" y="2974200"/>
                  </a:lnTo>
                  <a:lnTo>
                    <a:pt x="1359433" y="2986773"/>
                  </a:lnTo>
                  <a:lnTo>
                    <a:pt x="1386420" y="3075673"/>
                  </a:lnTo>
                  <a:lnTo>
                    <a:pt x="1386192" y="3075673"/>
                  </a:lnTo>
                  <a:lnTo>
                    <a:pt x="1407541" y="3177273"/>
                  </a:lnTo>
                  <a:lnTo>
                    <a:pt x="1407731" y="3177273"/>
                  </a:lnTo>
                  <a:lnTo>
                    <a:pt x="1407909" y="3177121"/>
                  </a:lnTo>
                  <a:lnTo>
                    <a:pt x="1438008" y="3164573"/>
                  </a:lnTo>
                  <a:lnTo>
                    <a:pt x="1422857" y="3170923"/>
                  </a:lnTo>
                  <a:lnTo>
                    <a:pt x="1438021" y="3164649"/>
                  </a:lnTo>
                  <a:lnTo>
                    <a:pt x="1438198" y="3164573"/>
                  </a:lnTo>
                  <a:close/>
                </a:path>
                <a:path w="1492250" h="3368040">
                  <a:moveTo>
                    <a:pt x="1491894" y="3367773"/>
                  </a:moveTo>
                  <a:lnTo>
                    <a:pt x="1486789" y="3355073"/>
                  </a:lnTo>
                  <a:lnTo>
                    <a:pt x="1464246" y="3266173"/>
                  </a:lnTo>
                  <a:lnTo>
                    <a:pt x="1438021" y="3164649"/>
                  </a:lnTo>
                  <a:lnTo>
                    <a:pt x="1407731" y="3177273"/>
                  </a:lnTo>
                  <a:lnTo>
                    <a:pt x="1433855" y="3266173"/>
                  </a:lnTo>
                  <a:lnTo>
                    <a:pt x="1452359" y="3339655"/>
                  </a:lnTo>
                  <a:lnTo>
                    <a:pt x="1379410" y="3329813"/>
                  </a:lnTo>
                  <a:lnTo>
                    <a:pt x="1379423" y="3329673"/>
                  </a:lnTo>
                  <a:lnTo>
                    <a:pt x="1282547" y="3316973"/>
                  </a:lnTo>
                  <a:lnTo>
                    <a:pt x="1281595" y="3316973"/>
                  </a:lnTo>
                  <a:lnTo>
                    <a:pt x="1280922" y="3331603"/>
                  </a:lnTo>
                  <a:lnTo>
                    <a:pt x="1280426" y="3336023"/>
                  </a:lnTo>
                  <a:lnTo>
                    <a:pt x="1281595" y="3316973"/>
                  </a:lnTo>
                  <a:lnTo>
                    <a:pt x="1185329" y="3316973"/>
                  </a:lnTo>
                  <a:lnTo>
                    <a:pt x="1088618" y="3304273"/>
                  </a:lnTo>
                  <a:lnTo>
                    <a:pt x="1087335" y="3304273"/>
                  </a:lnTo>
                  <a:lnTo>
                    <a:pt x="990257" y="3291636"/>
                  </a:lnTo>
                  <a:lnTo>
                    <a:pt x="893013" y="3278873"/>
                  </a:lnTo>
                  <a:lnTo>
                    <a:pt x="892581" y="3278873"/>
                  </a:lnTo>
                  <a:lnTo>
                    <a:pt x="892086" y="3290595"/>
                  </a:lnTo>
                  <a:lnTo>
                    <a:pt x="891501" y="3297923"/>
                  </a:lnTo>
                  <a:lnTo>
                    <a:pt x="892581" y="3278873"/>
                  </a:lnTo>
                  <a:lnTo>
                    <a:pt x="796632" y="3278873"/>
                  </a:lnTo>
                  <a:lnTo>
                    <a:pt x="794016" y="3291636"/>
                  </a:lnTo>
                  <a:lnTo>
                    <a:pt x="792937" y="3304273"/>
                  </a:lnTo>
                  <a:lnTo>
                    <a:pt x="889990" y="3316922"/>
                  </a:lnTo>
                  <a:lnTo>
                    <a:pt x="987234" y="3329673"/>
                  </a:lnTo>
                  <a:lnTo>
                    <a:pt x="987691" y="3329673"/>
                  </a:lnTo>
                  <a:lnTo>
                    <a:pt x="988187" y="3317671"/>
                  </a:lnTo>
                  <a:lnTo>
                    <a:pt x="988745" y="3310623"/>
                  </a:lnTo>
                  <a:lnTo>
                    <a:pt x="987691" y="3329673"/>
                  </a:lnTo>
                  <a:lnTo>
                    <a:pt x="1083932" y="3329673"/>
                  </a:lnTo>
                  <a:lnTo>
                    <a:pt x="1180630" y="3342373"/>
                  </a:lnTo>
                  <a:lnTo>
                    <a:pt x="1181823" y="3342373"/>
                  </a:lnTo>
                  <a:lnTo>
                    <a:pt x="1278318" y="3354959"/>
                  </a:lnTo>
                  <a:lnTo>
                    <a:pt x="1279271" y="3354959"/>
                  </a:lnTo>
                  <a:lnTo>
                    <a:pt x="1376603" y="3354959"/>
                  </a:lnTo>
                  <a:lnTo>
                    <a:pt x="1377302" y="3348723"/>
                  </a:lnTo>
                  <a:lnTo>
                    <a:pt x="1376768" y="3358235"/>
                  </a:lnTo>
                  <a:lnTo>
                    <a:pt x="1375181" y="3367773"/>
                  </a:lnTo>
                  <a:lnTo>
                    <a:pt x="1376248" y="3367773"/>
                  </a:lnTo>
                  <a:lnTo>
                    <a:pt x="1470469" y="3367773"/>
                  </a:lnTo>
                  <a:lnTo>
                    <a:pt x="1491894" y="3367773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595414" y="4920700"/>
              <a:ext cx="944239" cy="135578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6331607" y="5257631"/>
              <a:ext cx="654050" cy="654050"/>
            </a:xfrm>
            <a:custGeom>
              <a:avLst/>
              <a:gdLst/>
              <a:ahLst/>
              <a:cxnLst/>
              <a:rect l="l" t="t" r="r" b="b"/>
              <a:pathLst>
                <a:path w="654050" h="654050">
                  <a:moveTo>
                    <a:pt x="0" y="0"/>
                  </a:moveTo>
                  <a:lnTo>
                    <a:pt x="60465" y="198197"/>
                  </a:lnTo>
                  <a:lnTo>
                    <a:pt x="97365" y="296635"/>
                  </a:lnTo>
                  <a:lnTo>
                    <a:pt x="132530" y="395652"/>
                  </a:lnTo>
                  <a:lnTo>
                    <a:pt x="165714" y="495370"/>
                  </a:lnTo>
                  <a:lnTo>
                    <a:pt x="197247" y="598844"/>
                  </a:lnTo>
                  <a:lnTo>
                    <a:pt x="256889" y="512416"/>
                  </a:lnTo>
                  <a:lnTo>
                    <a:pt x="312732" y="430198"/>
                  </a:lnTo>
                  <a:lnTo>
                    <a:pt x="385457" y="505606"/>
                  </a:lnTo>
                  <a:lnTo>
                    <a:pt x="466808" y="575606"/>
                  </a:lnTo>
                  <a:lnTo>
                    <a:pt x="539657" y="653862"/>
                  </a:lnTo>
                  <a:lnTo>
                    <a:pt x="598637" y="600453"/>
                  </a:lnTo>
                  <a:lnTo>
                    <a:pt x="653449" y="541225"/>
                  </a:lnTo>
                  <a:lnTo>
                    <a:pt x="575441" y="466767"/>
                  </a:lnTo>
                  <a:lnTo>
                    <a:pt x="426235" y="314095"/>
                  </a:lnTo>
                  <a:lnTo>
                    <a:pt x="508619" y="253504"/>
                  </a:lnTo>
                  <a:lnTo>
                    <a:pt x="599132" y="197248"/>
                  </a:lnTo>
                  <a:lnTo>
                    <a:pt x="496319" y="162990"/>
                  </a:lnTo>
                  <a:lnTo>
                    <a:pt x="396848" y="129146"/>
                  </a:lnTo>
                  <a:lnTo>
                    <a:pt x="296718" y="97241"/>
                  </a:lnTo>
                  <a:lnTo>
                    <a:pt x="198032" y="61044"/>
                  </a:lnTo>
                  <a:lnTo>
                    <a:pt x="96828" y="32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A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292121" y="5186279"/>
              <a:ext cx="1696720" cy="4719320"/>
            </a:xfrm>
            <a:custGeom>
              <a:avLst/>
              <a:gdLst/>
              <a:ahLst/>
              <a:cxnLst/>
              <a:rect l="l" t="t" r="r" b="b"/>
              <a:pathLst>
                <a:path w="1696719" h="4719320">
                  <a:moveTo>
                    <a:pt x="482320" y="4687532"/>
                  </a:moveTo>
                  <a:lnTo>
                    <a:pt x="0" y="4687532"/>
                  </a:lnTo>
                  <a:lnTo>
                    <a:pt x="0" y="4718951"/>
                  </a:lnTo>
                  <a:lnTo>
                    <a:pt x="482320" y="4718951"/>
                  </a:lnTo>
                  <a:lnTo>
                    <a:pt x="482320" y="4687532"/>
                  </a:lnTo>
                  <a:close/>
                </a:path>
                <a:path w="1696719" h="4719320">
                  <a:moveTo>
                    <a:pt x="1607362" y="480148"/>
                  </a:moveTo>
                  <a:lnTo>
                    <a:pt x="1607172" y="479958"/>
                  </a:lnTo>
                  <a:lnTo>
                    <a:pt x="1607362" y="480148"/>
                  </a:lnTo>
                  <a:close/>
                </a:path>
                <a:path w="1696719" h="4719320">
                  <a:moveTo>
                    <a:pt x="1656321" y="4687532"/>
                  </a:moveTo>
                  <a:lnTo>
                    <a:pt x="1216291" y="4687532"/>
                  </a:lnTo>
                  <a:lnTo>
                    <a:pt x="1216291" y="4718951"/>
                  </a:lnTo>
                  <a:lnTo>
                    <a:pt x="1656321" y="4718951"/>
                  </a:lnTo>
                  <a:lnTo>
                    <a:pt x="1656321" y="4687532"/>
                  </a:lnTo>
                  <a:close/>
                </a:path>
                <a:path w="1696719" h="4719320">
                  <a:moveTo>
                    <a:pt x="1656715" y="217474"/>
                  </a:moveTo>
                  <a:lnTo>
                    <a:pt x="1624977" y="206895"/>
                  </a:lnTo>
                  <a:lnTo>
                    <a:pt x="1566875" y="187540"/>
                  </a:lnTo>
                  <a:lnTo>
                    <a:pt x="1522234" y="172681"/>
                  </a:lnTo>
                  <a:lnTo>
                    <a:pt x="1422781" y="138861"/>
                  </a:lnTo>
                  <a:lnTo>
                    <a:pt x="1422501" y="138772"/>
                  </a:lnTo>
                  <a:lnTo>
                    <a:pt x="1322692" y="106934"/>
                  </a:lnTo>
                  <a:lnTo>
                    <a:pt x="1322997" y="107048"/>
                  </a:lnTo>
                  <a:lnTo>
                    <a:pt x="1322400" y="106857"/>
                  </a:lnTo>
                  <a:lnTo>
                    <a:pt x="1322692" y="106934"/>
                  </a:lnTo>
                  <a:lnTo>
                    <a:pt x="1322412" y="106832"/>
                  </a:lnTo>
                  <a:lnTo>
                    <a:pt x="1305712" y="100711"/>
                  </a:lnTo>
                  <a:lnTo>
                    <a:pt x="1224318" y="70853"/>
                  </a:lnTo>
                  <a:lnTo>
                    <a:pt x="1223759" y="70650"/>
                  </a:lnTo>
                  <a:lnTo>
                    <a:pt x="1223187" y="70485"/>
                  </a:lnTo>
                  <a:lnTo>
                    <a:pt x="1122337" y="41897"/>
                  </a:lnTo>
                  <a:lnTo>
                    <a:pt x="1122680" y="42011"/>
                  </a:lnTo>
                  <a:lnTo>
                    <a:pt x="1122032" y="41821"/>
                  </a:lnTo>
                  <a:lnTo>
                    <a:pt x="1122337" y="41897"/>
                  </a:lnTo>
                  <a:lnTo>
                    <a:pt x="1122045" y="41795"/>
                  </a:lnTo>
                  <a:lnTo>
                    <a:pt x="1056716" y="19964"/>
                  </a:lnTo>
                  <a:lnTo>
                    <a:pt x="1025855" y="9652"/>
                  </a:lnTo>
                  <a:lnTo>
                    <a:pt x="996962" y="0"/>
                  </a:lnTo>
                  <a:lnTo>
                    <a:pt x="1005852" y="29133"/>
                  </a:lnTo>
                  <a:lnTo>
                    <a:pt x="1035646" y="126784"/>
                  </a:lnTo>
                  <a:lnTo>
                    <a:pt x="1065695" y="117614"/>
                  </a:lnTo>
                  <a:lnTo>
                    <a:pt x="1044790" y="49098"/>
                  </a:lnTo>
                  <a:lnTo>
                    <a:pt x="1112723" y="71805"/>
                  </a:lnTo>
                  <a:lnTo>
                    <a:pt x="1113421" y="72021"/>
                  </a:lnTo>
                  <a:lnTo>
                    <a:pt x="1214056" y="100545"/>
                  </a:lnTo>
                  <a:lnTo>
                    <a:pt x="1312189" y="136537"/>
                  </a:lnTo>
                  <a:lnTo>
                    <a:pt x="1312824" y="136753"/>
                  </a:lnTo>
                  <a:lnTo>
                    <a:pt x="1412811" y="168656"/>
                  </a:lnTo>
                  <a:lnTo>
                    <a:pt x="1412938" y="168706"/>
                  </a:lnTo>
                  <a:lnTo>
                    <a:pt x="1512138" y="202412"/>
                  </a:lnTo>
                  <a:lnTo>
                    <a:pt x="1583296" y="226123"/>
                  </a:lnTo>
                  <a:lnTo>
                    <a:pt x="1521206" y="264718"/>
                  </a:lnTo>
                  <a:lnTo>
                    <a:pt x="1520685" y="265036"/>
                  </a:lnTo>
                  <a:lnTo>
                    <a:pt x="1520190" y="265404"/>
                  </a:lnTo>
                  <a:lnTo>
                    <a:pt x="1437767" y="325983"/>
                  </a:lnTo>
                  <a:lnTo>
                    <a:pt x="1423200" y="336702"/>
                  </a:lnTo>
                  <a:lnTo>
                    <a:pt x="1435836" y="349631"/>
                  </a:lnTo>
                  <a:lnTo>
                    <a:pt x="1510169" y="425602"/>
                  </a:lnTo>
                  <a:lnTo>
                    <a:pt x="1532636" y="403644"/>
                  </a:lnTo>
                  <a:lnTo>
                    <a:pt x="1481416" y="351294"/>
                  </a:lnTo>
                  <a:lnTo>
                    <a:pt x="1470939" y="340588"/>
                  </a:lnTo>
                  <a:lnTo>
                    <a:pt x="1488528" y="327660"/>
                  </a:lnTo>
                  <a:lnTo>
                    <a:pt x="1537868" y="291388"/>
                  </a:lnTo>
                  <a:lnTo>
                    <a:pt x="1538300" y="291071"/>
                  </a:lnTo>
                  <a:lnTo>
                    <a:pt x="1625790" y="236702"/>
                  </a:lnTo>
                  <a:lnTo>
                    <a:pt x="1628292" y="235140"/>
                  </a:lnTo>
                  <a:lnTo>
                    <a:pt x="1656715" y="217474"/>
                  </a:lnTo>
                  <a:close/>
                </a:path>
                <a:path w="1696719" h="4719320">
                  <a:moveTo>
                    <a:pt x="1696351" y="565086"/>
                  </a:moveTo>
                  <a:lnTo>
                    <a:pt x="1685163" y="554418"/>
                  </a:lnTo>
                  <a:lnTo>
                    <a:pt x="1619059" y="491312"/>
                  </a:lnTo>
                  <a:lnTo>
                    <a:pt x="1607553" y="480339"/>
                  </a:lnTo>
                  <a:lnTo>
                    <a:pt x="1607159" y="479958"/>
                  </a:lnTo>
                  <a:lnTo>
                    <a:pt x="1532636" y="403656"/>
                  </a:lnTo>
                  <a:lnTo>
                    <a:pt x="1510182" y="425615"/>
                  </a:lnTo>
                  <a:lnTo>
                    <a:pt x="1585074" y="502297"/>
                  </a:lnTo>
                  <a:lnTo>
                    <a:pt x="1585468" y="502678"/>
                  </a:lnTo>
                  <a:lnTo>
                    <a:pt x="1652295" y="566458"/>
                  </a:lnTo>
                  <a:lnTo>
                    <a:pt x="1608455" y="613829"/>
                  </a:lnTo>
                  <a:lnTo>
                    <a:pt x="1561477" y="656374"/>
                  </a:lnTo>
                  <a:lnTo>
                    <a:pt x="1520228" y="612063"/>
                  </a:lnTo>
                  <a:lnTo>
                    <a:pt x="1499184" y="589457"/>
                  </a:lnTo>
                  <a:lnTo>
                    <a:pt x="1498587" y="588822"/>
                  </a:lnTo>
                  <a:lnTo>
                    <a:pt x="1497926" y="588251"/>
                  </a:lnTo>
                  <a:lnTo>
                    <a:pt x="1430413" y="530161"/>
                  </a:lnTo>
                  <a:lnTo>
                    <a:pt x="1417129" y="518731"/>
                  </a:lnTo>
                  <a:lnTo>
                    <a:pt x="1416672" y="518248"/>
                  </a:lnTo>
                  <a:lnTo>
                    <a:pt x="1344917" y="443839"/>
                  </a:lnTo>
                  <a:lnTo>
                    <a:pt x="1331480" y="429920"/>
                  </a:lnTo>
                  <a:lnTo>
                    <a:pt x="1320609" y="445922"/>
                  </a:lnTo>
                  <a:lnTo>
                    <a:pt x="1264843" y="528078"/>
                  </a:lnTo>
                  <a:lnTo>
                    <a:pt x="1223657" y="587730"/>
                  </a:lnTo>
                  <a:lnTo>
                    <a:pt x="1201572" y="515340"/>
                  </a:lnTo>
                  <a:lnTo>
                    <a:pt x="1168311" y="415251"/>
                  </a:lnTo>
                  <a:lnTo>
                    <a:pt x="1133043" y="315925"/>
                  </a:lnTo>
                  <a:lnTo>
                    <a:pt x="1132941" y="315671"/>
                  </a:lnTo>
                  <a:lnTo>
                    <a:pt x="1096225" y="217690"/>
                  </a:lnTo>
                  <a:lnTo>
                    <a:pt x="1096365" y="218160"/>
                  </a:lnTo>
                  <a:lnTo>
                    <a:pt x="1096048" y="217233"/>
                  </a:lnTo>
                  <a:lnTo>
                    <a:pt x="1096225" y="217690"/>
                  </a:lnTo>
                  <a:lnTo>
                    <a:pt x="1096073" y="217233"/>
                  </a:lnTo>
                  <a:lnTo>
                    <a:pt x="1065695" y="117627"/>
                  </a:lnTo>
                  <a:lnTo>
                    <a:pt x="1035646" y="126784"/>
                  </a:lnTo>
                  <a:lnTo>
                    <a:pt x="1066317" y="227330"/>
                  </a:lnTo>
                  <a:lnTo>
                    <a:pt x="1066457" y="227799"/>
                  </a:lnTo>
                  <a:lnTo>
                    <a:pt x="1066634" y="228257"/>
                  </a:lnTo>
                  <a:lnTo>
                    <a:pt x="1103439" y="326440"/>
                  </a:lnTo>
                  <a:lnTo>
                    <a:pt x="1103528" y="326694"/>
                  </a:lnTo>
                  <a:lnTo>
                    <a:pt x="1138555" y="425310"/>
                  </a:lnTo>
                  <a:lnTo>
                    <a:pt x="1138605" y="425462"/>
                  </a:lnTo>
                  <a:lnTo>
                    <a:pt x="1171524" y="524510"/>
                  </a:lnTo>
                  <a:lnTo>
                    <a:pt x="1171638" y="524878"/>
                  </a:lnTo>
                  <a:lnTo>
                    <a:pt x="1203096" y="627976"/>
                  </a:lnTo>
                  <a:lnTo>
                    <a:pt x="1212583" y="659066"/>
                  </a:lnTo>
                  <a:lnTo>
                    <a:pt x="1231049" y="632320"/>
                  </a:lnTo>
                  <a:lnTo>
                    <a:pt x="1290688" y="545934"/>
                  </a:lnTo>
                  <a:lnTo>
                    <a:pt x="1302804" y="528078"/>
                  </a:lnTo>
                  <a:lnTo>
                    <a:pt x="1335735" y="479577"/>
                  </a:lnTo>
                  <a:lnTo>
                    <a:pt x="1395031" y="541058"/>
                  </a:lnTo>
                  <a:lnTo>
                    <a:pt x="1395539" y="541591"/>
                  </a:lnTo>
                  <a:lnTo>
                    <a:pt x="1396085" y="542061"/>
                  </a:lnTo>
                  <a:lnTo>
                    <a:pt x="1476781" y="611492"/>
                  </a:lnTo>
                  <a:lnTo>
                    <a:pt x="1549031" y="689114"/>
                  </a:lnTo>
                  <a:lnTo>
                    <a:pt x="1559585" y="700455"/>
                  </a:lnTo>
                  <a:lnTo>
                    <a:pt x="1571078" y="690054"/>
                  </a:lnTo>
                  <a:lnTo>
                    <a:pt x="1630057" y="636651"/>
                  </a:lnTo>
                  <a:lnTo>
                    <a:pt x="1630565" y="636181"/>
                  </a:lnTo>
                  <a:lnTo>
                    <a:pt x="1631035" y="635673"/>
                  </a:lnTo>
                  <a:lnTo>
                    <a:pt x="1651685" y="613359"/>
                  </a:lnTo>
                  <a:lnTo>
                    <a:pt x="1685213" y="577138"/>
                  </a:lnTo>
                  <a:lnTo>
                    <a:pt x="1685848" y="576440"/>
                  </a:lnTo>
                  <a:lnTo>
                    <a:pt x="1696351" y="565086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858287" y="6473803"/>
              <a:ext cx="178722" cy="230791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4676988" y="7368971"/>
              <a:ext cx="2004695" cy="2527300"/>
            </a:xfrm>
            <a:custGeom>
              <a:avLst/>
              <a:gdLst/>
              <a:ahLst/>
              <a:cxnLst/>
              <a:rect l="l" t="t" r="r" b="b"/>
              <a:pathLst>
                <a:path w="2004694" h="2527300">
                  <a:moveTo>
                    <a:pt x="731208" y="2425865"/>
                  </a:moveTo>
                  <a:lnTo>
                    <a:pt x="716670" y="2432050"/>
                  </a:lnTo>
                  <a:lnTo>
                    <a:pt x="702194" y="2438400"/>
                  </a:lnTo>
                  <a:lnTo>
                    <a:pt x="740579" y="2527300"/>
                  </a:lnTo>
                  <a:lnTo>
                    <a:pt x="769531" y="2527300"/>
                  </a:lnTo>
                  <a:lnTo>
                    <a:pt x="731208" y="2425865"/>
                  </a:lnTo>
                  <a:close/>
                </a:path>
                <a:path w="2004694" h="2527300">
                  <a:moveTo>
                    <a:pt x="700766" y="2336800"/>
                  </a:moveTo>
                  <a:lnTo>
                    <a:pt x="685838" y="2343150"/>
                  </a:lnTo>
                  <a:lnTo>
                    <a:pt x="671292" y="2349500"/>
                  </a:lnTo>
                  <a:lnTo>
                    <a:pt x="670911" y="2349500"/>
                  </a:lnTo>
                  <a:lnTo>
                    <a:pt x="701743" y="2438400"/>
                  </a:lnTo>
                  <a:lnTo>
                    <a:pt x="716670" y="2432050"/>
                  </a:lnTo>
                  <a:lnTo>
                    <a:pt x="731146" y="2425700"/>
                  </a:lnTo>
                  <a:lnTo>
                    <a:pt x="731598" y="2425700"/>
                  </a:lnTo>
                  <a:lnTo>
                    <a:pt x="705171" y="2349500"/>
                  </a:lnTo>
                  <a:lnTo>
                    <a:pt x="671292" y="2349500"/>
                  </a:lnTo>
                  <a:lnTo>
                    <a:pt x="671234" y="2349362"/>
                  </a:lnTo>
                  <a:lnTo>
                    <a:pt x="705123" y="2349362"/>
                  </a:lnTo>
                  <a:lnTo>
                    <a:pt x="700766" y="2336800"/>
                  </a:lnTo>
                  <a:close/>
                </a:path>
                <a:path w="2004694" h="2527300">
                  <a:moveTo>
                    <a:pt x="731146" y="2425700"/>
                  </a:moveTo>
                  <a:lnTo>
                    <a:pt x="716670" y="2432050"/>
                  </a:lnTo>
                  <a:lnTo>
                    <a:pt x="731208" y="2425865"/>
                  </a:lnTo>
                  <a:lnTo>
                    <a:pt x="731146" y="2425700"/>
                  </a:lnTo>
                  <a:close/>
                </a:path>
                <a:path w="2004694" h="2527300">
                  <a:moveTo>
                    <a:pt x="731598" y="2425700"/>
                  </a:moveTo>
                  <a:lnTo>
                    <a:pt x="731146" y="2425700"/>
                  </a:lnTo>
                  <a:lnTo>
                    <a:pt x="731208" y="2425865"/>
                  </a:lnTo>
                  <a:lnTo>
                    <a:pt x="731598" y="2425700"/>
                  </a:lnTo>
                  <a:close/>
                </a:path>
                <a:path w="2004694" h="2527300">
                  <a:moveTo>
                    <a:pt x="685838" y="2343150"/>
                  </a:moveTo>
                  <a:lnTo>
                    <a:pt x="671234" y="2349362"/>
                  </a:lnTo>
                  <a:lnTo>
                    <a:pt x="671292" y="2349500"/>
                  </a:lnTo>
                  <a:lnTo>
                    <a:pt x="685838" y="2343150"/>
                  </a:lnTo>
                  <a:close/>
                </a:path>
                <a:path w="2004694" h="2527300">
                  <a:moveTo>
                    <a:pt x="663115" y="2247900"/>
                  </a:moveTo>
                  <a:lnTo>
                    <a:pt x="648567" y="2254250"/>
                  </a:lnTo>
                  <a:lnTo>
                    <a:pt x="634520" y="2260600"/>
                  </a:lnTo>
                  <a:lnTo>
                    <a:pt x="634021" y="2260600"/>
                  </a:lnTo>
                  <a:lnTo>
                    <a:pt x="671234" y="2349362"/>
                  </a:lnTo>
                  <a:lnTo>
                    <a:pt x="685838" y="2343150"/>
                  </a:lnTo>
                  <a:lnTo>
                    <a:pt x="700386" y="2336800"/>
                  </a:lnTo>
                  <a:lnTo>
                    <a:pt x="668439" y="2260600"/>
                  </a:lnTo>
                  <a:lnTo>
                    <a:pt x="634520" y="2260600"/>
                  </a:lnTo>
                  <a:lnTo>
                    <a:pt x="634431" y="2260421"/>
                  </a:lnTo>
                  <a:lnTo>
                    <a:pt x="668364" y="2260421"/>
                  </a:lnTo>
                  <a:lnTo>
                    <a:pt x="663115" y="2247900"/>
                  </a:lnTo>
                  <a:close/>
                </a:path>
                <a:path w="2004694" h="2527300">
                  <a:moveTo>
                    <a:pt x="648567" y="2254250"/>
                  </a:moveTo>
                  <a:lnTo>
                    <a:pt x="634431" y="2260421"/>
                  </a:lnTo>
                  <a:lnTo>
                    <a:pt x="634520" y="2260600"/>
                  </a:lnTo>
                  <a:lnTo>
                    <a:pt x="648567" y="2254250"/>
                  </a:lnTo>
                  <a:close/>
                </a:path>
                <a:path w="2004694" h="2527300">
                  <a:moveTo>
                    <a:pt x="618389" y="2159284"/>
                  </a:moveTo>
                  <a:lnTo>
                    <a:pt x="604199" y="2165350"/>
                  </a:lnTo>
                  <a:lnTo>
                    <a:pt x="590150" y="2171700"/>
                  </a:lnTo>
                  <a:lnTo>
                    <a:pt x="634431" y="2260421"/>
                  </a:lnTo>
                  <a:lnTo>
                    <a:pt x="648567" y="2254250"/>
                  </a:lnTo>
                  <a:lnTo>
                    <a:pt x="662616" y="2247900"/>
                  </a:lnTo>
                  <a:lnTo>
                    <a:pt x="618389" y="2159284"/>
                  </a:lnTo>
                  <a:close/>
                </a:path>
                <a:path w="2004694" h="2527300">
                  <a:moveTo>
                    <a:pt x="586901" y="2057400"/>
                  </a:moveTo>
                  <a:lnTo>
                    <a:pt x="572046" y="2070100"/>
                  </a:lnTo>
                  <a:lnTo>
                    <a:pt x="557191" y="2070100"/>
                  </a:lnTo>
                  <a:lnTo>
                    <a:pt x="589343" y="2171700"/>
                  </a:lnTo>
                  <a:lnTo>
                    <a:pt x="604199" y="2159000"/>
                  </a:lnTo>
                  <a:lnTo>
                    <a:pt x="619054" y="2159000"/>
                  </a:lnTo>
                  <a:lnTo>
                    <a:pt x="590920" y="2070100"/>
                  </a:lnTo>
                  <a:lnTo>
                    <a:pt x="557484" y="2070100"/>
                  </a:lnTo>
                  <a:lnTo>
                    <a:pt x="590887" y="2069993"/>
                  </a:lnTo>
                  <a:lnTo>
                    <a:pt x="586901" y="2057400"/>
                  </a:lnTo>
                  <a:close/>
                </a:path>
                <a:path w="2004694" h="2527300">
                  <a:moveTo>
                    <a:pt x="604199" y="2159000"/>
                  </a:moveTo>
                  <a:lnTo>
                    <a:pt x="589343" y="2171700"/>
                  </a:lnTo>
                  <a:lnTo>
                    <a:pt x="590874" y="2171045"/>
                  </a:lnTo>
                  <a:lnTo>
                    <a:pt x="604199" y="2159000"/>
                  </a:lnTo>
                  <a:close/>
                </a:path>
                <a:path w="2004694" h="2527300">
                  <a:moveTo>
                    <a:pt x="590874" y="2171045"/>
                  </a:moveTo>
                  <a:lnTo>
                    <a:pt x="589343" y="2171700"/>
                  </a:lnTo>
                  <a:lnTo>
                    <a:pt x="590150" y="2171700"/>
                  </a:lnTo>
                  <a:lnTo>
                    <a:pt x="590874" y="2171045"/>
                  </a:lnTo>
                  <a:close/>
                </a:path>
                <a:path w="2004694" h="2527300">
                  <a:moveTo>
                    <a:pt x="618247" y="2159000"/>
                  </a:moveTo>
                  <a:lnTo>
                    <a:pt x="604199" y="2159000"/>
                  </a:lnTo>
                  <a:lnTo>
                    <a:pt x="590874" y="2171045"/>
                  </a:lnTo>
                  <a:lnTo>
                    <a:pt x="604199" y="2165350"/>
                  </a:lnTo>
                  <a:lnTo>
                    <a:pt x="618247" y="2159000"/>
                  </a:lnTo>
                  <a:close/>
                </a:path>
                <a:path w="2004694" h="2527300">
                  <a:moveTo>
                    <a:pt x="618247" y="2159000"/>
                  </a:moveTo>
                  <a:lnTo>
                    <a:pt x="604199" y="2165350"/>
                  </a:lnTo>
                  <a:lnTo>
                    <a:pt x="618389" y="2159284"/>
                  </a:lnTo>
                  <a:lnTo>
                    <a:pt x="618247" y="2159000"/>
                  </a:lnTo>
                  <a:close/>
                </a:path>
                <a:path w="2004694" h="2527300">
                  <a:moveTo>
                    <a:pt x="619054" y="2159000"/>
                  </a:moveTo>
                  <a:lnTo>
                    <a:pt x="618247" y="2159000"/>
                  </a:lnTo>
                  <a:lnTo>
                    <a:pt x="618389" y="2159284"/>
                  </a:lnTo>
                  <a:lnTo>
                    <a:pt x="619054" y="2159000"/>
                  </a:lnTo>
                  <a:close/>
                </a:path>
                <a:path w="2004694" h="2527300">
                  <a:moveTo>
                    <a:pt x="572046" y="2063750"/>
                  </a:moveTo>
                  <a:lnTo>
                    <a:pt x="557440" y="2069993"/>
                  </a:lnTo>
                  <a:lnTo>
                    <a:pt x="572046" y="2063750"/>
                  </a:lnTo>
                  <a:close/>
                </a:path>
                <a:path w="2004694" h="2527300">
                  <a:moveTo>
                    <a:pt x="586326" y="2057645"/>
                  </a:moveTo>
                  <a:lnTo>
                    <a:pt x="557484" y="2070100"/>
                  </a:lnTo>
                  <a:lnTo>
                    <a:pt x="572046" y="2070100"/>
                  </a:lnTo>
                  <a:lnTo>
                    <a:pt x="586326" y="2057645"/>
                  </a:lnTo>
                  <a:close/>
                </a:path>
                <a:path w="2004694" h="2527300">
                  <a:moveTo>
                    <a:pt x="586901" y="2057400"/>
                  </a:moveTo>
                  <a:lnTo>
                    <a:pt x="586326" y="2057645"/>
                  </a:lnTo>
                  <a:lnTo>
                    <a:pt x="572046" y="2070100"/>
                  </a:lnTo>
                  <a:lnTo>
                    <a:pt x="586901" y="2057400"/>
                  </a:lnTo>
                  <a:close/>
                </a:path>
                <a:path w="2004694" h="2527300">
                  <a:moveTo>
                    <a:pt x="549576" y="1968575"/>
                  </a:moveTo>
                  <a:lnTo>
                    <a:pt x="520420" y="1981200"/>
                  </a:lnTo>
                  <a:lnTo>
                    <a:pt x="557440" y="2069993"/>
                  </a:lnTo>
                  <a:lnTo>
                    <a:pt x="586608" y="2057400"/>
                  </a:lnTo>
                  <a:lnTo>
                    <a:pt x="549576" y="1968575"/>
                  </a:lnTo>
                  <a:close/>
                </a:path>
                <a:path w="2004694" h="2527300">
                  <a:moveTo>
                    <a:pt x="586901" y="2057400"/>
                  </a:moveTo>
                  <a:lnTo>
                    <a:pt x="586608" y="2057400"/>
                  </a:lnTo>
                  <a:lnTo>
                    <a:pt x="586326" y="2057645"/>
                  </a:lnTo>
                  <a:lnTo>
                    <a:pt x="586901" y="2057400"/>
                  </a:lnTo>
                  <a:close/>
                </a:path>
                <a:path w="2004694" h="2527300">
                  <a:moveTo>
                    <a:pt x="516114" y="1879600"/>
                  </a:moveTo>
                  <a:lnTo>
                    <a:pt x="501344" y="1885950"/>
                  </a:lnTo>
                  <a:lnTo>
                    <a:pt x="486985" y="1892300"/>
                  </a:lnTo>
                  <a:lnTo>
                    <a:pt x="486574" y="1892300"/>
                  </a:lnTo>
                  <a:lnTo>
                    <a:pt x="520212" y="1981200"/>
                  </a:lnTo>
                  <a:lnTo>
                    <a:pt x="549544" y="1968500"/>
                  </a:lnTo>
                  <a:lnTo>
                    <a:pt x="549752" y="1968500"/>
                  </a:lnTo>
                  <a:lnTo>
                    <a:pt x="520919" y="1892300"/>
                  </a:lnTo>
                  <a:lnTo>
                    <a:pt x="486985" y="1892300"/>
                  </a:lnTo>
                  <a:lnTo>
                    <a:pt x="486918" y="1892152"/>
                  </a:lnTo>
                  <a:lnTo>
                    <a:pt x="520863" y="1892152"/>
                  </a:lnTo>
                  <a:lnTo>
                    <a:pt x="516114" y="1879600"/>
                  </a:lnTo>
                  <a:close/>
                </a:path>
                <a:path w="2004694" h="2527300">
                  <a:moveTo>
                    <a:pt x="549544" y="1968500"/>
                  </a:moveTo>
                  <a:lnTo>
                    <a:pt x="534982" y="1974850"/>
                  </a:lnTo>
                  <a:lnTo>
                    <a:pt x="549576" y="1968575"/>
                  </a:lnTo>
                  <a:close/>
                </a:path>
                <a:path w="2004694" h="2527300">
                  <a:moveTo>
                    <a:pt x="549752" y="1968500"/>
                  </a:moveTo>
                  <a:lnTo>
                    <a:pt x="549544" y="1968500"/>
                  </a:lnTo>
                  <a:lnTo>
                    <a:pt x="549752" y="1968500"/>
                  </a:lnTo>
                  <a:close/>
                </a:path>
                <a:path w="2004694" h="2527300">
                  <a:moveTo>
                    <a:pt x="501344" y="1885950"/>
                  </a:moveTo>
                  <a:lnTo>
                    <a:pt x="486918" y="1892152"/>
                  </a:lnTo>
                  <a:lnTo>
                    <a:pt x="486985" y="1892300"/>
                  </a:lnTo>
                  <a:lnTo>
                    <a:pt x="501344" y="1885950"/>
                  </a:lnTo>
                  <a:close/>
                </a:path>
                <a:path w="2004694" h="2527300">
                  <a:moveTo>
                    <a:pt x="475602" y="1790739"/>
                  </a:moveTo>
                  <a:lnTo>
                    <a:pt x="446866" y="1803400"/>
                  </a:lnTo>
                  <a:lnTo>
                    <a:pt x="486918" y="1892152"/>
                  </a:lnTo>
                  <a:lnTo>
                    <a:pt x="501344" y="1885950"/>
                  </a:lnTo>
                  <a:lnTo>
                    <a:pt x="515703" y="1879600"/>
                  </a:lnTo>
                  <a:lnTo>
                    <a:pt x="475602" y="1790739"/>
                  </a:lnTo>
                  <a:close/>
                </a:path>
                <a:path w="2004694" h="2527300">
                  <a:moveTo>
                    <a:pt x="437184" y="1701800"/>
                  </a:moveTo>
                  <a:lnTo>
                    <a:pt x="408250" y="1701800"/>
                  </a:lnTo>
                  <a:lnTo>
                    <a:pt x="446759" y="1803400"/>
                  </a:lnTo>
                  <a:lnTo>
                    <a:pt x="461225" y="1790700"/>
                  </a:lnTo>
                  <a:lnTo>
                    <a:pt x="475692" y="1790700"/>
                  </a:lnTo>
                  <a:lnTo>
                    <a:pt x="437184" y="1701800"/>
                  </a:lnTo>
                  <a:close/>
                </a:path>
                <a:path w="2004694" h="2527300">
                  <a:moveTo>
                    <a:pt x="461225" y="1790700"/>
                  </a:moveTo>
                  <a:lnTo>
                    <a:pt x="446759" y="1803400"/>
                  </a:lnTo>
                  <a:lnTo>
                    <a:pt x="446972" y="1803306"/>
                  </a:lnTo>
                  <a:lnTo>
                    <a:pt x="461225" y="1790700"/>
                  </a:lnTo>
                  <a:close/>
                </a:path>
                <a:path w="2004694" h="2527300">
                  <a:moveTo>
                    <a:pt x="446972" y="1803306"/>
                  </a:moveTo>
                  <a:lnTo>
                    <a:pt x="446759" y="1803400"/>
                  </a:lnTo>
                  <a:lnTo>
                    <a:pt x="446972" y="1803306"/>
                  </a:lnTo>
                  <a:close/>
                </a:path>
                <a:path w="2004694" h="2527300">
                  <a:moveTo>
                    <a:pt x="475585" y="1790700"/>
                  </a:moveTo>
                  <a:lnTo>
                    <a:pt x="461225" y="1790700"/>
                  </a:lnTo>
                  <a:lnTo>
                    <a:pt x="446972" y="1803306"/>
                  </a:lnTo>
                  <a:lnTo>
                    <a:pt x="475585" y="1790700"/>
                  </a:lnTo>
                  <a:close/>
                </a:path>
                <a:path w="2004694" h="2527300">
                  <a:moveTo>
                    <a:pt x="475585" y="1790700"/>
                  </a:moveTo>
                  <a:lnTo>
                    <a:pt x="461226" y="1797049"/>
                  </a:lnTo>
                  <a:lnTo>
                    <a:pt x="475602" y="1790739"/>
                  </a:lnTo>
                  <a:close/>
                </a:path>
                <a:path w="2004694" h="2527300">
                  <a:moveTo>
                    <a:pt x="475692" y="1790700"/>
                  </a:moveTo>
                  <a:close/>
                </a:path>
                <a:path w="2004694" h="2527300">
                  <a:moveTo>
                    <a:pt x="400362" y="1600243"/>
                  </a:moveTo>
                  <a:lnTo>
                    <a:pt x="371207" y="1612900"/>
                  </a:lnTo>
                  <a:lnTo>
                    <a:pt x="408147" y="1701800"/>
                  </a:lnTo>
                  <a:lnTo>
                    <a:pt x="437287" y="1701800"/>
                  </a:lnTo>
                  <a:lnTo>
                    <a:pt x="400362" y="1600243"/>
                  </a:lnTo>
                  <a:close/>
                </a:path>
                <a:path w="2004694" h="2527300">
                  <a:moveTo>
                    <a:pt x="365414" y="1511385"/>
                  </a:moveTo>
                  <a:lnTo>
                    <a:pt x="336008" y="1524000"/>
                  </a:lnTo>
                  <a:lnTo>
                    <a:pt x="371091" y="1612900"/>
                  </a:lnTo>
                  <a:lnTo>
                    <a:pt x="400347" y="1600200"/>
                  </a:lnTo>
                  <a:lnTo>
                    <a:pt x="365414" y="1511385"/>
                  </a:lnTo>
                  <a:close/>
                </a:path>
                <a:path w="2004694" h="2527300">
                  <a:moveTo>
                    <a:pt x="400347" y="1600200"/>
                  </a:moveTo>
                  <a:lnTo>
                    <a:pt x="385777" y="1606549"/>
                  </a:lnTo>
                  <a:lnTo>
                    <a:pt x="400362" y="1600243"/>
                  </a:lnTo>
                  <a:close/>
                </a:path>
                <a:path w="2004694" h="2527300">
                  <a:moveTo>
                    <a:pt x="400463" y="1600200"/>
                  </a:moveTo>
                  <a:close/>
                </a:path>
                <a:path w="2004694" h="2527300">
                  <a:moveTo>
                    <a:pt x="334701" y="1422400"/>
                  </a:moveTo>
                  <a:lnTo>
                    <a:pt x="334278" y="1422400"/>
                  </a:lnTo>
                  <a:lnTo>
                    <a:pt x="308318" y="1433769"/>
                  </a:lnTo>
                  <a:lnTo>
                    <a:pt x="335773" y="1524000"/>
                  </a:lnTo>
                  <a:lnTo>
                    <a:pt x="350694" y="1511300"/>
                  </a:lnTo>
                  <a:lnTo>
                    <a:pt x="365615" y="1511300"/>
                  </a:lnTo>
                  <a:lnTo>
                    <a:pt x="334701" y="1422400"/>
                  </a:lnTo>
                  <a:close/>
                </a:path>
                <a:path w="2004694" h="2527300">
                  <a:moveTo>
                    <a:pt x="350694" y="1511300"/>
                  </a:moveTo>
                  <a:lnTo>
                    <a:pt x="335773" y="1524000"/>
                  </a:lnTo>
                  <a:lnTo>
                    <a:pt x="336235" y="1523803"/>
                  </a:lnTo>
                  <a:lnTo>
                    <a:pt x="350694" y="1511300"/>
                  </a:lnTo>
                  <a:close/>
                </a:path>
                <a:path w="2004694" h="2527300">
                  <a:moveTo>
                    <a:pt x="336235" y="1523803"/>
                  </a:moveTo>
                  <a:lnTo>
                    <a:pt x="335773" y="1524000"/>
                  </a:lnTo>
                  <a:lnTo>
                    <a:pt x="336008" y="1524000"/>
                  </a:lnTo>
                  <a:lnTo>
                    <a:pt x="336235" y="1523803"/>
                  </a:lnTo>
                  <a:close/>
                </a:path>
                <a:path w="2004694" h="2527300">
                  <a:moveTo>
                    <a:pt x="365380" y="1511300"/>
                  </a:moveTo>
                  <a:lnTo>
                    <a:pt x="350694" y="1511300"/>
                  </a:lnTo>
                  <a:lnTo>
                    <a:pt x="336235" y="1523803"/>
                  </a:lnTo>
                  <a:lnTo>
                    <a:pt x="365380" y="1511300"/>
                  </a:lnTo>
                  <a:close/>
                </a:path>
                <a:path w="2004694" h="2527300">
                  <a:moveTo>
                    <a:pt x="365380" y="1511300"/>
                  </a:moveTo>
                  <a:lnTo>
                    <a:pt x="350694" y="1517650"/>
                  </a:lnTo>
                  <a:lnTo>
                    <a:pt x="365414" y="1511385"/>
                  </a:lnTo>
                  <a:close/>
                </a:path>
                <a:path w="2004694" h="2527300">
                  <a:moveTo>
                    <a:pt x="365615" y="1511300"/>
                  </a:moveTo>
                  <a:lnTo>
                    <a:pt x="365380" y="1511300"/>
                  </a:lnTo>
                  <a:lnTo>
                    <a:pt x="365615" y="1511300"/>
                  </a:lnTo>
                  <a:close/>
                </a:path>
                <a:path w="2004694" h="2527300">
                  <a:moveTo>
                    <a:pt x="296232" y="1320824"/>
                  </a:moveTo>
                  <a:lnTo>
                    <a:pt x="267227" y="1333500"/>
                  </a:lnTo>
                  <a:lnTo>
                    <a:pt x="305281" y="1435100"/>
                  </a:lnTo>
                  <a:lnTo>
                    <a:pt x="308318" y="1433769"/>
                  </a:lnTo>
                  <a:lnTo>
                    <a:pt x="304859" y="1422400"/>
                  </a:lnTo>
                  <a:lnTo>
                    <a:pt x="334278" y="1422400"/>
                  </a:lnTo>
                  <a:lnTo>
                    <a:pt x="296232" y="1320824"/>
                  </a:lnTo>
                  <a:close/>
                </a:path>
                <a:path w="2004694" h="2527300">
                  <a:moveTo>
                    <a:pt x="334278" y="1422400"/>
                  </a:moveTo>
                  <a:lnTo>
                    <a:pt x="304859" y="1422400"/>
                  </a:lnTo>
                  <a:lnTo>
                    <a:pt x="308318" y="1433769"/>
                  </a:lnTo>
                  <a:lnTo>
                    <a:pt x="334278" y="1422400"/>
                  </a:lnTo>
                  <a:close/>
                </a:path>
                <a:path w="2004694" h="2527300">
                  <a:moveTo>
                    <a:pt x="259268" y="1232004"/>
                  </a:moveTo>
                  <a:lnTo>
                    <a:pt x="230098" y="1244600"/>
                  </a:lnTo>
                  <a:lnTo>
                    <a:pt x="267162" y="1333500"/>
                  </a:lnTo>
                  <a:lnTo>
                    <a:pt x="296168" y="1320824"/>
                  </a:lnTo>
                  <a:lnTo>
                    <a:pt x="259268" y="1232004"/>
                  </a:lnTo>
                  <a:close/>
                </a:path>
                <a:path w="2004694" h="2527300">
                  <a:moveTo>
                    <a:pt x="296223" y="1320800"/>
                  </a:moveTo>
                  <a:lnTo>
                    <a:pt x="281725" y="1327150"/>
                  </a:lnTo>
                  <a:lnTo>
                    <a:pt x="296232" y="1320824"/>
                  </a:lnTo>
                  <a:close/>
                </a:path>
                <a:path w="2004694" h="2527300">
                  <a:moveTo>
                    <a:pt x="296288" y="1320800"/>
                  </a:moveTo>
                  <a:close/>
                </a:path>
                <a:path w="2004694" h="2527300">
                  <a:moveTo>
                    <a:pt x="227319" y="1143000"/>
                  </a:moveTo>
                  <a:lnTo>
                    <a:pt x="197890" y="1155700"/>
                  </a:lnTo>
                  <a:lnTo>
                    <a:pt x="197616" y="1155700"/>
                  </a:lnTo>
                  <a:lnTo>
                    <a:pt x="229809" y="1244600"/>
                  </a:lnTo>
                  <a:lnTo>
                    <a:pt x="259224" y="1231900"/>
                  </a:lnTo>
                  <a:lnTo>
                    <a:pt x="259513" y="1231900"/>
                  </a:lnTo>
                  <a:lnTo>
                    <a:pt x="231918" y="1155700"/>
                  </a:lnTo>
                  <a:lnTo>
                    <a:pt x="197890" y="1155700"/>
                  </a:lnTo>
                  <a:lnTo>
                    <a:pt x="231882" y="1155600"/>
                  </a:lnTo>
                  <a:lnTo>
                    <a:pt x="227319" y="1143000"/>
                  </a:lnTo>
                  <a:close/>
                </a:path>
                <a:path w="2004694" h="2527300">
                  <a:moveTo>
                    <a:pt x="259224" y="1231900"/>
                  </a:moveTo>
                  <a:lnTo>
                    <a:pt x="244661" y="1238250"/>
                  </a:lnTo>
                  <a:lnTo>
                    <a:pt x="259268" y="1232004"/>
                  </a:lnTo>
                  <a:close/>
                </a:path>
                <a:path w="2004694" h="2527300">
                  <a:moveTo>
                    <a:pt x="259513" y="1231900"/>
                  </a:moveTo>
                  <a:lnTo>
                    <a:pt x="259224" y="1231900"/>
                  </a:lnTo>
                  <a:lnTo>
                    <a:pt x="259513" y="1231900"/>
                  </a:lnTo>
                  <a:close/>
                </a:path>
                <a:path w="2004694" h="2527300">
                  <a:moveTo>
                    <a:pt x="212467" y="1149350"/>
                  </a:moveTo>
                  <a:lnTo>
                    <a:pt x="197849" y="1155600"/>
                  </a:lnTo>
                  <a:lnTo>
                    <a:pt x="212467" y="1149350"/>
                  </a:lnTo>
                  <a:close/>
                </a:path>
                <a:path w="2004694" h="2527300">
                  <a:moveTo>
                    <a:pt x="190228" y="1054100"/>
                  </a:moveTo>
                  <a:lnTo>
                    <a:pt x="161073" y="1066800"/>
                  </a:lnTo>
                  <a:lnTo>
                    <a:pt x="197849" y="1155600"/>
                  </a:lnTo>
                  <a:lnTo>
                    <a:pt x="227045" y="1143000"/>
                  </a:lnTo>
                  <a:lnTo>
                    <a:pt x="190228" y="1054100"/>
                  </a:lnTo>
                  <a:close/>
                </a:path>
                <a:path w="2004694" h="2527300">
                  <a:moveTo>
                    <a:pt x="175651" y="1054100"/>
                  </a:moveTo>
                  <a:lnTo>
                    <a:pt x="160838" y="1054100"/>
                  </a:lnTo>
                  <a:lnTo>
                    <a:pt x="161073" y="1066800"/>
                  </a:lnTo>
                  <a:lnTo>
                    <a:pt x="175651" y="1054100"/>
                  </a:lnTo>
                  <a:close/>
                </a:path>
                <a:path w="2004694" h="2527300">
                  <a:moveTo>
                    <a:pt x="161306" y="952500"/>
                  </a:moveTo>
                  <a:lnTo>
                    <a:pt x="146305" y="965200"/>
                  </a:lnTo>
                  <a:lnTo>
                    <a:pt x="131305" y="965200"/>
                  </a:lnTo>
                  <a:lnTo>
                    <a:pt x="160650" y="1054100"/>
                  </a:lnTo>
                  <a:lnTo>
                    <a:pt x="190651" y="1054100"/>
                  </a:lnTo>
                  <a:lnTo>
                    <a:pt x="164974" y="965200"/>
                  </a:lnTo>
                  <a:lnTo>
                    <a:pt x="131832" y="965200"/>
                  </a:lnTo>
                  <a:lnTo>
                    <a:pt x="131751" y="965011"/>
                  </a:lnTo>
                  <a:lnTo>
                    <a:pt x="164919" y="965011"/>
                  </a:lnTo>
                  <a:lnTo>
                    <a:pt x="161306" y="952500"/>
                  </a:lnTo>
                  <a:close/>
                </a:path>
                <a:path w="2004694" h="2527300">
                  <a:moveTo>
                    <a:pt x="146305" y="958850"/>
                  </a:moveTo>
                  <a:lnTo>
                    <a:pt x="131751" y="965011"/>
                  </a:lnTo>
                  <a:lnTo>
                    <a:pt x="131832" y="965200"/>
                  </a:lnTo>
                  <a:lnTo>
                    <a:pt x="146305" y="958850"/>
                  </a:lnTo>
                  <a:close/>
                </a:path>
                <a:path w="2004694" h="2527300">
                  <a:moveTo>
                    <a:pt x="160286" y="952931"/>
                  </a:moveTo>
                  <a:lnTo>
                    <a:pt x="146305" y="958850"/>
                  </a:lnTo>
                  <a:lnTo>
                    <a:pt x="131832" y="965200"/>
                  </a:lnTo>
                  <a:lnTo>
                    <a:pt x="146305" y="965200"/>
                  </a:lnTo>
                  <a:lnTo>
                    <a:pt x="160286" y="952931"/>
                  </a:lnTo>
                  <a:close/>
                </a:path>
                <a:path w="2004694" h="2527300">
                  <a:moveTo>
                    <a:pt x="161306" y="952500"/>
                  </a:moveTo>
                  <a:lnTo>
                    <a:pt x="160286" y="952931"/>
                  </a:lnTo>
                  <a:lnTo>
                    <a:pt x="146305" y="965200"/>
                  </a:lnTo>
                  <a:lnTo>
                    <a:pt x="161306" y="952500"/>
                  </a:lnTo>
                  <a:close/>
                </a:path>
                <a:path w="2004694" h="2527300">
                  <a:moveTo>
                    <a:pt x="122343" y="863771"/>
                  </a:moveTo>
                  <a:lnTo>
                    <a:pt x="107796" y="869950"/>
                  </a:lnTo>
                  <a:lnTo>
                    <a:pt x="93324" y="876300"/>
                  </a:lnTo>
                  <a:lnTo>
                    <a:pt x="131751" y="965011"/>
                  </a:lnTo>
                  <a:lnTo>
                    <a:pt x="146305" y="958850"/>
                  </a:lnTo>
                  <a:lnTo>
                    <a:pt x="160778" y="952500"/>
                  </a:lnTo>
                  <a:lnTo>
                    <a:pt x="122343" y="863771"/>
                  </a:lnTo>
                  <a:close/>
                </a:path>
                <a:path w="2004694" h="2527300">
                  <a:moveTo>
                    <a:pt x="161306" y="952500"/>
                  </a:moveTo>
                  <a:lnTo>
                    <a:pt x="160778" y="952500"/>
                  </a:lnTo>
                  <a:lnTo>
                    <a:pt x="160286" y="952931"/>
                  </a:lnTo>
                  <a:lnTo>
                    <a:pt x="161306" y="952500"/>
                  </a:lnTo>
                  <a:close/>
                </a:path>
                <a:path w="2004694" h="2527300">
                  <a:moveTo>
                    <a:pt x="92411" y="774700"/>
                  </a:moveTo>
                  <a:lnTo>
                    <a:pt x="62509" y="774700"/>
                  </a:lnTo>
                  <a:lnTo>
                    <a:pt x="92845" y="876300"/>
                  </a:lnTo>
                  <a:lnTo>
                    <a:pt x="107796" y="863600"/>
                  </a:lnTo>
                  <a:lnTo>
                    <a:pt x="122748" y="863600"/>
                  </a:lnTo>
                  <a:lnTo>
                    <a:pt x="92411" y="774700"/>
                  </a:lnTo>
                  <a:close/>
                </a:path>
                <a:path w="2004694" h="2527300">
                  <a:moveTo>
                    <a:pt x="107796" y="863600"/>
                  </a:moveTo>
                  <a:lnTo>
                    <a:pt x="92845" y="876300"/>
                  </a:lnTo>
                  <a:lnTo>
                    <a:pt x="93773" y="875906"/>
                  </a:lnTo>
                  <a:lnTo>
                    <a:pt x="107796" y="863600"/>
                  </a:lnTo>
                  <a:close/>
                </a:path>
                <a:path w="2004694" h="2527300">
                  <a:moveTo>
                    <a:pt x="93773" y="875906"/>
                  </a:moveTo>
                  <a:lnTo>
                    <a:pt x="92845" y="876300"/>
                  </a:lnTo>
                  <a:lnTo>
                    <a:pt x="93324" y="876300"/>
                  </a:lnTo>
                  <a:lnTo>
                    <a:pt x="93773" y="875906"/>
                  </a:lnTo>
                  <a:close/>
                </a:path>
                <a:path w="2004694" h="2527300">
                  <a:moveTo>
                    <a:pt x="122269" y="863600"/>
                  </a:moveTo>
                  <a:lnTo>
                    <a:pt x="107796" y="863600"/>
                  </a:lnTo>
                  <a:lnTo>
                    <a:pt x="93773" y="875906"/>
                  </a:lnTo>
                  <a:lnTo>
                    <a:pt x="107796" y="869950"/>
                  </a:lnTo>
                  <a:lnTo>
                    <a:pt x="122269" y="863600"/>
                  </a:lnTo>
                  <a:close/>
                </a:path>
                <a:path w="2004694" h="2527300">
                  <a:moveTo>
                    <a:pt x="122269" y="863600"/>
                  </a:moveTo>
                  <a:lnTo>
                    <a:pt x="107796" y="869950"/>
                  </a:lnTo>
                  <a:lnTo>
                    <a:pt x="122343" y="863771"/>
                  </a:lnTo>
                  <a:lnTo>
                    <a:pt x="122269" y="863600"/>
                  </a:lnTo>
                  <a:close/>
                </a:path>
                <a:path w="2004694" h="2527300">
                  <a:moveTo>
                    <a:pt x="122748" y="863600"/>
                  </a:moveTo>
                  <a:lnTo>
                    <a:pt x="122269" y="863600"/>
                  </a:lnTo>
                  <a:lnTo>
                    <a:pt x="122343" y="863771"/>
                  </a:lnTo>
                  <a:lnTo>
                    <a:pt x="122748" y="863600"/>
                  </a:lnTo>
                  <a:close/>
                </a:path>
                <a:path w="2004694" h="2527300">
                  <a:moveTo>
                    <a:pt x="63881" y="679450"/>
                  </a:moveTo>
                  <a:lnTo>
                    <a:pt x="48327" y="685800"/>
                  </a:lnTo>
                  <a:lnTo>
                    <a:pt x="61906" y="774700"/>
                  </a:lnTo>
                  <a:lnTo>
                    <a:pt x="93014" y="774700"/>
                  </a:lnTo>
                  <a:lnTo>
                    <a:pt x="81133" y="685800"/>
                  </a:lnTo>
                  <a:lnTo>
                    <a:pt x="77216" y="685800"/>
                  </a:lnTo>
                  <a:lnTo>
                    <a:pt x="63881" y="679450"/>
                  </a:lnTo>
                  <a:close/>
                </a:path>
                <a:path w="2004694" h="2527300">
                  <a:moveTo>
                    <a:pt x="50546" y="673100"/>
                  </a:moveTo>
                  <a:lnTo>
                    <a:pt x="47536" y="673100"/>
                  </a:lnTo>
                  <a:lnTo>
                    <a:pt x="48327" y="685800"/>
                  </a:lnTo>
                  <a:lnTo>
                    <a:pt x="58969" y="677110"/>
                  </a:lnTo>
                  <a:lnTo>
                    <a:pt x="50546" y="673100"/>
                  </a:lnTo>
                  <a:close/>
                </a:path>
                <a:path w="2004694" h="2527300">
                  <a:moveTo>
                    <a:pt x="79435" y="673100"/>
                  </a:moveTo>
                  <a:lnTo>
                    <a:pt x="63881" y="679450"/>
                  </a:lnTo>
                  <a:lnTo>
                    <a:pt x="77216" y="685800"/>
                  </a:lnTo>
                  <a:lnTo>
                    <a:pt x="80447" y="680666"/>
                  </a:lnTo>
                  <a:lnTo>
                    <a:pt x="79435" y="673100"/>
                  </a:lnTo>
                  <a:close/>
                </a:path>
                <a:path w="2004694" h="2527300">
                  <a:moveTo>
                    <a:pt x="80447" y="680666"/>
                  </a:moveTo>
                  <a:lnTo>
                    <a:pt x="77216" y="685800"/>
                  </a:lnTo>
                  <a:lnTo>
                    <a:pt x="81133" y="685800"/>
                  </a:lnTo>
                  <a:lnTo>
                    <a:pt x="80447" y="680666"/>
                  </a:lnTo>
                  <a:close/>
                </a:path>
                <a:path w="2004694" h="2527300">
                  <a:moveTo>
                    <a:pt x="85208" y="673100"/>
                  </a:moveTo>
                  <a:lnTo>
                    <a:pt x="79435" y="673100"/>
                  </a:lnTo>
                  <a:lnTo>
                    <a:pt x="80447" y="680666"/>
                  </a:lnTo>
                  <a:lnTo>
                    <a:pt x="85208" y="673100"/>
                  </a:lnTo>
                  <a:close/>
                </a:path>
                <a:path w="2004694" h="2527300">
                  <a:moveTo>
                    <a:pt x="79435" y="673100"/>
                  </a:moveTo>
                  <a:lnTo>
                    <a:pt x="63881" y="673100"/>
                  </a:lnTo>
                  <a:lnTo>
                    <a:pt x="58969" y="677110"/>
                  </a:lnTo>
                  <a:lnTo>
                    <a:pt x="63881" y="679450"/>
                  </a:lnTo>
                  <a:lnTo>
                    <a:pt x="79435" y="673100"/>
                  </a:lnTo>
                  <a:close/>
                </a:path>
                <a:path w="2004694" h="2527300">
                  <a:moveTo>
                    <a:pt x="110427" y="577939"/>
                  </a:moveTo>
                  <a:lnTo>
                    <a:pt x="50546" y="673100"/>
                  </a:lnTo>
                  <a:lnTo>
                    <a:pt x="58969" y="677110"/>
                  </a:lnTo>
                  <a:lnTo>
                    <a:pt x="63881" y="673100"/>
                  </a:lnTo>
                  <a:lnTo>
                    <a:pt x="85208" y="673100"/>
                  </a:lnTo>
                  <a:lnTo>
                    <a:pt x="141149" y="584200"/>
                  </a:lnTo>
                  <a:lnTo>
                    <a:pt x="115931" y="584200"/>
                  </a:lnTo>
                  <a:lnTo>
                    <a:pt x="110427" y="577939"/>
                  </a:lnTo>
                  <a:close/>
                </a:path>
                <a:path w="2004694" h="2527300">
                  <a:moveTo>
                    <a:pt x="114480" y="571500"/>
                  </a:moveTo>
                  <a:lnTo>
                    <a:pt x="110427" y="577939"/>
                  </a:lnTo>
                  <a:lnTo>
                    <a:pt x="115931" y="584200"/>
                  </a:lnTo>
                  <a:lnTo>
                    <a:pt x="123704" y="575892"/>
                  </a:lnTo>
                  <a:lnTo>
                    <a:pt x="114480" y="571500"/>
                  </a:lnTo>
                  <a:close/>
                </a:path>
                <a:path w="2004694" h="2527300">
                  <a:moveTo>
                    <a:pt x="123704" y="575892"/>
                  </a:moveTo>
                  <a:lnTo>
                    <a:pt x="115931" y="584200"/>
                  </a:lnTo>
                  <a:lnTo>
                    <a:pt x="141149" y="584200"/>
                  </a:lnTo>
                  <a:lnTo>
                    <a:pt x="123704" y="575892"/>
                  </a:lnTo>
                  <a:close/>
                </a:path>
                <a:path w="2004694" h="2527300">
                  <a:moveTo>
                    <a:pt x="139698" y="558800"/>
                  </a:moveTo>
                  <a:lnTo>
                    <a:pt x="127814" y="571500"/>
                  </a:lnTo>
                  <a:lnTo>
                    <a:pt x="141149" y="584200"/>
                  </a:lnTo>
                  <a:lnTo>
                    <a:pt x="147260" y="571500"/>
                  </a:lnTo>
                  <a:lnTo>
                    <a:pt x="139698" y="558800"/>
                  </a:lnTo>
                  <a:close/>
                </a:path>
                <a:path w="2004694" h="2527300">
                  <a:moveTo>
                    <a:pt x="72596" y="531985"/>
                  </a:moveTo>
                  <a:lnTo>
                    <a:pt x="71273" y="533400"/>
                  </a:lnTo>
                  <a:lnTo>
                    <a:pt x="110427" y="577939"/>
                  </a:lnTo>
                  <a:lnTo>
                    <a:pt x="114480" y="571500"/>
                  </a:lnTo>
                  <a:lnTo>
                    <a:pt x="127814" y="571500"/>
                  </a:lnTo>
                  <a:lnTo>
                    <a:pt x="139698" y="558800"/>
                  </a:lnTo>
                  <a:lnTo>
                    <a:pt x="117369" y="533400"/>
                  </a:lnTo>
                  <a:lnTo>
                    <a:pt x="78096" y="533400"/>
                  </a:lnTo>
                  <a:lnTo>
                    <a:pt x="72596" y="531985"/>
                  </a:lnTo>
                  <a:close/>
                </a:path>
                <a:path w="2004694" h="2527300">
                  <a:moveTo>
                    <a:pt x="127814" y="571500"/>
                  </a:moveTo>
                  <a:lnTo>
                    <a:pt x="114480" y="571500"/>
                  </a:lnTo>
                  <a:lnTo>
                    <a:pt x="123704" y="575892"/>
                  </a:lnTo>
                  <a:lnTo>
                    <a:pt x="127814" y="571500"/>
                  </a:lnTo>
                  <a:close/>
                </a:path>
                <a:path w="2004694" h="2527300">
                  <a:moveTo>
                    <a:pt x="1051099" y="546046"/>
                  </a:moveTo>
                  <a:lnTo>
                    <a:pt x="1147674" y="558800"/>
                  </a:lnTo>
                  <a:lnTo>
                    <a:pt x="1149201" y="546100"/>
                  </a:lnTo>
                  <a:lnTo>
                    <a:pt x="1051506" y="546100"/>
                  </a:lnTo>
                  <a:lnTo>
                    <a:pt x="1051099" y="546046"/>
                  </a:lnTo>
                  <a:close/>
                </a:path>
                <a:path w="2004694" h="2527300">
                  <a:moveTo>
                    <a:pt x="1149847" y="546749"/>
                  </a:moveTo>
                  <a:lnTo>
                    <a:pt x="1147674" y="558800"/>
                  </a:lnTo>
                  <a:lnTo>
                    <a:pt x="1149646" y="558800"/>
                  </a:lnTo>
                  <a:lnTo>
                    <a:pt x="1149847" y="546749"/>
                  </a:lnTo>
                  <a:close/>
                </a:path>
                <a:path w="2004694" h="2527300">
                  <a:moveTo>
                    <a:pt x="1149964" y="546100"/>
                  </a:moveTo>
                  <a:lnTo>
                    <a:pt x="1149844" y="546953"/>
                  </a:lnTo>
                  <a:lnTo>
                    <a:pt x="1149646" y="558800"/>
                  </a:lnTo>
                  <a:lnTo>
                    <a:pt x="1149964" y="546100"/>
                  </a:lnTo>
                  <a:close/>
                </a:path>
                <a:path w="2004694" h="2527300">
                  <a:moveTo>
                    <a:pt x="1247536" y="546100"/>
                  </a:moveTo>
                  <a:lnTo>
                    <a:pt x="1149964" y="546100"/>
                  </a:lnTo>
                  <a:lnTo>
                    <a:pt x="1149646" y="558800"/>
                  </a:lnTo>
                  <a:lnTo>
                    <a:pt x="1247217" y="558800"/>
                  </a:lnTo>
                  <a:lnTo>
                    <a:pt x="1247536" y="546100"/>
                  </a:lnTo>
                  <a:close/>
                </a:path>
                <a:path w="2004694" h="2527300">
                  <a:moveTo>
                    <a:pt x="1247536" y="546101"/>
                  </a:moveTo>
                  <a:lnTo>
                    <a:pt x="1247217" y="558800"/>
                  </a:lnTo>
                  <a:lnTo>
                    <a:pt x="1247656" y="558800"/>
                  </a:lnTo>
                  <a:lnTo>
                    <a:pt x="1247536" y="546101"/>
                  </a:lnTo>
                  <a:close/>
                </a:path>
                <a:path w="2004694" h="2527300">
                  <a:moveTo>
                    <a:pt x="1344230" y="520771"/>
                  </a:moveTo>
                  <a:lnTo>
                    <a:pt x="1247635" y="533371"/>
                  </a:lnTo>
                  <a:lnTo>
                    <a:pt x="1247855" y="533400"/>
                  </a:lnTo>
                  <a:lnTo>
                    <a:pt x="1247696" y="539750"/>
                  </a:lnTo>
                  <a:lnTo>
                    <a:pt x="1247656" y="558800"/>
                  </a:lnTo>
                  <a:lnTo>
                    <a:pt x="1345021" y="558800"/>
                  </a:lnTo>
                  <a:lnTo>
                    <a:pt x="1344901" y="539750"/>
                  </a:lnTo>
                  <a:lnTo>
                    <a:pt x="1344230" y="520771"/>
                  </a:lnTo>
                  <a:close/>
                </a:path>
                <a:path w="2004694" h="2527300">
                  <a:moveTo>
                    <a:pt x="1344947" y="546953"/>
                  </a:moveTo>
                  <a:lnTo>
                    <a:pt x="1345021" y="558800"/>
                  </a:lnTo>
                  <a:lnTo>
                    <a:pt x="1345575" y="558800"/>
                  </a:lnTo>
                  <a:lnTo>
                    <a:pt x="1344947" y="546953"/>
                  </a:lnTo>
                  <a:close/>
                </a:path>
                <a:path w="2004694" h="2527300">
                  <a:moveTo>
                    <a:pt x="1440404" y="520700"/>
                  </a:moveTo>
                  <a:lnTo>
                    <a:pt x="1344781" y="520700"/>
                  </a:lnTo>
                  <a:lnTo>
                    <a:pt x="1344901" y="539750"/>
                  </a:lnTo>
                  <a:lnTo>
                    <a:pt x="1345575" y="558800"/>
                  </a:lnTo>
                  <a:lnTo>
                    <a:pt x="1442693" y="558800"/>
                  </a:lnTo>
                  <a:lnTo>
                    <a:pt x="1442019" y="539750"/>
                  </a:lnTo>
                  <a:lnTo>
                    <a:pt x="1440404" y="520700"/>
                  </a:lnTo>
                  <a:close/>
                </a:path>
                <a:path w="2004694" h="2527300">
                  <a:moveTo>
                    <a:pt x="1442264" y="542639"/>
                  </a:moveTo>
                  <a:lnTo>
                    <a:pt x="1442693" y="558800"/>
                  </a:lnTo>
                  <a:lnTo>
                    <a:pt x="1443634" y="558800"/>
                  </a:lnTo>
                  <a:lnTo>
                    <a:pt x="1442264" y="542639"/>
                  </a:lnTo>
                  <a:close/>
                </a:path>
                <a:path w="2004694" h="2527300">
                  <a:moveTo>
                    <a:pt x="1442019" y="533400"/>
                  </a:moveTo>
                  <a:lnTo>
                    <a:pt x="1442264" y="542639"/>
                  </a:lnTo>
                  <a:lnTo>
                    <a:pt x="1443634" y="558800"/>
                  </a:lnTo>
                  <a:lnTo>
                    <a:pt x="1442019" y="533400"/>
                  </a:lnTo>
                  <a:close/>
                </a:path>
                <a:path w="2004694" h="2527300">
                  <a:moveTo>
                    <a:pt x="1538641" y="533400"/>
                  </a:moveTo>
                  <a:lnTo>
                    <a:pt x="1442019" y="533400"/>
                  </a:lnTo>
                  <a:lnTo>
                    <a:pt x="1443634" y="558800"/>
                  </a:lnTo>
                  <a:lnTo>
                    <a:pt x="1540247" y="546101"/>
                  </a:lnTo>
                  <a:lnTo>
                    <a:pt x="1538641" y="533400"/>
                  </a:lnTo>
                  <a:close/>
                </a:path>
                <a:path w="2004694" h="2527300">
                  <a:moveTo>
                    <a:pt x="1344941" y="546100"/>
                  </a:moveTo>
                  <a:lnTo>
                    <a:pt x="1344947" y="546953"/>
                  </a:lnTo>
                  <a:lnTo>
                    <a:pt x="1344941" y="546100"/>
                  </a:lnTo>
                  <a:close/>
                </a:path>
                <a:path w="2004694" h="2527300">
                  <a:moveTo>
                    <a:pt x="1152225" y="520952"/>
                  </a:moveTo>
                  <a:lnTo>
                    <a:pt x="1149964" y="539750"/>
                  </a:lnTo>
                  <a:lnTo>
                    <a:pt x="1149847" y="546749"/>
                  </a:lnTo>
                  <a:lnTo>
                    <a:pt x="1149964" y="546100"/>
                  </a:lnTo>
                  <a:lnTo>
                    <a:pt x="1247536" y="546100"/>
                  </a:lnTo>
                  <a:lnTo>
                    <a:pt x="1247416" y="533400"/>
                  </a:lnTo>
                  <a:lnTo>
                    <a:pt x="1247635" y="533371"/>
                  </a:lnTo>
                  <a:lnTo>
                    <a:pt x="1152225" y="520952"/>
                  </a:lnTo>
                  <a:close/>
                </a:path>
                <a:path w="2004694" h="2527300">
                  <a:moveTo>
                    <a:pt x="1247635" y="533371"/>
                  </a:moveTo>
                  <a:lnTo>
                    <a:pt x="1247536" y="546101"/>
                  </a:lnTo>
                  <a:lnTo>
                    <a:pt x="1247855" y="533400"/>
                  </a:lnTo>
                  <a:lnTo>
                    <a:pt x="1247635" y="533371"/>
                  </a:lnTo>
                  <a:close/>
                </a:path>
                <a:path w="2004694" h="2527300">
                  <a:moveTo>
                    <a:pt x="1053383" y="527050"/>
                  </a:moveTo>
                  <a:lnTo>
                    <a:pt x="1051099" y="546046"/>
                  </a:lnTo>
                  <a:lnTo>
                    <a:pt x="1051506" y="546100"/>
                  </a:lnTo>
                  <a:lnTo>
                    <a:pt x="1053383" y="527050"/>
                  </a:lnTo>
                  <a:close/>
                </a:path>
                <a:path w="2004694" h="2527300">
                  <a:moveTo>
                    <a:pt x="1055674" y="508000"/>
                  </a:moveTo>
                  <a:lnTo>
                    <a:pt x="1053383" y="527050"/>
                  </a:lnTo>
                  <a:lnTo>
                    <a:pt x="1051506" y="546100"/>
                  </a:lnTo>
                  <a:lnTo>
                    <a:pt x="1149201" y="546100"/>
                  </a:lnTo>
                  <a:lnTo>
                    <a:pt x="1149964" y="539750"/>
                  </a:lnTo>
                  <a:lnTo>
                    <a:pt x="1150283" y="520700"/>
                  </a:lnTo>
                  <a:lnTo>
                    <a:pt x="1152255" y="520700"/>
                  </a:lnTo>
                  <a:lnTo>
                    <a:pt x="1055674" y="508000"/>
                  </a:lnTo>
                  <a:close/>
                </a:path>
                <a:path w="2004694" h="2527300">
                  <a:moveTo>
                    <a:pt x="1538641" y="533400"/>
                  </a:moveTo>
                  <a:lnTo>
                    <a:pt x="1540256" y="546100"/>
                  </a:lnTo>
                  <a:lnTo>
                    <a:pt x="1539332" y="535202"/>
                  </a:lnTo>
                  <a:lnTo>
                    <a:pt x="1538641" y="533400"/>
                  </a:lnTo>
                  <a:close/>
                </a:path>
                <a:path w="2004694" h="2527300">
                  <a:moveTo>
                    <a:pt x="1539332" y="535202"/>
                  </a:moveTo>
                  <a:lnTo>
                    <a:pt x="1540256" y="546100"/>
                  </a:lnTo>
                  <a:lnTo>
                    <a:pt x="1543511" y="546100"/>
                  </a:lnTo>
                  <a:lnTo>
                    <a:pt x="1539332" y="535202"/>
                  </a:lnTo>
                  <a:close/>
                </a:path>
                <a:path w="2004694" h="2527300">
                  <a:moveTo>
                    <a:pt x="1635511" y="508000"/>
                  </a:moveTo>
                  <a:lnTo>
                    <a:pt x="1537026" y="508000"/>
                  </a:lnTo>
                  <a:lnTo>
                    <a:pt x="1538641" y="527050"/>
                  </a:lnTo>
                  <a:lnTo>
                    <a:pt x="1543511" y="546100"/>
                  </a:lnTo>
                  <a:lnTo>
                    <a:pt x="1635511" y="508000"/>
                  </a:lnTo>
                  <a:close/>
                </a:path>
                <a:path w="2004694" h="2527300">
                  <a:moveTo>
                    <a:pt x="954813" y="533283"/>
                  </a:moveTo>
                  <a:lnTo>
                    <a:pt x="1051099" y="546046"/>
                  </a:lnTo>
                  <a:lnTo>
                    <a:pt x="1052620" y="533400"/>
                  </a:lnTo>
                  <a:lnTo>
                    <a:pt x="955709" y="533400"/>
                  </a:lnTo>
                  <a:lnTo>
                    <a:pt x="954813" y="533283"/>
                  </a:lnTo>
                  <a:close/>
                </a:path>
                <a:path w="2004694" h="2527300">
                  <a:moveTo>
                    <a:pt x="1537018" y="520700"/>
                  </a:moveTo>
                  <a:lnTo>
                    <a:pt x="1441346" y="520700"/>
                  </a:lnTo>
                  <a:lnTo>
                    <a:pt x="1442019" y="539750"/>
                  </a:lnTo>
                  <a:lnTo>
                    <a:pt x="1442264" y="542639"/>
                  </a:lnTo>
                  <a:lnTo>
                    <a:pt x="1442019" y="533400"/>
                  </a:lnTo>
                  <a:lnTo>
                    <a:pt x="1539179" y="533400"/>
                  </a:lnTo>
                  <a:lnTo>
                    <a:pt x="1538641" y="527049"/>
                  </a:lnTo>
                  <a:lnTo>
                    <a:pt x="1537018" y="520700"/>
                  </a:lnTo>
                  <a:close/>
                </a:path>
                <a:path w="2004694" h="2527300">
                  <a:moveTo>
                    <a:pt x="1150283" y="520700"/>
                  </a:moveTo>
                  <a:lnTo>
                    <a:pt x="1149964" y="539750"/>
                  </a:lnTo>
                  <a:lnTo>
                    <a:pt x="1152225" y="520952"/>
                  </a:lnTo>
                  <a:lnTo>
                    <a:pt x="1150283" y="520700"/>
                  </a:lnTo>
                  <a:close/>
                </a:path>
                <a:path w="2004694" h="2527300">
                  <a:moveTo>
                    <a:pt x="1344781" y="520700"/>
                  </a:moveTo>
                  <a:lnTo>
                    <a:pt x="1344230" y="520771"/>
                  </a:lnTo>
                  <a:lnTo>
                    <a:pt x="1344901" y="539750"/>
                  </a:lnTo>
                  <a:lnTo>
                    <a:pt x="1344781" y="520700"/>
                  </a:lnTo>
                  <a:close/>
                </a:path>
                <a:path w="2004694" h="2527300">
                  <a:moveTo>
                    <a:pt x="1533877" y="508413"/>
                  </a:moveTo>
                  <a:lnTo>
                    <a:pt x="1440404" y="520699"/>
                  </a:lnTo>
                  <a:lnTo>
                    <a:pt x="1442019" y="539750"/>
                  </a:lnTo>
                  <a:lnTo>
                    <a:pt x="1441346" y="520700"/>
                  </a:lnTo>
                  <a:lnTo>
                    <a:pt x="1537018" y="520700"/>
                  </a:lnTo>
                  <a:lnTo>
                    <a:pt x="1533877" y="508413"/>
                  </a:lnTo>
                  <a:close/>
                </a:path>
                <a:path w="2004694" h="2527300">
                  <a:moveTo>
                    <a:pt x="1539179" y="533400"/>
                  </a:moveTo>
                  <a:lnTo>
                    <a:pt x="1538641" y="533400"/>
                  </a:lnTo>
                  <a:lnTo>
                    <a:pt x="1539332" y="535202"/>
                  </a:lnTo>
                  <a:lnTo>
                    <a:pt x="1539179" y="533400"/>
                  </a:lnTo>
                  <a:close/>
                </a:path>
                <a:path w="2004694" h="2527300">
                  <a:moveTo>
                    <a:pt x="83156" y="520699"/>
                  </a:moveTo>
                  <a:lnTo>
                    <a:pt x="72596" y="531985"/>
                  </a:lnTo>
                  <a:lnTo>
                    <a:pt x="78096" y="533400"/>
                  </a:lnTo>
                  <a:lnTo>
                    <a:pt x="83156" y="520699"/>
                  </a:lnTo>
                  <a:close/>
                </a:path>
                <a:path w="2004694" h="2527300">
                  <a:moveTo>
                    <a:pt x="95039" y="508000"/>
                  </a:moveTo>
                  <a:lnTo>
                    <a:pt x="83156" y="520699"/>
                  </a:lnTo>
                  <a:lnTo>
                    <a:pt x="78096" y="533400"/>
                  </a:lnTo>
                  <a:lnTo>
                    <a:pt x="117369" y="533400"/>
                  </a:lnTo>
                  <a:lnTo>
                    <a:pt x="95039" y="508000"/>
                  </a:lnTo>
                  <a:close/>
                </a:path>
                <a:path w="2004694" h="2527300">
                  <a:moveTo>
                    <a:pt x="956678" y="514350"/>
                  </a:moveTo>
                  <a:lnTo>
                    <a:pt x="954813" y="533283"/>
                  </a:lnTo>
                  <a:lnTo>
                    <a:pt x="955709" y="533400"/>
                  </a:lnTo>
                  <a:lnTo>
                    <a:pt x="956678" y="514350"/>
                  </a:lnTo>
                  <a:close/>
                </a:path>
                <a:path w="2004694" h="2527300">
                  <a:moveTo>
                    <a:pt x="957074" y="510337"/>
                  </a:moveTo>
                  <a:lnTo>
                    <a:pt x="956678" y="514350"/>
                  </a:lnTo>
                  <a:lnTo>
                    <a:pt x="955709" y="533400"/>
                  </a:lnTo>
                  <a:lnTo>
                    <a:pt x="1052620" y="533400"/>
                  </a:lnTo>
                  <a:lnTo>
                    <a:pt x="1053383" y="527049"/>
                  </a:lnTo>
                  <a:lnTo>
                    <a:pt x="1054009" y="520700"/>
                  </a:lnTo>
                  <a:lnTo>
                    <a:pt x="956678" y="520700"/>
                  </a:lnTo>
                  <a:lnTo>
                    <a:pt x="957074" y="510337"/>
                  </a:lnTo>
                  <a:close/>
                </a:path>
                <a:path w="2004694" h="2527300">
                  <a:moveTo>
                    <a:pt x="957647" y="495300"/>
                  </a:moveTo>
                  <a:lnTo>
                    <a:pt x="861351" y="495300"/>
                  </a:lnTo>
                  <a:lnTo>
                    <a:pt x="859189" y="507999"/>
                  </a:lnTo>
                  <a:lnTo>
                    <a:pt x="858220" y="520700"/>
                  </a:lnTo>
                  <a:lnTo>
                    <a:pt x="954813" y="533283"/>
                  </a:lnTo>
                  <a:lnTo>
                    <a:pt x="956678" y="514350"/>
                  </a:lnTo>
                  <a:lnTo>
                    <a:pt x="957647" y="495300"/>
                  </a:lnTo>
                  <a:close/>
                </a:path>
                <a:path w="2004694" h="2527300">
                  <a:moveTo>
                    <a:pt x="33792" y="508000"/>
                  </a:moveTo>
                  <a:lnTo>
                    <a:pt x="28732" y="520700"/>
                  </a:lnTo>
                  <a:lnTo>
                    <a:pt x="72596" y="531985"/>
                  </a:lnTo>
                  <a:lnTo>
                    <a:pt x="83156" y="520700"/>
                  </a:lnTo>
                  <a:lnTo>
                    <a:pt x="43008" y="520699"/>
                  </a:lnTo>
                  <a:lnTo>
                    <a:pt x="33792" y="508000"/>
                  </a:lnTo>
                  <a:close/>
                </a:path>
                <a:path w="2004694" h="2527300">
                  <a:moveTo>
                    <a:pt x="1537026" y="508000"/>
                  </a:moveTo>
                  <a:lnTo>
                    <a:pt x="1533877" y="508413"/>
                  </a:lnTo>
                  <a:lnTo>
                    <a:pt x="1538641" y="527049"/>
                  </a:lnTo>
                  <a:lnTo>
                    <a:pt x="1537026" y="508000"/>
                  </a:lnTo>
                  <a:close/>
                </a:path>
                <a:path w="2004694" h="2527300">
                  <a:moveTo>
                    <a:pt x="1152255" y="520700"/>
                  </a:moveTo>
                  <a:lnTo>
                    <a:pt x="1150283" y="520700"/>
                  </a:lnTo>
                  <a:lnTo>
                    <a:pt x="1152225" y="520952"/>
                  </a:lnTo>
                  <a:lnTo>
                    <a:pt x="1152255" y="520700"/>
                  </a:lnTo>
                  <a:close/>
                </a:path>
                <a:path w="2004694" h="2527300">
                  <a:moveTo>
                    <a:pt x="1344781" y="520700"/>
                  </a:moveTo>
                  <a:lnTo>
                    <a:pt x="1344228" y="520700"/>
                  </a:lnTo>
                  <a:lnTo>
                    <a:pt x="1344781" y="520700"/>
                  </a:lnTo>
                  <a:close/>
                </a:path>
                <a:path w="2004694" h="2527300">
                  <a:moveTo>
                    <a:pt x="24576" y="495300"/>
                  </a:moveTo>
                  <a:lnTo>
                    <a:pt x="0" y="508000"/>
                  </a:lnTo>
                  <a:lnTo>
                    <a:pt x="28732" y="520700"/>
                  </a:lnTo>
                  <a:lnTo>
                    <a:pt x="33792" y="507999"/>
                  </a:lnTo>
                  <a:lnTo>
                    <a:pt x="24576" y="495300"/>
                  </a:lnTo>
                  <a:close/>
                </a:path>
                <a:path w="2004694" h="2527300">
                  <a:moveTo>
                    <a:pt x="38852" y="495300"/>
                  </a:moveTo>
                  <a:lnTo>
                    <a:pt x="33792" y="508000"/>
                  </a:lnTo>
                  <a:lnTo>
                    <a:pt x="43008" y="520700"/>
                  </a:lnTo>
                  <a:lnTo>
                    <a:pt x="67327" y="502625"/>
                  </a:lnTo>
                  <a:lnTo>
                    <a:pt x="38852" y="495300"/>
                  </a:lnTo>
                  <a:close/>
                </a:path>
                <a:path w="2004694" h="2527300">
                  <a:moveTo>
                    <a:pt x="67327" y="502625"/>
                  </a:moveTo>
                  <a:lnTo>
                    <a:pt x="43008" y="520700"/>
                  </a:lnTo>
                  <a:lnTo>
                    <a:pt x="83156" y="520699"/>
                  </a:lnTo>
                  <a:lnTo>
                    <a:pt x="88216" y="508000"/>
                  </a:lnTo>
                  <a:lnTo>
                    <a:pt x="67327" y="502625"/>
                  </a:lnTo>
                  <a:close/>
                </a:path>
                <a:path w="2004694" h="2527300">
                  <a:moveTo>
                    <a:pt x="765501" y="482690"/>
                  </a:moveTo>
                  <a:lnTo>
                    <a:pt x="762649" y="495300"/>
                  </a:lnTo>
                  <a:lnTo>
                    <a:pt x="760488" y="508000"/>
                  </a:lnTo>
                  <a:lnTo>
                    <a:pt x="857028" y="520699"/>
                  </a:lnTo>
                  <a:lnTo>
                    <a:pt x="859189" y="507999"/>
                  </a:lnTo>
                  <a:lnTo>
                    <a:pt x="860158" y="495300"/>
                  </a:lnTo>
                  <a:lnTo>
                    <a:pt x="861351" y="495300"/>
                  </a:lnTo>
                  <a:lnTo>
                    <a:pt x="765501" y="482690"/>
                  </a:lnTo>
                  <a:close/>
                </a:path>
                <a:path w="2004694" h="2527300">
                  <a:moveTo>
                    <a:pt x="859189" y="508000"/>
                  </a:moveTo>
                  <a:lnTo>
                    <a:pt x="857028" y="520700"/>
                  </a:lnTo>
                  <a:lnTo>
                    <a:pt x="858220" y="520699"/>
                  </a:lnTo>
                  <a:lnTo>
                    <a:pt x="859189" y="508000"/>
                  </a:lnTo>
                  <a:close/>
                </a:path>
                <a:path w="2004694" h="2527300">
                  <a:moveTo>
                    <a:pt x="958555" y="495300"/>
                  </a:moveTo>
                  <a:lnTo>
                    <a:pt x="957074" y="510337"/>
                  </a:lnTo>
                  <a:lnTo>
                    <a:pt x="956678" y="520700"/>
                  </a:lnTo>
                  <a:lnTo>
                    <a:pt x="958555" y="495300"/>
                  </a:lnTo>
                  <a:close/>
                </a:path>
                <a:path w="2004694" h="2527300">
                  <a:moveTo>
                    <a:pt x="958555" y="495300"/>
                  </a:moveTo>
                  <a:lnTo>
                    <a:pt x="956678" y="520700"/>
                  </a:lnTo>
                  <a:lnTo>
                    <a:pt x="1053383" y="520699"/>
                  </a:lnTo>
                  <a:lnTo>
                    <a:pt x="1055257" y="507999"/>
                  </a:lnTo>
                  <a:lnTo>
                    <a:pt x="958555" y="495300"/>
                  </a:lnTo>
                  <a:close/>
                </a:path>
                <a:path w="2004694" h="2527300">
                  <a:moveTo>
                    <a:pt x="1055260" y="508000"/>
                  </a:moveTo>
                  <a:lnTo>
                    <a:pt x="1053383" y="520700"/>
                  </a:lnTo>
                  <a:lnTo>
                    <a:pt x="1054762" y="513057"/>
                  </a:lnTo>
                  <a:lnTo>
                    <a:pt x="1055260" y="508000"/>
                  </a:lnTo>
                  <a:close/>
                </a:path>
                <a:path w="2004694" h="2527300">
                  <a:moveTo>
                    <a:pt x="1054762" y="513057"/>
                  </a:moveTo>
                  <a:lnTo>
                    <a:pt x="1053383" y="520700"/>
                  </a:lnTo>
                  <a:lnTo>
                    <a:pt x="1054009" y="520699"/>
                  </a:lnTo>
                  <a:lnTo>
                    <a:pt x="1054762" y="513057"/>
                  </a:lnTo>
                  <a:close/>
                </a:path>
                <a:path w="2004694" h="2527300">
                  <a:moveTo>
                    <a:pt x="95039" y="508000"/>
                  </a:moveTo>
                  <a:lnTo>
                    <a:pt x="88216" y="508000"/>
                  </a:lnTo>
                  <a:lnTo>
                    <a:pt x="83156" y="520699"/>
                  </a:lnTo>
                  <a:lnTo>
                    <a:pt x="95039" y="508000"/>
                  </a:lnTo>
                  <a:close/>
                </a:path>
                <a:path w="2004694" h="2527300">
                  <a:moveTo>
                    <a:pt x="1055674" y="508000"/>
                  </a:moveTo>
                  <a:lnTo>
                    <a:pt x="1055260" y="508000"/>
                  </a:lnTo>
                  <a:lnTo>
                    <a:pt x="1054762" y="513057"/>
                  </a:lnTo>
                  <a:lnTo>
                    <a:pt x="1055674" y="508000"/>
                  </a:lnTo>
                  <a:close/>
                </a:path>
                <a:path w="2004694" h="2527300">
                  <a:moveTo>
                    <a:pt x="958555" y="495300"/>
                  </a:moveTo>
                  <a:lnTo>
                    <a:pt x="957647" y="495300"/>
                  </a:lnTo>
                  <a:lnTo>
                    <a:pt x="957074" y="510337"/>
                  </a:lnTo>
                  <a:lnTo>
                    <a:pt x="958555" y="495300"/>
                  </a:lnTo>
                  <a:close/>
                </a:path>
                <a:path w="2004694" h="2527300">
                  <a:moveTo>
                    <a:pt x="1623343" y="483270"/>
                  </a:moveTo>
                  <a:lnTo>
                    <a:pt x="1533772" y="507999"/>
                  </a:lnTo>
                  <a:lnTo>
                    <a:pt x="1533877" y="508413"/>
                  </a:lnTo>
                  <a:lnTo>
                    <a:pt x="1537026" y="508000"/>
                  </a:lnTo>
                  <a:lnTo>
                    <a:pt x="1635511" y="508000"/>
                  </a:lnTo>
                  <a:lnTo>
                    <a:pt x="1630641" y="495300"/>
                  </a:lnTo>
                  <a:lnTo>
                    <a:pt x="1623343" y="483270"/>
                  </a:lnTo>
                  <a:close/>
                </a:path>
                <a:path w="2004694" h="2527300">
                  <a:moveTo>
                    <a:pt x="92926" y="444500"/>
                  </a:moveTo>
                  <a:lnTo>
                    <a:pt x="24576" y="495300"/>
                  </a:lnTo>
                  <a:lnTo>
                    <a:pt x="33792" y="508000"/>
                  </a:lnTo>
                  <a:lnTo>
                    <a:pt x="38852" y="495300"/>
                  </a:lnTo>
                  <a:lnTo>
                    <a:pt x="77184" y="495299"/>
                  </a:lnTo>
                  <a:lnTo>
                    <a:pt x="111358" y="469900"/>
                  </a:lnTo>
                  <a:lnTo>
                    <a:pt x="106644" y="469900"/>
                  </a:lnTo>
                  <a:lnTo>
                    <a:pt x="102142" y="457200"/>
                  </a:lnTo>
                  <a:lnTo>
                    <a:pt x="92926" y="444500"/>
                  </a:lnTo>
                  <a:close/>
                </a:path>
                <a:path w="2004694" h="2527300">
                  <a:moveTo>
                    <a:pt x="663923" y="495136"/>
                  </a:moveTo>
                  <a:lnTo>
                    <a:pt x="663899" y="495300"/>
                  </a:lnTo>
                  <a:lnTo>
                    <a:pt x="759778" y="507999"/>
                  </a:lnTo>
                  <a:lnTo>
                    <a:pt x="762649" y="495300"/>
                  </a:lnTo>
                  <a:lnTo>
                    <a:pt x="665169" y="495299"/>
                  </a:lnTo>
                  <a:lnTo>
                    <a:pt x="663923" y="495136"/>
                  </a:lnTo>
                  <a:close/>
                </a:path>
                <a:path w="2004694" h="2527300">
                  <a:moveTo>
                    <a:pt x="762649" y="495300"/>
                  </a:moveTo>
                  <a:lnTo>
                    <a:pt x="759778" y="508000"/>
                  </a:lnTo>
                  <a:lnTo>
                    <a:pt x="760488" y="507999"/>
                  </a:lnTo>
                  <a:lnTo>
                    <a:pt x="762649" y="495300"/>
                  </a:lnTo>
                  <a:close/>
                </a:path>
                <a:path w="2004694" h="2527300">
                  <a:moveTo>
                    <a:pt x="1630641" y="495300"/>
                  </a:moveTo>
                  <a:lnTo>
                    <a:pt x="1635511" y="508000"/>
                  </a:lnTo>
                  <a:lnTo>
                    <a:pt x="1638345" y="508000"/>
                  </a:lnTo>
                  <a:lnTo>
                    <a:pt x="1630641" y="495300"/>
                  </a:lnTo>
                  <a:close/>
                </a:path>
                <a:path w="2004694" h="2527300">
                  <a:moveTo>
                    <a:pt x="1684283" y="482600"/>
                  </a:moveTo>
                  <a:lnTo>
                    <a:pt x="1625771" y="482600"/>
                  </a:lnTo>
                  <a:lnTo>
                    <a:pt x="1630641" y="495300"/>
                  </a:lnTo>
                  <a:lnTo>
                    <a:pt x="1638346" y="507999"/>
                  </a:lnTo>
                  <a:lnTo>
                    <a:pt x="1684283" y="482600"/>
                  </a:lnTo>
                  <a:close/>
                </a:path>
                <a:path w="2004694" h="2527300">
                  <a:moveTo>
                    <a:pt x="861351" y="495300"/>
                  </a:moveTo>
                  <a:lnTo>
                    <a:pt x="860158" y="495300"/>
                  </a:lnTo>
                  <a:lnTo>
                    <a:pt x="859189" y="507999"/>
                  </a:lnTo>
                  <a:lnTo>
                    <a:pt x="861351" y="495300"/>
                  </a:lnTo>
                  <a:close/>
                </a:path>
                <a:path w="2004694" h="2527300">
                  <a:moveTo>
                    <a:pt x="77183" y="495300"/>
                  </a:moveTo>
                  <a:lnTo>
                    <a:pt x="38852" y="495300"/>
                  </a:lnTo>
                  <a:lnTo>
                    <a:pt x="67327" y="502625"/>
                  </a:lnTo>
                  <a:lnTo>
                    <a:pt x="77183" y="495300"/>
                  </a:lnTo>
                  <a:close/>
                </a:path>
                <a:path w="2004694" h="2527300">
                  <a:moveTo>
                    <a:pt x="1630641" y="495300"/>
                  </a:moveTo>
                  <a:close/>
                </a:path>
                <a:path w="2004694" h="2527300">
                  <a:moveTo>
                    <a:pt x="666770" y="476250"/>
                  </a:moveTo>
                  <a:lnTo>
                    <a:pt x="663923" y="495136"/>
                  </a:lnTo>
                  <a:lnTo>
                    <a:pt x="665174" y="495300"/>
                  </a:lnTo>
                  <a:lnTo>
                    <a:pt x="666770" y="476250"/>
                  </a:lnTo>
                  <a:close/>
                </a:path>
                <a:path w="2004694" h="2527300">
                  <a:moveTo>
                    <a:pt x="667454" y="471712"/>
                  </a:moveTo>
                  <a:lnTo>
                    <a:pt x="666770" y="476250"/>
                  </a:lnTo>
                  <a:lnTo>
                    <a:pt x="665174" y="495300"/>
                  </a:lnTo>
                  <a:lnTo>
                    <a:pt x="762649" y="495300"/>
                  </a:lnTo>
                  <a:lnTo>
                    <a:pt x="764811" y="482600"/>
                  </a:lnTo>
                  <a:lnTo>
                    <a:pt x="666770" y="482600"/>
                  </a:lnTo>
                  <a:lnTo>
                    <a:pt x="667454" y="471712"/>
                  </a:lnTo>
                  <a:close/>
                </a:path>
                <a:path w="2004694" h="2527300">
                  <a:moveTo>
                    <a:pt x="1625771" y="482600"/>
                  </a:moveTo>
                  <a:lnTo>
                    <a:pt x="1623343" y="483270"/>
                  </a:lnTo>
                  <a:lnTo>
                    <a:pt x="1630641" y="495300"/>
                  </a:lnTo>
                  <a:lnTo>
                    <a:pt x="1625771" y="482600"/>
                  </a:lnTo>
                  <a:close/>
                </a:path>
                <a:path w="2004694" h="2527300">
                  <a:moveTo>
                    <a:pt x="764811" y="482600"/>
                  </a:moveTo>
                  <a:lnTo>
                    <a:pt x="762650" y="495299"/>
                  </a:lnTo>
                  <a:lnTo>
                    <a:pt x="765501" y="482690"/>
                  </a:lnTo>
                  <a:lnTo>
                    <a:pt x="764811" y="482600"/>
                  </a:lnTo>
                  <a:close/>
                </a:path>
                <a:path w="2004694" h="2527300">
                  <a:moveTo>
                    <a:pt x="668366" y="457200"/>
                  </a:moveTo>
                  <a:lnTo>
                    <a:pt x="572846" y="457200"/>
                  </a:lnTo>
                  <a:lnTo>
                    <a:pt x="569776" y="469900"/>
                  </a:lnTo>
                  <a:lnTo>
                    <a:pt x="568181" y="482600"/>
                  </a:lnTo>
                  <a:lnTo>
                    <a:pt x="663923" y="495136"/>
                  </a:lnTo>
                  <a:lnTo>
                    <a:pt x="666770" y="476250"/>
                  </a:lnTo>
                  <a:lnTo>
                    <a:pt x="668366" y="457200"/>
                  </a:lnTo>
                  <a:close/>
                </a:path>
                <a:path w="2004694" h="2527300">
                  <a:moveTo>
                    <a:pt x="1713076" y="432760"/>
                  </a:moveTo>
                  <a:lnTo>
                    <a:pt x="1622937" y="482600"/>
                  </a:lnTo>
                  <a:lnTo>
                    <a:pt x="1623343" y="483270"/>
                  </a:lnTo>
                  <a:lnTo>
                    <a:pt x="1625771" y="482600"/>
                  </a:lnTo>
                  <a:lnTo>
                    <a:pt x="1684283" y="482600"/>
                  </a:lnTo>
                  <a:lnTo>
                    <a:pt x="1730221" y="457200"/>
                  </a:lnTo>
                  <a:lnTo>
                    <a:pt x="1722517" y="444499"/>
                  </a:lnTo>
                  <a:lnTo>
                    <a:pt x="1713076" y="432760"/>
                  </a:lnTo>
                  <a:close/>
                </a:path>
                <a:path w="2004694" h="2527300">
                  <a:moveTo>
                    <a:pt x="669642" y="457200"/>
                  </a:moveTo>
                  <a:lnTo>
                    <a:pt x="666770" y="482600"/>
                  </a:lnTo>
                  <a:lnTo>
                    <a:pt x="764811" y="482600"/>
                  </a:lnTo>
                  <a:lnTo>
                    <a:pt x="765501" y="482690"/>
                  </a:lnTo>
                  <a:lnTo>
                    <a:pt x="669642" y="457200"/>
                  </a:lnTo>
                  <a:close/>
                </a:path>
                <a:path w="2004694" h="2527300">
                  <a:moveTo>
                    <a:pt x="471072" y="469657"/>
                  </a:moveTo>
                  <a:lnTo>
                    <a:pt x="471034" y="469900"/>
                  </a:lnTo>
                  <a:lnTo>
                    <a:pt x="566706" y="482600"/>
                  </a:lnTo>
                  <a:lnTo>
                    <a:pt x="569776" y="469900"/>
                  </a:lnTo>
                  <a:lnTo>
                    <a:pt x="472927" y="469900"/>
                  </a:lnTo>
                  <a:lnTo>
                    <a:pt x="471072" y="469657"/>
                  </a:lnTo>
                  <a:close/>
                </a:path>
                <a:path w="2004694" h="2527300">
                  <a:moveTo>
                    <a:pt x="569776" y="469900"/>
                  </a:moveTo>
                  <a:lnTo>
                    <a:pt x="566706" y="482600"/>
                  </a:lnTo>
                  <a:lnTo>
                    <a:pt x="568181" y="482600"/>
                  </a:lnTo>
                  <a:lnTo>
                    <a:pt x="569776" y="469900"/>
                  </a:lnTo>
                  <a:close/>
                </a:path>
                <a:path w="2004694" h="2527300">
                  <a:moveTo>
                    <a:pt x="669642" y="457200"/>
                  </a:moveTo>
                  <a:lnTo>
                    <a:pt x="667454" y="471712"/>
                  </a:lnTo>
                  <a:lnTo>
                    <a:pt x="666770" y="482600"/>
                  </a:lnTo>
                  <a:lnTo>
                    <a:pt x="669642" y="457200"/>
                  </a:lnTo>
                  <a:close/>
                </a:path>
                <a:path w="2004694" h="2527300">
                  <a:moveTo>
                    <a:pt x="669642" y="457200"/>
                  </a:moveTo>
                  <a:lnTo>
                    <a:pt x="668366" y="457200"/>
                  </a:lnTo>
                  <a:lnTo>
                    <a:pt x="667454" y="471712"/>
                  </a:lnTo>
                  <a:lnTo>
                    <a:pt x="669642" y="457200"/>
                  </a:lnTo>
                  <a:close/>
                </a:path>
                <a:path w="2004694" h="2527300">
                  <a:moveTo>
                    <a:pt x="477173" y="431800"/>
                  </a:moveTo>
                  <a:lnTo>
                    <a:pt x="474103" y="450849"/>
                  </a:lnTo>
                  <a:lnTo>
                    <a:pt x="472927" y="469900"/>
                  </a:lnTo>
                  <a:lnTo>
                    <a:pt x="569776" y="469900"/>
                  </a:lnTo>
                  <a:lnTo>
                    <a:pt x="571372" y="457200"/>
                  </a:lnTo>
                  <a:lnTo>
                    <a:pt x="572846" y="457200"/>
                  </a:lnTo>
                  <a:lnTo>
                    <a:pt x="477173" y="431800"/>
                  </a:lnTo>
                  <a:close/>
                </a:path>
                <a:path w="2004694" h="2527300">
                  <a:moveTo>
                    <a:pt x="102142" y="457200"/>
                  </a:moveTo>
                  <a:lnTo>
                    <a:pt x="106644" y="469900"/>
                  </a:lnTo>
                  <a:lnTo>
                    <a:pt x="110480" y="468690"/>
                  </a:lnTo>
                  <a:lnTo>
                    <a:pt x="102142" y="457200"/>
                  </a:lnTo>
                  <a:close/>
                </a:path>
                <a:path w="2004694" h="2527300">
                  <a:moveTo>
                    <a:pt x="110480" y="468690"/>
                  </a:moveTo>
                  <a:lnTo>
                    <a:pt x="106644" y="469900"/>
                  </a:lnTo>
                  <a:lnTo>
                    <a:pt x="111358" y="469900"/>
                  </a:lnTo>
                  <a:lnTo>
                    <a:pt x="110480" y="468690"/>
                  </a:lnTo>
                  <a:close/>
                </a:path>
                <a:path w="2004694" h="2527300">
                  <a:moveTo>
                    <a:pt x="474103" y="450849"/>
                  </a:moveTo>
                  <a:lnTo>
                    <a:pt x="471072" y="469657"/>
                  </a:lnTo>
                  <a:lnTo>
                    <a:pt x="472927" y="469900"/>
                  </a:lnTo>
                  <a:lnTo>
                    <a:pt x="474103" y="450849"/>
                  </a:lnTo>
                  <a:close/>
                </a:path>
                <a:path w="2004694" h="2527300">
                  <a:moveTo>
                    <a:pt x="572846" y="457200"/>
                  </a:moveTo>
                  <a:lnTo>
                    <a:pt x="571372" y="457200"/>
                  </a:lnTo>
                  <a:lnTo>
                    <a:pt x="569776" y="469900"/>
                  </a:lnTo>
                  <a:lnTo>
                    <a:pt x="572846" y="457200"/>
                  </a:lnTo>
                  <a:close/>
                </a:path>
                <a:path w="2004694" h="2527300">
                  <a:moveTo>
                    <a:pt x="475279" y="431800"/>
                  </a:moveTo>
                  <a:lnTo>
                    <a:pt x="378610" y="431800"/>
                  </a:lnTo>
                  <a:lnTo>
                    <a:pt x="376820" y="444500"/>
                  </a:lnTo>
                  <a:lnTo>
                    <a:pt x="375644" y="457200"/>
                  </a:lnTo>
                  <a:lnTo>
                    <a:pt x="471072" y="469657"/>
                  </a:lnTo>
                  <a:lnTo>
                    <a:pt x="474103" y="450849"/>
                  </a:lnTo>
                  <a:lnTo>
                    <a:pt x="474495" y="444500"/>
                  </a:lnTo>
                  <a:lnTo>
                    <a:pt x="474103" y="444500"/>
                  </a:lnTo>
                  <a:lnTo>
                    <a:pt x="475279" y="431800"/>
                  </a:lnTo>
                  <a:close/>
                </a:path>
                <a:path w="2004694" h="2527300">
                  <a:moveTo>
                    <a:pt x="178207" y="419100"/>
                  </a:moveTo>
                  <a:lnTo>
                    <a:pt x="97640" y="444500"/>
                  </a:lnTo>
                  <a:lnTo>
                    <a:pt x="102142" y="457200"/>
                  </a:lnTo>
                  <a:lnTo>
                    <a:pt x="110480" y="468690"/>
                  </a:lnTo>
                  <a:lnTo>
                    <a:pt x="187211" y="444500"/>
                  </a:lnTo>
                  <a:lnTo>
                    <a:pt x="183168" y="444500"/>
                  </a:lnTo>
                  <a:lnTo>
                    <a:pt x="182709" y="431799"/>
                  </a:lnTo>
                  <a:lnTo>
                    <a:pt x="178207" y="419100"/>
                  </a:lnTo>
                  <a:close/>
                </a:path>
                <a:path w="2004694" h="2527300">
                  <a:moveTo>
                    <a:pt x="97640" y="444500"/>
                  </a:moveTo>
                  <a:lnTo>
                    <a:pt x="92926" y="444500"/>
                  </a:lnTo>
                  <a:lnTo>
                    <a:pt x="102142" y="457200"/>
                  </a:lnTo>
                  <a:lnTo>
                    <a:pt x="97640" y="444500"/>
                  </a:lnTo>
                  <a:close/>
                </a:path>
                <a:path w="2004694" h="2527300">
                  <a:moveTo>
                    <a:pt x="280033" y="431799"/>
                  </a:moveTo>
                  <a:lnTo>
                    <a:pt x="278246" y="444500"/>
                  </a:lnTo>
                  <a:lnTo>
                    <a:pt x="375030" y="457200"/>
                  </a:lnTo>
                  <a:lnTo>
                    <a:pt x="376820" y="444500"/>
                  </a:lnTo>
                  <a:lnTo>
                    <a:pt x="280492" y="444500"/>
                  </a:lnTo>
                  <a:lnTo>
                    <a:pt x="280033" y="431799"/>
                  </a:lnTo>
                  <a:close/>
                </a:path>
                <a:path w="2004694" h="2527300">
                  <a:moveTo>
                    <a:pt x="376820" y="444500"/>
                  </a:moveTo>
                  <a:lnTo>
                    <a:pt x="375030" y="457200"/>
                  </a:lnTo>
                  <a:lnTo>
                    <a:pt x="375644" y="457200"/>
                  </a:lnTo>
                  <a:lnTo>
                    <a:pt x="376820" y="444500"/>
                  </a:lnTo>
                  <a:close/>
                </a:path>
                <a:path w="2004694" h="2527300">
                  <a:moveTo>
                    <a:pt x="1722517" y="444500"/>
                  </a:moveTo>
                  <a:lnTo>
                    <a:pt x="1730221" y="457200"/>
                  </a:lnTo>
                  <a:lnTo>
                    <a:pt x="1732730" y="457200"/>
                  </a:lnTo>
                  <a:lnTo>
                    <a:pt x="1722517" y="444500"/>
                  </a:lnTo>
                  <a:close/>
                </a:path>
                <a:path w="2004694" h="2527300">
                  <a:moveTo>
                    <a:pt x="1764825" y="431800"/>
                  </a:moveTo>
                  <a:lnTo>
                    <a:pt x="1714813" y="431800"/>
                  </a:lnTo>
                  <a:lnTo>
                    <a:pt x="1722517" y="444500"/>
                  </a:lnTo>
                  <a:lnTo>
                    <a:pt x="1732730" y="457200"/>
                  </a:lnTo>
                  <a:lnTo>
                    <a:pt x="1764825" y="431800"/>
                  </a:lnTo>
                  <a:close/>
                </a:path>
                <a:path w="2004694" h="2527300">
                  <a:moveTo>
                    <a:pt x="1722517" y="444500"/>
                  </a:moveTo>
                  <a:close/>
                </a:path>
                <a:path w="2004694" h="2527300">
                  <a:moveTo>
                    <a:pt x="182709" y="431799"/>
                  </a:moveTo>
                  <a:lnTo>
                    <a:pt x="183168" y="444500"/>
                  </a:lnTo>
                  <a:lnTo>
                    <a:pt x="187211" y="444500"/>
                  </a:lnTo>
                  <a:lnTo>
                    <a:pt x="182709" y="431799"/>
                  </a:lnTo>
                  <a:close/>
                </a:path>
                <a:path w="2004694" h="2527300">
                  <a:moveTo>
                    <a:pt x="279573" y="419100"/>
                  </a:moveTo>
                  <a:lnTo>
                    <a:pt x="182249" y="419100"/>
                  </a:lnTo>
                  <a:lnTo>
                    <a:pt x="182709" y="431800"/>
                  </a:lnTo>
                  <a:lnTo>
                    <a:pt x="187211" y="444500"/>
                  </a:lnTo>
                  <a:lnTo>
                    <a:pt x="278243" y="444499"/>
                  </a:lnTo>
                  <a:lnTo>
                    <a:pt x="280033" y="431799"/>
                  </a:lnTo>
                  <a:lnTo>
                    <a:pt x="279573" y="419100"/>
                  </a:lnTo>
                  <a:close/>
                </a:path>
                <a:path w="2004694" h="2527300">
                  <a:moveTo>
                    <a:pt x="377997" y="431800"/>
                  </a:moveTo>
                  <a:lnTo>
                    <a:pt x="280033" y="431800"/>
                  </a:lnTo>
                  <a:lnTo>
                    <a:pt x="280492" y="444500"/>
                  </a:lnTo>
                  <a:lnTo>
                    <a:pt x="376820" y="444499"/>
                  </a:lnTo>
                  <a:lnTo>
                    <a:pt x="377997" y="431800"/>
                  </a:lnTo>
                  <a:close/>
                </a:path>
                <a:path w="2004694" h="2527300">
                  <a:moveTo>
                    <a:pt x="475279" y="431800"/>
                  </a:moveTo>
                  <a:lnTo>
                    <a:pt x="474103" y="444500"/>
                  </a:lnTo>
                  <a:lnTo>
                    <a:pt x="474629" y="442321"/>
                  </a:lnTo>
                  <a:lnTo>
                    <a:pt x="475279" y="431800"/>
                  </a:lnTo>
                  <a:close/>
                </a:path>
                <a:path w="2004694" h="2527300">
                  <a:moveTo>
                    <a:pt x="474629" y="442321"/>
                  </a:moveTo>
                  <a:lnTo>
                    <a:pt x="474103" y="444500"/>
                  </a:lnTo>
                  <a:lnTo>
                    <a:pt x="474495" y="444499"/>
                  </a:lnTo>
                  <a:lnTo>
                    <a:pt x="474629" y="442321"/>
                  </a:lnTo>
                  <a:close/>
                </a:path>
                <a:path w="2004694" h="2527300">
                  <a:moveTo>
                    <a:pt x="1714813" y="431800"/>
                  </a:moveTo>
                  <a:lnTo>
                    <a:pt x="1713076" y="432760"/>
                  </a:lnTo>
                  <a:lnTo>
                    <a:pt x="1722517" y="444499"/>
                  </a:lnTo>
                  <a:lnTo>
                    <a:pt x="1714813" y="431800"/>
                  </a:lnTo>
                  <a:close/>
                </a:path>
                <a:path w="2004694" h="2527300">
                  <a:moveTo>
                    <a:pt x="281823" y="419100"/>
                  </a:moveTo>
                  <a:lnTo>
                    <a:pt x="280033" y="431800"/>
                  </a:lnTo>
                  <a:lnTo>
                    <a:pt x="377997" y="431800"/>
                  </a:lnTo>
                  <a:lnTo>
                    <a:pt x="376820" y="444499"/>
                  </a:lnTo>
                  <a:lnTo>
                    <a:pt x="378610" y="431800"/>
                  </a:lnTo>
                  <a:lnTo>
                    <a:pt x="281823" y="419100"/>
                  </a:lnTo>
                  <a:close/>
                </a:path>
                <a:path w="2004694" h="2527300">
                  <a:moveTo>
                    <a:pt x="477173" y="431800"/>
                  </a:moveTo>
                  <a:lnTo>
                    <a:pt x="475279" y="431800"/>
                  </a:lnTo>
                  <a:lnTo>
                    <a:pt x="474629" y="442321"/>
                  </a:lnTo>
                  <a:lnTo>
                    <a:pt x="477173" y="431800"/>
                  </a:lnTo>
                  <a:close/>
                </a:path>
                <a:path w="2004694" h="2527300">
                  <a:moveTo>
                    <a:pt x="1791589" y="369052"/>
                  </a:moveTo>
                  <a:lnTo>
                    <a:pt x="1712303" y="431800"/>
                  </a:lnTo>
                  <a:lnTo>
                    <a:pt x="1713076" y="432760"/>
                  </a:lnTo>
                  <a:lnTo>
                    <a:pt x="1714813" y="431800"/>
                  </a:lnTo>
                  <a:lnTo>
                    <a:pt x="1764825" y="431799"/>
                  </a:lnTo>
                  <a:lnTo>
                    <a:pt x="1812967" y="393700"/>
                  </a:lnTo>
                  <a:lnTo>
                    <a:pt x="1802753" y="381000"/>
                  </a:lnTo>
                  <a:lnTo>
                    <a:pt x="1791589" y="369052"/>
                  </a:lnTo>
                  <a:close/>
                </a:path>
                <a:path w="2004694" h="2527300">
                  <a:moveTo>
                    <a:pt x="182249" y="419100"/>
                  </a:moveTo>
                  <a:lnTo>
                    <a:pt x="178207" y="419100"/>
                  </a:lnTo>
                  <a:lnTo>
                    <a:pt x="182709" y="431799"/>
                  </a:lnTo>
                  <a:lnTo>
                    <a:pt x="182249" y="419100"/>
                  </a:lnTo>
                  <a:close/>
                </a:path>
                <a:path w="2004694" h="2527300">
                  <a:moveTo>
                    <a:pt x="281823" y="419100"/>
                  </a:moveTo>
                  <a:lnTo>
                    <a:pt x="279573" y="419100"/>
                  </a:lnTo>
                  <a:lnTo>
                    <a:pt x="280033" y="431799"/>
                  </a:lnTo>
                  <a:lnTo>
                    <a:pt x="281823" y="419100"/>
                  </a:lnTo>
                  <a:close/>
                </a:path>
                <a:path w="2004694" h="2527300">
                  <a:moveTo>
                    <a:pt x="1802753" y="381000"/>
                  </a:moveTo>
                  <a:lnTo>
                    <a:pt x="1812967" y="393700"/>
                  </a:lnTo>
                  <a:lnTo>
                    <a:pt x="1814621" y="393700"/>
                  </a:lnTo>
                  <a:lnTo>
                    <a:pt x="1802753" y="381000"/>
                  </a:lnTo>
                  <a:close/>
                </a:path>
                <a:path w="2004694" h="2527300">
                  <a:moveTo>
                    <a:pt x="1834444" y="368300"/>
                  </a:moveTo>
                  <a:lnTo>
                    <a:pt x="1792540" y="368300"/>
                  </a:lnTo>
                  <a:lnTo>
                    <a:pt x="1802753" y="381000"/>
                  </a:lnTo>
                  <a:lnTo>
                    <a:pt x="1814621" y="393700"/>
                  </a:lnTo>
                  <a:lnTo>
                    <a:pt x="1834444" y="368300"/>
                  </a:lnTo>
                  <a:close/>
                </a:path>
                <a:path w="2004694" h="2527300">
                  <a:moveTo>
                    <a:pt x="1792540" y="368300"/>
                  </a:moveTo>
                  <a:lnTo>
                    <a:pt x="1791589" y="369052"/>
                  </a:lnTo>
                  <a:lnTo>
                    <a:pt x="1802753" y="381000"/>
                  </a:lnTo>
                  <a:lnTo>
                    <a:pt x="1792540" y="368300"/>
                  </a:lnTo>
                  <a:close/>
                </a:path>
                <a:path w="2004694" h="2527300">
                  <a:moveTo>
                    <a:pt x="1859671" y="292754"/>
                  </a:moveTo>
                  <a:lnTo>
                    <a:pt x="1790886" y="368300"/>
                  </a:lnTo>
                  <a:lnTo>
                    <a:pt x="1791589" y="369052"/>
                  </a:lnTo>
                  <a:lnTo>
                    <a:pt x="1792540" y="368300"/>
                  </a:lnTo>
                  <a:lnTo>
                    <a:pt x="1834444" y="368300"/>
                  </a:lnTo>
                  <a:lnTo>
                    <a:pt x="1884002" y="304800"/>
                  </a:lnTo>
                  <a:lnTo>
                    <a:pt x="1872135" y="298449"/>
                  </a:lnTo>
                  <a:lnTo>
                    <a:pt x="1859671" y="292754"/>
                  </a:lnTo>
                  <a:close/>
                </a:path>
                <a:path w="2004694" h="2527300">
                  <a:moveTo>
                    <a:pt x="1882490" y="303181"/>
                  </a:moveTo>
                  <a:lnTo>
                    <a:pt x="1884002" y="304800"/>
                  </a:lnTo>
                  <a:lnTo>
                    <a:pt x="1886032" y="304800"/>
                  </a:lnTo>
                  <a:lnTo>
                    <a:pt x="1882490" y="303181"/>
                  </a:lnTo>
                  <a:close/>
                </a:path>
                <a:path w="2004694" h="2527300">
                  <a:moveTo>
                    <a:pt x="1872135" y="292100"/>
                  </a:moveTo>
                  <a:lnTo>
                    <a:pt x="1882490" y="303181"/>
                  </a:lnTo>
                  <a:lnTo>
                    <a:pt x="1886032" y="304800"/>
                  </a:lnTo>
                  <a:lnTo>
                    <a:pt x="1872135" y="292100"/>
                  </a:lnTo>
                  <a:close/>
                </a:path>
                <a:path w="2004694" h="2527300">
                  <a:moveTo>
                    <a:pt x="1893078" y="292100"/>
                  </a:moveTo>
                  <a:lnTo>
                    <a:pt x="1872135" y="292100"/>
                  </a:lnTo>
                  <a:lnTo>
                    <a:pt x="1886032" y="304800"/>
                  </a:lnTo>
                  <a:lnTo>
                    <a:pt x="1893078" y="292100"/>
                  </a:lnTo>
                  <a:close/>
                </a:path>
                <a:path w="2004694" h="2527300">
                  <a:moveTo>
                    <a:pt x="1872135" y="292100"/>
                  </a:moveTo>
                  <a:lnTo>
                    <a:pt x="1860267" y="292100"/>
                  </a:lnTo>
                  <a:lnTo>
                    <a:pt x="1872135" y="298449"/>
                  </a:lnTo>
                  <a:lnTo>
                    <a:pt x="1882490" y="303181"/>
                  </a:lnTo>
                  <a:lnTo>
                    <a:pt x="1872135" y="292100"/>
                  </a:lnTo>
                  <a:close/>
                </a:path>
                <a:path w="2004694" h="2527300">
                  <a:moveTo>
                    <a:pt x="1860267" y="292100"/>
                  </a:moveTo>
                  <a:lnTo>
                    <a:pt x="1859671" y="292754"/>
                  </a:lnTo>
                  <a:lnTo>
                    <a:pt x="1872135" y="298449"/>
                  </a:lnTo>
                  <a:lnTo>
                    <a:pt x="1860267" y="292100"/>
                  </a:lnTo>
                  <a:close/>
                </a:path>
                <a:path w="2004694" h="2527300">
                  <a:moveTo>
                    <a:pt x="1907560" y="190500"/>
                  </a:moveTo>
                  <a:lnTo>
                    <a:pt x="1858238" y="292100"/>
                  </a:lnTo>
                  <a:lnTo>
                    <a:pt x="1859671" y="292754"/>
                  </a:lnTo>
                  <a:lnTo>
                    <a:pt x="1860267" y="292100"/>
                  </a:lnTo>
                  <a:lnTo>
                    <a:pt x="1893078" y="292100"/>
                  </a:lnTo>
                  <a:lnTo>
                    <a:pt x="1935354" y="215900"/>
                  </a:lnTo>
                  <a:lnTo>
                    <a:pt x="1934786" y="215381"/>
                  </a:lnTo>
                  <a:lnTo>
                    <a:pt x="1906942" y="203200"/>
                  </a:lnTo>
                  <a:lnTo>
                    <a:pt x="1910803" y="193463"/>
                  </a:lnTo>
                  <a:lnTo>
                    <a:pt x="1907560" y="190500"/>
                  </a:lnTo>
                  <a:close/>
                </a:path>
                <a:path w="2004694" h="2527300">
                  <a:moveTo>
                    <a:pt x="1934786" y="215381"/>
                  </a:moveTo>
                  <a:lnTo>
                    <a:pt x="1935354" y="215900"/>
                  </a:lnTo>
                  <a:lnTo>
                    <a:pt x="1935972" y="215900"/>
                  </a:lnTo>
                  <a:lnTo>
                    <a:pt x="1934786" y="215381"/>
                  </a:lnTo>
                  <a:close/>
                </a:path>
                <a:path w="2004694" h="2527300">
                  <a:moveTo>
                    <a:pt x="1921457" y="203200"/>
                  </a:moveTo>
                  <a:lnTo>
                    <a:pt x="1934786" y="215381"/>
                  </a:lnTo>
                  <a:lnTo>
                    <a:pt x="1935972" y="215900"/>
                  </a:lnTo>
                  <a:lnTo>
                    <a:pt x="1921457" y="203200"/>
                  </a:lnTo>
                  <a:close/>
                </a:path>
                <a:path w="2004694" h="2527300">
                  <a:moveTo>
                    <a:pt x="1941007" y="203200"/>
                  </a:moveTo>
                  <a:lnTo>
                    <a:pt x="1921457" y="203200"/>
                  </a:lnTo>
                  <a:lnTo>
                    <a:pt x="1935972" y="215900"/>
                  </a:lnTo>
                  <a:lnTo>
                    <a:pt x="1941007" y="203200"/>
                  </a:lnTo>
                  <a:close/>
                </a:path>
                <a:path w="2004694" h="2527300">
                  <a:moveTo>
                    <a:pt x="1947133" y="101834"/>
                  </a:moveTo>
                  <a:lnTo>
                    <a:pt x="1910803" y="193463"/>
                  </a:lnTo>
                  <a:lnTo>
                    <a:pt x="1934786" y="215381"/>
                  </a:lnTo>
                  <a:lnTo>
                    <a:pt x="1921457" y="203200"/>
                  </a:lnTo>
                  <a:lnTo>
                    <a:pt x="1941007" y="203200"/>
                  </a:lnTo>
                  <a:lnTo>
                    <a:pt x="1976256" y="114300"/>
                  </a:lnTo>
                  <a:lnTo>
                    <a:pt x="1961741" y="107950"/>
                  </a:lnTo>
                  <a:lnTo>
                    <a:pt x="1947133" y="101834"/>
                  </a:lnTo>
                  <a:close/>
                </a:path>
                <a:path w="2004694" h="2527300">
                  <a:moveTo>
                    <a:pt x="1910803" y="193463"/>
                  </a:moveTo>
                  <a:lnTo>
                    <a:pt x="1906942" y="203200"/>
                  </a:lnTo>
                  <a:lnTo>
                    <a:pt x="1934786" y="215381"/>
                  </a:lnTo>
                  <a:lnTo>
                    <a:pt x="1910803" y="193463"/>
                  </a:lnTo>
                  <a:close/>
                </a:path>
                <a:path w="2004694" h="2527300">
                  <a:moveTo>
                    <a:pt x="1975657" y="113776"/>
                  </a:moveTo>
                  <a:lnTo>
                    <a:pt x="1976256" y="114300"/>
                  </a:lnTo>
                  <a:lnTo>
                    <a:pt x="1976908" y="114300"/>
                  </a:lnTo>
                  <a:lnTo>
                    <a:pt x="1975657" y="113776"/>
                  </a:lnTo>
                  <a:close/>
                </a:path>
                <a:path w="2004694" h="2527300">
                  <a:moveTo>
                    <a:pt x="1961741" y="101600"/>
                  </a:moveTo>
                  <a:lnTo>
                    <a:pt x="1975657" y="113776"/>
                  </a:lnTo>
                  <a:lnTo>
                    <a:pt x="1976908" y="114300"/>
                  </a:lnTo>
                  <a:lnTo>
                    <a:pt x="1961741" y="101600"/>
                  </a:lnTo>
                  <a:close/>
                </a:path>
                <a:path w="2004694" h="2527300">
                  <a:moveTo>
                    <a:pt x="1980328" y="101600"/>
                  </a:moveTo>
                  <a:lnTo>
                    <a:pt x="1961741" y="101600"/>
                  </a:lnTo>
                  <a:lnTo>
                    <a:pt x="1976908" y="114300"/>
                  </a:lnTo>
                  <a:lnTo>
                    <a:pt x="1980328" y="101600"/>
                  </a:lnTo>
                  <a:close/>
                </a:path>
                <a:path w="2004694" h="2527300">
                  <a:moveTo>
                    <a:pt x="1961741" y="101600"/>
                  </a:moveTo>
                  <a:lnTo>
                    <a:pt x="1947225" y="101600"/>
                  </a:lnTo>
                  <a:lnTo>
                    <a:pt x="1961741" y="107950"/>
                  </a:lnTo>
                  <a:lnTo>
                    <a:pt x="1975657" y="113776"/>
                  </a:lnTo>
                  <a:lnTo>
                    <a:pt x="1961741" y="101600"/>
                  </a:lnTo>
                  <a:close/>
                </a:path>
                <a:path w="2004694" h="2527300">
                  <a:moveTo>
                    <a:pt x="1947225" y="101600"/>
                  </a:moveTo>
                  <a:lnTo>
                    <a:pt x="1947133" y="101834"/>
                  </a:lnTo>
                  <a:lnTo>
                    <a:pt x="1961741" y="107950"/>
                  </a:lnTo>
                  <a:lnTo>
                    <a:pt x="1947225" y="101600"/>
                  </a:lnTo>
                  <a:close/>
                </a:path>
                <a:path w="2004694" h="2527300">
                  <a:moveTo>
                    <a:pt x="1973938" y="0"/>
                  </a:moveTo>
                  <a:lnTo>
                    <a:pt x="1946573" y="101600"/>
                  </a:lnTo>
                  <a:lnTo>
                    <a:pt x="1947133" y="101834"/>
                  </a:lnTo>
                  <a:lnTo>
                    <a:pt x="1947225" y="101600"/>
                  </a:lnTo>
                  <a:lnTo>
                    <a:pt x="1980328" y="101600"/>
                  </a:lnTo>
                  <a:lnTo>
                    <a:pt x="2004272" y="12700"/>
                  </a:lnTo>
                  <a:lnTo>
                    <a:pt x="1973938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608764" y="7548371"/>
              <a:ext cx="716280" cy="410209"/>
            </a:xfrm>
            <a:custGeom>
              <a:avLst/>
              <a:gdLst/>
              <a:ahLst/>
              <a:cxnLst/>
              <a:rect l="l" t="t" r="r" b="b"/>
              <a:pathLst>
                <a:path w="716280" h="410209">
                  <a:moveTo>
                    <a:pt x="716061" y="0"/>
                  </a:moveTo>
                  <a:lnTo>
                    <a:pt x="615642" y="7470"/>
                  </a:lnTo>
                  <a:lnTo>
                    <a:pt x="511838" y="13950"/>
                  </a:lnTo>
                  <a:lnTo>
                    <a:pt x="408034" y="7388"/>
                  </a:lnTo>
                  <a:lnTo>
                    <a:pt x="304354" y="2228"/>
                  </a:lnTo>
                  <a:lnTo>
                    <a:pt x="202118" y="743"/>
                  </a:lnTo>
                  <a:lnTo>
                    <a:pt x="165591" y="82465"/>
                  </a:lnTo>
                  <a:lnTo>
                    <a:pt x="121056" y="162743"/>
                  </a:lnTo>
                  <a:lnTo>
                    <a:pt x="59187" y="230680"/>
                  </a:lnTo>
                  <a:lnTo>
                    <a:pt x="0" y="295150"/>
                  </a:lnTo>
                  <a:lnTo>
                    <a:pt x="100171" y="351860"/>
                  </a:lnTo>
                  <a:lnTo>
                    <a:pt x="200797" y="409685"/>
                  </a:lnTo>
                  <a:lnTo>
                    <a:pt x="307284" y="385911"/>
                  </a:lnTo>
                  <a:lnTo>
                    <a:pt x="412698" y="356111"/>
                  </a:lnTo>
                  <a:lnTo>
                    <a:pt x="519185" y="332132"/>
                  </a:lnTo>
                  <a:lnTo>
                    <a:pt x="578042" y="255032"/>
                  </a:lnTo>
                  <a:lnTo>
                    <a:pt x="679658" y="87625"/>
                  </a:lnTo>
                  <a:lnTo>
                    <a:pt x="7160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6583831" y="7530813"/>
              <a:ext cx="765810" cy="444500"/>
            </a:xfrm>
            <a:custGeom>
              <a:avLst/>
              <a:gdLst/>
              <a:ahLst/>
              <a:cxnLst/>
              <a:rect l="l" t="t" r="r" b="b"/>
              <a:pathLst>
                <a:path w="765809" h="444500">
                  <a:moveTo>
                    <a:pt x="225730" y="427243"/>
                  </a:moveTo>
                  <a:lnTo>
                    <a:pt x="217905" y="440861"/>
                  </a:lnTo>
                  <a:lnTo>
                    <a:pt x="223196" y="443901"/>
                  </a:lnTo>
                  <a:lnTo>
                    <a:pt x="229152" y="442572"/>
                  </a:lnTo>
                  <a:lnTo>
                    <a:pt x="225730" y="427243"/>
                  </a:lnTo>
                  <a:close/>
                </a:path>
                <a:path w="765809" h="444500">
                  <a:moveTo>
                    <a:pt x="328367" y="388235"/>
                  </a:moveTo>
                  <a:lnTo>
                    <a:pt x="228264" y="410584"/>
                  </a:lnTo>
                  <a:lnTo>
                    <a:pt x="233556" y="413625"/>
                  </a:lnTo>
                  <a:lnTo>
                    <a:pt x="225730" y="427243"/>
                  </a:lnTo>
                  <a:lnTo>
                    <a:pt x="229152" y="442572"/>
                  </a:lnTo>
                  <a:lnTo>
                    <a:pt x="335639" y="418798"/>
                  </a:lnTo>
                  <a:lnTo>
                    <a:pt x="332217" y="403469"/>
                  </a:lnTo>
                  <a:lnTo>
                    <a:pt x="327945" y="388355"/>
                  </a:lnTo>
                  <a:lnTo>
                    <a:pt x="328367" y="388235"/>
                  </a:lnTo>
                  <a:close/>
                </a:path>
                <a:path w="765809" h="444500">
                  <a:moveTo>
                    <a:pt x="132930" y="355800"/>
                  </a:moveTo>
                  <a:lnTo>
                    <a:pt x="125104" y="369419"/>
                  </a:lnTo>
                  <a:lnTo>
                    <a:pt x="117366" y="383086"/>
                  </a:lnTo>
                  <a:lnTo>
                    <a:pt x="217905" y="440861"/>
                  </a:lnTo>
                  <a:lnTo>
                    <a:pt x="225730" y="427243"/>
                  </a:lnTo>
                  <a:lnTo>
                    <a:pt x="222308" y="411914"/>
                  </a:lnTo>
                  <a:lnTo>
                    <a:pt x="228264" y="410584"/>
                  </a:lnTo>
                  <a:lnTo>
                    <a:pt x="132930" y="355800"/>
                  </a:lnTo>
                  <a:close/>
                </a:path>
                <a:path w="765809" h="444500">
                  <a:moveTo>
                    <a:pt x="228264" y="410584"/>
                  </a:moveTo>
                  <a:lnTo>
                    <a:pt x="222308" y="411914"/>
                  </a:lnTo>
                  <a:lnTo>
                    <a:pt x="225730" y="427243"/>
                  </a:lnTo>
                  <a:lnTo>
                    <a:pt x="233556" y="413625"/>
                  </a:lnTo>
                  <a:lnTo>
                    <a:pt x="228264" y="410584"/>
                  </a:lnTo>
                  <a:close/>
                </a:path>
                <a:path w="765809" h="444500">
                  <a:moveTo>
                    <a:pt x="332217" y="403469"/>
                  </a:moveTo>
                  <a:lnTo>
                    <a:pt x="335639" y="418798"/>
                  </a:lnTo>
                  <a:lnTo>
                    <a:pt x="336490" y="418583"/>
                  </a:lnTo>
                  <a:lnTo>
                    <a:pt x="332217" y="403469"/>
                  </a:lnTo>
                  <a:close/>
                </a:path>
                <a:path w="765809" h="444500">
                  <a:moveTo>
                    <a:pt x="440889" y="388140"/>
                  </a:moveTo>
                  <a:lnTo>
                    <a:pt x="328795" y="388140"/>
                  </a:lnTo>
                  <a:lnTo>
                    <a:pt x="332217" y="403469"/>
                  </a:lnTo>
                  <a:lnTo>
                    <a:pt x="336490" y="418583"/>
                  </a:lnTo>
                  <a:lnTo>
                    <a:pt x="441165" y="388992"/>
                  </a:lnTo>
                  <a:lnTo>
                    <a:pt x="440889" y="388140"/>
                  </a:lnTo>
                  <a:close/>
                </a:path>
                <a:path w="765809" h="444500">
                  <a:moveTo>
                    <a:pt x="332217" y="403469"/>
                  </a:moveTo>
                  <a:close/>
                </a:path>
                <a:path w="765809" h="444500">
                  <a:moveTo>
                    <a:pt x="328795" y="388140"/>
                  </a:moveTo>
                  <a:lnTo>
                    <a:pt x="327945" y="388355"/>
                  </a:lnTo>
                  <a:lnTo>
                    <a:pt x="332217" y="403469"/>
                  </a:lnTo>
                  <a:lnTo>
                    <a:pt x="328795" y="388140"/>
                  </a:lnTo>
                  <a:close/>
                </a:path>
                <a:path w="765809" h="444500">
                  <a:moveTo>
                    <a:pt x="437630" y="373669"/>
                  </a:moveTo>
                  <a:lnTo>
                    <a:pt x="441081" y="388992"/>
                  </a:lnTo>
                  <a:lnTo>
                    <a:pt x="441903" y="388783"/>
                  </a:lnTo>
                  <a:lnTo>
                    <a:pt x="437630" y="373669"/>
                  </a:lnTo>
                  <a:close/>
                </a:path>
                <a:path w="765809" h="444500">
                  <a:moveTo>
                    <a:pt x="441495" y="388899"/>
                  </a:moveTo>
                  <a:lnTo>
                    <a:pt x="441081" y="388992"/>
                  </a:lnTo>
                  <a:lnTo>
                    <a:pt x="441495" y="388899"/>
                  </a:lnTo>
                  <a:close/>
                </a:path>
                <a:path w="765809" h="444500">
                  <a:moveTo>
                    <a:pt x="535097" y="335621"/>
                  </a:moveTo>
                  <a:lnTo>
                    <a:pt x="434180" y="358347"/>
                  </a:lnTo>
                  <a:lnTo>
                    <a:pt x="437631" y="373669"/>
                  </a:lnTo>
                  <a:lnTo>
                    <a:pt x="441903" y="388783"/>
                  </a:lnTo>
                  <a:lnTo>
                    <a:pt x="441495" y="388899"/>
                  </a:lnTo>
                  <a:lnTo>
                    <a:pt x="547568" y="365012"/>
                  </a:lnTo>
                  <a:lnTo>
                    <a:pt x="544118" y="349689"/>
                  </a:lnTo>
                  <a:lnTo>
                    <a:pt x="531633" y="340159"/>
                  </a:lnTo>
                  <a:lnTo>
                    <a:pt x="535097" y="335621"/>
                  </a:lnTo>
                  <a:close/>
                </a:path>
                <a:path w="765809" h="444500">
                  <a:moveTo>
                    <a:pt x="433358" y="358555"/>
                  </a:moveTo>
                  <a:lnTo>
                    <a:pt x="328367" y="388235"/>
                  </a:lnTo>
                  <a:lnTo>
                    <a:pt x="328795" y="388140"/>
                  </a:lnTo>
                  <a:lnTo>
                    <a:pt x="440889" y="388140"/>
                  </a:lnTo>
                  <a:lnTo>
                    <a:pt x="437630" y="373669"/>
                  </a:lnTo>
                  <a:lnTo>
                    <a:pt x="433358" y="358555"/>
                  </a:lnTo>
                  <a:close/>
                </a:path>
                <a:path w="765809" h="444500">
                  <a:moveTo>
                    <a:pt x="117323" y="383062"/>
                  </a:moveTo>
                  <a:close/>
                </a:path>
                <a:path w="765809" h="444500">
                  <a:moveTo>
                    <a:pt x="125104" y="369419"/>
                  </a:moveTo>
                  <a:lnTo>
                    <a:pt x="117279" y="383036"/>
                  </a:lnTo>
                  <a:lnTo>
                    <a:pt x="125104" y="369419"/>
                  </a:lnTo>
                  <a:close/>
                </a:path>
                <a:path w="765809" h="444500">
                  <a:moveTo>
                    <a:pt x="24932" y="312707"/>
                  </a:moveTo>
                  <a:lnTo>
                    <a:pt x="17194" y="326375"/>
                  </a:lnTo>
                  <a:lnTo>
                    <a:pt x="117323" y="383062"/>
                  </a:lnTo>
                  <a:lnTo>
                    <a:pt x="125105" y="369416"/>
                  </a:lnTo>
                  <a:lnTo>
                    <a:pt x="132842" y="355750"/>
                  </a:lnTo>
                  <a:lnTo>
                    <a:pt x="75575" y="323329"/>
                  </a:lnTo>
                  <a:lnTo>
                    <a:pt x="36502" y="323329"/>
                  </a:lnTo>
                  <a:lnTo>
                    <a:pt x="24932" y="312707"/>
                  </a:lnTo>
                  <a:close/>
                </a:path>
                <a:path w="765809" h="444500">
                  <a:moveTo>
                    <a:pt x="437630" y="373669"/>
                  </a:moveTo>
                  <a:close/>
                </a:path>
                <a:path w="765809" h="444500">
                  <a:moveTo>
                    <a:pt x="434180" y="358347"/>
                  </a:moveTo>
                  <a:lnTo>
                    <a:pt x="433358" y="358555"/>
                  </a:lnTo>
                  <a:lnTo>
                    <a:pt x="437630" y="373669"/>
                  </a:lnTo>
                  <a:lnTo>
                    <a:pt x="434180" y="358347"/>
                  </a:lnTo>
                  <a:close/>
                </a:path>
                <a:path w="765809" h="444500">
                  <a:moveTo>
                    <a:pt x="132842" y="355750"/>
                  </a:moveTo>
                  <a:lnTo>
                    <a:pt x="125105" y="369416"/>
                  </a:lnTo>
                  <a:lnTo>
                    <a:pt x="132930" y="355800"/>
                  </a:lnTo>
                  <a:close/>
                </a:path>
                <a:path w="765809" h="444500">
                  <a:moveTo>
                    <a:pt x="544118" y="349689"/>
                  </a:moveTo>
                  <a:lnTo>
                    <a:pt x="547568" y="365012"/>
                  </a:lnTo>
                  <a:lnTo>
                    <a:pt x="553138" y="363758"/>
                  </a:lnTo>
                  <a:lnTo>
                    <a:pt x="556602" y="359220"/>
                  </a:lnTo>
                  <a:lnTo>
                    <a:pt x="544118" y="349689"/>
                  </a:lnTo>
                  <a:close/>
                </a:path>
                <a:path w="765809" h="444500">
                  <a:moveTo>
                    <a:pt x="575574" y="334367"/>
                  </a:moveTo>
                  <a:lnTo>
                    <a:pt x="540667" y="334367"/>
                  </a:lnTo>
                  <a:lnTo>
                    <a:pt x="544118" y="349689"/>
                  </a:lnTo>
                  <a:lnTo>
                    <a:pt x="556602" y="359220"/>
                  </a:lnTo>
                  <a:lnTo>
                    <a:pt x="575574" y="334367"/>
                  </a:lnTo>
                  <a:close/>
                </a:path>
                <a:path w="765809" h="444500">
                  <a:moveTo>
                    <a:pt x="544118" y="349689"/>
                  </a:moveTo>
                  <a:close/>
                </a:path>
                <a:path w="765809" h="444500">
                  <a:moveTo>
                    <a:pt x="540667" y="334367"/>
                  </a:moveTo>
                  <a:lnTo>
                    <a:pt x="535097" y="335621"/>
                  </a:lnTo>
                  <a:lnTo>
                    <a:pt x="531633" y="340159"/>
                  </a:lnTo>
                  <a:lnTo>
                    <a:pt x="544118" y="349689"/>
                  </a:lnTo>
                  <a:lnTo>
                    <a:pt x="540667" y="334367"/>
                  </a:lnTo>
                  <a:close/>
                </a:path>
                <a:path w="765809" h="444500">
                  <a:moveTo>
                    <a:pt x="589983" y="263723"/>
                  </a:moveTo>
                  <a:lnTo>
                    <a:pt x="535097" y="335621"/>
                  </a:lnTo>
                  <a:lnTo>
                    <a:pt x="540667" y="334367"/>
                  </a:lnTo>
                  <a:lnTo>
                    <a:pt x="575574" y="334367"/>
                  </a:lnTo>
                  <a:lnTo>
                    <a:pt x="615459" y="282120"/>
                  </a:lnTo>
                  <a:lnTo>
                    <a:pt x="602974" y="272589"/>
                  </a:lnTo>
                  <a:lnTo>
                    <a:pt x="589550" y="264436"/>
                  </a:lnTo>
                  <a:lnTo>
                    <a:pt x="589983" y="263723"/>
                  </a:lnTo>
                  <a:close/>
                </a:path>
                <a:path w="765809" h="444500">
                  <a:moveTo>
                    <a:pt x="13362" y="302086"/>
                  </a:moveTo>
                  <a:lnTo>
                    <a:pt x="0" y="316641"/>
                  </a:lnTo>
                  <a:lnTo>
                    <a:pt x="17194" y="326375"/>
                  </a:lnTo>
                  <a:lnTo>
                    <a:pt x="24932" y="312707"/>
                  </a:lnTo>
                  <a:lnTo>
                    <a:pt x="13362" y="302086"/>
                  </a:lnTo>
                  <a:close/>
                </a:path>
                <a:path w="765809" h="444500">
                  <a:moveTo>
                    <a:pt x="32670" y="299039"/>
                  </a:moveTo>
                  <a:lnTo>
                    <a:pt x="24932" y="312707"/>
                  </a:lnTo>
                  <a:lnTo>
                    <a:pt x="36502" y="323329"/>
                  </a:lnTo>
                  <a:lnTo>
                    <a:pt x="49865" y="308774"/>
                  </a:lnTo>
                  <a:lnTo>
                    <a:pt x="32670" y="299039"/>
                  </a:lnTo>
                  <a:close/>
                </a:path>
                <a:path w="765809" h="444500">
                  <a:moveTo>
                    <a:pt x="49865" y="308774"/>
                  </a:moveTo>
                  <a:lnTo>
                    <a:pt x="36502" y="323329"/>
                  </a:lnTo>
                  <a:lnTo>
                    <a:pt x="75575" y="323329"/>
                  </a:lnTo>
                  <a:lnTo>
                    <a:pt x="49865" y="308774"/>
                  </a:lnTo>
                  <a:close/>
                </a:path>
                <a:path w="765809" h="444500">
                  <a:moveTo>
                    <a:pt x="72530" y="237636"/>
                  </a:moveTo>
                  <a:lnTo>
                    <a:pt x="13362" y="302086"/>
                  </a:lnTo>
                  <a:lnTo>
                    <a:pt x="24932" y="312707"/>
                  </a:lnTo>
                  <a:lnTo>
                    <a:pt x="32670" y="299039"/>
                  </a:lnTo>
                  <a:lnTo>
                    <a:pt x="58802" y="299039"/>
                  </a:lnTo>
                  <a:lnTo>
                    <a:pt x="95689" y="258859"/>
                  </a:lnTo>
                  <a:lnTo>
                    <a:pt x="84119" y="248238"/>
                  </a:lnTo>
                  <a:lnTo>
                    <a:pt x="72507" y="237662"/>
                  </a:lnTo>
                  <a:close/>
                </a:path>
                <a:path w="765809" h="444500">
                  <a:moveTo>
                    <a:pt x="58802" y="299039"/>
                  </a:moveTo>
                  <a:lnTo>
                    <a:pt x="32670" y="299039"/>
                  </a:lnTo>
                  <a:lnTo>
                    <a:pt x="49865" y="308774"/>
                  </a:lnTo>
                  <a:lnTo>
                    <a:pt x="58802" y="299039"/>
                  </a:lnTo>
                  <a:close/>
                </a:path>
                <a:path w="765809" h="444500">
                  <a:moveTo>
                    <a:pt x="602974" y="272589"/>
                  </a:moveTo>
                  <a:lnTo>
                    <a:pt x="615459" y="282120"/>
                  </a:lnTo>
                  <a:lnTo>
                    <a:pt x="615965" y="281456"/>
                  </a:lnTo>
                  <a:lnTo>
                    <a:pt x="616399" y="280742"/>
                  </a:lnTo>
                  <a:lnTo>
                    <a:pt x="602974" y="272589"/>
                  </a:lnTo>
                  <a:close/>
                </a:path>
                <a:path w="765809" h="444500">
                  <a:moveTo>
                    <a:pt x="621350" y="272589"/>
                  </a:moveTo>
                  <a:lnTo>
                    <a:pt x="602974" y="272589"/>
                  </a:lnTo>
                  <a:lnTo>
                    <a:pt x="616399" y="280742"/>
                  </a:lnTo>
                  <a:lnTo>
                    <a:pt x="621350" y="272589"/>
                  </a:lnTo>
                  <a:close/>
                </a:path>
                <a:path w="765809" h="444500">
                  <a:moveTo>
                    <a:pt x="627138" y="263059"/>
                  </a:moveTo>
                  <a:lnTo>
                    <a:pt x="590490" y="263059"/>
                  </a:lnTo>
                  <a:lnTo>
                    <a:pt x="602974" y="272589"/>
                  </a:lnTo>
                  <a:lnTo>
                    <a:pt x="621350" y="272589"/>
                  </a:lnTo>
                  <a:lnTo>
                    <a:pt x="627138" y="263059"/>
                  </a:lnTo>
                  <a:close/>
                </a:path>
                <a:path w="765809" h="444500">
                  <a:moveTo>
                    <a:pt x="590490" y="263059"/>
                  </a:moveTo>
                  <a:lnTo>
                    <a:pt x="589983" y="263723"/>
                  </a:lnTo>
                  <a:lnTo>
                    <a:pt x="589550" y="264436"/>
                  </a:lnTo>
                  <a:lnTo>
                    <a:pt x="602974" y="272589"/>
                  </a:lnTo>
                  <a:lnTo>
                    <a:pt x="590490" y="263059"/>
                  </a:lnTo>
                  <a:close/>
                </a:path>
                <a:path w="765809" h="444500">
                  <a:moveTo>
                    <a:pt x="640354" y="180780"/>
                  </a:moveTo>
                  <a:lnTo>
                    <a:pt x="589983" y="263723"/>
                  </a:lnTo>
                  <a:lnTo>
                    <a:pt x="590490" y="263059"/>
                  </a:lnTo>
                  <a:lnTo>
                    <a:pt x="627138" y="263059"/>
                  </a:lnTo>
                  <a:lnTo>
                    <a:pt x="667197" y="197074"/>
                  </a:lnTo>
                  <a:lnTo>
                    <a:pt x="640354" y="180780"/>
                  </a:lnTo>
                  <a:close/>
                </a:path>
                <a:path w="765809" h="444500">
                  <a:moveTo>
                    <a:pt x="84120" y="248238"/>
                  </a:moveTo>
                  <a:lnTo>
                    <a:pt x="95689" y="258859"/>
                  </a:lnTo>
                  <a:lnTo>
                    <a:pt x="84120" y="248238"/>
                  </a:lnTo>
                  <a:close/>
                </a:path>
                <a:path w="765809" h="444500">
                  <a:moveTo>
                    <a:pt x="115036" y="237616"/>
                  </a:moveTo>
                  <a:lnTo>
                    <a:pt x="72549" y="237616"/>
                  </a:lnTo>
                  <a:lnTo>
                    <a:pt x="84120" y="248238"/>
                  </a:lnTo>
                  <a:lnTo>
                    <a:pt x="95732" y="258813"/>
                  </a:lnTo>
                  <a:lnTo>
                    <a:pt x="115036" y="237616"/>
                  </a:lnTo>
                  <a:close/>
                </a:path>
                <a:path w="765809" h="444500">
                  <a:moveTo>
                    <a:pt x="72549" y="237616"/>
                  </a:moveTo>
                  <a:lnTo>
                    <a:pt x="84120" y="248238"/>
                  </a:lnTo>
                  <a:lnTo>
                    <a:pt x="72549" y="237616"/>
                  </a:lnTo>
                  <a:close/>
                </a:path>
                <a:path w="765809" h="444500">
                  <a:moveTo>
                    <a:pt x="133143" y="171080"/>
                  </a:moveTo>
                  <a:lnTo>
                    <a:pt x="72530" y="237636"/>
                  </a:lnTo>
                  <a:lnTo>
                    <a:pt x="115036" y="237616"/>
                  </a:lnTo>
                  <a:lnTo>
                    <a:pt x="157602" y="190876"/>
                  </a:lnTo>
                  <a:lnTo>
                    <a:pt x="145989" y="180301"/>
                  </a:lnTo>
                  <a:lnTo>
                    <a:pt x="132255" y="172681"/>
                  </a:lnTo>
                  <a:lnTo>
                    <a:pt x="133143" y="171080"/>
                  </a:lnTo>
                  <a:close/>
                </a:path>
                <a:path w="765809" h="444500">
                  <a:moveTo>
                    <a:pt x="677100" y="180774"/>
                  </a:moveTo>
                  <a:lnTo>
                    <a:pt x="640358" y="180774"/>
                  </a:lnTo>
                  <a:lnTo>
                    <a:pt x="667210" y="197074"/>
                  </a:lnTo>
                  <a:lnTo>
                    <a:pt x="677100" y="180774"/>
                  </a:lnTo>
                  <a:close/>
                </a:path>
                <a:path w="765809" h="444500">
                  <a:moveTo>
                    <a:pt x="145989" y="180301"/>
                  </a:moveTo>
                  <a:lnTo>
                    <a:pt x="157602" y="190876"/>
                  </a:lnTo>
                  <a:lnTo>
                    <a:pt x="158835" y="189522"/>
                  </a:lnTo>
                  <a:lnTo>
                    <a:pt x="159724" y="187920"/>
                  </a:lnTo>
                  <a:lnTo>
                    <a:pt x="145989" y="180301"/>
                  </a:lnTo>
                  <a:close/>
                </a:path>
                <a:path w="765809" h="444500">
                  <a:moveTo>
                    <a:pt x="640358" y="180774"/>
                  </a:moveTo>
                  <a:lnTo>
                    <a:pt x="653770" y="188919"/>
                  </a:lnTo>
                  <a:lnTo>
                    <a:pt x="640358" y="180774"/>
                  </a:lnTo>
                  <a:close/>
                </a:path>
                <a:path w="765809" h="444500">
                  <a:moveTo>
                    <a:pt x="169817" y="169725"/>
                  </a:moveTo>
                  <a:lnTo>
                    <a:pt x="134377" y="169725"/>
                  </a:lnTo>
                  <a:lnTo>
                    <a:pt x="145989" y="180301"/>
                  </a:lnTo>
                  <a:lnTo>
                    <a:pt x="159724" y="187920"/>
                  </a:lnTo>
                  <a:lnTo>
                    <a:pt x="169817" y="169725"/>
                  </a:lnTo>
                  <a:close/>
                </a:path>
                <a:path w="765809" h="444500">
                  <a:moveTo>
                    <a:pt x="690544" y="98055"/>
                  </a:moveTo>
                  <a:lnTo>
                    <a:pt x="640354" y="180780"/>
                  </a:lnTo>
                  <a:lnTo>
                    <a:pt x="677100" y="180774"/>
                  </a:lnTo>
                  <a:lnTo>
                    <a:pt x="718019" y="113329"/>
                  </a:lnTo>
                  <a:lnTo>
                    <a:pt x="704591" y="105182"/>
                  </a:lnTo>
                  <a:lnTo>
                    <a:pt x="690086" y="99156"/>
                  </a:lnTo>
                  <a:lnTo>
                    <a:pt x="690544" y="98055"/>
                  </a:lnTo>
                  <a:close/>
                </a:path>
                <a:path w="765809" h="444500">
                  <a:moveTo>
                    <a:pt x="134377" y="169725"/>
                  </a:moveTo>
                  <a:lnTo>
                    <a:pt x="133143" y="171080"/>
                  </a:lnTo>
                  <a:lnTo>
                    <a:pt x="132255" y="172681"/>
                  </a:lnTo>
                  <a:lnTo>
                    <a:pt x="145989" y="180301"/>
                  </a:lnTo>
                  <a:lnTo>
                    <a:pt x="134377" y="169725"/>
                  </a:lnTo>
                  <a:close/>
                </a:path>
                <a:path w="765809" h="444500">
                  <a:moveTo>
                    <a:pt x="176460" y="92996"/>
                  </a:moveTo>
                  <a:lnTo>
                    <a:pt x="133143" y="171080"/>
                  </a:lnTo>
                  <a:lnTo>
                    <a:pt x="134377" y="169725"/>
                  </a:lnTo>
                  <a:lnTo>
                    <a:pt x="169817" y="169725"/>
                  </a:lnTo>
                  <a:lnTo>
                    <a:pt x="204258" y="107642"/>
                  </a:lnTo>
                  <a:lnTo>
                    <a:pt x="190523" y="100023"/>
                  </a:lnTo>
                  <a:lnTo>
                    <a:pt x="176184" y="93614"/>
                  </a:lnTo>
                  <a:lnTo>
                    <a:pt x="176460" y="92996"/>
                  </a:lnTo>
                  <a:close/>
                </a:path>
                <a:path w="765809" h="444500">
                  <a:moveTo>
                    <a:pt x="704591" y="105182"/>
                  </a:moveTo>
                  <a:lnTo>
                    <a:pt x="718019" y="113329"/>
                  </a:lnTo>
                  <a:lnTo>
                    <a:pt x="718638" y="112310"/>
                  </a:lnTo>
                  <a:lnTo>
                    <a:pt x="719095" y="111208"/>
                  </a:lnTo>
                  <a:lnTo>
                    <a:pt x="704591" y="105182"/>
                  </a:lnTo>
                  <a:close/>
                </a:path>
                <a:path w="765809" h="444500">
                  <a:moveTo>
                    <a:pt x="721599" y="105182"/>
                  </a:moveTo>
                  <a:lnTo>
                    <a:pt x="704591" y="105182"/>
                  </a:lnTo>
                  <a:lnTo>
                    <a:pt x="719095" y="111208"/>
                  </a:lnTo>
                  <a:lnTo>
                    <a:pt x="721599" y="105182"/>
                  </a:lnTo>
                  <a:close/>
                </a:path>
                <a:path w="765809" h="444500">
                  <a:moveTo>
                    <a:pt x="190523" y="100023"/>
                  </a:moveTo>
                  <a:lnTo>
                    <a:pt x="204258" y="107642"/>
                  </a:lnTo>
                  <a:lnTo>
                    <a:pt x="204586" y="107050"/>
                  </a:lnTo>
                  <a:lnTo>
                    <a:pt x="204862" y="106432"/>
                  </a:lnTo>
                  <a:lnTo>
                    <a:pt x="190523" y="100023"/>
                  </a:lnTo>
                  <a:close/>
                </a:path>
                <a:path w="765809" h="444500">
                  <a:moveTo>
                    <a:pt x="211133" y="92404"/>
                  </a:moveTo>
                  <a:lnTo>
                    <a:pt x="176789" y="92404"/>
                  </a:lnTo>
                  <a:lnTo>
                    <a:pt x="190523" y="100023"/>
                  </a:lnTo>
                  <a:lnTo>
                    <a:pt x="204862" y="106432"/>
                  </a:lnTo>
                  <a:lnTo>
                    <a:pt x="211133" y="92404"/>
                  </a:lnTo>
                  <a:close/>
                </a:path>
                <a:path w="765809" h="444500">
                  <a:moveTo>
                    <a:pt x="724983" y="97035"/>
                  </a:moveTo>
                  <a:lnTo>
                    <a:pt x="691163" y="97035"/>
                  </a:lnTo>
                  <a:lnTo>
                    <a:pt x="704591" y="105182"/>
                  </a:lnTo>
                  <a:lnTo>
                    <a:pt x="721599" y="105182"/>
                  </a:lnTo>
                  <a:lnTo>
                    <a:pt x="724983" y="97035"/>
                  </a:lnTo>
                  <a:close/>
                </a:path>
                <a:path w="765809" h="444500">
                  <a:moveTo>
                    <a:pt x="691163" y="97035"/>
                  </a:moveTo>
                  <a:lnTo>
                    <a:pt x="690544" y="98055"/>
                  </a:lnTo>
                  <a:lnTo>
                    <a:pt x="690086" y="99156"/>
                  </a:lnTo>
                  <a:lnTo>
                    <a:pt x="704591" y="105182"/>
                  </a:lnTo>
                  <a:lnTo>
                    <a:pt x="691163" y="97035"/>
                  </a:lnTo>
                  <a:close/>
                </a:path>
                <a:path w="765809" h="444500">
                  <a:moveTo>
                    <a:pt x="176789" y="92404"/>
                  </a:moveTo>
                  <a:lnTo>
                    <a:pt x="176460" y="92996"/>
                  </a:lnTo>
                  <a:lnTo>
                    <a:pt x="176184" y="93614"/>
                  </a:lnTo>
                  <a:lnTo>
                    <a:pt x="190523" y="100023"/>
                  </a:lnTo>
                  <a:lnTo>
                    <a:pt x="176789" y="92404"/>
                  </a:lnTo>
                  <a:close/>
                </a:path>
                <a:path w="765809" h="444500">
                  <a:moveTo>
                    <a:pt x="740994" y="17557"/>
                  </a:moveTo>
                  <a:lnTo>
                    <a:pt x="742159" y="33220"/>
                  </a:lnTo>
                  <a:lnTo>
                    <a:pt x="716692" y="35115"/>
                  </a:lnTo>
                  <a:lnTo>
                    <a:pt x="690544" y="98055"/>
                  </a:lnTo>
                  <a:lnTo>
                    <a:pt x="691163" y="97035"/>
                  </a:lnTo>
                  <a:lnTo>
                    <a:pt x="724983" y="97035"/>
                  </a:lnTo>
                  <a:lnTo>
                    <a:pt x="755499" y="23583"/>
                  </a:lnTo>
                  <a:lnTo>
                    <a:pt x="740994" y="17557"/>
                  </a:lnTo>
                  <a:close/>
                </a:path>
                <a:path w="765809" h="444500">
                  <a:moveTo>
                    <a:pt x="212712" y="11891"/>
                  </a:moveTo>
                  <a:lnTo>
                    <a:pt x="176460" y="92996"/>
                  </a:lnTo>
                  <a:lnTo>
                    <a:pt x="176789" y="92404"/>
                  </a:lnTo>
                  <a:lnTo>
                    <a:pt x="211133" y="92404"/>
                  </a:lnTo>
                  <a:lnTo>
                    <a:pt x="237168" y="34155"/>
                  </a:lnTo>
                  <a:lnTo>
                    <a:pt x="226823" y="34005"/>
                  </a:lnTo>
                  <a:lnTo>
                    <a:pt x="227051" y="18300"/>
                  </a:lnTo>
                  <a:lnTo>
                    <a:pt x="212712" y="11891"/>
                  </a:lnTo>
                  <a:close/>
                </a:path>
                <a:path w="765809" h="444500">
                  <a:moveTo>
                    <a:pt x="536771" y="31508"/>
                  </a:moveTo>
                  <a:lnTo>
                    <a:pt x="535792" y="47184"/>
                  </a:lnTo>
                  <a:lnTo>
                    <a:pt x="536764" y="47245"/>
                  </a:lnTo>
                  <a:lnTo>
                    <a:pt x="537749" y="47183"/>
                  </a:lnTo>
                  <a:lnTo>
                    <a:pt x="536771" y="31508"/>
                  </a:lnTo>
                  <a:close/>
                </a:path>
                <a:path w="765809" h="444500">
                  <a:moveTo>
                    <a:pt x="639504" y="9358"/>
                  </a:moveTo>
                  <a:lnTo>
                    <a:pt x="536777" y="15771"/>
                  </a:lnTo>
                  <a:lnTo>
                    <a:pt x="537750" y="15832"/>
                  </a:lnTo>
                  <a:lnTo>
                    <a:pt x="536771" y="31508"/>
                  </a:lnTo>
                  <a:lnTo>
                    <a:pt x="537761" y="47183"/>
                  </a:lnTo>
                  <a:lnTo>
                    <a:pt x="641553" y="40704"/>
                  </a:lnTo>
                  <a:lnTo>
                    <a:pt x="640575" y="25029"/>
                  </a:lnTo>
                  <a:lnTo>
                    <a:pt x="639571" y="11531"/>
                  </a:lnTo>
                  <a:lnTo>
                    <a:pt x="639504" y="9358"/>
                  </a:lnTo>
                  <a:close/>
                </a:path>
                <a:path w="765809" h="444500">
                  <a:moveTo>
                    <a:pt x="433957" y="9270"/>
                  </a:moveTo>
                  <a:lnTo>
                    <a:pt x="432962" y="25029"/>
                  </a:lnTo>
                  <a:lnTo>
                    <a:pt x="432186" y="40632"/>
                  </a:lnTo>
                  <a:lnTo>
                    <a:pt x="535780" y="47183"/>
                  </a:lnTo>
                  <a:lnTo>
                    <a:pt x="536771" y="31508"/>
                  </a:lnTo>
                  <a:lnTo>
                    <a:pt x="535792" y="15832"/>
                  </a:lnTo>
                  <a:lnTo>
                    <a:pt x="536777" y="15771"/>
                  </a:lnTo>
                  <a:lnTo>
                    <a:pt x="433957" y="9270"/>
                  </a:lnTo>
                  <a:close/>
                </a:path>
                <a:path w="765809" h="444500">
                  <a:moveTo>
                    <a:pt x="640575" y="25029"/>
                  </a:moveTo>
                  <a:lnTo>
                    <a:pt x="641553" y="40704"/>
                  </a:lnTo>
                  <a:lnTo>
                    <a:pt x="641740" y="40691"/>
                  </a:lnTo>
                  <a:lnTo>
                    <a:pt x="640575" y="25029"/>
                  </a:lnTo>
                  <a:close/>
                </a:path>
                <a:path w="765809" h="444500">
                  <a:moveTo>
                    <a:pt x="740384" y="9352"/>
                  </a:moveTo>
                  <a:lnTo>
                    <a:pt x="639596" y="9352"/>
                  </a:lnTo>
                  <a:lnTo>
                    <a:pt x="640575" y="25029"/>
                  </a:lnTo>
                  <a:lnTo>
                    <a:pt x="641740" y="40691"/>
                  </a:lnTo>
                  <a:lnTo>
                    <a:pt x="716692" y="35115"/>
                  </a:lnTo>
                  <a:lnTo>
                    <a:pt x="726490" y="11531"/>
                  </a:lnTo>
                  <a:lnTo>
                    <a:pt x="740546" y="11531"/>
                  </a:lnTo>
                  <a:lnTo>
                    <a:pt x="740384" y="9352"/>
                  </a:lnTo>
                  <a:close/>
                </a:path>
                <a:path w="765809" h="444500">
                  <a:moveTo>
                    <a:pt x="432082" y="40627"/>
                  </a:moveTo>
                  <a:close/>
                </a:path>
                <a:path w="765809" h="444500">
                  <a:moveTo>
                    <a:pt x="432967" y="24946"/>
                  </a:moveTo>
                  <a:lnTo>
                    <a:pt x="431976" y="40620"/>
                  </a:lnTo>
                  <a:lnTo>
                    <a:pt x="432187" y="40620"/>
                  </a:lnTo>
                  <a:lnTo>
                    <a:pt x="432967" y="24946"/>
                  </a:lnTo>
                  <a:close/>
                </a:path>
                <a:path w="765809" h="444500">
                  <a:moveTo>
                    <a:pt x="330067" y="4099"/>
                  </a:moveTo>
                  <a:lnTo>
                    <a:pt x="329286" y="19786"/>
                  </a:lnTo>
                  <a:lnTo>
                    <a:pt x="329058" y="35491"/>
                  </a:lnTo>
                  <a:lnTo>
                    <a:pt x="328863" y="35491"/>
                  </a:lnTo>
                  <a:lnTo>
                    <a:pt x="432082" y="40627"/>
                  </a:lnTo>
                  <a:lnTo>
                    <a:pt x="432300" y="35491"/>
                  </a:lnTo>
                  <a:lnTo>
                    <a:pt x="328782" y="35487"/>
                  </a:lnTo>
                  <a:lnTo>
                    <a:pt x="432300" y="35487"/>
                  </a:lnTo>
                  <a:lnTo>
                    <a:pt x="432961" y="25029"/>
                  </a:lnTo>
                  <a:lnTo>
                    <a:pt x="433747" y="9259"/>
                  </a:lnTo>
                  <a:lnTo>
                    <a:pt x="330067" y="4099"/>
                  </a:lnTo>
                  <a:close/>
                </a:path>
                <a:path w="765809" h="444500">
                  <a:moveTo>
                    <a:pt x="329286" y="19786"/>
                  </a:moveTo>
                  <a:lnTo>
                    <a:pt x="328506" y="35473"/>
                  </a:lnTo>
                  <a:lnTo>
                    <a:pt x="329058" y="35491"/>
                  </a:lnTo>
                  <a:lnTo>
                    <a:pt x="329286" y="19786"/>
                  </a:lnTo>
                  <a:close/>
                </a:path>
                <a:path w="765809" h="444500">
                  <a:moveTo>
                    <a:pt x="227279" y="2596"/>
                  </a:moveTo>
                  <a:lnTo>
                    <a:pt x="227051" y="18300"/>
                  </a:lnTo>
                  <a:lnTo>
                    <a:pt x="241390" y="24710"/>
                  </a:lnTo>
                  <a:lnTo>
                    <a:pt x="237168" y="34155"/>
                  </a:lnTo>
                  <a:lnTo>
                    <a:pt x="328782" y="35487"/>
                  </a:lnTo>
                  <a:lnTo>
                    <a:pt x="328506" y="35473"/>
                  </a:lnTo>
                  <a:lnTo>
                    <a:pt x="329286" y="19786"/>
                  </a:lnTo>
                  <a:lnTo>
                    <a:pt x="329515" y="4082"/>
                  </a:lnTo>
                  <a:lnTo>
                    <a:pt x="227279" y="2596"/>
                  </a:lnTo>
                  <a:close/>
                </a:path>
                <a:path w="765809" h="444500">
                  <a:moveTo>
                    <a:pt x="726490" y="11531"/>
                  </a:moveTo>
                  <a:lnTo>
                    <a:pt x="716692" y="35115"/>
                  </a:lnTo>
                  <a:lnTo>
                    <a:pt x="742159" y="33220"/>
                  </a:lnTo>
                  <a:lnTo>
                    <a:pt x="740994" y="17557"/>
                  </a:lnTo>
                  <a:lnTo>
                    <a:pt x="726490" y="11531"/>
                  </a:lnTo>
                  <a:close/>
                </a:path>
                <a:path w="765809" h="444500">
                  <a:moveTo>
                    <a:pt x="227051" y="18300"/>
                  </a:moveTo>
                  <a:lnTo>
                    <a:pt x="226823" y="34005"/>
                  </a:lnTo>
                  <a:lnTo>
                    <a:pt x="237168" y="34155"/>
                  </a:lnTo>
                  <a:lnTo>
                    <a:pt x="241390" y="24710"/>
                  </a:lnTo>
                  <a:lnTo>
                    <a:pt x="227051" y="18300"/>
                  </a:lnTo>
                  <a:close/>
                </a:path>
                <a:path w="765809" h="444500">
                  <a:moveTo>
                    <a:pt x="536777" y="15771"/>
                  </a:moveTo>
                  <a:lnTo>
                    <a:pt x="535792" y="15832"/>
                  </a:lnTo>
                  <a:lnTo>
                    <a:pt x="536771" y="31508"/>
                  </a:lnTo>
                  <a:lnTo>
                    <a:pt x="537750" y="15832"/>
                  </a:lnTo>
                  <a:lnTo>
                    <a:pt x="536777" y="15771"/>
                  </a:lnTo>
                  <a:close/>
                </a:path>
                <a:path w="765809" h="444500">
                  <a:moveTo>
                    <a:pt x="639596" y="9352"/>
                  </a:moveTo>
                  <a:lnTo>
                    <a:pt x="639410" y="9365"/>
                  </a:lnTo>
                  <a:lnTo>
                    <a:pt x="640575" y="25029"/>
                  </a:lnTo>
                  <a:lnTo>
                    <a:pt x="639596" y="9352"/>
                  </a:lnTo>
                  <a:close/>
                </a:path>
                <a:path w="765809" h="444500">
                  <a:moveTo>
                    <a:pt x="433747" y="9259"/>
                  </a:moveTo>
                  <a:lnTo>
                    <a:pt x="432967" y="24945"/>
                  </a:lnTo>
                  <a:lnTo>
                    <a:pt x="433957" y="9270"/>
                  </a:lnTo>
                  <a:lnTo>
                    <a:pt x="433747" y="9259"/>
                  </a:lnTo>
                  <a:close/>
                </a:path>
                <a:path w="765809" h="444500">
                  <a:moveTo>
                    <a:pt x="765296" y="0"/>
                  </a:moveTo>
                  <a:lnTo>
                    <a:pt x="739829" y="1894"/>
                  </a:lnTo>
                  <a:lnTo>
                    <a:pt x="740994" y="17557"/>
                  </a:lnTo>
                  <a:lnTo>
                    <a:pt x="755499" y="23583"/>
                  </a:lnTo>
                  <a:lnTo>
                    <a:pt x="765296" y="0"/>
                  </a:lnTo>
                  <a:close/>
                </a:path>
                <a:path w="765809" h="444500">
                  <a:moveTo>
                    <a:pt x="329515" y="4082"/>
                  </a:moveTo>
                  <a:lnTo>
                    <a:pt x="329286" y="19786"/>
                  </a:lnTo>
                  <a:lnTo>
                    <a:pt x="330067" y="4099"/>
                  </a:lnTo>
                  <a:lnTo>
                    <a:pt x="329515" y="4082"/>
                  </a:lnTo>
                  <a:close/>
                </a:path>
                <a:path w="765809" h="444500">
                  <a:moveTo>
                    <a:pt x="227051" y="18300"/>
                  </a:moveTo>
                  <a:close/>
                </a:path>
                <a:path w="765809" h="444500">
                  <a:moveTo>
                    <a:pt x="216934" y="2445"/>
                  </a:moveTo>
                  <a:lnTo>
                    <a:pt x="212712" y="11891"/>
                  </a:lnTo>
                  <a:lnTo>
                    <a:pt x="227051" y="18300"/>
                  </a:lnTo>
                  <a:lnTo>
                    <a:pt x="227279" y="2596"/>
                  </a:lnTo>
                  <a:lnTo>
                    <a:pt x="216934" y="2445"/>
                  </a:lnTo>
                  <a:close/>
                </a:path>
                <a:path w="765809" h="444500">
                  <a:moveTo>
                    <a:pt x="740546" y="11531"/>
                  </a:moveTo>
                  <a:lnTo>
                    <a:pt x="726490" y="11531"/>
                  </a:lnTo>
                  <a:lnTo>
                    <a:pt x="740994" y="17557"/>
                  </a:lnTo>
                  <a:lnTo>
                    <a:pt x="740546" y="11531"/>
                  </a:lnTo>
                  <a:close/>
                </a:path>
                <a:path w="765809" h="444500">
                  <a:moveTo>
                    <a:pt x="739829" y="1894"/>
                  </a:moveTo>
                  <a:lnTo>
                    <a:pt x="639504" y="9358"/>
                  </a:lnTo>
                  <a:lnTo>
                    <a:pt x="740384" y="9352"/>
                  </a:lnTo>
                  <a:lnTo>
                    <a:pt x="739829" y="1894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789344" y="6720880"/>
              <a:ext cx="136267" cy="1660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84263" y="3581042"/>
            <a:ext cx="8439785" cy="6345555"/>
            <a:chOff x="984263" y="3581042"/>
            <a:chExt cx="8439785" cy="63455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5675" y="3612455"/>
              <a:ext cx="8376708" cy="628253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84262" y="3581050"/>
              <a:ext cx="8439785" cy="6345555"/>
            </a:xfrm>
            <a:custGeom>
              <a:avLst/>
              <a:gdLst/>
              <a:ahLst/>
              <a:cxnLst/>
              <a:rect l="l" t="t" r="r" b="b"/>
              <a:pathLst>
                <a:path w="8439785" h="6345555">
                  <a:moveTo>
                    <a:pt x="8439531" y="0"/>
                  </a:moveTo>
                  <a:lnTo>
                    <a:pt x="8408111" y="0"/>
                  </a:lnTo>
                  <a:lnTo>
                    <a:pt x="8376704" y="101"/>
                  </a:lnTo>
                  <a:lnTo>
                    <a:pt x="8376704" y="62826"/>
                  </a:lnTo>
                  <a:lnTo>
                    <a:pt x="8376704" y="6282525"/>
                  </a:lnTo>
                  <a:lnTo>
                    <a:pt x="8376704" y="6313944"/>
                  </a:lnTo>
                  <a:lnTo>
                    <a:pt x="8376704" y="6314541"/>
                  </a:lnTo>
                  <a:lnTo>
                    <a:pt x="62814" y="6314541"/>
                  </a:lnTo>
                  <a:lnTo>
                    <a:pt x="62814" y="6313944"/>
                  </a:lnTo>
                  <a:lnTo>
                    <a:pt x="8376704" y="6313944"/>
                  </a:lnTo>
                  <a:lnTo>
                    <a:pt x="8376704" y="6282525"/>
                  </a:lnTo>
                  <a:lnTo>
                    <a:pt x="62814" y="6282525"/>
                  </a:lnTo>
                  <a:lnTo>
                    <a:pt x="62814" y="62826"/>
                  </a:lnTo>
                  <a:lnTo>
                    <a:pt x="8376704" y="62826"/>
                  </a:lnTo>
                  <a:lnTo>
                    <a:pt x="8376704" y="101"/>
                  </a:lnTo>
                  <a:lnTo>
                    <a:pt x="31407" y="101"/>
                  </a:lnTo>
                  <a:lnTo>
                    <a:pt x="0" y="101"/>
                  </a:lnTo>
                  <a:lnTo>
                    <a:pt x="0" y="62331"/>
                  </a:lnTo>
                  <a:lnTo>
                    <a:pt x="0" y="6282791"/>
                  </a:lnTo>
                  <a:lnTo>
                    <a:pt x="0" y="6345021"/>
                  </a:lnTo>
                  <a:lnTo>
                    <a:pt x="31407" y="6345021"/>
                  </a:lnTo>
                  <a:lnTo>
                    <a:pt x="8408111" y="6345021"/>
                  </a:lnTo>
                  <a:lnTo>
                    <a:pt x="8408111" y="6345352"/>
                  </a:lnTo>
                  <a:lnTo>
                    <a:pt x="8439531" y="6345352"/>
                  </a:lnTo>
                  <a:lnTo>
                    <a:pt x="8439531" y="6282791"/>
                  </a:lnTo>
                  <a:lnTo>
                    <a:pt x="8439531" y="6282525"/>
                  </a:lnTo>
                  <a:lnTo>
                    <a:pt x="8439531" y="62826"/>
                  </a:lnTo>
                  <a:lnTo>
                    <a:pt x="8439531" y="62331"/>
                  </a:lnTo>
                  <a:lnTo>
                    <a:pt x="8439531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0680303" y="3581042"/>
            <a:ext cx="8439785" cy="6356350"/>
            <a:chOff x="10680303" y="3581042"/>
            <a:chExt cx="8439785" cy="63563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11715" y="3612455"/>
              <a:ext cx="8376708" cy="629300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680294" y="3581050"/>
              <a:ext cx="8439785" cy="6356350"/>
            </a:xfrm>
            <a:custGeom>
              <a:avLst/>
              <a:gdLst/>
              <a:ahLst/>
              <a:cxnLst/>
              <a:rect l="l" t="t" r="r" b="b"/>
              <a:pathLst>
                <a:path w="8439785" h="6356350">
                  <a:moveTo>
                    <a:pt x="8439531" y="0"/>
                  </a:moveTo>
                  <a:lnTo>
                    <a:pt x="8408124" y="0"/>
                  </a:lnTo>
                  <a:lnTo>
                    <a:pt x="8408124" y="406"/>
                  </a:lnTo>
                  <a:lnTo>
                    <a:pt x="8376717" y="406"/>
                  </a:lnTo>
                  <a:lnTo>
                    <a:pt x="8376717" y="6325006"/>
                  </a:lnTo>
                  <a:lnTo>
                    <a:pt x="62826" y="6325006"/>
                  </a:lnTo>
                  <a:lnTo>
                    <a:pt x="62826" y="6324409"/>
                  </a:lnTo>
                  <a:lnTo>
                    <a:pt x="8376717" y="6324409"/>
                  </a:lnTo>
                  <a:lnTo>
                    <a:pt x="8376717" y="6293002"/>
                  </a:lnTo>
                  <a:lnTo>
                    <a:pt x="62826" y="6293002"/>
                  </a:lnTo>
                  <a:lnTo>
                    <a:pt x="62826" y="62826"/>
                  </a:lnTo>
                  <a:lnTo>
                    <a:pt x="8376717" y="62826"/>
                  </a:lnTo>
                  <a:lnTo>
                    <a:pt x="8376717" y="31407"/>
                  </a:lnTo>
                  <a:lnTo>
                    <a:pt x="62826" y="31407"/>
                  </a:lnTo>
                  <a:lnTo>
                    <a:pt x="62826" y="30886"/>
                  </a:lnTo>
                  <a:lnTo>
                    <a:pt x="8376717" y="30886"/>
                  </a:lnTo>
                  <a:lnTo>
                    <a:pt x="8376717" y="406"/>
                  </a:lnTo>
                  <a:lnTo>
                    <a:pt x="31419" y="406"/>
                  </a:lnTo>
                  <a:lnTo>
                    <a:pt x="0" y="406"/>
                  </a:lnTo>
                  <a:lnTo>
                    <a:pt x="0" y="62636"/>
                  </a:lnTo>
                  <a:lnTo>
                    <a:pt x="0" y="6293256"/>
                  </a:lnTo>
                  <a:lnTo>
                    <a:pt x="0" y="6355486"/>
                  </a:lnTo>
                  <a:lnTo>
                    <a:pt x="31419" y="6355486"/>
                  </a:lnTo>
                  <a:lnTo>
                    <a:pt x="8408124" y="6355486"/>
                  </a:lnTo>
                  <a:lnTo>
                    <a:pt x="8408124" y="6355829"/>
                  </a:lnTo>
                  <a:lnTo>
                    <a:pt x="8439531" y="6355829"/>
                  </a:lnTo>
                  <a:lnTo>
                    <a:pt x="8439531" y="6293256"/>
                  </a:lnTo>
                  <a:lnTo>
                    <a:pt x="8439531" y="6293002"/>
                  </a:lnTo>
                  <a:lnTo>
                    <a:pt x="8439531" y="62826"/>
                  </a:lnTo>
                  <a:lnTo>
                    <a:pt x="8439531" y="62636"/>
                  </a:lnTo>
                  <a:lnTo>
                    <a:pt x="8439531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Рисунок 11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FCD7B06-5B8F-414C-ADDF-509F3BD08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6" y="490707"/>
            <a:ext cx="6044864" cy="17840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984263" y="3581042"/>
            <a:ext cx="8439785" cy="6345555"/>
            <a:chOff x="984263" y="3581042"/>
            <a:chExt cx="8439785" cy="634555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5675" y="3612455"/>
              <a:ext cx="8376708" cy="628253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84262" y="3581050"/>
              <a:ext cx="8439785" cy="6345555"/>
            </a:xfrm>
            <a:custGeom>
              <a:avLst/>
              <a:gdLst/>
              <a:ahLst/>
              <a:cxnLst/>
              <a:rect l="l" t="t" r="r" b="b"/>
              <a:pathLst>
                <a:path w="8439785" h="6345555">
                  <a:moveTo>
                    <a:pt x="8439531" y="0"/>
                  </a:moveTo>
                  <a:lnTo>
                    <a:pt x="8408111" y="0"/>
                  </a:lnTo>
                  <a:lnTo>
                    <a:pt x="8376704" y="101"/>
                  </a:lnTo>
                  <a:lnTo>
                    <a:pt x="8376704" y="62826"/>
                  </a:lnTo>
                  <a:lnTo>
                    <a:pt x="8376704" y="6282525"/>
                  </a:lnTo>
                  <a:lnTo>
                    <a:pt x="8376704" y="6313944"/>
                  </a:lnTo>
                  <a:lnTo>
                    <a:pt x="8376704" y="6314541"/>
                  </a:lnTo>
                  <a:lnTo>
                    <a:pt x="62814" y="6314541"/>
                  </a:lnTo>
                  <a:lnTo>
                    <a:pt x="62814" y="6313944"/>
                  </a:lnTo>
                  <a:lnTo>
                    <a:pt x="8376704" y="6313944"/>
                  </a:lnTo>
                  <a:lnTo>
                    <a:pt x="8376704" y="6282525"/>
                  </a:lnTo>
                  <a:lnTo>
                    <a:pt x="62814" y="6282525"/>
                  </a:lnTo>
                  <a:lnTo>
                    <a:pt x="62814" y="62826"/>
                  </a:lnTo>
                  <a:lnTo>
                    <a:pt x="8376704" y="62826"/>
                  </a:lnTo>
                  <a:lnTo>
                    <a:pt x="8376704" y="101"/>
                  </a:lnTo>
                  <a:lnTo>
                    <a:pt x="31407" y="101"/>
                  </a:lnTo>
                  <a:lnTo>
                    <a:pt x="0" y="101"/>
                  </a:lnTo>
                  <a:lnTo>
                    <a:pt x="0" y="62331"/>
                  </a:lnTo>
                  <a:lnTo>
                    <a:pt x="0" y="6282791"/>
                  </a:lnTo>
                  <a:lnTo>
                    <a:pt x="0" y="6345021"/>
                  </a:lnTo>
                  <a:lnTo>
                    <a:pt x="31407" y="6345021"/>
                  </a:lnTo>
                  <a:lnTo>
                    <a:pt x="8408111" y="6345021"/>
                  </a:lnTo>
                  <a:lnTo>
                    <a:pt x="8408111" y="6345352"/>
                  </a:lnTo>
                  <a:lnTo>
                    <a:pt x="8439531" y="6345352"/>
                  </a:lnTo>
                  <a:lnTo>
                    <a:pt x="8439531" y="6282791"/>
                  </a:lnTo>
                  <a:lnTo>
                    <a:pt x="8439531" y="6282525"/>
                  </a:lnTo>
                  <a:lnTo>
                    <a:pt x="8439531" y="62826"/>
                  </a:lnTo>
                  <a:lnTo>
                    <a:pt x="8439531" y="62331"/>
                  </a:lnTo>
                  <a:lnTo>
                    <a:pt x="8439531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0680303" y="3581042"/>
            <a:ext cx="8439785" cy="6356350"/>
            <a:chOff x="10680303" y="3581042"/>
            <a:chExt cx="8439785" cy="635635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11715" y="3612455"/>
              <a:ext cx="8376708" cy="62930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680294" y="3581050"/>
              <a:ext cx="8439785" cy="6356350"/>
            </a:xfrm>
            <a:custGeom>
              <a:avLst/>
              <a:gdLst/>
              <a:ahLst/>
              <a:cxnLst/>
              <a:rect l="l" t="t" r="r" b="b"/>
              <a:pathLst>
                <a:path w="8439785" h="6356350">
                  <a:moveTo>
                    <a:pt x="8439531" y="0"/>
                  </a:moveTo>
                  <a:lnTo>
                    <a:pt x="8408124" y="0"/>
                  </a:lnTo>
                  <a:lnTo>
                    <a:pt x="8408124" y="406"/>
                  </a:lnTo>
                  <a:lnTo>
                    <a:pt x="8376717" y="406"/>
                  </a:lnTo>
                  <a:lnTo>
                    <a:pt x="8376717" y="6325006"/>
                  </a:lnTo>
                  <a:lnTo>
                    <a:pt x="62826" y="6325006"/>
                  </a:lnTo>
                  <a:lnTo>
                    <a:pt x="62826" y="6324409"/>
                  </a:lnTo>
                  <a:lnTo>
                    <a:pt x="8376717" y="6324409"/>
                  </a:lnTo>
                  <a:lnTo>
                    <a:pt x="8376717" y="6293002"/>
                  </a:lnTo>
                  <a:lnTo>
                    <a:pt x="62826" y="6293002"/>
                  </a:lnTo>
                  <a:lnTo>
                    <a:pt x="62826" y="62826"/>
                  </a:lnTo>
                  <a:lnTo>
                    <a:pt x="8376717" y="62826"/>
                  </a:lnTo>
                  <a:lnTo>
                    <a:pt x="8376717" y="31407"/>
                  </a:lnTo>
                  <a:lnTo>
                    <a:pt x="62826" y="31407"/>
                  </a:lnTo>
                  <a:lnTo>
                    <a:pt x="62826" y="30886"/>
                  </a:lnTo>
                  <a:lnTo>
                    <a:pt x="8376717" y="30886"/>
                  </a:lnTo>
                  <a:lnTo>
                    <a:pt x="8376717" y="406"/>
                  </a:lnTo>
                  <a:lnTo>
                    <a:pt x="31419" y="406"/>
                  </a:lnTo>
                  <a:lnTo>
                    <a:pt x="0" y="406"/>
                  </a:lnTo>
                  <a:lnTo>
                    <a:pt x="0" y="62636"/>
                  </a:lnTo>
                  <a:lnTo>
                    <a:pt x="0" y="6293256"/>
                  </a:lnTo>
                  <a:lnTo>
                    <a:pt x="0" y="6355486"/>
                  </a:lnTo>
                  <a:lnTo>
                    <a:pt x="31419" y="6355486"/>
                  </a:lnTo>
                  <a:lnTo>
                    <a:pt x="8408124" y="6355486"/>
                  </a:lnTo>
                  <a:lnTo>
                    <a:pt x="8408124" y="6355829"/>
                  </a:lnTo>
                  <a:lnTo>
                    <a:pt x="8439531" y="6355829"/>
                  </a:lnTo>
                  <a:lnTo>
                    <a:pt x="8439531" y="6293256"/>
                  </a:lnTo>
                  <a:lnTo>
                    <a:pt x="8439531" y="6293002"/>
                  </a:lnTo>
                  <a:lnTo>
                    <a:pt x="8439531" y="62826"/>
                  </a:lnTo>
                  <a:lnTo>
                    <a:pt x="8439531" y="62636"/>
                  </a:lnTo>
                  <a:lnTo>
                    <a:pt x="8439531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Рисунок 11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9D1AC643-C0BC-4425-B57E-06CBF393B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490707"/>
            <a:ext cx="6044864" cy="17840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984263" y="4293036"/>
            <a:ext cx="8153400" cy="6130925"/>
            <a:chOff x="984263" y="4293036"/>
            <a:chExt cx="8153400" cy="61309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5675" y="4324475"/>
              <a:ext cx="8090366" cy="606777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84262" y="4293037"/>
              <a:ext cx="8153400" cy="6130925"/>
            </a:xfrm>
            <a:custGeom>
              <a:avLst/>
              <a:gdLst/>
              <a:ahLst/>
              <a:cxnLst/>
              <a:rect l="l" t="t" r="r" b="b"/>
              <a:pathLst>
                <a:path w="8153400" h="6130925">
                  <a:moveTo>
                    <a:pt x="8153184" y="25"/>
                  </a:moveTo>
                  <a:lnTo>
                    <a:pt x="8121777" y="25"/>
                  </a:lnTo>
                  <a:lnTo>
                    <a:pt x="8090357" y="0"/>
                  </a:lnTo>
                  <a:lnTo>
                    <a:pt x="8090357" y="62852"/>
                  </a:lnTo>
                  <a:lnTo>
                    <a:pt x="8090357" y="6067806"/>
                  </a:lnTo>
                  <a:lnTo>
                    <a:pt x="8090357" y="6099213"/>
                  </a:lnTo>
                  <a:lnTo>
                    <a:pt x="8090357" y="6099810"/>
                  </a:lnTo>
                  <a:lnTo>
                    <a:pt x="62814" y="6099810"/>
                  </a:lnTo>
                  <a:lnTo>
                    <a:pt x="62814" y="6099213"/>
                  </a:lnTo>
                  <a:lnTo>
                    <a:pt x="8090357" y="6099213"/>
                  </a:lnTo>
                  <a:lnTo>
                    <a:pt x="8090357" y="6067806"/>
                  </a:lnTo>
                  <a:lnTo>
                    <a:pt x="62814" y="6067806"/>
                  </a:lnTo>
                  <a:lnTo>
                    <a:pt x="62814" y="62852"/>
                  </a:lnTo>
                  <a:lnTo>
                    <a:pt x="8090357" y="62852"/>
                  </a:lnTo>
                  <a:lnTo>
                    <a:pt x="8090357" y="0"/>
                  </a:lnTo>
                  <a:lnTo>
                    <a:pt x="31407" y="0"/>
                  </a:lnTo>
                  <a:lnTo>
                    <a:pt x="0" y="0"/>
                  </a:lnTo>
                  <a:lnTo>
                    <a:pt x="0" y="62230"/>
                  </a:lnTo>
                  <a:lnTo>
                    <a:pt x="0" y="6068060"/>
                  </a:lnTo>
                  <a:lnTo>
                    <a:pt x="0" y="6130290"/>
                  </a:lnTo>
                  <a:lnTo>
                    <a:pt x="31407" y="6130290"/>
                  </a:lnTo>
                  <a:lnTo>
                    <a:pt x="8121777" y="6130290"/>
                  </a:lnTo>
                  <a:lnTo>
                    <a:pt x="8121777" y="6130633"/>
                  </a:lnTo>
                  <a:lnTo>
                    <a:pt x="8153184" y="6130633"/>
                  </a:lnTo>
                  <a:lnTo>
                    <a:pt x="8153184" y="6068060"/>
                  </a:lnTo>
                  <a:lnTo>
                    <a:pt x="8153184" y="6067806"/>
                  </a:lnTo>
                  <a:lnTo>
                    <a:pt x="8153184" y="62852"/>
                  </a:lnTo>
                  <a:lnTo>
                    <a:pt x="8153184" y="62230"/>
                  </a:lnTo>
                  <a:lnTo>
                    <a:pt x="8153184" y="25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0959386" y="4292989"/>
            <a:ext cx="8153400" cy="6141085"/>
            <a:chOff x="10959386" y="4292989"/>
            <a:chExt cx="8153400" cy="614108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90799" y="4324475"/>
              <a:ext cx="8090366" cy="607788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959376" y="4292999"/>
              <a:ext cx="8153400" cy="6141085"/>
            </a:xfrm>
            <a:custGeom>
              <a:avLst/>
              <a:gdLst/>
              <a:ahLst/>
              <a:cxnLst/>
              <a:rect l="l" t="t" r="r" b="b"/>
              <a:pathLst>
                <a:path w="8153400" h="6141084">
                  <a:moveTo>
                    <a:pt x="8153197" y="63"/>
                  </a:moveTo>
                  <a:lnTo>
                    <a:pt x="8121790" y="63"/>
                  </a:lnTo>
                  <a:lnTo>
                    <a:pt x="8090370" y="0"/>
                  </a:lnTo>
                  <a:lnTo>
                    <a:pt x="8090370" y="6109970"/>
                  </a:lnTo>
                  <a:lnTo>
                    <a:pt x="62826" y="6109970"/>
                  </a:lnTo>
                  <a:lnTo>
                    <a:pt x="62826" y="6109373"/>
                  </a:lnTo>
                  <a:lnTo>
                    <a:pt x="8090370" y="6109373"/>
                  </a:lnTo>
                  <a:lnTo>
                    <a:pt x="8090370" y="6077953"/>
                  </a:lnTo>
                  <a:lnTo>
                    <a:pt x="62826" y="6077953"/>
                  </a:lnTo>
                  <a:lnTo>
                    <a:pt x="62826" y="63500"/>
                  </a:lnTo>
                  <a:lnTo>
                    <a:pt x="62826" y="62890"/>
                  </a:lnTo>
                  <a:lnTo>
                    <a:pt x="8090370" y="62890"/>
                  </a:lnTo>
                  <a:lnTo>
                    <a:pt x="8090370" y="0"/>
                  </a:lnTo>
                  <a:lnTo>
                    <a:pt x="31419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6078220"/>
                  </a:lnTo>
                  <a:lnTo>
                    <a:pt x="0" y="6140450"/>
                  </a:lnTo>
                  <a:lnTo>
                    <a:pt x="31419" y="6140450"/>
                  </a:lnTo>
                  <a:lnTo>
                    <a:pt x="8121790" y="6140450"/>
                  </a:lnTo>
                  <a:lnTo>
                    <a:pt x="8121790" y="6140780"/>
                  </a:lnTo>
                  <a:lnTo>
                    <a:pt x="8153197" y="6140780"/>
                  </a:lnTo>
                  <a:lnTo>
                    <a:pt x="8153197" y="6078220"/>
                  </a:lnTo>
                  <a:lnTo>
                    <a:pt x="8153197" y="6077953"/>
                  </a:lnTo>
                  <a:lnTo>
                    <a:pt x="8153197" y="63500"/>
                  </a:lnTo>
                  <a:lnTo>
                    <a:pt x="8121790" y="63500"/>
                  </a:lnTo>
                  <a:lnTo>
                    <a:pt x="8121790" y="62890"/>
                  </a:lnTo>
                  <a:lnTo>
                    <a:pt x="8153197" y="62890"/>
                  </a:lnTo>
                  <a:lnTo>
                    <a:pt x="8153197" y="63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2323" y="2997290"/>
            <a:ext cx="15041414" cy="47904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74C89F63-3FFA-41B7-9C33-7797EE2553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490707"/>
            <a:ext cx="6044864" cy="17840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4429184" y="2889964"/>
            <a:ext cx="11256645" cy="7497445"/>
            <a:chOff x="4429184" y="2889964"/>
            <a:chExt cx="11256645" cy="74974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9184" y="2889964"/>
              <a:ext cx="11256201" cy="749715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429176" y="2889967"/>
              <a:ext cx="11256645" cy="7497445"/>
            </a:xfrm>
            <a:custGeom>
              <a:avLst/>
              <a:gdLst/>
              <a:ahLst/>
              <a:cxnLst/>
              <a:rect l="l" t="t" r="r" b="b"/>
              <a:pathLst>
                <a:path w="11256644" h="7497445">
                  <a:moveTo>
                    <a:pt x="11256201" y="0"/>
                  </a:moveTo>
                  <a:lnTo>
                    <a:pt x="11224793" y="0"/>
                  </a:lnTo>
                  <a:lnTo>
                    <a:pt x="11224793" y="31419"/>
                  </a:lnTo>
                  <a:lnTo>
                    <a:pt x="11224793" y="7465746"/>
                  </a:lnTo>
                  <a:lnTo>
                    <a:pt x="31419" y="7465746"/>
                  </a:lnTo>
                  <a:lnTo>
                    <a:pt x="31419" y="7465403"/>
                  </a:lnTo>
                  <a:lnTo>
                    <a:pt x="31419" y="31419"/>
                  </a:lnTo>
                  <a:lnTo>
                    <a:pt x="11224793" y="31419"/>
                  </a:lnTo>
                  <a:lnTo>
                    <a:pt x="11224793" y="0"/>
                  </a:lnTo>
                  <a:lnTo>
                    <a:pt x="31419" y="0"/>
                  </a:lnTo>
                  <a:lnTo>
                    <a:pt x="31419" y="342"/>
                  </a:lnTo>
                  <a:lnTo>
                    <a:pt x="0" y="342"/>
                  </a:lnTo>
                  <a:lnTo>
                    <a:pt x="0" y="31419"/>
                  </a:lnTo>
                  <a:lnTo>
                    <a:pt x="0" y="7465403"/>
                  </a:lnTo>
                  <a:lnTo>
                    <a:pt x="0" y="7497153"/>
                  </a:lnTo>
                  <a:lnTo>
                    <a:pt x="31419" y="7497153"/>
                  </a:lnTo>
                  <a:lnTo>
                    <a:pt x="11224793" y="7497153"/>
                  </a:lnTo>
                  <a:lnTo>
                    <a:pt x="11256201" y="7497153"/>
                  </a:lnTo>
                  <a:lnTo>
                    <a:pt x="11256201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Рисунок 8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7B0DADB5-7FDF-46DE-8C4C-A55A2F5B4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6" y="490707"/>
            <a:ext cx="6044864" cy="17840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0</Words>
  <Application>Microsoft Office PowerPoint</Application>
  <PresentationFormat>Произвольный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Кузя</dc:creator>
  <cp:lastModifiedBy>Пользователь Windows</cp:lastModifiedBy>
  <cp:revision>2</cp:revision>
  <dcterms:created xsi:type="dcterms:W3CDTF">2022-03-12T12:42:32Z</dcterms:created>
  <dcterms:modified xsi:type="dcterms:W3CDTF">2022-03-12T13:15:44Z</dcterms:modified>
</cp:coreProperties>
</file>