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5FA79B-D941-435D-8710-370AAA380D80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B69C88-E157-4ABE-81FC-337FB7FA17A4}">
      <dgm:prSet phldrT="[Текст]" custT="1"/>
      <dgm:spPr/>
      <dgm:t>
        <a:bodyPr/>
        <a:lstStyle/>
        <a:p>
          <a:r>
            <a:rPr lang="ru-RU" sz="1600" dirty="0" smtClean="0"/>
            <a:t>4 ПДС </a:t>
          </a:r>
          <a:r>
            <a:rPr lang="ru-RU" sz="1600" dirty="0" smtClean="0"/>
            <a:t>«Педагогическая мастерская»</a:t>
          </a:r>
        </a:p>
        <a:p>
          <a:r>
            <a:rPr lang="ru-RU" sz="1600" dirty="0" err="1" smtClean="0"/>
            <a:t>Кейсориум</a:t>
          </a:r>
          <a:r>
            <a:rPr lang="ru-RU" sz="1600" dirty="0" smtClean="0"/>
            <a:t> «Решаем вместе!»</a:t>
          </a:r>
          <a:endParaRPr lang="ru-RU" sz="1600" dirty="0"/>
        </a:p>
      </dgm:t>
    </dgm:pt>
    <dgm:pt modelId="{A79494FA-29D6-43F0-8293-783CB6163129}" type="parTrans" cxnId="{3A5466F8-0025-4A8E-A4BA-DF6B3FAEC735}">
      <dgm:prSet/>
      <dgm:spPr/>
      <dgm:t>
        <a:bodyPr/>
        <a:lstStyle/>
        <a:p>
          <a:endParaRPr lang="ru-RU"/>
        </a:p>
      </dgm:t>
    </dgm:pt>
    <dgm:pt modelId="{F571CEE1-E053-4C24-BCC3-9CDF6E68A441}" type="sibTrans" cxnId="{3A5466F8-0025-4A8E-A4BA-DF6B3FAEC735}">
      <dgm:prSet/>
      <dgm:spPr/>
      <dgm:t>
        <a:bodyPr/>
        <a:lstStyle/>
        <a:p>
          <a:endParaRPr lang="ru-RU"/>
        </a:p>
      </dgm:t>
    </dgm:pt>
    <dgm:pt modelId="{FACF5EE5-028F-47E2-BD0F-AE957A9E7436}">
      <dgm:prSet phldrT="[Текст]" custT="1"/>
      <dgm:spPr/>
      <dgm:t>
        <a:bodyPr/>
        <a:lstStyle/>
        <a:p>
          <a:r>
            <a:rPr lang="ru-RU" sz="1600" dirty="0" smtClean="0"/>
            <a:t>«Методические прогулки»</a:t>
          </a:r>
        </a:p>
        <a:p>
          <a:r>
            <a:rPr lang="ru-RU" sz="1600" dirty="0" smtClean="0"/>
            <a:t>СШ № 60, 40, 2</a:t>
          </a:r>
          <a:endParaRPr lang="ru-RU" sz="1600" dirty="0"/>
        </a:p>
      </dgm:t>
    </dgm:pt>
    <dgm:pt modelId="{3D987014-497D-433B-8378-BAFB14C22AC4}" type="parTrans" cxnId="{9C2B0DBF-7E24-4BD9-8D94-BEBD04DA9689}">
      <dgm:prSet/>
      <dgm:spPr/>
      <dgm:t>
        <a:bodyPr/>
        <a:lstStyle/>
        <a:p>
          <a:endParaRPr lang="ru-RU"/>
        </a:p>
      </dgm:t>
    </dgm:pt>
    <dgm:pt modelId="{D5C01517-19F4-4B80-8806-807EABFE2640}" type="sibTrans" cxnId="{9C2B0DBF-7E24-4BD9-8D94-BEBD04DA9689}">
      <dgm:prSet/>
      <dgm:spPr/>
      <dgm:t>
        <a:bodyPr/>
        <a:lstStyle/>
        <a:p>
          <a:endParaRPr lang="ru-RU"/>
        </a:p>
      </dgm:t>
    </dgm:pt>
    <dgm:pt modelId="{7F23D25E-89F8-4156-BE2B-A6E354BCF422}">
      <dgm:prSet phldrT="[Текст]" custT="1"/>
      <dgm:spPr/>
      <dgm:t>
        <a:bodyPr/>
        <a:lstStyle/>
        <a:p>
          <a:r>
            <a:rPr lang="ru-RU" sz="1600" dirty="0" err="1" smtClean="0"/>
            <a:t>ППК«Содержание</a:t>
          </a:r>
          <a:r>
            <a:rPr lang="ru-RU" sz="1600" dirty="0" smtClean="0"/>
            <a:t> и организация современного урока РКИ» </a:t>
          </a:r>
        </a:p>
        <a:p>
          <a:r>
            <a:rPr lang="ru-RU" sz="1600" dirty="0" smtClean="0"/>
            <a:t>«Оценка языковой и социокультурной адаптации…»  </a:t>
          </a:r>
          <a:endParaRPr lang="ru-RU" sz="1600" dirty="0"/>
        </a:p>
      </dgm:t>
    </dgm:pt>
    <dgm:pt modelId="{D8BDD4C0-F550-42F1-9592-FF62D69489F7}" type="parTrans" cxnId="{2BD2833E-5D48-4A6D-8034-2A58B6AE0448}">
      <dgm:prSet/>
      <dgm:spPr/>
      <dgm:t>
        <a:bodyPr/>
        <a:lstStyle/>
        <a:p>
          <a:endParaRPr lang="ru-RU"/>
        </a:p>
      </dgm:t>
    </dgm:pt>
    <dgm:pt modelId="{417FDC87-C4CB-447C-A695-0DC21FFA4F4B}" type="sibTrans" cxnId="{2BD2833E-5D48-4A6D-8034-2A58B6AE0448}">
      <dgm:prSet/>
      <dgm:spPr/>
      <dgm:t>
        <a:bodyPr/>
        <a:lstStyle/>
        <a:p>
          <a:endParaRPr lang="ru-RU"/>
        </a:p>
      </dgm:t>
    </dgm:pt>
    <dgm:pt modelId="{B882293C-0C66-4405-8209-D0C30C94222D}">
      <dgm:prSet phldrT="[Текст]" custT="1"/>
      <dgm:spPr/>
      <dgm:t>
        <a:bodyPr/>
        <a:lstStyle/>
        <a:p>
          <a:pPr>
            <a:lnSpc>
              <a:spcPct val="90000"/>
            </a:lnSpc>
          </a:pPr>
          <a:endParaRPr lang="ru-RU" sz="1600" dirty="0" smtClean="0"/>
        </a:p>
        <a:p>
          <a:pPr>
            <a:lnSpc>
              <a:spcPct val="70000"/>
            </a:lnSpc>
          </a:pPr>
          <a:r>
            <a:rPr lang="ru-RU" sz="1600" dirty="0" err="1" smtClean="0"/>
            <a:t>Вебинары</a:t>
          </a:r>
          <a:r>
            <a:rPr lang="ru-RU" sz="1600" dirty="0" smtClean="0"/>
            <a:t> «</a:t>
          </a:r>
          <a:r>
            <a:rPr lang="ru-RU" sz="1600" dirty="0" err="1" smtClean="0"/>
            <a:t>Культуроориентированное</a:t>
          </a:r>
          <a:r>
            <a:rPr lang="ru-RU" sz="1600" dirty="0" smtClean="0"/>
            <a:t> </a:t>
          </a:r>
          <a:r>
            <a:rPr lang="ru-RU" sz="1600" dirty="0" smtClean="0"/>
            <a:t>воспитание…»</a:t>
          </a:r>
        </a:p>
        <a:p>
          <a:pPr>
            <a:lnSpc>
              <a:spcPct val="70000"/>
            </a:lnSpc>
          </a:pPr>
          <a:r>
            <a:rPr lang="ru-RU" sz="1600" dirty="0" smtClean="0"/>
            <a:t>«Межэтнические конфликты…»</a:t>
          </a:r>
        </a:p>
        <a:p>
          <a:pPr>
            <a:lnSpc>
              <a:spcPct val="70000"/>
            </a:lnSpc>
          </a:pPr>
          <a:r>
            <a:rPr lang="ru-RU" sz="1600" dirty="0" smtClean="0"/>
            <a:t>«Обучение детей мигрантов…»</a:t>
          </a:r>
        </a:p>
        <a:p>
          <a:pPr>
            <a:lnSpc>
              <a:spcPct val="90000"/>
            </a:lnSpc>
          </a:pPr>
          <a:r>
            <a:rPr lang="ru-RU" sz="1600" dirty="0" smtClean="0"/>
            <a:t> </a:t>
          </a:r>
          <a:endParaRPr lang="ru-RU" sz="1600" dirty="0"/>
        </a:p>
      </dgm:t>
    </dgm:pt>
    <dgm:pt modelId="{EA5D6E0C-5F53-4319-898B-4D60685E2A42}" type="parTrans" cxnId="{8D21AA5B-0DF9-4578-8BDF-E59F97FBD2DE}">
      <dgm:prSet/>
      <dgm:spPr/>
      <dgm:t>
        <a:bodyPr/>
        <a:lstStyle/>
        <a:p>
          <a:endParaRPr lang="ru-RU"/>
        </a:p>
      </dgm:t>
    </dgm:pt>
    <dgm:pt modelId="{9AC910EE-4720-4BDE-B6C1-A500E30DF528}" type="sibTrans" cxnId="{8D21AA5B-0DF9-4578-8BDF-E59F97FBD2DE}">
      <dgm:prSet/>
      <dgm:spPr/>
      <dgm:t>
        <a:bodyPr/>
        <a:lstStyle/>
        <a:p>
          <a:endParaRPr lang="ru-RU"/>
        </a:p>
      </dgm:t>
    </dgm:pt>
    <dgm:pt modelId="{4FC4B50A-CD76-454A-8606-8CF536D88B9D}">
      <dgm:prSet/>
      <dgm:spPr/>
      <dgm:t>
        <a:bodyPr/>
        <a:lstStyle/>
        <a:p>
          <a:endParaRPr lang="ru-RU"/>
        </a:p>
      </dgm:t>
    </dgm:pt>
    <dgm:pt modelId="{BFA68750-F8DE-41E3-ABCD-C3DABBDE9ACC}" type="parTrans" cxnId="{4CBBF94E-56F6-4EF5-93E7-718B05E58F48}">
      <dgm:prSet/>
      <dgm:spPr/>
      <dgm:t>
        <a:bodyPr/>
        <a:lstStyle/>
        <a:p>
          <a:endParaRPr lang="ru-RU"/>
        </a:p>
      </dgm:t>
    </dgm:pt>
    <dgm:pt modelId="{D6ABD53E-832B-4FB5-B0A1-54F7750FD99F}" type="sibTrans" cxnId="{4CBBF94E-56F6-4EF5-93E7-718B05E58F48}">
      <dgm:prSet/>
      <dgm:spPr/>
      <dgm:t>
        <a:bodyPr/>
        <a:lstStyle/>
        <a:p>
          <a:endParaRPr lang="ru-RU"/>
        </a:p>
      </dgm:t>
    </dgm:pt>
    <dgm:pt modelId="{DFD92274-B41A-4EBA-9E2D-4C4991399DE5}" type="pres">
      <dgm:prSet presAssocID="{BF5FA79B-D941-435D-8710-370AAA380D8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6B0E29-BABC-4F1A-B1C7-6BBCDCEBD79E}" type="pres">
      <dgm:prSet presAssocID="{BF5FA79B-D941-435D-8710-370AAA380D80}" presName="axisShape" presStyleLbl="bgShp" presStyleIdx="0" presStyleCnt="1"/>
      <dgm:spPr/>
    </dgm:pt>
    <dgm:pt modelId="{A9AF7688-566D-42B9-9CBB-5C6F01240939}" type="pres">
      <dgm:prSet presAssocID="{BF5FA79B-D941-435D-8710-370AAA380D80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8928E9-CF53-4105-B215-045C58706DE8}" type="pres">
      <dgm:prSet presAssocID="{BF5FA79B-D941-435D-8710-370AAA380D80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3D7D19-DE9A-4788-8F45-951547E043BD}" type="pres">
      <dgm:prSet presAssocID="{BF5FA79B-D941-435D-8710-370AAA380D80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1633D-9E25-4DE6-9BB4-A1EBE8FD800A}" type="pres">
      <dgm:prSet presAssocID="{BF5FA79B-D941-435D-8710-370AAA380D80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2B0DBF-7E24-4BD9-8D94-BEBD04DA9689}" srcId="{BF5FA79B-D941-435D-8710-370AAA380D80}" destId="{FACF5EE5-028F-47E2-BD0F-AE957A9E7436}" srcOrd="1" destOrd="0" parTransId="{3D987014-497D-433B-8378-BAFB14C22AC4}" sibTransId="{D5C01517-19F4-4B80-8806-807EABFE2640}"/>
    <dgm:cxn modelId="{F037D7F2-F93E-4A52-88D3-C7B3F89AE7C9}" type="presOf" srcId="{FACF5EE5-028F-47E2-BD0F-AE957A9E7436}" destId="{428928E9-CF53-4105-B215-045C58706DE8}" srcOrd="0" destOrd="0" presId="urn:microsoft.com/office/officeart/2005/8/layout/matrix2"/>
    <dgm:cxn modelId="{107FE8A5-7575-4976-A6A1-6D4C6D4EB184}" type="presOf" srcId="{B882293C-0C66-4405-8209-D0C30C94222D}" destId="{BE31633D-9E25-4DE6-9BB4-A1EBE8FD800A}" srcOrd="0" destOrd="0" presId="urn:microsoft.com/office/officeart/2005/8/layout/matrix2"/>
    <dgm:cxn modelId="{B1F34F7C-EECA-4961-8721-10B1E8B8FB36}" type="presOf" srcId="{7F23D25E-89F8-4156-BE2B-A6E354BCF422}" destId="{BF3D7D19-DE9A-4788-8F45-951547E043BD}" srcOrd="0" destOrd="0" presId="urn:microsoft.com/office/officeart/2005/8/layout/matrix2"/>
    <dgm:cxn modelId="{2BD2833E-5D48-4A6D-8034-2A58B6AE0448}" srcId="{BF5FA79B-D941-435D-8710-370AAA380D80}" destId="{7F23D25E-89F8-4156-BE2B-A6E354BCF422}" srcOrd="2" destOrd="0" parTransId="{D8BDD4C0-F550-42F1-9592-FF62D69489F7}" sibTransId="{417FDC87-C4CB-447C-A695-0DC21FFA4F4B}"/>
    <dgm:cxn modelId="{3A5466F8-0025-4A8E-A4BA-DF6B3FAEC735}" srcId="{BF5FA79B-D941-435D-8710-370AAA380D80}" destId="{B2B69C88-E157-4ABE-81FC-337FB7FA17A4}" srcOrd="0" destOrd="0" parTransId="{A79494FA-29D6-43F0-8293-783CB6163129}" sibTransId="{F571CEE1-E053-4C24-BCC3-9CDF6E68A441}"/>
    <dgm:cxn modelId="{4CBBF94E-56F6-4EF5-93E7-718B05E58F48}" srcId="{BF5FA79B-D941-435D-8710-370AAA380D80}" destId="{4FC4B50A-CD76-454A-8606-8CF536D88B9D}" srcOrd="4" destOrd="0" parTransId="{BFA68750-F8DE-41E3-ABCD-C3DABBDE9ACC}" sibTransId="{D6ABD53E-832B-4FB5-B0A1-54F7750FD99F}"/>
    <dgm:cxn modelId="{8D21AA5B-0DF9-4578-8BDF-E59F97FBD2DE}" srcId="{BF5FA79B-D941-435D-8710-370AAA380D80}" destId="{B882293C-0C66-4405-8209-D0C30C94222D}" srcOrd="3" destOrd="0" parTransId="{EA5D6E0C-5F53-4319-898B-4D60685E2A42}" sibTransId="{9AC910EE-4720-4BDE-B6C1-A500E30DF528}"/>
    <dgm:cxn modelId="{0B137691-5F79-4950-BD4C-84C309EB51C9}" type="presOf" srcId="{B2B69C88-E157-4ABE-81FC-337FB7FA17A4}" destId="{A9AF7688-566D-42B9-9CBB-5C6F01240939}" srcOrd="0" destOrd="0" presId="urn:microsoft.com/office/officeart/2005/8/layout/matrix2"/>
    <dgm:cxn modelId="{C5A0F831-498B-49D1-80A1-13382ACBEE80}" type="presOf" srcId="{BF5FA79B-D941-435D-8710-370AAA380D80}" destId="{DFD92274-B41A-4EBA-9E2D-4C4991399DE5}" srcOrd="0" destOrd="0" presId="urn:microsoft.com/office/officeart/2005/8/layout/matrix2"/>
    <dgm:cxn modelId="{91195910-ED85-4A2D-AAAD-C66380BF851D}" type="presParOf" srcId="{DFD92274-B41A-4EBA-9E2D-4C4991399DE5}" destId="{DD6B0E29-BABC-4F1A-B1C7-6BBCDCEBD79E}" srcOrd="0" destOrd="0" presId="urn:microsoft.com/office/officeart/2005/8/layout/matrix2"/>
    <dgm:cxn modelId="{F818D469-6452-465F-ACFD-353BA17DBF1B}" type="presParOf" srcId="{DFD92274-B41A-4EBA-9E2D-4C4991399DE5}" destId="{A9AF7688-566D-42B9-9CBB-5C6F01240939}" srcOrd="1" destOrd="0" presId="urn:microsoft.com/office/officeart/2005/8/layout/matrix2"/>
    <dgm:cxn modelId="{4889C6ED-52F8-4E71-AED0-38684B987E35}" type="presParOf" srcId="{DFD92274-B41A-4EBA-9E2D-4C4991399DE5}" destId="{428928E9-CF53-4105-B215-045C58706DE8}" srcOrd="2" destOrd="0" presId="urn:microsoft.com/office/officeart/2005/8/layout/matrix2"/>
    <dgm:cxn modelId="{9AD71923-D0B8-4657-AD63-29241158B489}" type="presParOf" srcId="{DFD92274-B41A-4EBA-9E2D-4C4991399DE5}" destId="{BF3D7D19-DE9A-4788-8F45-951547E043BD}" srcOrd="3" destOrd="0" presId="urn:microsoft.com/office/officeart/2005/8/layout/matrix2"/>
    <dgm:cxn modelId="{7E38A57A-6324-4722-8E6F-00B3491AEC06}" type="presParOf" srcId="{DFD92274-B41A-4EBA-9E2D-4C4991399DE5}" destId="{BE31633D-9E25-4DE6-9BB4-A1EBE8FD800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B0E29-BABC-4F1A-B1C7-6BBCDCEBD79E}">
      <dsp:nvSpPr>
        <dsp:cNvPr id="0" name=""/>
        <dsp:cNvSpPr/>
      </dsp:nvSpPr>
      <dsp:spPr>
        <a:xfrm>
          <a:off x="1650205" y="0"/>
          <a:ext cx="4929188" cy="492918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F7688-566D-42B9-9CBB-5C6F01240939}">
      <dsp:nvSpPr>
        <dsp:cNvPr id="0" name=""/>
        <dsp:cNvSpPr/>
      </dsp:nvSpPr>
      <dsp:spPr>
        <a:xfrm>
          <a:off x="1970603" y="320397"/>
          <a:ext cx="1971675" cy="19716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4 ПДС </a:t>
          </a:r>
          <a:r>
            <a:rPr lang="ru-RU" sz="1600" kern="1200" dirty="0" smtClean="0"/>
            <a:t>«Педагогическая мастерская»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Кейсориум</a:t>
          </a:r>
          <a:r>
            <a:rPr lang="ru-RU" sz="1600" kern="1200" dirty="0" smtClean="0"/>
            <a:t> «Решаем вместе!»</a:t>
          </a:r>
          <a:endParaRPr lang="ru-RU" sz="1600" kern="1200" dirty="0"/>
        </a:p>
      </dsp:txBody>
      <dsp:txXfrm>
        <a:off x="2066852" y="416646"/>
        <a:ext cx="1779177" cy="1779177"/>
      </dsp:txXfrm>
    </dsp:sp>
    <dsp:sp modelId="{428928E9-CF53-4105-B215-045C58706DE8}">
      <dsp:nvSpPr>
        <dsp:cNvPr id="0" name=""/>
        <dsp:cNvSpPr/>
      </dsp:nvSpPr>
      <dsp:spPr>
        <a:xfrm>
          <a:off x="4287321" y="320397"/>
          <a:ext cx="1971675" cy="19716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«Методические прогулки»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СШ № 60, 40, 2</a:t>
          </a:r>
          <a:endParaRPr lang="ru-RU" sz="1600" kern="1200" dirty="0"/>
        </a:p>
      </dsp:txBody>
      <dsp:txXfrm>
        <a:off x="4383570" y="416646"/>
        <a:ext cx="1779177" cy="1779177"/>
      </dsp:txXfrm>
    </dsp:sp>
    <dsp:sp modelId="{BF3D7D19-DE9A-4788-8F45-951547E043BD}">
      <dsp:nvSpPr>
        <dsp:cNvPr id="0" name=""/>
        <dsp:cNvSpPr/>
      </dsp:nvSpPr>
      <dsp:spPr>
        <a:xfrm>
          <a:off x="1970603" y="2637115"/>
          <a:ext cx="1971675" cy="19716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ППК«Содержание</a:t>
          </a:r>
          <a:r>
            <a:rPr lang="ru-RU" sz="1600" kern="1200" dirty="0" smtClean="0"/>
            <a:t> и организация современного урока РКИ»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«Оценка языковой и социокультурной адаптации…»  </a:t>
          </a:r>
          <a:endParaRPr lang="ru-RU" sz="1600" kern="1200" dirty="0"/>
        </a:p>
      </dsp:txBody>
      <dsp:txXfrm>
        <a:off x="2066852" y="2733364"/>
        <a:ext cx="1779177" cy="1779177"/>
      </dsp:txXfrm>
    </dsp:sp>
    <dsp:sp modelId="{BE31633D-9E25-4DE6-9BB4-A1EBE8FD800A}">
      <dsp:nvSpPr>
        <dsp:cNvPr id="0" name=""/>
        <dsp:cNvSpPr/>
      </dsp:nvSpPr>
      <dsp:spPr>
        <a:xfrm>
          <a:off x="4287321" y="2637115"/>
          <a:ext cx="1971675" cy="19716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ctr" defTabSz="7112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Вебинары</a:t>
          </a:r>
          <a:r>
            <a:rPr lang="ru-RU" sz="1600" kern="1200" dirty="0" smtClean="0"/>
            <a:t> «</a:t>
          </a:r>
          <a:r>
            <a:rPr lang="ru-RU" sz="1600" kern="1200" dirty="0" err="1" smtClean="0"/>
            <a:t>Культуроориентированное</a:t>
          </a:r>
          <a:r>
            <a:rPr lang="ru-RU" sz="1600" kern="1200" dirty="0" smtClean="0"/>
            <a:t> </a:t>
          </a:r>
          <a:r>
            <a:rPr lang="ru-RU" sz="1600" kern="1200" dirty="0" smtClean="0"/>
            <a:t>воспитание…»</a:t>
          </a:r>
        </a:p>
        <a:p>
          <a:pPr lvl="0" algn="ctr" defTabSz="7112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«Межэтнические конфликты…»</a:t>
          </a:r>
        </a:p>
        <a:p>
          <a:pPr lvl="0" algn="ctr" defTabSz="7112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«Обучение детей мигрантов…»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 </a:t>
          </a:r>
          <a:endParaRPr lang="ru-RU" sz="1600" kern="1200" dirty="0"/>
        </a:p>
      </dsp:txBody>
      <dsp:txXfrm>
        <a:off x="4383570" y="2733364"/>
        <a:ext cx="1779177" cy="1779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A57B-D8B0-45E8-9385-83C2DC01E4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9301-360E-434C-B720-93F79CE1EF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37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A57B-D8B0-45E8-9385-83C2DC01E4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9301-360E-434C-B720-93F79CE1EF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70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A57B-D8B0-45E8-9385-83C2DC01E4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9301-360E-434C-B720-93F79CE1EF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06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A57B-D8B0-45E8-9385-83C2DC01E4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9301-360E-434C-B720-93F79CE1EF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1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A57B-D8B0-45E8-9385-83C2DC01E4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9301-360E-434C-B720-93F79CE1EF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12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A57B-D8B0-45E8-9385-83C2DC01E4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9301-360E-434C-B720-93F79CE1EF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99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A57B-D8B0-45E8-9385-83C2DC01E4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9301-360E-434C-B720-93F79CE1EF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84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A57B-D8B0-45E8-9385-83C2DC01E4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9301-360E-434C-B720-93F79CE1EF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14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A57B-D8B0-45E8-9385-83C2DC01E4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9301-360E-434C-B720-93F79CE1EF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03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A57B-D8B0-45E8-9385-83C2DC01E4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9301-360E-434C-B720-93F79CE1EF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65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A57B-D8B0-45E8-9385-83C2DC01E4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9301-360E-434C-B720-93F79CE1EF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A57B-D8B0-45E8-9385-83C2DC01E4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89301-360E-434C-B720-93F79CE1EF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03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49068"/>
            <a:ext cx="7037511" cy="8159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События проекта в 2024 году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516931"/>
              </p:ext>
            </p:extLst>
          </p:nvPr>
        </p:nvGraphicFramePr>
        <p:xfrm>
          <a:off x="457200" y="1196975"/>
          <a:ext cx="8229600" cy="4929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792163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836712"/>
            <a:ext cx="682148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309" y="0"/>
            <a:ext cx="115887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8" y="1700808"/>
            <a:ext cx="1279854" cy="181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68" y="4149080"/>
            <a:ext cx="1268934" cy="1804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611135"/>
            <a:ext cx="1304424" cy="1922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616" y="4005064"/>
            <a:ext cx="1486241" cy="1991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1907704" y="5996486"/>
            <a:ext cx="5400600" cy="7448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</a:rPr>
              <a:t>Школьные события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7493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58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События проекта в 2024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События проекта в 2024 году</dc:title>
  <dc:creator>Елена Львовна Измайлова</dc:creator>
  <cp:lastModifiedBy>Елена Львовна Измайлова</cp:lastModifiedBy>
  <cp:revision>2</cp:revision>
  <dcterms:created xsi:type="dcterms:W3CDTF">2024-12-11T09:06:20Z</dcterms:created>
  <dcterms:modified xsi:type="dcterms:W3CDTF">2024-12-11T09:18:44Z</dcterms:modified>
</cp:coreProperties>
</file>