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135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023B-4697-4F80-BD0D-0299B2F70D6F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D81C-1AB0-437B-992E-E5CE8644E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389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023B-4697-4F80-BD0D-0299B2F70D6F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D81C-1AB0-437B-992E-E5CE8644E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747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023B-4697-4F80-BD0D-0299B2F70D6F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D81C-1AB0-437B-992E-E5CE8644E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97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023B-4697-4F80-BD0D-0299B2F70D6F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D81C-1AB0-437B-992E-E5CE8644E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899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023B-4697-4F80-BD0D-0299B2F70D6F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D81C-1AB0-437B-992E-E5CE8644E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536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023B-4697-4F80-BD0D-0299B2F70D6F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D81C-1AB0-437B-992E-E5CE8644E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752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023B-4697-4F80-BD0D-0299B2F70D6F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D81C-1AB0-437B-992E-E5CE8644E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774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023B-4697-4F80-BD0D-0299B2F70D6F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D81C-1AB0-437B-992E-E5CE8644E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827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023B-4697-4F80-BD0D-0299B2F70D6F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D81C-1AB0-437B-992E-E5CE8644E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7876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023B-4697-4F80-BD0D-0299B2F70D6F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D81C-1AB0-437B-992E-E5CE8644E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01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1023B-4697-4F80-BD0D-0299B2F70D6F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1D81C-1AB0-437B-992E-E5CE8644E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4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1023B-4697-4F80-BD0D-0299B2F70D6F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1D81C-1AB0-437B-992E-E5CE8644E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30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russky.info/ru/" TargetMode="External"/><Relationship Id="rId2" Type="http://schemas.openxmlformats.org/officeDocument/2006/relationships/hyperlink" Target="https://web-landia.ru/" TargetMode="External"/><Relationship Id="rId1" Type="http://schemas.openxmlformats.org/officeDocument/2006/relationships/slideLayout" Target="../slideLayouts/slideLayout8.xml"/><Relationship Id="rId5" Type="http://schemas.openxmlformats.org/officeDocument/2006/relationships/hyperlink" Target="https://reallanguage.club/russkij-yazyk/" TargetMode="External"/><Relationship Id="rId4" Type="http://schemas.openxmlformats.org/officeDocument/2006/relationships/hyperlink" Target="https://rus4chld.pushkininstitute.r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995936" y="332656"/>
            <a:ext cx="4690864" cy="5793507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ru-RU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a typeface="Calibri"/>
                <a:cs typeface="Times New Roman"/>
              </a:rPr>
              <a:t>Веб </a:t>
            </a:r>
            <a:r>
              <a:rPr lang="ru-RU" dirty="0" err="1">
                <a:ea typeface="Calibri"/>
                <a:cs typeface="Times New Roman"/>
              </a:rPr>
              <a:t>Ландия</a:t>
            </a:r>
            <a:r>
              <a:rPr lang="ru-RU" dirty="0">
                <a:ea typeface="Calibri"/>
                <a:cs typeface="Times New Roman"/>
              </a:rPr>
              <a:t> . Лучшие сайты для детей   </a:t>
            </a:r>
            <a:r>
              <a:rPr lang="ru-RU" u="sng" dirty="0">
                <a:solidFill>
                  <a:srgbClr val="0000FF"/>
                </a:solidFill>
                <a:ea typeface="Calibri"/>
                <a:cs typeface="Times New Roman"/>
                <a:hlinkClick r:id="rId2"/>
              </a:rPr>
              <a:t>https://web-landia.ru/</a:t>
            </a:r>
            <a:r>
              <a:rPr lang="ru-RU" dirty="0">
                <a:ea typeface="Calibri"/>
                <a:cs typeface="Times New Roman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a typeface="Calibri"/>
                <a:cs typeface="Times New Roman"/>
              </a:rPr>
              <a:t>Сайт </a:t>
            </a:r>
            <a:r>
              <a:rPr lang="ru-RU" dirty="0">
                <a:ea typeface="Calibri"/>
                <a:cs typeface="Times New Roman"/>
              </a:rPr>
              <a:t>для изучения русского языка </a:t>
            </a:r>
            <a:r>
              <a:rPr lang="ru-RU" u="sng" dirty="0">
                <a:solidFill>
                  <a:srgbClr val="0000FF"/>
                </a:solidFill>
                <a:ea typeface="Calibri"/>
                <a:cs typeface="Times New Roman"/>
                <a:hlinkClick r:id="rId3"/>
              </a:rPr>
              <a:t>https://russky.info/ru/</a:t>
            </a:r>
            <a:r>
              <a:rPr lang="ru-RU" dirty="0">
                <a:ea typeface="Calibri"/>
                <a:cs typeface="Times New Roman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a typeface="Calibri"/>
                <a:cs typeface="Times New Roman"/>
              </a:rPr>
              <a:t>Портал </a:t>
            </a:r>
            <a:r>
              <a:rPr lang="ru-RU" dirty="0">
                <a:ea typeface="Calibri"/>
                <a:cs typeface="Times New Roman"/>
              </a:rPr>
              <a:t>Образование на русском языке (в том числе для детей)    </a:t>
            </a:r>
            <a:r>
              <a:rPr lang="ru-RU" u="sng" dirty="0">
                <a:solidFill>
                  <a:srgbClr val="0000FF"/>
                </a:solidFill>
                <a:ea typeface="Calibri"/>
                <a:cs typeface="Times New Roman"/>
                <a:hlinkClick r:id="rId4"/>
              </a:rPr>
              <a:t>https://rus4chld.pushkininstitute.ru/</a:t>
            </a:r>
            <a:r>
              <a:rPr lang="ru-RU" dirty="0">
                <a:ea typeface="Calibri"/>
                <a:cs typeface="Times New Roman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a typeface="Calibri"/>
                <a:cs typeface="Times New Roman"/>
              </a:rPr>
              <a:t>Изучение </a:t>
            </a:r>
            <a:r>
              <a:rPr lang="ru-RU" dirty="0">
                <a:ea typeface="Calibri"/>
                <a:cs typeface="Times New Roman"/>
              </a:rPr>
              <a:t>русского языка по уровням  </a:t>
            </a:r>
            <a:r>
              <a:rPr lang="ru-RU" u="sng" dirty="0">
                <a:solidFill>
                  <a:srgbClr val="0000FF"/>
                </a:solidFill>
                <a:ea typeface="Calibri"/>
                <a:cs typeface="Times New Roman"/>
                <a:hlinkClick r:id="rId5"/>
              </a:rPr>
              <a:t>https://reallanguage.club/russkij-yazyk/</a:t>
            </a:r>
            <a:r>
              <a:rPr lang="ru-RU" dirty="0">
                <a:ea typeface="Calibri"/>
                <a:cs typeface="Times New Roman"/>
              </a:rPr>
              <a:t> 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332656"/>
            <a:ext cx="3394720" cy="5793507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ru-RU" dirty="0" smtClean="0"/>
          </a:p>
          <a:p>
            <a:endParaRPr lang="en-US" dirty="0"/>
          </a:p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ИЗУЧЕНИЕ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РУССКОГО ЯЗЫКА 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446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M:\Центр образовательного менеджмента\Е.Л.Измайлова\Полезные ресурсы\17zyd-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225428"/>
            <a:ext cx="9036496" cy="4460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9456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M:\Центр образовательного менеджмента\Е.Л.Измайлова\Полезные ресурсы\Снимок15zyd-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82" y="980728"/>
            <a:ext cx="8965505" cy="4633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541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M:\Центр образовательного менеджмента\Е.Л.Измайлова\Полезные ресурсы\Снимок17zyd-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05944"/>
            <a:ext cx="9001000" cy="4472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3601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M:\Центр образовательного менеджмента\Е.Л.Измайлова\Полезные ресурсы\17zyd-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08" y="908720"/>
            <a:ext cx="9111804" cy="5462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99884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48</Words>
  <Application>Microsoft Office PowerPoint</Application>
  <PresentationFormat>Экран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Львовна Измайлова</dc:creator>
  <cp:lastModifiedBy>Елена Львовна Измайлова</cp:lastModifiedBy>
  <cp:revision>2</cp:revision>
  <dcterms:created xsi:type="dcterms:W3CDTF">2024-01-23T07:00:29Z</dcterms:created>
  <dcterms:modified xsi:type="dcterms:W3CDTF">2024-01-23T08:47:28Z</dcterms:modified>
</cp:coreProperties>
</file>