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D42D9C-DCB0-4D51-B881-F361F809472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C51B21-7A66-4E4B-BDEA-42663D854222}" type="asst">
      <dgm:prSet phldrT="[Текст]" custT="1"/>
      <dgm:spPr/>
      <dgm:t>
        <a:bodyPr/>
        <a:lstStyle/>
        <a:p>
          <a:r>
            <a:rPr lang="ru-RU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Зачем?</a:t>
          </a:r>
          <a:endParaRPr lang="ru-RU" sz="48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242F5F3-7882-4057-A354-040992A3C097}" type="parTrans" cxnId="{28325F8B-DB0B-4567-98FB-89362ED60E7D}">
      <dgm:prSet/>
      <dgm:spPr/>
      <dgm:t>
        <a:bodyPr/>
        <a:lstStyle/>
        <a:p>
          <a:endParaRPr lang="ru-RU"/>
        </a:p>
      </dgm:t>
    </dgm:pt>
    <dgm:pt modelId="{C3899159-0579-413C-98C9-093D38AD65F7}" type="sibTrans" cxnId="{28325F8B-DB0B-4567-98FB-89362ED60E7D}">
      <dgm:prSet/>
      <dgm:spPr/>
      <dgm:t>
        <a:bodyPr/>
        <a:lstStyle/>
        <a:p>
          <a:endParaRPr lang="ru-RU"/>
        </a:p>
      </dgm:t>
    </dgm:pt>
    <dgm:pt modelId="{A1FBD1F0-9A7A-4330-B89D-19EEC8864E6E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ПМ 05</a:t>
          </a:r>
          <a:endParaRPr lang="ru-RU" sz="2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23F632A-9ED0-48ED-8332-80595C361803}" type="parTrans" cxnId="{3A6F8283-8DFD-4F4B-8B59-EFF10878EA5A}">
      <dgm:prSet/>
      <dgm:spPr/>
      <dgm:t>
        <a:bodyPr/>
        <a:lstStyle/>
        <a:p>
          <a:endParaRPr lang="ru-RU"/>
        </a:p>
      </dgm:t>
    </dgm:pt>
    <dgm:pt modelId="{15F482DF-B9E7-4A3B-9F8D-546480E38BF1}" type="sibTrans" cxnId="{3A6F8283-8DFD-4F4B-8B59-EFF10878EA5A}">
      <dgm:prSet/>
      <dgm:spPr/>
      <dgm:t>
        <a:bodyPr/>
        <a:lstStyle/>
        <a:p>
          <a:endParaRPr lang="ru-RU"/>
        </a:p>
      </dgm:t>
    </dgm:pt>
    <dgm:pt modelId="{614845B2-6068-4ADA-AA40-55D79175AD08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Саморазвитие</a:t>
          </a:r>
          <a:endParaRPr lang="ru-RU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44B9397-63C5-4A7E-B572-4A8C5FD0F1F0}" type="parTrans" cxnId="{08AB5555-F95B-4E45-9932-3FE6860BD267}">
      <dgm:prSet/>
      <dgm:spPr/>
      <dgm:t>
        <a:bodyPr/>
        <a:lstStyle/>
        <a:p>
          <a:endParaRPr lang="ru-RU"/>
        </a:p>
      </dgm:t>
    </dgm:pt>
    <dgm:pt modelId="{3B333C54-ABEA-4055-8E35-D0F5516D1655}" type="sibTrans" cxnId="{08AB5555-F95B-4E45-9932-3FE6860BD267}">
      <dgm:prSet/>
      <dgm:spPr/>
      <dgm:t>
        <a:bodyPr/>
        <a:lstStyle/>
        <a:p>
          <a:endParaRPr lang="ru-RU"/>
        </a:p>
      </dgm:t>
    </dgm:pt>
    <dgm:pt modelId="{691A747D-B5DC-4171-9659-875BF9D05DA5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Точка отчёта</a:t>
          </a:r>
          <a:endParaRPr lang="ru-RU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0636D8D-5066-4ECA-86F5-ADB5F6983B1A}" type="parTrans" cxnId="{1538D9CF-4609-42FE-9310-DA427BD25C87}">
      <dgm:prSet/>
      <dgm:spPr/>
      <dgm:t>
        <a:bodyPr/>
        <a:lstStyle/>
        <a:p>
          <a:endParaRPr lang="ru-RU"/>
        </a:p>
      </dgm:t>
    </dgm:pt>
    <dgm:pt modelId="{1AD9DA08-ADC0-4269-BFE4-DC7079FB79EB}" type="sibTrans" cxnId="{1538D9CF-4609-42FE-9310-DA427BD25C87}">
      <dgm:prSet/>
      <dgm:spPr/>
      <dgm:t>
        <a:bodyPr/>
        <a:lstStyle/>
        <a:p>
          <a:endParaRPr lang="ru-RU"/>
        </a:p>
      </dgm:t>
    </dgm:pt>
    <dgm:pt modelId="{0BDF1FD6-FA0A-4923-8A5C-C94463FD429C}" type="pres">
      <dgm:prSet presAssocID="{67D42D9C-DCB0-4D51-B881-F361F809472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1ECBE3D-4AAA-4585-BC79-647877DC1154}" type="pres">
      <dgm:prSet presAssocID="{38C51B21-7A66-4E4B-BDEA-42663D854222}" presName="hierRoot1" presStyleCnt="0">
        <dgm:presLayoutVars>
          <dgm:hierBranch val="init"/>
        </dgm:presLayoutVars>
      </dgm:prSet>
      <dgm:spPr/>
    </dgm:pt>
    <dgm:pt modelId="{AD2D6F2D-5EB3-4E6F-83C3-F7FC23279CEB}" type="pres">
      <dgm:prSet presAssocID="{38C51B21-7A66-4E4B-BDEA-42663D854222}" presName="rootComposite1" presStyleCnt="0"/>
      <dgm:spPr/>
    </dgm:pt>
    <dgm:pt modelId="{7372C663-CBEB-4632-9184-7AC47350EFD3}" type="pres">
      <dgm:prSet presAssocID="{38C51B21-7A66-4E4B-BDEA-42663D854222}" presName="rootText1" presStyleLbl="node0" presStyleIdx="0" presStyleCnt="1" custScaleX="153921" custLinFactNeighborX="-484" custLinFactNeighborY="-650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071AF3-8651-4BB5-B303-3D1FD2F8F313}" type="pres">
      <dgm:prSet presAssocID="{38C51B21-7A66-4E4B-BDEA-42663D854222}" presName="rootConnector1" presStyleLbl="asst0" presStyleIdx="0" presStyleCnt="0"/>
      <dgm:spPr/>
      <dgm:t>
        <a:bodyPr/>
        <a:lstStyle/>
        <a:p>
          <a:endParaRPr lang="ru-RU"/>
        </a:p>
      </dgm:t>
    </dgm:pt>
    <dgm:pt modelId="{69B92F6E-002A-45C5-A2EE-90F7799ECCE9}" type="pres">
      <dgm:prSet presAssocID="{38C51B21-7A66-4E4B-BDEA-42663D854222}" presName="hierChild2" presStyleCnt="0"/>
      <dgm:spPr/>
    </dgm:pt>
    <dgm:pt modelId="{924A59E5-C092-4883-87E1-0524ECDA8C39}" type="pres">
      <dgm:prSet presAssocID="{B23F632A-9ED0-48ED-8332-80595C361803}" presName="Name37" presStyleLbl="parChTrans1D2" presStyleIdx="0" presStyleCnt="3"/>
      <dgm:spPr/>
      <dgm:t>
        <a:bodyPr/>
        <a:lstStyle/>
        <a:p>
          <a:endParaRPr lang="ru-RU"/>
        </a:p>
      </dgm:t>
    </dgm:pt>
    <dgm:pt modelId="{757B8A20-2022-439F-B804-5D908E2B1B62}" type="pres">
      <dgm:prSet presAssocID="{A1FBD1F0-9A7A-4330-B89D-19EEC8864E6E}" presName="hierRoot2" presStyleCnt="0">
        <dgm:presLayoutVars>
          <dgm:hierBranch val="init"/>
        </dgm:presLayoutVars>
      </dgm:prSet>
      <dgm:spPr/>
    </dgm:pt>
    <dgm:pt modelId="{6BF5B866-6021-4498-84CC-591975D99648}" type="pres">
      <dgm:prSet presAssocID="{A1FBD1F0-9A7A-4330-B89D-19EEC8864E6E}" presName="rootComposite" presStyleCnt="0"/>
      <dgm:spPr/>
    </dgm:pt>
    <dgm:pt modelId="{B6D09817-F7F3-4631-84DC-1571F8B6C2A4}" type="pres">
      <dgm:prSet presAssocID="{A1FBD1F0-9A7A-4330-B89D-19EEC8864E6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278399-38E3-4990-A163-F77C60B29CB4}" type="pres">
      <dgm:prSet presAssocID="{A1FBD1F0-9A7A-4330-B89D-19EEC8864E6E}" presName="rootConnector" presStyleLbl="node2" presStyleIdx="0" presStyleCnt="3"/>
      <dgm:spPr/>
      <dgm:t>
        <a:bodyPr/>
        <a:lstStyle/>
        <a:p>
          <a:endParaRPr lang="ru-RU"/>
        </a:p>
      </dgm:t>
    </dgm:pt>
    <dgm:pt modelId="{9252AF7D-6B3F-4B55-A606-BDF7807E9C60}" type="pres">
      <dgm:prSet presAssocID="{A1FBD1F0-9A7A-4330-B89D-19EEC8864E6E}" presName="hierChild4" presStyleCnt="0"/>
      <dgm:spPr/>
    </dgm:pt>
    <dgm:pt modelId="{60D8686F-413D-4FCB-B6C5-6F815F685742}" type="pres">
      <dgm:prSet presAssocID="{A1FBD1F0-9A7A-4330-B89D-19EEC8864E6E}" presName="hierChild5" presStyleCnt="0"/>
      <dgm:spPr/>
    </dgm:pt>
    <dgm:pt modelId="{6711935C-6F9C-4B73-AB22-CC5BC6C8056A}" type="pres">
      <dgm:prSet presAssocID="{E44B9397-63C5-4A7E-B572-4A8C5FD0F1F0}" presName="Name37" presStyleLbl="parChTrans1D2" presStyleIdx="1" presStyleCnt="3"/>
      <dgm:spPr/>
      <dgm:t>
        <a:bodyPr/>
        <a:lstStyle/>
        <a:p>
          <a:endParaRPr lang="ru-RU"/>
        </a:p>
      </dgm:t>
    </dgm:pt>
    <dgm:pt modelId="{18F69E88-90AF-4923-A045-20928D3AEE53}" type="pres">
      <dgm:prSet presAssocID="{614845B2-6068-4ADA-AA40-55D79175AD08}" presName="hierRoot2" presStyleCnt="0">
        <dgm:presLayoutVars>
          <dgm:hierBranch val="init"/>
        </dgm:presLayoutVars>
      </dgm:prSet>
      <dgm:spPr/>
    </dgm:pt>
    <dgm:pt modelId="{9995EAD5-E58B-4688-9C3A-C09A40F0B393}" type="pres">
      <dgm:prSet presAssocID="{614845B2-6068-4ADA-AA40-55D79175AD08}" presName="rootComposite" presStyleCnt="0"/>
      <dgm:spPr/>
    </dgm:pt>
    <dgm:pt modelId="{F3A5CF67-B11C-46DF-82D2-954FB172E713}" type="pres">
      <dgm:prSet presAssocID="{614845B2-6068-4ADA-AA40-55D79175AD08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70E932-57E2-4724-8F83-E761FDF3DB5A}" type="pres">
      <dgm:prSet presAssocID="{614845B2-6068-4ADA-AA40-55D79175AD08}" presName="rootConnector" presStyleLbl="node2" presStyleIdx="1" presStyleCnt="3"/>
      <dgm:spPr/>
      <dgm:t>
        <a:bodyPr/>
        <a:lstStyle/>
        <a:p>
          <a:endParaRPr lang="ru-RU"/>
        </a:p>
      </dgm:t>
    </dgm:pt>
    <dgm:pt modelId="{E52A2CE2-1512-46B6-8384-559A32462D27}" type="pres">
      <dgm:prSet presAssocID="{614845B2-6068-4ADA-AA40-55D79175AD08}" presName="hierChild4" presStyleCnt="0"/>
      <dgm:spPr/>
    </dgm:pt>
    <dgm:pt modelId="{E3FDCFB5-53A0-4591-B8B4-8ED5FD8AD6DA}" type="pres">
      <dgm:prSet presAssocID="{614845B2-6068-4ADA-AA40-55D79175AD08}" presName="hierChild5" presStyleCnt="0"/>
      <dgm:spPr/>
    </dgm:pt>
    <dgm:pt modelId="{DE29B3E2-78F8-49F8-8505-4D8F798CA07A}" type="pres">
      <dgm:prSet presAssocID="{70636D8D-5066-4ECA-86F5-ADB5F6983B1A}" presName="Name37" presStyleLbl="parChTrans1D2" presStyleIdx="2" presStyleCnt="3"/>
      <dgm:spPr/>
      <dgm:t>
        <a:bodyPr/>
        <a:lstStyle/>
        <a:p>
          <a:endParaRPr lang="ru-RU"/>
        </a:p>
      </dgm:t>
    </dgm:pt>
    <dgm:pt modelId="{126B0C2C-B234-4FA7-98BB-58CEBC29B7BE}" type="pres">
      <dgm:prSet presAssocID="{691A747D-B5DC-4171-9659-875BF9D05DA5}" presName="hierRoot2" presStyleCnt="0">
        <dgm:presLayoutVars>
          <dgm:hierBranch val="init"/>
        </dgm:presLayoutVars>
      </dgm:prSet>
      <dgm:spPr/>
    </dgm:pt>
    <dgm:pt modelId="{5F03A07F-DCCA-4F30-ACFE-69B172C2BC54}" type="pres">
      <dgm:prSet presAssocID="{691A747D-B5DC-4171-9659-875BF9D05DA5}" presName="rootComposite" presStyleCnt="0"/>
      <dgm:spPr/>
    </dgm:pt>
    <dgm:pt modelId="{5A2B536D-B691-407F-9E33-21777B88C12D}" type="pres">
      <dgm:prSet presAssocID="{691A747D-B5DC-4171-9659-875BF9D05DA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5D95790-063F-4958-9734-D674ED7D6E33}" type="pres">
      <dgm:prSet presAssocID="{691A747D-B5DC-4171-9659-875BF9D05DA5}" presName="rootConnector" presStyleLbl="node2" presStyleIdx="2" presStyleCnt="3"/>
      <dgm:spPr/>
      <dgm:t>
        <a:bodyPr/>
        <a:lstStyle/>
        <a:p>
          <a:endParaRPr lang="ru-RU"/>
        </a:p>
      </dgm:t>
    </dgm:pt>
    <dgm:pt modelId="{D78F4104-AE23-4878-85F9-C89E56FC8E22}" type="pres">
      <dgm:prSet presAssocID="{691A747D-B5DC-4171-9659-875BF9D05DA5}" presName="hierChild4" presStyleCnt="0"/>
      <dgm:spPr/>
    </dgm:pt>
    <dgm:pt modelId="{99662D8C-82AC-4AB9-AA60-57E07E2579E8}" type="pres">
      <dgm:prSet presAssocID="{691A747D-B5DC-4171-9659-875BF9D05DA5}" presName="hierChild5" presStyleCnt="0"/>
      <dgm:spPr/>
    </dgm:pt>
    <dgm:pt modelId="{0B20C384-3B29-4648-A3AA-C0F140042764}" type="pres">
      <dgm:prSet presAssocID="{38C51B21-7A66-4E4B-BDEA-42663D854222}" presName="hierChild3" presStyleCnt="0"/>
      <dgm:spPr/>
    </dgm:pt>
  </dgm:ptLst>
  <dgm:cxnLst>
    <dgm:cxn modelId="{08AB5555-F95B-4E45-9932-3FE6860BD267}" srcId="{38C51B21-7A66-4E4B-BDEA-42663D854222}" destId="{614845B2-6068-4ADA-AA40-55D79175AD08}" srcOrd="1" destOrd="0" parTransId="{E44B9397-63C5-4A7E-B572-4A8C5FD0F1F0}" sibTransId="{3B333C54-ABEA-4055-8E35-D0F5516D1655}"/>
    <dgm:cxn modelId="{946F5D25-9BDF-4607-A59C-93403F19F90B}" type="presOf" srcId="{614845B2-6068-4ADA-AA40-55D79175AD08}" destId="{DD70E932-57E2-4724-8F83-E761FDF3DB5A}" srcOrd="1" destOrd="0" presId="urn:microsoft.com/office/officeart/2005/8/layout/orgChart1"/>
    <dgm:cxn modelId="{94601F1B-4967-4805-B689-8F0E861CE090}" type="presOf" srcId="{691A747D-B5DC-4171-9659-875BF9D05DA5}" destId="{5A2B536D-B691-407F-9E33-21777B88C12D}" srcOrd="0" destOrd="0" presId="urn:microsoft.com/office/officeart/2005/8/layout/orgChart1"/>
    <dgm:cxn modelId="{28325F8B-DB0B-4567-98FB-89362ED60E7D}" srcId="{67D42D9C-DCB0-4D51-B881-F361F8094721}" destId="{38C51B21-7A66-4E4B-BDEA-42663D854222}" srcOrd="0" destOrd="0" parTransId="{1242F5F3-7882-4057-A354-040992A3C097}" sibTransId="{C3899159-0579-413C-98C9-093D38AD65F7}"/>
    <dgm:cxn modelId="{B02F767C-5F4C-419A-B804-8FAB34456A39}" type="presOf" srcId="{70636D8D-5066-4ECA-86F5-ADB5F6983B1A}" destId="{DE29B3E2-78F8-49F8-8505-4D8F798CA07A}" srcOrd="0" destOrd="0" presId="urn:microsoft.com/office/officeart/2005/8/layout/orgChart1"/>
    <dgm:cxn modelId="{FF36EE75-C978-4073-B040-799D52529E38}" type="presOf" srcId="{B23F632A-9ED0-48ED-8332-80595C361803}" destId="{924A59E5-C092-4883-87E1-0524ECDA8C39}" srcOrd="0" destOrd="0" presId="urn:microsoft.com/office/officeart/2005/8/layout/orgChart1"/>
    <dgm:cxn modelId="{3A6F8283-8DFD-4F4B-8B59-EFF10878EA5A}" srcId="{38C51B21-7A66-4E4B-BDEA-42663D854222}" destId="{A1FBD1F0-9A7A-4330-B89D-19EEC8864E6E}" srcOrd="0" destOrd="0" parTransId="{B23F632A-9ED0-48ED-8332-80595C361803}" sibTransId="{15F482DF-B9E7-4A3B-9F8D-546480E38BF1}"/>
    <dgm:cxn modelId="{E4B651F1-9717-441C-AC13-77ACCF3B2347}" type="presOf" srcId="{38C51B21-7A66-4E4B-BDEA-42663D854222}" destId="{7372C663-CBEB-4632-9184-7AC47350EFD3}" srcOrd="0" destOrd="0" presId="urn:microsoft.com/office/officeart/2005/8/layout/orgChart1"/>
    <dgm:cxn modelId="{8E39A78A-9DD5-45B2-BAFE-B8B9E70CEE42}" type="presOf" srcId="{A1FBD1F0-9A7A-4330-B89D-19EEC8864E6E}" destId="{B6D09817-F7F3-4631-84DC-1571F8B6C2A4}" srcOrd="0" destOrd="0" presId="urn:microsoft.com/office/officeart/2005/8/layout/orgChart1"/>
    <dgm:cxn modelId="{1CF098AD-5538-4B53-A19B-E241698147A2}" type="presOf" srcId="{38C51B21-7A66-4E4B-BDEA-42663D854222}" destId="{51071AF3-8651-4BB5-B303-3D1FD2F8F313}" srcOrd="1" destOrd="0" presId="urn:microsoft.com/office/officeart/2005/8/layout/orgChart1"/>
    <dgm:cxn modelId="{7EFFD0EC-68B5-45CB-AA01-6310D125B862}" type="presOf" srcId="{614845B2-6068-4ADA-AA40-55D79175AD08}" destId="{F3A5CF67-B11C-46DF-82D2-954FB172E713}" srcOrd="0" destOrd="0" presId="urn:microsoft.com/office/officeart/2005/8/layout/orgChart1"/>
    <dgm:cxn modelId="{E8081685-8674-40A0-AD21-B747AC3C4FD5}" type="presOf" srcId="{67D42D9C-DCB0-4D51-B881-F361F8094721}" destId="{0BDF1FD6-FA0A-4923-8A5C-C94463FD429C}" srcOrd="0" destOrd="0" presId="urn:microsoft.com/office/officeart/2005/8/layout/orgChart1"/>
    <dgm:cxn modelId="{10FA268E-3FFE-4003-B216-63C232869169}" type="presOf" srcId="{691A747D-B5DC-4171-9659-875BF9D05DA5}" destId="{D5D95790-063F-4958-9734-D674ED7D6E33}" srcOrd="1" destOrd="0" presId="urn:microsoft.com/office/officeart/2005/8/layout/orgChart1"/>
    <dgm:cxn modelId="{1538D9CF-4609-42FE-9310-DA427BD25C87}" srcId="{38C51B21-7A66-4E4B-BDEA-42663D854222}" destId="{691A747D-B5DC-4171-9659-875BF9D05DA5}" srcOrd="2" destOrd="0" parTransId="{70636D8D-5066-4ECA-86F5-ADB5F6983B1A}" sibTransId="{1AD9DA08-ADC0-4269-BFE4-DC7079FB79EB}"/>
    <dgm:cxn modelId="{6D48C32C-CD3A-47EB-8C7F-B9271CAB77E4}" type="presOf" srcId="{E44B9397-63C5-4A7E-B572-4A8C5FD0F1F0}" destId="{6711935C-6F9C-4B73-AB22-CC5BC6C8056A}" srcOrd="0" destOrd="0" presId="urn:microsoft.com/office/officeart/2005/8/layout/orgChart1"/>
    <dgm:cxn modelId="{ED08AA3A-0FD1-43A4-AB16-E94E0F706DFF}" type="presOf" srcId="{A1FBD1F0-9A7A-4330-B89D-19EEC8864E6E}" destId="{AC278399-38E3-4990-A163-F77C60B29CB4}" srcOrd="1" destOrd="0" presId="urn:microsoft.com/office/officeart/2005/8/layout/orgChart1"/>
    <dgm:cxn modelId="{5DB043FF-BDE1-4B39-9D55-2D9723CF01C0}" type="presParOf" srcId="{0BDF1FD6-FA0A-4923-8A5C-C94463FD429C}" destId="{F1ECBE3D-4AAA-4585-BC79-647877DC1154}" srcOrd="0" destOrd="0" presId="urn:microsoft.com/office/officeart/2005/8/layout/orgChart1"/>
    <dgm:cxn modelId="{5FDC971F-3702-4A2C-A5A7-4F691747F26E}" type="presParOf" srcId="{F1ECBE3D-4AAA-4585-BC79-647877DC1154}" destId="{AD2D6F2D-5EB3-4E6F-83C3-F7FC23279CEB}" srcOrd="0" destOrd="0" presId="urn:microsoft.com/office/officeart/2005/8/layout/orgChart1"/>
    <dgm:cxn modelId="{F00FCDBF-7E8C-474C-8242-43DB073692F1}" type="presParOf" srcId="{AD2D6F2D-5EB3-4E6F-83C3-F7FC23279CEB}" destId="{7372C663-CBEB-4632-9184-7AC47350EFD3}" srcOrd="0" destOrd="0" presId="urn:microsoft.com/office/officeart/2005/8/layout/orgChart1"/>
    <dgm:cxn modelId="{882D0841-A485-4E9E-B632-4D02791A1929}" type="presParOf" srcId="{AD2D6F2D-5EB3-4E6F-83C3-F7FC23279CEB}" destId="{51071AF3-8651-4BB5-B303-3D1FD2F8F313}" srcOrd="1" destOrd="0" presId="urn:microsoft.com/office/officeart/2005/8/layout/orgChart1"/>
    <dgm:cxn modelId="{FCE69F48-95E2-434B-8782-7F9D480B8F2A}" type="presParOf" srcId="{F1ECBE3D-4AAA-4585-BC79-647877DC1154}" destId="{69B92F6E-002A-45C5-A2EE-90F7799ECCE9}" srcOrd="1" destOrd="0" presId="urn:microsoft.com/office/officeart/2005/8/layout/orgChart1"/>
    <dgm:cxn modelId="{14166E4A-3400-40FE-8388-A9E160880297}" type="presParOf" srcId="{69B92F6E-002A-45C5-A2EE-90F7799ECCE9}" destId="{924A59E5-C092-4883-87E1-0524ECDA8C39}" srcOrd="0" destOrd="0" presId="urn:microsoft.com/office/officeart/2005/8/layout/orgChart1"/>
    <dgm:cxn modelId="{41276B04-29CB-465F-BD15-6365BF94B119}" type="presParOf" srcId="{69B92F6E-002A-45C5-A2EE-90F7799ECCE9}" destId="{757B8A20-2022-439F-B804-5D908E2B1B62}" srcOrd="1" destOrd="0" presId="urn:microsoft.com/office/officeart/2005/8/layout/orgChart1"/>
    <dgm:cxn modelId="{58C61237-2813-4886-9A50-26E2D6355442}" type="presParOf" srcId="{757B8A20-2022-439F-B804-5D908E2B1B62}" destId="{6BF5B866-6021-4498-84CC-591975D99648}" srcOrd="0" destOrd="0" presId="urn:microsoft.com/office/officeart/2005/8/layout/orgChart1"/>
    <dgm:cxn modelId="{8A2EEB09-6894-41FB-B0F4-3F9422643EEA}" type="presParOf" srcId="{6BF5B866-6021-4498-84CC-591975D99648}" destId="{B6D09817-F7F3-4631-84DC-1571F8B6C2A4}" srcOrd="0" destOrd="0" presId="urn:microsoft.com/office/officeart/2005/8/layout/orgChart1"/>
    <dgm:cxn modelId="{D570F718-61CE-4FB0-A525-C1E51C395A1F}" type="presParOf" srcId="{6BF5B866-6021-4498-84CC-591975D99648}" destId="{AC278399-38E3-4990-A163-F77C60B29CB4}" srcOrd="1" destOrd="0" presId="urn:microsoft.com/office/officeart/2005/8/layout/orgChart1"/>
    <dgm:cxn modelId="{83731865-9BBB-434B-953C-0BE26F1998C8}" type="presParOf" srcId="{757B8A20-2022-439F-B804-5D908E2B1B62}" destId="{9252AF7D-6B3F-4B55-A606-BDF7807E9C60}" srcOrd="1" destOrd="0" presId="urn:microsoft.com/office/officeart/2005/8/layout/orgChart1"/>
    <dgm:cxn modelId="{219F11BD-82EB-49B3-921B-F9AC5864F3E1}" type="presParOf" srcId="{757B8A20-2022-439F-B804-5D908E2B1B62}" destId="{60D8686F-413D-4FCB-B6C5-6F815F685742}" srcOrd="2" destOrd="0" presId="urn:microsoft.com/office/officeart/2005/8/layout/orgChart1"/>
    <dgm:cxn modelId="{6D329195-4486-4FCE-AAF5-99F8E8A976B6}" type="presParOf" srcId="{69B92F6E-002A-45C5-A2EE-90F7799ECCE9}" destId="{6711935C-6F9C-4B73-AB22-CC5BC6C8056A}" srcOrd="2" destOrd="0" presId="urn:microsoft.com/office/officeart/2005/8/layout/orgChart1"/>
    <dgm:cxn modelId="{55FEACB1-831C-4BEF-AC92-398E255B4C4B}" type="presParOf" srcId="{69B92F6E-002A-45C5-A2EE-90F7799ECCE9}" destId="{18F69E88-90AF-4923-A045-20928D3AEE53}" srcOrd="3" destOrd="0" presId="urn:microsoft.com/office/officeart/2005/8/layout/orgChart1"/>
    <dgm:cxn modelId="{066E4901-DA45-4DE5-B375-B4B183447AFC}" type="presParOf" srcId="{18F69E88-90AF-4923-A045-20928D3AEE53}" destId="{9995EAD5-E58B-4688-9C3A-C09A40F0B393}" srcOrd="0" destOrd="0" presId="urn:microsoft.com/office/officeart/2005/8/layout/orgChart1"/>
    <dgm:cxn modelId="{0B053FBE-F940-4178-B727-32B6D662693E}" type="presParOf" srcId="{9995EAD5-E58B-4688-9C3A-C09A40F0B393}" destId="{F3A5CF67-B11C-46DF-82D2-954FB172E713}" srcOrd="0" destOrd="0" presId="urn:microsoft.com/office/officeart/2005/8/layout/orgChart1"/>
    <dgm:cxn modelId="{541CF0EC-0485-442B-84ED-129440A615AE}" type="presParOf" srcId="{9995EAD5-E58B-4688-9C3A-C09A40F0B393}" destId="{DD70E932-57E2-4724-8F83-E761FDF3DB5A}" srcOrd="1" destOrd="0" presId="urn:microsoft.com/office/officeart/2005/8/layout/orgChart1"/>
    <dgm:cxn modelId="{D5659AB5-6BC7-4B1F-8F6A-FC02FE81D4FF}" type="presParOf" srcId="{18F69E88-90AF-4923-A045-20928D3AEE53}" destId="{E52A2CE2-1512-46B6-8384-559A32462D27}" srcOrd="1" destOrd="0" presId="urn:microsoft.com/office/officeart/2005/8/layout/orgChart1"/>
    <dgm:cxn modelId="{C0A96D95-4975-4505-8BED-1476EB46D19D}" type="presParOf" srcId="{18F69E88-90AF-4923-A045-20928D3AEE53}" destId="{E3FDCFB5-53A0-4591-B8B4-8ED5FD8AD6DA}" srcOrd="2" destOrd="0" presId="urn:microsoft.com/office/officeart/2005/8/layout/orgChart1"/>
    <dgm:cxn modelId="{E7E67526-0288-4C5D-BEB5-63C8F90C127A}" type="presParOf" srcId="{69B92F6E-002A-45C5-A2EE-90F7799ECCE9}" destId="{DE29B3E2-78F8-49F8-8505-4D8F798CA07A}" srcOrd="4" destOrd="0" presId="urn:microsoft.com/office/officeart/2005/8/layout/orgChart1"/>
    <dgm:cxn modelId="{28A401FA-E8A3-4D2F-9F3A-E98A60343598}" type="presParOf" srcId="{69B92F6E-002A-45C5-A2EE-90F7799ECCE9}" destId="{126B0C2C-B234-4FA7-98BB-58CEBC29B7BE}" srcOrd="5" destOrd="0" presId="urn:microsoft.com/office/officeart/2005/8/layout/orgChart1"/>
    <dgm:cxn modelId="{BD548294-F6D2-4D61-B5A7-369601AE4B23}" type="presParOf" srcId="{126B0C2C-B234-4FA7-98BB-58CEBC29B7BE}" destId="{5F03A07F-DCCA-4F30-ACFE-69B172C2BC54}" srcOrd="0" destOrd="0" presId="urn:microsoft.com/office/officeart/2005/8/layout/orgChart1"/>
    <dgm:cxn modelId="{77806049-176E-4C75-BF43-AD6DC12F521A}" type="presParOf" srcId="{5F03A07F-DCCA-4F30-ACFE-69B172C2BC54}" destId="{5A2B536D-B691-407F-9E33-21777B88C12D}" srcOrd="0" destOrd="0" presId="urn:microsoft.com/office/officeart/2005/8/layout/orgChart1"/>
    <dgm:cxn modelId="{6CFA6434-9B14-4D46-87FA-7F5ACEC5C717}" type="presParOf" srcId="{5F03A07F-DCCA-4F30-ACFE-69B172C2BC54}" destId="{D5D95790-063F-4958-9734-D674ED7D6E33}" srcOrd="1" destOrd="0" presId="urn:microsoft.com/office/officeart/2005/8/layout/orgChart1"/>
    <dgm:cxn modelId="{59DDEB62-5F81-48F2-A23A-723E606624C5}" type="presParOf" srcId="{126B0C2C-B234-4FA7-98BB-58CEBC29B7BE}" destId="{D78F4104-AE23-4878-85F9-C89E56FC8E22}" srcOrd="1" destOrd="0" presId="urn:microsoft.com/office/officeart/2005/8/layout/orgChart1"/>
    <dgm:cxn modelId="{D56A1E5C-5E97-449A-A21C-37B1C0478BB0}" type="presParOf" srcId="{126B0C2C-B234-4FA7-98BB-58CEBC29B7BE}" destId="{99662D8C-82AC-4AB9-AA60-57E07E2579E8}" srcOrd="2" destOrd="0" presId="urn:microsoft.com/office/officeart/2005/8/layout/orgChart1"/>
    <dgm:cxn modelId="{6F74A652-F090-454E-9116-DC59762E9914}" type="presParOf" srcId="{F1ECBE3D-4AAA-4585-BC79-647877DC1154}" destId="{0B20C384-3B29-4648-A3AA-C0F1400427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29B3E2-78F8-49F8-8505-4D8F798CA07A}">
      <dsp:nvSpPr>
        <dsp:cNvPr id="0" name=""/>
        <dsp:cNvSpPr/>
      </dsp:nvSpPr>
      <dsp:spPr>
        <a:xfrm>
          <a:off x="4027170" y="1561713"/>
          <a:ext cx="2868768" cy="1264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6386"/>
              </a:lnTo>
              <a:lnTo>
                <a:pt x="2868768" y="1016386"/>
              </a:lnTo>
              <a:lnTo>
                <a:pt x="2868768" y="126433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11935C-6F9C-4B73-AB22-CC5BC6C8056A}">
      <dsp:nvSpPr>
        <dsp:cNvPr id="0" name=""/>
        <dsp:cNvSpPr/>
      </dsp:nvSpPr>
      <dsp:spPr>
        <a:xfrm>
          <a:off x="3981450" y="1561713"/>
          <a:ext cx="91440" cy="12643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16386"/>
              </a:lnTo>
              <a:lnTo>
                <a:pt x="57149" y="1016386"/>
              </a:lnTo>
              <a:lnTo>
                <a:pt x="57149" y="126433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4A59E5-C092-4883-87E1-0524ECDA8C39}">
      <dsp:nvSpPr>
        <dsp:cNvPr id="0" name=""/>
        <dsp:cNvSpPr/>
      </dsp:nvSpPr>
      <dsp:spPr>
        <a:xfrm>
          <a:off x="1181260" y="1561713"/>
          <a:ext cx="2845909" cy="1264337"/>
        </a:xfrm>
        <a:custGeom>
          <a:avLst/>
          <a:gdLst/>
          <a:ahLst/>
          <a:cxnLst/>
          <a:rect l="0" t="0" r="0" b="0"/>
          <a:pathLst>
            <a:path>
              <a:moveTo>
                <a:pt x="2845909" y="0"/>
              </a:moveTo>
              <a:lnTo>
                <a:pt x="2845909" y="1016386"/>
              </a:lnTo>
              <a:lnTo>
                <a:pt x="0" y="1016386"/>
              </a:lnTo>
              <a:lnTo>
                <a:pt x="0" y="126433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72C663-CBEB-4632-9184-7AC47350EFD3}">
      <dsp:nvSpPr>
        <dsp:cNvPr id="0" name=""/>
        <dsp:cNvSpPr/>
      </dsp:nvSpPr>
      <dsp:spPr>
        <a:xfrm>
          <a:off x="2209796" y="380995"/>
          <a:ext cx="3634747" cy="1180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Зачем?</a:t>
          </a:r>
          <a:endParaRPr lang="ru-RU" sz="48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209796" y="380995"/>
        <a:ext cx="3634747" cy="1180718"/>
      </dsp:txXfrm>
    </dsp:sp>
    <dsp:sp modelId="{B6D09817-F7F3-4631-84DC-1571F8B6C2A4}">
      <dsp:nvSpPr>
        <dsp:cNvPr id="0" name=""/>
        <dsp:cNvSpPr/>
      </dsp:nvSpPr>
      <dsp:spPr>
        <a:xfrm>
          <a:off x="542" y="2826050"/>
          <a:ext cx="2361437" cy="1180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ПМ 05</a:t>
          </a:r>
          <a:endParaRPr lang="ru-RU" sz="2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42" y="2826050"/>
        <a:ext cx="2361437" cy="1180718"/>
      </dsp:txXfrm>
    </dsp:sp>
    <dsp:sp modelId="{F3A5CF67-B11C-46DF-82D2-954FB172E713}">
      <dsp:nvSpPr>
        <dsp:cNvPr id="0" name=""/>
        <dsp:cNvSpPr/>
      </dsp:nvSpPr>
      <dsp:spPr>
        <a:xfrm>
          <a:off x="2857881" y="2826050"/>
          <a:ext cx="2361437" cy="1180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Саморазвитие</a:t>
          </a:r>
          <a:endParaRPr lang="ru-RU" sz="2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57881" y="2826050"/>
        <a:ext cx="2361437" cy="1180718"/>
      </dsp:txXfrm>
    </dsp:sp>
    <dsp:sp modelId="{5A2B536D-B691-407F-9E33-21777B88C12D}">
      <dsp:nvSpPr>
        <dsp:cNvPr id="0" name=""/>
        <dsp:cNvSpPr/>
      </dsp:nvSpPr>
      <dsp:spPr>
        <a:xfrm>
          <a:off x="5715220" y="2826050"/>
          <a:ext cx="2361437" cy="1180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Точка отчёта</a:t>
          </a:r>
          <a:endParaRPr lang="ru-RU" sz="2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715220" y="2826050"/>
        <a:ext cx="2361437" cy="1180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040;&#1048;&#1057;%20&#1084;&#1086;&#1085;&#1080;&#1090;&#1086;&#1088;&#1080;&#1085;&#1075;%20&#1055;&#1088;&#1080;&#1083;&#1086;&#1078;&#1077;&#1085;&#1080;&#1077;%201.xls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ПРОЕКТ </a:t>
            </a:r>
            <a:b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модернизации оснащения учебного кабинета специальности</a:t>
            </a:r>
            <a:b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39.02.01 Социальная работа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19600" y="3505200"/>
            <a:ext cx="4495800" cy="15240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Волкова Наталия Александровна, преподаватель, зав.кабинетом № 23</a:t>
            </a:r>
          </a:p>
          <a:p>
            <a:pPr algn="l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Карцева Светлана Сергеевна, зам.директора по МР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52400"/>
            <a:ext cx="525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ГПОУ ЯО Ростовский педагогический колледж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5059363"/>
          </a:xfrm>
        </p:spPr>
        <p:txBody>
          <a:bodyPr>
            <a:normAutofit fontScale="92500"/>
          </a:bodyPr>
          <a:lstStyle/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Проект  (от лат.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рrojectus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букв.- брошенный вперед)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«Предварительный текст какого-либо документа»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«Замысел, план»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Ограниченное во времени целенаправленное изменение отдельной системы с установленными требованиями к качеству результатов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Проект – это…</a:t>
            </a: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81000" y="1828800"/>
            <a:ext cx="3581400" cy="2514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Проектная деятельность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34000" y="1752600"/>
            <a:ext cx="3406463" cy="2667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Инновационная деятельность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2362200"/>
            <a:ext cx="121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endParaRPr lang="ru-RU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647442354"/>
              </p:ext>
            </p:extLst>
          </p:nvPr>
        </p:nvGraphicFramePr>
        <p:xfrm>
          <a:off x="609600" y="304800"/>
          <a:ext cx="807720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Swot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</a:t>
            </a:r>
            <a:endParaRPr lang="ru-RU" sz="28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78502408"/>
              </p:ext>
            </p:extLst>
          </p:nvPr>
        </p:nvGraphicFramePr>
        <p:xfrm>
          <a:off x="381000" y="1295400"/>
          <a:ext cx="8610600" cy="4732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8432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Сильные стороны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Слабые стороны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48140"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Высокая мотивация преподавателей к осуществлению модернизации оснащения кабинета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Высокий уровень профессиональной компетентности преподавателей специальности 39.02.01.Социальная работа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Готовность студентов колледжа участвовать в разработке и реализации Проекта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Административная поддержка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Наличие УМК по учебным дисциплинам и ПМ, тематических стендов, отдельных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медиа-продуктов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Достаточно большая площадь кабинета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Наличие локальных актов, регулирующих деятельность кабинетов (Положение об учебном кабинете РПК, паспорт кабинета) 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Опыт участия преподавателей в проектной и инновационной деятельности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Недостаточная МТБ и финансирование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Отсутствие внутренней локальной сети, АРМ, выхода в интернет, отсюда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недостаточное использование ЭСО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Недостаточное количество современных учебно-методических пособий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Большая учебная нагрузка преподавателей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Невозможность привлечь на работу дополнительные высококвалифицированные кадры из социальной сферы ввиду низкого уровня оплаты труда в СПО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2"/>
          <p:cNvSpPr txBox="1">
            <a:spLocks/>
          </p:cNvSpPr>
          <p:nvPr/>
        </p:nvSpPr>
        <p:spPr>
          <a:xfrm>
            <a:off x="838200" y="685800"/>
            <a:ext cx="7391400" cy="4572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Внутренняя среда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5513" y="479344"/>
            <a:ext cx="8229600" cy="563562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Внешняя среда</a:t>
            </a:r>
            <a:r>
              <a:rPr lang="ru-RU" sz="4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69426008"/>
              </p:ext>
            </p:extLst>
          </p:nvPr>
        </p:nvGraphicFramePr>
        <p:xfrm>
          <a:off x="312776" y="990600"/>
          <a:ext cx="86106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98224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Возможности</a:t>
                      </a:r>
                      <a:endParaRPr lang="ru-RU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Угрозы, препятствия</a:t>
                      </a:r>
                      <a:endParaRPr kumimoji="0" lang="ru-RU" sz="1800" b="1" i="0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10096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Привлечение  социальных партнеров и работодателей к участию в разработке и внешней экспертизе Проекта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Привлечение СМИ,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интернет-ресурсов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интернет-сообществ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-деятельности по продвижению проекта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Привлечение внебюджетных средств  для развития колледжа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Использование возможности модернизированного кабинета для проведения: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профориентационных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мероприятий для школьников региона;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семинаров-практикумов и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вебинаров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совместно со специалистами социальной сферы и для них;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занятий дополнительных образовательных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общеразвивающих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программ для детей и взрослых;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обучающих занятий по социальной работе с лицами с ОВЗ;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открытых занятий для ПОО региона и др.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Коренные изменения в нормативно-правовых документах, регламентирующих деятельность в рамках Проекта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Смена приоритетов в ПОО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Отсутствие финансирования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«Кадровый голод» - молодые, перспективные преподаватели уйдут на более оплачиваемую работу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Ужесточение требований к оборудованию кабинетов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-76200"/>
            <a:ext cx="8230313" cy="53649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4343400" y="685800"/>
            <a:ext cx="0" cy="441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219200" y="2895600"/>
            <a:ext cx="609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29200" y="3886200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Угрозы, препятствия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914400" y="1295400"/>
            <a:ext cx="274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Сильные стороны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066800" y="3886200"/>
            <a:ext cx="274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Слабые стороны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5105400" y="1295400"/>
            <a:ext cx="274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Возможности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flipV="1">
            <a:off x="3200400" y="2133600"/>
            <a:ext cx="2209800" cy="152400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276600" y="1981200"/>
            <a:ext cx="1905000" cy="160020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АИС мониторинг Приложение 1.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xlsm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АИС – инструмент мониторинга</a:t>
            </a:r>
            <a:endParaRPr lang="ru-RU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Целевое финансирование модернизации кабинетов, участвующих в конкурсе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Выявление лучших учебных кабинетов в колледже и инновационных подходов к их модернизации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Стимулирование разработки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управленческо-педагогическими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командами колледжа проектов модернизации других учебных кабинетов и лабораторий в соответствии с  ФГОС СПО и требованиями профессиональных стандартов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подобного конкурса внутри ПОО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Перспективы реализации проекта</a:t>
            </a:r>
            <a:endParaRPr lang="ru-RU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</TotalTime>
  <Words>194</Words>
  <Application>Microsoft Office PowerPoint</Application>
  <PresentationFormat>Экран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       ПРОЕКТ  модернизации оснащения учебного кабинета специальности  39.02.01 Социальная работа </vt:lpstr>
      <vt:lpstr> Проект – это… </vt:lpstr>
      <vt:lpstr>Слайд 3</vt:lpstr>
      <vt:lpstr>Слайд 4</vt:lpstr>
      <vt:lpstr>Swot-анализ</vt:lpstr>
      <vt:lpstr> Внешняя среда </vt:lpstr>
      <vt:lpstr>Слайд 7</vt:lpstr>
      <vt:lpstr>АИС – инструмент мониторинга</vt:lpstr>
      <vt:lpstr>Перспективы реализации проекта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ПРОЕКТ  модернизации оснащения учебного кабинета специальности  39.02.01 Социальная работа </dc:title>
  <dc:creator/>
  <cp:lastModifiedBy>Таша</cp:lastModifiedBy>
  <cp:revision>6</cp:revision>
  <dcterms:created xsi:type="dcterms:W3CDTF">2006-08-16T00:00:00Z</dcterms:created>
  <dcterms:modified xsi:type="dcterms:W3CDTF">2018-04-24T11:42:02Z</dcterms:modified>
</cp:coreProperties>
</file>