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ава\Desktop\летняя школа\карта-ярославской-област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620001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69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793824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sz="5700" dirty="0" smtClean="0"/>
              <a:t>Критерии оценивания:</a:t>
            </a:r>
          </a:p>
          <a:p>
            <a:endParaRPr lang="ru-RU" sz="4500" dirty="0"/>
          </a:p>
          <a:p>
            <a:r>
              <a:rPr lang="ru-RU" sz="4500" dirty="0" smtClean="0"/>
              <a:t>Эстетичность оформления</a:t>
            </a:r>
          </a:p>
          <a:p>
            <a:r>
              <a:rPr lang="ru-RU" sz="4500" dirty="0" smtClean="0"/>
              <a:t>Доступность</a:t>
            </a:r>
          </a:p>
          <a:p>
            <a:r>
              <a:rPr lang="ru-RU" sz="4500" dirty="0" smtClean="0"/>
              <a:t>Значимость</a:t>
            </a:r>
          </a:p>
          <a:p>
            <a:r>
              <a:rPr lang="ru-RU" sz="4500" dirty="0" smtClean="0"/>
              <a:t>Лаконичность</a:t>
            </a:r>
          </a:p>
          <a:p>
            <a:r>
              <a:rPr lang="ru-RU" sz="4500" dirty="0" smtClean="0"/>
              <a:t>Креативность</a:t>
            </a:r>
          </a:p>
          <a:p>
            <a:r>
              <a:rPr lang="ru-RU" sz="4500" dirty="0" smtClean="0"/>
              <a:t>Позитивность</a:t>
            </a:r>
          </a:p>
          <a:p>
            <a:r>
              <a:rPr lang="ru-RU" sz="4500" dirty="0" smtClean="0"/>
              <a:t>Объемность</a:t>
            </a:r>
          </a:p>
          <a:p>
            <a:r>
              <a:rPr lang="ru-RU" sz="4500" dirty="0" smtClean="0"/>
              <a:t>Достоверность</a:t>
            </a:r>
          </a:p>
          <a:p>
            <a:pPr marL="4572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048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857720"/>
          </a:xfrm>
        </p:spPr>
        <p:txBody>
          <a:bodyPr>
            <a:normAutofit fontScale="85000" lnSpcReduction="10000"/>
          </a:bodyPr>
          <a:lstStyle/>
          <a:p>
            <a:r>
              <a:rPr lang="ru-RU" sz="4000" dirty="0" smtClean="0"/>
              <a:t>Домашнее задание: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продолжить работу с </a:t>
            </a:r>
            <a:r>
              <a:rPr lang="ru-RU" sz="4000" dirty="0" err="1" smtClean="0"/>
              <a:t>путеводителем:</a:t>
            </a:r>
            <a:r>
              <a:rPr lang="ru-RU" sz="4000" dirty="0" err="1"/>
              <a:t>индивидуальные</a:t>
            </a:r>
            <a:r>
              <a:rPr lang="ru-RU" sz="4000" dirty="0"/>
              <a:t> и парные задания (найти фото, иллюстрацию к оформлению, придумать рекламу путешествия, найти дополнительную интересную информацию к маршруту).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39926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83</TotalTime>
  <Words>15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Сережа</dc:creator>
  <cp:lastModifiedBy>Светлана Георгиевна</cp:lastModifiedBy>
  <cp:revision>4</cp:revision>
  <dcterms:created xsi:type="dcterms:W3CDTF">2016-07-03T19:08:52Z</dcterms:created>
  <dcterms:modified xsi:type="dcterms:W3CDTF">2016-07-07T07:10:13Z</dcterms:modified>
</cp:coreProperties>
</file>