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4"/>
  </p:notesMasterIdLst>
  <p:sldIdLst>
    <p:sldId id="257" r:id="rId2"/>
    <p:sldId id="258" r:id="rId3"/>
    <p:sldId id="272" r:id="rId4"/>
    <p:sldId id="278" r:id="rId5"/>
    <p:sldId id="265" r:id="rId6"/>
    <p:sldId id="269" r:id="rId7"/>
    <p:sldId id="279" r:id="rId8"/>
    <p:sldId id="273" r:id="rId9"/>
    <p:sldId id="268" r:id="rId10"/>
    <p:sldId id="267" r:id="rId11"/>
    <p:sldId id="275" r:id="rId12"/>
    <p:sldId id="26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19134535366091407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Лист1!$A$3</c:f>
              <c:strCache>
                <c:ptCount val="1"/>
                <c:pt idx="0">
                  <c:v>МО начальные классы</c:v>
                </c:pt>
              </c:strCache>
            </c:strRef>
          </c:tx>
          <c:cat>
            <c:strRef>
              <c:f>Лист1!$B$1:$G$2</c:f>
              <c:strCache>
                <c:ptCount val="6"/>
                <c:pt idx="3">
                  <c:v>часто</c:v>
                </c:pt>
                <c:pt idx="4">
                  <c:v>редко</c:v>
                </c:pt>
                <c:pt idx="5">
                  <c:v>никогда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3">
                  <c:v>3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1019520360318337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Лист1!$A$3:$D$3</c:f>
              <c:strCache>
                <c:ptCount val="1"/>
                <c:pt idx="0">
                  <c:v>МО естественно-математических дисциплин</c:v>
                </c:pt>
              </c:strCache>
            </c:strRef>
          </c:tx>
          <c:cat>
            <c:strRef>
              <c:f>Лист1!$E$2:$G$2</c:f>
              <c:strCache>
                <c:ptCount val="3"/>
                <c:pt idx="0">
                  <c:v>часто</c:v>
                </c:pt>
                <c:pt idx="1">
                  <c:v>редко</c:v>
                </c:pt>
                <c:pt idx="2">
                  <c:v>никогда</c:v>
                </c:pt>
              </c:strCache>
            </c:strRef>
          </c:cat>
          <c:val>
            <c:numRef>
              <c:f>Лист1!$E$3:$G$3</c:f>
              <c:numCache>
                <c:formatCode>General</c:formatCode>
                <c:ptCount val="3"/>
                <c:pt idx="0">
                  <c:v>2</c:v>
                </c:pt>
                <c:pt idx="1">
                  <c:v>7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Лист1!$A$3:$D$3</c:f>
              <c:strCache>
                <c:ptCount val="1"/>
                <c:pt idx="0">
                  <c:v>МО гуманитарных дисциплин</c:v>
                </c:pt>
              </c:strCache>
            </c:strRef>
          </c:tx>
          <c:cat>
            <c:strRef>
              <c:f>Лист1!$E$2:$G$2</c:f>
              <c:strCache>
                <c:ptCount val="3"/>
                <c:pt idx="0">
                  <c:v>часто</c:v>
                </c:pt>
                <c:pt idx="1">
                  <c:v>редко</c:v>
                </c:pt>
                <c:pt idx="2">
                  <c:v>никогда</c:v>
                </c:pt>
              </c:strCache>
            </c:strRef>
          </c:cat>
          <c:val>
            <c:numRef>
              <c:f>Лист1!$E$3:$G$3</c:f>
              <c:numCache>
                <c:formatCode>General</c:formatCode>
                <c:ptCount val="3"/>
                <c:pt idx="0">
                  <c:v>3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115740740740738"/>
          <c:y val="5.2837606678977862E-2"/>
          <c:w val="0.77658343693227083"/>
          <c:h val="0.462841269988568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успеваемость по школе</c:v>
                </c:pt>
                <c:pt idx="1">
                  <c:v>качество знаний по школе</c:v>
                </c:pt>
                <c:pt idx="2">
                  <c:v>успеваемость 1-4</c:v>
                </c:pt>
                <c:pt idx="3">
                  <c:v>качество 1-4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96</c:v>
                </c:pt>
                <c:pt idx="1">
                  <c:v>20</c:v>
                </c:pt>
                <c:pt idx="2">
                  <c:v>96</c:v>
                </c:pt>
                <c:pt idx="3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успеваемость по школе</c:v>
                </c:pt>
                <c:pt idx="1">
                  <c:v>качество знаний по школе</c:v>
                </c:pt>
                <c:pt idx="2">
                  <c:v>успеваемость 1-4</c:v>
                </c:pt>
                <c:pt idx="3">
                  <c:v>качество 1-4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95</c:v>
                </c:pt>
                <c:pt idx="1">
                  <c:v>22</c:v>
                </c:pt>
                <c:pt idx="2">
                  <c:v>98</c:v>
                </c:pt>
                <c:pt idx="3">
                  <c:v>33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успеваемость по школе</c:v>
                </c:pt>
                <c:pt idx="1">
                  <c:v>качество знаний по школе</c:v>
                </c:pt>
                <c:pt idx="2">
                  <c:v>успеваемость 1-4</c:v>
                </c:pt>
                <c:pt idx="3">
                  <c:v>качество 1-4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98</c:v>
                </c:pt>
                <c:pt idx="1">
                  <c:v>24</c:v>
                </c:pt>
                <c:pt idx="2">
                  <c:v>99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552448"/>
        <c:axId val="30553984"/>
        <c:axId val="0"/>
      </c:bar3DChart>
      <c:catAx>
        <c:axId val="30552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0553984"/>
        <c:crosses val="autoZero"/>
        <c:auto val="1"/>
        <c:lblAlgn val="ctr"/>
        <c:lblOffset val="100"/>
        <c:noMultiLvlLbl val="0"/>
      </c:catAx>
      <c:valAx>
        <c:axId val="30553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552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034937622468106"/>
          <c:y val="0.35163078473641485"/>
          <c:w val="0.18004108142409894"/>
          <c:h val="0.29673843052717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C4CAF3-29E2-4F1A-95E6-E201900C8B69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7475D1-3166-4311-8E7E-730B51DFD7DC}">
      <dgm:prSet phldrT="[Текст]"/>
      <dgm:spPr/>
      <dgm:t>
        <a:bodyPr/>
        <a:lstStyle/>
        <a:p>
          <a:r>
            <a:rPr lang="ru-RU" dirty="0" smtClean="0"/>
            <a:t>Обсуждение</a:t>
          </a:r>
          <a:r>
            <a:rPr lang="ru-RU" baseline="0" dirty="0" smtClean="0"/>
            <a:t> результатов в присутствии сопровождающего</a:t>
          </a:r>
          <a:endParaRPr lang="ru-RU" dirty="0"/>
        </a:p>
      </dgm:t>
    </dgm:pt>
    <dgm:pt modelId="{C41B98FB-7C19-4000-823D-EEF4AF0AA68F}" type="parTrans" cxnId="{54CFF041-BAC7-46CE-9C35-E1F5756C0E9D}">
      <dgm:prSet/>
      <dgm:spPr/>
      <dgm:t>
        <a:bodyPr/>
        <a:lstStyle/>
        <a:p>
          <a:endParaRPr lang="ru-RU"/>
        </a:p>
      </dgm:t>
    </dgm:pt>
    <dgm:pt modelId="{B535B536-70C0-469C-914B-B3FA1BE18569}" type="sibTrans" cxnId="{54CFF041-BAC7-46CE-9C35-E1F5756C0E9D}">
      <dgm:prSet/>
      <dgm:spPr/>
      <dgm:t>
        <a:bodyPr/>
        <a:lstStyle/>
        <a:p>
          <a:endParaRPr lang="ru-RU"/>
        </a:p>
      </dgm:t>
    </dgm:pt>
    <dgm:pt modelId="{CEEE8673-20A3-48A0-B0D3-02C09EE3FC0C}">
      <dgm:prSet phldrT="[Текст]"/>
      <dgm:spPr/>
      <dgm:t>
        <a:bodyPr/>
        <a:lstStyle/>
        <a:p>
          <a:r>
            <a:rPr lang="ru-RU" dirty="0" smtClean="0"/>
            <a:t>Постановка нового усложнённого задания</a:t>
          </a:r>
          <a:endParaRPr lang="ru-RU" dirty="0"/>
        </a:p>
      </dgm:t>
    </dgm:pt>
    <dgm:pt modelId="{5F7E1834-6629-482A-A518-6D645F8F5F28}" type="parTrans" cxnId="{417B76C4-A724-42E5-8ECE-639616FE48E4}">
      <dgm:prSet/>
      <dgm:spPr/>
      <dgm:t>
        <a:bodyPr/>
        <a:lstStyle/>
        <a:p>
          <a:endParaRPr lang="ru-RU"/>
        </a:p>
      </dgm:t>
    </dgm:pt>
    <dgm:pt modelId="{7FADD8E6-4E82-485E-B586-AD0B6AFDBC56}" type="sibTrans" cxnId="{417B76C4-A724-42E5-8ECE-639616FE48E4}">
      <dgm:prSet/>
      <dgm:spPr/>
      <dgm:t>
        <a:bodyPr/>
        <a:lstStyle/>
        <a:p>
          <a:endParaRPr lang="ru-RU"/>
        </a:p>
      </dgm:t>
    </dgm:pt>
    <dgm:pt modelId="{60044804-2FD8-479E-9001-69EAA506F3FD}">
      <dgm:prSet/>
      <dgm:spPr/>
      <dgm:t>
        <a:bodyPr/>
        <a:lstStyle/>
        <a:p>
          <a:r>
            <a:rPr lang="ru-RU" dirty="0" smtClean="0"/>
            <a:t>Конкретные задания для учителей</a:t>
          </a:r>
          <a:endParaRPr lang="ru-RU" dirty="0"/>
        </a:p>
      </dgm:t>
    </dgm:pt>
    <dgm:pt modelId="{01BF19EE-4218-4957-AE47-E1E65F53CE32}" type="parTrans" cxnId="{FC95ECAD-6775-4F86-B18C-0EA104FB81A6}">
      <dgm:prSet/>
      <dgm:spPr/>
      <dgm:t>
        <a:bodyPr/>
        <a:lstStyle/>
        <a:p>
          <a:endParaRPr lang="ru-RU"/>
        </a:p>
      </dgm:t>
    </dgm:pt>
    <dgm:pt modelId="{97267F45-5A50-4B3B-B540-2100198A643E}" type="sibTrans" cxnId="{FC95ECAD-6775-4F86-B18C-0EA104FB81A6}">
      <dgm:prSet/>
      <dgm:spPr/>
      <dgm:t>
        <a:bodyPr/>
        <a:lstStyle/>
        <a:p>
          <a:endParaRPr lang="ru-RU"/>
        </a:p>
      </dgm:t>
    </dgm:pt>
    <dgm:pt modelId="{ACCC5484-2118-45D2-8F8E-E1A6E98CA026}">
      <dgm:prSet/>
      <dgm:spPr/>
      <dgm:t>
        <a:bodyPr/>
        <a:lstStyle/>
        <a:p>
          <a:r>
            <a:rPr lang="ru-RU" dirty="0" smtClean="0"/>
            <a:t>Выбор учителей для работы в паре</a:t>
          </a:r>
          <a:endParaRPr lang="ru-RU" dirty="0"/>
        </a:p>
      </dgm:t>
    </dgm:pt>
    <dgm:pt modelId="{04167F6A-293D-4216-BECC-73630604D7E7}" type="parTrans" cxnId="{EB05114D-692B-48D7-8F47-8B7D10967621}">
      <dgm:prSet/>
      <dgm:spPr/>
      <dgm:t>
        <a:bodyPr/>
        <a:lstStyle/>
        <a:p>
          <a:endParaRPr lang="ru-RU"/>
        </a:p>
      </dgm:t>
    </dgm:pt>
    <dgm:pt modelId="{8FA2FBD6-03FA-4551-BDBE-BA55B6A59C29}" type="sibTrans" cxnId="{EB05114D-692B-48D7-8F47-8B7D10967621}">
      <dgm:prSet/>
      <dgm:spPr/>
      <dgm:t>
        <a:bodyPr/>
        <a:lstStyle/>
        <a:p>
          <a:endParaRPr lang="ru-RU"/>
        </a:p>
      </dgm:t>
    </dgm:pt>
    <dgm:pt modelId="{E95153F1-4815-4DDE-9D8D-47B2252BC1BA}">
      <dgm:prSet/>
      <dgm:spPr/>
      <dgm:t>
        <a:bodyPr/>
        <a:lstStyle/>
        <a:p>
          <a:r>
            <a:rPr lang="ru-RU" dirty="0" smtClean="0"/>
            <a:t>Подбор</a:t>
          </a:r>
          <a:r>
            <a:rPr lang="ru-RU" baseline="0" dirty="0" smtClean="0"/>
            <a:t> сопровождающего для работы пары</a:t>
          </a:r>
          <a:endParaRPr lang="ru-RU" dirty="0"/>
        </a:p>
      </dgm:t>
    </dgm:pt>
    <dgm:pt modelId="{85ACAC7F-12AC-484B-89FD-E54C80BA27F6}" type="parTrans" cxnId="{99B1BE19-30CF-4A02-AA77-228A44E83188}">
      <dgm:prSet/>
      <dgm:spPr/>
      <dgm:t>
        <a:bodyPr/>
        <a:lstStyle/>
        <a:p>
          <a:endParaRPr lang="ru-RU"/>
        </a:p>
      </dgm:t>
    </dgm:pt>
    <dgm:pt modelId="{2F1F1645-DFDA-431C-A347-ACACA90CD9A5}" type="sibTrans" cxnId="{99B1BE19-30CF-4A02-AA77-228A44E83188}">
      <dgm:prSet/>
      <dgm:spPr/>
      <dgm:t>
        <a:bodyPr/>
        <a:lstStyle/>
        <a:p>
          <a:endParaRPr lang="ru-RU"/>
        </a:p>
      </dgm:t>
    </dgm:pt>
    <dgm:pt modelId="{74F24F8F-D1D6-4515-B351-5E3ECDAE25E6}" type="pres">
      <dgm:prSet presAssocID="{90C4CAF3-29E2-4F1A-95E6-E201900C8B6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CCC1AC-A8AE-4D28-A32D-7DDAC36A9DCD}" type="pres">
      <dgm:prSet presAssocID="{CEEE8673-20A3-48A0-B0D3-02C09EE3FC0C}" presName="boxAndChildren" presStyleCnt="0"/>
      <dgm:spPr/>
    </dgm:pt>
    <dgm:pt modelId="{8CB89F13-1A17-44A2-82EB-135CF28BC51F}" type="pres">
      <dgm:prSet presAssocID="{CEEE8673-20A3-48A0-B0D3-02C09EE3FC0C}" presName="parentTextBox" presStyleLbl="node1" presStyleIdx="0" presStyleCnt="5"/>
      <dgm:spPr/>
      <dgm:t>
        <a:bodyPr/>
        <a:lstStyle/>
        <a:p>
          <a:endParaRPr lang="ru-RU"/>
        </a:p>
      </dgm:t>
    </dgm:pt>
    <dgm:pt modelId="{F581AC5A-26C4-45CE-9991-55AFE0D698DC}" type="pres">
      <dgm:prSet presAssocID="{B535B536-70C0-469C-914B-B3FA1BE18569}" presName="sp" presStyleCnt="0"/>
      <dgm:spPr/>
    </dgm:pt>
    <dgm:pt modelId="{89E10EF7-7AE0-45EB-B328-48832462B13C}" type="pres">
      <dgm:prSet presAssocID="{F07475D1-3166-4311-8E7E-730B51DFD7DC}" presName="arrowAndChildren" presStyleCnt="0"/>
      <dgm:spPr/>
    </dgm:pt>
    <dgm:pt modelId="{93CE92D7-6E49-4F97-82AF-0C2C0019BA8F}" type="pres">
      <dgm:prSet presAssocID="{F07475D1-3166-4311-8E7E-730B51DFD7DC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E7C0528A-1343-4B4A-BF07-9DFB5BE5F4CF}" type="pres">
      <dgm:prSet presAssocID="{97267F45-5A50-4B3B-B540-2100198A643E}" presName="sp" presStyleCnt="0"/>
      <dgm:spPr/>
    </dgm:pt>
    <dgm:pt modelId="{3A9C7198-B520-4E31-86CD-EB42F21B7AFF}" type="pres">
      <dgm:prSet presAssocID="{60044804-2FD8-479E-9001-69EAA506F3FD}" presName="arrowAndChildren" presStyleCnt="0"/>
      <dgm:spPr/>
    </dgm:pt>
    <dgm:pt modelId="{3D53B17E-5266-4CAF-8D09-0F9787736D3B}" type="pres">
      <dgm:prSet presAssocID="{60044804-2FD8-479E-9001-69EAA506F3FD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23E33992-2C67-4F66-8111-87EFB66B331F}" type="pres">
      <dgm:prSet presAssocID="{2F1F1645-DFDA-431C-A347-ACACA90CD9A5}" presName="sp" presStyleCnt="0"/>
      <dgm:spPr/>
    </dgm:pt>
    <dgm:pt modelId="{819ABABC-0EE1-41AE-82CE-D6CF6E867B47}" type="pres">
      <dgm:prSet presAssocID="{E95153F1-4815-4DDE-9D8D-47B2252BC1BA}" presName="arrowAndChildren" presStyleCnt="0"/>
      <dgm:spPr/>
    </dgm:pt>
    <dgm:pt modelId="{D6BA1D0A-EAE0-4EC3-8DC4-B7E8C83FB007}" type="pres">
      <dgm:prSet presAssocID="{E95153F1-4815-4DDE-9D8D-47B2252BC1BA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6BB56106-697A-46E1-97A7-223192935CA7}" type="pres">
      <dgm:prSet presAssocID="{8FA2FBD6-03FA-4551-BDBE-BA55B6A59C29}" presName="sp" presStyleCnt="0"/>
      <dgm:spPr/>
    </dgm:pt>
    <dgm:pt modelId="{0E16D15F-2909-4C65-84AA-1CE70BC65C97}" type="pres">
      <dgm:prSet presAssocID="{ACCC5484-2118-45D2-8F8E-E1A6E98CA026}" presName="arrowAndChildren" presStyleCnt="0"/>
      <dgm:spPr/>
    </dgm:pt>
    <dgm:pt modelId="{035EA82B-450D-42F7-BFFD-C8EE04AF8285}" type="pres">
      <dgm:prSet presAssocID="{ACCC5484-2118-45D2-8F8E-E1A6E98CA026}" presName="parentTextArrow" presStyleLbl="node1" presStyleIdx="4" presStyleCnt="5" custLinFactNeighborY="-221"/>
      <dgm:spPr/>
      <dgm:t>
        <a:bodyPr/>
        <a:lstStyle/>
        <a:p>
          <a:endParaRPr lang="ru-RU"/>
        </a:p>
      </dgm:t>
    </dgm:pt>
  </dgm:ptLst>
  <dgm:cxnLst>
    <dgm:cxn modelId="{FC95ECAD-6775-4F86-B18C-0EA104FB81A6}" srcId="{90C4CAF3-29E2-4F1A-95E6-E201900C8B69}" destId="{60044804-2FD8-479E-9001-69EAA506F3FD}" srcOrd="2" destOrd="0" parTransId="{01BF19EE-4218-4957-AE47-E1E65F53CE32}" sibTransId="{97267F45-5A50-4B3B-B540-2100198A643E}"/>
    <dgm:cxn modelId="{87D3BF94-8725-4771-B73F-18DBDB95100A}" type="presOf" srcId="{CEEE8673-20A3-48A0-B0D3-02C09EE3FC0C}" destId="{8CB89F13-1A17-44A2-82EB-135CF28BC51F}" srcOrd="0" destOrd="0" presId="urn:microsoft.com/office/officeart/2005/8/layout/process4"/>
    <dgm:cxn modelId="{6934EBCD-ACEB-4924-AEB7-EFE8085263E2}" type="presOf" srcId="{F07475D1-3166-4311-8E7E-730B51DFD7DC}" destId="{93CE92D7-6E49-4F97-82AF-0C2C0019BA8F}" srcOrd="0" destOrd="0" presId="urn:microsoft.com/office/officeart/2005/8/layout/process4"/>
    <dgm:cxn modelId="{417B76C4-A724-42E5-8ECE-639616FE48E4}" srcId="{90C4CAF3-29E2-4F1A-95E6-E201900C8B69}" destId="{CEEE8673-20A3-48A0-B0D3-02C09EE3FC0C}" srcOrd="4" destOrd="0" parTransId="{5F7E1834-6629-482A-A518-6D645F8F5F28}" sibTransId="{7FADD8E6-4E82-485E-B586-AD0B6AFDBC56}"/>
    <dgm:cxn modelId="{E53A5BA6-47D2-4C2F-83C5-45DAC6620FE2}" type="presOf" srcId="{ACCC5484-2118-45D2-8F8E-E1A6E98CA026}" destId="{035EA82B-450D-42F7-BFFD-C8EE04AF8285}" srcOrd="0" destOrd="0" presId="urn:microsoft.com/office/officeart/2005/8/layout/process4"/>
    <dgm:cxn modelId="{46B2E33E-49E5-4CFA-A76E-D513BB0C0E40}" type="presOf" srcId="{E95153F1-4815-4DDE-9D8D-47B2252BC1BA}" destId="{D6BA1D0A-EAE0-4EC3-8DC4-B7E8C83FB007}" srcOrd="0" destOrd="0" presId="urn:microsoft.com/office/officeart/2005/8/layout/process4"/>
    <dgm:cxn modelId="{1C790476-85AB-4137-9629-9502912C37DD}" type="presOf" srcId="{60044804-2FD8-479E-9001-69EAA506F3FD}" destId="{3D53B17E-5266-4CAF-8D09-0F9787736D3B}" srcOrd="0" destOrd="0" presId="urn:microsoft.com/office/officeart/2005/8/layout/process4"/>
    <dgm:cxn modelId="{46721A38-3DA4-45E8-B81C-22384E4C901C}" type="presOf" srcId="{90C4CAF3-29E2-4F1A-95E6-E201900C8B69}" destId="{74F24F8F-D1D6-4515-B351-5E3ECDAE25E6}" srcOrd="0" destOrd="0" presId="urn:microsoft.com/office/officeart/2005/8/layout/process4"/>
    <dgm:cxn modelId="{EB05114D-692B-48D7-8F47-8B7D10967621}" srcId="{90C4CAF3-29E2-4F1A-95E6-E201900C8B69}" destId="{ACCC5484-2118-45D2-8F8E-E1A6E98CA026}" srcOrd="0" destOrd="0" parTransId="{04167F6A-293D-4216-BECC-73630604D7E7}" sibTransId="{8FA2FBD6-03FA-4551-BDBE-BA55B6A59C29}"/>
    <dgm:cxn modelId="{99B1BE19-30CF-4A02-AA77-228A44E83188}" srcId="{90C4CAF3-29E2-4F1A-95E6-E201900C8B69}" destId="{E95153F1-4815-4DDE-9D8D-47B2252BC1BA}" srcOrd="1" destOrd="0" parTransId="{85ACAC7F-12AC-484B-89FD-E54C80BA27F6}" sibTransId="{2F1F1645-DFDA-431C-A347-ACACA90CD9A5}"/>
    <dgm:cxn modelId="{54CFF041-BAC7-46CE-9C35-E1F5756C0E9D}" srcId="{90C4CAF3-29E2-4F1A-95E6-E201900C8B69}" destId="{F07475D1-3166-4311-8E7E-730B51DFD7DC}" srcOrd="3" destOrd="0" parTransId="{C41B98FB-7C19-4000-823D-EEF4AF0AA68F}" sibTransId="{B535B536-70C0-469C-914B-B3FA1BE18569}"/>
    <dgm:cxn modelId="{4C76302C-3CA9-4C87-863E-DF061A058995}" type="presParOf" srcId="{74F24F8F-D1D6-4515-B351-5E3ECDAE25E6}" destId="{45CCC1AC-A8AE-4D28-A32D-7DDAC36A9DCD}" srcOrd="0" destOrd="0" presId="urn:microsoft.com/office/officeart/2005/8/layout/process4"/>
    <dgm:cxn modelId="{629F5010-5522-4015-8C34-18986C4E2238}" type="presParOf" srcId="{45CCC1AC-A8AE-4D28-A32D-7DDAC36A9DCD}" destId="{8CB89F13-1A17-44A2-82EB-135CF28BC51F}" srcOrd="0" destOrd="0" presId="urn:microsoft.com/office/officeart/2005/8/layout/process4"/>
    <dgm:cxn modelId="{3CAEBEC2-8196-499E-99F8-146C2E921747}" type="presParOf" srcId="{74F24F8F-D1D6-4515-B351-5E3ECDAE25E6}" destId="{F581AC5A-26C4-45CE-9991-55AFE0D698DC}" srcOrd="1" destOrd="0" presId="urn:microsoft.com/office/officeart/2005/8/layout/process4"/>
    <dgm:cxn modelId="{08673B8F-A12B-475C-A9D9-8B1569BDD709}" type="presParOf" srcId="{74F24F8F-D1D6-4515-B351-5E3ECDAE25E6}" destId="{89E10EF7-7AE0-45EB-B328-48832462B13C}" srcOrd="2" destOrd="0" presId="urn:microsoft.com/office/officeart/2005/8/layout/process4"/>
    <dgm:cxn modelId="{A41D766A-E558-4346-A8B8-1933CB7F5D55}" type="presParOf" srcId="{89E10EF7-7AE0-45EB-B328-48832462B13C}" destId="{93CE92D7-6E49-4F97-82AF-0C2C0019BA8F}" srcOrd="0" destOrd="0" presId="urn:microsoft.com/office/officeart/2005/8/layout/process4"/>
    <dgm:cxn modelId="{6FF6E80C-2C64-47C8-9616-5E2D467529FB}" type="presParOf" srcId="{74F24F8F-D1D6-4515-B351-5E3ECDAE25E6}" destId="{E7C0528A-1343-4B4A-BF07-9DFB5BE5F4CF}" srcOrd="3" destOrd="0" presId="urn:microsoft.com/office/officeart/2005/8/layout/process4"/>
    <dgm:cxn modelId="{AC7A9462-3A0D-4BE6-B339-557BD58EF7B3}" type="presParOf" srcId="{74F24F8F-D1D6-4515-B351-5E3ECDAE25E6}" destId="{3A9C7198-B520-4E31-86CD-EB42F21B7AFF}" srcOrd="4" destOrd="0" presId="urn:microsoft.com/office/officeart/2005/8/layout/process4"/>
    <dgm:cxn modelId="{DB52C2E6-F69C-4380-B2C9-42B478F02E3E}" type="presParOf" srcId="{3A9C7198-B520-4E31-86CD-EB42F21B7AFF}" destId="{3D53B17E-5266-4CAF-8D09-0F9787736D3B}" srcOrd="0" destOrd="0" presId="urn:microsoft.com/office/officeart/2005/8/layout/process4"/>
    <dgm:cxn modelId="{78704413-811D-4E36-83AC-072827CA9DEF}" type="presParOf" srcId="{74F24F8F-D1D6-4515-B351-5E3ECDAE25E6}" destId="{23E33992-2C67-4F66-8111-87EFB66B331F}" srcOrd="5" destOrd="0" presId="urn:microsoft.com/office/officeart/2005/8/layout/process4"/>
    <dgm:cxn modelId="{CA87ED27-39DB-4177-828F-7952D7C1918E}" type="presParOf" srcId="{74F24F8F-D1D6-4515-B351-5E3ECDAE25E6}" destId="{819ABABC-0EE1-41AE-82CE-D6CF6E867B47}" srcOrd="6" destOrd="0" presId="urn:microsoft.com/office/officeart/2005/8/layout/process4"/>
    <dgm:cxn modelId="{ED1CB240-A61E-42E9-9934-9DFCDB839AA7}" type="presParOf" srcId="{819ABABC-0EE1-41AE-82CE-D6CF6E867B47}" destId="{D6BA1D0A-EAE0-4EC3-8DC4-B7E8C83FB007}" srcOrd="0" destOrd="0" presId="urn:microsoft.com/office/officeart/2005/8/layout/process4"/>
    <dgm:cxn modelId="{C709B55B-7C40-4ED2-99C7-DAF9D168EA36}" type="presParOf" srcId="{74F24F8F-D1D6-4515-B351-5E3ECDAE25E6}" destId="{6BB56106-697A-46E1-97A7-223192935CA7}" srcOrd="7" destOrd="0" presId="urn:microsoft.com/office/officeart/2005/8/layout/process4"/>
    <dgm:cxn modelId="{4FF5098F-4D3B-4CF4-B306-4A6D82A1E3A5}" type="presParOf" srcId="{74F24F8F-D1D6-4515-B351-5E3ECDAE25E6}" destId="{0E16D15F-2909-4C65-84AA-1CE70BC65C97}" srcOrd="8" destOrd="0" presId="urn:microsoft.com/office/officeart/2005/8/layout/process4"/>
    <dgm:cxn modelId="{0EED7B4A-C5F4-4D37-91A0-47AA4E112AFE}" type="presParOf" srcId="{0E16D15F-2909-4C65-84AA-1CE70BC65C97}" destId="{035EA82B-450D-42F7-BFFD-C8EE04AF828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A36B1E-6709-4E86-868C-86AC1408D6CE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799255-5806-42B7-9E53-1B4AB6E30CF7}">
      <dgm:prSet phldrT="[Текст]"/>
      <dgm:spPr/>
      <dgm:t>
        <a:bodyPr/>
        <a:lstStyle/>
        <a:p>
          <a:r>
            <a:rPr lang="ru-RU" dirty="0" smtClean="0"/>
            <a:t>Учитель начальных классов Никитина Л.В.(наставник)</a:t>
          </a:r>
          <a:endParaRPr lang="ru-RU" dirty="0"/>
        </a:p>
      </dgm:t>
    </dgm:pt>
    <dgm:pt modelId="{9B20A9FC-A38B-4CBF-8B58-A0A6A1777B98}" type="parTrans" cxnId="{66333C59-E499-4990-BDDF-A2A77A61B017}">
      <dgm:prSet/>
      <dgm:spPr/>
      <dgm:t>
        <a:bodyPr/>
        <a:lstStyle/>
        <a:p>
          <a:endParaRPr lang="ru-RU"/>
        </a:p>
      </dgm:t>
    </dgm:pt>
    <dgm:pt modelId="{02C5B6F3-1044-4DF4-8561-E788097F052D}" type="sibTrans" cxnId="{66333C59-E499-4990-BDDF-A2A77A61B017}">
      <dgm:prSet/>
      <dgm:spPr/>
      <dgm:t>
        <a:bodyPr/>
        <a:lstStyle/>
        <a:p>
          <a:endParaRPr lang="ru-RU"/>
        </a:p>
      </dgm:t>
    </dgm:pt>
    <dgm:pt modelId="{A75ACBE4-29A5-443A-91F5-CBC3AF0E78C1}">
      <dgm:prSet phldrT="[Текст]"/>
      <dgm:spPr/>
      <dgm:t>
        <a:bodyPr/>
        <a:lstStyle/>
        <a:p>
          <a:r>
            <a:rPr lang="ru-RU" dirty="0" smtClean="0"/>
            <a:t>Учитель начальных классов  Волкова О.А.</a:t>
          </a:r>
          <a:endParaRPr lang="ru-RU" dirty="0"/>
        </a:p>
      </dgm:t>
    </dgm:pt>
    <dgm:pt modelId="{544FC20F-E314-48B8-A87A-F776CF033D01}" type="parTrans" cxnId="{0C5DBF16-28BD-4991-9B52-268980DFA1C1}">
      <dgm:prSet/>
      <dgm:spPr/>
      <dgm:t>
        <a:bodyPr/>
        <a:lstStyle/>
        <a:p>
          <a:endParaRPr lang="ru-RU"/>
        </a:p>
      </dgm:t>
    </dgm:pt>
    <dgm:pt modelId="{4890B66E-57D0-4868-A0E2-CD223E28EEA9}" type="sibTrans" cxnId="{0C5DBF16-28BD-4991-9B52-268980DFA1C1}">
      <dgm:prSet/>
      <dgm:spPr/>
      <dgm:t>
        <a:bodyPr/>
        <a:lstStyle/>
        <a:p>
          <a:endParaRPr lang="ru-RU"/>
        </a:p>
      </dgm:t>
    </dgm:pt>
    <dgm:pt modelId="{0DCA9029-3105-43F5-B379-FE32612CEDFC}">
      <dgm:prSet phldrT="[Текст]"/>
      <dgm:spPr/>
      <dgm:t>
        <a:bodyPr/>
        <a:lstStyle/>
        <a:p>
          <a:r>
            <a:rPr lang="ru-RU" dirty="0" smtClean="0"/>
            <a:t>Учитель начальных  классов Танешкина Н.А.</a:t>
          </a:r>
          <a:endParaRPr lang="ru-RU" dirty="0"/>
        </a:p>
      </dgm:t>
    </dgm:pt>
    <dgm:pt modelId="{A6F5ADE0-DF30-4B40-848F-CA03906B6587}" type="parTrans" cxnId="{5B044933-53F1-4395-826E-FE11370758EF}">
      <dgm:prSet/>
      <dgm:spPr/>
      <dgm:t>
        <a:bodyPr/>
        <a:lstStyle/>
        <a:p>
          <a:endParaRPr lang="ru-RU"/>
        </a:p>
      </dgm:t>
    </dgm:pt>
    <dgm:pt modelId="{3C34C8F6-6FCA-4C7D-8489-CF1292B071A1}" type="sibTrans" cxnId="{5B044933-53F1-4395-826E-FE11370758EF}">
      <dgm:prSet/>
      <dgm:spPr/>
      <dgm:t>
        <a:bodyPr/>
        <a:lstStyle/>
        <a:p>
          <a:endParaRPr lang="ru-RU"/>
        </a:p>
      </dgm:t>
    </dgm:pt>
    <dgm:pt modelId="{4717DD3C-77B3-4E66-A605-BF2750D5E465}">
      <dgm:prSet phldrT="[Текст]"/>
      <dgm:spPr/>
      <dgm:t>
        <a:bodyPr/>
        <a:lstStyle/>
        <a:p>
          <a:r>
            <a:rPr lang="ru-RU" dirty="0" smtClean="0"/>
            <a:t>Учитель-логопед Валова А.С.</a:t>
          </a:r>
          <a:endParaRPr lang="ru-RU" dirty="0"/>
        </a:p>
      </dgm:t>
    </dgm:pt>
    <dgm:pt modelId="{DF3DD4DC-CC98-4F8D-80D2-13FD7C9C821E}" type="parTrans" cxnId="{EBC520FF-E6FC-4AA4-BCDD-8285FEEE82F9}">
      <dgm:prSet/>
      <dgm:spPr/>
      <dgm:t>
        <a:bodyPr/>
        <a:lstStyle/>
        <a:p>
          <a:endParaRPr lang="ru-RU"/>
        </a:p>
      </dgm:t>
    </dgm:pt>
    <dgm:pt modelId="{B5225BAC-CF44-4EC3-BACC-DFD6126B77DC}" type="sibTrans" cxnId="{EBC520FF-E6FC-4AA4-BCDD-8285FEEE82F9}">
      <dgm:prSet/>
      <dgm:spPr/>
      <dgm:t>
        <a:bodyPr/>
        <a:lstStyle/>
        <a:p>
          <a:endParaRPr lang="ru-RU"/>
        </a:p>
      </dgm:t>
    </dgm:pt>
    <dgm:pt modelId="{F1855830-480E-4851-80ED-FA7B02565A6F}">
      <dgm:prSet phldrT="[Текст]"/>
      <dgm:spPr/>
      <dgm:t>
        <a:bodyPr/>
        <a:lstStyle/>
        <a:p>
          <a:r>
            <a:rPr lang="ru-RU" dirty="0" smtClean="0"/>
            <a:t>Учитель начальных классов (молодой специалист ) Базина О.В.</a:t>
          </a:r>
          <a:endParaRPr lang="ru-RU" dirty="0"/>
        </a:p>
      </dgm:t>
    </dgm:pt>
    <dgm:pt modelId="{41C21CE8-855C-4E4A-B98F-BA6952D01EA4}" type="parTrans" cxnId="{23246707-9D00-4F79-BDD3-C4CA90625486}">
      <dgm:prSet/>
      <dgm:spPr/>
      <dgm:t>
        <a:bodyPr/>
        <a:lstStyle/>
        <a:p>
          <a:endParaRPr lang="ru-RU"/>
        </a:p>
      </dgm:t>
    </dgm:pt>
    <dgm:pt modelId="{2A0FA651-29CF-4384-B88E-F38FF018B721}" type="sibTrans" cxnId="{23246707-9D00-4F79-BDD3-C4CA90625486}">
      <dgm:prSet/>
      <dgm:spPr/>
      <dgm:t>
        <a:bodyPr/>
        <a:lstStyle/>
        <a:p>
          <a:endParaRPr lang="ru-RU"/>
        </a:p>
      </dgm:t>
    </dgm:pt>
    <dgm:pt modelId="{202D4270-7B7F-4364-8533-EB7EBFD28E8B}" type="pres">
      <dgm:prSet presAssocID="{B8A36B1E-6709-4E86-868C-86AC1408D6C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45A38B-A5CD-489D-8078-EB50A27285C2}" type="pres">
      <dgm:prSet presAssocID="{9C799255-5806-42B7-9E53-1B4AB6E30CF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418B0F-90FB-4570-B712-6486D7A1F67C}" type="pres">
      <dgm:prSet presAssocID="{9C799255-5806-42B7-9E53-1B4AB6E30CF7}" presName="spNode" presStyleCnt="0"/>
      <dgm:spPr/>
    </dgm:pt>
    <dgm:pt modelId="{FF7FAE72-9CD5-4F32-8DF7-D3A2545B9FC6}" type="pres">
      <dgm:prSet presAssocID="{02C5B6F3-1044-4DF4-8561-E788097F052D}" presName="sibTrans" presStyleLbl="sibTrans1D1" presStyleIdx="0" presStyleCnt="5"/>
      <dgm:spPr/>
      <dgm:t>
        <a:bodyPr/>
        <a:lstStyle/>
        <a:p>
          <a:endParaRPr lang="ru-RU"/>
        </a:p>
      </dgm:t>
    </dgm:pt>
    <dgm:pt modelId="{3C0BC985-5440-45E2-AAD0-EA73E437409C}" type="pres">
      <dgm:prSet presAssocID="{A75ACBE4-29A5-443A-91F5-CBC3AF0E78C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BD164-67C3-4E9F-9500-EC969C666758}" type="pres">
      <dgm:prSet presAssocID="{A75ACBE4-29A5-443A-91F5-CBC3AF0E78C1}" presName="spNode" presStyleCnt="0"/>
      <dgm:spPr/>
    </dgm:pt>
    <dgm:pt modelId="{3B8007DB-509E-4725-B83D-B8C59E03FA6F}" type="pres">
      <dgm:prSet presAssocID="{4890B66E-57D0-4868-A0E2-CD223E28EEA9}" presName="sibTrans" presStyleLbl="sibTrans1D1" presStyleIdx="1" presStyleCnt="5"/>
      <dgm:spPr/>
      <dgm:t>
        <a:bodyPr/>
        <a:lstStyle/>
        <a:p>
          <a:endParaRPr lang="ru-RU"/>
        </a:p>
      </dgm:t>
    </dgm:pt>
    <dgm:pt modelId="{8260CED6-C3CF-4A0F-8CFE-B854D15CDE11}" type="pres">
      <dgm:prSet presAssocID="{0DCA9029-3105-43F5-B379-FE32612CEDF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887AB9-107C-41CC-BBDA-CD04E476CDF7}" type="pres">
      <dgm:prSet presAssocID="{0DCA9029-3105-43F5-B379-FE32612CEDFC}" presName="spNode" presStyleCnt="0"/>
      <dgm:spPr/>
    </dgm:pt>
    <dgm:pt modelId="{0DC0F3AE-B194-4019-9E83-84D9A0D1CA73}" type="pres">
      <dgm:prSet presAssocID="{3C34C8F6-6FCA-4C7D-8489-CF1292B071A1}" presName="sibTrans" presStyleLbl="sibTrans1D1" presStyleIdx="2" presStyleCnt="5"/>
      <dgm:spPr/>
      <dgm:t>
        <a:bodyPr/>
        <a:lstStyle/>
        <a:p>
          <a:endParaRPr lang="ru-RU"/>
        </a:p>
      </dgm:t>
    </dgm:pt>
    <dgm:pt modelId="{F3292C5B-2D4F-45FA-9ACB-E134AE503C3E}" type="pres">
      <dgm:prSet presAssocID="{4717DD3C-77B3-4E66-A605-BF2750D5E46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AAC417-2D64-4E55-9DDB-C1E339ABC3E4}" type="pres">
      <dgm:prSet presAssocID="{4717DD3C-77B3-4E66-A605-BF2750D5E465}" presName="spNode" presStyleCnt="0"/>
      <dgm:spPr/>
    </dgm:pt>
    <dgm:pt modelId="{374876B7-96BC-4600-914E-C53713D15CD0}" type="pres">
      <dgm:prSet presAssocID="{B5225BAC-CF44-4EC3-BACC-DFD6126B77DC}" presName="sibTrans" presStyleLbl="sibTrans1D1" presStyleIdx="3" presStyleCnt="5"/>
      <dgm:spPr/>
      <dgm:t>
        <a:bodyPr/>
        <a:lstStyle/>
        <a:p>
          <a:endParaRPr lang="ru-RU"/>
        </a:p>
      </dgm:t>
    </dgm:pt>
    <dgm:pt modelId="{911E81DA-A574-40C0-8D80-3D3A2175BF6A}" type="pres">
      <dgm:prSet presAssocID="{F1855830-480E-4851-80ED-FA7B02565A6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7CF376-F059-4E94-B6E4-3A0E74A92DDA}" type="pres">
      <dgm:prSet presAssocID="{F1855830-480E-4851-80ED-FA7B02565A6F}" presName="spNode" presStyleCnt="0"/>
      <dgm:spPr/>
    </dgm:pt>
    <dgm:pt modelId="{43B82A50-0F38-4168-993B-A8D9949246A0}" type="pres">
      <dgm:prSet presAssocID="{2A0FA651-29CF-4384-B88E-F38FF018B721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F0FBFD59-4F2D-43D9-B1F5-E47767919D2B}" type="presOf" srcId="{02C5B6F3-1044-4DF4-8561-E788097F052D}" destId="{FF7FAE72-9CD5-4F32-8DF7-D3A2545B9FC6}" srcOrd="0" destOrd="0" presId="urn:microsoft.com/office/officeart/2005/8/layout/cycle6"/>
    <dgm:cxn modelId="{66333C59-E499-4990-BDDF-A2A77A61B017}" srcId="{B8A36B1E-6709-4E86-868C-86AC1408D6CE}" destId="{9C799255-5806-42B7-9E53-1B4AB6E30CF7}" srcOrd="0" destOrd="0" parTransId="{9B20A9FC-A38B-4CBF-8B58-A0A6A1777B98}" sibTransId="{02C5B6F3-1044-4DF4-8561-E788097F052D}"/>
    <dgm:cxn modelId="{0C5DBF16-28BD-4991-9B52-268980DFA1C1}" srcId="{B8A36B1E-6709-4E86-868C-86AC1408D6CE}" destId="{A75ACBE4-29A5-443A-91F5-CBC3AF0E78C1}" srcOrd="1" destOrd="0" parTransId="{544FC20F-E314-48B8-A87A-F776CF033D01}" sibTransId="{4890B66E-57D0-4868-A0E2-CD223E28EEA9}"/>
    <dgm:cxn modelId="{EBC520FF-E6FC-4AA4-BCDD-8285FEEE82F9}" srcId="{B8A36B1E-6709-4E86-868C-86AC1408D6CE}" destId="{4717DD3C-77B3-4E66-A605-BF2750D5E465}" srcOrd="3" destOrd="0" parTransId="{DF3DD4DC-CC98-4F8D-80D2-13FD7C9C821E}" sibTransId="{B5225BAC-CF44-4EC3-BACC-DFD6126B77DC}"/>
    <dgm:cxn modelId="{97B0A846-6716-4004-A1DD-CE43D3E818B9}" type="presOf" srcId="{4717DD3C-77B3-4E66-A605-BF2750D5E465}" destId="{F3292C5B-2D4F-45FA-9ACB-E134AE503C3E}" srcOrd="0" destOrd="0" presId="urn:microsoft.com/office/officeart/2005/8/layout/cycle6"/>
    <dgm:cxn modelId="{6F5C891D-4A6D-4EFE-A2A4-274ABF5B6212}" type="presOf" srcId="{3C34C8F6-6FCA-4C7D-8489-CF1292B071A1}" destId="{0DC0F3AE-B194-4019-9E83-84D9A0D1CA73}" srcOrd="0" destOrd="0" presId="urn:microsoft.com/office/officeart/2005/8/layout/cycle6"/>
    <dgm:cxn modelId="{23246707-9D00-4F79-BDD3-C4CA90625486}" srcId="{B8A36B1E-6709-4E86-868C-86AC1408D6CE}" destId="{F1855830-480E-4851-80ED-FA7B02565A6F}" srcOrd="4" destOrd="0" parTransId="{41C21CE8-855C-4E4A-B98F-BA6952D01EA4}" sibTransId="{2A0FA651-29CF-4384-B88E-F38FF018B721}"/>
    <dgm:cxn modelId="{5B044933-53F1-4395-826E-FE11370758EF}" srcId="{B8A36B1E-6709-4E86-868C-86AC1408D6CE}" destId="{0DCA9029-3105-43F5-B379-FE32612CEDFC}" srcOrd="2" destOrd="0" parTransId="{A6F5ADE0-DF30-4B40-848F-CA03906B6587}" sibTransId="{3C34C8F6-6FCA-4C7D-8489-CF1292B071A1}"/>
    <dgm:cxn modelId="{54EFEFD2-CF1A-42B5-A0B3-5C3122C339CD}" type="presOf" srcId="{9C799255-5806-42B7-9E53-1B4AB6E30CF7}" destId="{7545A38B-A5CD-489D-8078-EB50A27285C2}" srcOrd="0" destOrd="0" presId="urn:microsoft.com/office/officeart/2005/8/layout/cycle6"/>
    <dgm:cxn modelId="{24B94D13-73B0-402B-8D48-494080157360}" type="presOf" srcId="{A75ACBE4-29A5-443A-91F5-CBC3AF0E78C1}" destId="{3C0BC985-5440-45E2-AAD0-EA73E437409C}" srcOrd="0" destOrd="0" presId="urn:microsoft.com/office/officeart/2005/8/layout/cycle6"/>
    <dgm:cxn modelId="{3CD4C126-2CE6-40DE-9ADD-A2395ADE5F69}" type="presOf" srcId="{B5225BAC-CF44-4EC3-BACC-DFD6126B77DC}" destId="{374876B7-96BC-4600-914E-C53713D15CD0}" srcOrd="0" destOrd="0" presId="urn:microsoft.com/office/officeart/2005/8/layout/cycle6"/>
    <dgm:cxn modelId="{4B15D237-1865-4FA2-B1D0-41896D0C3596}" type="presOf" srcId="{B8A36B1E-6709-4E86-868C-86AC1408D6CE}" destId="{202D4270-7B7F-4364-8533-EB7EBFD28E8B}" srcOrd="0" destOrd="0" presId="urn:microsoft.com/office/officeart/2005/8/layout/cycle6"/>
    <dgm:cxn modelId="{8F19DF35-0E5C-4211-8E82-2E679C751F0D}" type="presOf" srcId="{0DCA9029-3105-43F5-B379-FE32612CEDFC}" destId="{8260CED6-C3CF-4A0F-8CFE-B854D15CDE11}" srcOrd="0" destOrd="0" presId="urn:microsoft.com/office/officeart/2005/8/layout/cycle6"/>
    <dgm:cxn modelId="{C5A6AACF-9233-4C07-B0B1-FDA026657FF5}" type="presOf" srcId="{F1855830-480E-4851-80ED-FA7B02565A6F}" destId="{911E81DA-A574-40C0-8D80-3D3A2175BF6A}" srcOrd="0" destOrd="0" presId="urn:microsoft.com/office/officeart/2005/8/layout/cycle6"/>
    <dgm:cxn modelId="{596DAA33-6BA0-412E-A948-941B3E29160D}" type="presOf" srcId="{2A0FA651-29CF-4384-B88E-F38FF018B721}" destId="{43B82A50-0F38-4168-993B-A8D9949246A0}" srcOrd="0" destOrd="0" presId="urn:microsoft.com/office/officeart/2005/8/layout/cycle6"/>
    <dgm:cxn modelId="{24B887A0-D853-4654-B058-EECAA9168CA4}" type="presOf" srcId="{4890B66E-57D0-4868-A0E2-CD223E28EEA9}" destId="{3B8007DB-509E-4725-B83D-B8C59E03FA6F}" srcOrd="0" destOrd="0" presId="urn:microsoft.com/office/officeart/2005/8/layout/cycle6"/>
    <dgm:cxn modelId="{139B2472-A870-4183-998D-941A01B602A5}" type="presParOf" srcId="{202D4270-7B7F-4364-8533-EB7EBFD28E8B}" destId="{7545A38B-A5CD-489D-8078-EB50A27285C2}" srcOrd="0" destOrd="0" presId="urn:microsoft.com/office/officeart/2005/8/layout/cycle6"/>
    <dgm:cxn modelId="{55312C65-2C01-46C0-A656-652ABBEB35F0}" type="presParOf" srcId="{202D4270-7B7F-4364-8533-EB7EBFD28E8B}" destId="{8D418B0F-90FB-4570-B712-6486D7A1F67C}" srcOrd="1" destOrd="0" presId="urn:microsoft.com/office/officeart/2005/8/layout/cycle6"/>
    <dgm:cxn modelId="{502DBBFB-11DB-4962-B597-2AD2C9E030E5}" type="presParOf" srcId="{202D4270-7B7F-4364-8533-EB7EBFD28E8B}" destId="{FF7FAE72-9CD5-4F32-8DF7-D3A2545B9FC6}" srcOrd="2" destOrd="0" presId="urn:microsoft.com/office/officeart/2005/8/layout/cycle6"/>
    <dgm:cxn modelId="{109250A8-314C-4D8A-92EC-FC072D9DA4F2}" type="presParOf" srcId="{202D4270-7B7F-4364-8533-EB7EBFD28E8B}" destId="{3C0BC985-5440-45E2-AAD0-EA73E437409C}" srcOrd="3" destOrd="0" presId="urn:microsoft.com/office/officeart/2005/8/layout/cycle6"/>
    <dgm:cxn modelId="{344177F6-CC1D-4CC9-9D3F-003FBC6DEAD4}" type="presParOf" srcId="{202D4270-7B7F-4364-8533-EB7EBFD28E8B}" destId="{884BD164-67C3-4E9F-9500-EC969C666758}" srcOrd="4" destOrd="0" presId="urn:microsoft.com/office/officeart/2005/8/layout/cycle6"/>
    <dgm:cxn modelId="{BCBF29E3-6B15-4271-A212-7306DD65301C}" type="presParOf" srcId="{202D4270-7B7F-4364-8533-EB7EBFD28E8B}" destId="{3B8007DB-509E-4725-B83D-B8C59E03FA6F}" srcOrd="5" destOrd="0" presId="urn:microsoft.com/office/officeart/2005/8/layout/cycle6"/>
    <dgm:cxn modelId="{89996BE4-796B-4284-B79E-326DDC54EB26}" type="presParOf" srcId="{202D4270-7B7F-4364-8533-EB7EBFD28E8B}" destId="{8260CED6-C3CF-4A0F-8CFE-B854D15CDE11}" srcOrd="6" destOrd="0" presId="urn:microsoft.com/office/officeart/2005/8/layout/cycle6"/>
    <dgm:cxn modelId="{93EA76B1-8D7F-4260-8967-2C3C363DA5A1}" type="presParOf" srcId="{202D4270-7B7F-4364-8533-EB7EBFD28E8B}" destId="{F6887AB9-107C-41CC-BBDA-CD04E476CDF7}" srcOrd="7" destOrd="0" presId="urn:microsoft.com/office/officeart/2005/8/layout/cycle6"/>
    <dgm:cxn modelId="{71F2C317-5825-45F6-930F-19D003CFD72E}" type="presParOf" srcId="{202D4270-7B7F-4364-8533-EB7EBFD28E8B}" destId="{0DC0F3AE-B194-4019-9E83-84D9A0D1CA73}" srcOrd="8" destOrd="0" presId="urn:microsoft.com/office/officeart/2005/8/layout/cycle6"/>
    <dgm:cxn modelId="{3DB855F6-F920-40B1-A037-DDD30A99AA0A}" type="presParOf" srcId="{202D4270-7B7F-4364-8533-EB7EBFD28E8B}" destId="{F3292C5B-2D4F-45FA-9ACB-E134AE503C3E}" srcOrd="9" destOrd="0" presId="urn:microsoft.com/office/officeart/2005/8/layout/cycle6"/>
    <dgm:cxn modelId="{C68DC00C-A2EB-4745-92F8-A0C3BEBF70F7}" type="presParOf" srcId="{202D4270-7B7F-4364-8533-EB7EBFD28E8B}" destId="{C3AAC417-2D64-4E55-9DDB-C1E339ABC3E4}" srcOrd="10" destOrd="0" presId="urn:microsoft.com/office/officeart/2005/8/layout/cycle6"/>
    <dgm:cxn modelId="{AC562E33-2AAC-466B-8061-F261A2F02B1A}" type="presParOf" srcId="{202D4270-7B7F-4364-8533-EB7EBFD28E8B}" destId="{374876B7-96BC-4600-914E-C53713D15CD0}" srcOrd="11" destOrd="0" presId="urn:microsoft.com/office/officeart/2005/8/layout/cycle6"/>
    <dgm:cxn modelId="{B933A57F-1FCE-43C3-910D-5FA4D3C9728F}" type="presParOf" srcId="{202D4270-7B7F-4364-8533-EB7EBFD28E8B}" destId="{911E81DA-A574-40C0-8D80-3D3A2175BF6A}" srcOrd="12" destOrd="0" presId="urn:microsoft.com/office/officeart/2005/8/layout/cycle6"/>
    <dgm:cxn modelId="{19F98756-E32A-4945-BB4E-97D652DF14A3}" type="presParOf" srcId="{202D4270-7B7F-4364-8533-EB7EBFD28E8B}" destId="{2D7CF376-F059-4E94-B6E4-3A0E74A92DDA}" srcOrd="13" destOrd="0" presId="urn:microsoft.com/office/officeart/2005/8/layout/cycle6"/>
    <dgm:cxn modelId="{D9C03485-6226-408F-B0A8-E387F57008B1}" type="presParOf" srcId="{202D4270-7B7F-4364-8533-EB7EBFD28E8B}" destId="{43B82A50-0F38-4168-993B-A8D9949246A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89F13-1A17-44A2-82EB-135CF28BC51F}">
      <dsp:nvSpPr>
        <dsp:cNvPr id="0" name=""/>
        <dsp:cNvSpPr/>
      </dsp:nvSpPr>
      <dsp:spPr>
        <a:xfrm>
          <a:off x="0" y="4048469"/>
          <a:ext cx="8229600" cy="664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Постановка нового усложнённого задания</a:t>
          </a:r>
          <a:endParaRPr lang="ru-RU" sz="2000" kern="1200" dirty="0"/>
        </a:p>
      </dsp:txBody>
      <dsp:txXfrm>
        <a:off x="0" y="4048469"/>
        <a:ext cx="8229600" cy="664185"/>
      </dsp:txXfrm>
    </dsp:sp>
    <dsp:sp modelId="{93CE92D7-6E49-4F97-82AF-0C2C0019BA8F}">
      <dsp:nvSpPr>
        <dsp:cNvPr id="0" name=""/>
        <dsp:cNvSpPr/>
      </dsp:nvSpPr>
      <dsp:spPr>
        <a:xfrm rot="10800000">
          <a:off x="0" y="3036915"/>
          <a:ext cx="8229600" cy="102151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Обсуждение</a:t>
          </a:r>
          <a:r>
            <a:rPr lang="ru-RU" sz="2000" kern="1200" baseline="0" dirty="0" smtClean="0"/>
            <a:t> результатов в присутствии сопровождающего</a:t>
          </a:r>
          <a:endParaRPr lang="ru-RU" sz="2000" kern="1200" dirty="0"/>
        </a:p>
      </dsp:txBody>
      <dsp:txXfrm rot="10800000">
        <a:off x="0" y="3036915"/>
        <a:ext cx="8229600" cy="663750"/>
      </dsp:txXfrm>
    </dsp:sp>
    <dsp:sp modelId="{3D53B17E-5266-4CAF-8D09-0F9787736D3B}">
      <dsp:nvSpPr>
        <dsp:cNvPr id="0" name=""/>
        <dsp:cNvSpPr/>
      </dsp:nvSpPr>
      <dsp:spPr>
        <a:xfrm rot="10800000">
          <a:off x="0" y="2025361"/>
          <a:ext cx="8229600" cy="102151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Конкретные задания для учителей</a:t>
          </a:r>
          <a:endParaRPr lang="ru-RU" sz="2000" kern="1200" dirty="0"/>
        </a:p>
      </dsp:txBody>
      <dsp:txXfrm rot="10800000">
        <a:off x="0" y="2025361"/>
        <a:ext cx="8229600" cy="663750"/>
      </dsp:txXfrm>
    </dsp:sp>
    <dsp:sp modelId="{D6BA1D0A-EAE0-4EC3-8DC4-B7E8C83FB007}">
      <dsp:nvSpPr>
        <dsp:cNvPr id="0" name=""/>
        <dsp:cNvSpPr/>
      </dsp:nvSpPr>
      <dsp:spPr>
        <a:xfrm rot="10800000">
          <a:off x="0" y="1013807"/>
          <a:ext cx="8229600" cy="102151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Подбор</a:t>
          </a:r>
          <a:r>
            <a:rPr lang="ru-RU" sz="2000" kern="1200" baseline="0" dirty="0" smtClean="0"/>
            <a:t> сопровождающего для работы пары</a:t>
          </a:r>
          <a:endParaRPr lang="ru-RU" sz="2000" kern="1200" dirty="0"/>
        </a:p>
      </dsp:txBody>
      <dsp:txXfrm rot="10800000">
        <a:off x="0" y="1013807"/>
        <a:ext cx="8229600" cy="663750"/>
      </dsp:txXfrm>
    </dsp:sp>
    <dsp:sp modelId="{035EA82B-450D-42F7-BFFD-C8EE04AF8285}">
      <dsp:nvSpPr>
        <dsp:cNvPr id="0" name=""/>
        <dsp:cNvSpPr/>
      </dsp:nvSpPr>
      <dsp:spPr>
        <a:xfrm rot="10800000">
          <a:off x="0" y="0"/>
          <a:ext cx="8229600" cy="102151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Выбор учителей для работы в паре</a:t>
          </a:r>
          <a:endParaRPr lang="ru-RU" sz="2000" kern="1200" dirty="0"/>
        </a:p>
      </dsp:txBody>
      <dsp:txXfrm rot="10800000">
        <a:off x="0" y="0"/>
        <a:ext cx="8229600" cy="6637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5A38B-A5CD-489D-8078-EB50A27285C2}">
      <dsp:nvSpPr>
        <dsp:cNvPr id="0" name=""/>
        <dsp:cNvSpPr/>
      </dsp:nvSpPr>
      <dsp:spPr>
        <a:xfrm>
          <a:off x="3952656" y="577"/>
          <a:ext cx="1595908" cy="1037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Учитель начальных классов Никитина Л.В.(наставник)</a:t>
          </a:r>
          <a:endParaRPr lang="ru-RU" sz="1100" kern="1200" dirty="0"/>
        </a:p>
      </dsp:txBody>
      <dsp:txXfrm>
        <a:off x="4003295" y="51216"/>
        <a:ext cx="1494630" cy="936062"/>
      </dsp:txXfrm>
    </dsp:sp>
    <dsp:sp modelId="{FF7FAE72-9CD5-4F32-8DF7-D3A2545B9FC6}">
      <dsp:nvSpPr>
        <dsp:cNvPr id="0" name=""/>
        <dsp:cNvSpPr/>
      </dsp:nvSpPr>
      <dsp:spPr>
        <a:xfrm>
          <a:off x="2677386" y="519248"/>
          <a:ext cx="4146449" cy="4146449"/>
        </a:xfrm>
        <a:custGeom>
          <a:avLst/>
          <a:gdLst/>
          <a:ahLst/>
          <a:cxnLst/>
          <a:rect l="0" t="0" r="0" b="0"/>
          <a:pathLst>
            <a:path>
              <a:moveTo>
                <a:pt x="2882151" y="164324"/>
              </a:moveTo>
              <a:arcTo wR="2073224" hR="2073224" stAng="17577935" swAng="19623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BC985-5440-45E2-AAD0-EA73E437409C}">
      <dsp:nvSpPr>
        <dsp:cNvPr id="0" name=""/>
        <dsp:cNvSpPr/>
      </dsp:nvSpPr>
      <dsp:spPr>
        <a:xfrm>
          <a:off x="5924410" y="1433140"/>
          <a:ext cx="1595908" cy="1037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Учитель начальных классов  Волкова О.А.</a:t>
          </a:r>
          <a:endParaRPr lang="ru-RU" sz="1100" kern="1200" dirty="0"/>
        </a:p>
      </dsp:txBody>
      <dsp:txXfrm>
        <a:off x="5975049" y="1483779"/>
        <a:ext cx="1494630" cy="936062"/>
      </dsp:txXfrm>
    </dsp:sp>
    <dsp:sp modelId="{3B8007DB-509E-4725-B83D-B8C59E03FA6F}">
      <dsp:nvSpPr>
        <dsp:cNvPr id="0" name=""/>
        <dsp:cNvSpPr/>
      </dsp:nvSpPr>
      <dsp:spPr>
        <a:xfrm>
          <a:off x="2677386" y="519248"/>
          <a:ext cx="4146449" cy="4146449"/>
        </a:xfrm>
        <a:custGeom>
          <a:avLst/>
          <a:gdLst/>
          <a:ahLst/>
          <a:cxnLst/>
          <a:rect l="0" t="0" r="0" b="0"/>
          <a:pathLst>
            <a:path>
              <a:moveTo>
                <a:pt x="4143595" y="1964489"/>
              </a:moveTo>
              <a:arcTo wR="2073224" hR="2073224" stAng="21419616" swAng="21969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60CED6-C3CF-4A0F-8CFE-B854D15CDE11}">
      <dsp:nvSpPr>
        <dsp:cNvPr id="0" name=""/>
        <dsp:cNvSpPr/>
      </dsp:nvSpPr>
      <dsp:spPr>
        <a:xfrm>
          <a:off x="5171267" y="3751076"/>
          <a:ext cx="1595908" cy="1037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Учитель начальных  классов Танешкина Н.А.</a:t>
          </a:r>
          <a:endParaRPr lang="ru-RU" sz="1100" kern="1200" dirty="0"/>
        </a:p>
      </dsp:txBody>
      <dsp:txXfrm>
        <a:off x="5221906" y="3801715"/>
        <a:ext cx="1494630" cy="936062"/>
      </dsp:txXfrm>
    </dsp:sp>
    <dsp:sp modelId="{0DC0F3AE-B194-4019-9E83-84D9A0D1CA73}">
      <dsp:nvSpPr>
        <dsp:cNvPr id="0" name=""/>
        <dsp:cNvSpPr/>
      </dsp:nvSpPr>
      <dsp:spPr>
        <a:xfrm>
          <a:off x="2677386" y="519248"/>
          <a:ext cx="4146449" cy="4146449"/>
        </a:xfrm>
        <a:custGeom>
          <a:avLst/>
          <a:gdLst/>
          <a:ahLst/>
          <a:cxnLst/>
          <a:rect l="0" t="0" r="0" b="0"/>
          <a:pathLst>
            <a:path>
              <a:moveTo>
                <a:pt x="2485639" y="4105015"/>
              </a:moveTo>
              <a:arcTo wR="2073224" hR="2073224" stAng="4711556" swAng="137688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92C5B-2D4F-45FA-9ACB-E134AE503C3E}">
      <dsp:nvSpPr>
        <dsp:cNvPr id="0" name=""/>
        <dsp:cNvSpPr/>
      </dsp:nvSpPr>
      <dsp:spPr>
        <a:xfrm>
          <a:off x="2734045" y="3751076"/>
          <a:ext cx="1595908" cy="1037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Учитель-логопед Валова А.С.</a:t>
          </a:r>
          <a:endParaRPr lang="ru-RU" sz="1100" kern="1200" dirty="0"/>
        </a:p>
      </dsp:txBody>
      <dsp:txXfrm>
        <a:off x="2784684" y="3801715"/>
        <a:ext cx="1494630" cy="936062"/>
      </dsp:txXfrm>
    </dsp:sp>
    <dsp:sp modelId="{374876B7-96BC-4600-914E-C53713D15CD0}">
      <dsp:nvSpPr>
        <dsp:cNvPr id="0" name=""/>
        <dsp:cNvSpPr/>
      </dsp:nvSpPr>
      <dsp:spPr>
        <a:xfrm>
          <a:off x="2677386" y="519248"/>
          <a:ext cx="4146449" cy="4146449"/>
        </a:xfrm>
        <a:custGeom>
          <a:avLst/>
          <a:gdLst/>
          <a:ahLst/>
          <a:cxnLst/>
          <a:rect l="0" t="0" r="0" b="0"/>
          <a:pathLst>
            <a:path>
              <a:moveTo>
                <a:pt x="346567" y="3220794"/>
              </a:moveTo>
              <a:arcTo wR="2073224" hR="2073224" stAng="8783472" swAng="21969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E81DA-A574-40C0-8D80-3D3A2175BF6A}">
      <dsp:nvSpPr>
        <dsp:cNvPr id="0" name=""/>
        <dsp:cNvSpPr/>
      </dsp:nvSpPr>
      <dsp:spPr>
        <a:xfrm>
          <a:off x="1980903" y="1433140"/>
          <a:ext cx="1595908" cy="1037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Учитель начальных классов (молодой специалист ) Базина О.В.</a:t>
          </a:r>
          <a:endParaRPr lang="ru-RU" sz="1100" kern="1200" dirty="0"/>
        </a:p>
      </dsp:txBody>
      <dsp:txXfrm>
        <a:off x="2031542" y="1483779"/>
        <a:ext cx="1494630" cy="936062"/>
      </dsp:txXfrm>
    </dsp:sp>
    <dsp:sp modelId="{43B82A50-0F38-4168-993B-A8D9949246A0}">
      <dsp:nvSpPr>
        <dsp:cNvPr id="0" name=""/>
        <dsp:cNvSpPr/>
      </dsp:nvSpPr>
      <dsp:spPr>
        <a:xfrm>
          <a:off x="2677386" y="519248"/>
          <a:ext cx="4146449" cy="4146449"/>
        </a:xfrm>
        <a:custGeom>
          <a:avLst/>
          <a:gdLst/>
          <a:ahLst/>
          <a:cxnLst/>
          <a:rect l="0" t="0" r="0" b="0"/>
          <a:pathLst>
            <a:path>
              <a:moveTo>
                <a:pt x="361127" y="904044"/>
              </a:moveTo>
              <a:arcTo wR="2073224" hR="2073224" stAng="12859735" swAng="19623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214D0-7F29-4A06-A066-45D72BC7A60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AECF3-2C61-4AF4-B448-A8E82EBA17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6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ABF841-FCA3-41B8-865A-D53515E496C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8F44D7-9F8D-474F-943C-13974B8BD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BF841-FCA3-41B8-865A-D53515E496C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F44D7-9F8D-474F-943C-13974B8BD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BF841-FCA3-41B8-865A-D53515E496C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F44D7-9F8D-474F-943C-13974B8BD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2A89E-1A38-42EE-B3B5-7B2722C6E18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9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BF841-FCA3-41B8-865A-D53515E496C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F44D7-9F8D-474F-943C-13974B8BD3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BF841-FCA3-41B8-865A-D53515E496C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F44D7-9F8D-474F-943C-13974B8BD3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BF841-FCA3-41B8-865A-D53515E496C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F44D7-9F8D-474F-943C-13974B8BD3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BF841-FCA3-41B8-865A-D53515E496C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F44D7-9F8D-474F-943C-13974B8BD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BF841-FCA3-41B8-865A-D53515E496C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F44D7-9F8D-474F-943C-13974B8BD3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BF841-FCA3-41B8-865A-D53515E496C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F44D7-9F8D-474F-943C-13974B8BD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6ABF841-FCA3-41B8-865A-D53515E496C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F44D7-9F8D-474F-943C-13974B8BD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ABF841-FCA3-41B8-865A-D53515E496C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8F44D7-9F8D-474F-943C-13974B8BD3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ABF841-FCA3-41B8-865A-D53515E496CA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8F44D7-9F8D-474F-943C-13974B8BD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3181360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/>
              <a:t>Современные подходы к взаимодействию педагогов </a:t>
            </a:r>
            <a:br>
              <a:rPr lang="ru-RU" sz="4000" i="1" dirty="0" smtClean="0"/>
            </a:br>
            <a:r>
              <a:rPr lang="ru-RU" sz="4000" i="1" dirty="0" smtClean="0"/>
              <a:t>как ресурс развития школы.</a:t>
            </a:r>
            <a:endParaRPr lang="ru-RU" sz="4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71942"/>
            <a:ext cx="7415242" cy="1000132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ru-RU" i="1" dirty="0" smtClean="0"/>
              <a:t>Тихомирова Марина Юрьевна,</a:t>
            </a:r>
          </a:p>
          <a:p>
            <a:pPr algn="r"/>
            <a:r>
              <a:rPr lang="ru-RU" i="1" dirty="0" smtClean="0"/>
              <a:t> заместитель директора по УВР </a:t>
            </a:r>
          </a:p>
          <a:p>
            <a:pPr algn="r"/>
            <a:r>
              <a:rPr lang="ru-RU" i="1" dirty="0" smtClean="0"/>
              <a:t>          МОУ СШ № 4 «Центр образования»</a:t>
            </a:r>
          </a:p>
          <a:p>
            <a:pPr algn="r"/>
            <a:r>
              <a:rPr lang="ru-RU" i="1" dirty="0" smtClean="0"/>
              <a:t>г.Тутаев Ярославская области</a:t>
            </a:r>
            <a:endParaRPr lang="ru-RU" i="1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000100" y="1714488"/>
            <a:ext cx="741524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10" name="Group 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9277200"/>
              </p:ext>
            </p:extLst>
          </p:nvPr>
        </p:nvGraphicFramePr>
        <p:xfrm>
          <a:off x="683568" y="910541"/>
          <a:ext cx="8067704" cy="4966037"/>
        </p:xfrm>
        <a:graphic>
          <a:graphicData uri="http://schemas.openxmlformats.org/drawingml/2006/table">
            <a:tbl>
              <a:tblPr/>
              <a:tblGrid>
                <a:gridCol w="1710672"/>
                <a:gridCol w="1710672"/>
                <a:gridCol w="1467844"/>
                <a:gridCol w="1588654"/>
                <a:gridCol w="1589862"/>
              </a:tblGrid>
              <a:tr h="61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Показатели 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2012 – 2013 уч. год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2013-2014 уч. год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2014-2015 уч. год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2015-2016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уч. год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Количество молодых педагогов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1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2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4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6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Выступления педагогов на межрегиональном, всероссийском и международном уровне 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2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4 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6 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13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0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Число учителей, повысивших и подтвердивших свою категорию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2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2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6 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11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4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Число учителей- участников, призёров   и победителей профессиональных конкурсов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(очных)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(дистанционных)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3 участника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3 участника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11 человек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3 призёра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17 человек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6 призёров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28 человек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395288" y="274639"/>
            <a:ext cx="8291512" cy="58259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i="1" dirty="0" smtClean="0"/>
              <a:t>Итоги работы по направлению «Кадры»</a:t>
            </a:r>
            <a:endParaRPr lang="ru-RU" altLang="ru-RU" sz="3600" i="1" dirty="0" smtClean="0">
              <a:latin typeface="Arial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6588224" y="2339027"/>
            <a:ext cx="0" cy="28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6588224" y="3545456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8172400" y="3545456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8161382" y="1662644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5004048" y="2362664"/>
            <a:ext cx="0" cy="28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6793665" y="5589240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8417268" y="5589240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8429652" y="5214950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6786578" y="5214950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3419872" y="1681934"/>
            <a:ext cx="0" cy="28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932040" y="1681934"/>
            <a:ext cx="0" cy="28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6516216" y="1681934"/>
            <a:ext cx="0" cy="28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i="1" dirty="0" smtClean="0"/>
              <a:t>Результаты учебной деятельности</a:t>
            </a:r>
            <a:endParaRPr lang="ru-RU" sz="36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1285860"/>
          <a:ext cx="7929618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574675" y="304801"/>
            <a:ext cx="8001000" cy="55243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1800" i="1" dirty="0" smtClean="0">
                <a:solidFill>
                  <a:srgbClr val="002060"/>
                </a:solidFill>
              </a:rPr>
              <a:t>Количество олимпиад, конкурсов, соревнований, проектов</a:t>
            </a:r>
          </a:p>
        </p:txBody>
      </p:sp>
      <p:graphicFrame>
        <p:nvGraphicFramePr>
          <p:cNvPr id="59451" name="Group 5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78266140"/>
              </p:ext>
            </p:extLst>
          </p:nvPr>
        </p:nvGraphicFramePr>
        <p:xfrm>
          <a:off x="642910" y="928670"/>
          <a:ext cx="8001000" cy="2209436"/>
        </p:xfrm>
        <a:graphic>
          <a:graphicData uri="http://schemas.openxmlformats.org/drawingml/2006/table">
            <a:tbl>
              <a:tblPr/>
              <a:tblGrid>
                <a:gridCol w="20002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002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002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002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Всероссийских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2013-14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C000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2014-15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2015-16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Региональных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2013-2014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0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2014-15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2015-16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Муниципальных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2013-2014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C000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2014-15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2015-16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70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Количество олимпиад, конкурсов, проектов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7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23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23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27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91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127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/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 том числе: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образовательных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14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53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8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/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13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10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 36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66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68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42910" y="3357562"/>
            <a:ext cx="8001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i="1" dirty="0" smtClean="0">
                <a:solidFill>
                  <a:srgbClr val="002060"/>
                </a:solidFill>
              </a:rPr>
              <a:t>Количество призеров </a:t>
            </a:r>
            <a:br>
              <a:rPr lang="ru-RU" altLang="ru-RU" b="1" i="1" dirty="0" smtClean="0">
                <a:solidFill>
                  <a:srgbClr val="002060"/>
                </a:solidFill>
              </a:rPr>
            </a:br>
            <a:r>
              <a:rPr lang="ru-RU" altLang="ru-RU" b="1" i="1" dirty="0" smtClean="0">
                <a:solidFill>
                  <a:srgbClr val="002060"/>
                </a:solidFill>
              </a:rPr>
              <a:t>олимпиад, конкурсов, соревнований, проектов</a:t>
            </a:r>
          </a:p>
          <a:p>
            <a:pPr algn="ctr"/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4071942"/>
          <a:ext cx="8001000" cy="2038377"/>
        </p:xfrm>
        <a:graphic>
          <a:graphicData uri="http://schemas.openxmlformats.org/drawingml/2006/table">
            <a:tbl>
              <a:tblPr/>
              <a:tblGrid>
                <a:gridCol w="2000250"/>
                <a:gridCol w="2000250"/>
                <a:gridCol w="2000250"/>
                <a:gridCol w="2000250"/>
              </a:tblGrid>
              <a:tr h="589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Всероссийских</a:t>
                      </a:r>
                      <a:endParaRPr kumimoji="0" lang="ru-RU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2013-2014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0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2014-15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2015-16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Региональных</a:t>
                      </a:r>
                      <a:endParaRPr kumimoji="0" lang="ru-RU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2013-2014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0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2014-15 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2015-16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Муниципальных</a:t>
                      </a:r>
                      <a:endParaRPr kumimoji="0" lang="ru-RU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2013-2014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0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2014-15 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2015-16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3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Количество призовых мест в олимпиадах, конкурсах, проектах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3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18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 27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7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 65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109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80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 том числе: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образовательных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 0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/ </a:t>
                      </a: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/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15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</a:rPr>
                        <a:t>35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39</a:t>
                      </a:r>
                      <a:endParaRPr kumimoji="0" 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32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43567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 dirty="0" smtClean="0"/>
              <a:t>развитие школьной системы оценки качества образования</a:t>
            </a:r>
          </a:p>
          <a:p>
            <a:pPr>
              <a:lnSpc>
                <a:spcPct val="80000"/>
              </a:lnSpc>
              <a:buNone/>
            </a:pPr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ru-RU" sz="2000" dirty="0" smtClean="0"/>
              <a:t>достижение нового качества педагогической деятельности за счет использования современных ТСО, интеграции урочной и внеурочной деятельности, реализации междисциплинарных программ.</a:t>
            </a:r>
          </a:p>
          <a:p>
            <a:pPr>
              <a:lnSpc>
                <a:spcPct val="80000"/>
              </a:lnSpc>
              <a:buNone/>
            </a:pPr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ru-RU" sz="2000" dirty="0" smtClean="0"/>
              <a:t>формирование имиджа успешной школы как школы-лидера</a:t>
            </a:r>
          </a:p>
          <a:p>
            <a:pPr>
              <a:lnSpc>
                <a:spcPct val="80000"/>
              </a:lnSpc>
              <a:buNone/>
            </a:pPr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ru-RU" sz="2000" dirty="0" smtClean="0"/>
              <a:t>развитие материально-технической базы как многофункционального (</a:t>
            </a:r>
            <a:r>
              <a:rPr lang="ru-RU" sz="2000" dirty="0" err="1" smtClean="0"/>
              <a:t>метапредметного</a:t>
            </a:r>
            <a:r>
              <a:rPr lang="ru-RU" sz="2000" dirty="0" smtClean="0"/>
              <a:t>) образовательного пространства</a:t>
            </a:r>
          </a:p>
          <a:p>
            <a:pPr>
              <a:lnSpc>
                <a:spcPct val="80000"/>
              </a:lnSpc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i="1" dirty="0" smtClean="0"/>
              <a:t>Приоритеты программы перехода в эффективный режим работы 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/>
              <a:t>2013 год</a:t>
            </a:r>
            <a:endParaRPr lang="ru-RU" sz="3200" i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079704"/>
              </p:ext>
            </p:extLst>
          </p:nvPr>
        </p:nvGraphicFramePr>
        <p:xfrm>
          <a:off x="2786050" y="3786190"/>
          <a:ext cx="4214842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2277204"/>
              </p:ext>
            </p:extLst>
          </p:nvPr>
        </p:nvGraphicFramePr>
        <p:xfrm>
          <a:off x="4860032" y="1052736"/>
          <a:ext cx="424847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568044"/>
              </p:ext>
            </p:extLst>
          </p:nvPr>
        </p:nvGraphicFramePr>
        <p:xfrm>
          <a:off x="395536" y="1196752"/>
          <a:ext cx="4427984" cy="2455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2960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 smtClean="0"/>
              <a:t>Работа педагогов в парах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r>
              <a:rPr lang="ru-RU" sz="2000" dirty="0" smtClean="0"/>
              <a:t>«Формирующее оценивание как оценивание для обучения»</a:t>
            </a:r>
          </a:p>
          <a:p>
            <a:r>
              <a:rPr lang="ru-RU" sz="2000" dirty="0" smtClean="0"/>
              <a:t>«Lesson Study - исследование в действии»</a:t>
            </a:r>
          </a:p>
          <a:p>
            <a:r>
              <a:rPr lang="ru-RU" sz="2000" dirty="0" smtClean="0"/>
              <a:t>«Развитие образцов субъектно-ориентированного образовательного процесса в основной школе при реализации ФГОС»</a:t>
            </a:r>
          </a:p>
          <a:p>
            <a:r>
              <a:rPr lang="ru-RU" sz="2000" dirty="0" smtClean="0"/>
              <a:t>«Организация деятельности по формированию смыслового чтения в образовательном процессе</a:t>
            </a:r>
            <a:r>
              <a:rPr lang="ru-RU" sz="2400" dirty="0" smtClean="0"/>
              <a:t>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6004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/>
              <a:t>2014 год</a:t>
            </a:r>
            <a:br>
              <a:rPr lang="ru-RU" sz="2800" i="1" dirty="0" smtClean="0"/>
            </a:br>
            <a:r>
              <a:rPr lang="ru-RU" sz="2800" i="1" dirty="0" smtClean="0"/>
              <a:t>Команды обучающихся учителей  (</a:t>
            </a:r>
            <a:r>
              <a:rPr lang="ru-RU" sz="2800" i="1" dirty="0" err="1" smtClean="0"/>
              <a:t>КОУЧи</a:t>
            </a:r>
            <a:r>
              <a:rPr lang="ru-RU" sz="2800" i="1" dirty="0" smtClean="0"/>
              <a:t>)</a:t>
            </a:r>
            <a:endParaRPr lang="ru-RU" sz="2800" i="1" dirty="0"/>
          </a:p>
        </p:txBody>
      </p:sp>
      <p:pic>
        <p:nvPicPr>
          <p:cNvPr id="20484" name="Picture 4" descr="IMG_36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857628"/>
            <a:ext cx="2593977" cy="194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DSCN63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857628"/>
            <a:ext cx="26289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3" descr="IMGP95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86116" y="4572008"/>
            <a:ext cx="2575376" cy="18758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«Lesson Study- исследование в действии»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-71438" y="1500174"/>
          <a:ext cx="950122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3779912" y="3264914"/>
            <a:ext cx="1714512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Активизация деятельности учащихся на уроке</a:t>
            </a:r>
            <a:endParaRPr lang="ru-RU" sz="1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 rot="1940238">
            <a:off x="6397576" y="1483708"/>
            <a:ext cx="2117464" cy="10667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Техники формирующего оценивания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 rot="19632445">
            <a:off x="553286" y="1539780"/>
            <a:ext cx="1862846" cy="10158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Команда обучающихся учителей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27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292803"/>
          </a:xfrm>
        </p:spPr>
        <p:txBody>
          <a:bodyPr/>
          <a:lstStyle/>
          <a:p>
            <a:r>
              <a:rPr lang="ru-RU" dirty="0" smtClean="0"/>
              <a:t>Ориентация на ребёнка (в своей школе,</a:t>
            </a:r>
          </a:p>
          <a:p>
            <a:pPr>
              <a:buNone/>
            </a:pPr>
            <a:r>
              <a:rPr lang="ru-RU" dirty="0" smtClean="0"/>
              <a:t>  в конкретном классе)</a:t>
            </a:r>
          </a:p>
          <a:p>
            <a:r>
              <a:rPr lang="ru-RU" dirty="0" smtClean="0"/>
              <a:t>Добровольность вхождения (на основе общих представлений о важном)</a:t>
            </a:r>
          </a:p>
          <a:p>
            <a:r>
              <a:rPr lang="ru-RU" dirty="0" smtClean="0"/>
              <a:t>Автономное самоуправление</a:t>
            </a:r>
          </a:p>
          <a:p>
            <a:r>
              <a:rPr lang="ru-RU" dirty="0" smtClean="0"/>
              <a:t>Позитивная взаимозависимость</a:t>
            </a:r>
          </a:p>
          <a:p>
            <a:r>
              <a:rPr lang="ru-RU" dirty="0" smtClean="0"/>
              <a:t>Сочетание индивидуальной и коллективной ответственности</a:t>
            </a:r>
          </a:p>
          <a:p>
            <a:r>
              <a:rPr lang="ru-RU" dirty="0" smtClean="0"/>
              <a:t>Постоянное отслеживание изменений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i="1" dirty="0" smtClean="0"/>
              <a:t>Принципы организации работы КОУЧей: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4260005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4114800"/>
                <a:gridCol w="4114800"/>
              </a:tblGrid>
              <a:tr h="487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Выявленные дефициты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КОУЧ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5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Трудности педагогов при реализации междисциплинарной программы по ИКТ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"Реализация междисциплинарной программы по ИКТ через создание школьного технопарка"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5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Интеграция предметных областей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Реализация стратегий смыслового чтения с помощью подхода </a:t>
                      </a:r>
                      <a:r>
                        <a:rPr lang="ru-RU" sz="1600" i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i="1" dirty="0" smtClean="0">
                          <a:latin typeface="+mn-lt"/>
                          <a:ea typeface="Calibri"/>
                          <a:cs typeface="Times New Roman"/>
                        </a:rPr>
                        <a:t>Lesson </a:t>
                      </a:r>
                      <a:r>
                        <a:rPr lang="en-US" sz="1600" i="1" dirty="0">
                          <a:latin typeface="+mn-lt"/>
                          <a:ea typeface="Calibri"/>
                          <a:cs typeface="Times New Roman"/>
                        </a:rPr>
                        <a:t>study</a:t>
                      </a: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"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8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Трудности организации  длительного и эффективного взаимодействия с учащимися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Развитие коммуникативных умений обучающихся и педагогов  через разработки образовательных событий"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8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Владение технологиями диагностики причин конфликтных ситуаций, их профилактики и разрешения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Школьная служба примирения</a:t>
                      </a: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smtClean="0"/>
              <a:t>2016 год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smtClean="0"/>
              <a:t>Педагогический марафон- ключевое методическое мероприятие</a:t>
            </a:r>
            <a:endParaRPr lang="ru-RU" sz="2800" i="1" dirty="0"/>
          </a:p>
        </p:txBody>
      </p:sp>
      <p:pic>
        <p:nvPicPr>
          <p:cNvPr id="5" name="Picture 5" descr="P10409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5212752"/>
            <a:ext cx="2246505" cy="150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http://www.iro.yar.ru/fileadmin/iro/crii/2016/01-03-16-tutaev_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1197" y="1146296"/>
            <a:ext cx="2786082" cy="2089562"/>
          </a:xfrm>
          <a:prstGeom prst="rect">
            <a:avLst/>
          </a:prstGeom>
          <a:noFill/>
        </p:spPr>
      </p:pic>
      <p:pic>
        <p:nvPicPr>
          <p:cNvPr id="18436" name="Picture 4" descr="http://www.iro.yar.ru/fileadmin/iro/crii/2016/01-03-16-tutaev_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1885" y="1224244"/>
            <a:ext cx="1767856" cy="2355669"/>
          </a:xfrm>
          <a:prstGeom prst="rect">
            <a:avLst/>
          </a:prstGeom>
          <a:noFill/>
        </p:spPr>
      </p:pic>
      <p:pic>
        <p:nvPicPr>
          <p:cNvPr id="18438" name="Picture 6" descr="http://www.iro.yar.ru/fileadmin/_processed_/csm_image7_09f22f2ca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9552" y="3368802"/>
            <a:ext cx="2809875" cy="2066925"/>
          </a:xfrm>
          <a:prstGeom prst="rect">
            <a:avLst/>
          </a:prstGeom>
          <a:noFill/>
        </p:spPr>
      </p:pic>
      <p:pic>
        <p:nvPicPr>
          <p:cNvPr id="9" name="Picture 6" descr="IMG_35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3500430" y="3655852"/>
            <a:ext cx="2190767" cy="164307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10" name="Picture 2" descr="C:\Users\user\Pictures\4YmS4MFa2zk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11885" y="5410050"/>
            <a:ext cx="2334359" cy="1311253"/>
          </a:xfrm>
          <a:prstGeom prst="rect">
            <a:avLst/>
          </a:prstGeom>
          <a:noFill/>
        </p:spPr>
      </p:pic>
      <p:pic>
        <p:nvPicPr>
          <p:cNvPr id="11" name="Picture 3" descr="F:\методический марафон_2015\Тихомировой М. Ю\IMG_3644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3872" y="1124744"/>
            <a:ext cx="2793453" cy="2095090"/>
          </a:xfrm>
          <a:prstGeom prst="rect">
            <a:avLst/>
          </a:prstGeom>
          <a:noFill/>
        </p:spPr>
      </p:pic>
      <p:pic>
        <p:nvPicPr>
          <p:cNvPr id="13" name="Picture 1" descr="DSC00782"/>
          <p:cNvPicPr>
            <a:picLocks noGrp="1" noChangeAspect="1" noChangeArrowheads="1"/>
          </p:cNvPicPr>
          <p:nvPr>
            <p:ph idx="1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96136" y="3434893"/>
            <a:ext cx="2915502" cy="20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337</TotalTime>
  <Words>538</Words>
  <Application>Microsoft Office PowerPoint</Application>
  <PresentationFormat>Экран (4:3)</PresentationFormat>
  <Paragraphs>171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Современные подходы к взаимодействию педагогов  как ресурс развития школы.</vt:lpstr>
      <vt:lpstr>Приоритеты программы перехода в эффективный режим работы </vt:lpstr>
      <vt:lpstr>2013 год</vt:lpstr>
      <vt:lpstr>Работа педагогов в парах</vt:lpstr>
      <vt:lpstr> 2014 год Команды обучающихся учителей  (КОУЧи)</vt:lpstr>
      <vt:lpstr>«Lesson Study- исследование в действии»</vt:lpstr>
      <vt:lpstr>Принципы организации работы КОУЧей:</vt:lpstr>
      <vt:lpstr>2016 год</vt:lpstr>
      <vt:lpstr>Педагогический марафон- ключевое методическое мероприятие</vt:lpstr>
      <vt:lpstr>Итоги работы по направлению «Кадры»</vt:lpstr>
      <vt:lpstr>Результаты учебной деятельности</vt:lpstr>
      <vt:lpstr>Количество олимпиад, конкурсов, соревнований, проектов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Зауч</cp:lastModifiedBy>
  <cp:revision>39</cp:revision>
  <dcterms:created xsi:type="dcterms:W3CDTF">2017-02-12T20:12:44Z</dcterms:created>
  <dcterms:modified xsi:type="dcterms:W3CDTF">2017-03-07T07:25:09Z</dcterms:modified>
</cp:coreProperties>
</file>