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Название проекта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авторы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619672" y="69269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Образовательная организация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23431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Обоснование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учебные трудности, которые сохраняются как </a:t>
            </a:r>
            <a:r>
              <a:rPr lang="ru-RU" dirty="0" smtClean="0"/>
              <a:t>тенденции</a:t>
            </a:r>
            <a:endParaRPr lang="ru-RU" dirty="0"/>
          </a:p>
          <a:p>
            <a:r>
              <a:rPr lang="ru-RU" dirty="0" smtClean="0"/>
              <a:t>выбранная </a:t>
            </a:r>
            <a:r>
              <a:rPr lang="ru-RU" dirty="0"/>
              <a:t>педагогическая стратегия </a:t>
            </a:r>
          </a:p>
          <a:p>
            <a:r>
              <a:rPr lang="ru-RU" dirty="0"/>
              <a:t>профессиональные дефициты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2030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Целевые ориентиры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Планируемые результаты</a:t>
            </a:r>
          </a:p>
          <a:p>
            <a:r>
              <a:rPr lang="ru-RU" dirty="0" smtClean="0"/>
              <a:t>Цель</a:t>
            </a:r>
          </a:p>
          <a:p>
            <a:r>
              <a:rPr lang="ru-RU" dirty="0" smtClean="0"/>
              <a:t>Задачи</a:t>
            </a:r>
          </a:p>
        </p:txBody>
      </p:sp>
    </p:spTree>
    <p:extLst>
      <p:ext uri="{BB962C8B-B14F-4D97-AF65-F5344CB8AC3E}">
        <p14:creationId xmlns:p14="http://schemas.microsoft.com/office/powerpoint/2010/main" val="1665407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Продукты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Управленческие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ru-RU" i="1" dirty="0"/>
              <a:t>Методические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ru-RU" i="1" dirty="0"/>
              <a:t>Образовательные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0009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Оценивание результативности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Критерии</a:t>
            </a:r>
          </a:p>
          <a:p>
            <a:r>
              <a:rPr lang="ru-RU" dirty="0" smtClean="0"/>
              <a:t>Показатели</a:t>
            </a:r>
          </a:p>
          <a:p>
            <a:r>
              <a:rPr lang="ru-RU" dirty="0" smtClean="0"/>
              <a:t> Методы оценки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9161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Организация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Направления ПОС (КОУЧ)</a:t>
            </a:r>
          </a:p>
          <a:p>
            <a:r>
              <a:rPr lang="ru-RU" dirty="0" smtClean="0"/>
              <a:t>Обеспечивающие условия:</a:t>
            </a:r>
          </a:p>
          <a:p>
            <a:pPr marL="0" indent="0">
              <a:buNone/>
            </a:pPr>
            <a:r>
              <a:rPr lang="ru-RU" i="1" dirty="0"/>
              <a:t>Нормативные</a:t>
            </a:r>
            <a:endParaRPr lang="ru-RU" dirty="0"/>
          </a:p>
          <a:p>
            <a:pPr marL="0" indent="0">
              <a:buNone/>
            </a:pPr>
            <a:r>
              <a:rPr lang="ru-RU" i="1" dirty="0" smtClean="0"/>
              <a:t>Организационные</a:t>
            </a:r>
            <a:endParaRPr lang="ru-RU" dirty="0"/>
          </a:p>
          <a:p>
            <a:pPr marL="0" indent="0">
              <a:buNone/>
            </a:pPr>
            <a:r>
              <a:rPr lang="ru-RU" i="1" dirty="0" smtClean="0"/>
              <a:t>Информационные</a:t>
            </a:r>
            <a:endParaRPr lang="ru-RU" dirty="0"/>
          </a:p>
          <a:p>
            <a:pPr marL="0" indent="0">
              <a:buNone/>
            </a:pPr>
            <a:r>
              <a:rPr lang="ru-RU" i="1" dirty="0" smtClean="0"/>
              <a:t>Методические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7153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/>
              <a:t>Содержание работы профессионального учебного сообщества учителей  «……….»</a:t>
            </a:r>
            <a:endParaRPr lang="ru-RU" dirty="0"/>
          </a:p>
          <a:p>
            <a:r>
              <a:rPr lang="ru-RU" i="1" dirty="0"/>
              <a:t>Пояснение (актуальность) </a:t>
            </a:r>
            <a:endParaRPr lang="ru-RU" dirty="0"/>
          </a:p>
          <a:p>
            <a:r>
              <a:rPr lang="ru-RU" i="1" dirty="0" smtClean="0"/>
              <a:t>Анализ </a:t>
            </a:r>
            <a:r>
              <a:rPr lang="ru-RU" i="1" dirty="0"/>
              <a:t>и прогноз</a:t>
            </a:r>
            <a:endParaRPr lang="ru-RU" dirty="0"/>
          </a:p>
          <a:p>
            <a:r>
              <a:rPr lang="ru-RU" i="1" dirty="0" smtClean="0"/>
              <a:t>Цель</a:t>
            </a:r>
          </a:p>
          <a:p>
            <a:r>
              <a:rPr lang="ru-RU" i="1" dirty="0" smtClean="0"/>
              <a:t>План (ссылка)</a:t>
            </a: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6953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</a:t>
            </a:r>
            <a:r>
              <a:rPr lang="ru-RU" dirty="0" err="1" smtClean="0"/>
              <a:t>самооценивания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085184"/>
            <a:ext cx="8229600" cy="68093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Вывод: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936402"/>
              </p:ext>
            </p:extLst>
          </p:nvPr>
        </p:nvGraphicFramePr>
        <p:xfrm>
          <a:off x="251520" y="1412776"/>
          <a:ext cx="8640960" cy="348313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264696"/>
                <a:gridCol w="2376264"/>
              </a:tblGrid>
              <a:tr h="4420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Критерий 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Балльная оценка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31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Соответствие выбранной педагогической стратегии тенденциям образовательным учащихся школы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1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Соответствие цели планируемым результатам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31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Соответствие средств оценивания планируемым результатам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1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Соответствие условий поставленной цели и </a:t>
                      </a:r>
                      <a:r>
                        <a:rPr lang="ru-RU" sz="2000" dirty="0" smtClean="0">
                          <a:effectLst/>
                        </a:rPr>
                        <a:t>задачам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31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Соответствие содержания выбранной педагогической стратегии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20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Среднее </a:t>
                      </a:r>
                      <a:r>
                        <a:rPr lang="ru-RU" sz="2000" dirty="0" smtClean="0">
                          <a:effectLst/>
                        </a:rPr>
                        <a:t>значение</a:t>
                      </a:r>
                      <a:endParaRPr lang="ru-RU" sz="2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737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Благодарим за внимание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Контакты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38914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112</Words>
  <Application>Microsoft Office PowerPoint</Application>
  <PresentationFormat>Экран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Название проекта</vt:lpstr>
      <vt:lpstr>Обоснование проекта</vt:lpstr>
      <vt:lpstr>Целевые ориентиры </vt:lpstr>
      <vt:lpstr>Продукты</vt:lpstr>
      <vt:lpstr>Оценивание результативности</vt:lpstr>
      <vt:lpstr>Организация деятельности</vt:lpstr>
      <vt:lpstr>Содержание деятельности</vt:lpstr>
      <vt:lpstr>Результаты самооценивания</vt:lpstr>
      <vt:lpstr>Благодарим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проекта</dc:title>
  <dc:creator>Ольга Вячеславовна Тихомирова</dc:creator>
  <cp:lastModifiedBy>Ольга Вячеславовна Тихомирова</cp:lastModifiedBy>
  <cp:revision>5</cp:revision>
  <dcterms:created xsi:type="dcterms:W3CDTF">2017-06-22T12:08:47Z</dcterms:created>
  <dcterms:modified xsi:type="dcterms:W3CDTF">2017-06-22T12:53:01Z</dcterms:modified>
</cp:coreProperties>
</file>