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9" r:id="rId3"/>
    <p:sldId id="268" r:id="rId4"/>
    <p:sldId id="284" r:id="rId5"/>
    <p:sldId id="286" r:id="rId6"/>
    <p:sldId id="287" r:id="rId7"/>
    <p:sldId id="26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D36"/>
    <a:srgbClr val="B25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364" autoAdjust="0"/>
  </p:normalViewPr>
  <p:slideViewPr>
    <p:cSldViewPr snapToGrid="0">
      <p:cViewPr varScale="1">
        <p:scale>
          <a:sx n="75" d="100"/>
          <a:sy n="75" d="100"/>
        </p:scale>
        <p:origin x="-4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04B0B-9D24-4624-A5B5-69BD72F9122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A5347-10E6-4DDB-AB9C-2F7AB57C08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299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16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2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15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702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3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16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73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2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8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4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28.06.2017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&#1096;&#1072;&#1073;&#1083;&#1086;&#1085;%20&#1087;&#1088;&#1077;&#1079;&#1077;&#1085;&#1090;&#1072;&#1094;&#1080;&#1080;%20&#1087;&#1088;&#1086;&#1077;&#1082;&#1090;&#1072;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72" y="195401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583712"/>
            <a:ext cx="9144000" cy="1431972"/>
          </a:xfrm>
        </p:spPr>
        <p:txBody>
          <a:bodyPr>
            <a:normAutofit fontScale="90000"/>
          </a:bodyPr>
          <a:lstStyle/>
          <a:p>
            <a:pPr lvl="0"/>
            <a:r>
              <a:rPr lang="ru-RU" sz="3200" dirty="0" smtClean="0"/>
              <a:t>«</a:t>
            </a:r>
            <a:r>
              <a:rPr lang="ru-RU" b="1" dirty="0"/>
              <a:t>Педагогические стратегии: как внедрить</a:t>
            </a:r>
            <a:r>
              <a:rPr lang="ru-RU" sz="3200" dirty="0" smtClean="0"/>
              <a:t>» </a:t>
            </a:r>
            <a:endParaRPr lang="ru-RU" sz="32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4378214"/>
            <a:ext cx="9144000" cy="1655762"/>
          </a:xfrm>
        </p:spPr>
        <p:txBody>
          <a:bodyPr/>
          <a:lstStyle/>
          <a:p>
            <a:r>
              <a:rPr lang="ru-RU" dirty="0" smtClean="0"/>
              <a:t>©Тихомирова Ольга Вячеславовна, </a:t>
            </a:r>
            <a:r>
              <a:rPr lang="ru-RU" dirty="0" err="1" smtClean="0"/>
              <a:t>к.п.н</a:t>
            </a:r>
            <a:r>
              <a:rPr lang="ru-RU" dirty="0" smtClean="0"/>
              <a:t>,</a:t>
            </a:r>
          </a:p>
          <a:p>
            <a:r>
              <a:rPr lang="ru-RU" dirty="0" smtClean="0"/>
              <a:t>заведующий кафедрой начального образования</a:t>
            </a:r>
          </a:p>
          <a:p>
            <a:r>
              <a:rPr lang="ru-RU" dirty="0" smtClean="0"/>
              <a:t>2017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8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64028"/>
            <a:ext cx="10515600" cy="62666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Проектное задание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Разработайте</a:t>
            </a:r>
            <a:r>
              <a:rPr lang="ru-RU" b="1" dirty="0"/>
              <a:t> проект внедрения педагогической стратегии </a:t>
            </a:r>
            <a:r>
              <a:rPr lang="ru-RU" dirty="0"/>
              <a:t>в своей школе.</a:t>
            </a:r>
            <a:r>
              <a:rPr lang="ru-RU" b="1" dirty="0"/>
              <a:t> </a:t>
            </a:r>
            <a:endParaRPr lang="ru-RU" b="1" dirty="0" smtClean="0"/>
          </a:p>
          <a:p>
            <a:r>
              <a:rPr lang="ru-RU" dirty="0" smtClean="0"/>
              <a:t>Данный </a:t>
            </a:r>
            <a:r>
              <a:rPr lang="ru-RU" dirty="0"/>
              <a:t>проект станет основой</a:t>
            </a:r>
            <a:r>
              <a:rPr lang="ru-RU" b="1" dirty="0"/>
              <a:t> приоритета по улучшения качества преподавания Программы перехода школы в эффективный режим работы. </a:t>
            </a:r>
            <a:endParaRPr lang="ru-RU" b="1" dirty="0" smtClean="0"/>
          </a:p>
          <a:p>
            <a:r>
              <a:rPr lang="ru-RU" dirty="0" smtClean="0"/>
              <a:t>Для </a:t>
            </a:r>
            <a:r>
              <a:rPr lang="ru-RU" dirty="0"/>
              <a:t>этого необходимо сделать ряд последовательных шагов</a:t>
            </a:r>
          </a:p>
        </p:txBody>
      </p:sp>
    </p:spTree>
    <p:extLst>
      <p:ext uri="{BB962C8B-B14F-4D97-AF65-F5344CB8AC3E}">
        <p14:creationId xmlns:p14="http://schemas.microsoft.com/office/powerpoint/2010/main" val="154437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838200" y="1064028"/>
            <a:ext cx="10515600" cy="6266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Шаги по разработке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Шаг 1: приходим к согласованному </a:t>
            </a:r>
            <a:r>
              <a:rPr lang="ru-RU" dirty="0" smtClean="0"/>
              <a:t>мнению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Шаг 2: изучаем готовность </a:t>
            </a:r>
            <a:r>
              <a:rPr lang="ru-RU" dirty="0" smtClean="0"/>
              <a:t>педагогов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Шаг 3: осуществляем целеполагание </a:t>
            </a:r>
          </a:p>
          <a:p>
            <a:pPr marL="0" indent="0">
              <a:buNone/>
            </a:pPr>
            <a:r>
              <a:rPr lang="ru-RU" dirty="0"/>
              <a:t>Шаг 4: выбираем критерии оценивания результативности </a:t>
            </a:r>
          </a:p>
          <a:p>
            <a:pPr marL="0" indent="0">
              <a:buNone/>
            </a:pPr>
            <a:r>
              <a:rPr lang="ru-RU" dirty="0"/>
              <a:t>Шаг 5: оформляем целевой раздел </a:t>
            </a:r>
          </a:p>
          <a:p>
            <a:pPr marL="0" indent="0">
              <a:buNone/>
            </a:pPr>
            <a:r>
              <a:rPr lang="ru-RU" dirty="0"/>
              <a:t>Шаг 6: определяем особенности организации процесса </a:t>
            </a:r>
          </a:p>
          <a:p>
            <a:pPr marL="0" indent="0">
              <a:buNone/>
            </a:pPr>
            <a:r>
              <a:rPr lang="ru-RU" dirty="0"/>
              <a:t>Шаг 7: определяем содержание </a:t>
            </a:r>
          </a:p>
          <a:p>
            <a:pPr marL="0" indent="0">
              <a:buNone/>
            </a:pPr>
            <a:r>
              <a:rPr lang="ru-RU" dirty="0"/>
              <a:t>Шаг 8: оцениванием </a:t>
            </a:r>
            <a:r>
              <a:rPr lang="ru-RU" dirty="0" smtClean="0"/>
              <a:t>проект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Шаг 9: </a:t>
            </a:r>
            <a:r>
              <a:rPr lang="ru-RU" dirty="0">
                <a:hlinkClick r:id="rId4" action="ppaction://hlinkpres?slideindex=1&amp;slidetitle="/>
              </a:rPr>
              <a:t>готовим презентацию </a:t>
            </a:r>
            <a:r>
              <a:rPr lang="ru-RU" dirty="0" smtClean="0">
                <a:hlinkClick r:id="rId4" action="ppaction://hlinkpres?slideindex=1&amp;slidetitle="/>
              </a:rPr>
              <a:t>проекта </a:t>
            </a:r>
            <a:endParaRPr lang="ru-RU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138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07648"/>
            <a:ext cx="10515600" cy="68304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Контакты консультантов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Проблемный диалог: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Астафьева </a:t>
            </a:r>
            <a:r>
              <a:rPr lang="ru-RU" dirty="0" smtClean="0"/>
              <a:t>Алина </a:t>
            </a:r>
            <a:r>
              <a:rPr lang="ru-RU" dirty="0" smtClean="0"/>
              <a:t>Сергеевна</a:t>
            </a:r>
            <a:r>
              <a:rPr lang="en-US" dirty="0" smtClean="0"/>
              <a:t> (89056350921)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Никитина </a:t>
            </a:r>
            <a:r>
              <a:rPr lang="ru-RU" smtClean="0"/>
              <a:t>Юлия Сергеевна (89806501561)</a:t>
            </a:r>
            <a:endParaRPr lang="ru-RU" dirty="0" smtClean="0"/>
          </a:p>
          <a:p>
            <a:r>
              <a:rPr lang="ru-RU" dirty="0" smtClean="0"/>
              <a:t>Формирующее оценивание: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Тихомирова </a:t>
            </a:r>
            <a:r>
              <a:rPr lang="ru-RU" dirty="0" smtClean="0"/>
              <a:t>Ольга </a:t>
            </a:r>
            <a:r>
              <a:rPr lang="ru-RU" dirty="0" smtClean="0"/>
              <a:t>Вячеславовна</a:t>
            </a:r>
            <a:r>
              <a:rPr lang="en-US" dirty="0" smtClean="0"/>
              <a:t> (89056394449)</a:t>
            </a:r>
            <a:endParaRPr lang="ru-RU" dirty="0" smtClean="0"/>
          </a:p>
          <a:p>
            <a:r>
              <a:rPr lang="ru-RU" dirty="0" smtClean="0"/>
              <a:t>Смысловое чтение: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Сысуева </a:t>
            </a:r>
            <a:r>
              <a:rPr lang="ru-RU" dirty="0" smtClean="0"/>
              <a:t>Лариса </a:t>
            </a:r>
            <a:r>
              <a:rPr lang="ru-RU" dirty="0" smtClean="0"/>
              <a:t>Юрьевна</a:t>
            </a:r>
            <a:r>
              <a:rPr lang="en-US" dirty="0" smtClean="0"/>
              <a:t> (8910663045)</a:t>
            </a:r>
            <a:endParaRPr lang="ru-RU" dirty="0" smtClean="0"/>
          </a:p>
          <a:p>
            <a:r>
              <a:rPr lang="ru-RU" dirty="0" smtClean="0"/>
              <a:t>Образовательная со-</a:t>
            </a:r>
            <a:r>
              <a:rPr lang="ru-RU" dirty="0" err="1" smtClean="0"/>
              <a:t>бытийность</a:t>
            </a:r>
            <a:r>
              <a:rPr lang="ru-RU" dirty="0" smtClean="0"/>
              <a:t>: Исакова Светлана </a:t>
            </a:r>
            <a:r>
              <a:rPr lang="ru-RU" dirty="0" smtClean="0"/>
              <a:t>Петровна</a:t>
            </a:r>
            <a:r>
              <a:rPr lang="en-US" dirty="0" smtClean="0"/>
              <a:t> (89056340513)</a:t>
            </a:r>
            <a:endParaRPr lang="ru-RU" dirty="0" smtClean="0"/>
          </a:p>
          <a:p>
            <a:r>
              <a:rPr lang="ru-RU" dirty="0" smtClean="0"/>
              <a:t>ТОП-консультанты: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Алферова Анна Борисовна (89159994760)</a:t>
            </a:r>
          </a:p>
          <a:p>
            <a:pPr marL="0" indent="0">
              <a:buNone/>
            </a:pPr>
            <a:r>
              <a:rPr lang="ru-RU" dirty="0" smtClean="0"/>
              <a:t>Полищук Светлана Михайловна (89109622554)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915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07648"/>
            <a:ext cx="10515600" cy="68304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Организация работы групп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15.30-19.00</a:t>
            </a:r>
          </a:p>
          <a:p>
            <a:pPr marL="0" indent="0">
              <a:buNone/>
            </a:pPr>
            <a:r>
              <a:rPr lang="ru-RU" dirty="0" smtClean="0"/>
              <a:t>Что делаем: работаем самостоятельно (при необходимости обращаемся к консультантам)</a:t>
            </a:r>
          </a:p>
          <a:p>
            <a:pPr marL="0" indent="0">
              <a:buNone/>
            </a:pPr>
            <a:r>
              <a:rPr lang="ru-RU" dirty="0" smtClean="0"/>
              <a:t>Кто: ваша школьная команда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Где: аудитория 2, </a:t>
            </a:r>
            <a:r>
              <a:rPr lang="ru-RU" dirty="0" err="1" smtClean="0"/>
              <a:t>open</a:t>
            </a:r>
            <a:r>
              <a:rPr lang="ru-RU" dirty="0" smtClean="0"/>
              <a:t> </a:t>
            </a:r>
            <a:r>
              <a:rPr lang="ru-RU" dirty="0" err="1" smtClean="0"/>
              <a:t>air</a:t>
            </a:r>
            <a:r>
              <a:rPr lang="ru-RU" dirty="0" smtClean="0"/>
              <a:t>  или любое другое приятное место</a:t>
            </a:r>
          </a:p>
          <a:p>
            <a:pPr marL="0" indent="0">
              <a:buNone/>
            </a:pPr>
            <a:r>
              <a:rPr lang="ru-RU" b="1" dirty="0" smtClean="0"/>
              <a:t>19.00-19.30 </a:t>
            </a:r>
          </a:p>
          <a:p>
            <a:pPr marL="0" indent="0">
              <a:buNone/>
            </a:pPr>
            <a:r>
              <a:rPr lang="ru-RU" dirty="0" smtClean="0"/>
              <a:t>Что делаем: сдаем презентацию проекта </a:t>
            </a:r>
          </a:p>
          <a:p>
            <a:pPr marL="0" indent="0">
              <a:buNone/>
            </a:pPr>
            <a:r>
              <a:rPr lang="ru-RU" dirty="0" smtClean="0"/>
              <a:t>Где: </a:t>
            </a:r>
            <a:r>
              <a:rPr lang="ru-RU" dirty="0"/>
              <a:t>аудитория </a:t>
            </a:r>
            <a:r>
              <a:rPr lang="ru-RU" dirty="0" smtClean="0"/>
              <a:t>2</a:t>
            </a:r>
          </a:p>
          <a:p>
            <a:pPr marL="0" indent="0">
              <a:buNone/>
            </a:pPr>
            <a:r>
              <a:rPr lang="ru-RU" dirty="0" smtClean="0"/>
              <a:t>Кому: Алферова Анна Борисовна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936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4402" y="2823436"/>
            <a:ext cx="7307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rgbClr val="A52D36"/>
                </a:solidFill>
              </a:rPr>
              <a:t>Благодарю за внимание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46204" y="4330534"/>
            <a:ext cx="4699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ovtikhomirova@yandex.ru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8263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2001</TotalTime>
  <Words>238</Words>
  <Application>Microsoft Office PowerPoint</Application>
  <PresentationFormat>Произвольный</PresentationFormat>
  <Paragraphs>50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1_Тема Office</vt:lpstr>
      <vt:lpstr>2_Тема Office</vt:lpstr>
      <vt:lpstr>«Педагогические стратегии: как внедрить» </vt:lpstr>
      <vt:lpstr>Проектное задание</vt:lpstr>
      <vt:lpstr>Шаги по разработке проекта</vt:lpstr>
      <vt:lpstr>Контакты консультантов</vt:lpstr>
      <vt:lpstr>Организация работы групп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Lena</cp:lastModifiedBy>
  <cp:revision>115</cp:revision>
  <dcterms:created xsi:type="dcterms:W3CDTF">2017-01-30T13:00:35Z</dcterms:created>
  <dcterms:modified xsi:type="dcterms:W3CDTF">2017-06-28T14:01:25Z</dcterms:modified>
  <cp:contentStatus/>
</cp:coreProperties>
</file>