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9" r:id="rId3"/>
  </p:sldMasterIdLst>
  <p:sldIdLst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0B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83" d="100"/>
          <a:sy n="83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ADEA38-016A-48CB-B87D-1C4BADB43CF5}" type="doc">
      <dgm:prSet loTypeId="urn:microsoft.com/office/officeart/2005/8/layout/lProcess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7688F19-9E5F-4C40-8144-10A07F166484}">
      <dgm:prSet phldrT="[Текст]" custT="1"/>
      <dgm:spPr/>
      <dgm:t>
        <a:bodyPr/>
        <a:lstStyle/>
        <a:p>
          <a:r>
            <a:rPr lang="ru-RU" sz="1600" dirty="0" smtClean="0"/>
            <a:t>Муниципальные координаторы / </a:t>
          </a:r>
          <a:r>
            <a:rPr lang="ru-RU" sz="1600" dirty="0" err="1" smtClean="0"/>
            <a:t>тьюторы</a:t>
          </a:r>
          <a:endParaRPr lang="ru-RU" sz="1600" dirty="0"/>
        </a:p>
      </dgm:t>
    </dgm:pt>
    <dgm:pt modelId="{B5923900-E185-4FDC-B450-4FA954E94808}" type="parTrans" cxnId="{04E65D4A-FEC9-4D30-B9B9-D37CF3A8D42D}">
      <dgm:prSet/>
      <dgm:spPr/>
      <dgm:t>
        <a:bodyPr/>
        <a:lstStyle/>
        <a:p>
          <a:endParaRPr lang="ru-RU"/>
        </a:p>
      </dgm:t>
    </dgm:pt>
    <dgm:pt modelId="{4EFE518F-CCD2-4819-8323-35B35086D336}" type="sibTrans" cxnId="{04E65D4A-FEC9-4D30-B9B9-D37CF3A8D42D}">
      <dgm:prSet/>
      <dgm:spPr/>
      <dgm:t>
        <a:bodyPr/>
        <a:lstStyle/>
        <a:p>
          <a:endParaRPr lang="ru-RU"/>
        </a:p>
      </dgm:t>
    </dgm:pt>
    <dgm:pt modelId="{ABD7C2CA-8DCC-4A32-9340-A42A413DC61D}">
      <dgm:prSet phldrT="[Текст]"/>
      <dgm:spPr/>
      <dgm:t>
        <a:bodyPr/>
        <a:lstStyle/>
        <a:p>
          <a:r>
            <a:rPr lang="ru-RU" dirty="0" smtClean="0"/>
            <a:t>ППК «Разработка и сопровождение программ перехода школ в эффективный режим работы»</a:t>
          </a:r>
          <a:endParaRPr lang="ru-RU" dirty="0"/>
        </a:p>
      </dgm:t>
    </dgm:pt>
    <dgm:pt modelId="{FDC4357D-141F-494B-9B66-BFF254028F55}" type="parTrans" cxnId="{14689EDE-858D-45A4-895F-F4EF4A4B67C4}">
      <dgm:prSet/>
      <dgm:spPr/>
      <dgm:t>
        <a:bodyPr/>
        <a:lstStyle/>
        <a:p>
          <a:endParaRPr lang="ru-RU"/>
        </a:p>
      </dgm:t>
    </dgm:pt>
    <dgm:pt modelId="{769CC200-9F69-45D4-AC30-F305FC78A923}" type="sibTrans" cxnId="{14689EDE-858D-45A4-895F-F4EF4A4B67C4}">
      <dgm:prSet/>
      <dgm:spPr/>
      <dgm:t>
        <a:bodyPr/>
        <a:lstStyle/>
        <a:p>
          <a:endParaRPr lang="ru-RU"/>
        </a:p>
      </dgm:t>
    </dgm:pt>
    <dgm:pt modelId="{37DD858C-C65D-4EA6-8B70-9628F2803AB3}">
      <dgm:prSet phldrT="[Текст]" custT="1"/>
      <dgm:spPr/>
      <dgm:t>
        <a:bodyPr/>
        <a:lstStyle/>
        <a:p>
          <a:r>
            <a:rPr lang="ru-RU" sz="1600" dirty="0" smtClean="0"/>
            <a:t>Управленческие команды школ</a:t>
          </a:r>
          <a:endParaRPr lang="ru-RU" sz="1600" dirty="0"/>
        </a:p>
      </dgm:t>
    </dgm:pt>
    <dgm:pt modelId="{56B59655-A38E-4678-A908-4A19B6BB4664}" type="parTrans" cxnId="{D533D58F-ED50-4F2B-A897-66B17A319A26}">
      <dgm:prSet/>
      <dgm:spPr/>
      <dgm:t>
        <a:bodyPr/>
        <a:lstStyle/>
        <a:p>
          <a:endParaRPr lang="ru-RU"/>
        </a:p>
      </dgm:t>
    </dgm:pt>
    <dgm:pt modelId="{70EAC595-A549-4018-AE2E-D2AA769305A7}" type="sibTrans" cxnId="{D533D58F-ED50-4F2B-A897-66B17A319A26}">
      <dgm:prSet/>
      <dgm:spPr/>
      <dgm:t>
        <a:bodyPr/>
        <a:lstStyle/>
        <a:p>
          <a:endParaRPr lang="ru-RU"/>
        </a:p>
      </dgm:t>
    </dgm:pt>
    <dgm:pt modelId="{BD974BFC-6937-4B0D-AFE9-B80C3E993197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+mn-lt"/>
              <a:cs typeface="Arial" pitchFamily="34" charset="0"/>
            </a:rPr>
            <a:t>ППК для руководителей «Управление образовательным процессом </a:t>
          </a:r>
          <a:br>
            <a:rPr lang="ru-RU" b="1" dirty="0" smtClean="0">
              <a:solidFill>
                <a:srgbClr val="002060"/>
              </a:solidFill>
              <a:latin typeface="+mn-lt"/>
              <a:cs typeface="Arial" pitchFamily="34" charset="0"/>
            </a:rPr>
          </a:br>
          <a:r>
            <a:rPr lang="ru-RU" b="1" dirty="0" smtClean="0">
              <a:solidFill>
                <a:srgbClr val="002060"/>
              </a:solidFill>
              <a:latin typeface="+mn-lt"/>
              <a:cs typeface="Arial" pitchFamily="34" charset="0"/>
            </a:rPr>
            <a:t>по результатам ГИА»</a:t>
          </a:r>
          <a:endParaRPr lang="ru-RU" dirty="0"/>
        </a:p>
      </dgm:t>
    </dgm:pt>
    <dgm:pt modelId="{18CDFEDB-5A05-4B58-A90A-C4F7F08E28E9}" type="parTrans" cxnId="{8CEC794E-7D47-42E4-83E0-553E772039A9}">
      <dgm:prSet/>
      <dgm:spPr/>
      <dgm:t>
        <a:bodyPr/>
        <a:lstStyle/>
        <a:p>
          <a:endParaRPr lang="ru-RU"/>
        </a:p>
      </dgm:t>
    </dgm:pt>
    <dgm:pt modelId="{03A2FB65-BFD7-4E9A-9823-78BDB3915096}" type="sibTrans" cxnId="{8CEC794E-7D47-42E4-83E0-553E772039A9}">
      <dgm:prSet/>
      <dgm:spPr/>
      <dgm:t>
        <a:bodyPr/>
        <a:lstStyle/>
        <a:p>
          <a:endParaRPr lang="ru-RU"/>
        </a:p>
      </dgm:t>
    </dgm:pt>
    <dgm:pt modelId="{1659072F-CA37-41E2-B9E7-5953E5118A1A}">
      <dgm:prSet phldrT="[Текст]" custT="1"/>
      <dgm:spPr/>
      <dgm:t>
        <a:bodyPr/>
        <a:lstStyle/>
        <a:p>
          <a:r>
            <a:rPr lang="ru-RU" sz="1600" dirty="0" smtClean="0"/>
            <a:t>Учителя-предметники</a:t>
          </a:r>
          <a:endParaRPr lang="ru-RU" sz="1600" dirty="0"/>
        </a:p>
      </dgm:t>
    </dgm:pt>
    <dgm:pt modelId="{47F73AE2-682C-42C8-9C53-72BE7DF20A5B}" type="parTrans" cxnId="{23FAFB44-C40F-4BCD-8632-3DA7135B8100}">
      <dgm:prSet/>
      <dgm:spPr/>
      <dgm:t>
        <a:bodyPr/>
        <a:lstStyle/>
        <a:p>
          <a:endParaRPr lang="ru-RU"/>
        </a:p>
      </dgm:t>
    </dgm:pt>
    <dgm:pt modelId="{1FC0A69A-A038-46FF-ABE3-562F1878D8C2}" type="sibTrans" cxnId="{23FAFB44-C40F-4BCD-8632-3DA7135B8100}">
      <dgm:prSet/>
      <dgm:spPr/>
      <dgm:t>
        <a:bodyPr/>
        <a:lstStyle/>
        <a:p>
          <a:endParaRPr lang="ru-RU"/>
        </a:p>
      </dgm:t>
    </dgm:pt>
    <dgm:pt modelId="{92304408-3C25-4AEA-9148-F15AA9C46552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+mn-lt"/>
              <a:cs typeface="Arial" pitchFamily="34" charset="0"/>
            </a:rPr>
            <a:t>ППК «Подготовка обучающихся к ГИА» (по всем предметам)</a:t>
          </a:r>
          <a:endParaRPr lang="ru-RU" dirty="0"/>
        </a:p>
      </dgm:t>
    </dgm:pt>
    <dgm:pt modelId="{C161754B-D747-4AB5-9DD7-2A152ABE3C13}" type="parTrans" cxnId="{92525EDC-5061-4DBE-A68B-A62329CA366F}">
      <dgm:prSet/>
      <dgm:spPr/>
      <dgm:t>
        <a:bodyPr/>
        <a:lstStyle/>
        <a:p>
          <a:endParaRPr lang="ru-RU"/>
        </a:p>
      </dgm:t>
    </dgm:pt>
    <dgm:pt modelId="{6D8219E9-449E-4225-890D-14687BC52082}" type="sibTrans" cxnId="{92525EDC-5061-4DBE-A68B-A62329CA366F}">
      <dgm:prSet/>
      <dgm:spPr/>
      <dgm:t>
        <a:bodyPr/>
        <a:lstStyle/>
        <a:p>
          <a:endParaRPr lang="ru-RU"/>
        </a:p>
      </dgm:t>
    </dgm:pt>
    <dgm:pt modelId="{575B30E5-0FA1-417F-8F60-C21ACCE16107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+mn-lt"/>
              <a:cs typeface="Arial" pitchFamily="34" charset="0"/>
            </a:rPr>
            <a:t>ППК для групп педагогов, демонстрирующих стабильно низкие результаты  ЕГЭ</a:t>
          </a:r>
          <a:endParaRPr lang="ru-RU" dirty="0"/>
        </a:p>
      </dgm:t>
    </dgm:pt>
    <dgm:pt modelId="{A768ACD9-7D28-4F63-A538-5875301DA582}" type="parTrans" cxnId="{5261F2A7-023C-408C-991E-916A33E85AF6}">
      <dgm:prSet/>
      <dgm:spPr/>
      <dgm:t>
        <a:bodyPr/>
        <a:lstStyle/>
        <a:p>
          <a:endParaRPr lang="ru-RU"/>
        </a:p>
      </dgm:t>
    </dgm:pt>
    <dgm:pt modelId="{7F0EB1C1-A1C8-4A34-A370-D4CA628682F3}" type="sibTrans" cxnId="{5261F2A7-023C-408C-991E-916A33E85AF6}">
      <dgm:prSet/>
      <dgm:spPr/>
      <dgm:t>
        <a:bodyPr/>
        <a:lstStyle/>
        <a:p>
          <a:endParaRPr lang="ru-RU"/>
        </a:p>
      </dgm:t>
    </dgm:pt>
    <dgm:pt modelId="{3D36D0F3-0130-4B31-8033-CF8A3A5C80F5}">
      <dgm:prSet custT="1"/>
      <dgm:spPr/>
      <dgm:t>
        <a:bodyPr/>
        <a:lstStyle/>
        <a:p>
          <a:r>
            <a:rPr lang="ru-RU" sz="1600" dirty="0" smtClean="0"/>
            <a:t>Специалисты, педагоги </a:t>
          </a:r>
          <a:r>
            <a:rPr lang="ru-RU" sz="1600" dirty="0" err="1" smtClean="0"/>
            <a:t>доп</a:t>
          </a:r>
          <a:r>
            <a:rPr lang="ru-RU" sz="1600" dirty="0" smtClean="0"/>
            <a:t> образования, учителя внеурочной </a:t>
          </a:r>
          <a:r>
            <a:rPr lang="ru-RU" sz="1600" dirty="0" err="1" smtClean="0"/>
            <a:t>деят</a:t>
          </a:r>
          <a:endParaRPr lang="ru-RU" sz="1600" dirty="0"/>
        </a:p>
      </dgm:t>
    </dgm:pt>
    <dgm:pt modelId="{60C301FD-77E3-4EF5-A0FA-31579DAB5A9C}" type="parTrans" cxnId="{F0C9C2FC-0A10-4C6E-B082-9EEA374F6F25}">
      <dgm:prSet/>
      <dgm:spPr/>
      <dgm:t>
        <a:bodyPr/>
        <a:lstStyle/>
        <a:p>
          <a:endParaRPr lang="ru-RU"/>
        </a:p>
      </dgm:t>
    </dgm:pt>
    <dgm:pt modelId="{DD8329DC-C104-411B-9FF3-A12CC316B5F7}" type="sibTrans" cxnId="{F0C9C2FC-0A10-4C6E-B082-9EEA374F6F25}">
      <dgm:prSet/>
      <dgm:spPr/>
      <dgm:t>
        <a:bodyPr/>
        <a:lstStyle/>
        <a:p>
          <a:endParaRPr lang="ru-RU"/>
        </a:p>
      </dgm:t>
    </dgm:pt>
    <dgm:pt modelId="{8543CE68-FDD9-4C35-AF18-C8D4EBE4C676}">
      <dgm:prSet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+mn-lt"/>
              <a:cs typeface="Arial" pitchFamily="34" charset="0"/>
            </a:rPr>
            <a:t>Серия </a:t>
          </a:r>
          <a:r>
            <a:rPr lang="ru-RU" b="1" dirty="0" err="1" smtClean="0">
              <a:solidFill>
                <a:srgbClr val="002060"/>
              </a:solidFill>
              <a:latin typeface="+mn-lt"/>
              <a:cs typeface="Arial" pitchFamily="34" charset="0"/>
            </a:rPr>
            <a:t>вебинаров</a:t>
          </a:r>
          <a:r>
            <a:rPr lang="ru-RU" b="1" dirty="0" smtClean="0">
              <a:solidFill>
                <a:srgbClr val="002060"/>
              </a:solidFill>
              <a:latin typeface="+mn-lt"/>
              <a:cs typeface="Arial" pitchFamily="34" charset="0"/>
            </a:rPr>
            <a:t> по результатам ЕГЭ, изменению в КИМ, критериям оценивания КИМ</a:t>
          </a:r>
          <a:endParaRPr lang="ru-RU" b="1" dirty="0">
            <a:solidFill>
              <a:srgbClr val="002060"/>
            </a:solidFill>
            <a:latin typeface="+mn-lt"/>
            <a:cs typeface="Arial" pitchFamily="34" charset="0"/>
          </a:endParaRPr>
        </a:p>
      </dgm:t>
    </dgm:pt>
    <dgm:pt modelId="{D54038F8-B0A6-430A-9515-B87FC70A5352}" type="parTrans" cxnId="{47CF4BCA-87F6-4354-90A1-F9C03475A2CB}">
      <dgm:prSet/>
      <dgm:spPr/>
      <dgm:t>
        <a:bodyPr/>
        <a:lstStyle/>
        <a:p>
          <a:endParaRPr lang="ru-RU"/>
        </a:p>
      </dgm:t>
    </dgm:pt>
    <dgm:pt modelId="{56E4CB1F-42B8-45AB-AFA7-B1D4162046DB}" type="sibTrans" cxnId="{47CF4BCA-87F6-4354-90A1-F9C03475A2CB}">
      <dgm:prSet/>
      <dgm:spPr/>
      <dgm:t>
        <a:bodyPr/>
        <a:lstStyle/>
        <a:p>
          <a:endParaRPr lang="ru-RU"/>
        </a:p>
      </dgm:t>
    </dgm:pt>
    <dgm:pt modelId="{B800140D-C42C-42FF-844A-71A46E289CA7}">
      <dgm:prSet/>
      <dgm:spPr/>
      <dgm:t>
        <a:bodyPr/>
        <a:lstStyle/>
        <a:p>
          <a:r>
            <a:rPr lang="ru-RU" b="1" dirty="0" smtClean="0">
              <a:solidFill>
                <a:srgbClr val="550B25"/>
              </a:solidFill>
              <a:latin typeface="+mn-lt"/>
              <a:cs typeface="Arial" pitchFamily="34" charset="0"/>
            </a:rPr>
            <a:t>Серия мероприятий по обмену опытом повышения эффективности образовательных результатов</a:t>
          </a:r>
          <a:endParaRPr lang="ru-RU" b="1" dirty="0">
            <a:solidFill>
              <a:srgbClr val="550B25"/>
            </a:solidFill>
            <a:latin typeface="+mn-lt"/>
            <a:cs typeface="Arial" pitchFamily="34" charset="0"/>
          </a:endParaRPr>
        </a:p>
      </dgm:t>
    </dgm:pt>
    <dgm:pt modelId="{8F1090C6-3FFC-49DB-A612-DCEC2FEAD317}" type="parTrans" cxnId="{E858C471-0072-4B21-97FF-80A05D42DE30}">
      <dgm:prSet/>
      <dgm:spPr/>
      <dgm:t>
        <a:bodyPr/>
        <a:lstStyle/>
        <a:p>
          <a:endParaRPr lang="ru-RU"/>
        </a:p>
      </dgm:t>
    </dgm:pt>
    <dgm:pt modelId="{029E0AB7-C5EA-4946-92B2-433D15C61362}" type="sibTrans" cxnId="{E858C471-0072-4B21-97FF-80A05D42DE30}">
      <dgm:prSet/>
      <dgm:spPr/>
      <dgm:t>
        <a:bodyPr/>
        <a:lstStyle/>
        <a:p>
          <a:endParaRPr lang="ru-RU"/>
        </a:p>
      </dgm:t>
    </dgm:pt>
    <dgm:pt modelId="{84BCDDF2-E60A-4167-ACCE-2C3400854E6B}">
      <dgm:prSet/>
      <dgm:spPr/>
      <dgm:t>
        <a:bodyPr/>
        <a:lstStyle/>
        <a:p>
          <a:r>
            <a:rPr lang="ru-RU" b="1" dirty="0" smtClean="0">
              <a:solidFill>
                <a:srgbClr val="550B25"/>
              </a:solidFill>
              <a:latin typeface="+mn-lt"/>
              <a:cs typeface="Arial" pitchFamily="34" charset="0"/>
            </a:rPr>
            <a:t>Серия мероприятий по обмену опытом повышения эффективности образовательных результатов</a:t>
          </a:r>
          <a:endParaRPr lang="ru-RU" b="1" dirty="0">
            <a:solidFill>
              <a:srgbClr val="550B25"/>
            </a:solidFill>
            <a:latin typeface="+mn-lt"/>
            <a:cs typeface="Arial" pitchFamily="34" charset="0"/>
          </a:endParaRPr>
        </a:p>
      </dgm:t>
    </dgm:pt>
    <dgm:pt modelId="{0F39ACFC-923A-46E1-94D7-6E86B9281DD3}" type="parTrans" cxnId="{C9D2F04D-A4DD-4B92-9E5C-20DA37EE0D49}">
      <dgm:prSet/>
      <dgm:spPr/>
      <dgm:t>
        <a:bodyPr/>
        <a:lstStyle/>
        <a:p>
          <a:endParaRPr lang="ru-RU"/>
        </a:p>
      </dgm:t>
    </dgm:pt>
    <dgm:pt modelId="{30C9D457-F72D-43A6-A96B-47FC110B5108}" type="sibTrans" cxnId="{C9D2F04D-A4DD-4B92-9E5C-20DA37EE0D49}">
      <dgm:prSet/>
      <dgm:spPr/>
      <dgm:t>
        <a:bodyPr/>
        <a:lstStyle/>
        <a:p>
          <a:endParaRPr lang="ru-RU"/>
        </a:p>
      </dgm:t>
    </dgm:pt>
    <dgm:pt modelId="{F9587C00-904E-4D1E-9EF4-D47987345F5D}">
      <dgm:prSet/>
      <dgm:spPr/>
      <dgm:t>
        <a:bodyPr/>
        <a:lstStyle/>
        <a:p>
          <a:r>
            <a:rPr lang="ru-RU" dirty="0" smtClean="0"/>
            <a:t>ППК «Разработка и реализация программ перехода школ в эффективный режим работы»</a:t>
          </a:r>
          <a:endParaRPr lang="ru-RU" dirty="0"/>
        </a:p>
      </dgm:t>
    </dgm:pt>
    <dgm:pt modelId="{76024932-D490-4E75-A646-3F0C0CDB59AA}" type="parTrans" cxnId="{5CFACE11-EBE6-4D89-BD13-0BFEF6FC09AF}">
      <dgm:prSet/>
      <dgm:spPr/>
      <dgm:t>
        <a:bodyPr/>
        <a:lstStyle/>
        <a:p>
          <a:endParaRPr lang="ru-RU"/>
        </a:p>
      </dgm:t>
    </dgm:pt>
    <dgm:pt modelId="{587DECE5-A56C-479D-AFCC-6A17525F5C06}" type="sibTrans" cxnId="{5CFACE11-EBE6-4D89-BD13-0BFEF6FC09AF}">
      <dgm:prSet/>
      <dgm:spPr/>
      <dgm:t>
        <a:bodyPr/>
        <a:lstStyle/>
        <a:p>
          <a:endParaRPr lang="ru-RU"/>
        </a:p>
      </dgm:t>
    </dgm:pt>
    <dgm:pt modelId="{834FFE3D-67B4-4EEE-91FD-01AC57BD9135}">
      <dgm:prSet/>
      <dgm:spPr/>
      <dgm:t>
        <a:bodyPr/>
        <a:lstStyle/>
        <a:p>
          <a:r>
            <a:rPr lang="ru-RU" b="1" dirty="0" smtClean="0">
              <a:solidFill>
                <a:srgbClr val="550B25"/>
              </a:solidFill>
              <a:latin typeface="+mn-lt"/>
              <a:cs typeface="Arial" pitchFamily="34" charset="0"/>
            </a:rPr>
            <a:t>Серия мероприятий по обмену опытом повышения эффективности образовательных результатов</a:t>
          </a:r>
          <a:endParaRPr lang="ru-RU" b="1" dirty="0">
            <a:solidFill>
              <a:srgbClr val="550B25"/>
            </a:solidFill>
            <a:latin typeface="+mn-lt"/>
            <a:cs typeface="Arial" pitchFamily="34" charset="0"/>
          </a:endParaRPr>
        </a:p>
      </dgm:t>
    </dgm:pt>
    <dgm:pt modelId="{79D217F9-7A7F-47B6-8A3E-AE7C55965CE9}" type="parTrans" cxnId="{244DFA41-4286-442B-920F-A24C69515A70}">
      <dgm:prSet/>
      <dgm:spPr/>
      <dgm:t>
        <a:bodyPr/>
        <a:lstStyle/>
        <a:p>
          <a:endParaRPr lang="ru-RU"/>
        </a:p>
      </dgm:t>
    </dgm:pt>
    <dgm:pt modelId="{CECFCD25-BBAC-4006-9DFF-C09CB8342747}" type="sibTrans" cxnId="{244DFA41-4286-442B-920F-A24C69515A70}">
      <dgm:prSet/>
      <dgm:spPr/>
      <dgm:t>
        <a:bodyPr/>
        <a:lstStyle/>
        <a:p>
          <a:endParaRPr lang="ru-RU"/>
        </a:p>
      </dgm:t>
    </dgm:pt>
    <dgm:pt modelId="{382D44B7-0199-423F-875B-57243CA11EBB}">
      <dgm:prSet/>
      <dgm:spPr/>
      <dgm:t>
        <a:bodyPr/>
        <a:lstStyle/>
        <a:p>
          <a:r>
            <a:rPr lang="ru-RU" dirty="0" smtClean="0"/>
            <a:t>ППК «Медиация: подходы, практика, инструменты»</a:t>
          </a:r>
          <a:endParaRPr lang="ru-RU" dirty="0"/>
        </a:p>
      </dgm:t>
    </dgm:pt>
    <dgm:pt modelId="{C096FF6A-B961-477C-AD07-9C81B800292A}" type="parTrans" cxnId="{D195C824-A71E-4854-AC5C-0E5BDD485183}">
      <dgm:prSet/>
      <dgm:spPr/>
      <dgm:t>
        <a:bodyPr/>
        <a:lstStyle/>
        <a:p>
          <a:endParaRPr lang="ru-RU"/>
        </a:p>
      </dgm:t>
    </dgm:pt>
    <dgm:pt modelId="{477535B6-630C-451B-8596-A4BBA0C13E42}" type="sibTrans" cxnId="{D195C824-A71E-4854-AC5C-0E5BDD485183}">
      <dgm:prSet/>
      <dgm:spPr/>
      <dgm:t>
        <a:bodyPr/>
        <a:lstStyle/>
        <a:p>
          <a:endParaRPr lang="ru-RU"/>
        </a:p>
      </dgm:t>
    </dgm:pt>
    <dgm:pt modelId="{FD1257DB-C21C-46FB-B21F-8093669F82C6}">
      <dgm:prSet/>
      <dgm:spPr/>
      <dgm:t>
        <a:bodyPr/>
        <a:lstStyle/>
        <a:p>
          <a:r>
            <a:rPr lang="ru-RU" dirty="0" smtClean="0"/>
            <a:t>ППК «Дополнительное образование детей с особыми образовательными потребностями»</a:t>
          </a:r>
          <a:endParaRPr lang="ru-RU" dirty="0"/>
        </a:p>
      </dgm:t>
    </dgm:pt>
    <dgm:pt modelId="{4812E4EA-7CB1-4273-9089-FB40E355A262}" type="parTrans" cxnId="{CCCC42EB-3702-4E20-9A95-5F2E1F523376}">
      <dgm:prSet/>
      <dgm:spPr/>
      <dgm:t>
        <a:bodyPr/>
        <a:lstStyle/>
        <a:p>
          <a:endParaRPr lang="ru-RU"/>
        </a:p>
      </dgm:t>
    </dgm:pt>
    <dgm:pt modelId="{31011644-3E98-49EB-A205-70DF18BB9BBC}" type="sibTrans" cxnId="{CCCC42EB-3702-4E20-9A95-5F2E1F523376}">
      <dgm:prSet/>
      <dgm:spPr/>
      <dgm:t>
        <a:bodyPr/>
        <a:lstStyle/>
        <a:p>
          <a:endParaRPr lang="ru-RU"/>
        </a:p>
      </dgm:t>
    </dgm:pt>
    <dgm:pt modelId="{482479B0-EBA2-43A2-BDA6-7772BD7D6FBE}">
      <dgm:prSet/>
      <dgm:spPr/>
      <dgm:t>
        <a:bodyPr/>
        <a:lstStyle/>
        <a:p>
          <a:r>
            <a:rPr lang="ru-RU" b="1" dirty="0" smtClean="0">
              <a:solidFill>
                <a:srgbClr val="550B25"/>
              </a:solidFill>
              <a:latin typeface="+mn-lt"/>
              <a:cs typeface="Arial" pitchFamily="34" charset="0"/>
            </a:rPr>
            <a:t>Серия мероприятий по обмену опытом повышения эффективности образовательных результатов</a:t>
          </a:r>
          <a:endParaRPr lang="ru-RU" b="1" dirty="0">
            <a:solidFill>
              <a:srgbClr val="550B25"/>
            </a:solidFill>
            <a:latin typeface="+mn-lt"/>
            <a:cs typeface="Arial" pitchFamily="34" charset="0"/>
          </a:endParaRPr>
        </a:p>
      </dgm:t>
    </dgm:pt>
    <dgm:pt modelId="{C5A5018A-A9CB-4B9E-8294-3A9CF4844E8A}" type="parTrans" cxnId="{919748BF-30F8-4321-B392-D1D91639737F}">
      <dgm:prSet/>
      <dgm:spPr/>
      <dgm:t>
        <a:bodyPr/>
        <a:lstStyle/>
        <a:p>
          <a:endParaRPr lang="ru-RU"/>
        </a:p>
      </dgm:t>
    </dgm:pt>
    <dgm:pt modelId="{274DD07B-1910-454B-AA06-836DE65D5580}" type="sibTrans" cxnId="{919748BF-30F8-4321-B392-D1D91639737F}">
      <dgm:prSet/>
      <dgm:spPr/>
      <dgm:t>
        <a:bodyPr/>
        <a:lstStyle/>
        <a:p>
          <a:endParaRPr lang="ru-RU"/>
        </a:p>
      </dgm:t>
    </dgm:pt>
    <dgm:pt modelId="{FDCE2E5C-7A86-4512-BAEF-F789042F7586}" type="pres">
      <dgm:prSet presAssocID="{96ADEA38-016A-48CB-B87D-1C4BADB43CF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72E162-9047-4A3C-8451-A59915D532D6}" type="pres">
      <dgm:prSet presAssocID="{67688F19-9E5F-4C40-8144-10A07F166484}" presName="compNode" presStyleCnt="0"/>
      <dgm:spPr/>
    </dgm:pt>
    <dgm:pt modelId="{8E8601FD-91DA-4B1F-8DE6-8C048F3CF676}" type="pres">
      <dgm:prSet presAssocID="{67688F19-9E5F-4C40-8144-10A07F166484}" presName="aNode" presStyleLbl="bgShp" presStyleIdx="0" presStyleCnt="4"/>
      <dgm:spPr/>
      <dgm:t>
        <a:bodyPr/>
        <a:lstStyle/>
        <a:p>
          <a:endParaRPr lang="ru-RU"/>
        </a:p>
      </dgm:t>
    </dgm:pt>
    <dgm:pt modelId="{6D152668-147E-4299-9B19-C4BBB242FC3C}" type="pres">
      <dgm:prSet presAssocID="{67688F19-9E5F-4C40-8144-10A07F166484}" presName="textNode" presStyleLbl="bgShp" presStyleIdx="0" presStyleCnt="4"/>
      <dgm:spPr/>
      <dgm:t>
        <a:bodyPr/>
        <a:lstStyle/>
        <a:p>
          <a:endParaRPr lang="ru-RU"/>
        </a:p>
      </dgm:t>
    </dgm:pt>
    <dgm:pt modelId="{0F983847-1F65-4DDA-8DB0-4A6D52F7A325}" type="pres">
      <dgm:prSet presAssocID="{67688F19-9E5F-4C40-8144-10A07F166484}" presName="compChildNode" presStyleCnt="0"/>
      <dgm:spPr/>
    </dgm:pt>
    <dgm:pt modelId="{354B7363-6D27-4FAE-ACC3-C3DD1BE74CD0}" type="pres">
      <dgm:prSet presAssocID="{67688F19-9E5F-4C40-8144-10A07F166484}" presName="theInnerList" presStyleCnt="0"/>
      <dgm:spPr/>
    </dgm:pt>
    <dgm:pt modelId="{56466CD3-7AA4-42A4-A65A-F1FDA3F75F25}" type="pres">
      <dgm:prSet presAssocID="{ABD7C2CA-8DCC-4A32-9340-A42A413DC61D}" presName="childNode" presStyleLbl="node1" presStyleIdx="0" presStyleCnt="12" custScaleY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FDA577-3052-4768-9888-46912C6CED54}" type="pres">
      <dgm:prSet presAssocID="{ABD7C2CA-8DCC-4A32-9340-A42A413DC61D}" presName="aSpace2" presStyleCnt="0"/>
      <dgm:spPr/>
    </dgm:pt>
    <dgm:pt modelId="{B75EA5C7-99A4-4AF1-BAD4-B40F52375257}" type="pres">
      <dgm:prSet presAssocID="{84BCDDF2-E60A-4167-ACCE-2C3400854E6B}" presName="childNode" presStyleLbl="node1" presStyleIdx="1" presStyleCnt="12" custScaleY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75C545-1CB9-4232-9BD0-39EA16883597}" type="pres">
      <dgm:prSet presAssocID="{67688F19-9E5F-4C40-8144-10A07F166484}" presName="aSpace" presStyleCnt="0"/>
      <dgm:spPr/>
    </dgm:pt>
    <dgm:pt modelId="{E552613C-3D0C-4694-BA09-6BB90F559B34}" type="pres">
      <dgm:prSet presAssocID="{37DD858C-C65D-4EA6-8B70-9628F2803AB3}" presName="compNode" presStyleCnt="0"/>
      <dgm:spPr/>
    </dgm:pt>
    <dgm:pt modelId="{CB328656-E89E-40AD-9FBD-EB4B5D564698}" type="pres">
      <dgm:prSet presAssocID="{37DD858C-C65D-4EA6-8B70-9628F2803AB3}" presName="aNode" presStyleLbl="bgShp" presStyleIdx="1" presStyleCnt="4"/>
      <dgm:spPr/>
      <dgm:t>
        <a:bodyPr/>
        <a:lstStyle/>
        <a:p>
          <a:endParaRPr lang="ru-RU"/>
        </a:p>
      </dgm:t>
    </dgm:pt>
    <dgm:pt modelId="{BC8F1E3C-16D7-4FF9-8AF5-1067F3769CA1}" type="pres">
      <dgm:prSet presAssocID="{37DD858C-C65D-4EA6-8B70-9628F2803AB3}" presName="textNode" presStyleLbl="bgShp" presStyleIdx="1" presStyleCnt="4"/>
      <dgm:spPr/>
      <dgm:t>
        <a:bodyPr/>
        <a:lstStyle/>
        <a:p>
          <a:endParaRPr lang="ru-RU"/>
        </a:p>
      </dgm:t>
    </dgm:pt>
    <dgm:pt modelId="{B775B9A1-2270-4801-ADA0-58B397827061}" type="pres">
      <dgm:prSet presAssocID="{37DD858C-C65D-4EA6-8B70-9628F2803AB3}" presName="compChildNode" presStyleCnt="0"/>
      <dgm:spPr/>
    </dgm:pt>
    <dgm:pt modelId="{4DB12A72-9CBF-4DC7-8F09-C4D2D0E485B8}" type="pres">
      <dgm:prSet presAssocID="{37DD858C-C65D-4EA6-8B70-9628F2803AB3}" presName="theInnerList" presStyleCnt="0"/>
      <dgm:spPr/>
    </dgm:pt>
    <dgm:pt modelId="{851C1418-8853-4285-B708-6ECA1591E826}" type="pres">
      <dgm:prSet presAssocID="{F9587C00-904E-4D1E-9EF4-D47987345F5D}" presName="childNode" presStyleLbl="node1" presStyleIdx="2" presStyleCnt="12" custScaleY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50D578-091D-4164-BDAD-3BAFA8DDCFAD}" type="pres">
      <dgm:prSet presAssocID="{F9587C00-904E-4D1E-9EF4-D47987345F5D}" presName="aSpace2" presStyleCnt="0"/>
      <dgm:spPr/>
    </dgm:pt>
    <dgm:pt modelId="{F01C2D49-43DF-4CBC-AB80-823454667237}" type="pres">
      <dgm:prSet presAssocID="{BD974BFC-6937-4B0D-AFE9-B80C3E993197}" presName="childNode" presStyleLbl="node1" presStyleIdx="3" presStyleCnt="12" custScaleY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33C75E-7EFE-4D42-98EF-C854DDA74863}" type="pres">
      <dgm:prSet presAssocID="{BD974BFC-6937-4B0D-AFE9-B80C3E993197}" presName="aSpace2" presStyleCnt="0"/>
      <dgm:spPr/>
    </dgm:pt>
    <dgm:pt modelId="{5B547008-A550-4E0A-95D1-EFF4CE6D51EC}" type="pres">
      <dgm:prSet presAssocID="{834FFE3D-67B4-4EEE-91FD-01AC57BD9135}" presName="childNode" presStyleLbl="node1" presStyleIdx="4" presStyleCnt="12" custScaleY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F0971B-D607-46AC-94E8-CE680F40D1CB}" type="pres">
      <dgm:prSet presAssocID="{37DD858C-C65D-4EA6-8B70-9628F2803AB3}" presName="aSpace" presStyleCnt="0"/>
      <dgm:spPr/>
    </dgm:pt>
    <dgm:pt modelId="{65888911-6B4F-4D01-855A-E4728B7742A5}" type="pres">
      <dgm:prSet presAssocID="{1659072F-CA37-41E2-B9E7-5953E5118A1A}" presName="compNode" presStyleCnt="0"/>
      <dgm:spPr/>
    </dgm:pt>
    <dgm:pt modelId="{0CFD4C24-3494-44AC-9DDC-A6EC560F21E3}" type="pres">
      <dgm:prSet presAssocID="{1659072F-CA37-41E2-B9E7-5953E5118A1A}" presName="aNode" presStyleLbl="bgShp" presStyleIdx="2" presStyleCnt="4" custLinFactNeighborX="-1912"/>
      <dgm:spPr/>
      <dgm:t>
        <a:bodyPr/>
        <a:lstStyle/>
        <a:p>
          <a:endParaRPr lang="ru-RU"/>
        </a:p>
      </dgm:t>
    </dgm:pt>
    <dgm:pt modelId="{4A25C2C2-96BE-4DEF-A9B8-5F0C9BA79160}" type="pres">
      <dgm:prSet presAssocID="{1659072F-CA37-41E2-B9E7-5953E5118A1A}" presName="textNode" presStyleLbl="bgShp" presStyleIdx="2" presStyleCnt="4"/>
      <dgm:spPr/>
      <dgm:t>
        <a:bodyPr/>
        <a:lstStyle/>
        <a:p>
          <a:endParaRPr lang="ru-RU"/>
        </a:p>
      </dgm:t>
    </dgm:pt>
    <dgm:pt modelId="{3AABCBCE-5AD4-43E5-AE40-47CA2943B97D}" type="pres">
      <dgm:prSet presAssocID="{1659072F-CA37-41E2-B9E7-5953E5118A1A}" presName="compChildNode" presStyleCnt="0"/>
      <dgm:spPr/>
    </dgm:pt>
    <dgm:pt modelId="{9AF64D0B-9E4D-4FD8-BB85-1A6805D46FA0}" type="pres">
      <dgm:prSet presAssocID="{1659072F-CA37-41E2-B9E7-5953E5118A1A}" presName="theInnerList" presStyleCnt="0"/>
      <dgm:spPr/>
    </dgm:pt>
    <dgm:pt modelId="{827D6C87-1F28-4031-9864-87849CF32E0B}" type="pres">
      <dgm:prSet presAssocID="{92304408-3C25-4AEA-9148-F15AA9C46552}" presName="childNode" presStyleLbl="node1" presStyleIdx="5" presStyleCnt="12" custScaleY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4FAA33-9A70-4D21-B416-433FCB579DBB}" type="pres">
      <dgm:prSet presAssocID="{92304408-3C25-4AEA-9148-F15AA9C46552}" presName="aSpace2" presStyleCnt="0"/>
      <dgm:spPr/>
    </dgm:pt>
    <dgm:pt modelId="{2427241A-CFBC-471F-BBB5-8BA2BE2CB3CC}" type="pres">
      <dgm:prSet presAssocID="{575B30E5-0FA1-417F-8F60-C21ACCE16107}" presName="childNode" presStyleLbl="node1" presStyleIdx="6" presStyleCnt="12" custScaleY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355D7C-EAA3-475C-96CA-85538B3D9C7B}" type="pres">
      <dgm:prSet presAssocID="{575B30E5-0FA1-417F-8F60-C21ACCE16107}" presName="aSpace2" presStyleCnt="0"/>
      <dgm:spPr/>
    </dgm:pt>
    <dgm:pt modelId="{EC0F0B1B-21CB-4134-B88F-A83E5DCE34FE}" type="pres">
      <dgm:prSet presAssocID="{8543CE68-FDD9-4C35-AF18-C8D4EBE4C676}" presName="childNode" presStyleLbl="node1" presStyleIdx="7" presStyleCnt="12" custScaleY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BECF1E-AED1-4FEC-B004-1DD8DC20B08F}" type="pres">
      <dgm:prSet presAssocID="{8543CE68-FDD9-4C35-AF18-C8D4EBE4C676}" presName="aSpace2" presStyleCnt="0"/>
      <dgm:spPr/>
    </dgm:pt>
    <dgm:pt modelId="{1F9117AF-E709-4352-94A8-10BABC29AA3D}" type="pres">
      <dgm:prSet presAssocID="{B800140D-C42C-42FF-844A-71A46E289CA7}" presName="childNode" presStyleLbl="node1" presStyleIdx="8" presStyleCnt="12" custScaleY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B0F48F-EA3B-4FAD-84B1-976C41D906B7}" type="pres">
      <dgm:prSet presAssocID="{1659072F-CA37-41E2-B9E7-5953E5118A1A}" presName="aSpace" presStyleCnt="0"/>
      <dgm:spPr/>
    </dgm:pt>
    <dgm:pt modelId="{49CB1DD7-9A39-4D1A-8D76-D0C334CA98A1}" type="pres">
      <dgm:prSet presAssocID="{3D36D0F3-0130-4B31-8033-CF8A3A5C80F5}" presName="compNode" presStyleCnt="0"/>
      <dgm:spPr/>
    </dgm:pt>
    <dgm:pt modelId="{DBB98167-C8D3-4CAF-BE88-DE2DE910911B}" type="pres">
      <dgm:prSet presAssocID="{3D36D0F3-0130-4B31-8033-CF8A3A5C80F5}" presName="aNode" presStyleLbl="bgShp" presStyleIdx="3" presStyleCnt="4"/>
      <dgm:spPr/>
      <dgm:t>
        <a:bodyPr/>
        <a:lstStyle/>
        <a:p>
          <a:endParaRPr lang="ru-RU"/>
        </a:p>
      </dgm:t>
    </dgm:pt>
    <dgm:pt modelId="{0C887586-14FB-4261-B275-5829F471E4BF}" type="pres">
      <dgm:prSet presAssocID="{3D36D0F3-0130-4B31-8033-CF8A3A5C80F5}" presName="textNode" presStyleLbl="bgShp" presStyleIdx="3" presStyleCnt="4"/>
      <dgm:spPr/>
      <dgm:t>
        <a:bodyPr/>
        <a:lstStyle/>
        <a:p>
          <a:endParaRPr lang="ru-RU"/>
        </a:p>
      </dgm:t>
    </dgm:pt>
    <dgm:pt modelId="{E90A40D8-B7BC-4581-B740-5FD1A6CAB53A}" type="pres">
      <dgm:prSet presAssocID="{3D36D0F3-0130-4B31-8033-CF8A3A5C80F5}" presName="compChildNode" presStyleCnt="0"/>
      <dgm:spPr/>
    </dgm:pt>
    <dgm:pt modelId="{1905F019-A838-4653-827D-C97F41441345}" type="pres">
      <dgm:prSet presAssocID="{3D36D0F3-0130-4B31-8033-CF8A3A5C80F5}" presName="theInnerList" presStyleCnt="0"/>
      <dgm:spPr/>
    </dgm:pt>
    <dgm:pt modelId="{BFD8FAAF-3B87-4519-9ED4-1B8A699AF8C0}" type="pres">
      <dgm:prSet presAssocID="{382D44B7-0199-423F-875B-57243CA11EBB}" presName="childNode" presStyleLbl="node1" presStyleIdx="9" presStyleCnt="12" custScaleY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EDFC2E-7861-4064-81D0-61F043971C28}" type="pres">
      <dgm:prSet presAssocID="{382D44B7-0199-423F-875B-57243CA11EBB}" presName="aSpace2" presStyleCnt="0"/>
      <dgm:spPr/>
    </dgm:pt>
    <dgm:pt modelId="{FC1402EE-4DC9-40AC-B74A-8933CDB36DBB}" type="pres">
      <dgm:prSet presAssocID="{FD1257DB-C21C-46FB-B21F-8093669F82C6}" presName="childNode" presStyleLbl="node1" presStyleIdx="10" presStyleCnt="12" custScaleY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F8035-C48E-49BF-8EC7-B3712428020F}" type="pres">
      <dgm:prSet presAssocID="{FD1257DB-C21C-46FB-B21F-8093669F82C6}" presName="aSpace2" presStyleCnt="0"/>
      <dgm:spPr/>
    </dgm:pt>
    <dgm:pt modelId="{6C47E8AF-04B1-41F1-9ACE-400F529AEF8D}" type="pres">
      <dgm:prSet presAssocID="{482479B0-EBA2-43A2-BDA6-7772BD7D6FBE}" presName="childNode" presStyleLbl="node1" presStyleIdx="11" presStyleCnt="12" custScaleY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FAFB44-C40F-4BCD-8632-3DA7135B8100}" srcId="{96ADEA38-016A-48CB-B87D-1C4BADB43CF5}" destId="{1659072F-CA37-41E2-B9E7-5953E5118A1A}" srcOrd="2" destOrd="0" parTransId="{47F73AE2-682C-42C8-9C53-72BE7DF20A5B}" sibTransId="{1FC0A69A-A038-46FF-ABE3-562F1878D8C2}"/>
    <dgm:cxn modelId="{919748BF-30F8-4321-B392-D1D91639737F}" srcId="{3D36D0F3-0130-4B31-8033-CF8A3A5C80F5}" destId="{482479B0-EBA2-43A2-BDA6-7772BD7D6FBE}" srcOrd="2" destOrd="0" parTransId="{C5A5018A-A9CB-4B9E-8294-3A9CF4844E8A}" sibTransId="{274DD07B-1910-454B-AA06-836DE65D5580}"/>
    <dgm:cxn modelId="{043D10A0-2D0E-46A8-9862-471209B91499}" type="presOf" srcId="{3D36D0F3-0130-4B31-8033-CF8A3A5C80F5}" destId="{0C887586-14FB-4261-B275-5829F471E4BF}" srcOrd="1" destOrd="0" presId="urn:microsoft.com/office/officeart/2005/8/layout/lProcess2"/>
    <dgm:cxn modelId="{1C0016D0-D349-4550-96B2-4A797B18B06D}" type="presOf" srcId="{F9587C00-904E-4D1E-9EF4-D47987345F5D}" destId="{851C1418-8853-4285-B708-6ECA1591E826}" srcOrd="0" destOrd="0" presId="urn:microsoft.com/office/officeart/2005/8/layout/lProcess2"/>
    <dgm:cxn modelId="{C1583652-F9CB-496D-837F-3759AC350CAC}" type="presOf" srcId="{482479B0-EBA2-43A2-BDA6-7772BD7D6FBE}" destId="{6C47E8AF-04B1-41F1-9ACE-400F529AEF8D}" srcOrd="0" destOrd="0" presId="urn:microsoft.com/office/officeart/2005/8/layout/lProcess2"/>
    <dgm:cxn modelId="{47CF4BCA-87F6-4354-90A1-F9C03475A2CB}" srcId="{1659072F-CA37-41E2-B9E7-5953E5118A1A}" destId="{8543CE68-FDD9-4C35-AF18-C8D4EBE4C676}" srcOrd="2" destOrd="0" parTransId="{D54038F8-B0A6-430A-9515-B87FC70A5352}" sibTransId="{56E4CB1F-42B8-45AB-AFA7-B1D4162046DB}"/>
    <dgm:cxn modelId="{CCCC42EB-3702-4E20-9A95-5F2E1F523376}" srcId="{3D36D0F3-0130-4B31-8033-CF8A3A5C80F5}" destId="{FD1257DB-C21C-46FB-B21F-8093669F82C6}" srcOrd="1" destOrd="0" parTransId="{4812E4EA-7CB1-4273-9089-FB40E355A262}" sibTransId="{31011644-3E98-49EB-A205-70DF18BB9BBC}"/>
    <dgm:cxn modelId="{E858C471-0072-4B21-97FF-80A05D42DE30}" srcId="{1659072F-CA37-41E2-B9E7-5953E5118A1A}" destId="{B800140D-C42C-42FF-844A-71A46E289CA7}" srcOrd="3" destOrd="0" parTransId="{8F1090C6-3FFC-49DB-A612-DCEC2FEAD317}" sibTransId="{029E0AB7-C5EA-4946-92B2-433D15C61362}"/>
    <dgm:cxn modelId="{D195C824-A71E-4854-AC5C-0E5BDD485183}" srcId="{3D36D0F3-0130-4B31-8033-CF8A3A5C80F5}" destId="{382D44B7-0199-423F-875B-57243CA11EBB}" srcOrd="0" destOrd="0" parTransId="{C096FF6A-B961-477C-AD07-9C81B800292A}" sibTransId="{477535B6-630C-451B-8596-A4BBA0C13E42}"/>
    <dgm:cxn modelId="{459CFE27-2DDF-40FE-9A34-EFABB6DD7366}" type="presOf" srcId="{BD974BFC-6937-4B0D-AFE9-B80C3E993197}" destId="{F01C2D49-43DF-4CBC-AB80-823454667237}" srcOrd="0" destOrd="0" presId="urn:microsoft.com/office/officeart/2005/8/layout/lProcess2"/>
    <dgm:cxn modelId="{4B311166-A626-40DB-ABE2-446B632C7FAB}" type="presOf" srcId="{B800140D-C42C-42FF-844A-71A46E289CA7}" destId="{1F9117AF-E709-4352-94A8-10BABC29AA3D}" srcOrd="0" destOrd="0" presId="urn:microsoft.com/office/officeart/2005/8/layout/lProcess2"/>
    <dgm:cxn modelId="{DE13BDA8-749E-40A3-81A2-75DAEAFC9134}" type="presOf" srcId="{ABD7C2CA-8DCC-4A32-9340-A42A413DC61D}" destId="{56466CD3-7AA4-42A4-A65A-F1FDA3F75F25}" srcOrd="0" destOrd="0" presId="urn:microsoft.com/office/officeart/2005/8/layout/lProcess2"/>
    <dgm:cxn modelId="{E15FB323-E560-442B-A201-21D6BA4EEACE}" type="presOf" srcId="{92304408-3C25-4AEA-9148-F15AA9C46552}" destId="{827D6C87-1F28-4031-9864-87849CF32E0B}" srcOrd="0" destOrd="0" presId="urn:microsoft.com/office/officeart/2005/8/layout/lProcess2"/>
    <dgm:cxn modelId="{460D99E5-30D4-4134-BA36-FB0F02BA7127}" type="presOf" srcId="{575B30E5-0FA1-417F-8F60-C21ACCE16107}" destId="{2427241A-CFBC-471F-BBB5-8BA2BE2CB3CC}" srcOrd="0" destOrd="0" presId="urn:microsoft.com/office/officeart/2005/8/layout/lProcess2"/>
    <dgm:cxn modelId="{D533D58F-ED50-4F2B-A897-66B17A319A26}" srcId="{96ADEA38-016A-48CB-B87D-1C4BADB43CF5}" destId="{37DD858C-C65D-4EA6-8B70-9628F2803AB3}" srcOrd="1" destOrd="0" parTransId="{56B59655-A38E-4678-A908-4A19B6BB4664}" sibTransId="{70EAC595-A549-4018-AE2E-D2AA769305A7}"/>
    <dgm:cxn modelId="{5CFACE11-EBE6-4D89-BD13-0BFEF6FC09AF}" srcId="{37DD858C-C65D-4EA6-8B70-9628F2803AB3}" destId="{F9587C00-904E-4D1E-9EF4-D47987345F5D}" srcOrd="0" destOrd="0" parTransId="{76024932-D490-4E75-A646-3F0C0CDB59AA}" sibTransId="{587DECE5-A56C-479D-AFCC-6A17525F5C06}"/>
    <dgm:cxn modelId="{BED8C92A-5857-4B40-B84E-AD856F0B008D}" type="presOf" srcId="{382D44B7-0199-423F-875B-57243CA11EBB}" destId="{BFD8FAAF-3B87-4519-9ED4-1B8A699AF8C0}" srcOrd="0" destOrd="0" presId="urn:microsoft.com/office/officeart/2005/8/layout/lProcess2"/>
    <dgm:cxn modelId="{5261F2A7-023C-408C-991E-916A33E85AF6}" srcId="{1659072F-CA37-41E2-B9E7-5953E5118A1A}" destId="{575B30E5-0FA1-417F-8F60-C21ACCE16107}" srcOrd="1" destOrd="0" parTransId="{A768ACD9-7D28-4F63-A538-5875301DA582}" sibTransId="{7F0EB1C1-A1C8-4A34-A370-D4CA628682F3}"/>
    <dgm:cxn modelId="{8CEC794E-7D47-42E4-83E0-553E772039A9}" srcId="{37DD858C-C65D-4EA6-8B70-9628F2803AB3}" destId="{BD974BFC-6937-4B0D-AFE9-B80C3E993197}" srcOrd="1" destOrd="0" parTransId="{18CDFEDB-5A05-4B58-A90A-C4F7F08E28E9}" sibTransId="{03A2FB65-BFD7-4E9A-9823-78BDB3915096}"/>
    <dgm:cxn modelId="{D65DB51C-9ACB-456F-8C36-6A2E992AA846}" type="presOf" srcId="{67688F19-9E5F-4C40-8144-10A07F166484}" destId="{8E8601FD-91DA-4B1F-8DE6-8C048F3CF676}" srcOrd="0" destOrd="0" presId="urn:microsoft.com/office/officeart/2005/8/layout/lProcess2"/>
    <dgm:cxn modelId="{1171ECD9-C814-413A-AF48-BD0A0828AFD8}" type="presOf" srcId="{67688F19-9E5F-4C40-8144-10A07F166484}" destId="{6D152668-147E-4299-9B19-C4BBB242FC3C}" srcOrd="1" destOrd="0" presId="urn:microsoft.com/office/officeart/2005/8/layout/lProcess2"/>
    <dgm:cxn modelId="{4DD66F27-D51C-443E-9533-EF170B1BDE91}" type="presOf" srcId="{8543CE68-FDD9-4C35-AF18-C8D4EBE4C676}" destId="{EC0F0B1B-21CB-4134-B88F-A83E5DCE34FE}" srcOrd="0" destOrd="0" presId="urn:microsoft.com/office/officeart/2005/8/layout/lProcess2"/>
    <dgm:cxn modelId="{04E65D4A-FEC9-4D30-B9B9-D37CF3A8D42D}" srcId="{96ADEA38-016A-48CB-B87D-1C4BADB43CF5}" destId="{67688F19-9E5F-4C40-8144-10A07F166484}" srcOrd="0" destOrd="0" parTransId="{B5923900-E185-4FDC-B450-4FA954E94808}" sibTransId="{4EFE518F-CCD2-4819-8323-35B35086D336}"/>
    <dgm:cxn modelId="{C9D2F04D-A4DD-4B92-9E5C-20DA37EE0D49}" srcId="{67688F19-9E5F-4C40-8144-10A07F166484}" destId="{84BCDDF2-E60A-4167-ACCE-2C3400854E6B}" srcOrd="1" destOrd="0" parTransId="{0F39ACFC-923A-46E1-94D7-6E86B9281DD3}" sibTransId="{30C9D457-F72D-43A6-A96B-47FC110B5108}"/>
    <dgm:cxn modelId="{C5ED21A1-E9E1-44E2-950E-C56E5540D899}" type="presOf" srcId="{37DD858C-C65D-4EA6-8B70-9628F2803AB3}" destId="{CB328656-E89E-40AD-9FBD-EB4B5D564698}" srcOrd="0" destOrd="0" presId="urn:microsoft.com/office/officeart/2005/8/layout/lProcess2"/>
    <dgm:cxn modelId="{37EFC250-B818-4BD0-A3E6-28855AF56D76}" type="presOf" srcId="{3D36D0F3-0130-4B31-8033-CF8A3A5C80F5}" destId="{DBB98167-C8D3-4CAF-BE88-DE2DE910911B}" srcOrd="0" destOrd="0" presId="urn:microsoft.com/office/officeart/2005/8/layout/lProcess2"/>
    <dgm:cxn modelId="{E71AE28F-E288-430A-8B15-2E8519B33AF2}" type="presOf" srcId="{834FFE3D-67B4-4EEE-91FD-01AC57BD9135}" destId="{5B547008-A550-4E0A-95D1-EFF4CE6D51EC}" srcOrd="0" destOrd="0" presId="urn:microsoft.com/office/officeart/2005/8/layout/lProcess2"/>
    <dgm:cxn modelId="{23628328-DFCA-4F38-AC78-FAC201AD8481}" type="presOf" srcId="{FD1257DB-C21C-46FB-B21F-8093669F82C6}" destId="{FC1402EE-4DC9-40AC-B74A-8933CDB36DBB}" srcOrd="0" destOrd="0" presId="urn:microsoft.com/office/officeart/2005/8/layout/lProcess2"/>
    <dgm:cxn modelId="{92525EDC-5061-4DBE-A68B-A62329CA366F}" srcId="{1659072F-CA37-41E2-B9E7-5953E5118A1A}" destId="{92304408-3C25-4AEA-9148-F15AA9C46552}" srcOrd="0" destOrd="0" parTransId="{C161754B-D747-4AB5-9DD7-2A152ABE3C13}" sibTransId="{6D8219E9-449E-4225-890D-14687BC52082}"/>
    <dgm:cxn modelId="{14689EDE-858D-45A4-895F-F4EF4A4B67C4}" srcId="{67688F19-9E5F-4C40-8144-10A07F166484}" destId="{ABD7C2CA-8DCC-4A32-9340-A42A413DC61D}" srcOrd="0" destOrd="0" parTransId="{FDC4357D-141F-494B-9B66-BFF254028F55}" sibTransId="{769CC200-9F69-45D4-AC30-F305FC78A923}"/>
    <dgm:cxn modelId="{9E01E175-9C78-4187-BC90-7FD12833E5B3}" type="presOf" srcId="{96ADEA38-016A-48CB-B87D-1C4BADB43CF5}" destId="{FDCE2E5C-7A86-4512-BAEF-F789042F7586}" srcOrd="0" destOrd="0" presId="urn:microsoft.com/office/officeart/2005/8/layout/lProcess2"/>
    <dgm:cxn modelId="{F0C9C2FC-0A10-4C6E-B082-9EEA374F6F25}" srcId="{96ADEA38-016A-48CB-B87D-1C4BADB43CF5}" destId="{3D36D0F3-0130-4B31-8033-CF8A3A5C80F5}" srcOrd="3" destOrd="0" parTransId="{60C301FD-77E3-4EF5-A0FA-31579DAB5A9C}" sibTransId="{DD8329DC-C104-411B-9FF3-A12CC316B5F7}"/>
    <dgm:cxn modelId="{44DDC299-9593-4EA0-9BDE-E8C4291EE16D}" type="presOf" srcId="{1659072F-CA37-41E2-B9E7-5953E5118A1A}" destId="{0CFD4C24-3494-44AC-9DDC-A6EC560F21E3}" srcOrd="0" destOrd="0" presId="urn:microsoft.com/office/officeart/2005/8/layout/lProcess2"/>
    <dgm:cxn modelId="{E55C0B50-1FAC-449A-9B8B-682F20EC2EE9}" type="presOf" srcId="{37DD858C-C65D-4EA6-8B70-9628F2803AB3}" destId="{BC8F1E3C-16D7-4FF9-8AF5-1067F3769CA1}" srcOrd="1" destOrd="0" presId="urn:microsoft.com/office/officeart/2005/8/layout/lProcess2"/>
    <dgm:cxn modelId="{7D920AB3-4D6F-4F02-A5B0-2F312EAA8C46}" type="presOf" srcId="{84BCDDF2-E60A-4167-ACCE-2C3400854E6B}" destId="{B75EA5C7-99A4-4AF1-BAD4-B40F52375257}" srcOrd="0" destOrd="0" presId="urn:microsoft.com/office/officeart/2005/8/layout/lProcess2"/>
    <dgm:cxn modelId="{7F9D9C81-84B1-4D98-8AA4-BE12FDFD20D5}" type="presOf" srcId="{1659072F-CA37-41E2-B9E7-5953E5118A1A}" destId="{4A25C2C2-96BE-4DEF-A9B8-5F0C9BA79160}" srcOrd="1" destOrd="0" presId="urn:microsoft.com/office/officeart/2005/8/layout/lProcess2"/>
    <dgm:cxn modelId="{244DFA41-4286-442B-920F-A24C69515A70}" srcId="{37DD858C-C65D-4EA6-8B70-9628F2803AB3}" destId="{834FFE3D-67B4-4EEE-91FD-01AC57BD9135}" srcOrd="2" destOrd="0" parTransId="{79D217F9-7A7F-47B6-8A3E-AE7C55965CE9}" sibTransId="{CECFCD25-BBAC-4006-9DFF-C09CB8342747}"/>
    <dgm:cxn modelId="{F02A68A7-0ABD-43B9-9718-2A116A8AD79A}" type="presParOf" srcId="{FDCE2E5C-7A86-4512-BAEF-F789042F7586}" destId="{6172E162-9047-4A3C-8451-A59915D532D6}" srcOrd="0" destOrd="0" presId="urn:microsoft.com/office/officeart/2005/8/layout/lProcess2"/>
    <dgm:cxn modelId="{88BA5A23-AA5E-42D5-818A-94BE4093D6A2}" type="presParOf" srcId="{6172E162-9047-4A3C-8451-A59915D532D6}" destId="{8E8601FD-91DA-4B1F-8DE6-8C048F3CF676}" srcOrd="0" destOrd="0" presId="urn:microsoft.com/office/officeart/2005/8/layout/lProcess2"/>
    <dgm:cxn modelId="{76ACD375-D7EC-4AAD-A75F-DDF19F5B5CDF}" type="presParOf" srcId="{6172E162-9047-4A3C-8451-A59915D532D6}" destId="{6D152668-147E-4299-9B19-C4BBB242FC3C}" srcOrd="1" destOrd="0" presId="urn:microsoft.com/office/officeart/2005/8/layout/lProcess2"/>
    <dgm:cxn modelId="{F86A9577-E403-4C45-BF4B-99FE456ECEB3}" type="presParOf" srcId="{6172E162-9047-4A3C-8451-A59915D532D6}" destId="{0F983847-1F65-4DDA-8DB0-4A6D52F7A325}" srcOrd="2" destOrd="0" presId="urn:microsoft.com/office/officeart/2005/8/layout/lProcess2"/>
    <dgm:cxn modelId="{829DEF37-5C2A-42D8-8398-29EA17347806}" type="presParOf" srcId="{0F983847-1F65-4DDA-8DB0-4A6D52F7A325}" destId="{354B7363-6D27-4FAE-ACC3-C3DD1BE74CD0}" srcOrd="0" destOrd="0" presId="urn:microsoft.com/office/officeart/2005/8/layout/lProcess2"/>
    <dgm:cxn modelId="{F2CD57A5-C47C-43C0-9CDD-708CA38CB664}" type="presParOf" srcId="{354B7363-6D27-4FAE-ACC3-C3DD1BE74CD0}" destId="{56466CD3-7AA4-42A4-A65A-F1FDA3F75F25}" srcOrd="0" destOrd="0" presId="urn:microsoft.com/office/officeart/2005/8/layout/lProcess2"/>
    <dgm:cxn modelId="{70F18AC4-E961-4716-9E74-D9E0F8B29792}" type="presParOf" srcId="{354B7363-6D27-4FAE-ACC3-C3DD1BE74CD0}" destId="{66FDA577-3052-4768-9888-46912C6CED54}" srcOrd="1" destOrd="0" presId="urn:microsoft.com/office/officeart/2005/8/layout/lProcess2"/>
    <dgm:cxn modelId="{7A87E4EE-BC3D-474A-9847-71ECFFD4194B}" type="presParOf" srcId="{354B7363-6D27-4FAE-ACC3-C3DD1BE74CD0}" destId="{B75EA5C7-99A4-4AF1-BAD4-B40F52375257}" srcOrd="2" destOrd="0" presId="urn:microsoft.com/office/officeart/2005/8/layout/lProcess2"/>
    <dgm:cxn modelId="{9D035518-05EA-4B40-BFC6-5FCFF48E4D88}" type="presParOf" srcId="{FDCE2E5C-7A86-4512-BAEF-F789042F7586}" destId="{0175C545-1CB9-4232-9BD0-39EA16883597}" srcOrd="1" destOrd="0" presId="urn:microsoft.com/office/officeart/2005/8/layout/lProcess2"/>
    <dgm:cxn modelId="{C823E333-7548-40B7-8005-2EA7B992A7AB}" type="presParOf" srcId="{FDCE2E5C-7A86-4512-BAEF-F789042F7586}" destId="{E552613C-3D0C-4694-BA09-6BB90F559B34}" srcOrd="2" destOrd="0" presId="urn:microsoft.com/office/officeart/2005/8/layout/lProcess2"/>
    <dgm:cxn modelId="{C7EA46F2-D901-4635-9B57-1FF4A7BDAA90}" type="presParOf" srcId="{E552613C-3D0C-4694-BA09-6BB90F559B34}" destId="{CB328656-E89E-40AD-9FBD-EB4B5D564698}" srcOrd="0" destOrd="0" presId="urn:microsoft.com/office/officeart/2005/8/layout/lProcess2"/>
    <dgm:cxn modelId="{3BAE41B7-213C-4C50-8731-00FF3303C096}" type="presParOf" srcId="{E552613C-3D0C-4694-BA09-6BB90F559B34}" destId="{BC8F1E3C-16D7-4FF9-8AF5-1067F3769CA1}" srcOrd="1" destOrd="0" presId="urn:microsoft.com/office/officeart/2005/8/layout/lProcess2"/>
    <dgm:cxn modelId="{568F529D-AD46-48DB-94A8-479A9FE60C72}" type="presParOf" srcId="{E552613C-3D0C-4694-BA09-6BB90F559B34}" destId="{B775B9A1-2270-4801-ADA0-58B397827061}" srcOrd="2" destOrd="0" presId="urn:microsoft.com/office/officeart/2005/8/layout/lProcess2"/>
    <dgm:cxn modelId="{65AB06DA-9CE6-4456-9288-96D09CF66613}" type="presParOf" srcId="{B775B9A1-2270-4801-ADA0-58B397827061}" destId="{4DB12A72-9CBF-4DC7-8F09-C4D2D0E485B8}" srcOrd="0" destOrd="0" presId="urn:microsoft.com/office/officeart/2005/8/layout/lProcess2"/>
    <dgm:cxn modelId="{5760A534-B113-45C8-936E-FA0EC4026DED}" type="presParOf" srcId="{4DB12A72-9CBF-4DC7-8F09-C4D2D0E485B8}" destId="{851C1418-8853-4285-B708-6ECA1591E826}" srcOrd="0" destOrd="0" presId="urn:microsoft.com/office/officeart/2005/8/layout/lProcess2"/>
    <dgm:cxn modelId="{F1A34910-0F0B-412D-BF67-9DC23331863D}" type="presParOf" srcId="{4DB12A72-9CBF-4DC7-8F09-C4D2D0E485B8}" destId="{3C50D578-091D-4164-BDAD-3BAFA8DDCFAD}" srcOrd="1" destOrd="0" presId="urn:microsoft.com/office/officeart/2005/8/layout/lProcess2"/>
    <dgm:cxn modelId="{4E472038-2FC2-4DCB-B2CB-B6808F3AE14A}" type="presParOf" srcId="{4DB12A72-9CBF-4DC7-8F09-C4D2D0E485B8}" destId="{F01C2D49-43DF-4CBC-AB80-823454667237}" srcOrd="2" destOrd="0" presId="urn:microsoft.com/office/officeart/2005/8/layout/lProcess2"/>
    <dgm:cxn modelId="{E86A67AC-7A6D-4785-A2CC-7FCC62E1074D}" type="presParOf" srcId="{4DB12A72-9CBF-4DC7-8F09-C4D2D0E485B8}" destId="{1333C75E-7EFE-4D42-98EF-C854DDA74863}" srcOrd="3" destOrd="0" presId="urn:microsoft.com/office/officeart/2005/8/layout/lProcess2"/>
    <dgm:cxn modelId="{2D6765F9-A720-4507-8B0A-BB157E284CA1}" type="presParOf" srcId="{4DB12A72-9CBF-4DC7-8F09-C4D2D0E485B8}" destId="{5B547008-A550-4E0A-95D1-EFF4CE6D51EC}" srcOrd="4" destOrd="0" presId="urn:microsoft.com/office/officeart/2005/8/layout/lProcess2"/>
    <dgm:cxn modelId="{5E3EDFE4-9984-4AFA-860C-5D837F0CCBB7}" type="presParOf" srcId="{FDCE2E5C-7A86-4512-BAEF-F789042F7586}" destId="{76F0971B-D607-46AC-94E8-CE680F40D1CB}" srcOrd="3" destOrd="0" presId="urn:microsoft.com/office/officeart/2005/8/layout/lProcess2"/>
    <dgm:cxn modelId="{B4ECC838-994D-4213-B02B-0FEA0A1F5FE4}" type="presParOf" srcId="{FDCE2E5C-7A86-4512-BAEF-F789042F7586}" destId="{65888911-6B4F-4D01-855A-E4728B7742A5}" srcOrd="4" destOrd="0" presId="urn:microsoft.com/office/officeart/2005/8/layout/lProcess2"/>
    <dgm:cxn modelId="{D0E7FE8D-EDC6-4C1F-A1C5-4879FC08C2F3}" type="presParOf" srcId="{65888911-6B4F-4D01-855A-E4728B7742A5}" destId="{0CFD4C24-3494-44AC-9DDC-A6EC560F21E3}" srcOrd="0" destOrd="0" presId="urn:microsoft.com/office/officeart/2005/8/layout/lProcess2"/>
    <dgm:cxn modelId="{6AE99932-405A-40CE-BB60-FB8B83E64D7B}" type="presParOf" srcId="{65888911-6B4F-4D01-855A-E4728B7742A5}" destId="{4A25C2C2-96BE-4DEF-A9B8-5F0C9BA79160}" srcOrd="1" destOrd="0" presId="urn:microsoft.com/office/officeart/2005/8/layout/lProcess2"/>
    <dgm:cxn modelId="{D22610EB-0860-4A02-A812-BBE17222E100}" type="presParOf" srcId="{65888911-6B4F-4D01-855A-E4728B7742A5}" destId="{3AABCBCE-5AD4-43E5-AE40-47CA2943B97D}" srcOrd="2" destOrd="0" presId="urn:microsoft.com/office/officeart/2005/8/layout/lProcess2"/>
    <dgm:cxn modelId="{F27B0EC7-11C7-45D8-B0A5-9C2DA173D78E}" type="presParOf" srcId="{3AABCBCE-5AD4-43E5-AE40-47CA2943B97D}" destId="{9AF64D0B-9E4D-4FD8-BB85-1A6805D46FA0}" srcOrd="0" destOrd="0" presId="urn:microsoft.com/office/officeart/2005/8/layout/lProcess2"/>
    <dgm:cxn modelId="{09C78224-FBF2-4F6E-A31E-80F75673D344}" type="presParOf" srcId="{9AF64D0B-9E4D-4FD8-BB85-1A6805D46FA0}" destId="{827D6C87-1F28-4031-9864-87849CF32E0B}" srcOrd="0" destOrd="0" presId="urn:microsoft.com/office/officeart/2005/8/layout/lProcess2"/>
    <dgm:cxn modelId="{B3F72270-FF93-47C8-8FE4-C01251AC4CF5}" type="presParOf" srcId="{9AF64D0B-9E4D-4FD8-BB85-1A6805D46FA0}" destId="{024FAA33-9A70-4D21-B416-433FCB579DBB}" srcOrd="1" destOrd="0" presId="urn:microsoft.com/office/officeart/2005/8/layout/lProcess2"/>
    <dgm:cxn modelId="{FAF5ED74-6FC7-4109-98FE-472FD145CEDF}" type="presParOf" srcId="{9AF64D0B-9E4D-4FD8-BB85-1A6805D46FA0}" destId="{2427241A-CFBC-471F-BBB5-8BA2BE2CB3CC}" srcOrd="2" destOrd="0" presId="urn:microsoft.com/office/officeart/2005/8/layout/lProcess2"/>
    <dgm:cxn modelId="{77C398D1-6E5E-4F8B-8EF7-CBB1D28BE7A6}" type="presParOf" srcId="{9AF64D0B-9E4D-4FD8-BB85-1A6805D46FA0}" destId="{9A355D7C-EAA3-475C-96CA-85538B3D9C7B}" srcOrd="3" destOrd="0" presId="urn:microsoft.com/office/officeart/2005/8/layout/lProcess2"/>
    <dgm:cxn modelId="{BB5090AB-AFC2-409C-8A83-DEB7DF834069}" type="presParOf" srcId="{9AF64D0B-9E4D-4FD8-BB85-1A6805D46FA0}" destId="{EC0F0B1B-21CB-4134-B88F-A83E5DCE34FE}" srcOrd="4" destOrd="0" presId="urn:microsoft.com/office/officeart/2005/8/layout/lProcess2"/>
    <dgm:cxn modelId="{8B0E9475-289C-457B-8465-1AB2B1CAB647}" type="presParOf" srcId="{9AF64D0B-9E4D-4FD8-BB85-1A6805D46FA0}" destId="{68BECF1E-AED1-4FEC-B004-1DD8DC20B08F}" srcOrd="5" destOrd="0" presId="urn:microsoft.com/office/officeart/2005/8/layout/lProcess2"/>
    <dgm:cxn modelId="{76EE6EA6-CED5-4A91-8D72-767B524E3139}" type="presParOf" srcId="{9AF64D0B-9E4D-4FD8-BB85-1A6805D46FA0}" destId="{1F9117AF-E709-4352-94A8-10BABC29AA3D}" srcOrd="6" destOrd="0" presId="urn:microsoft.com/office/officeart/2005/8/layout/lProcess2"/>
    <dgm:cxn modelId="{CCA48580-2813-43CD-9792-7DDBA9B02E66}" type="presParOf" srcId="{FDCE2E5C-7A86-4512-BAEF-F789042F7586}" destId="{E0B0F48F-EA3B-4FAD-84B1-976C41D906B7}" srcOrd="5" destOrd="0" presId="urn:microsoft.com/office/officeart/2005/8/layout/lProcess2"/>
    <dgm:cxn modelId="{FE5778EB-4582-46E5-9768-975EAAEEC84A}" type="presParOf" srcId="{FDCE2E5C-7A86-4512-BAEF-F789042F7586}" destId="{49CB1DD7-9A39-4D1A-8D76-D0C334CA98A1}" srcOrd="6" destOrd="0" presId="urn:microsoft.com/office/officeart/2005/8/layout/lProcess2"/>
    <dgm:cxn modelId="{346D94B3-E143-4508-A84E-80CF57B17537}" type="presParOf" srcId="{49CB1DD7-9A39-4D1A-8D76-D0C334CA98A1}" destId="{DBB98167-C8D3-4CAF-BE88-DE2DE910911B}" srcOrd="0" destOrd="0" presId="urn:microsoft.com/office/officeart/2005/8/layout/lProcess2"/>
    <dgm:cxn modelId="{3732A187-2D00-4274-AB6C-D54250686395}" type="presParOf" srcId="{49CB1DD7-9A39-4D1A-8D76-D0C334CA98A1}" destId="{0C887586-14FB-4261-B275-5829F471E4BF}" srcOrd="1" destOrd="0" presId="urn:microsoft.com/office/officeart/2005/8/layout/lProcess2"/>
    <dgm:cxn modelId="{CE5A499B-EEDF-4E30-9291-902B948370FF}" type="presParOf" srcId="{49CB1DD7-9A39-4D1A-8D76-D0C334CA98A1}" destId="{E90A40D8-B7BC-4581-B740-5FD1A6CAB53A}" srcOrd="2" destOrd="0" presId="urn:microsoft.com/office/officeart/2005/8/layout/lProcess2"/>
    <dgm:cxn modelId="{62493B70-E1D9-490D-BFA0-5CFA1C1BCCAB}" type="presParOf" srcId="{E90A40D8-B7BC-4581-B740-5FD1A6CAB53A}" destId="{1905F019-A838-4653-827D-C97F41441345}" srcOrd="0" destOrd="0" presId="urn:microsoft.com/office/officeart/2005/8/layout/lProcess2"/>
    <dgm:cxn modelId="{469E0248-2DE3-4EF9-8CAB-ACE5798FB769}" type="presParOf" srcId="{1905F019-A838-4653-827D-C97F41441345}" destId="{BFD8FAAF-3B87-4519-9ED4-1B8A699AF8C0}" srcOrd="0" destOrd="0" presId="urn:microsoft.com/office/officeart/2005/8/layout/lProcess2"/>
    <dgm:cxn modelId="{2B88CFE1-F947-4683-A1E0-0FB6D44ADA4E}" type="presParOf" srcId="{1905F019-A838-4653-827D-C97F41441345}" destId="{01EDFC2E-7861-4064-81D0-61F043971C28}" srcOrd="1" destOrd="0" presId="urn:microsoft.com/office/officeart/2005/8/layout/lProcess2"/>
    <dgm:cxn modelId="{D835CB31-FAC8-4627-9C0B-DDB24C43993B}" type="presParOf" srcId="{1905F019-A838-4653-827D-C97F41441345}" destId="{FC1402EE-4DC9-40AC-B74A-8933CDB36DBB}" srcOrd="2" destOrd="0" presId="urn:microsoft.com/office/officeart/2005/8/layout/lProcess2"/>
    <dgm:cxn modelId="{2EE321CD-F296-42CF-8D85-35A191FFAE21}" type="presParOf" srcId="{1905F019-A838-4653-827D-C97F41441345}" destId="{C38F8035-C48E-49BF-8EC7-B3712428020F}" srcOrd="3" destOrd="0" presId="urn:microsoft.com/office/officeart/2005/8/layout/lProcess2"/>
    <dgm:cxn modelId="{411B9F8F-08FA-41AB-B405-0935BD95808A}" type="presParOf" srcId="{1905F019-A838-4653-827D-C97F41441345}" destId="{6C47E8AF-04B1-41F1-9ACE-400F529AEF8D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601FD-91DA-4B1F-8DE6-8C048F3CF676}">
      <dsp:nvSpPr>
        <dsp:cNvPr id="0" name=""/>
        <dsp:cNvSpPr/>
      </dsp:nvSpPr>
      <dsp:spPr>
        <a:xfrm>
          <a:off x="2117" y="0"/>
          <a:ext cx="2078281" cy="540060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Муниципальные координаторы / </a:t>
          </a:r>
          <a:r>
            <a:rPr lang="ru-RU" sz="1600" kern="1200" dirty="0" err="1" smtClean="0"/>
            <a:t>тьюторы</a:t>
          </a:r>
          <a:endParaRPr lang="ru-RU" sz="1600" kern="1200" dirty="0"/>
        </a:p>
      </dsp:txBody>
      <dsp:txXfrm>
        <a:off x="2117" y="0"/>
        <a:ext cx="2078281" cy="1620180"/>
      </dsp:txXfrm>
    </dsp:sp>
    <dsp:sp modelId="{56466CD3-7AA4-42A4-A65A-F1FDA3F75F25}">
      <dsp:nvSpPr>
        <dsp:cNvPr id="0" name=""/>
        <dsp:cNvSpPr/>
      </dsp:nvSpPr>
      <dsp:spPr>
        <a:xfrm>
          <a:off x="209946" y="1620311"/>
          <a:ext cx="1662625" cy="174833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ППК «Разработка и сопровождение программ перехода школ в эффективный режим работы»</a:t>
          </a:r>
          <a:endParaRPr lang="ru-RU" sz="1000" kern="1200" dirty="0"/>
        </a:p>
      </dsp:txBody>
      <dsp:txXfrm>
        <a:off x="258643" y="1669008"/>
        <a:ext cx="1565231" cy="1650944"/>
      </dsp:txXfrm>
    </dsp:sp>
    <dsp:sp modelId="{B75EA5C7-99A4-4AF1-BAD4-B40F52375257}">
      <dsp:nvSpPr>
        <dsp:cNvPr id="0" name=""/>
        <dsp:cNvSpPr/>
      </dsp:nvSpPr>
      <dsp:spPr>
        <a:xfrm>
          <a:off x="209946" y="3382099"/>
          <a:ext cx="1662625" cy="1748338"/>
        </a:xfrm>
        <a:prstGeom prst="roundRect">
          <a:avLst>
            <a:gd name="adj" fmla="val 10000"/>
          </a:avLst>
        </a:prstGeom>
        <a:solidFill>
          <a:schemeClr val="accent5">
            <a:hueOff val="-668486"/>
            <a:satOff val="-930"/>
            <a:lumOff val="-3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rgbClr val="550B25"/>
              </a:solidFill>
              <a:latin typeface="+mn-lt"/>
              <a:cs typeface="Arial" pitchFamily="34" charset="0"/>
            </a:rPr>
            <a:t>Серия мероприятий по обмену опытом повышения эффективности образовательных результатов</a:t>
          </a:r>
          <a:endParaRPr lang="ru-RU" sz="1000" b="1" kern="1200" dirty="0">
            <a:solidFill>
              <a:srgbClr val="550B25"/>
            </a:solidFill>
            <a:latin typeface="+mn-lt"/>
            <a:cs typeface="Arial" pitchFamily="34" charset="0"/>
          </a:endParaRPr>
        </a:p>
      </dsp:txBody>
      <dsp:txXfrm>
        <a:off x="258643" y="3430796"/>
        <a:ext cx="1565231" cy="1650944"/>
      </dsp:txXfrm>
    </dsp:sp>
    <dsp:sp modelId="{CB328656-E89E-40AD-9FBD-EB4B5D564698}">
      <dsp:nvSpPr>
        <dsp:cNvPr id="0" name=""/>
        <dsp:cNvSpPr/>
      </dsp:nvSpPr>
      <dsp:spPr>
        <a:xfrm>
          <a:off x="2236270" y="0"/>
          <a:ext cx="2078281" cy="540060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Управленческие команды школ</a:t>
          </a:r>
          <a:endParaRPr lang="ru-RU" sz="1600" kern="1200" dirty="0"/>
        </a:p>
      </dsp:txBody>
      <dsp:txXfrm>
        <a:off x="2236270" y="0"/>
        <a:ext cx="2078281" cy="1620180"/>
      </dsp:txXfrm>
    </dsp:sp>
    <dsp:sp modelId="{851C1418-8853-4285-B708-6ECA1591E826}">
      <dsp:nvSpPr>
        <dsp:cNvPr id="0" name=""/>
        <dsp:cNvSpPr/>
      </dsp:nvSpPr>
      <dsp:spPr>
        <a:xfrm>
          <a:off x="2444098" y="1621300"/>
          <a:ext cx="1662625" cy="1163416"/>
        </a:xfrm>
        <a:prstGeom prst="roundRect">
          <a:avLst>
            <a:gd name="adj" fmla="val 10000"/>
          </a:avLst>
        </a:prstGeom>
        <a:solidFill>
          <a:schemeClr val="accent5">
            <a:hueOff val="-1336972"/>
            <a:satOff val="-1860"/>
            <a:lumOff val="-7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ППК «Разработка и реализация программ перехода школ в эффективный режим работы»</a:t>
          </a:r>
          <a:endParaRPr lang="ru-RU" sz="1000" kern="1200" dirty="0"/>
        </a:p>
      </dsp:txBody>
      <dsp:txXfrm>
        <a:off x="2478173" y="1655375"/>
        <a:ext cx="1594475" cy="1095266"/>
      </dsp:txXfrm>
    </dsp:sp>
    <dsp:sp modelId="{F01C2D49-43DF-4CBC-AB80-823454667237}">
      <dsp:nvSpPr>
        <dsp:cNvPr id="0" name=""/>
        <dsp:cNvSpPr/>
      </dsp:nvSpPr>
      <dsp:spPr>
        <a:xfrm>
          <a:off x="2444098" y="2793666"/>
          <a:ext cx="1662625" cy="1163416"/>
        </a:xfrm>
        <a:prstGeom prst="roundRect">
          <a:avLst>
            <a:gd name="adj" fmla="val 10000"/>
          </a:avLst>
        </a:prstGeom>
        <a:solidFill>
          <a:schemeClr val="accent5">
            <a:hueOff val="-2005458"/>
            <a:satOff val="-2789"/>
            <a:lumOff val="-10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rgbClr val="002060"/>
              </a:solidFill>
              <a:latin typeface="+mn-lt"/>
              <a:cs typeface="Arial" pitchFamily="34" charset="0"/>
            </a:rPr>
            <a:t>ППК для руководителей «Управление образовательным процессом </a:t>
          </a:r>
          <a:br>
            <a:rPr lang="ru-RU" sz="1000" b="1" kern="1200" dirty="0" smtClean="0">
              <a:solidFill>
                <a:srgbClr val="002060"/>
              </a:solidFill>
              <a:latin typeface="+mn-lt"/>
              <a:cs typeface="Arial" pitchFamily="34" charset="0"/>
            </a:rPr>
          </a:br>
          <a:r>
            <a:rPr lang="ru-RU" sz="1000" b="1" kern="1200" dirty="0" smtClean="0">
              <a:solidFill>
                <a:srgbClr val="002060"/>
              </a:solidFill>
              <a:latin typeface="+mn-lt"/>
              <a:cs typeface="Arial" pitchFamily="34" charset="0"/>
            </a:rPr>
            <a:t>по результатам ГИА»</a:t>
          </a:r>
          <a:endParaRPr lang="ru-RU" sz="1000" kern="1200" dirty="0"/>
        </a:p>
      </dsp:txBody>
      <dsp:txXfrm>
        <a:off x="2478173" y="2827741"/>
        <a:ext cx="1594475" cy="1095266"/>
      </dsp:txXfrm>
    </dsp:sp>
    <dsp:sp modelId="{5B547008-A550-4E0A-95D1-EFF4CE6D51EC}">
      <dsp:nvSpPr>
        <dsp:cNvPr id="0" name=""/>
        <dsp:cNvSpPr/>
      </dsp:nvSpPr>
      <dsp:spPr>
        <a:xfrm>
          <a:off x="2444098" y="3966032"/>
          <a:ext cx="1662625" cy="1163416"/>
        </a:xfrm>
        <a:prstGeom prst="roundRect">
          <a:avLst>
            <a:gd name="adj" fmla="val 10000"/>
          </a:avLst>
        </a:prstGeom>
        <a:solidFill>
          <a:schemeClr val="accent5">
            <a:hueOff val="-2673944"/>
            <a:satOff val="-3719"/>
            <a:lumOff val="-14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rgbClr val="550B25"/>
              </a:solidFill>
              <a:latin typeface="+mn-lt"/>
              <a:cs typeface="Arial" pitchFamily="34" charset="0"/>
            </a:rPr>
            <a:t>Серия мероприятий по обмену опытом повышения эффективности образовательных результатов</a:t>
          </a:r>
          <a:endParaRPr lang="ru-RU" sz="1000" b="1" kern="1200" dirty="0">
            <a:solidFill>
              <a:srgbClr val="550B25"/>
            </a:solidFill>
            <a:latin typeface="+mn-lt"/>
            <a:cs typeface="Arial" pitchFamily="34" charset="0"/>
          </a:endParaRPr>
        </a:p>
      </dsp:txBody>
      <dsp:txXfrm>
        <a:off x="2478173" y="4000107"/>
        <a:ext cx="1594475" cy="1095266"/>
      </dsp:txXfrm>
    </dsp:sp>
    <dsp:sp modelId="{0CFD4C24-3494-44AC-9DDC-A6EC560F21E3}">
      <dsp:nvSpPr>
        <dsp:cNvPr id="0" name=""/>
        <dsp:cNvSpPr/>
      </dsp:nvSpPr>
      <dsp:spPr>
        <a:xfrm>
          <a:off x="4430686" y="0"/>
          <a:ext cx="2078281" cy="540060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Учителя-предметники</a:t>
          </a:r>
          <a:endParaRPr lang="ru-RU" sz="1600" kern="1200" dirty="0"/>
        </a:p>
      </dsp:txBody>
      <dsp:txXfrm>
        <a:off x="4430686" y="0"/>
        <a:ext cx="2078281" cy="1620180"/>
      </dsp:txXfrm>
    </dsp:sp>
    <dsp:sp modelId="{827D6C87-1F28-4031-9864-87849CF32E0B}">
      <dsp:nvSpPr>
        <dsp:cNvPr id="0" name=""/>
        <dsp:cNvSpPr/>
      </dsp:nvSpPr>
      <dsp:spPr>
        <a:xfrm>
          <a:off x="4678251" y="1621259"/>
          <a:ext cx="1662625" cy="872026"/>
        </a:xfrm>
        <a:prstGeom prst="roundRect">
          <a:avLst>
            <a:gd name="adj" fmla="val 10000"/>
          </a:avLst>
        </a:prstGeom>
        <a:solidFill>
          <a:schemeClr val="accent5">
            <a:hueOff val="-3342430"/>
            <a:satOff val="-4649"/>
            <a:lumOff val="-17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rgbClr val="002060"/>
              </a:solidFill>
              <a:latin typeface="+mn-lt"/>
              <a:cs typeface="Arial" pitchFamily="34" charset="0"/>
            </a:rPr>
            <a:t>ППК «Подготовка обучающихся к ГИА» (по всем предметам)</a:t>
          </a:r>
          <a:endParaRPr lang="ru-RU" sz="1000" kern="1200" dirty="0"/>
        </a:p>
      </dsp:txBody>
      <dsp:txXfrm>
        <a:off x="4703792" y="1646800"/>
        <a:ext cx="1611543" cy="820944"/>
      </dsp:txXfrm>
    </dsp:sp>
    <dsp:sp modelId="{2427241A-CFBC-471F-BBB5-8BA2BE2CB3CC}">
      <dsp:nvSpPr>
        <dsp:cNvPr id="0" name=""/>
        <dsp:cNvSpPr/>
      </dsp:nvSpPr>
      <dsp:spPr>
        <a:xfrm>
          <a:off x="4678251" y="2499994"/>
          <a:ext cx="1662625" cy="872026"/>
        </a:xfrm>
        <a:prstGeom prst="roundRect">
          <a:avLst>
            <a:gd name="adj" fmla="val 10000"/>
          </a:avLst>
        </a:prstGeom>
        <a:solidFill>
          <a:schemeClr val="accent5">
            <a:hueOff val="-4010916"/>
            <a:satOff val="-5579"/>
            <a:lumOff val="-21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rgbClr val="002060"/>
              </a:solidFill>
              <a:latin typeface="+mn-lt"/>
              <a:cs typeface="Arial" pitchFamily="34" charset="0"/>
            </a:rPr>
            <a:t>ППК для групп педагогов, демонстрирующих стабильно низкие результаты  ЕГЭ</a:t>
          </a:r>
          <a:endParaRPr lang="ru-RU" sz="1000" kern="1200" dirty="0"/>
        </a:p>
      </dsp:txBody>
      <dsp:txXfrm>
        <a:off x="4703792" y="2525535"/>
        <a:ext cx="1611543" cy="820944"/>
      </dsp:txXfrm>
    </dsp:sp>
    <dsp:sp modelId="{EC0F0B1B-21CB-4134-B88F-A83E5DCE34FE}">
      <dsp:nvSpPr>
        <dsp:cNvPr id="0" name=""/>
        <dsp:cNvSpPr/>
      </dsp:nvSpPr>
      <dsp:spPr>
        <a:xfrm>
          <a:off x="4678251" y="3378728"/>
          <a:ext cx="1662625" cy="872026"/>
        </a:xfrm>
        <a:prstGeom prst="roundRect">
          <a:avLst>
            <a:gd name="adj" fmla="val 10000"/>
          </a:avLst>
        </a:prstGeom>
        <a:solidFill>
          <a:schemeClr val="accent5">
            <a:hueOff val="-4679402"/>
            <a:satOff val="-6509"/>
            <a:lumOff val="-24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rgbClr val="002060"/>
              </a:solidFill>
              <a:latin typeface="+mn-lt"/>
              <a:cs typeface="Arial" pitchFamily="34" charset="0"/>
            </a:rPr>
            <a:t>Серия </a:t>
          </a:r>
          <a:r>
            <a:rPr lang="ru-RU" sz="1000" b="1" kern="1200" dirty="0" err="1" smtClean="0">
              <a:solidFill>
                <a:srgbClr val="002060"/>
              </a:solidFill>
              <a:latin typeface="+mn-lt"/>
              <a:cs typeface="Arial" pitchFamily="34" charset="0"/>
            </a:rPr>
            <a:t>вебинаров</a:t>
          </a:r>
          <a:r>
            <a:rPr lang="ru-RU" sz="1000" b="1" kern="1200" dirty="0" smtClean="0">
              <a:solidFill>
                <a:srgbClr val="002060"/>
              </a:solidFill>
              <a:latin typeface="+mn-lt"/>
              <a:cs typeface="Arial" pitchFamily="34" charset="0"/>
            </a:rPr>
            <a:t> по результатам ЕГЭ, изменению в КИМ, критериям оценивания КИМ</a:t>
          </a:r>
          <a:endParaRPr lang="ru-RU" sz="1000" b="1" kern="1200" dirty="0">
            <a:solidFill>
              <a:srgbClr val="002060"/>
            </a:solidFill>
            <a:latin typeface="+mn-lt"/>
            <a:cs typeface="Arial" pitchFamily="34" charset="0"/>
          </a:endParaRPr>
        </a:p>
      </dsp:txBody>
      <dsp:txXfrm>
        <a:off x="4703792" y="3404269"/>
        <a:ext cx="1611543" cy="820944"/>
      </dsp:txXfrm>
    </dsp:sp>
    <dsp:sp modelId="{1F9117AF-E709-4352-94A8-10BABC29AA3D}">
      <dsp:nvSpPr>
        <dsp:cNvPr id="0" name=""/>
        <dsp:cNvSpPr/>
      </dsp:nvSpPr>
      <dsp:spPr>
        <a:xfrm>
          <a:off x="4678251" y="4257463"/>
          <a:ext cx="1662625" cy="872026"/>
        </a:xfrm>
        <a:prstGeom prst="roundRect">
          <a:avLst>
            <a:gd name="adj" fmla="val 10000"/>
          </a:avLst>
        </a:prstGeom>
        <a:solidFill>
          <a:schemeClr val="accent5">
            <a:hueOff val="-5347888"/>
            <a:satOff val="-7439"/>
            <a:lumOff val="-28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rgbClr val="550B25"/>
              </a:solidFill>
              <a:latin typeface="+mn-lt"/>
              <a:cs typeface="Arial" pitchFamily="34" charset="0"/>
            </a:rPr>
            <a:t>Серия мероприятий по обмену опытом повышения эффективности образовательных результатов</a:t>
          </a:r>
          <a:endParaRPr lang="ru-RU" sz="1000" b="1" kern="1200" dirty="0">
            <a:solidFill>
              <a:srgbClr val="550B25"/>
            </a:solidFill>
            <a:latin typeface="+mn-lt"/>
            <a:cs typeface="Arial" pitchFamily="34" charset="0"/>
          </a:endParaRPr>
        </a:p>
      </dsp:txBody>
      <dsp:txXfrm>
        <a:off x="4703792" y="4283004"/>
        <a:ext cx="1611543" cy="820944"/>
      </dsp:txXfrm>
    </dsp:sp>
    <dsp:sp modelId="{DBB98167-C8D3-4CAF-BE88-DE2DE910911B}">
      <dsp:nvSpPr>
        <dsp:cNvPr id="0" name=""/>
        <dsp:cNvSpPr/>
      </dsp:nvSpPr>
      <dsp:spPr>
        <a:xfrm>
          <a:off x="6704576" y="0"/>
          <a:ext cx="2078281" cy="540060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Специалисты, педагоги </a:t>
          </a:r>
          <a:r>
            <a:rPr lang="ru-RU" sz="1600" kern="1200" dirty="0" err="1" smtClean="0"/>
            <a:t>доп</a:t>
          </a:r>
          <a:r>
            <a:rPr lang="ru-RU" sz="1600" kern="1200" dirty="0" smtClean="0"/>
            <a:t> образования, учителя внеурочной </a:t>
          </a:r>
          <a:r>
            <a:rPr lang="ru-RU" sz="1600" kern="1200" dirty="0" err="1" smtClean="0"/>
            <a:t>деят</a:t>
          </a:r>
          <a:endParaRPr lang="ru-RU" sz="1600" kern="1200" dirty="0"/>
        </a:p>
      </dsp:txBody>
      <dsp:txXfrm>
        <a:off x="6704576" y="0"/>
        <a:ext cx="2078281" cy="1620180"/>
      </dsp:txXfrm>
    </dsp:sp>
    <dsp:sp modelId="{BFD8FAAF-3B87-4519-9ED4-1B8A699AF8C0}">
      <dsp:nvSpPr>
        <dsp:cNvPr id="0" name=""/>
        <dsp:cNvSpPr/>
      </dsp:nvSpPr>
      <dsp:spPr>
        <a:xfrm>
          <a:off x="6912404" y="1621300"/>
          <a:ext cx="1662625" cy="1163416"/>
        </a:xfrm>
        <a:prstGeom prst="roundRect">
          <a:avLst>
            <a:gd name="adj" fmla="val 10000"/>
          </a:avLst>
        </a:prstGeom>
        <a:solidFill>
          <a:schemeClr val="accent5">
            <a:hueOff val="-6016373"/>
            <a:satOff val="-8368"/>
            <a:lumOff val="-32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ППК «Медиация: подходы, практика, инструменты»</a:t>
          </a:r>
          <a:endParaRPr lang="ru-RU" sz="1000" kern="1200" dirty="0"/>
        </a:p>
      </dsp:txBody>
      <dsp:txXfrm>
        <a:off x="6946479" y="1655375"/>
        <a:ext cx="1594475" cy="1095266"/>
      </dsp:txXfrm>
    </dsp:sp>
    <dsp:sp modelId="{FC1402EE-4DC9-40AC-B74A-8933CDB36DBB}">
      <dsp:nvSpPr>
        <dsp:cNvPr id="0" name=""/>
        <dsp:cNvSpPr/>
      </dsp:nvSpPr>
      <dsp:spPr>
        <a:xfrm>
          <a:off x="6912404" y="2793666"/>
          <a:ext cx="1662625" cy="1163416"/>
        </a:xfrm>
        <a:prstGeom prst="roundRect">
          <a:avLst>
            <a:gd name="adj" fmla="val 10000"/>
          </a:avLst>
        </a:prstGeom>
        <a:solidFill>
          <a:schemeClr val="accent5">
            <a:hueOff val="-6684860"/>
            <a:satOff val="-9298"/>
            <a:lumOff val="-35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ППК «Дополнительное образование детей с особыми образовательными потребностями»</a:t>
          </a:r>
          <a:endParaRPr lang="ru-RU" sz="1000" kern="1200" dirty="0"/>
        </a:p>
      </dsp:txBody>
      <dsp:txXfrm>
        <a:off x="6946479" y="2827741"/>
        <a:ext cx="1594475" cy="1095266"/>
      </dsp:txXfrm>
    </dsp:sp>
    <dsp:sp modelId="{6C47E8AF-04B1-41F1-9ACE-400F529AEF8D}">
      <dsp:nvSpPr>
        <dsp:cNvPr id="0" name=""/>
        <dsp:cNvSpPr/>
      </dsp:nvSpPr>
      <dsp:spPr>
        <a:xfrm>
          <a:off x="6912404" y="3966032"/>
          <a:ext cx="1662625" cy="1163416"/>
        </a:xfrm>
        <a:prstGeom prst="roundRect">
          <a:avLst>
            <a:gd name="adj" fmla="val 10000"/>
          </a:avLst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rgbClr val="550B25"/>
              </a:solidFill>
              <a:latin typeface="+mn-lt"/>
              <a:cs typeface="Arial" pitchFamily="34" charset="0"/>
            </a:rPr>
            <a:t>Серия мероприятий по обмену опытом повышения эффективности образовательных результатов</a:t>
          </a:r>
          <a:endParaRPr lang="ru-RU" sz="1000" b="1" kern="1200" dirty="0">
            <a:solidFill>
              <a:srgbClr val="550B25"/>
            </a:solidFill>
            <a:latin typeface="+mn-lt"/>
            <a:cs typeface="Arial" pitchFamily="34" charset="0"/>
          </a:endParaRPr>
        </a:p>
      </dsp:txBody>
      <dsp:txXfrm>
        <a:off x="6946479" y="4000107"/>
        <a:ext cx="1594475" cy="1095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25.06.2017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99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25.06.2017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34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25.06.2017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356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96" y="63294"/>
            <a:ext cx="8556104" cy="106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171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029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030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265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0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15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75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24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25.06.2017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3209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5890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45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038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9955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7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430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1958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6658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883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79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25.06.2017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3128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881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7702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5001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5232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24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25.06.2017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98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25.06.2017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36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25.06.2017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43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25.06.2017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33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25.06.2017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65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25.06.2017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70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25.06.2017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04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9144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78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28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395" y="260648"/>
            <a:ext cx="8655546" cy="107451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" y="5548590"/>
            <a:ext cx="9144000" cy="10635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642744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www.iro.yar.ru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1395" y="2029350"/>
            <a:ext cx="820891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Идентификация школ с низкими образовательными результатами: 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опыт Ярославской области (ЯО)</a:t>
            </a:r>
            <a:endParaRPr lang="ru-RU" sz="3200" b="1" dirty="0">
              <a:solidFill>
                <a:srgbClr val="C00000"/>
              </a:solidFill>
            </a:endParaRP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  <a:p>
            <a:pPr marL="3946525"/>
            <a:r>
              <a:rPr lang="ru-RU" dirty="0" smtClean="0">
                <a:solidFill>
                  <a:srgbClr val="C00000"/>
                </a:solidFill>
              </a:rPr>
              <a:t>                                                                            </a:t>
            </a:r>
            <a:r>
              <a:rPr lang="ru-RU" b="1" dirty="0" smtClean="0"/>
              <a:t>Зуева Марина Леоновна,                                                                       проректор ГАУ ДПО ЯО                                                                          «Институт развития образования», </a:t>
            </a:r>
            <a:r>
              <a:rPr lang="ru-RU" b="1" dirty="0" err="1" smtClean="0"/>
              <a:t>к.п.н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1969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ChangeArrowheads="1"/>
          </p:cNvSpPr>
          <p:nvPr/>
        </p:nvSpPr>
        <p:spPr bwMode="auto">
          <a:xfrm>
            <a:off x="611560" y="279786"/>
            <a:ext cx="8417728" cy="551489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b="1" dirty="0">
                <a:solidFill>
                  <a:srgbClr val="A32D35"/>
                </a:solidFill>
                <a:ea typeface="+mj-ea"/>
                <a:cs typeface="Aharoni" panose="02010803020104030203" pitchFamily="2" charset="-79"/>
              </a:rPr>
              <a:t>Выбор школ с низкими учебными результатами</a:t>
            </a:r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auto">
          <a:xfrm>
            <a:off x="6929438" y="4929187"/>
            <a:ext cx="571500" cy="482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ru-RU" sz="2025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0" y="1102843"/>
            <a:ext cx="4715894" cy="3076790"/>
            <a:chOff x="192184" y="2589376"/>
            <a:chExt cx="5945560" cy="3924752"/>
          </a:xfrm>
        </p:grpSpPr>
        <p:sp>
          <p:nvSpPr>
            <p:cNvPr id="10" name="TextBox 9"/>
            <p:cNvSpPr txBox="1"/>
            <p:nvPr/>
          </p:nvSpPr>
          <p:spPr>
            <a:xfrm>
              <a:off x="192184" y="2589376"/>
              <a:ext cx="134874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/>
                <a:t>Учебные результаты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16983" y="4860410"/>
              <a:ext cx="1120761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err="1"/>
                <a:t>Благопри-ятность</a:t>
              </a:r>
              <a:r>
                <a:rPr lang="ru-RU" sz="1200" b="1" dirty="0"/>
                <a:t> </a:t>
              </a:r>
              <a:br>
                <a:rPr lang="ru-RU" sz="1200" b="1" dirty="0"/>
              </a:br>
              <a:r>
                <a:rPr lang="ru-RU" sz="1200" b="1" dirty="0"/>
                <a:t>среды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9572" y="3501093"/>
              <a:ext cx="96254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/>
                <a:t>высокие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59573" y="4323748"/>
              <a:ext cx="96254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/>
                <a:t>средние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95863" y="5097323"/>
              <a:ext cx="9047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/>
                <a:t>низкие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083733" y="5810186"/>
              <a:ext cx="1685493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/>
                <a:t>неблагоприятная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391729" y="6144796"/>
              <a:ext cx="15040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/>
                <a:t>нейтральная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454039" y="5810185"/>
              <a:ext cx="19426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/>
                <a:t>благоприятная</a:t>
              </a:r>
            </a:p>
          </p:txBody>
        </p:sp>
        <p:grpSp>
          <p:nvGrpSpPr>
            <p:cNvPr id="3" name="Группа 2"/>
            <p:cNvGrpSpPr/>
            <p:nvPr/>
          </p:nvGrpSpPr>
          <p:grpSpPr>
            <a:xfrm>
              <a:off x="1296763" y="3117756"/>
              <a:ext cx="4471648" cy="2820359"/>
              <a:chOff x="1296763" y="2671197"/>
              <a:chExt cx="5763960" cy="3293295"/>
            </a:xfrm>
          </p:grpSpPr>
          <p:cxnSp>
            <p:nvCxnSpPr>
              <p:cNvPr id="5" name="Прямая со стрелкой 4"/>
              <p:cNvCxnSpPr/>
              <p:nvPr/>
            </p:nvCxnSpPr>
            <p:spPr>
              <a:xfrm flipV="1">
                <a:off x="1296763" y="2671197"/>
                <a:ext cx="0" cy="310270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 стрелкой 7"/>
              <p:cNvCxnSpPr/>
              <p:nvPr/>
            </p:nvCxnSpPr>
            <p:spPr>
              <a:xfrm flipV="1">
                <a:off x="1329451" y="5762095"/>
                <a:ext cx="5731272" cy="18723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Прямоугольник 23"/>
              <p:cNvSpPr/>
              <p:nvPr/>
            </p:nvSpPr>
            <p:spPr>
              <a:xfrm>
                <a:off x="1297668" y="4901837"/>
                <a:ext cx="1556810" cy="866318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29" name="Прямоугольник 28"/>
              <p:cNvSpPr/>
              <p:nvPr/>
            </p:nvSpPr>
            <p:spPr>
              <a:xfrm>
                <a:off x="1297668" y="3175237"/>
                <a:ext cx="1556810" cy="86631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30" name="Прямоугольник 29"/>
              <p:cNvSpPr/>
              <p:nvPr/>
            </p:nvSpPr>
            <p:spPr>
              <a:xfrm>
                <a:off x="1297668" y="4041260"/>
                <a:ext cx="1556810" cy="866318"/>
              </a:xfrm>
              <a:prstGeom prst="rect">
                <a:avLst/>
              </a:prstGeom>
              <a:solidFill>
                <a:srgbClr val="A32D3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schemeClr val="accent2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>
                <a:off x="2854478" y="4041555"/>
                <a:ext cx="1556810" cy="866318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32" name="Прямоугольник 31"/>
              <p:cNvSpPr/>
              <p:nvPr/>
            </p:nvSpPr>
            <p:spPr>
              <a:xfrm>
                <a:off x="2854478" y="4907874"/>
                <a:ext cx="1556810" cy="86631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33" name="Прямоугольник 32"/>
              <p:cNvSpPr/>
              <p:nvPr/>
            </p:nvSpPr>
            <p:spPr>
              <a:xfrm>
                <a:off x="2854478" y="3174942"/>
                <a:ext cx="1556810" cy="866318"/>
              </a:xfrm>
              <a:prstGeom prst="rect">
                <a:avLst/>
              </a:prstGeom>
              <a:solidFill>
                <a:srgbClr val="A32D3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34" name="Прямоугольник 33"/>
              <p:cNvSpPr/>
              <p:nvPr/>
            </p:nvSpPr>
            <p:spPr>
              <a:xfrm>
                <a:off x="4411288" y="3174941"/>
                <a:ext cx="1556810" cy="866318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4411288" y="4041555"/>
                <a:ext cx="1556810" cy="86631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38" name="Прямоугольник 37"/>
              <p:cNvSpPr/>
              <p:nvPr/>
            </p:nvSpPr>
            <p:spPr>
              <a:xfrm>
                <a:off x="4411288" y="4907874"/>
                <a:ext cx="1556810" cy="86631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78848" name="TextBox 78847"/>
              <p:cNvSpPr txBox="1"/>
              <p:nvPr/>
            </p:nvSpPr>
            <p:spPr>
              <a:xfrm>
                <a:off x="2943790" y="3117756"/>
                <a:ext cx="1467497" cy="1114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4050" dirty="0"/>
                  <a:t>+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301728" y="3950294"/>
                <a:ext cx="1467497" cy="1114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4050" dirty="0"/>
                  <a:t>+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99134" y="4850393"/>
                <a:ext cx="1467497" cy="1114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4050" dirty="0"/>
                  <a:t>-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4485422" y="3950295"/>
                <a:ext cx="1467497" cy="1114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4050" dirty="0"/>
                  <a:t>-</a:t>
                </a:r>
              </a:p>
            </p:txBody>
          </p:sp>
        </p:grpSp>
      </p:grpSp>
      <p:sp>
        <p:nvSpPr>
          <p:cNvPr id="36" name="Объект 2"/>
          <p:cNvSpPr txBox="1">
            <a:spLocks/>
          </p:cNvSpPr>
          <p:nvPr/>
        </p:nvSpPr>
        <p:spPr>
          <a:xfrm>
            <a:off x="252287" y="4584343"/>
            <a:ext cx="4205002" cy="1171893"/>
          </a:xfrm>
          <a:prstGeom prst="rect">
            <a:avLst/>
          </a:prstGeom>
          <a:gradFill flip="none" rotWithShape="1">
            <a:gsLst>
              <a:gs pos="0">
                <a:srgbClr val="873940">
                  <a:tint val="66000"/>
                  <a:satMod val="160000"/>
                </a:srgbClr>
              </a:gs>
              <a:gs pos="50000">
                <a:srgbClr val="873940">
                  <a:tint val="44500"/>
                  <a:satMod val="160000"/>
                </a:srgbClr>
              </a:gs>
              <a:gs pos="100000">
                <a:srgbClr val="87394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350" dirty="0"/>
              <a:t>Под </a:t>
            </a:r>
            <a:r>
              <a:rPr lang="ru-RU" sz="1350" b="1" dirty="0"/>
              <a:t>школами с низкими образовательными результатами</a:t>
            </a:r>
            <a:r>
              <a:rPr lang="ru-RU" sz="1350" dirty="0"/>
              <a:t> понимаются школы, которые в течение продолжительного периода </a:t>
            </a:r>
            <a:r>
              <a:rPr lang="ru-RU" sz="1350" dirty="0" smtClean="0"/>
              <a:t>демонстрируют </a:t>
            </a:r>
            <a:r>
              <a:rPr lang="ru-RU" sz="1350" dirty="0"/>
              <a:t>по определенным показателям учебные результаты хуже, чем все школы в данном кластере</a:t>
            </a:r>
          </a:p>
          <a:p>
            <a:pPr marL="0" indent="0">
              <a:buNone/>
            </a:pPr>
            <a:endParaRPr lang="ru-RU" sz="135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7960"/>
            <a:ext cx="616744" cy="61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Заголовок 1"/>
          <p:cNvSpPr txBox="1">
            <a:spLocks/>
          </p:cNvSpPr>
          <p:nvPr/>
        </p:nvSpPr>
        <p:spPr>
          <a:xfrm>
            <a:off x="4603309" y="1052736"/>
            <a:ext cx="4425980" cy="376578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5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Подходы к кластеризации школ в ЯО</a:t>
            </a:r>
            <a:endParaRPr lang="ru-RU" sz="15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5" name="Объект 2"/>
          <p:cNvSpPr txBox="1">
            <a:spLocks/>
          </p:cNvSpPr>
          <p:nvPr/>
        </p:nvSpPr>
        <p:spPr>
          <a:xfrm>
            <a:off x="4603308" y="1567212"/>
            <a:ext cx="1655837" cy="33979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500" b="1" dirty="0">
                <a:solidFill>
                  <a:srgbClr val="A32D35"/>
                </a:solidFill>
              </a:rPr>
              <a:t>Основания для кластеризации</a:t>
            </a:r>
            <a:endParaRPr lang="ru-RU" sz="1500" dirty="0">
              <a:solidFill>
                <a:srgbClr val="A32D35"/>
              </a:solidFill>
            </a:endParaRPr>
          </a:p>
          <a:p>
            <a:r>
              <a:rPr lang="ru-RU" sz="1350" dirty="0"/>
              <a:t>Муниципальная / частная</a:t>
            </a:r>
          </a:p>
          <a:p>
            <a:r>
              <a:rPr lang="ru-RU" sz="1350" dirty="0"/>
              <a:t>Городская / сельская / поселковая</a:t>
            </a:r>
          </a:p>
          <a:p>
            <a:r>
              <a:rPr lang="ru-RU" sz="1350" dirty="0"/>
              <a:t>Профильная / непрофильная / вечерняя</a:t>
            </a:r>
          </a:p>
          <a:p>
            <a:r>
              <a:rPr lang="ru-RU" sz="1350" dirty="0"/>
              <a:t>Численность контингента</a:t>
            </a:r>
          </a:p>
        </p:txBody>
      </p:sp>
      <p:sp>
        <p:nvSpPr>
          <p:cNvPr id="46" name="Объект 2"/>
          <p:cNvSpPr txBox="1">
            <a:spLocks/>
          </p:cNvSpPr>
          <p:nvPr/>
        </p:nvSpPr>
        <p:spPr>
          <a:xfrm>
            <a:off x="6536659" y="1567212"/>
            <a:ext cx="2492629" cy="33979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2"/>
          </a:lnRef>
          <a:fillRef idx="1003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500" b="1" dirty="0">
                <a:solidFill>
                  <a:srgbClr val="A32D35"/>
                </a:solidFill>
              </a:rPr>
              <a:t>Кластерные группы</a:t>
            </a:r>
          </a:p>
          <a:p>
            <a:r>
              <a:rPr lang="ru-RU" sz="1350" dirty="0"/>
              <a:t>Лицеи, гимназии, школы с углубленным изучением отдельных предметов</a:t>
            </a:r>
          </a:p>
          <a:p>
            <a:r>
              <a:rPr lang="ru-RU" sz="1350" dirty="0"/>
              <a:t>Вечерние школы</a:t>
            </a:r>
          </a:p>
          <a:p>
            <a:r>
              <a:rPr lang="ru-RU" sz="1350" dirty="0"/>
              <a:t>Большие городские школы с численностью более 350 чел.</a:t>
            </a:r>
          </a:p>
          <a:p>
            <a:r>
              <a:rPr lang="ru-RU" sz="1350" dirty="0"/>
              <a:t>Малые городские школы с численностью менее 350 чел.</a:t>
            </a:r>
          </a:p>
          <a:p>
            <a:r>
              <a:rPr lang="ru-RU" sz="1350" dirty="0"/>
              <a:t>Поселковые школы</a:t>
            </a:r>
          </a:p>
          <a:p>
            <a:r>
              <a:rPr lang="ru-RU" sz="1350" dirty="0"/>
              <a:t>Сельские школы</a:t>
            </a:r>
          </a:p>
          <a:p>
            <a:r>
              <a:rPr lang="ru-RU" sz="1350" dirty="0"/>
              <a:t>Негосударственные школы (православные гимназии)</a:t>
            </a:r>
          </a:p>
          <a:p>
            <a:pPr marL="0" indent="0">
              <a:buNone/>
            </a:pP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18416540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ChangeArrowheads="1"/>
          </p:cNvSpPr>
          <p:nvPr/>
        </p:nvSpPr>
        <p:spPr bwMode="auto">
          <a:xfrm>
            <a:off x="5276" y="260648"/>
            <a:ext cx="9144000" cy="57606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b="1" dirty="0">
                <a:solidFill>
                  <a:srgbClr val="A32D35"/>
                </a:solidFill>
                <a:ea typeface="+mj-ea"/>
                <a:cs typeface="Aharoni" panose="02010803020104030203" pitchFamily="2" charset="-79"/>
              </a:rPr>
              <a:t>Выбор школ с низкими учебными результатами</a:t>
            </a:r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auto">
          <a:xfrm>
            <a:off x="6929438" y="4929187"/>
            <a:ext cx="571500" cy="482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ru-RU" sz="2025" dirty="0"/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1" t="18366" r="44374" b="30287"/>
          <a:stretch/>
        </p:blipFill>
        <p:spPr bwMode="auto">
          <a:xfrm>
            <a:off x="213325" y="1484784"/>
            <a:ext cx="8702074" cy="3769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4432901" y="5714402"/>
            <a:ext cx="448249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>
                <a:solidFill>
                  <a:srgbClr val="A52C36"/>
                </a:solidFill>
              </a:rPr>
              <a:t>Материалы </a:t>
            </a:r>
            <a:r>
              <a:rPr lang="ru-RU" sz="1350" dirty="0" err="1">
                <a:solidFill>
                  <a:srgbClr val="A52C36"/>
                </a:solidFill>
              </a:rPr>
              <a:t>ЦОиККО</a:t>
            </a:r>
            <a:r>
              <a:rPr lang="ru-RU" sz="1350" dirty="0">
                <a:solidFill>
                  <a:srgbClr val="A52C36"/>
                </a:solidFill>
              </a:rPr>
              <a:t> Ярославской области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3678"/>
            <a:ext cx="616744" cy="61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28267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601131"/>
              </p:ext>
            </p:extLst>
          </p:nvPr>
        </p:nvGraphicFramePr>
        <p:xfrm>
          <a:off x="251520" y="1708226"/>
          <a:ext cx="8582744" cy="1195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227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87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14" marR="313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Показатель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14" marR="31314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6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14" marR="31314" marT="0" marB="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/>
                        <a:t>25 % школ</a:t>
                      </a:r>
                      <a:r>
                        <a:rPr lang="ru-RU" sz="1200" baseline="0" dirty="0" smtClean="0"/>
                        <a:t> с самыми низкими результатами (ЕГЭ, ОГЭ, ВПР) за последние 3 года</a:t>
                      </a:r>
                    </a:p>
                  </a:txBody>
                  <a:tcPr marL="31314" marR="3131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8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14" marR="31314" marT="0" marB="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baseline="0" dirty="0" smtClean="0"/>
                        <a:t>расхождение между средним баллом ЕГЭ, ОГЭ и ВПР по региону со средним баллом школы составляет более 20 баллов</a:t>
                      </a:r>
                    </a:p>
                  </a:txBody>
                  <a:tcPr marL="31314" marR="3131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8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14" marR="31314" marT="0" marB="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baseline="0" dirty="0" smtClean="0"/>
                        <a:t>менее 60 % продолжают обучение на старшей ступени образования</a:t>
                      </a:r>
                    </a:p>
                  </a:txBody>
                  <a:tcPr marL="31314" marR="3131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4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14" marR="31314" marT="0" marB="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baseline="0" dirty="0" smtClean="0"/>
                        <a:t>0,5 % учащихся, за последние три года принимавших участие в региональных и всероссийских олимпиадах и конкурсах</a:t>
                      </a:r>
                    </a:p>
                  </a:txBody>
                  <a:tcPr marL="31314" marR="31314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23528" y="166290"/>
            <a:ext cx="9144000" cy="62476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b="1" dirty="0">
                <a:solidFill>
                  <a:srgbClr val="A32D35"/>
                </a:solidFill>
                <a:ea typeface="+mj-ea"/>
                <a:cs typeface="Aharoni" panose="02010803020104030203" pitchFamily="2" charset="-79"/>
              </a:rPr>
              <a:t>Показатели и критерии отбора школ </a:t>
            </a:r>
            <a:r>
              <a:rPr lang="ru-RU" altLang="ru-RU" sz="2400" b="1" dirty="0" smtClean="0">
                <a:solidFill>
                  <a:srgbClr val="A32D35"/>
                </a:solidFill>
                <a:ea typeface="+mj-ea"/>
                <a:cs typeface="Aharoni" panose="02010803020104030203" pitchFamily="2" charset="-79"/>
              </a:rPr>
              <a:t>(ФЦПРО 2.2)</a:t>
            </a:r>
            <a:endParaRPr lang="ru-RU" altLang="ru-RU" sz="2400" b="1" dirty="0">
              <a:solidFill>
                <a:srgbClr val="A32D35"/>
              </a:solidFill>
              <a:ea typeface="+mj-ea"/>
              <a:cs typeface="Aharoni" panose="02010803020104030203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687" y="2924944"/>
            <a:ext cx="8613577" cy="11618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350" b="1" dirty="0" smtClean="0">
                <a:solidFill>
                  <a:srgbClr val="C00000"/>
                </a:solidFill>
              </a:rPr>
              <a:t>Общие проблемные области: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/>
              <a:t>Невозможность определения «идеальных» кластеров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1" dirty="0"/>
              <a:t>Размытость  понятия </a:t>
            </a:r>
            <a:r>
              <a:rPr lang="ru-RU" sz="1400" dirty="0"/>
              <a:t>«низкие» результаты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1" dirty="0"/>
              <a:t>Неоднозначность (эмпиричность) критериев </a:t>
            </a:r>
            <a:r>
              <a:rPr lang="ru-RU" sz="1400" dirty="0"/>
              <a:t>отбора</a:t>
            </a:r>
            <a:r>
              <a:rPr lang="ru-RU" sz="1400" b="1" dirty="0"/>
              <a:t> </a:t>
            </a:r>
            <a:r>
              <a:rPr lang="ru-RU" sz="1400" dirty="0"/>
              <a:t>школ с низкими результатами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1" dirty="0"/>
              <a:t>Ограничения в анализе </a:t>
            </a:r>
            <a:r>
              <a:rPr lang="ru-RU" sz="1400" dirty="0"/>
              <a:t>по предметам по выбору </a:t>
            </a:r>
            <a:r>
              <a:rPr lang="ru-RU" sz="1400" b="1" dirty="0"/>
              <a:t>из-за малого количества </a:t>
            </a:r>
            <a:r>
              <a:rPr lang="ru-RU" sz="1400" b="1" dirty="0" smtClean="0"/>
              <a:t>сдающих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3678"/>
            <a:ext cx="616744" cy="61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51520" y="870462"/>
            <a:ext cx="86959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Критерий:</a:t>
            </a:r>
          </a:p>
          <a:p>
            <a:r>
              <a:rPr lang="ru-RU" sz="1600" dirty="0" smtClean="0"/>
              <a:t>Устойчивые </a:t>
            </a:r>
            <a:r>
              <a:rPr lang="ru-RU" sz="1600" dirty="0"/>
              <a:t>низкие результаты обучения на всех ступенях образования, ведущие к </a:t>
            </a:r>
            <a:r>
              <a:rPr lang="ru-RU" sz="1600" dirty="0" err="1"/>
              <a:t>дезадаптации</a:t>
            </a:r>
            <a:r>
              <a:rPr lang="ru-RU" sz="1600" dirty="0"/>
              <a:t> учащихся и препятствующие продолжению их образовательной и профессиональной траектории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4966" y="4203228"/>
            <a:ext cx="8639298" cy="19620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350" b="1" dirty="0">
                <a:solidFill>
                  <a:srgbClr val="C00000"/>
                </a:solidFill>
              </a:rPr>
              <a:t>Частные проблемные </a:t>
            </a:r>
            <a:r>
              <a:rPr lang="ru-RU" sz="1350" b="1" dirty="0" smtClean="0">
                <a:solidFill>
                  <a:srgbClr val="C00000"/>
                </a:solidFill>
              </a:rPr>
              <a:t>вопросы:</a:t>
            </a:r>
            <a:endParaRPr lang="ru-RU" sz="135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50" b="1" dirty="0"/>
              <a:t> Сколько и какие предметы </a:t>
            </a:r>
            <a:r>
              <a:rPr lang="ru-RU" sz="1350" dirty="0"/>
              <a:t>брать для анализа результатов?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50" dirty="0"/>
              <a:t> При каком </a:t>
            </a:r>
            <a:r>
              <a:rPr lang="ru-RU" sz="1350" b="1" dirty="0"/>
              <a:t>минимальном количестве участников </a:t>
            </a:r>
            <a:r>
              <a:rPr lang="ru-RU" sz="1350" dirty="0"/>
              <a:t>экзамена следует анализировать результаты?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50" dirty="0"/>
              <a:t> ЕГЭ и ОГЭ, НИКО сдаются </a:t>
            </a:r>
            <a:r>
              <a:rPr lang="ru-RU" sz="1350" b="1" dirty="0"/>
              <a:t>в разных условиях</a:t>
            </a:r>
            <a:r>
              <a:rPr lang="ru-RU" sz="1350" dirty="0"/>
              <a:t>: можно ли считать результаты равнозначными? Куда отнести школу со стабильно низкими результатами по ЕГЭ, но «хорошими» по ОГЭ?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50" dirty="0"/>
              <a:t> Как поступить со </a:t>
            </a:r>
            <a:r>
              <a:rPr lang="ru-RU" sz="1350" dirty="0" smtClean="0"/>
              <a:t>школами, </a:t>
            </a:r>
            <a:r>
              <a:rPr lang="ru-RU" sz="1350" b="1" dirty="0" smtClean="0"/>
              <a:t>реализующими только программы ООО?</a:t>
            </a:r>
            <a:endParaRPr lang="ru-RU" sz="135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50" dirty="0"/>
              <a:t> НИКО – статистика только </a:t>
            </a:r>
            <a:r>
              <a:rPr lang="ru-RU" sz="1350" b="1" dirty="0"/>
              <a:t>за 1 год и по 1 </a:t>
            </a:r>
            <a:r>
              <a:rPr lang="ru-RU" sz="1350" b="1" dirty="0" smtClean="0"/>
              <a:t>предмету , не во всех школах, по разным предметам</a:t>
            </a:r>
            <a:r>
              <a:rPr lang="ru-RU" sz="1350" dirty="0" smtClean="0"/>
              <a:t>: </a:t>
            </a:r>
            <a:r>
              <a:rPr lang="ru-RU" sz="1350" dirty="0"/>
              <a:t>целесообразно ли брать результаты?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50" dirty="0"/>
              <a:t> Переформулировать последний показатель «</a:t>
            </a:r>
            <a:r>
              <a:rPr lang="ru-RU" sz="1350" b="1" dirty="0"/>
              <a:t>до</a:t>
            </a:r>
            <a:r>
              <a:rPr lang="ru-RU" sz="1350" dirty="0"/>
              <a:t> 0,5 %»?</a:t>
            </a:r>
          </a:p>
        </p:txBody>
      </p:sp>
    </p:spTree>
    <p:extLst>
      <p:ext uri="{BB962C8B-B14F-4D97-AF65-F5344CB8AC3E}">
        <p14:creationId xmlns:p14="http://schemas.microsoft.com/office/powerpoint/2010/main" val="393003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440989"/>
              </p:ext>
            </p:extLst>
          </p:nvPr>
        </p:nvGraphicFramePr>
        <p:xfrm>
          <a:off x="137712" y="720422"/>
          <a:ext cx="8872811" cy="3351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97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86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985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451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01943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СОШ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Кластер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Номер кластера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Относительный средний балл ЕГЭ по ЯО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Относительный средний балл по кластеру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14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+mn-lt"/>
                        </a:rPr>
                        <a:t>г.Ярославль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rgbClr val="A52C3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СОШ 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rgbClr val="A52C3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лицеи, гимназии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rgbClr val="A52C3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rgbClr val="A52C3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1,234</a:t>
                      </a:r>
                      <a:endParaRPr lang="ru-RU" sz="14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rgbClr val="A52C3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1,02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rgbClr val="A52C3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14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+mn-lt"/>
                        </a:rPr>
                        <a:t>Любимский</a:t>
                      </a: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СОШ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поселковые школы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1,100</a:t>
                      </a:r>
                      <a:endParaRPr lang="ru-RU" sz="14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1,02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14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Ярославский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СОШ 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сельские школы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0,990</a:t>
                      </a:r>
                      <a:endParaRPr lang="ru-RU" sz="14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1,02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41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+mn-lt"/>
                        </a:rPr>
                        <a:t>г.Переславль</a:t>
                      </a: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-Залесский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СОШ 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большие городские школы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1,057</a:t>
                      </a:r>
                      <a:endParaRPr lang="ru-RU" sz="14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1,02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41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+mn-lt"/>
                        </a:rPr>
                        <a:t>г.Рыбинск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СОШ 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большие городские школы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1,055</a:t>
                      </a:r>
                      <a:endParaRPr lang="ru-RU" sz="14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1,02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142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Переславский</a:t>
                      </a:r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</a:t>
                      </a:r>
                    </a:p>
                  </a:txBody>
                  <a:tcPr marL="7144" marR="7144" marT="714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СОШ 6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сельские школы</a:t>
                      </a:r>
                    </a:p>
                  </a:txBody>
                  <a:tcPr marL="7144" marR="7144" marT="714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0,986</a:t>
                      </a: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1,02</a:t>
                      </a: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2414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Большесельский район</a:t>
                      </a:r>
                    </a:p>
                  </a:txBody>
                  <a:tcPr marL="7144" marR="7144" marT="714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СОШ 7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сельские школы</a:t>
                      </a:r>
                    </a:p>
                  </a:txBody>
                  <a:tcPr marL="7144" marR="7144" marT="714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0,983</a:t>
                      </a: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1,01</a:t>
                      </a: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7712" y="48519"/>
            <a:ext cx="9144000" cy="8953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b="1" dirty="0" smtClean="0">
                <a:solidFill>
                  <a:srgbClr val="A32D35"/>
                </a:solidFill>
                <a:ea typeface="+mj-ea"/>
                <a:cs typeface="Aharoni" panose="02010803020104030203" pitchFamily="2" charset="-79"/>
              </a:rPr>
              <a:t>Процесс выбора школ</a:t>
            </a:r>
            <a:endParaRPr lang="ru-RU" altLang="ru-RU" sz="2400" b="1" dirty="0">
              <a:solidFill>
                <a:srgbClr val="A32D35"/>
              </a:solidFill>
              <a:ea typeface="+mj-ea"/>
              <a:cs typeface="Aharoni" panose="02010803020104030203" pitchFamily="2" charset="-79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8338" y="4122681"/>
            <a:ext cx="8985662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50" b="1" dirty="0" smtClean="0"/>
              <a:t>Рейтинг по ЕГЭ</a:t>
            </a:r>
            <a:endParaRPr lang="ru-RU" sz="1350" b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350" dirty="0"/>
              <a:t>Совокупный результат по 2 предметам (русский язык и математика) за 4 года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350" dirty="0">
                <a:solidFill>
                  <a:srgbClr val="0070C0"/>
                </a:solidFill>
              </a:rPr>
              <a:t>Относительный средний балл по региону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350" dirty="0">
                <a:solidFill>
                  <a:srgbClr val="FF0000"/>
                </a:solidFill>
              </a:rPr>
              <a:t>Относительный средний балл по кластеру </a:t>
            </a:r>
            <a:r>
              <a:rPr lang="ru-RU" sz="1350" dirty="0"/>
              <a:t>– позволяет сравнивает эффективность работы школ в рамках разных кластеров, социокультурные условия </a:t>
            </a:r>
            <a:r>
              <a:rPr lang="ru-RU" sz="1350" dirty="0" smtClean="0"/>
              <a:t>нивелируются </a:t>
            </a:r>
            <a:endParaRPr lang="ru-RU" sz="1350" dirty="0"/>
          </a:p>
        </p:txBody>
      </p:sp>
      <p:sp>
        <p:nvSpPr>
          <p:cNvPr id="6" name="TextBox 5"/>
          <p:cNvSpPr txBox="1"/>
          <p:nvPr/>
        </p:nvSpPr>
        <p:spPr>
          <a:xfrm>
            <a:off x="158338" y="5157192"/>
            <a:ext cx="8726760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smtClean="0"/>
              <a:t>Учет других показателей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350" dirty="0" smtClean="0"/>
              <a:t>Построение </a:t>
            </a:r>
            <a:r>
              <a:rPr lang="ru-RU" sz="1350" dirty="0">
                <a:solidFill>
                  <a:srgbClr val="0070C0"/>
                </a:solidFill>
              </a:rPr>
              <a:t>отдельных рейтингов </a:t>
            </a:r>
            <a:r>
              <a:rPr lang="ru-RU" sz="1350" dirty="0" smtClean="0"/>
              <a:t>(ЕГЭ, ОГЭ, сохранность контингента)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350" dirty="0" smtClean="0"/>
              <a:t>Построение </a:t>
            </a:r>
            <a:r>
              <a:rPr lang="ru-RU" sz="1350" dirty="0" smtClean="0">
                <a:solidFill>
                  <a:srgbClr val="FF0000"/>
                </a:solidFill>
              </a:rPr>
              <a:t>общего </a:t>
            </a:r>
            <a:r>
              <a:rPr lang="ru-RU" sz="1350" dirty="0">
                <a:solidFill>
                  <a:srgbClr val="FF0000"/>
                </a:solidFill>
              </a:rPr>
              <a:t>рейтинга </a:t>
            </a:r>
            <a:r>
              <a:rPr lang="ru-RU" sz="1350" dirty="0"/>
              <a:t>с присвоением весовых коэффициентов (присваиваются эмпирически)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350" dirty="0"/>
              <a:t>Уточнение показателей и соотнесение их с другими (ВПР, НИКО и проч</a:t>
            </a:r>
            <a:r>
              <a:rPr lang="ru-RU" sz="1350" dirty="0" smtClean="0"/>
              <a:t>.)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350" dirty="0" smtClean="0"/>
              <a:t>Уточнение социальных контекстов</a:t>
            </a:r>
            <a:endParaRPr lang="ru-RU" sz="135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3678"/>
            <a:ext cx="616744" cy="61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342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9877" y="260648"/>
            <a:ext cx="7709490" cy="576064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ru-RU" sz="2400" b="1" dirty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  <a:t>Линейка мероприятий </a:t>
            </a:r>
            <a:r>
              <a:rPr lang="ru-RU" sz="2400" b="1" dirty="0" smtClean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  <a:t>для школ</a:t>
            </a:r>
            <a:endParaRPr lang="ru-RU" sz="2400" b="1" dirty="0">
              <a:solidFill>
                <a:srgbClr val="A32D35"/>
              </a:solidFill>
              <a:latin typeface="+mn-lt"/>
              <a:cs typeface="Aharoni" panose="02010803020104030203" pitchFamily="2" charset="-79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327181765"/>
              </p:ext>
            </p:extLst>
          </p:nvPr>
        </p:nvGraphicFramePr>
        <p:xfrm>
          <a:off x="179512" y="1052736"/>
          <a:ext cx="878497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019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2723" y="332656"/>
            <a:ext cx="8007350" cy="994172"/>
          </a:xfrm>
        </p:spPr>
        <p:txBody>
          <a:bodyPr vert="horz" lIns="68580" tIns="34290" rIns="68580" bIns="34290" rtlCol="0" anchor="ctr"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  <a:t>ППК для руководителей </a:t>
            </a:r>
            <a:br>
              <a:rPr lang="ru-RU" sz="2400" b="1" dirty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2400" b="1" dirty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  <a:t>«Управление образовательным процессом </a:t>
            </a:r>
            <a:r>
              <a:rPr lang="en-US" sz="2400" b="1" dirty="0" smtClean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  <a:t/>
            </a:r>
            <a:br>
              <a:rPr lang="en-US" sz="2400" b="1" dirty="0" smtClean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2400" b="1" dirty="0" smtClean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  <a:t>по </a:t>
            </a:r>
            <a:r>
              <a:rPr lang="ru-RU" sz="2400" b="1" dirty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  <a:t>результатам ГИА»</a:t>
            </a:r>
            <a:br>
              <a:rPr lang="ru-RU" sz="2400" b="1" dirty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1500" b="1" dirty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  <a:t>(сетевое взаимодействие - </a:t>
            </a:r>
            <a:r>
              <a:rPr lang="ru-RU" sz="1500" b="1" dirty="0">
                <a:solidFill>
                  <a:srgbClr val="002060"/>
                </a:solidFill>
              </a:rPr>
              <a:t> </a:t>
            </a:r>
            <a:r>
              <a:rPr lang="ru-RU" sz="1500" b="1" dirty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  <a:t>ИРО, </a:t>
            </a:r>
            <a:r>
              <a:rPr lang="ru-RU" sz="1500" b="1" dirty="0" err="1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  <a:t>ЦОиККО</a:t>
            </a:r>
            <a:r>
              <a:rPr lang="ru-RU" sz="1500" b="1" dirty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  <a:t>, ИОЦ г. Рыбинск, ОО г. Ярославля)</a:t>
            </a:r>
          </a:p>
        </p:txBody>
      </p:sp>
      <p:sp>
        <p:nvSpPr>
          <p:cNvPr id="5" name="Объект 2"/>
          <p:cNvSpPr>
            <a:spLocks noGrp="1"/>
          </p:cNvSpPr>
          <p:nvPr>
            <p:ph sz="half" idx="1"/>
          </p:nvPr>
        </p:nvSpPr>
        <p:spPr>
          <a:xfrm>
            <a:off x="212835" y="1412776"/>
            <a:ext cx="4302016" cy="49199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300" b="1" dirty="0">
                <a:solidFill>
                  <a:srgbClr val="002060"/>
                </a:solidFill>
              </a:rPr>
              <a:t>Целевые группы ППК</a:t>
            </a:r>
            <a:r>
              <a:rPr lang="ru-RU" sz="1300" b="1" dirty="0"/>
              <a:t>: </a:t>
            </a:r>
            <a:r>
              <a:rPr lang="ru-RU" sz="1300" dirty="0"/>
              <a:t>команды руководителей школ (директор, заместитель директора, управленческий резерв, руководители методических объединений, предметных комиссий школы)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300" b="1" dirty="0">
                <a:solidFill>
                  <a:srgbClr val="002060"/>
                </a:solidFill>
              </a:rPr>
              <a:t>Содержание ППК: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300" b="1" dirty="0"/>
              <a:t>Мониторинг, оценка, учет и прогнозирование </a:t>
            </a:r>
            <a:r>
              <a:rPr lang="ru-RU" sz="1300" dirty="0"/>
              <a:t>образовательных достижений обучающихся. </a:t>
            </a:r>
            <a:r>
              <a:rPr lang="ru-RU" sz="1300" b="1" dirty="0"/>
              <a:t>Оценка системы условий</a:t>
            </a:r>
            <a:r>
              <a:rPr lang="ru-RU" sz="1300" dirty="0"/>
              <a:t> достижения образовательных результатов.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300" b="1" dirty="0"/>
              <a:t>Разработка программы </a:t>
            </a:r>
            <a:r>
              <a:rPr lang="ru-RU" sz="1300" dirty="0"/>
              <a:t>школы по совершенствованию образовательных результатов.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300" b="1" dirty="0"/>
              <a:t>Управление реализацией программы </a:t>
            </a:r>
            <a:r>
              <a:rPr lang="ru-RU" sz="1300" dirty="0"/>
              <a:t>перевода школы в эффективный режим функционирования.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300" b="1" dirty="0">
                <a:solidFill>
                  <a:srgbClr val="002060"/>
                </a:solidFill>
              </a:rPr>
              <a:t>Практические работы: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300" dirty="0"/>
              <a:t>1) </a:t>
            </a:r>
            <a:r>
              <a:rPr lang="ru-RU" sz="1300" b="1" dirty="0">
                <a:solidFill>
                  <a:srgbClr val="002060"/>
                </a:solidFill>
              </a:rPr>
              <a:t>решение учебных кейсов</a:t>
            </a:r>
            <a:r>
              <a:rPr lang="ru-RU" sz="1300" dirty="0">
                <a:solidFill>
                  <a:srgbClr val="002060"/>
                </a:solidFill>
              </a:rPr>
              <a:t>, </a:t>
            </a:r>
            <a:r>
              <a:rPr lang="ru-RU" sz="1300" dirty="0"/>
              <a:t>простроенных на реальных документах школ и статистических данных ГИА с учетом кластерного подхода;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300" dirty="0"/>
              <a:t>2</a:t>
            </a:r>
            <a:r>
              <a:rPr lang="ru-RU" sz="1300" dirty="0">
                <a:solidFill>
                  <a:srgbClr val="002060"/>
                </a:solidFill>
              </a:rPr>
              <a:t>) </a:t>
            </a:r>
            <a:r>
              <a:rPr lang="ru-RU" sz="1300" b="1" dirty="0">
                <a:solidFill>
                  <a:srgbClr val="002060"/>
                </a:solidFill>
              </a:rPr>
              <a:t>анализ данных и проектирование</a:t>
            </a:r>
            <a:r>
              <a:rPr lang="ru-RU" sz="1300" dirty="0">
                <a:solidFill>
                  <a:srgbClr val="002060"/>
                </a:solidFill>
              </a:rPr>
              <a:t> </a:t>
            </a:r>
            <a:r>
              <a:rPr lang="ru-RU" sz="1300" dirty="0"/>
              <a:t>нормативных, программных, организационных, распорядительных, методических материалов для собственной школы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300" dirty="0"/>
              <a:t>3) </a:t>
            </a:r>
            <a:r>
              <a:rPr lang="ru-RU" sz="1300" b="1" dirty="0">
                <a:solidFill>
                  <a:srgbClr val="002060"/>
                </a:solidFill>
              </a:rPr>
              <a:t>стажировка</a:t>
            </a:r>
            <a:r>
              <a:rPr lang="ru-RU" sz="1300" dirty="0"/>
              <a:t> на базе ОО, показывающих лучшие образовательные результаты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637033" y="1413481"/>
            <a:ext cx="4254719" cy="4895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300" b="1" dirty="0">
                <a:solidFill>
                  <a:srgbClr val="002060"/>
                </a:solidFill>
              </a:rPr>
              <a:t>Результат реализации программы ППК для руководителей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300" dirty="0"/>
              <a:t>Совершенствование профессиональной компетенции руководителей в области руководства развитием образовательной организации и управления ресурсами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300" b="1" dirty="0">
                <a:solidFill>
                  <a:srgbClr val="002060"/>
                </a:solidFill>
              </a:rPr>
              <a:t>Слушатели научаться: </a:t>
            </a:r>
            <a:endParaRPr lang="ru-RU" sz="13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300" dirty="0"/>
              <a:t>выстраивать работу педагогического коллектива по </a:t>
            </a:r>
            <a:r>
              <a:rPr lang="ru-RU" sz="1300" b="1" dirty="0"/>
              <a:t>мониторингу, анализу, учету </a:t>
            </a:r>
            <a:r>
              <a:rPr lang="ru-RU" sz="1300" dirty="0"/>
              <a:t>и прогнозированию конкретных образовательных результатов на основе специфики образовательной организации, ее контекста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300" b="1" dirty="0"/>
              <a:t>проектировать и обеспечивать систему условий </a:t>
            </a:r>
            <a:r>
              <a:rPr lang="ru-RU" sz="1300" dirty="0"/>
              <a:t>(нормативных, организационных, кадровых и др.) для совершенствования образовательных результатов с учетом имеющихся ресурсов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300" b="1" dirty="0"/>
              <a:t>разрабатывать программу </a:t>
            </a:r>
            <a:r>
              <a:rPr lang="ru-RU" sz="1300" dirty="0"/>
              <a:t>работы школы по совершенствованию образовательных результатов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300" b="1" dirty="0"/>
              <a:t>использовать приёмы и технологии </a:t>
            </a:r>
            <a:r>
              <a:rPr lang="ru-RU" sz="1300" dirty="0"/>
              <a:t>реализации, корректировки программы и контроля ее выполнения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300" b="1" dirty="0" err="1">
                <a:solidFill>
                  <a:srgbClr val="002060"/>
                </a:solidFill>
              </a:rPr>
              <a:t>Посткурсовое</a:t>
            </a:r>
            <a:r>
              <a:rPr lang="ru-RU" sz="1300" b="1" dirty="0">
                <a:solidFill>
                  <a:srgbClr val="002060"/>
                </a:solidFill>
              </a:rPr>
              <a:t> сопровождение управленческих команд </a:t>
            </a:r>
            <a:r>
              <a:rPr lang="ru-RU" sz="1300" dirty="0"/>
              <a:t>в форме индивидуального консультирования руководителей, </a:t>
            </a:r>
            <a:r>
              <a:rPr lang="ru-RU" sz="1300" dirty="0" err="1"/>
              <a:t>вебинаров</a:t>
            </a:r>
            <a:r>
              <a:rPr lang="ru-RU" sz="1300" dirty="0"/>
              <a:t>, семинаров (по запросу ОО)</a:t>
            </a:r>
          </a:p>
        </p:txBody>
      </p:sp>
    </p:spTree>
    <p:extLst>
      <p:ext uri="{BB962C8B-B14F-4D97-AF65-F5344CB8AC3E}">
        <p14:creationId xmlns:p14="http://schemas.microsoft.com/office/powerpoint/2010/main" val="271987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84166">
            <a:off x="7396930" y="4672"/>
            <a:ext cx="1268592" cy="1895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7120">
            <a:off x="772543" y="340414"/>
            <a:ext cx="1188244" cy="1622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09364"/>
            <a:ext cx="8007350" cy="994172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ru-RU" sz="2400" b="1" dirty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  <a:t>ППК для учителей</a:t>
            </a:r>
            <a:br>
              <a:rPr lang="ru-RU" sz="2400" b="1" dirty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2400" b="1" dirty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  <a:t>«Подготовка обучающихся к ГИА»</a:t>
            </a:r>
            <a:br>
              <a:rPr lang="ru-RU" sz="2400" b="1" dirty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1500" b="1" dirty="0">
                <a:solidFill>
                  <a:srgbClr val="A32D35"/>
                </a:solidFill>
                <a:latin typeface="+mn-lt"/>
                <a:cs typeface="Aharoni" panose="02010803020104030203" pitchFamily="2" charset="-79"/>
              </a:rPr>
              <a:t>с привлечением председателей региональных предметных комиссий</a:t>
            </a:r>
          </a:p>
        </p:txBody>
      </p:sp>
      <p:sp>
        <p:nvSpPr>
          <p:cNvPr id="7" name="Объект 1"/>
          <p:cNvSpPr>
            <a:spLocks noGrp="1"/>
          </p:cNvSpPr>
          <p:nvPr>
            <p:ph sz="half" idx="1"/>
          </p:nvPr>
        </p:nvSpPr>
        <p:spPr>
          <a:xfrm>
            <a:off x="204952" y="1381505"/>
            <a:ext cx="4256690" cy="4999823"/>
          </a:xfrm>
          <a:gradFill flip="none" rotWithShape="1">
            <a:gsLst>
              <a:gs pos="0">
                <a:srgbClr val="873940">
                  <a:tint val="66000"/>
                  <a:satMod val="160000"/>
                </a:srgbClr>
              </a:gs>
              <a:gs pos="50000">
                <a:srgbClr val="873940">
                  <a:tint val="44500"/>
                  <a:satMod val="160000"/>
                </a:srgbClr>
              </a:gs>
              <a:gs pos="100000">
                <a:srgbClr val="87394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1500" b="1" dirty="0">
                <a:solidFill>
                  <a:srgbClr val="002060"/>
                </a:solidFill>
              </a:rPr>
              <a:t>Цель программы </a:t>
            </a:r>
            <a:r>
              <a:rPr lang="ru-RU" sz="1500" dirty="0"/>
              <a:t>– развитие профессиональных компетенций учителей в области содержательного, методического и организационного аспектов подготовки учащихся к государственной итоговой аттестации (далее ГИА) по предмету с использованием ресурсов урочной и внеурочной деятельности.</a:t>
            </a:r>
            <a:endParaRPr lang="ru-RU" sz="1500" b="1" dirty="0">
              <a:solidFill>
                <a:srgbClr val="00206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1500" b="1" dirty="0">
                <a:solidFill>
                  <a:srgbClr val="002060"/>
                </a:solidFill>
              </a:rPr>
              <a:t>Программа предлагает индивидуальные образовательные маршруты  слушателей: </a:t>
            </a:r>
            <a:r>
              <a:rPr lang="ru-RU" sz="1500" b="1" dirty="0"/>
              <a:t>«Математика», «Биология», «Физика», «Химия»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500" b="1" dirty="0">
                <a:solidFill>
                  <a:srgbClr val="002060"/>
                </a:solidFill>
              </a:rPr>
              <a:t>Содержание ППК:</a:t>
            </a:r>
          </a:p>
          <a:p>
            <a:pPr marL="0" lvl="1" indent="203597">
              <a:lnSpc>
                <a:spcPct val="110000"/>
              </a:lnSpc>
            </a:pPr>
            <a:r>
              <a:rPr lang="ru-RU" sz="1500" b="1" dirty="0"/>
              <a:t>содержание преподаваемого предмета </a:t>
            </a:r>
            <a:r>
              <a:rPr lang="ru-RU" sz="1500" dirty="0"/>
              <a:t>в пределах требований ФГОС, с учётом ПООП и требований ГИА, </a:t>
            </a:r>
          </a:p>
          <a:p>
            <a:pPr marL="0" lvl="1" indent="203597">
              <a:lnSpc>
                <a:spcPct val="110000"/>
              </a:lnSpc>
            </a:pPr>
            <a:r>
              <a:rPr lang="ru-RU" sz="1500" b="1" dirty="0"/>
              <a:t>содержание нормативных документов </a:t>
            </a:r>
            <a:r>
              <a:rPr lang="ru-RU" sz="1500" dirty="0"/>
              <a:t>по оцениванию результатов учебной деятельности учащихся;</a:t>
            </a:r>
          </a:p>
          <a:p>
            <a:pPr marL="0" lvl="1" indent="203597">
              <a:lnSpc>
                <a:spcPct val="110000"/>
              </a:lnSpc>
            </a:pPr>
            <a:r>
              <a:rPr lang="ru-RU" sz="1500" b="1" dirty="0"/>
              <a:t>способы оценки </a:t>
            </a:r>
            <a:r>
              <a:rPr lang="ru-RU" sz="1500" dirty="0"/>
              <a:t>результатов в соответствии с критериями оценки ГИА;</a:t>
            </a:r>
          </a:p>
          <a:p>
            <a:pPr marL="0" lvl="1" indent="203597">
              <a:lnSpc>
                <a:spcPct val="110000"/>
              </a:lnSpc>
            </a:pPr>
            <a:r>
              <a:rPr lang="ru-RU" sz="1500" b="1" dirty="0"/>
              <a:t>содержание и методика преподавания отдельных тем</a:t>
            </a:r>
            <a:r>
              <a:rPr lang="ru-RU" sz="1500" dirty="0"/>
              <a:t>, вызывающих трудности у учащихся</a:t>
            </a:r>
          </a:p>
          <a:p>
            <a:pPr marL="0" indent="0">
              <a:lnSpc>
                <a:spcPct val="120000"/>
              </a:lnSpc>
              <a:buNone/>
            </a:pPr>
            <a:endParaRPr lang="ru-RU" sz="1275" b="1" dirty="0">
              <a:solidFill>
                <a:srgbClr val="002060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1" y="1372323"/>
            <a:ext cx="4502150" cy="5009929"/>
          </a:xfrm>
          <a:prstGeom prst="rect">
            <a:avLst/>
          </a:prstGeom>
          <a:gradFill flip="none" rotWithShape="1">
            <a:gsLst>
              <a:gs pos="0">
                <a:srgbClr val="873940">
                  <a:tint val="66000"/>
                  <a:satMod val="160000"/>
                </a:srgbClr>
              </a:gs>
              <a:gs pos="50000">
                <a:srgbClr val="873940">
                  <a:tint val="44500"/>
                  <a:satMod val="160000"/>
                </a:srgbClr>
              </a:gs>
              <a:gs pos="100000">
                <a:srgbClr val="87394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175" b="1" dirty="0">
                <a:solidFill>
                  <a:srgbClr val="002060"/>
                </a:solidFill>
              </a:rPr>
              <a:t>Слушатели научатся:</a:t>
            </a:r>
          </a:p>
          <a:p>
            <a:pPr marL="0" lvl="1" indent="203597">
              <a:lnSpc>
                <a:spcPct val="110000"/>
              </a:lnSpc>
              <a:spcBef>
                <a:spcPts val="450"/>
              </a:spcBef>
            </a:pPr>
            <a:r>
              <a:rPr lang="ru-RU" sz="2175" b="1" dirty="0"/>
              <a:t>диагностировать затруднения </a:t>
            </a:r>
            <a:r>
              <a:rPr lang="ru-RU" sz="2175" dirty="0"/>
              <a:t>учащихся при подготовке к итоговой аттестации;</a:t>
            </a:r>
          </a:p>
          <a:p>
            <a:pPr marL="0" lvl="1" indent="203597">
              <a:lnSpc>
                <a:spcPct val="110000"/>
              </a:lnSpc>
              <a:spcBef>
                <a:spcPts val="450"/>
              </a:spcBef>
            </a:pPr>
            <a:r>
              <a:rPr lang="ru-RU" sz="2175" b="1" dirty="0"/>
              <a:t>планировать и осуществлять подготовку </a:t>
            </a:r>
            <a:r>
              <a:rPr lang="ru-RU" sz="2175" dirty="0"/>
              <a:t>учащихся к итоговой аттестации;</a:t>
            </a:r>
          </a:p>
          <a:p>
            <a:pPr marL="0" lvl="1" indent="203597">
              <a:lnSpc>
                <a:spcPct val="110000"/>
              </a:lnSpc>
              <a:spcBef>
                <a:spcPts val="450"/>
              </a:spcBef>
            </a:pPr>
            <a:r>
              <a:rPr lang="ru-RU" sz="2175" b="1" dirty="0"/>
              <a:t>создавать и отбирать контрольно-измерительные материалы </a:t>
            </a:r>
            <a:r>
              <a:rPr lang="ru-RU" sz="2175" dirty="0"/>
              <a:t>в соответствии с спецификацией ГИА;</a:t>
            </a:r>
          </a:p>
          <a:p>
            <a:pPr marL="0" lvl="1" indent="203597">
              <a:lnSpc>
                <a:spcPct val="110000"/>
              </a:lnSpc>
              <a:spcBef>
                <a:spcPts val="450"/>
              </a:spcBef>
            </a:pPr>
            <a:r>
              <a:rPr lang="ru-RU" sz="2175" b="1" dirty="0"/>
              <a:t>учитывать в рабочей программе требования ФГОС </a:t>
            </a:r>
            <a:r>
              <a:rPr lang="ru-RU" sz="2175" dirty="0"/>
              <a:t>к результатам учебной деятельности учащихся;</a:t>
            </a:r>
          </a:p>
          <a:p>
            <a:pPr marL="0" lvl="1" indent="203597">
              <a:lnSpc>
                <a:spcPct val="110000"/>
              </a:lnSpc>
              <a:spcBef>
                <a:spcPts val="450"/>
              </a:spcBef>
            </a:pPr>
            <a:r>
              <a:rPr lang="ru-RU" sz="2175" b="1" dirty="0"/>
              <a:t>планировать и организовывать самостоятельную деятельность </a:t>
            </a:r>
            <a:r>
              <a:rPr lang="ru-RU" sz="2175" dirty="0"/>
              <a:t>учащихся по подготовке к ГИА;</a:t>
            </a:r>
          </a:p>
          <a:p>
            <a:pPr marL="0" indent="0">
              <a:spcBef>
                <a:spcPts val="450"/>
              </a:spcBef>
              <a:buNone/>
            </a:pPr>
            <a:endParaRPr lang="ru-RU" sz="2175" dirty="0"/>
          </a:p>
          <a:p>
            <a:pPr marL="0" indent="0">
              <a:spcBef>
                <a:spcPts val="450"/>
              </a:spcBef>
              <a:buNone/>
            </a:pPr>
            <a:r>
              <a:rPr lang="ru-RU" sz="2175" b="1" dirty="0">
                <a:solidFill>
                  <a:srgbClr val="002060"/>
                </a:solidFill>
              </a:rPr>
              <a:t>Образовательные продукты: </a:t>
            </a:r>
            <a:endParaRPr lang="ru-RU" sz="2175" dirty="0">
              <a:solidFill>
                <a:srgbClr val="002060"/>
              </a:solidFill>
            </a:endParaRPr>
          </a:p>
          <a:p>
            <a:pPr marL="0" lvl="1" indent="203597">
              <a:lnSpc>
                <a:spcPct val="110000"/>
              </a:lnSpc>
              <a:spcBef>
                <a:spcPts val="450"/>
              </a:spcBef>
            </a:pPr>
            <a:r>
              <a:rPr lang="ru-RU" sz="2175" b="1" dirty="0"/>
              <a:t>КИМ </a:t>
            </a:r>
            <a:r>
              <a:rPr lang="ru-RU" sz="2175" dirty="0"/>
              <a:t>по одной из тем программы, ориентированный на проверку знаний и умений, необходимых при подготовке к ЕГЭ или ОГЭ</a:t>
            </a:r>
          </a:p>
          <a:p>
            <a:pPr marL="0" lvl="1" indent="203597">
              <a:lnSpc>
                <a:spcPct val="110000"/>
              </a:lnSpc>
              <a:spcBef>
                <a:spcPts val="450"/>
              </a:spcBef>
            </a:pPr>
            <a:r>
              <a:rPr lang="ru-RU" sz="2175" b="1" dirty="0"/>
              <a:t>Тематический план внеурочной деятельности</a:t>
            </a:r>
            <a:r>
              <a:rPr lang="ru-RU" sz="2175" dirty="0"/>
              <a:t> по подготовке к ГИА</a:t>
            </a:r>
          </a:p>
          <a:p>
            <a:pPr marL="0" lvl="1" indent="203597">
              <a:lnSpc>
                <a:spcPct val="110000"/>
              </a:lnSpc>
              <a:spcBef>
                <a:spcPts val="450"/>
              </a:spcBef>
            </a:pPr>
            <a:r>
              <a:rPr lang="ru-RU" sz="2175" b="1" dirty="0"/>
              <a:t>Скорректированная программа учебного предмета </a:t>
            </a:r>
            <a:r>
              <a:rPr lang="ru-RU" sz="2175" dirty="0"/>
              <a:t>с учетом подготовки к ГИА</a:t>
            </a:r>
          </a:p>
          <a:p>
            <a:endParaRPr lang="ru-RU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16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6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1061</Words>
  <Application>Microsoft Office PowerPoint</Application>
  <PresentationFormat>Экран (4:3)</PresentationFormat>
  <Paragraphs>171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2_Тема Office</vt:lpstr>
      <vt:lpstr>Тема6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Линейка мероприятий для школ</vt:lpstr>
      <vt:lpstr>ППК для руководителей  «Управление образовательным процессом  по результатам ГИА» (сетевое взаимодействие -  ИРО, ЦОиККО, ИОЦ г. Рыбинск, ОО г. Ярославля)</vt:lpstr>
      <vt:lpstr>ППК для учителей «Подготовка обучающихся к ГИА» с привлечением председателей региональных предметных комиссий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дошкольного образования</dc:title>
  <dc:creator>Елена Вадимовна Коточигова</dc:creator>
  <cp:lastModifiedBy>Артем</cp:lastModifiedBy>
  <cp:revision>51</cp:revision>
  <dcterms:created xsi:type="dcterms:W3CDTF">2017-04-06T14:59:04Z</dcterms:created>
  <dcterms:modified xsi:type="dcterms:W3CDTF">2017-06-25T17:23:13Z</dcterms:modified>
</cp:coreProperties>
</file>