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0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829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24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001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70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84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079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88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15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382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BB62-0DC3-41A5-85B5-1915F6268759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EA5A-BFB7-450A-B953-86B91166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496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FBB62-0DC3-41A5-85B5-1915F6268759}" type="datetimeFigureOut">
              <a:rPr lang="ru-RU" smtClean="0"/>
              <a:t>27.11.2017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6EA5A-BFB7-450A-B953-86B91166B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23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ales@mix-yar.ru" TargetMode="External"/><Relationship Id="rId2" Type="http://schemas.openxmlformats.org/officeDocument/2006/relationships/hyperlink" Target="http://www.mix-yar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Развивающие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игры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Воскобовича</a:t>
            </a:r>
            <a:endParaRPr lang="ru-RU" b="1" dirty="0">
              <a:ln w="22225">
                <a:solidFill>
                  <a:srgbClr val="FFFF00"/>
                </a:solidFill>
                <a:prstDash val="solid"/>
              </a:ln>
              <a:solidFill>
                <a:srgbClr val="002060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Подзаголовок 3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Муниципальное общеобразовательное учреждение «Основная школа № 3»</a:t>
            </a:r>
            <a:b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г. Переславль-Залесский</a:t>
            </a:r>
            <a:b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Ярославской области</a:t>
            </a:r>
            <a:endParaRPr lang="ru-RU" dirty="0">
              <a:solidFill>
                <a:srgbClr val="00206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40490" y="799197"/>
            <a:ext cx="3985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Директор школы Рюмина Ж.Ю.</a:t>
            </a:r>
            <a:b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28.11.2017</a:t>
            </a:r>
            <a:endParaRPr lang="ru-RU" dirty="0">
              <a:solidFill>
                <a:srgbClr val="00206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9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0" descr="24_2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345" y="515251"/>
            <a:ext cx="2144614" cy="32169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14959" y="515251"/>
            <a:ext cx="527841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27063" algn="just"/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Вячеслав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Вадимович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Воскобович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физик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по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образованию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–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один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из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первых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российских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изобретателей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развивающих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игр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для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детей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Занимаясь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с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собственными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малышами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и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изучив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опыт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других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отечественных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педагогов-новаторов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(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Зайцева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Никитиных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),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он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создал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свою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методику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, в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которую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вошли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увлекательные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развивающие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игры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игровые</a:t>
            </a:r>
            <a:r>
              <a:rPr lang="en-US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комплексы</a:t>
            </a:r>
            <a:r>
              <a:rPr lang="en-US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ru-RU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indent="627063" algn="just"/>
            <a:r>
              <a:rPr lang="ru-RU" sz="20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Живет </a:t>
            </a:r>
            <a:r>
              <a:rPr lang="ru-RU" sz="2000" b="1" dirty="0">
                <a:solidFill>
                  <a:srgbClr val="002060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в Санкт-Петербурге. </a:t>
            </a:r>
            <a:r>
              <a:rPr lang="ru-RU" sz="20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</a:br>
            <a:r>
              <a:rPr lang="ru-RU" sz="20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Им </a:t>
            </a:r>
            <a:r>
              <a:rPr lang="ru-RU" sz="2000" b="1" dirty="0">
                <a:solidFill>
                  <a:srgbClr val="002060"/>
                </a:solidFill>
                <a:latin typeface="Comic Sans MS" panose="030F0702030302020204" pitchFamily="66" charset="0"/>
                <a:ea typeface="Times New Roman"/>
                <a:cs typeface="Times New Roman"/>
              </a:rPr>
              <a:t>разработано более 50 развивающих игр и пособий</a:t>
            </a:r>
            <a:r>
              <a:rPr lang="ru-RU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. </a:t>
            </a:r>
            <a:endParaRPr lang="en-US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790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8299" y="542735"/>
            <a:ext cx="7124132" cy="4351338"/>
          </a:xfrm>
        </p:spPr>
        <p:txBody>
          <a:bodyPr>
            <a:normAutofit fontScale="92500" lnSpcReduction="10000"/>
          </a:bodyPr>
          <a:lstStyle/>
          <a:p>
            <a:pPr marL="0" indent="355600" algn="just">
              <a:lnSpc>
                <a:spcPct val="100000"/>
              </a:lnSpc>
              <a:spcAft>
                <a:spcPts val="1413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32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Развивающие</a:t>
            </a:r>
            <a:r>
              <a:rPr lang="en-US" sz="3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игры</a:t>
            </a:r>
            <a:r>
              <a:rPr lang="en-US" sz="3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Воскобовича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–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это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особенная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самобытная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творческая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и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очень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добрая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методика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endParaRPr lang="ru-RU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355600" algn="just">
              <a:lnSpc>
                <a:spcPct val="100000"/>
              </a:lnSpc>
              <a:spcAft>
                <a:spcPts val="1413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В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основу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игр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заложены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три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основных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принцип</a:t>
            </a:r>
            <a:r>
              <a:rPr lang="ru-RU" b="1" dirty="0">
                <a:solidFill>
                  <a:srgbClr val="002060"/>
                </a:solidFill>
                <a:latin typeface="Comic Sans MS" panose="030F0702030302020204" pitchFamily="66" charset="0"/>
              </a:rPr>
              <a:t>а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–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интерес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познание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творчество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endParaRPr lang="ru-RU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355600" algn="just">
              <a:lnSpc>
                <a:spcPct val="100000"/>
              </a:lnSpc>
              <a:spcAft>
                <a:spcPts val="1413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Это</a:t>
            </a:r>
            <a:r>
              <a:rPr lang="en-US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не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просто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игры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–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это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сказки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интриги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приключения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забавные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персонажи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которые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побуждают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ребенка</a:t>
            </a:r>
            <a:r>
              <a:rPr lang="en-US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к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мышлению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и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творчеству</a:t>
            </a:r>
            <a:r>
              <a:rPr lang="en-US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92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9241" y="842985"/>
            <a:ext cx="7110484" cy="424762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	</a:t>
            </a:r>
            <a:r>
              <a:rPr lang="en-US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Дети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которые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развиваются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по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методике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Воскобовича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отлично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подготовлены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к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школе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Они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умеют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ориентироваться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на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плоскости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читать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считать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логически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мыслить</a:t>
            </a:r>
            <a:r>
              <a:rPr lang="en-US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endParaRPr lang="ru-RU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75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6537" y="638270"/>
            <a:ext cx="6892119" cy="46434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Среди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самых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популярных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игр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Воскобовича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можно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выделить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«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Игровой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квадрат»и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«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Геоконт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».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Существуют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также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«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Цветные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часы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», «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Чудо-головоломки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», «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Домино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», «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Математические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корзинки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», «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Конструктор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букв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», «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Ларчик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» и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множество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других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игр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которые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делают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процесс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развития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детей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увлекательным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и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очень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интересным</a:t>
            </a:r>
            <a:r>
              <a:rPr lang="en-US" b="1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110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0476" y="573087"/>
            <a:ext cx="6891266" cy="852488"/>
          </a:xfrm>
        </p:spPr>
        <p:txBody>
          <a:bodyPr/>
          <a:lstStyle/>
          <a:p>
            <a:pPr algn="r"/>
            <a:r>
              <a:rPr lang="ru-RU" b="1" dirty="0">
                <a:solidFill>
                  <a:srgbClr val="002060"/>
                </a:solidFill>
                <a:latin typeface="Comic Sans MS" panose="030F0702030302020204" pitchFamily="66" charset="0"/>
              </a:rPr>
              <a:t>Центр развития </a:t>
            </a:r>
            <a:r>
              <a:rPr lang="ru-R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«</a:t>
            </a:r>
            <a:r>
              <a:rPr lang="ru-RU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Микс</a:t>
            </a:r>
            <a:r>
              <a:rPr lang="ru-RU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»</a:t>
            </a:r>
            <a:endParaRPr lang="ru-RU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0476" y="1177925"/>
            <a:ext cx="7893524" cy="54324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sz="3800" dirty="0" smtClean="0">
              <a:solidFill>
                <a:srgbClr val="002060"/>
              </a:solidFill>
              <a:latin typeface="Comic Sans MS" panose="030F0702030302020204" pitchFamily="66" charset="0"/>
              <a:cs typeface="Arial" panose="020B0604020202020204" pitchFamily="34" charset="0"/>
              <a:hlinkClick r:id="rId2"/>
            </a:endParaRPr>
          </a:p>
          <a:p>
            <a:pPr marL="0" indent="0">
              <a:buNone/>
            </a:pPr>
            <a:r>
              <a:rPr lang="en-US" sz="6000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  <a:hlinkClick r:id="rId2"/>
              </a:rPr>
              <a:t>http</a:t>
            </a:r>
            <a:r>
              <a:rPr lang="en-US" sz="6000" dirty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  <a:hlinkClick r:id="rId2"/>
              </a:rPr>
              <a:t>://www.mix-yar.ru</a:t>
            </a:r>
            <a:r>
              <a:rPr lang="en-US" sz="6000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  <a:hlinkClick r:id="rId2"/>
              </a:rPr>
              <a:t>/</a:t>
            </a:r>
            <a:r>
              <a:rPr lang="ru-RU" sz="6000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altLang="ru-RU" sz="45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г</a:t>
            </a:r>
            <a:r>
              <a:rPr lang="ru-RU" altLang="ru-RU" sz="4500" dirty="0">
                <a:solidFill>
                  <a:srgbClr val="002060"/>
                </a:solidFill>
                <a:latin typeface="Comic Sans MS" panose="030F0702030302020204" pitchFamily="66" charset="0"/>
              </a:rPr>
              <a:t>. Ярославль, улица Чайковского, </a:t>
            </a:r>
            <a:r>
              <a:rPr lang="ru-RU" altLang="ru-RU" sz="45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25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altLang="ru-RU" sz="45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altLang="ru-RU" sz="4500" dirty="0">
                <a:solidFill>
                  <a:srgbClr val="002060"/>
                </a:solidFill>
                <a:latin typeface="Comic Sans MS" panose="030F0702030302020204" pitchFamily="66" charset="0"/>
              </a:rPr>
              <a:t>Электронная почта: </a:t>
            </a:r>
            <a:r>
              <a:rPr lang="ru-RU" altLang="ru-RU" sz="4500" b="1" dirty="0" smtClean="0">
                <a:solidFill>
                  <a:srgbClr val="002060"/>
                </a:solidFill>
                <a:latin typeface="Comic Sans MS" panose="030F0702030302020204" pitchFamily="66" charset="0"/>
                <a:hlinkClick r:id="rId3"/>
              </a:rPr>
              <a:t>sales@mix-yar.ru</a:t>
            </a:r>
            <a:r>
              <a:rPr lang="ru-RU" altLang="ru-RU" sz="45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altLang="ru-RU" sz="45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Звонки </a:t>
            </a:r>
            <a:r>
              <a:rPr lang="ru-RU" altLang="ru-RU" sz="4500" dirty="0">
                <a:solidFill>
                  <a:srgbClr val="002060"/>
                </a:solidFill>
                <a:latin typeface="Comic Sans MS" panose="030F0702030302020204" pitchFamily="66" charset="0"/>
              </a:rPr>
              <a:t>принимаются по телефонам: </a:t>
            </a:r>
            <a:r>
              <a:rPr lang="ru-RU" altLang="ru-RU" sz="4500" b="1" dirty="0">
                <a:solidFill>
                  <a:srgbClr val="002060"/>
                </a:solidFill>
                <a:latin typeface="Comic Sans MS" panose="030F0702030302020204" pitchFamily="66" charset="0"/>
              </a:rPr>
              <a:t>8(4852) 333-425, </a:t>
            </a:r>
            <a:endParaRPr lang="ru-RU" altLang="ru-RU" sz="45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altLang="ru-RU" sz="45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8 </a:t>
            </a:r>
            <a:r>
              <a:rPr lang="ru-RU" altLang="ru-RU" sz="4500" b="1" dirty="0">
                <a:solidFill>
                  <a:srgbClr val="002060"/>
                </a:solidFill>
                <a:latin typeface="Comic Sans MS" panose="030F0702030302020204" pitchFamily="66" charset="0"/>
              </a:rPr>
              <a:t>915 976-18-01, </a:t>
            </a:r>
            <a:endParaRPr lang="ru-RU" altLang="ru-RU" sz="45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altLang="ru-RU" sz="45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8 </a:t>
            </a:r>
            <a:r>
              <a:rPr lang="ru-RU" altLang="ru-RU" sz="4500" b="1" dirty="0">
                <a:solidFill>
                  <a:srgbClr val="002060"/>
                </a:solidFill>
                <a:latin typeface="Comic Sans MS" panose="030F0702030302020204" pitchFamily="66" charset="0"/>
              </a:rPr>
              <a:t>910 961-84-39</a:t>
            </a:r>
            <a:r>
              <a:rPr lang="ru-RU" altLang="ru-RU" sz="4500" dirty="0">
                <a:solidFill>
                  <a:srgbClr val="002060"/>
                </a:solidFill>
                <a:latin typeface="Comic Sans MS" panose="030F0702030302020204" pitchFamily="66" charset="0"/>
              </a:rPr>
              <a:t> с 10.00 до 20.00</a:t>
            </a:r>
          </a:p>
          <a:p>
            <a:pPr marL="0" indent="0">
              <a:buNone/>
            </a:pPr>
            <a:endParaRPr lang="ru-RU" altLang="ru-RU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ru-RU" altLang="ru-RU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ru-RU" dirty="0" smtClean="0">
              <a:solidFill>
                <a:srgbClr val="00206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00206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07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29652" t="6778" b="4592"/>
          <a:stretch/>
        </p:blipFill>
        <p:spPr>
          <a:xfrm>
            <a:off x="0" y="0"/>
            <a:ext cx="96818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72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216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Times New Roman</vt:lpstr>
      <vt:lpstr>Тема Office</vt:lpstr>
      <vt:lpstr>Развивающие игры Воскобовича</vt:lpstr>
      <vt:lpstr>Презентация PowerPoint</vt:lpstr>
      <vt:lpstr>Презентация PowerPoint</vt:lpstr>
      <vt:lpstr>Презентация PowerPoint</vt:lpstr>
      <vt:lpstr>Презентация PowerPoint</vt:lpstr>
      <vt:lpstr>Центр развития «Микс»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Dmytro</dc:creator>
  <cp:lastModifiedBy>Пользователь</cp:lastModifiedBy>
  <cp:revision>5</cp:revision>
  <dcterms:created xsi:type="dcterms:W3CDTF">2015-12-18T10:12:37Z</dcterms:created>
  <dcterms:modified xsi:type="dcterms:W3CDTF">2017-11-27T20:57:51Z</dcterms:modified>
</cp:coreProperties>
</file>