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5"/>
  </p:notesMasterIdLst>
  <p:sldIdLst>
    <p:sldId id="256" r:id="rId3"/>
    <p:sldId id="263" r:id="rId4"/>
    <p:sldId id="278" r:id="rId5"/>
    <p:sldId id="286" r:id="rId6"/>
    <p:sldId id="287" r:id="rId7"/>
    <p:sldId id="288" r:id="rId8"/>
    <p:sldId id="290" r:id="rId9"/>
    <p:sldId id="289" r:id="rId10"/>
    <p:sldId id="291" r:id="rId11"/>
    <p:sldId id="272" r:id="rId12"/>
    <p:sldId id="293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89946" autoAdjust="0"/>
  </p:normalViewPr>
  <p:slideViewPr>
    <p:cSldViewPr>
      <p:cViewPr varScale="1">
        <p:scale>
          <a:sx n="105" d="100"/>
          <a:sy n="105" d="100"/>
        </p:scale>
        <p:origin x="15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6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5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43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618160" y="4097880"/>
            <a:ext cx="195048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577340" y="4097880"/>
            <a:ext cx="195048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1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028860" y="6356520"/>
            <a:ext cx="308583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64578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metenova@mail.ru" TargetMode="External"/><Relationship Id="rId5" Type="http://schemas.openxmlformats.org/officeDocument/2006/relationships/hyperlink" Target="mailto:naumova@iro.yar.ru" TargetMode="External"/><Relationship Id="rId4" Type="http://schemas.openxmlformats.org/officeDocument/2006/relationships/hyperlink" Target="file:///E:\&#1057;&#1086;&#1074;&#1077;&#1097;&#1072;&#1085;&#1080;&#1103;%20&#1056;&#1048;&#1048;\05.05\polishchuk@iro.yar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23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706903"/>
            <a:ext cx="7214046" cy="328656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0" y="5281855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26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мая </a:t>
            </a:r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2" y="394863"/>
            <a:ext cx="8460941" cy="1017914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b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образовательных организаций – соисполнителей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248531"/>
              </p:ext>
            </p:extLst>
          </p:nvPr>
        </p:nvGraphicFramePr>
        <p:xfrm>
          <a:off x="431540" y="1556792"/>
          <a:ext cx="8280918" cy="3339371"/>
        </p:xfrm>
        <a:graphic>
          <a:graphicData uri="http://schemas.openxmlformats.org/drawingml/2006/table">
            <a:tbl>
              <a:tblPr firstRow="1" firstCol="1" bandRow="1"/>
              <a:tblGrid>
                <a:gridCol w="4678486"/>
                <a:gridCol w="354228"/>
                <a:gridCol w="353392"/>
                <a:gridCol w="353392"/>
                <a:gridCol w="354228"/>
                <a:gridCol w="355064"/>
                <a:gridCol w="354228"/>
                <a:gridCol w="354228"/>
                <a:gridCol w="354228"/>
                <a:gridCol w="355064"/>
                <a:gridCol w="414380"/>
              </a:tblGrid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преподавания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управления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Психологический климат в коллективе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сотрудников в саморазвитии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Повышение успеваемости учащихся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детей в обучении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Вовлеченность родителей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2968" y="494116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Оцените, пожалуйста, как повлияло участие в реализации проекта РИП на следующие аспекты деятельности Вашей образовательной организации? Отметьте на шкале цифру от 1 до 10, где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 – изменений нет и/или они негативные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10 – произошли серьезные позитивные изменения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100" dirty="0">
              <a:effectLst/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4808" y="5542448"/>
            <a:ext cx="9090248" cy="133047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инновационной деятельности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5894" t="14651" r="17888" b="9794"/>
          <a:stretch/>
        </p:blipFill>
        <p:spPr>
          <a:xfrm>
            <a:off x="194338" y="980729"/>
            <a:ext cx="8755324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475656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Благодарим за внимание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pic>
        <p:nvPicPr>
          <p:cNvPr id="7" name="Объект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404664"/>
            <a:ext cx="1321525" cy="1304381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87197" y="2859901"/>
            <a:ext cx="6951711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Метенова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Елена Евгеньевна,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metenova@iro.yar.ru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21-22-59; e-mail </a:t>
            </a:r>
            <a:r>
              <a:rPr lang="en-US" sz="2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alferova@iro.yar.ru </a:t>
            </a:r>
            <a:endParaRPr lang="ru-RU" sz="2000" b="1" u="sng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312989"/>
              </p:ext>
            </p:extLst>
          </p:nvPr>
        </p:nvGraphicFramePr>
        <p:xfrm>
          <a:off x="570896" y="1218714"/>
          <a:ext cx="8545680" cy="4969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6313432"/>
              </a:tblGrid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обоснование актуальности проекта (программы) для региональной (муниципальной) системы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проекта(программы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реализации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продуктов, нарабатываемых в ходе реализации проекта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реализации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потребители результатов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45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1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220060" y="-107642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8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18905"/>
              </p:ext>
            </p:extLst>
          </p:nvPr>
        </p:nvGraphicFramePr>
        <p:xfrm>
          <a:off x="340688" y="1804050"/>
          <a:ext cx="8640960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Список соисполнителей инновационного проекта (программы) с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гиперссылками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страницу «Региональная инновационная площадка»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сайта организации-соисполнителя проекта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(программы)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0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52718"/>
            <a:ext cx="7416080" cy="88378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РИП-соисполнителя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73847"/>
              </p:ext>
            </p:extLst>
          </p:nvPr>
        </p:nvGraphicFramePr>
        <p:xfrm>
          <a:off x="323528" y="1464308"/>
          <a:ext cx="8640960" cy="4646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проекта (программы)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организация-заявителя инновационного проекта (программы) (гиперссылка на сайт организации-заявителя)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Техническое задание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реализации инновационного проекта (программы) в части, определяемой ТЗ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участия в реализации инновационного проекта (программы) в качестве соисполнителя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2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13266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9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906048"/>
              </p:ext>
            </p:extLst>
          </p:nvPr>
        </p:nvGraphicFramePr>
        <p:xfrm>
          <a:off x="467544" y="1628800"/>
          <a:ext cx="804662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6102404"/>
              </a:tblGrid>
              <a:tr h="38164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соглашение о совместной деятельности (сотрудничестве);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образовательной организации по обеспечению выполнения технического задания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3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300207"/>
              </p:ext>
            </p:extLst>
          </p:nvPr>
        </p:nvGraphicFramePr>
        <p:xfrm>
          <a:off x="323528" y="2060848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анонсы и результаты мероприятий по реализации инновационного проекта (программы) в части, определенной ТЗ;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фотоотчеты.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40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13975"/>
              </p:ext>
            </p:extLst>
          </p:nvPr>
        </p:nvGraphicFramePr>
        <p:xfrm>
          <a:off x="314400" y="1772816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 материалов, разработанных или апробированных в ходе реализации инновационного проекта (программы), в части определенной</a:t>
                      </a:r>
                      <a:r>
                        <a:rPr lang="ru-RU" sz="2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ТЗ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7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264880"/>
              </p:ext>
            </p:extLst>
          </p:nvPr>
        </p:nvGraphicFramePr>
        <p:xfrm>
          <a:off x="323528" y="2276872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координаторе проекта (программы) от соисполнителя (фамилия, имя, отчество, наименование должности, адрес электронной почты, номер телефона)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0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864096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958641"/>
              </p:ext>
            </p:extLst>
          </p:nvPr>
        </p:nvGraphicFramePr>
        <p:xfrm>
          <a:off x="323528" y="1471154"/>
          <a:ext cx="864096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реализации инновационного проекта (программы) в соответствии с техническим заданием по форме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25089"/>
              </p:ext>
            </p:extLst>
          </p:nvPr>
        </p:nvGraphicFramePr>
        <p:xfrm>
          <a:off x="611559" y="3212976"/>
          <a:ext cx="8064897" cy="256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060"/>
                <a:gridCol w="1503778"/>
                <a:gridCol w="2418297"/>
                <a:gridCol w="1769574"/>
                <a:gridCol w="1782188"/>
              </a:tblGrid>
              <a:tr h="1513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п.п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Срок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задачи, мероприятия в соответствии ТЗ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Результаты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Предложения по корректировке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47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8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Words>436</Words>
  <Application>Microsoft Office PowerPoint</Application>
  <PresentationFormat>Экран (4:3)</PresentationFormat>
  <Paragraphs>166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DejaVu Sans</vt:lpstr>
      <vt:lpstr>StarSymbol</vt:lpstr>
      <vt:lpstr>Times New Roman</vt:lpstr>
      <vt:lpstr>Тема Office</vt:lpstr>
      <vt:lpstr>Office Theme</vt:lpstr>
      <vt:lpstr>ОРГАНИЗАЦИЯ ДЕЯТЕЛЬНОСТИ Региональной  Инновационной  Площадки            </vt:lpstr>
      <vt:lpstr>Структура страницы сайта РИП</vt:lpstr>
      <vt:lpstr>Структура страницы сайта РИП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АНКЕТА для образовательных организаций – соисполнителей </vt:lpstr>
      <vt:lpstr>Паспорт инновационной деятельности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Юлия Сергеевна Никитина</cp:lastModifiedBy>
  <cp:revision>93</cp:revision>
  <dcterms:created xsi:type="dcterms:W3CDTF">2014-05-05T05:11:34Z</dcterms:created>
  <dcterms:modified xsi:type="dcterms:W3CDTF">2017-06-02T09:22:53Z</dcterms:modified>
</cp:coreProperties>
</file>