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66" autoAdjust="0"/>
    <p:restoredTop sz="94660"/>
  </p:normalViewPr>
  <p:slideViewPr>
    <p:cSldViewPr>
      <p:cViewPr varScale="1">
        <p:scale>
          <a:sx n="110" d="100"/>
          <a:sy n="110" d="100"/>
        </p:scale>
        <p:origin x="198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8108CF-EF03-4B37-9C38-7907E2736BBB}" type="datetimeFigureOut">
              <a:rPr lang="ru-RU" smtClean="0"/>
              <a:t>17.01.2019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A9F5EA-70A9-4C76-A7D6-0F8009D2F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901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9A7-752D-4172-86FB-22EF013F2D98}" type="datetimeFigureOut">
              <a:rPr lang="ru-RU" smtClean="0"/>
              <a:t>17.01.2019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8D7E4-979B-403A-8F61-38B164C9CC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2240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9A7-752D-4172-86FB-22EF013F2D98}" type="datetimeFigureOut">
              <a:rPr lang="ru-RU" smtClean="0"/>
              <a:t>17.01.2019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8D7E4-979B-403A-8F61-38B164C9CC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9A7-752D-4172-86FB-22EF013F2D98}" type="datetimeFigureOut">
              <a:rPr lang="ru-RU" smtClean="0"/>
              <a:t>17.01.2019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8D7E4-979B-403A-8F61-38B164C9CC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255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9A7-752D-4172-86FB-22EF013F2D98}" type="datetimeFigureOut">
              <a:rPr lang="ru-RU" smtClean="0"/>
              <a:t>17.01.2019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8D7E4-979B-403A-8F61-38B164C9CC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16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9A7-752D-4172-86FB-22EF013F2D98}" type="datetimeFigureOut">
              <a:rPr lang="ru-RU" smtClean="0"/>
              <a:t>17.01.2019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8D7E4-979B-403A-8F61-38B164C9CC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28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9A7-752D-4172-86FB-22EF013F2D98}" type="datetimeFigureOut">
              <a:rPr lang="ru-RU" smtClean="0"/>
              <a:t>17.01.2019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8D7E4-979B-403A-8F61-38B164C9CC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8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9A7-752D-4172-86FB-22EF013F2D98}" type="datetimeFigureOut">
              <a:rPr lang="ru-RU" smtClean="0"/>
              <a:t>17.01.2019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8D7E4-979B-403A-8F61-38B164C9CC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910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9A7-752D-4172-86FB-22EF013F2D98}" type="datetimeFigureOut">
              <a:rPr lang="ru-RU" smtClean="0"/>
              <a:t>17.01.2019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8D7E4-979B-403A-8F61-38B164C9CC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847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9A7-752D-4172-86FB-22EF013F2D98}" type="datetimeFigureOut">
              <a:rPr lang="ru-RU" smtClean="0"/>
              <a:t>17.01.2019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8D7E4-979B-403A-8F61-38B164C9CC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682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9A7-752D-4172-86FB-22EF013F2D98}" type="datetimeFigureOut">
              <a:rPr lang="ru-RU" smtClean="0"/>
              <a:t>17.01.2019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8D7E4-979B-403A-8F61-38B164C9CC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28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9A7-752D-4172-86FB-22EF013F2D98}" type="datetimeFigureOut">
              <a:rPr lang="ru-RU" smtClean="0"/>
              <a:t>17.01.2019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8D7E4-979B-403A-8F61-38B164C9CC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893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4E9A7-752D-4172-86FB-22EF013F2D98}" type="datetimeFigureOut">
              <a:rPr lang="ru-RU" smtClean="0"/>
              <a:t>17.01.2019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8D7E4-979B-403A-8F61-38B164C9CC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7036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Круглый стол </a:t>
            </a:r>
            <a:br>
              <a:rPr lang="ru-RU" sz="3600" b="1" dirty="0" smtClean="0"/>
            </a:br>
            <a:r>
              <a:rPr lang="ru-RU" sz="3600" b="1" dirty="0" smtClean="0"/>
              <a:t>ответственных исполнителей </a:t>
            </a:r>
            <a:r>
              <a:rPr lang="ru-RU" sz="3600" dirty="0" smtClean="0"/>
              <a:t>муниципальной программы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поддержки общеобразовательных организаций, работающих в неблагоприятных социальных условиях</a:t>
            </a:r>
            <a:br>
              <a:rPr lang="ru-RU" sz="3600" dirty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5517232"/>
            <a:ext cx="6400800" cy="841648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Декабрь 2018 г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772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5688632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Цель:</a:t>
            </a:r>
            <a:r>
              <a:rPr lang="ru-RU" dirty="0" smtClean="0"/>
              <a:t> </a:t>
            </a:r>
            <a:r>
              <a:rPr lang="ru-RU" dirty="0"/>
              <a:t>о</a:t>
            </a:r>
            <a:r>
              <a:rPr lang="ru-RU" dirty="0" smtClean="0"/>
              <a:t>пределить ключевые механизмы запуска и реализации Программы в 2019 году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Вопросы:</a:t>
            </a:r>
          </a:p>
          <a:p>
            <a:pPr marL="514350" indent="-514350">
              <a:buAutoNum type="arabicPeriod"/>
            </a:pPr>
            <a:r>
              <a:rPr lang="ru-RU" dirty="0" smtClean="0"/>
              <a:t>Планируемые результаты реализации Программы в 2019 году. </a:t>
            </a:r>
            <a:r>
              <a:rPr lang="ru-RU" i="1" dirty="0" smtClean="0">
                <a:solidFill>
                  <a:srgbClr val="FF0000"/>
                </a:solidFill>
              </a:rPr>
              <a:t>Что в итоге?</a:t>
            </a:r>
          </a:p>
          <a:p>
            <a:pPr marL="514350" indent="-514350">
              <a:buAutoNum type="arabicPeriod"/>
            </a:pPr>
            <a:r>
              <a:rPr lang="ru-RU" dirty="0" smtClean="0"/>
              <a:t>Мониторинг достижения планируемых результатов. </a:t>
            </a:r>
            <a:r>
              <a:rPr lang="ru-RU" i="1" dirty="0" smtClean="0">
                <a:solidFill>
                  <a:srgbClr val="FF0000"/>
                </a:solidFill>
              </a:rPr>
              <a:t>Как и чем будем мерять?</a:t>
            </a:r>
          </a:p>
          <a:p>
            <a:pPr marL="514350" indent="-514350">
              <a:buAutoNum type="arabicPeriod"/>
            </a:pPr>
            <a:r>
              <a:rPr lang="ru-RU" dirty="0" smtClean="0"/>
              <a:t>Дорожная карта реализации Программы в 2019 году. </a:t>
            </a:r>
            <a:r>
              <a:rPr lang="ru-RU" i="1" dirty="0" smtClean="0">
                <a:solidFill>
                  <a:srgbClr val="FF0000"/>
                </a:solidFill>
              </a:rPr>
              <a:t>Какой выбрать путь?</a:t>
            </a:r>
            <a:endParaRPr lang="ru-RU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066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 круглого стола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Результаты 2019</a:t>
            </a:r>
          </a:p>
          <a:p>
            <a:r>
              <a:rPr lang="ru-RU" dirty="0" smtClean="0"/>
              <a:t>Реестр ресурсов (направить в школы)</a:t>
            </a:r>
          </a:p>
          <a:p>
            <a:r>
              <a:rPr lang="ru-RU" dirty="0" smtClean="0"/>
              <a:t>Собеседование с директорами школ (4 ОО) 12 февраля 2019 г.</a:t>
            </a:r>
            <a:endParaRPr lang="ru-RU" dirty="0" smtClean="0"/>
          </a:p>
          <a:p>
            <a:r>
              <a:rPr lang="ru-RU" dirty="0" smtClean="0"/>
              <a:t>Организационные </a:t>
            </a:r>
            <a:r>
              <a:rPr lang="ru-RU" dirty="0" smtClean="0"/>
              <a:t>механизмы (дорожная карта)</a:t>
            </a:r>
            <a:endParaRPr lang="ru-RU" dirty="0" smtClean="0"/>
          </a:p>
          <a:p>
            <a:r>
              <a:rPr lang="ru-RU" dirty="0" smtClean="0"/>
              <a:t>Планы деятельности рабочих групп на 2019 год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29629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92</Words>
  <Application>Microsoft Office PowerPoint</Application>
  <PresentationFormat>Экран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Arial</vt:lpstr>
      <vt:lpstr>Calibri</vt:lpstr>
      <vt:lpstr>Тема Office</vt:lpstr>
      <vt:lpstr>Круглый стол  ответственных исполнителей муниципальной программы поддержки общеобразовательных организаций, работающих в неблагоприятных социальных условиях  </vt:lpstr>
      <vt:lpstr>Презентация PowerPoint</vt:lpstr>
      <vt:lpstr>Решение круглого стола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Круглый стол  ответственных исполнителей муниципальной программы поддержки общеобразовательных организаций, работающих в неблагоприятных социальных условиях</dc:title>
  <dc:creator>1</dc:creator>
  <cp:lastModifiedBy>Юлия Сергеевна Никитина</cp:lastModifiedBy>
  <cp:revision>8</cp:revision>
  <dcterms:created xsi:type="dcterms:W3CDTF">2018-12-17T12:10:28Z</dcterms:created>
  <dcterms:modified xsi:type="dcterms:W3CDTF">2019-01-17T08:37:43Z</dcterms:modified>
</cp:coreProperties>
</file>