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6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</p:spPr>
        <p:txBody>
          <a:bodyPr>
            <a:normAutofit/>
          </a:bodyPr>
          <a:lstStyle/>
          <a:p>
            <a:r>
              <a:rPr lang="ru-RU" dirty="0" smtClean="0"/>
              <a:t>ППК «Педагогические </a:t>
            </a:r>
            <a:r>
              <a:rPr lang="ru-RU" dirty="0"/>
              <a:t>стратегии улучшения качества преподавания в </a:t>
            </a:r>
            <a:r>
              <a:rPr lang="ru-RU" dirty="0" smtClean="0"/>
              <a:t>школе»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Объем 144 ч.</a:t>
            </a:r>
          </a:p>
          <a:p>
            <a:r>
              <a:rPr lang="ru-RU" dirty="0" smtClean="0"/>
              <a:t>Срок реализации </a:t>
            </a:r>
          </a:p>
          <a:p>
            <a:r>
              <a:rPr lang="ru-RU" dirty="0" smtClean="0"/>
              <a:t>12-14.02.2018-30.06.2019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414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</a:t>
            </a:r>
            <a:r>
              <a:rPr lang="en-US" dirty="0" smtClean="0"/>
              <a:t> </a:t>
            </a:r>
            <a:r>
              <a:rPr lang="ru-RU" dirty="0" smtClean="0"/>
              <a:t>и продукты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i="1" dirty="0" smtClean="0"/>
              <a:t>Образовательные результаты</a:t>
            </a:r>
          </a:p>
          <a:p>
            <a:r>
              <a:rPr lang="ru-RU" dirty="0" smtClean="0"/>
              <a:t>Педагогов (см. УПД)</a:t>
            </a:r>
          </a:p>
          <a:p>
            <a:r>
              <a:rPr lang="ru-RU" dirty="0" smtClean="0"/>
              <a:t>Учащихся: позитивная динамика каждого ученика относительно «себя предыдущего»</a:t>
            </a:r>
          </a:p>
          <a:p>
            <a:pPr marL="0" indent="0">
              <a:buNone/>
            </a:pPr>
            <a:r>
              <a:rPr lang="ru-RU" i="1" dirty="0" smtClean="0"/>
              <a:t>Учебные продукты</a:t>
            </a:r>
          </a:p>
          <a:p>
            <a:r>
              <a:rPr lang="ru-RU" dirty="0"/>
              <a:t>проект ООП на основе выбранной педагогической </a:t>
            </a:r>
            <a:r>
              <a:rPr lang="ru-RU" dirty="0" smtClean="0"/>
              <a:t>стратегии (изменения в целевом разделе)</a:t>
            </a:r>
          </a:p>
          <a:p>
            <a:r>
              <a:rPr lang="ru-RU" dirty="0" smtClean="0"/>
              <a:t>проект </a:t>
            </a:r>
            <a:r>
              <a:rPr lang="ru-RU" dirty="0"/>
              <a:t>рабочей программы по предмету на основе выбранной педагогической </a:t>
            </a:r>
            <a:r>
              <a:rPr lang="ru-RU" dirty="0" smtClean="0"/>
              <a:t>стратегии</a:t>
            </a:r>
          </a:p>
          <a:p>
            <a:r>
              <a:rPr lang="ru-RU" dirty="0" smtClean="0"/>
              <a:t>дневник </a:t>
            </a:r>
            <a:r>
              <a:rPr lang="ru-RU" dirty="0"/>
              <a:t>профессионального обучающегося сообщества с планом работы, протоколами наблюдений уроков, разработками уроков, результатами деятельности ПОС и проч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 smtClean="0"/>
              <a:t>Представление продуктов и результатов на итоговой конференции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9744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Группы (1-11</a:t>
            </a:r>
            <a:r>
              <a:rPr lang="ru-RU" dirty="0" smtClean="0"/>
              <a:t>) по маршрутам  </a:t>
            </a:r>
          </a:p>
          <a:p>
            <a:r>
              <a:rPr lang="ru-RU" dirty="0" smtClean="0"/>
              <a:t>Кураторы групп Соловьев Я.С. (1, 2, 5), Сысуева Л.Ю. (3, 4,), Исакова С.П. (Гусева Л.А.) (6,7), Тихомирова О.В. (8),  Никитина Ю.С. (9,10, 11</a:t>
            </a:r>
            <a:r>
              <a:rPr lang="ru-RU" dirty="0" smtClean="0"/>
              <a:t>): </a:t>
            </a: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err="1" smtClean="0"/>
              <a:t>орг.вопросы</a:t>
            </a:r>
            <a:r>
              <a:rPr lang="ru-RU" dirty="0" smtClean="0"/>
              <a:t> по расписанию, комплектованию (направления, согласия на обработку</a:t>
            </a:r>
            <a:r>
              <a:rPr lang="ru-RU" dirty="0" smtClean="0"/>
              <a:t>)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замеры</a:t>
            </a:r>
            <a:r>
              <a:rPr lang="ru-RU" dirty="0" smtClean="0"/>
              <a:t>: </a:t>
            </a:r>
            <a:r>
              <a:rPr lang="ru-RU" dirty="0" smtClean="0"/>
              <a:t>фокус-группы, ПК</a:t>
            </a:r>
            <a:r>
              <a:rPr lang="ru-RU" dirty="0" smtClean="0"/>
              <a:t>, контрольные работы, опрос учеников</a:t>
            </a:r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сбор </a:t>
            </a:r>
            <a:r>
              <a:rPr lang="ru-RU" dirty="0" smtClean="0"/>
              <a:t>учебных продуктов: Дневник ПОС, рабочие программы, целевой раздел ООП </a:t>
            </a:r>
            <a:endParaRPr lang="ru-RU" dirty="0" smtClean="0"/>
          </a:p>
          <a:p>
            <a:r>
              <a:rPr lang="ru-RU" dirty="0" smtClean="0"/>
              <a:t>Расписание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66192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Успехов нам всем!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3508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Директор программы</a:t>
            </a:r>
          </a:p>
          <a:p>
            <a:r>
              <a:rPr lang="ru-RU" dirty="0" smtClean="0"/>
              <a:t>Гусева Любовь Алексеевна</a:t>
            </a:r>
          </a:p>
          <a:p>
            <a:r>
              <a:rPr lang="en-US" dirty="0" smtClean="0"/>
              <a:t>230935</a:t>
            </a:r>
          </a:p>
          <a:p>
            <a:r>
              <a:rPr lang="ru-RU" dirty="0" smtClean="0"/>
              <a:t>89206504236</a:t>
            </a:r>
          </a:p>
          <a:p>
            <a:r>
              <a:rPr lang="en-US" dirty="0" smtClean="0"/>
              <a:t>lagusevamk@mail.ru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067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193</Words>
  <Application>Microsoft Office PowerPoint</Application>
  <PresentationFormat>Экран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ППК «Педагогические стратегии улучшения качества преподавания в школе»</vt:lpstr>
      <vt:lpstr>Результаты и продукты</vt:lpstr>
      <vt:lpstr>Организация </vt:lpstr>
      <vt:lpstr>Успехов нам всем!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ППК</dc:title>
  <dc:creator>Ольга Вячеславовна Тихомирова</dc:creator>
  <cp:lastModifiedBy>Ольга Вячеславовна Тихомирова</cp:lastModifiedBy>
  <cp:revision>32</cp:revision>
  <dcterms:created xsi:type="dcterms:W3CDTF">2018-01-12T08:09:05Z</dcterms:created>
  <dcterms:modified xsi:type="dcterms:W3CDTF">2018-01-16T05:29:33Z</dcterms:modified>
</cp:coreProperties>
</file>