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07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9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431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37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606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50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87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194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72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958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42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45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183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144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6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41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8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79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75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9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22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C0687-323C-4391-B16E-6C017F74FAA4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38C16-52D4-475D-8159-76CF9DB884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6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06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29394" y="1696779"/>
            <a:ext cx="8177349" cy="5263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Учебный семинар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«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Внутришкольная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система управления качеством образования (ВС УКО)»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20-21 марта 2019 г.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(16 часов)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Галеева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Наталья Львовна, </a:t>
            </a:r>
          </a:p>
          <a:p>
            <a:pPr algn="ctr">
              <a:spcAft>
                <a:spcPts val="800"/>
              </a:spcAft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профессор кафедры УОС ИСГО МПГУ, канд. биол. наук, доцент, Почетный работник среднего общего образования, член-корр. МАНПО</a:t>
            </a:r>
            <a:r>
              <a:rPr lang="ru-RU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                       «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года Москвы - 2003»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772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246" y="0"/>
            <a:ext cx="2889754" cy="2030144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9446"/>
              </p:ext>
            </p:extLst>
          </p:nvPr>
        </p:nvGraphicFramePr>
        <p:xfrm>
          <a:off x="1088570" y="1951766"/>
          <a:ext cx="8213676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1314996"/>
                <a:gridCol w="5226853"/>
                <a:gridCol w="167182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10:00-11:30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Качество школьного образования – правовое поле, педагогические требования, социальный заказ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Ауд. 204 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 ч.)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11:30-11:50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Кофе-пауза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Столовая 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 мин.)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11:50-14:05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 УКО (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внутришкольная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система управления качеством образования) - состав, структура, субъекты реализации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Ауд. 204 </a:t>
                      </a:r>
                      <a:endParaRPr lang="ru-RU" sz="1800" dirty="0" smtClean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ч.)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14:05-14:35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Обед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Столовая 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 мин.)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14:35-16:50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НМР (научно-методическая работа) как подсистема ВС УКО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Ауд. 204 </a:t>
                      </a:r>
                      <a:endParaRPr lang="ru-RU" sz="1800" dirty="0" smtClean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ч.)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65712" y="476463"/>
            <a:ext cx="327480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1" u="none" strike="noStrike" cap="none" normalizeH="0" baseline="0" dirty="0" smtClean="0">
                <a:ln>
                  <a:noFill/>
                </a:ln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марта 2019 г.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9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246" y="0"/>
            <a:ext cx="2889754" cy="2030144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65709" y="110703"/>
            <a:ext cx="327480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1" u="none" strike="noStrike" cap="none" normalizeH="0" baseline="0" dirty="0" smtClean="0">
                <a:ln>
                  <a:noFill/>
                </a:ln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 марта 2019 г.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780506"/>
              </p:ext>
            </p:extLst>
          </p:nvPr>
        </p:nvGraphicFramePr>
        <p:xfrm>
          <a:off x="831314" y="1623350"/>
          <a:ext cx="9343595" cy="4809399"/>
        </p:xfrm>
        <a:graphic>
          <a:graphicData uri="http://schemas.openxmlformats.org/drawingml/2006/table">
            <a:tbl>
              <a:tblPr firstRow="1" firstCol="1" bandRow="1"/>
              <a:tblGrid>
                <a:gridCol w="1349828"/>
                <a:gridCol w="6091956"/>
                <a:gridCol w="1901811"/>
              </a:tblGrid>
              <a:tr h="207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3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10:00-11:30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 оценивания качества образовательных результатов как характеристика роста внутренних ресурсов ученика: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1. Предметные и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результаты (проектирование контрольных работ «в формате ФГОС»)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Ауд. 204 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 ч.)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11:30-11:50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Кофе-пауза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Столовая 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 мин.)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11:50-14:05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 оценивания качества образовательных результатов как характеристика роста внутренних ресурсов ученика: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2. Развитие и оценивание роста мотивационно-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потребностной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сферы ученика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Ауд. 204 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ч.)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14:05-14:35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Обед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Столовая 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 мин.)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14:35-16:50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 оценивания качества образовательных результатов как характеристика роста внутренних ресурсов ученика: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3. Измерение динамики изменений личностных образовательных результатов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Ауд. 204 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ч.)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4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223</Words>
  <Application>Microsoft Office PowerPoint</Application>
  <PresentationFormat>Широкоэкранный</PresentationFormat>
  <Paragraphs>62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MS Mincho</vt:lpstr>
      <vt:lpstr>Arial</vt:lpstr>
      <vt:lpstr>Calibri</vt:lpstr>
      <vt:lpstr>Calibri Light</vt:lpstr>
      <vt:lpstr>Cambria</vt:lpstr>
      <vt:lpstr>Times New Roman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Сергеевна Никитина</dc:creator>
  <cp:lastModifiedBy>Юлия Сергеевна Никитина</cp:lastModifiedBy>
  <cp:revision>3</cp:revision>
  <dcterms:created xsi:type="dcterms:W3CDTF">2019-03-19T13:29:43Z</dcterms:created>
  <dcterms:modified xsi:type="dcterms:W3CDTF">2019-03-19T13:43:07Z</dcterms:modified>
</cp:coreProperties>
</file>