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7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96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86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65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80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0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77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22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01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23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64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2D08F-4FD7-4178-ACA4-C69D034DCAE5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599ED-4306-4399-AF05-36CB616226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21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392113"/>
            <a:ext cx="8972550" cy="607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07704" y="764704"/>
            <a:ext cx="2448272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16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530350"/>
            <a:ext cx="8829675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127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321</dc:creator>
  <cp:lastModifiedBy>User451</cp:lastModifiedBy>
  <cp:revision>3</cp:revision>
  <dcterms:created xsi:type="dcterms:W3CDTF">2020-05-18T08:36:17Z</dcterms:created>
  <dcterms:modified xsi:type="dcterms:W3CDTF">2020-05-18T09:45:34Z</dcterms:modified>
</cp:coreProperties>
</file>