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5" r:id="rId2"/>
    <p:sldId id="284" r:id="rId3"/>
    <p:sldId id="295" r:id="rId4"/>
    <p:sldId id="294" r:id="rId5"/>
    <p:sldId id="309" r:id="rId6"/>
    <p:sldId id="296" r:id="rId7"/>
    <p:sldId id="299" r:id="rId8"/>
    <p:sldId id="300" r:id="rId9"/>
    <p:sldId id="304" r:id="rId10"/>
    <p:sldId id="305" r:id="rId11"/>
    <p:sldId id="297" r:id="rId12"/>
    <p:sldId id="298" r:id="rId13"/>
    <p:sldId id="311" r:id="rId14"/>
    <p:sldId id="279" r:id="rId15"/>
    <p:sldId id="280" r:id="rId16"/>
    <p:sldId id="303" r:id="rId17"/>
    <p:sldId id="302" r:id="rId18"/>
    <p:sldId id="312" r:id="rId19"/>
    <p:sldId id="281" r:id="rId20"/>
    <p:sldId id="282" r:id="rId21"/>
    <p:sldId id="285" r:id="rId22"/>
    <p:sldId id="306" r:id="rId23"/>
    <p:sldId id="288" r:id="rId24"/>
    <p:sldId id="289" r:id="rId25"/>
    <p:sldId id="307" r:id="rId26"/>
    <p:sldId id="308" r:id="rId27"/>
  </p:sldIdLst>
  <p:sldSz cx="9144000" cy="6858000" type="screen4x3"/>
  <p:notesSz cx="6648450" cy="97742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3712" autoAdjust="0"/>
  </p:normalViewPr>
  <p:slideViewPr>
    <p:cSldViewPr>
      <p:cViewPr varScale="1">
        <p:scale>
          <a:sx n="105" d="100"/>
          <a:sy n="105" d="100"/>
        </p:scale>
        <p:origin x="143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57;&#1074;&#1086;&#1076;&#1085;&#1099;&#1077;%202019\&#1057;&#1074;&#1086;&#1076;&#1085;&#1072;&#1103;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lferova.INTRANET\Documents\&#1048;&#1085;&#1085;&#1086;&#1074;&#1072;&#1094;&#1080;&#1086;&#1085;&#1085;&#1072;&#1103;%20&#1076;&#1077;&#1103;&#1090;&#1077;&#1083;&#1100;&#1085;&#1086;&#1089;&#1090;&#1100;\&#1056;&#1048;&#1055;&#1099;\&#1042;&#1089;&#1077;%20&#1056;&#1048;&#1055;\&#1057;&#1074;&#1086;&#1076;&#1085;&#1072;&#1103;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85;&#1072;\Downloads\&#1050;&#1086;&#1085;&#1082;&#1091;&#1088;&#1089;%20&#1056;&#1048;&#1055;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66074565952843E-2"/>
          <c:y val="8.2372791912009788E-2"/>
          <c:w val="0.91066633313840706"/>
          <c:h val="0.6370258628670888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РИП!$C$32</c:f>
              <c:strCache>
                <c:ptCount val="1"/>
                <c:pt idx="0">
                  <c:v>Завители проектов (программ)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РИП!$A$33:$A$36</c:f>
              <c:strCache>
                <c:ptCount val="3"/>
                <c:pt idx="0">
                  <c:v>Конкурс РИП 2017 г.</c:v>
                </c:pt>
                <c:pt idx="1">
                  <c:v>Конкурс РИП 2018 г.</c:v>
                </c:pt>
                <c:pt idx="2">
                  <c:v>Конкурс РИП 2019 г.</c:v>
                </c:pt>
              </c:strCache>
            </c:strRef>
          </c:cat>
          <c:val>
            <c:numRef>
              <c:f>РИП!$C$33:$C$36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РИП!$D$32</c:f>
              <c:strCache>
                <c:ptCount val="1"/>
                <c:pt idx="0">
                  <c:v>Соисполнители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РИП!$A$33:$A$36</c:f>
              <c:strCache>
                <c:ptCount val="3"/>
                <c:pt idx="0">
                  <c:v>Конкурс РИП 2017 г.</c:v>
                </c:pt>
                <c:pt idx="1">
                  <c:v>Конкурс РИП 2018 г.</c:v>
                </c:pt>
                <c:pt idx="2">
                  <c:v>Конкурс РИП 2019 г.</c:v>
                </c:pt>
              </c:strCache>
            </c:strRef>
          </c:cat>
          <c:val>
            <c:numRef>
              <c:f>РИП!$D$33:$D$36</c:f>
              <c:numCache>
                <c:formatCode>General</c:formatCode>
                <c:ptCount val="3"/>
                <c:pt idx="0">
                  <c:v>48</c:v>
                </c:pt>
                <c:pt idx="1">
                  <c:v>24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4026192"/>
        <c:axId val="1864022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РИП!$B$32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РИП!$A$33:$A$36</c15:sqref>
                        </c15:formulaRef>
                      </c:ext>
                    </c:extLst>
                    <c:strCache>
                      <c:ptCount val="3"/>
                      <c:pt idx="0">
                        <c:v>Конкурс РИП 2017 г.</c:v>
                      </c:pt>
                      <c:pt idx="1">
                        <c:v>Конкурс РИП 2018 г.</c:v>
                      </c:pt>
                      <c:pt idx="2">
                        <c:v>Конкурс РИП 2019 г.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РИП!$B$33:$B$36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60</c:v>
                      </c:pt>
                      <c:pt idx="1">
                        <c:v>36</c:v>
                      </c:pt>
                      <c:pt idx="2">
                        <c:v>14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86402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64022384"/>
        <c:crosses val="autoZero"/>
        <c:auto val="1"/>
        <c:lblAlgn val="ctr"/>
        <c:lblOffset val="100"/>
        <c:noMultiLvlLbl val="0"/>
      </c:catAx>
      <c:valAx>
        <c:axId val="186402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6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РИП!$B$55</c:f>
              <c:strCache>
                <c:ptCount val="1"/>
                <c:pt idx="0">
                  <c:v>Всего проектов (программ)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2">
                  <a:lumMod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РИП!$A$56:$A$59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РИП!$B$56:$B$59</c:f>
              <c:numCache>
                <c:formatCode>General</c:formatCode>
                <c:ptCount val="4"/>
                <c:pt idx="0">
                  <c:v>27</c:v>
                </c:pt>
                <c:pt idx="1">
                  <c:v>12</c:v>
                </c:pt>
                <c:pt idx="2">
                  <c:v>12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РИП!$C$55</c:f>
              <c:strCache>
                <c:ptCount val="1"/>
                <c:pt idx="0">
                  <c:v>Из них в сетевой форме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РИП!$A$56:$A$59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РИП!$C$56:$C$59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4025104"/>
        <c:axId val="1864019120"/>
      </c:barChart>
      <c:catAx>
        <c:axId val="186402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64019120"/>
        <c:crosses val="autoZero"/>
        <c:auto val="1"/>
        <c:lblAlgn val="ctr"/>
        <c:lblOffset val="100"/>
        <c:noMultiLvlLbl val="0"/>
      </c:catAx>
      <c:valAx>
        <c:axId val="186401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РИП!$B$61</c:f>
              <c:strCache>
                <c:ptCount val="1"/>
                <c:pt idx="0">
                  <c:v>Проекты (программы) в сетевой форме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РИП!$A$62:$A$65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РИП!$B$62:$B$65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РИП!$C$61</c:f>
              <c:strCache>
                <c:ptCount val="1"/>
                <c:pt idx="0">
                  <c:v>Из них межмуниципальных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РИП!$A$62:$A$65</c:f>
              <c:strCache>
                <c:ptCount val="4"/>
                <c:pt idx="0">
                  <c:v>Всего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strCache>
            </c:strRef>
          </c:cat>
          <c:val>
            <c:numRef>
              <c:f>РИП!$C$62:$C$65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4019664"/>
        <c:axId val="1864025648"/>
      </c:barChart>
      <c:catAx>
        <c:axId val="186401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5648"/>
        <c:crosses val="autoZero"/>
        <c:auto val="1"/>
        <c:lblAlgn val="ctr"/>
        <c:lblOffset val="100"/>
        <c:noMultiLvlLbl val="0"/>
      </c:catAx>
      <c:valAx>
        <c:axId val="186402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1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РИП!$Q$33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РИП!$O$34:$O$42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Другое</c:v>
                </c:pt>
                <c:pt idx="8">
                  <c:v>Школа-сад</c:v>
                </c:pt>
              </c:strCache>
              <c:extLst/>
            </c:strRef>
          </c:cat>
          <c:val>
            <c:numRef>
              <c:f>РИП!$Q$34:$Q$40</c:f>
              <c:numCache>
                <c:formatCode>General</c:formatCode>
                <c:ptCount val="7"/>
                <c:pt idx="0">
                  <c:v>6</c:v>
                </c:pt>
                <c:pt idx="1">
                  <c:v>1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  <c:extLst/>
            </c:numRef>
          </c:val>
        </c:ser>
        <c:ser>
          <c:idx val="3"/>
          <c:order val="2"/>
          <c:tx>
            <c:strRef>
              <c:f>РИП!$R$33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РИП!$O$34:$O$42</c:f>
              <c:strCache>
                <c:ptCount val="9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  <c:pt idx="7">
                  <c:v>Другое</c:v>
                </c:pt>
                <c:pt idx="8">
                  <c:v>Школа-сад</c:v>
                </c:pt>
              </c:strCache>
              <c:extLst/>
            </c:strRef>
          </c:cat>
          <c:val>
            <c:numRef>
              <c:f>РИП!$R$34:$R$40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  <c:extLst/>
            </c:numRef>
          </c:val>
        </c:ser>
        <c:ser>
          <c:idx val="1"/>
          <c:order val="3"/>
          <c:tx>
            <c:strRef>
              <c:f>РИП!$S$33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РИП!$O$34:$O$42</c:f>
              <c:strCache>
                <c:ptCount val="7"/>
                <c:pt idx="0">
                  <c:v>Дополнительное профессиональное образование</c:v>
                </c:pt>
                <c:pt idx="1">
                  <c:v>Общее образование</c:v>
                </c:pt>
                <c:pt idx="2">
                  <c:v>Среднее профессиональное образование</c:v>
                </c:pt>
                <c:pt idx="3">
                  <c:v>Дошкольное образование</c:v>
                </c:pt>
                <c:pt idx="4">
                  <c:v>Дополнительное образование детей</c:v>
                </c:pt>
                <c:pt idx="5">
                  <c:v>Школа-интернат</c:v>
                </c:pt>
                <c:pt idx="6">
                  <c:v>Центры медико-социальной помощи</c:v>
                </c:pt>
              </c:strCache>
              <c:extLst/>
            </c:strRef>
          </c:cat>
          <c:val>
            <c:numRef>
              <c:f>РИП!$S$34:$S$42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4022928"/>
        <c:axId val="18640240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РИП!$P$33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РИП!$O$34:$O$42</c15:sqref>
                        </c15:formulaRef>
                      </c:ext>
                    </c:extLst>
                    <c:strCache>
                      <c:ptCount val="9"/>
                      <c:pt idx="0">
                        <c:v>Дополнительное профессиональное образование</c:v>
                      </c:pt>
                      <c:pt idx="1">
                        <c:v>Общее образование</c:v>
                      </c:pt>
                      <c:pt idx="2">
                        <c:v>Среднее профессиональное образование</c:v>
                      </c:pt>
                      <c:pt idx="3">
                        <c:v>Дошкольное образование</c:v>
                      </c:pt>
                      <c:pt idx="4">
                        <c:v>Дополнительное образование детей</c:v>
                      </c:pt>
                      <c:pt idx="5">
                        <c:v>Школа-интернат</c:v>
                      </c:pt>
                      <c:pt idx="6">
                        <c:v>Центры медико-социальной помощи</c:v>
                      </c:pt>
                      <c:pt idx="7">
                        <c:v>Другое</c:v>
                      </c:pt>
                      <c:pt idx="8">
                        <c:v>Школа-сад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РИП!$P$34:$P$40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6</c:v>
                      </c:pt>
                      <c:pt idx="1">
                        <c:v>8</c:v>
                      </c:pt>
                      <c:pt idx="2">
                        <c:v>7</c:v>
                      </c:pt>
                      <c:pt idx="3">
                        <c:v>1</c:v>
                      </c:pt>
                      <c:pt idx="4">
                        <c:v>2</c:v>
                      </c:pt>
                      <c:pt idx="5">
                        <c:v>2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86402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4016"/>
        <c:crosses val="autoZero"/>
        <c:auto val="1"/>
        <c:lblAlgn val="ctr"/>
        <c:lblOffset val="100"/>
        <c:noMultiLvlLbl val="0"/>
      </c:catAx>
      <c:valAx>
        <c:axId val="186402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29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РИП!$V$33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РИП!$T$34:$T$42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  <c:extLst/>
            </c:strRef>
          </c:cat>
          <c:val>
            <c:numRef>
              <c:f>РИП!$V$34:$V$42</c:f>
              <c:numCache>
                <c:formatCode>General</c:formatCode>
                <c:ptCount val="7"/>
                <c:pt idx="0">
                  <c:v>34</c:v>
                </c:pt>
                <c:pt idx="1">
                  <c:v>9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  <c:extLst/>
            </c:numRef>
          </c:val>
        </c:ser>
        <c:ser>
          <c:idx val="3"/>
          <c:order val="2"/>
          <c:tx>
            <c:strRef>
              <c:f>РИП!$W$33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РИП!$T$34:$T$42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  <c:extLst/>
            </c:strRef>
          </c:cat>
          <c:val>
            <c:numRef>
              <c:f>РИП!$W$34:$W$42</c:f>
              <c:numCache>
                <c:formatCode>General</c:formatCode>
                <c:ptCount val="7"/>
                <c:pt idx="0">
                  <c:v>14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  <c:extLst/>
            </c:numRef>
          </c:val>
        </c:ser>
        <c:ser>
          <c:idx val="1"/>
          <c:order val="3"/>
          <c:tx>
            <c:strRef>
              <c:f>РИП!$X$33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РИП!$T$34:$T$42</c:f>
              <c:strCache>
                <c:ptCount val="7"/>
                <c:pt idx="0">
                  <c:v>Общее образование</c:v>
                </c:pt>
                <c:pt idx="1">
                  <c:v>Дошкольное образование</c:v>
                </c:pt>
                <c:pt idx="2">
                  <c:v>Дополнительное образование детей</c:v>
                </c:pt>
                <c:pt idx="3">
                  <c:v>Дополнительное профессиональное образование</c:v>
                </c:pt>
                <c:pt idx="4">
                  <c:v>Среднее профессиональное образование</c:v>
                </c:pt>
                <c:pt idx="5">
                  <c:v>Школа-интернат</c:v>
                </c:pt>
                <c:pt idx="6">
                  <c:v>Школа-сад</c:v>
                </c:pt>
              </c:strCache>
              <c:extLst/>
            </c:strRef>
          </c:cat>
          <c:val>
            <c:numRef>
              <c:f>РИП!$X$34:$X$42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4020752"/>
        <c:axId val="1864023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РИП!$U$33</c15:sqref>
                        </c15:formulaRef>
                      </c:ext>
                    </c:extLst>
                    <c:strCache>
                      <c:ptCount val="1"/>
                      <c:pt idx="0">
                        <c:v>Всего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РИП!$T$34:$T$42</c15:sqref>
                        </c15:formulaRef>
                      </c:ext>
                    </c:extLst>
                    <c:strCache>
                      <c:ptCount val="7"/>
                      <c:pt idx="0">
                        <c:v>Общее образование</c:v>
                      </c:pt>
                      <c:pt idx="1">
                        <c:v>Дошкольное образование</c:v>
                      </c:pt>
                      <c:pt idx="2">
                        <c:v>Дополнительное образование детей</c:v>
                      </c:pt>
                      <c:pt idx="3">
                        <c:v>Дополнительное профессиональное образование</c:v>
                      </c:pt>
                      <c:pt idx="4">
                        <c:v>Среднее профессиональное образование</c:v>
                      </c:pt>
                      <c:pt idx="5">
                        <c:v>Школа-интернат</c:v>
                      </c:pt>
                      <c:pt idx="6">
                        <c:v>Школа-сад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РИП!$U$34:$U$42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53</c:v>
                      </c:pt>
                      <c:pt idx="1">
                        <c:v>13</c:v>
                      </c:pt>
                      <c:pt idx="2">
                        <c:v>8</c:v>
                      </c:pt>
                      <c:pt idx="3">
                        <c:v>4</c:v>
                      </c:pt>
                      <c:pt idx="4">
                        <c:v>3</c:v>
                      </c:pt>
                      <c:pt idx="5">
                        <c:v>1</c:v>
                      </c:pt>
                      <c:pt idx="6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864020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3472"/>
        <c:crosses val="autoZero"/>
        <c:auto val="1"/>
        <c:lblAlgn val="ctr"/>
        <c:lblOffset val="100"/>
        <c:noMultiLvlLbl val="0"/>
      </c:catAx>
      <c:valAx>
        <c:axId val="186402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640207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'[Конкурс РИП 2020.xlsx]Лист1'!$E$51</c:f>
              <c:strCache>
                <c:ptCount val="1"/>
                <c:pt idx="0">
                  <c:v>Победителей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'[Конкурс РИП 2020.xlsx]Лист1'!$C$52:$C$55</c:f>
              <c:strCache>
                <c:ptCount val="4"/>
                <c:pt idx="0">
                  <c:v>Другое</c:v>
                </c:pt>
                <c:pt idx="1">
                  <c:v>Интеграция основных и дополнительных общеобразовательных программ цифрового, естественнонаучного и гуманитарного профилей в школах, расположенных в сельской местности и в малых городах</c:v>
                </c:pt>
                <c:pt idx="2">
                  <c:v>Реализация образовательных программ в сетевой форме в целях повышения доступности качественного, вариативного образования, эффективности использования инфраструктуры и кадрового потенциала системы образования.</c:v>
                </c:pt>
                <c:pt idx="3">
                  <c:v>Формирование функциональной грамотности обучающихся (финансовой, информационной, правовой, здоровьесберегающей и пр.)</c:v>
                </c:pt>
              </c:strCache>
            </c:strRef>
          </c:cat>
          <c:val>
            <c:numRef>
              <c:f>'[Конкурс РИП 2020.xlsx]Лист1'!$E$52:$E$55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'[Конкурс РИП 2020.xlsx]Лист1'!$D$51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'[Конкурс РИП 2020.xlsx]Лист1'!$C$52:$C$55</c:f>
              <c:strCache>
                <c:ptCount val="4"/>
                <c:pt idx="0">
                  <c:v>Другое</c:v>
                </c:pt>
                <c:pt idx="1">
                  <c:v>Интеграция основных и дополнительных общеобразовательных программ цифрового, естественнонаучного и гуманитарного профилей в школах, расположенных в сельской местности и в малых городах</c:v>
                </c:pt>
                <c:pt idx="2">
                  <c:v>Реализация образовательных программ в сетевой форме в целях повышения доступности качественного, вариативного образования, эффективности использования инфраструктуры и кадрового потенциала системы образования.</c:v>
                </c:pt>
                <c:pt idx="3">
                  <c:v>Формирование функциональной грамотности обучающихся (финансовой, информационной, правовой, здоровьесберегающей и пр.)</c:v>
                </c:pt>
              </c:strCache>
            </c:strRef>
          </c:cat>
          <c:val>
            <c:numRef>
              <c:f>'[Конкурс РИП 2020.xlsx]Лист1'!$D$52:$D$55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8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4401296"/>
        <c:axId val="1964402384"/>
      </c:barChart>
      <c:catAx>
        <c:axId val="1964401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64402384"/>
        <c:crosses val="autoZero"/>
        <c:auto val="1"/>
        <c:lblAlgn val="ctr"/>
        <c:lblOffset val="100"/>
        <c:noMultiLvlLbl val="0"/>
      </c:catAx>
      <c:valAx>
        <c:axId val="1964402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440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72A01-9BA3-460B-A544-8074CC17F639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5930E5-B9CF-449C-A13A-517B685F8094}">
      <dgm:prSet phldrT="[Текст]"/>
      <dgm:spPr/>
      <dgm:t>
        <a:bodyPr/>
        <a:lstStyle/>
        <a:p>
          <a:pPr algn="ctr"/>
          <a:r>
            <a: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системы оценки результативности и эффективности педагогического персонала</a:t>
          </a:r>
          <a:endParaRPr lang="ru-RU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DFDF436-5B84-4FE8-87A9-1F7123F7AF6D}" type="parTrans" cxnId="{3A5308B1-CFC3-432E-A5F1-8D71BFE0F803}">
      <dgm:prSet/>
      <dgm:spPr/>
      <dgm:t>
        <a:bodyPr/>
        <a:lstStyle/>
        <a:p>
          <a:endParaRPr lang="ru-RU"/>
        </a:p>
      </dgm:t>
    </dgm:pt>
    <dgm:pt modelId="{B28DADFF-8208-484B-850D-4A2A506A017F}" type="sibTrans" cxnId="{3A5308B1-CFC3-432E-A5F1-8D71BFE0F803}">
      <dgm:prSet/>
      <dgm:spPr/>
      <dgm:t>
        <a:bodyPr/>
        <a:lstStyle/>
        <a:p>
          <a:endParaRPr lang="ru-RU"/>
        </a:p>
      </dgm:t>
    </dgm:pt>
    <dgm:pt modelId="{111026A1-92BA-40C8-BA02-833A244A88AF}">
      <dgm:prSet phldrT="[Текст]"/>
      <dgm:spPr/>
      <dgm:t>
        <a:bodyPr/>
        <a:lstStyle/>
        <a:p>
          <a:pPr algn="ctr"/>
          <a:r>
            <a:rPr lang="ru-RU" b="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Разработка, апробация и внедрение эффективных моделей профессионального обучения взрослого населения.</a:t>
          </a:r>
          <a:endParaRPr lang="ru-RU" dirty="0"/>
        </a:p>
      </dgm:t>
    </dgm:pt>
    <dgm:pt modelId="{510B29FB-F817-4CAD-B5CB-425FF28C9694}" type="parTrans" cxnId="{F39EAB88-AC17-4354-B861-949496DD0DEB}">
      <dgm:prSet/>
      <dgm:spPr/>
      <dgm:t>
        <a:bodyPr/>
        <a:lstStyle/>
        <a:p>
          <a:endParaRPr lang="ru-RU"/>
        </a:p>
      </dgm:t>
    </dgm:pt>
    <dgm:pt modelId="{DDF84E95-5E47-460F-8156-51574C3D9458}" type="sibTrans" cxnId="{F39EAB88-AC17-4354-B861-949496DD0DEB}">
      <dgm:prSet/>
      <dgm:spPr/>
      <dgm:t>
        <a:bodyPr/>
        <a:lstStyle/>
        <a:p>
          <a:endParaRPr lang="ru-RU"/>
        </a:p>
      </dgm:t>
    </dgm:pt>
    <dgm:pt modelId="{FE0458DD-510C-4665-A492-A09CCF479439}">
      <dgm:prSet phldrT="[Текст]"/>
      <dgm:spPr/>
      <dgm:t>
        <a:bodyPr/>
        <a:lstStyle/>
        <a:p>
          <a:pPr algn="ctr"/>
          <a:r>
            <a:rPr lang="ru-RU" b="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методов формирующего оценивания в образовательном процессе. </a:t>
          </a:r>
          <a:endParaRPr lang="ru-RU" dirty="0">
            <a:solidFill>
              <a:srgbClr val="C00000"/>
            </a:solidFill>
          </a:endParaRPr>
        </a:p>
      </dgm:t>
    </dgm:pt>
    <dgm:pt modelId="{A6702CBE-A7D2-4180-B2D8-63D2D29358CA}" type="parTrans" cxnId="{EB8DF425-435D-4657-89AE-61CB770DE5A4}">
      <dgm:prSet/>
      <dgm:spPr/>
      <dgm:t>
        <a:bodyPr/>
        <a:lstStyle/>
        <a:p>
          <a:endParaRPr lang="ru-RU"/>
        </a:p>
      </dgm:t>
    </dgm:pt>
    <dgm:pt modelId="{E93C0C03-EA06-4D6B-93CE-21E705C63920}" type="sibTrans" cxnId="{EB8DF425-435D-4657-89AE-61CB770DE5A4}">
      <dgm:prSet/>
      <dgm:spPr/>
      <dgm:t>
        <a:bodyPr/>
        <a:lstStyle/>
        <a:p>
          <a:endParaRPr lang="ru-RU"/>
        </a:p>
      </dgm:t>
    </dgm:pt>
    <dgm:pt modelId="{44CCD4B9-874C-4518-8A89-D5BC0F81F85A}">
      <dgm:prSet/>
      <dgm:spPr/>
      <dgm:t>
        <a:bodyPr/>
        <a:lstStyle/>
        <a:p>
          <a:endParaRPr lang="ru-RU"/>
        </a:p>
      </dgm:t>
    </dgm:pt>
    <dgm:pt modelId="{4E523AD6-04B2-4D39-99A5-BE90A274463C}" type="parTrans" cxnId="{C4510253-5F0E-4A37-9132-77AAF4832730}">
      <dgm:prSet/>
      <dgm:spPr/>
      <dgm:t>
        <a:bodyPr/>
        <a:lstStyle/>
        <a:p>
          <a:endParaRPr lang="ru-RU"/>
        </a:p>
      </dgm:t>
    </dgm:pt>
    <dgm:pt modelId="{09128F2F-6775-4729-8A2E-B4F93E1E9EFB}" type="sibTrans" cxnId="{C4510253-5F0E-4A37-9132-77AAF4832730}">
      <dgm:prSet/>
      <dgm:spPr/>
      <dgm:t>
        <a:bodyPr/>
        <a:lstStyle/>
        <a:p>
          <a:endParaRPr lang="ru-RU"/>
        </a:p>
      </dgm:t>
    </dgm:pt>
    <dgm:pt modelId="{AC2C316A-E82C-4314-B4D0-5F111DCC1148}">
      <dgm:prSet/>
      <dgm:spPr/>
      <dgm:t>
        <a:bodyPr/>
        <a:lstStyle/>
        <a:p>
          <a:endParaRPr lang="ru-RU"/>
        </a:p>
      </dgm:t>
    </dgm:pt>
    <dgm:pt modelId="{1B6F4E8A-AC01-4800-8429-B366DB6BA077}" type="parTrans" cxnId="{D56D0755-F6C5-4C42-9267-DF613722733E}">
      <dgm:prSet/>
      <dgm:spPr/>
      <dgm:t>
        <a:bodyPr/>
        <a:lstStyle/>
        <a:p>
          <a:endParaRPr lang="ru-RU"/>
        </a:p>
      </dgm:t>
    </dgm:pt>
    <dgm:pt modelId="{7686D428-87B0-429D-83E9-B55351277764}" type="sibTrans" cxnId="{D56D0755-F6C5-4C42-9267-DF613722733E}">
      <dgm:prSet/>
      <dgm:spPr/>
      <dgm:t>
        <a:bodyPr/>
        <a:lstStyle/>
        <a:p>
          <a:endParaRPr lang="ru-RU"/>
        </a:p>
      </dgm:t>
    </dgm:pt>
    <dgm:pt modelId="{2474559B-01BB-468F-9E2F-6925916F0CEE}" type="pres">
      <dgm:prSet presAssocID="{FC272A01-9BA3-460B-A544-8074CC17F6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4384F1B-3240-4E3D-87C2-5C7D1CB0BFA3}" type="pres">
      <dgm:prSet presAssocID="{FC272A01-9BA3-460B-A544-8074CC17F639}" presName="Name1" presStyleCnt="0"/>
      <dgm:spPr/>
    </dgm:pt>
    <dgm:pt modelId="{0E87BB9E-97CF-4B85-BBC3-63974E0CFFCA}" type="pres">
      <dgm:prSet presAssocID="{FC272A01-9BA3-460B-A544-8074CC17F639}" presName="cycle" presStyleCnt="0"/>
      <dgm:spPr/>
    </dgm:pt>
    <dgm:pt modelId="{8F4A20FC-0CAD-4CA4-AF95-05E9DC90FAF1}" type="pres">
      <dgm:prSet presAssocID="{FC272A01-9BA3-460B-A544-8074CC17F639}" presName="srcNode" presStyleLbl="node1" presStyleIdx="0" presStyleCnt="5"/>
      <dgm:spPr/>
    </dgm:pt>
    <dgm:pt modelId="{031E5BE0-C294-448E-9A40-CEF384A8DC45}" type="pres">
      <dgm:prSet presAssocID="{FC272A01-9BA3-460B-A544-8074CC17F639}" presName="conn" presStyleLbl="parChTrans1D2" presStyleIdx="0" presStyleCnt="1"/>
      <dgm:spPr/>
      <dgm:t>
        <a:bodyPr/>
        <a:lstStyle/>
        <a:p>
          <a:endParaRPr lang="ru-RU"/>
        </a:p>
      </dgm:t>
    </dgm:pt>
    <dgm:pt modelId="{03D91323-D952-4735-A9FD-B1679F2C7563}" type="pres">
      <dgm:prSet presAssocID="{FC272A01-9BA3-460B-A544-8074CC17F639}" presName="extraNode" presStyleLbl="node1" presStyleIdx="0" presStyleCnt="5"/>
      <dgm:spPr/>
    </dgm:pt>
    <dgm:pt modelId="{4ECA036C-A779-474C-A175-C8115F95AB21}" type="pres">
      <dgm:prSet presAssocID="{FC272A01-9BA3-460B-A544-8074CC17F639}" presName="dstNode" presStyleLbl="node1" presStyleIdx="0" presStyleCnt="5"/>
      <dgm:spPr/>
    </dgm:pt>
    <dgm:pt modelId="{B32077DF-5BE1-4920-A818-CD9B3CE6A6BD}" type="pres">
      <dgm:prSet presAssocID="{915930E5-B9CF-449C-A13A-517B685F8094}" presName="text_1" presStyleLbl="node1" presStyleIdx="0" presStyleCnt="5" custScaleX="107527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5574D-347E-4FCB-BA4A-94882969037A}" type="pres">
      <dgm:prSet presAssocID="{915930E5-B9CF-449C-A13A-517B685F8094}" presName="accent_1" presStyleCnt="0"/>
      <dgm:spPr/>
    </dgm:pt>
    <dgm:pt modelId="{1FFDF1A8-AD8C-4F94-A4DA-AA507729BC28}" type="pres">
      <dgm:prSet presAssocID="{915930E5-B9CF-449C-A13A-517B685F8094}" presName="accentRepeatNode" presStyleLbl="solidFgAcc1" presStyleIdx="0" presStyleCnt="5" custLinFactNeighborX="-10577" custLinFactNeighborY="5346"/>
      <dgm:spPr>
        <a:solidFill>
          <a:schemeClr val="tx1">
            <a:lumMod val="50000"/>
            <a:lumOff val="50000"/>
          </a:schemeClr>
        </a:solidFill>
      </dgm:spPr>
    </dgm:pt>
    <dgm:pt modelId="{C0AC0536-F368-4EE6-8152-7A15A7050942}" type="pres">
      <dgm:prSet presAssocID="{44CCD4B9-874C-4518-8A89-D5BC0F81F85A}" presName="text_2" presStyleLbl="node1" presStyleIdx="1" presStyleCnt="5" custScaleX="107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CF6A9-E71C-4023-BDF6-C4A72DC646F7}" type="pres">
      <dgm:prSet presAssocID="{44CCD4B9-874C-4518-8A89-D5BC0F81F85A}" presName="accent_2" presStyleCnt="0"/>
      <dgm:spPr/>
    </dgm:pt>
    <dgm:pt modelId="{898F564C-B543-47FE-B04A-5721B6A30067}" type="pres">
      <dgm:prSet presAssocID="{44CCD4B9-874C-4518-8A89-D5BC0F81F85A}" presName="accentRepeatNode" presStyleLbl="solidFgAcc1" presStyleIdx="1" presStyleCnt="5"/>
      <dgm:spPr>
        <a:solidFill>
          <a:schemeClr val="tx1">
            <a:lumMod val="50000"/>
            <a:lumOff val="50000"/>
          </a:schemeClr>
        </a:solidFill>
      </dgm:spPr>
    </dgm:pt>
    <dgm:pt modelId="{72320F6D-DF5C-4C45-93E2-EB337E511905}" type="pres">
      <dgm:prSet presAssocID="{111026A1-92BA-40C8-BA02-833A244A88AF}" presName="text_3" presStyleLbl="node1" presStyleIdx="2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1C441-5A2F-4299-9354-D926BDDD1F7D}" type="pres">
      <dgm:prSet presAssocID="{111026A1-92BA-40C8-BA02-833A244A88AF}" presName="accent_3" presStyleCnt="0"/>
      <dgm:spPr/>
    </dgm:pt>
    <dgm:pt modelId="{95FBF6A9-6B5E-4DEB-ACB0-8B4B2E274859}" type="pres">
      <dgm:prSet presAssocID="{111026A1-92BA-40C8-BA02-833A244A88AF}" presName="accentRepeatNode" presStyleLbl="solidFgAcc1" presStyleIdx="2" presStyleCnt="5"/>
      <dgm:spPr>
        <a:solidFill>
          <a:schemeClr val="tx1">
            <a:lumMod val="50000"/>
            <a:lumOff val="50000"/>
          </a:schemeClr>
        </a:solidFill>
      </dgm:spPr>
    </dgm:pt>
    <dgm:pt modelId="{41F70053-0F6F-4176-B21D-8EF8EBC02249}" type="pres">
      <dgm:prSet presAssocID="{FE0458DD-510C-4665-A492-A09CCF479439}" presName="text_4" presStyleLbl="node1" presStyleIdx="3" presStyleCnt="5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D5963-3AD1-4097-B7A3-DC9E2F796D8B}" type="pres">
      <dgm:prSet presAssocID="{FE0458DD-510C-4665-A492-A09CCF479439}" presName="accent_4" presStyleCnt="0"/>
      <dgm:spPr/>
    </dgm:pt>
    <dgm:pt modelId="{A1E70B83-1A6A-45CD-A80E-0CD093E0F4A2}" type="pres">
      <dgm:prSet presAssocID="{FE0458DD-510C-4665-A492-A09CCF479439}" presName="accentRepeatNode" presStyleLbl="solidFgAcc1" presStyleIdx="3" presStyleCnt="5"/>
      <dgm:spPr>
        <a:solidFill>
          <a:srgbClr val="C00000"/>
        </a:solidFill>
      </dgm:spPr>
    </dgm:pt>
    <dgm:pt modelId="{C4DDAE46-8B60-4541-8A8E-FBAFBA40B7FD}" type="pres">
      <dgm:prSet presAssocID="{AC2C316A-E82C-4314-B4D0-5F111DCC1148}" presName="text_5" presStyleLbl="node1" presStyleIdx="4" presStyleCnt="5" custScaleX="107527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77818-1B9D-4AF6-8C57-99FC712E9E7F}" type="pres">
      <dgm:prSet presAssocID="{AC2C316A-E82C-4314-B4D0-5F111DCC1148}" presName="accent_5" presStyleCnt="0"/>
      <dgm:spPr/>
    </dgm:pt>
    <dgm:pt modelId="{3D231862-35D8-4ECE-8D28-CFB2C218450F}" type="pres">
      <dgm:prSet presAssocID="{AC2C316A-E82C-4314-B4D0-5F111DCC1148}" presName="accentRepeatNode" presStyleLbl="solidFgAcc1" presStyleIdx="4" presStyleCnt="5"/>
      <dgm:spPr>
        <a:solidFill>
          <a:srgbClr val="C00000"/>
        </a:solidFill>
      </dgm:spPr>
    </dgm:pt>
  </dgm:ptLst>
  <dgm:cxnLst>
    <dgm:cxn modelId="{D56D0755-F6C5-4C42-9267-DF613722733E}" srcId="{FC272A01-9BA3-460B-A544-8074CC17F639}" destId="{AC2C316A-E82C-4314-B4D0-5F111DCC1148}" srcOrd="4" destOrd="0" parTransId="{1B6F4E8A-AC01-4800-8429-B366DB6BA077}" sibTransId="{7686D428-87B0-429D-83E9-B55351277764}"/>
    <dgm:cxn modelId="{BCD4FDB8-699E-4B54-83A6-0E3806B31217}" type="presOf" srcId="{FC272A01-9BA3-460B-A544-8074CC17F639}" destId="{2474559B-01BB-468F-9E2F-6925916F0CEE}" srcOrd="0" destOrd="0" presId="urn:microsoft.com/office/officeart/2008/layout/VerticalCurvedList"/>
    <dgm:cxn modelId="{97D05E41-02DF-4B93-A4E4-E04E475C0C09}" type="presOf" srcId="{44CCD4B9-874C-4518-8A89-D5BC0F81F85A}" destId="{C0AC0536-F368-4EE6-8152-7A15A7050942}" srcOrd="0" destOrd="0" presId="urn:microsoft.com/office/officeart/2008/layout/VerticalCurvedList"/>
    <dgm:cxn modelId="{309CFB96-540E-4F23-9466-EC7DFED5534E}" type="presOf" srcId="{B28DADFF-8208-484B-850D-4A2A506A017F}" destId="{031E5BE0-C294-448E-9A40-CEF384A8DC45}" srcOrd="0" destOrd="0" presId="urn:microsoft.com/office/officeart/2008/layout/VerticalCurvedList"/>
    <dgm:cxn modelId="{8BC3EFE8-0697-4C96-A838-6791982A7BA5}" type="presOf" srcId="{FE0458DD-510C-4665-A492-A09CCF479439}" destId="{41F70053-0F6F-4176-B21D-8EF8EBC02249}" srcOrd="0" destOrd="0" presId="urn:microsoft.com/office/officeart/2008/layout/VerticalCurvedList"/>
    <dgm:cxn modelId="{C9C387DD-7415-47EE-B01C-29B79A2CFAC9}" type="presOf" srcId="{111026A1-92BA-40C8-BA02-833A244A88AF}" destId="{72320F6D-DF5C-4C45-93E2-EB337E511905}" srcOrd="0" destOrd="0" presId="urn:microsoft.com/office/officeart/2008/layout/VerticalCurvedList"/>
    <dgm:cxn modelId="{3A5308B1-CFC3-432E-A5F1-8D71BFE0F803}" srcId="{FC272A01-9BA3-460B-A544-8074CC17F639}" destId="{915930E5-B9CF-449C-A13A-517B685F8094}" srcOrd="0" destOrd="0" parTransId="{9DFDF436-5B84-4FE8-87A9-1F7123F7AF6D}" sibTransId="{B28DADFF-8208-484B-850D-4A2A506A017F}"/>
    <dgm:cxn modelId="{F39EAB88-AC17-4354-B861-949496DD0DEB}" srcId="{FC272A01-9BA3-460B-A544-8074CC17F639}" destId="{111026A1-92BA-40C8-BA02-833A244A88AF}" srcOrd="2" destOrd="0" parTransId="{510B29FB-F817-4CAD-B5CB-425FF28C9694}" sibTransId="{DDF84E95-5E47-460F-8156-51574C3D9458}"/>
    <dgm:cxn modelId="{7AA19DCB-BFA5-44AC-A83E-D7A35077E616}" type="presOf" srcId="{915930E5-B9CF-449C-A13A-517B685F8094}" destId="{B32077DF-5BE1-4920-A818-CD9B3CE6A6BD}" srcOrd="0" destOrd="0" presId="urn:microsoft.com/office/officeart/2008/layout/VerticalCurvedList"/>
    <dgm:cxn modelId="{C4510253-5F0E-4A37-9132-77AAF4832730}" srcId="{FC272A01-9BA3-460B-A544-8074CC17F639}" destId="{44CCD4B9-874C-4518-8A89-D5BC0F81F85A}" srcOrd="1" destOrd="0" parTransId="{4E523AD6-04B2-4D39-99A5-BE90A274463C}" sibTransId="{09128F2F-6775-4729-8A2E-B4F93E1E9EFB}"/>
    <dgm:cxn modelId="{EB8DF425-435D-4657-89AE-61CB770DE5A4}" srcId="{FC272A01-9BA3-460B-A544-8074CC17F639}" destId="{FE0458DD-510C-4665-A492-A09CCF479439}" srcOrd="3" destOrd="0" parTransId="{A6702CBE-A7D2-4180-B2D8-63D2D29358CA}" sibTransId="{E93C0C03-EA06-4D6B-93CE-21E705C63920}"/>
    <dgm:cxn modelId="{D0D956E9-EE20-4BB3-844E-F2E89E275074}" type="presOf" srcId="{AC2C316A-E82C-4314-B4D0-5F111DCC1148}" destId="{C4DDAE46-8B60-4541-8A8E-FBAFBA40B7FD}" srcOrd="0" destOrd="0" presId="urn:microsoft.com/office/officeart/2008/layout/VerticalCurvedList"/>
    <dgm:cxn modelId="{86923ED5-EE06-48F8-BE4B-31B70ECA5D27}" type="presParOf" srcId="{2474559B-01BB-468F-9E2F-6925916F0CEE}" destId="{C4384F1B-3240-4E3D-87C2-5C7D1CB0BFA3}" srcOrd="0" destOrd="0" presId="urn:microsoft.com/office/officeart/2008/layout/VerticalCurvedList"/>
    <dgm:cxn modelId="{8A638C9F-CA7D-40F1-A1E7-7FDCBC051E56}" type="presParOf" srcId="{C4384F1B-3240-4E3D-87C2-5C7D1CB0BFA3}" destId="{0E87BB9E-97CF-4B85-BBC3-63974E0CFFCA}" srcOrd="0" destOrd="0" presId="urn:microsoft.com/office/officeart/2008/layout/VerticalCurvedList"/>
    <dgm:cxn modelId="{A73C4D3B-2962-49F5-A643-A9AD6873DCDC}" type="presParOf" srcId="{0E87BB9E-97CF-4B85-BBC3-63974E0CFFCA}" destId="{8F4A20FC-0CAD-4CA4-AF95-05E9DC90FAF1}" srcOrd="0" destOrd="0" presId="urn:microsoft.com/office/officeart/2008/layout/VerticalCurvedList"/>
    <dgm:cxn modelId="{5DB9FEAE-3E57-4AC2-BAC6-BB5FF47601A7}" type="presParOf" srcId="{0E87BB9E-97CF-4B85-BBC3-63974E0CFFCA}" destId="{031E5BE0-C294-448E-9A40-CEF384A8DC45}" srcOrd="1" destOrd="0" presId="urn:microsoft.com/office/officeart/2008/layout/VerticalCurvedList"/>
    <dgm:cxn modelId="{FB0B0CDF-7A8C-420C-A70B-B262525F1F01}" type="presParOf" srcId="{0E87BB9E-97CF-4B85-BBC3-63974E0CFFCA}" destId="{03D91323-D952-4735-A9FD-B1679F2C7563}" srcOrd="2" destOrd="0" presId="urn:microsoft.com/office/officeart/2008/layout/VerticalCurvedList"/>
    <dgm:cxn modelId="{BF59F10C-3266-4F66-8282-296ED268289F}" type="presParOf" srcId="{0E87BB9E-97CF-4B85-BBC3-63974E0CFFCA}" destId="{4ECA036C-A779-474C-A175-C8115F95AB21}" srcOrd="3" destOrd="0" presId="urn:microsoft.com/office/officeart/2008/layout/VerticalCurvedList"/>
    <dgm:cxn modelId="{FF416AFD-77AE-42D6-9C2E-575DEBACD796}" type="presParOf" srcId="{C4384F1B-3240-4E3D-87C2-5C7D1CB0BFA3}" destId="{B32077DF-5BE1-4920-A818-CD9B3CE6A6BD}" srcOrd="1" destOrd="0" presId="urn:microsoft.com/office/officeart/2008/layout/VerticalCurvedList"/>
    <dgm:cxn modelId="{15E00191-5FA0-4588-80F3-79F1FDF07203}" type="presParOf" srcId="{C4384F1B-3240-4E3D-87C2-5C7D1CB0BFA3}" destId="{8E75574D-347E-4FCB-BA4A-94882969037A}" srcOrd="2" destOrd="0" presId="urn:microsoft.com/office/officeart/2008/layout/VerticalCurvedList"/>
    <dgm:cxn modelId="{0841267F-7912-4607-8D20-7D5BBDA05BB8}" type="presParOf" srcId="{8E75574D-347E-4FCB-BA4A-94882969037A}" destId="{1FFDF1A8-AD8C-4F94-A4DA-AA507729BC28}" srcOrd="0" destOrd="0" presId="urn:microsoft.com/office/officeart/2008/layout/VerticalCurvedList"/>
    <dgm:cxn modelId="{D31E0CA6-1C45-4BEC-8444-4B4C7C7C97B5}" type="presParOf" srcId="{C4384F1B-3240-4E3D-87C2-5C7D1CB0BFA3}" destId="{C0AC0536-F368-4EE6-8152-7A15A7050942}" srcOrd="3" destOrd="0" presId="urn:microsoft.com/office/officeart/2008/layout/VerticalCurvedList"/>
    <dgm:cxn modelId="{DFB58D3A-6955-4217-899B-D01BF45070AB}" type="presParOf" srcId="{C4384F1B-3240-4E3D-87C2-5C7D1CB0BFA3}" destId="{163CF6A9-E71C-4023-BDF6-C4A72DC646F7}" srcOrd="4" destOrd="0" presId="urn:microsoft.com/office/officeart/2008/layout/VerticalCurvedList"/>
    <dgm:cxn modelId="{9AB9FA4D-2998-44B3-8BBE-F1F0A2F94A5D}" type="presParOf" srcId="{163CF6A9-E71C-4023-BDF6-C4A72DC646F7}" destId="{898F564C-B543-47FE-B04A-5721B6A30067}" srcOrd="0" destOrd="0" presId="urn:microsoft.com/office/officeart/2008/layout/VerticalCurvedList"/>
    <dgm:cxn modelId="{D297527F-DA9B-4AE2-86BF-75E4EF380758}" type="presParOf" srcId="{C4384F1B-3240-4E3D-87C2-5C7D1CB0BFA3}" destId="{72320F6D-DF5C-4C45-93E2-EB337E511905}" srcOrd="5" destOrd="0" presId="urn:microsoft.com/office/officeart/2008/layout/VerticalCurvedList"/>
    <dgm:cxn modelId="{B92D02B8-023B-4874-9C35-C436F35DFE11}" type="presParOf" srcId="{C4384F1B-3240-4E3D-87C2-5C7D1CB0BFA3}" destId="{F3D1C441-5A2F-4299-9354-D926BDDD1F7D}" srcOrd="6" destOrd="0" presId="urn:microsoft.com/office/officeart/2008/layout/VerticalCurvedList"/>
    <dgm:cxn modelId="{77DC0AE3-676B-495A-9263-8493D974D552}" type="presParOf" srcId="{F3D1C441-5A2F-4299-9354-D926BDDD1F7D}" destId="{95FBF6A9-6B5E-4DEB-ACB0-8B4B2E274859}" srcOrd="0" destOrd="0" presId="urn:microsoft.com/office/officeart/2008/layout/VerticalCurvedList"/>
    <dgm:cxn modelId="{1F1344F8-F041-42F3-980B-64D25CD6B3DF}" type="presParOf" srcId="{C4384F1B-3240-4E3D-87C2-5C7D1CB0BFA3}" destId="{41F70053-0F6F-4176-B21D-8EF8EBC02249}" srcOrd="7" destOrd="0" presId="urn:microsoft.com/office/officeart/2008/layout/VerticalCurvedList"/>
    <dgm:cxn modelId="{26111FFB-7489-4816-B243-FCAEFF4B86BF}" type="presParOf" srcId="{C4384F1B-3240-4E3D-87C2-5C7D1CB0BFA3}" destId="{0FDD5963-3AD1-4097-B7A3-DC9E2F796D8B}" srcOrd="8" destOrd="0" presId="urn:microsoft.com/office/officeart/2008/layout/VerticalCurvedList"/>
    <dgm:cxn modelId="{1F3D8942-F0C9-439F-813C-4AA604EE24F2}" type="presParOf" srcId="{0FDD5963-3AD1-4097-B7A3-DC9E2F796D8B}" destId="{A1E70B83-1A6A-45CD-A80E-0CD093E0F4A2}" srcOrd="0" destOrd="0" presId="urn:microsoft.com/office/officeart/2008/layout/VerticalCurvedList"/>
    <dgm:cxn modelId="{87EAE8CE-F2D7-4DBC-AD9E-71E7FA1782DF}" type="presParOf" srcId="{C4384F1B-3240-4E3D-87C2-5C7D1CB0BFA3}" destId="{C4DDAE46-8B60-4541-8A8E-FBAFBA40B7FD}" srcOrd="9" destOrd="0" presId="urn:microsoft.com/office/officeart/2008/layout/VerticalCurvedList"/>
    <dgm:cxn modelId="{D5563335-40C7-4615-B2F1-696189C77D0F}" type="presParOf" srcId="{C4384F1B-3240-4E3D-87C2-5C7D1CB0BFA3}" destId="{49977818-1B9D-4AF6-8C57-99FC712E9E7F}" srcOrd="10" destOrd="0" presId="urn:microsoft.com/office/officeart/2008/layout/VerticalCurvedList"/>
    <dgm:cxn modelId="{F4D6F538-AF0D-4770-AD68-390617471EB0}" type="presParOf" srcId="{49977818-1B9D-4AF6-8C57-99FC712E9E7F}" destId="{3D231862-35D8-4ECE-8D28-CFB2C218450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272A01-9BA3-460B-A544-8074CC17F639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5930E5-B9CF-449C-A13A-517B685F8094}">
      <dgm:prSet phldrT="[Текст]" custT="1"/>
      <dgm:spPr/>
      <dgm:t>
        <a:bodyPr/>
        <a:lstStyle/>
        <a:p>
          <a:pPr marL="0" algn="ctr" defTabSz="914400" rtl="0" eaLnBrk="1" latinLnBrk="0" hangingPunct="1"/>
          <a:r>
            <a:rPr lang="ru-RU" sz="18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Создание условий для обучения и воспитания детей с ограниченными возможностями здоровья в образовательных организациях</a:t>
          </a: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DFDF436-5B84-4FE8-87A9-1F7123F7AF6D}" type="parTrans" cxnId="{3A5308B1-CFC3-432E-A5F1-8D71BFE0F803}">
      <dgm:prSet/>
      <dgm:spPr/>
      <dgm:t>
        <a:bodyPr/>
        <a:lstStyle/>
        <a:p>
          <a:endParaRPr lang="ru-RU"/>
        </a:p>
      </dgm:t>
    </dgm:pt>
    <dgm:pt modelId="{B28DADFF-8208-484B-850D-4A2A506A017F}" type="sibTrans" cxnId="{3A5308B1-CFC3-432E-A5F1-8D71BFE0F803}">
      <dgm:prSet/>
      <dgm:spPr/>
      <dgm:t>
        <a:bodyPr/>
        <a:lstStyle/>
        <a:p>
          <a:endParaRPr lang="ru-RU"/>
        </a:p>
      </dgm:t>
    </dgm:pt>
    <dgm:pt modelId="{111026A1-92BA-40C8-BA02-833A244A88AF}">
      <dgm:prSet phldrT="[Текст]" custT="1"/>
      <dgm:spPr/>
      <dgm:t>
        <a:bodyPr/>
        <a:lstStyle/>
        <a:p>
          <a:pPr marL="0" algn="ctr" defTabSz="914400" rtl="0" eaLnBrk="1" latinLnBrk="0" hangingPunct="1"/>
          <a:r>
            <a:rPr lang="ru-RU" sz="16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Разработка и внедрение инновационных моделей профессиональных образовательных организаций, соответствующих потребностям социально-экономического развития региона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10B29FB-F817-4CAD-B5CB-425FF28C9694}" type="parTrans" cxnId="{F39EAB88-AC17-4354-B861-949496DD0DEB}">
      <dgm:prSet/>
      <dgm:spPr/>
      <dgm:t>
        <a:bodyPr/>
        <a:lstStyle/>
        <a:p>
          <a:endParaRPr lang="ru-RU"/>
        </a:p>
      </dgm:t>
    </dgm:pt>
    <dgm:pt modelId="{DDF84E95-5E47-460F-8156-51574C3D9458}" type="sibTrans" cxnId="{F39EAB88-AC17-4354-B861-949496DD0DEB}">
      <dgm:prSet/>
      <dgm:spPr/>
      <dgm:t>
        <a:bodyPr/>
        <a:lstStyle/>
        <a:p>
          <a:endParaRPr lang="ru-RU"/>
        </a:p>
      </dgm:t>
    </dgm:pt>
    <dgm:pt modelId="{FE0458DD-510C-4665-A492-A09CCF479439}">
      <dgm:prSet phldrT="[Текст]" custT="1"/>
      <dgm:spPr/>
      <dgm:t>
        <a:bodyPr/>
        <a:lstStyle/>
        <a:p>
          <a:pPr marL="0" algn="ctr" defTabSz="914400" rtl="0" eaLnBrk="1" latinLnBrk="0" hangingPunct="1"/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Модернизация содержания и технологий образовательного процесса в условиях перехода к ФГОС 4-ого поколения, профессиональным стандартам и методикам </a:t>
          </a:r>
          <a:r>
            <a:rPr lang="en-US" sz="180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WorldSkills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6702CBE-A7D2-4180-B2D8-63D2D29358CA}" type="parTrans" cxnId="{EB8DF425-435D-4657-89AE-61CB770DE5A4}">
      <dgm:prSet/>
      <dgm:spPr/>
      <dgm:t>
        <a:bodyPr/>
        <a:lstStyle/>
        <a:p>
          <a:endParaRPr lang="ru-RU"/>
        </a:p>
      </dgm:t>
    </dgm:pt>
    <dgm:pt modelId="{E93C0C03-EA06-4D6B-93CE-21E705C63920}" type="sibTrans" cxnId="{EB8DF425-435D-4657-89AE-61CB770DE5A4}">
      <dgm:prSet/>
      <dgm:spPr/>
      <dgm:t>
        <a:bodyPr/>
        <a:lstStyle/>
        <a:p>
          <a:endParaRPr lang="ru-RU"/>
        </a:p>
      </dgm:t>
    </dgm:pt>
    <dgm:pt modelId="{44CCD4B9-874C-4518-8A89-D5BC0F81F85A}">
      <dgm:prSet/>
      <dgm:spPr/>
      <dgm:t>
        <a:bodyPr/>
        <a:lstStyle/>
        <a:p>
          <a:endParaRPr lang="ru-RU"/>
        </a:p>
      </dgm:t>
    </dgm:pt>
    <dgm:pt modelId="{4E523AD6-04B2-4D39-99A5-BE90A274463C}" type="parTrans" cxnId="{C4510253-5F0E-4A37-9132-77AAF4832730}">
      <dgm:prSet/>
      <dgm:spPr/>
      <dgm:t>
        <a:bodyPr/>
        <a:lstStyle/>
        <a:p>
          <a:endParaRPr lang="ru-RU"/>
        </a:p>
      </dgm:t>
    </dgm:pt>
    <dgm:pt modelId="{09128F2F-6775-4729-8A2E-B4F93E1E9EFB}" type="sibTrans" cxnId="{C4510253-5F0E-4A37-9132-77AAF4832730}">
      <dgm:prSet/>
      <dgm:spPr/>
      <dgm:t>
        <a:bodyPr/>
        <a:lstStyle/>
        <a:p>
          <a:endParaRPr lang="ru-RU"/>
        </a:p>
      </dgm:t>
    </dgm:pt>
    <dgm:pt modelId="{AC2C316A-E82C-4314-B4D0-5F111DCC1148}">
      <dgm:prSet/>
      <dgm:spPr/>
      <dgm:t>
        <a:bodyPr/>
        <a:lstStyle/>
        <a:p>
          <a:endParaRPr lang="ru-RU"/>
        </a:p>
      </dgm:t>
    </dgm:pt>
    <dgm:pt modelId="{1B6F4E8A-AC01-4800-8429-B366DB6BA077}" type="parTrans" cxnId="{D56D0755-F6C5-4C42-9267-DF613722733E}">
      <dgm:prSet/>
      <dgm:spPr/>
      <dgm:t>
        <a:bodyPr/>
        <a:lstStyle/>
        <a:p>
          <a:endParaRPr lang="ru-RU"/>
        </a:p>
      </dgm:t>
    </dgm:pt>
    <dgm:pt modelId="{7686D428-87B0-429D-83E9-B55351277764}" type="sibTrans" cxnId="{D56D0755-F6C5-4C42-9267-DF613722733E}">
      <dgm:prSet/>
      <dgm:spPr/>
      <dgm:t>
        <a:bodyPr/>
        <a:lstStyle/>
        <a:p>
          <a:endParaRPr lang="ru-RU"/>
        </a:p>
      </dgm:t>
    </dgm:pt>
    <dgm:pt modelId="{2474559B-01BB-468F-9E2F-6925916F0CEE}" type="pres">
      <dgm:prSet presAssocID="{FC272A01-9BA3-460B-A544-8074CC17F63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4384F1B-3240-4E3D-87C2-5C7D1CB0BFA3}" type="pres">
      <dgm:prSet presAssocID="{FC272A01-9BA3-460B-A544-8074CC17F639}" presName="Name1" presStyleCnt="0"/>
      <dgm:spPr/>
    </dgm:pt>
    <dgm:pt modelId="{0E87BB9E-97CF-4B85-BBC3-63974E0CFFCA}" type="pres">
      <dgm:prSet presAssocID="{FC272A01-9BA3-460B-A544-8074CC17F639}" presName="cycle" presStyleCnt="0"/>
      <dgm:spPr/>
    </dgm:pt>
    <dgm:pt modelId="{8F4A20FC-0CAD-4CA4-AF95-05E9DC90FAF1}" type="pres">
      <dgm:prSet presAssocID="{FC272A01-9BA3-460B-A544-8074CC17F639}" presName="srcNode" presStyleLbl="node1" presStyleIdx="0" presStyleCnt="5"/>
      <dgm:spPr/>
    </dgm:pt>
    <dgm:pt modelId="{031E5BE0-C294-448E-9A40-CEF384A8DC45}" type="pres">
      <dgm:prSet presAssocID="{FC272A01-9BA3-460B-A544-8074CC17F639}" presName="conn" presStyleLbl="parChTrans1D2" presStyleIdx="0" presStyleCnt="1"/>
      <dgm:spPr/>
      <dgm:t>
        <a:bodyPr/>
        <a:lstStyle/>
        <a:p>
          <a:endParaRPr lang="ru-RU"/>
        </a:p>
      </dgm:t>
    </dgm:pt>
    <dgm:pt modelId="{03D91323-D952-4735-A9FD-B1679F2C7563}" type="pres">
      <dgm:prSet presAssocID="{FC272A01-9BA3-460B-A544-8074CC17F639}" presName="extraNode" presStyleLbl="node1" presStyleIdx="0" presStyleCnt="5"/>
      <dgm:spPr/>
    </dgm:pt>
    <dgm:pt modelId="{4ECA036C-A779-474C-A175-C8115F95AB21}" type="pres">
      <dgm:prSet presAssocID="{FC272A01-9BA3-460B-A544-8074CC17F639}" presName="dstNode" presStyleLbl="node1" presStyleIdx="0" presStyleCnt="5"/>
      <dgm:spPr/>
    </dgm:pt>
    <dgm:pt modelId="{B32077DF-5BE1-4920-A818-CD9B3CE6A6BD}" type="pres">
      <dgm:prSet presAssocID="{915930E5-B9CF-449C-A13A-517B685F8094}" presName="text_1" presStyleLbl="node1" presStyleIdx="0" presStyleCnt="5" custScaleX="107527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5574D-347E-4FCB-BA4A-94882969037A}" type="pres">
      <dgm:prSet presAssocID="{915930E5-B9CF-449C-A13A-517B685F8094}" presName="accent_1" presStyleCnt="0"/>
      <dgm:spPr/>
    </dgm:pt>
    <dgm:pt modelId="{1FFDF1A8-AD8C-4F94-A4DA-AA507729BC28}" type="pres">
      <dgm:prSet presAssocID="{915930E5-B9CF-449C-A13A-517B685F8094}" presName="accentRepeatNode" presStyleLbl="solidFgAcc1" presStyleIdx="0" presStyleCnt="5" custLinFactNeighborX="-10577" custLinFactNeighborY="5346"/>
      <dgm:spPr>
        <a:solidFill>
          <a:srgbClr val="C00000"/>
        </a:solidFill>
      </dgm:spPr>
    </dgm:pt>
    <dgm:pt modelId="{C0AC0536-F368-4EE6-8152-7A15A7050942}" type="pres">
      <dgm:prSet presAssocID="{44CCD4B9-874C-4518-8A89-D5BC0F81F85A}" presName="text_2" presStyleLbl="node1" presStyleIdx="1" presStyleCnt="5" custScaleX="107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CF6A9-E71C-4023-BDF6-C4A72DC646F7}" type="pres">
      <dgm:prSet presAssocID="{44CCD4B9-874C-4518-8A89-D5BC0F81F85A}" presName="accent_2" presStyleCnt="0"/>
      <dgm:spPr/>
    </dgm:pt>
    <dgm:pt modelId="{898F564C-B543-47FE-B04A-5721B6A30067}" type="pres">
      <dgm:prSet presAssocID="{44CCD4B9-874C-4518-8A89-D5BC0F81F85A}" presName="accentRepeatNode" presStyleLbl="solidFgAcc1" presStyleIdx="1" presStyleCnt="5"/>
      <dgm:spPr>
        <a:solidFill>
          <a:srgbClr val="C00000"/>
        </a:solidFill>
      </dgm:spPr>
    </dgm:pt>
    <dgm:pt modelId="{72320F6D-DF5C-4C45-93E2-EB337E511905}" type="pres">
      <dgm:prSet presAssocID="{111026A1-92BA-40C8-BA02-833A244A88AF}" presName="text_3" presStyleLbl="node1" presStyleIdx="2" presStyleCnt="5" custScaleX="105317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1C441-5A2F-4299-9354-D926BDDD1F7D}" type="pres">
      <dgm:prSet presAssocID="{111026A1-92BA-40C8-BA02-833A244A88AF}" presName="accent_3" presStyleCnt="0"/>
      <dgm:spPr/>
    </dgm:pt>
    <dgm:pt modelId="{95FBF6A9-6B5E-4DEB-ACB0-8B4B2E274859}" type="pres">
      <dgm:prSet presAssocID="{111026A1-92BA-40C8-BA02-833A244A88AF}" presName="accentRepeatNode" presStyleLbl="solidFgAcc1" presStyleIdx="2" presStyleCnt="5"/>
      <dgm:spPr>
        <a:solidFill>
          <a:srgbClr val="C00000"/>
        </a:solidFill>
      </dgm:spPr>
    </dgm:pt>
    <dgm:pt modelId="{41F70053-0F6F-4176-B21D-8EF8EBC02249}" type="pres">
      <dgm:prSet presAssocID="{FE0458DD-510C-4665-A492-A09CCF479439}" presName="text_4" presStyleLbl="node1" presStyleIdx="3" presStyleCnt="5" custScaleX="106222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D5963-3AD1-4097-B7A3-DC9E2F796D8B}" type="pres">
      <dgm:prSet presAssocID="{FE0458DD-510C-4665-A492-A09CCF479439}" presName="accent_4" presStyleCnt="0"/>
      <dgm:spPr/>
    </dgm:pt>
    <dgm:pt modelId="{A1E70B83-1A6A-45CD-A80E-0CD093E0F4A2}" type="pres">
      <dgm:prSet presAssocID="{FE0458DD-510C-4665-A492-A09CCF479439}" presName="accentRepeatNode" presStyleLbl="solidFgAcc1" presStyleIdx="3" presStyleCnt="5"/>
      <dgm:spPr>
        <a:solidFill>
          <a:srgbClr val="C00000"/>
        </a:solidFill>
      </dgm:spPr>
    </dgm:pt>
    <dgm:pt modelId="{C4DDAE46-8B60-4541-8A8E-FBAFBA40B7FD}" type="pres">
      <dgm:prSet presAssocID="{AC2C316A-E82C-4314-B4D0-5F111DCC1148}" presName="text_5" presStyleLbl="node1" presStyleIdx="4" presStyleCnt="5" custScaleX="107527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77818-1B9D-4AF6-8C57-99FC712E9E7F}" type="pres">
      <dgm:prSet presAssocID="{AC2C316A-E82C-4314-B4D0-5F111DCC1148}" presName="accent_5" presStyleCnt="0"/>
      <dgm:spPr/>
    </dgm:pt>
    <dgm:pt modelId="{3D231862-35D8-4ECE-8D28-CFB2C218450F}" type="pres">
      <dgm:prSet presAssocID="{AC2C316A-E82C-4314-B4D0-5F111DCC1148}" presName="accentRepeatNode" presStyleLbl="solidFgAcc1" presStyleIdx="4" presStyleCnt="5"/>
      <dgm:spPr>
        <a:solidFill>
          <a:srgbClr val="C00000"/>
        </a:solidFill>
      </dgm:spPr>
    </dgm:pt>
  </dgm:ptLst>
  <dgm:cxnLst>
    <dgm:cxn modelId="{D56D0755-F6C5-4C42-9267-DF613722733E}" srcId="{FC272A01-9BA3-460B-A544-8074CC17F639}" destId="{AC2C316A-E82C-4314-B4D0-5F111DCC1148}" srcOrd="4" destOrd="0" parTransId="{1B6F4E8A-AC01-4800-8429-B366DB6BA077}" sibTransId="{7686D428-87B0-429D-83E9-B55351277764}"/>
    <dgm:cxn modelId="{661B383D-FDF4-478E-918F-3A064862A4A0}" type="presOf" srcId="{AC2C316A-E82C-4314-B4D0-5F111DCC1148}" destId="{C4DDAE46-8B60-4541-8A8E-FBAFBA40B7FD}" srcOrd="0" destOrd="0" presId="urn:microsoft.com/office/officeart/2008/layout/VerticalCurvedList"/>
    <dgm:cxn modelId="{F817B0EE-560B-400D-AD19-58EE453B5D3F}" type="presOf" srcId="{915930E5-B9CF-449C-A13A-517B685F8094}" destId="{B32077DF-5BE1-4920-A818-CD9B3CE6A6BD}" srcOrd="0" destOrd="0" presId="urn:microsoft.com/office/officeart/2008/layout/VerticalCurvedList"/>
    <dgm:cxn modelId="{0241E89A-90C7-4D05-B5B5-F7F418A6DF0D}" type="presOf" srcId="{44CCD4B9-874C-4518-8A89-D5BC0F81F85A}" destId="{C0AC0536-F368-4EE6-8152-7A15A7050942}" srcOrd="0" destOrd="0" presId="urn:microsoft.com/office/officeart/2008/layout/VerticalCurvedList"/>
    <dgm:cxn modelId="{EED36F0D-B92C-4A88-A793-C4C7671CBC44}" type="presOf" srcId="{FE0458DD-510C-4665-A492-A09CCF479439}" destId="{41F70053-0F6F-4176-B21D-8EF8EBC02249}" srcOrd="0" destOrd="0" presId="urn:microsoft.com/office/officeart/2008/layout/VerticalCurvedList"/>
    <dgm:cxn modelId="{3E1AAAC3-5779-4DC9-92A6-A55056370D9A}" type="presOf" srcId="{FC272A01-9BA3-460B-A544-8074CC17F639}" destId="{2474559B-01BB-468F-9E2F-6925916F0CEE}" srcOrd="0" destOrd="0" presId="urn:microsoft.com/office/officeart/2008/layout/VerticalCurvedList"/>
    <dgm:cxn modelId="{3A5308B1-CFC3-432E-A5F1-8D71BFE0F803}" srcId="{FC272A01-9BA3-460B-A544-8074CC17F639}" destId="{915930E5-B9CF-449C-A13A-517B685F8094}" srcOrd="0" destOrd="0" parTransId="{9DFDF436-5B84-4FE8-87A9-1F7123F7AF6D}" sibTransId="{B28DADFF-8208-484B-850D-4A2A506A017F}"/>
    <dgm:cxn modelId="{F39EAB88-AC17-4354-B861-949496DD0DEB}" srcId="{FC272A01-9BA3-460B-A544-8074CC17F639}" destId="{111026A1-92BA-40C8-BA02-833A244A88AF}" srcOrd="2" destOrd="0" parTransId="{510B29FB-F817-4CAD-B5CB-425FF28C9694}" sibTransId="{DDF84E95-5E47-460F-8156-51574C3D9458}"/>
    <dgm:cxn modelId="{C1275787-D5FB-4D94-A095-0F5E74583BB5}" type="presOf" srcId="{B28DADFF-8208-484B-850D-4A2A506A017F}" destId="{031E5BE0-C294-448E-9A40-CEF384A8DC45}" srcOrd="0" destOrd="0" presId="urn:microsoft.com/office/officeart/2008/layout/VerticalCurvedList"/>
    <dgm:cxn modelId="{C4510253-5F0E-4A37-9132-77AAF4832730}" srcId="{FC272A01-9BA3-460B-A544-8074CC17F639}" destId="{44CCD4B9-874C-4518-8A89-D5BC0F81F85A}" srcOrd="1" destOrd="0" parTransId="{4E523AD6-04B2-4D39-99A5-BE90A274463C}" sibTransId="{09128F2F-6775-4729-8A2E-B4F93E1E9EFB}"/>
    <dgm:cxn modelId="{EB8DF425-435D-4657-89AE-61CB770DE5A4}" srcId="{FC272A01-9BA3-460B-A544-8074CC17F639}" destId="{FE0458DD-510C-4665-A492-A09CCF479439}" srcOrd="3" destOrd="0" parTransId="{A6702CBE-A7D2-4180-B2D8-63D2D29358CA}" sibTransId="{E93C0C03-EA06-4D6B-93CE-21E705C63920}"/>
    <dgm:cxn modelId="{AA9C2B2F-A912-4AF0-83EC-48EC56E2D6E9}" type="presOf" srcId="{111026A1-92BA-40C8-BA02-833A244A88AF}" destId="{72320F6D-DF5C-4C45-93E2-EB337E511905}" srcOrd="0" destOrd="0" presId="urn:microsoft.com/office/officeart/2008/layout/VerticalCurvedList"/>
    <dgm:cxn modelId="{B5B4E0F2-F1EE-4F0B-8FE6-6320B249E4E0}" type="presParOf" srcId="{2474559B-01BB-468F-9E2F-6925916F0CEE}" destId="{C4384F1B-3240-4E3D-87C2-5C7D1CB0BFA3}" srcOrd="0" destOrd="0" presId="urn:microsoft.com/office/officeart/2008/layout/VerticalCurvedList"/>
    <dgm:cxn modelId="{B6A55CFB-68B3-44E8-BFDB-521A02746EB7}" type="presParOf" srcId="{C4384F1B-3240-4E3D-87C2-5C7D1CB0BFA3}" destId="{0E87BB9E-97CF-4B85-BBC3-63974E0CFFCA}" srcOrd="0" destOrd="0" presId="urn:microsoft.com/office/officeart/2008/layout/VerticalCurvedList"/>
    <dgm:cxn modelId="{2B6DA613-81C1-41A6-BE41-00924371EB03}" type="presParOf" srcId="{0E87BB9E-97CF-4B85-BBC3-63974E0CFFCA}" destId="{8F4A20FC-0CAD-4CA4-AF95-05E9DC90FAF1}" srcOrd="0" destOrd="0" presId="urn:microsoft.com/office/officeart/2008/layout/VerticalCurvedList"/>
    <dgm:cxn modelId="{A9995A3B-74C5-405F-9F9A-E4C8BA1BA6D7}" type="presParOf" srcId="{0E87BB9E-97CF-4B85-BBC3-63974E0CFFCA}" destId="{031E5BE0-C294-448E-9A40-CEF384A8DC45}" srcOrd="1" destOrd="0" presId="urn:microsoft.com/office/officeart/2008/layout/VerticalCurvedList"/>
    <dgm:cxn modelId="{E43485BD-85AA-4043-9D6C-EEE46D2082DB}" type="presParOf" srcId="{0E87BB9E-97CF-4B85-BBC3-63974E0CFFCA}" destId="{03D91323-D952-4735-A9FD-B1679F2C7563}" srcOrd="2" destOrd="0" presId="urn:microsoft.com/office/officeart/2008/layout/VerticalCurvedList"/>
    <dgm:cxn modelId="{CBF11681-9F7B-414D-AD26-913B66978B01}" type="presParOf" srcId="{0E87BB9E-97CF-4B85-BBC3-63974E0CFFCA}" destId="{4ECA036C-A779-474C-A175-C8115F95AB21}" srcOrd="3" destOrd="0" presId="urn:microsoft.com/office/officeart/2008/layout/VerticalCurvedList"/>
    <dgm:cxn modelId="{E694CE4B-E64A-44CD-BFCA-108B1AC6B6BB}" type="presParOf" srcId="{C4384F1B-3240-4E3D-87C2-5C7D1CB0BFA3}" destId="{B32077DF-5BE1-4920-A818-CD9B3CE6A6BD}" srcOrd="1" destOrd="0" presId="urn:microsoft.com/office/officeart/2008/layout/VerticalCurvedList"/>
    <dgm:cxn modelId="{AA820E59-5E13-4239-9CD7-6459DA1D89CB}" type="presParOf" srcId="{C4384F1B-3240-4E3D-87C2-5C7D1CB0BFA3}" destId="{8E75574D-347E-4FCB-BA4A-94882969037A}" srcOrd="2" destOrd="0" presId="urn:microsoft.com/office/officeart/2008/layout/VerticalCurvedList"/>
    <dgm:cxn modelId="{3CFE5E8A-8E40-4865-9EC6-B3C57AAD5D22}" type="presParOf" srcId="{8E75574D-347E-4FCB-BA4A-94882969037A}" destId="{1FFDF1A8-AD8C-4F94-A4DA-AA507729BC28}" srcOrd="0" destOrd="0" presId="urn:microsoft.com/office/officeart/2008/layout/VerticalCurvedList"/>
    <dgm:cxn modelId="{E4A3D414-3B53-4A85-A910-5898B560DADF}" type="presParOf" srcId="{C4384F1B-3240-4E3D-87C2-5C7D1CB0BFA3}" destId="{C0AC0536-F368-4EE6-8152-7A15A7050942}" srcOrd="3" destOrd="0" presId="urn:microsoft.com/office/officeart/2008/layout/VerticalCurvedList"/>
    <dgm:cxn modelId="{8B125F6C-BC37-41C8-B1B1-E10352CB5F9F}" type="presParOf" srcId="{C4384F1B-3240-4E3D-87C2-5C7D1CB0BFA3}" destId="{163CF6A9-E71C-4023-BDF6-C4A72DC646F7}" srcOrd="4" destOrd="0" presId="urn:microsoft.com/office/officeart/2008/layout/VerticalCurvedList"/>
    <dgm:cxn modelId="{CBC35BA3-13D5-452D-998A-5B8F744EAFC3}" type="presParOf" srcId="{163CF6A9-E71C-4023-BDF6-C4A72DC646F7}" destId="{898F564C-B543-47FE-B04A-5721B6A30067}" srcOrd="0" destOrd="0" presId="urn:microsoft.com/office/officeart/2008/layout/VerticalCurvedList"/>
    <dgm:cxn modelId="{E40CE98C-1368-4BD2-AD5A-9E345F62126C}" type="presParOf" srcId="{C4384F1B-3240-4E3D-87C2-5C7D1CB0BFA3}" destId="{72320F6D-DF5C-4C45-93E2-EB337E511905}" srcOrd="5" destOrd="0" presId="urn:microsoft.com/office/officeart/2008/layout/VerticalCurvedList"/>
    <dgm:cxn modelId="{86438F37-3F89-4127-82E0-F3A9419DEFEE}" type="presParOf" srcId="{C4384F1B-3240-4E3D-87C2-5C7D1CB0BFA3}" destId="{F3D1C441-5A2F-4299-9354-D926BDDD1F7D}" srcOrd="6" destOrd="0" presId="urn:microsoft.com/office/officeart/2008/layout/VerticalCurvedList"/>
    <dgm:cxn modelId="{CB645C84-2859-4C73-A477-5C129B277761}" type="presParOf" srcId="{F3D1C441-5A2F-4299-9354-D926BDDD1F7D}" destId="{95FBF6A9-6B5E-4DEB-ACB0-8B4B2E274859}" srcOrd="0" destOrd="0" presId="urn:microsoft.com/office/officeart/2008/layout/VerticalCurvedList"/>
    <dgm:cxn modelId="{64EE1997-C41F-42D2-AD98-A1A0CA4D7FA7}" type="presParOf" srcId="{C4384F1B-3240-4E3D-87C2-5C7D1CB0BFA3}" destId="{41F70053-0F6F-4176-B21D-8EF8EBC02249}" srcOrd="7" destOrd="0" presId="urn:microsoft.com/office/officeart/2008/layout/VerticalCurvedList"/>
    <dgm:cxn modelId="{8F0222A1-C736-4342-9A56-E383F6C1680B}" type="presParOf" srcId="{C4384F1B-3240-4E3D-87C2-5C7D1CB0BFA3}" destId="{0FDD5963-3AD1-4097-B7A3-DC9E2F796D8B}" srcOrd="8" destOrd="0" presId="urn:microsoft.com/office/officeart/2008/layout/VerticalCurvedList"/>
    <dgm:cxn modelId="{6BCE5B87-4EE5-4724-93C9-82C46410A594}" type="presParOf" srcId="{0FDD5963-3AD1-4097-B7A3-DC9E2F796D8B}" destId="{A1E70B83-1A6A-45CD-A80E-0CD093E0F4A2}" srcOrd="0" destOrd="0" presId="urn:microsoft.com/office/officeart/2008/layout/VerticalCurvedList"/>
    <dgm:cxn modelId="{611D483E-CF82-460B-BF18-396E79FBCE7E}" type="presParOf" srcId="{C4384F1B-3240-4E3D-87C2-5C7D1CB0BFA3}" destId="{C4DDAE46-8B60-4541-8A8E-FBAFBA40B7FD}" srcOrd="9" destOrd="0" presId="urn:microsoft.com/office/officeart/2008/layout/VerticalCurvedList"/>
    <dgm:cxn modelId="{367B9D30-CE88-43AF-BCFC-D45E00C9AAB5}" type="presParOf" srcId="{C4384F1B-3240-4E3D-87C2-5C7D1CB0BFA3}" destId="{49977818-1B9D-4AF6-8C57-99FC712E9E7F}" srcOrd="10" destOrd="0" presId="urn:microsoft.com/office/officeart/2008/layout/VerticalCurvedList"/>
    <dgm:cxn modelId="{F33065B4-826A-4C2D-9A03-4BED0712626F}" type="presParOf" srcId="{49977818-1B9D-4AF6-8C57-99FC712E9E7F}" destId="{3D231862-35D8-4ECE-8D28-CFB2C218450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CEE88E-FCD8-412E-878A-4482999FF04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6A6F7C-D4E7-44BD-A271-41F80BB18B2A}">
      <dgm:prSet phldrT="[Текст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рекомендации – 7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20D093-44C5-47BF-83E2-F4406D9BBD6C}" type="parTrans" cxnId="{038BE91B-F984-4915-BFFA-4675689C80D2}">
      <dgm:prSet/>
      <dgm:spPr/>
      <dgm:t>
        <a:bodyPr/>
        <a:lstStyle/>
        <a:p>
          <a:endParaRPr lang="ru-RU"/>
        </a:p>
      </dgm:t>
    </dgm:pt>
    <dgm:pt modelId="{9B02AEBD-20A8-4185-87DA-6EFF89C0AC2F}" type="sibTrans" cxnId="{038BE91B-F984-4915-BFFA-4675689C80D2}">
      <dgm:prSet/>
      <dgm:spPr/>
      <dgm:t>
        <a:bodyPr/>
        <a:lstStyle/>
        <a:p>
          <a:endParaRPr lang="ru-RU"/>
        </a:p>
      </dgm:t>
    </dgm:pt>
    <dgm:pt modelId="{62A24747-4C81-444F-8E40-702E9AE19BFB}">
      <dgm:prSet phldrT="[Текст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Методическое пособие – 2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76233-D2C7-40DD-83DF-9B34A0CC15DF}" type="parTrans" cxnId="{704D1BBF-BF85-4292-A6C1-37C2D34DAD47}">
      <dgm:prSet/>
      <dgm:spPr/>
      <dgm:t>
        <a:bodyPr/>
        <a:lstStyle/>
        <a:p>
          <a:endParaRPr lang="ru-RU"/>
        </a:p>
      </dgm:t>
    </dgm:pt>
    <dgm:pt modelId="{A3C572CD-058E-4B64-847D-6B23D9DCD2C2}" type="sibTrans" cxnId="{704D1BBF-BF85-4292-A6C1-37C2D34DAD47}">
      <dgm:prSet/>
      <dgm:spPr/>
      <dgm:t>
        <a:bodyPr/>
        <a:lstStyle/>
        <a:p>
          <a:endParaRPr lang="ru-RU"/>
        </a:p>
      </dgm:t>
    </dgm:pt>
    <dgm:pt modelId="{08E7E84F-1E21-423B-93F3-53F420709D7F}">
      <dgm:prSet phldrT="[Текст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Описание модели – 3</a:t>
          </a:r>
          <a:endParaRPr lang="ru-RU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C85D23-9553-46E9-8050-B944148E3439}" type="parTrans" cxnId="{5F7AF68B-5311-4AE5-BB16-A4B3639CAEDE}">
      <dgm:prSet/>
      <dgm:spPr/>
      <dgm:t>
        <a:bodyPr/>
        <a:lstStyle/>
        <a:p>
          <a:endParaRPr lang="ru-RU"/>
        </a:p>
      </dgm:t>
    </dgm:pt>
    <dgm:pt modelId="{2B6D7AF0-A18B-4277-885A-A0780043E2AC}" type="sibTrans" cxnId="{5F7AF68B-5311-4AE5-BB16-A4B3639CAEDE}">
      <dgm:prSet/>
      <dgm:spPr/>
      <dgm:t>
        <a:bodyPr/>
        <a:lstStyle/>
        <a:p>
          <a:endParaRPr lang="ru-RU"/>
        </a:p>
      </dgm:t>
    </dgm:pt>
    <dgm:pt modelId="{54DC0713-64BE-4437-8B22-8F6E0FE7C051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Сборник методических материалов – 3</a:t>
          </a:r>
        </a:p>
      </dgm:t>
    </dgm:pt>
    <dgm:pt modelId="{DC72402C-96C8-47BB-8AFD-EAB53404E8DE}" type="parTrans" cxnId="{797E4C1C-7BD6-4439-B297-42CAA9AA222B}">
      <dgm:prSet/>
      <dgm:spPr/>
      <dgm:t>
        <a:bodyPr/>
        <a:lstStyle/>
        <a:p>
          <a:endParaRPr lang="ru-RU"/>
        </a:p>
      </dgm:t>
    </dgm:pt>
    <dgm:pt modelId="{FD16C281-A4F9-4905-AEA0-85C1B267707B}" type="sibTrans" cxnId="{797E4C1C-7BD6-4439-B297-42CAA9AA222B}">
      <dgm:prSet/>
      <dgm:spPr/>
      <dgm:t>
        <a:bodyPr/>
        <a:lstStyle/>
        <a:p>
          <a:endParaRPr lang="ru-RU"/>
        </a:p>
      </dgm:t>
    </dgm:pt>
    <dgm:pt modelId="{CECACE19-E4C0-4FBF-BC80-E144E0E0776E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Монография – 1</a:t>
          </a:r>
        </a:p>
      </dgm:t>
    </dgm:pt>
    <dgm:pt modelId="{59DA281C-CCF6-45EB-B850-7EB4C1A9BA94}" type="parTrans" cxnId="{C1A3ADF0-FD92-4D04-9DDC-6F3D11E80B7D}">
      <dgm:prSet/>
      <dgm:spPr/>
      <dgm:t>
        <a:bodyPr/>
        <a:lstStyle/>
        <a:p>
          <a:endParaRPr lang="ru-RU"/>
        </a:p>
      </dgm:t>
    </dgm:pt>
    <dgm:pt modelId="{AA460F52-2B8C-4A79-8491-7409A6663CAA}" type="sibTrans" cxnId="{C1A3ADF0-FD92-4D04-9DDC-6F3D11E80B7D}">
      <dgm:prSet/>
      <dgm:spPr/>
      <dgm:t>
        <a:bodyPr/>
        <a:lstStyle/>
        <a:p>
          <a:endParaRPr lang="ru-RU"/>
        </a:p>
      </dgm:t>
    </dgm:pt>
    <dgm:pt modelId="{225348CE-2277-4136-A209-2AF5B3E4C806}" type="pres">
      <dgm:prSet presAssocID="{59CEE88E-FCD8-412E-878A-4482999FF0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5F264BE-7CFC-464E-86E5-D646D322E3D8}" type="pres">
      <dgm:prSet presAssocID="{59CEE88E-FCD8-412E-878A-4482999FF040}" presName="Name1" presStyleCnt="0"/>
      <dgm:spPr/>
    </dgm:pt>
    <dgm:pt modelId="{5B8A9AF5-6B29-4219-A3EE-E17F8AB6243F}" type="pres">
      <dgm:prSet presAssocID="{59CEE88E-FCD8-412E-878A-4482999FF040}" presName="cycle" presStyleCnt="0"/>
      <dgm:spPr/>
    </dgm:pt>
    <dgm:pt modelId="{F8D3FF00-352C-4A73-AE4C-9E63E3128643}" type="pres">
      <dgm:prSet presAssocID="{59CEE88E-FCD8-412E-878A-4482999FF040}" presName="srcNode" presStyleLbl="node1" presStyleIdx="0" presStyleCnt="5"/>
      <dgm:spPr/>
    </dgm:pt>
    <dgm:pt modelId="{3422A8FB-C782-4416-9508-D524BB7CD8E3}" type="pres">
      <dgm:prSet presAssocID="{59CEE88E-FCD8-412E-878A-4482999FF040}" presName="conn" presStyleLbl="parChTrans1D2" presStyleIdx="0" presStyleCnt="1"/>
      <dgm:spPr/>
      <dgm:t>
        <a:bodyPr/>
        <a:lstStyle/>
        <a:p>
          <a:endParaRPr lang="ru-RU"/>
        </a:p>
      </dgm:t>
    </dgm:pt>
    <dgm:pt modelId="{90B25D6F-2316-45D8-BC21-0AA94CF64DB3}" type="pres">
      <dgm:prSet presAssocID="{59CEE88E-FCD8-412E-878A-4482999FF040}" presName="extraNode" presStyleLbl="node1" presStyleIdx="0" presStyleCnt="5"/>
      <dgm:spPr/>
    </dgm:pt>
    <dgm:pt modelId="{1DB2AE83-54AF-4484-89AD-905A432F4AC0}" type="pres">
      <dgm:prSet presAssocID="{59CEE88E-FCD8-412E-878A-4482999FF040}" presName="dstNode" presStyleLbl="node1" presStyleIdx="0" presStyleCnt="5"/>
      <dgm:spPr/>
    </dgm:pt>
    <dgm:pt modelId="{256A2893-B3C1-4666-B58F-15FD9A11FAB2}" type="pres">
      <dgm:prSet presAssocID="{E06A6F7C-D4E7-44BD-A271-41F80BB18B2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FDD4B0-2B04-4DF4-B888-0CF30A40AC9B}" type="pres">
      <dgm:prSet presAssocID="{E06A6F7C-D4E7-44BD-A271-41F80BB18B2A}" presName="accent_1" presStyleCnt="0"/>
      <dgm:spPr/>
    </dgm:pt>
    <dgm:pt modelId="{CCD69080-0522-44E0-A57B-60CA849FD7E5}" type="pres">
      <dgm:prSet presAssocID="{E06A6F7C-D4E7-44BD-A271-41F80BB18B2A}" presName="accentRepeatNode" presStyleLbl="solidFgAcc1" presStyleIdx="0" presStyleCnt="5"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EA4AB0C7-EFA5-4699-A4F0-1AAEEDC7F348}" type="pres">
      <dgm:prSet presAssocID="{62A24747-4C81-444F-8E40-702E9AE19BFB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8A514-A3FF-45E8-AA73-72B2E617B79C}" type="pres">
      <dgm:prSet presAssocID="{62A24747-4C81-444F-8E40-702E9AE19BFB}" presName="accent_2" presStyleCnt="0"/>
      <dgm:spPr/>
    </dgm:pt>
    <dgm:pt modelId="{06B2531B-880B-43DC-A173-5B2118E359A2}" type="pres">
      <dgm:prSet presAssocID="{62A24747-4C81-444F-8E40-702E9AE19BFB}" presName="accentRepeatNode" presStyleLbl="solidFgAcc1" presStyleIdx="1" presStyleCnt="5" custLinFactNeighborX="-850" custLinFactNeighborY="-10865"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B34AB543-BCE5-44F4-B8F0-1E531091F899}" type="pres">
      <dgm:prSet presAssocID="{08E7E84F-1E21-423B-93F3-53F420709D7F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715A90-39BF-486C-99F1-7767C86D8A48}" type="pres">
      <dgm:prSet presAssocID="{08E7E84F-1E21-423B-93F3-53F420709D7F}" presName="accent_3" presStyleCnt="0"/>
      <dgm:spPr/>
    </dgm:pt>
    <dgm:pt modelId="{CDC236EC-678F-4EBC-A7AE-6F25C64AC355}" type="pres">
      <dgm:prSet presAssocID="{08E7E84F-1E21-423B-93F3-53F420709D7F}" presName="accentRepeatNode" presStyleLbl="solidFgAcc1" presStyleIdx="2" presStyleCnt="5" custLinFactNeighborX="-4078" custLinFactNeighborY="-10801"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2A8168D7-A42A-419F-BD3A-4406EA3DB687}" type="pres">
      <dgm:prSet presAssocID="{54DC0713-64BE-4437-8B22-8F6E0FE7C05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47E3F-5257-4610-80F0-F59A2294C011}" type="pres">
      <dgm:prSet presAssocID="{54DC0713-64BE-4437-8B22-8F6E0FE7C051}" presName="accent_4" presStyleCnt="0"/>
      <dgm:spPr/>
    </dgm:pt>
    <dgm:pt modelId="{0681BEF3-5F35-4726-908E-4BAC6677D894}" type="pres">
      <dgm:prSet presAssocID="{54DC0713-64BE-4437-8B22-8F6E0FE7C051}" presName="accentRepeatNode" presStyleLbl="solidFgAcc1" presStyleIdx="3" presStyleCnt="5"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90E7DD38-E16E-428E-8024-E8BEA3BC4DB1}" type="pres">
      <dgm:prSet presAssocID="{CECACE19-E4C0-4FBF-BC80-E144E0E0776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6C434-554E-4F3E-B592-4023090239E7}" type="pres">
      <dgm:prSet presAssocID="{CECACE19-E4C0-4FBF-BC80-E144E0E0776E}" presName="accent_5" presStyleCnt="0"/>
      <dgm:spPr/>
    </dgm:pt>
    <dgm:pt modelId="{7A473D2C-B020-4313-80E0-651D1DA71023}" type="pres">
      <dgm:prSet presAssocID="{CECACE19-E4C0-4FBF-BC80-E144E0E0776E}" presName="accentRepeatNode" presStyleLbl="solidFgAcc1" presStyleIdx="4" presStyleCnt="5"/>
      <dgm:spPr>
        <a:solidFill>
          <a:srgbClr val="C00000"/>
        </a:solidFill>
      </dgm:spPr>
      <dgm:t>
        <a:bodyPr/>
        <a:lstStyle/>
        <a:p>
          <a:endParaRPr lang="ru-RU"/>
        </a:p>
      </dgm:t>
    </dgm:pt>
  </dgm:ptLst>
  <dgm:cxnLst>
    <dgm:cxn modelId="{B3CF1C86-401E-4E29-AE1E-590870740D7D}" type="presOf" srcId="{9B02AEBD-20A8-4185-87DA-6EFF89C0AC2F}" destId="{3422A8FB-C782-4416-9508-D524BB7CD8E3}" srcOrd="0" destOrd="0" presId="urn:microsoft.com/office/officeart/2008/layout/VerticalCurvedList"/>
    <dgm:cxn modelId="{FC7F505C-9359-4A6A-894E-C8465BA48492}" type="presOf" srcId="{E06A6F7C-D4E7-44BD-A271-41F80BB18B2A}" destId="{256A2893-B3C1-4666-B58F-15FD9A11FAB2}" srcOrd="0" destOrd="0" presId="urn:microsoft.com/office/officeart/2008/layout/VerticalCurvedList"/>
    <dgm:cxn modelId="{94C11CF2-5C18-4E69-AA57-1B52A7FA63EA}" type="presOf" srcId="{54DC0713-64BE-4437-8B22-8F6E0FE7C051}" destId="{2A8168D7-A42A-419F-BD3A-4406EA3DB687}" srcOrd="0" destOrd="0" presId="urn:microsoft.com/office/officeart/2008/layout/VerticalCurvedList"/>
    <dgm:cxn modelId="{8126FA61-4557-416B-A21F-31CC0A18A97A}" type="presOf" srcId="{62A24747-4C81-444F-8E40-702E9AE19BFB}" destId="{EA4AB0C7-EFA5-4699-A4F0-1AAEEDC7F348}" srcOrd="0" destOrd="0" presId="urn:microsoft.com/office/officeart/2008/layout/VerticalCurvedList"/>
    <dgm:cxn modelId="{038BE91B-F984-4915-BFFA-4675689C80D2}" srcId="{59CEE88E-FCD8-412E-878A-4482999FF040}" destId="{E06A6F7C-D4E7-44BD-A271-41F80BB18B2A}" srcOrd="0" destOrd="0" parTransId="{EE20D093-44C5-47BF-83E2-F4406D9BBD6C}" sibTransId="{9B02AEBD-20A8-4185-87DA-6EFF89C0AC2F}"/>
    <dgm:cxn modelId="{704D1BBF-BF85-4292-A6C1-37C2D34DAD47}" srcId="{59CEE88E-FCD8-412E-878A-4482999FF040}" destId="{62A24747-4C81-444F-8E40-702E9AE19BFB}" srcOrd="1" destOrd="0" parTransId="{45A76233-D2C7-40DD-83DF-9B34A0CC15DF}" sibTransId="{A3C572CD-058E-4B64-847D-6B23D9DCD2C2}"/>
    <dgm:cxn modelId="{0F89580A-7992-4A7B-B0BE-53B44E0B230B}" type="presOf" srcId="{08E7E84F-1E21-423B-93F3-53F420709D7F}" destId="{B34AB543-BCE5-44F4-B8F0-1E531091F899}" srcOrd="0" destOrd="0" presId="urn:microsoft.com/office/officeart/2008/layout/VerticalCurvedList"/>
    <dgm:cxn modelId="{C1A3ADF0-FD92-4D04-9DDC-6F3D11E80B7D}" srcId="{59CEE88E-FCD8-412E-878A-4482999FF040}" destId="{CECACE19-E4C0-4FBF-BC80-E144E0E0776E}" srcOrd="4" destOrd="0" parTransId="{59DA281C-CCF6-45EB-B850-7EB4C1A9BA94}" sibTransId="{AA460F52-2B8C-4A79-8491-7409A6663CAA}"/>
    <dgm:cxn modelId="{5F7AF68B-5311-4AE5-BB16-A4B3639CAEDE}" srcId="{59CEE88E-FCD8-412E-878A-4482999FF040}" destId="{08E7E84F-1E21-423B-93F3-53F420709D7F}" srcOrd="2" destOrd="0" parTransId="{42C85D23-9553-46E9-8050-B944148E3439}" sibTransId="{2B6D7AF0-A18B-4277-885A-A0780043E2AC}"/>
    <dgm:cxn modelId="{FCC7D672-73BC-44E2-B7B6-40B2D3A7D005}" type="presOf" srcId="{CECACE19-E4C0-4FBF-BC80-E144E0E0776E}" destId="{90E7DD38-E16E-428E-8024-E8BEA3BC4DB1}" srcOrd="0" destOrd="0" presId="urn:microsoft.com/office/officeart/2008/layout/VerticalCurvedList"/>
    <dgm:cxn modelId="{0CE05008-E501-49B0-92FF-400D59663938}" type="presOf" srcId="{59CEE88E-FCD8-412E-878A-4482999FF040}" destId="{225348CE-2277-4136-A209-2AF5B3E4C806}" srcOrd="0" destOrd="0" presId="urn:microsoft.com/office/officeart/2008/layout/VerticalCurvedList"/>
    <dgm:cxn modelId="{797E4C1C-7BD6-4439-B297-42CAA9AA222B}" srcId="{59CEE88E-FCD8-412E-878A-4482999FF040}" destId="{54DC0713-64BE-4437-8B22-8F6E0FE7C051}" srcOrd="3" destOrd="0" parTransId="{DC72402C-96C8-47BB-8AFD-EAB53404E8DE}" sibTransId="{FD16C281-A4F9-4905-AEA0-85C1B267707B}"/>
    <dgm:cxn modelId="{A40E8DEA-5559-4500-9F39-AF8A1E5768A8}" type="presParOf" srcId="{225348CE-2277-4136-A209-2AF5B3E4C806}" destId="{95F264BE-7CFC-464E-86E5-D646D322E3D8}" srcOrd="0" destOrd="0" presId="urn:microsoft.com/office/officeart/2008/layout/VerticalCurvedList"/>
    <dgm:cxn modelId="{78B0421A-E9E9-4442-8CDD-E8BD472EC203}" type="presParOf" srcId="{95F264BE-7CFC-464E-86E5-D646D322E3D8}" destId="{5B8A9AF5-6B29-4219-A3EE-E17F8AB6243F}" srcOrd="0" destOrd="0" presId="urn:microsoft.com/office/officeart/2008/layout/VerticalCurvedList"/>
    <dgm:cxn modelId="{E4673C86-28D5-44DD-9298-06CE5EFA6B46}" type="presParOf" srcId="{5B8A9AF5-6B29-4219-A3EE-E17F8AB6243F}" destId="{F8D3FF00-352C-4A73-AE4C-9E63E3128643}" srcOrd="0" destOrd="0" presId="urn:microsoft.com/office/officeart/2008/layout/VerticalCurvedList"/>
    <dgm:cxn modelId="{584929E2-CE85-4FC4-BACF-E7736052140B}" type="presParOf" srcId="{5B8A9AF5-6B29-4219-A3EE-E17F8AB6243F}" destId="{3422A8FB-C782-4416-9508-D524BB7CD8E3}" srcOrd="1" destOrd="0" presId="urn:microsoft.com/office/officeart/2008/layout/VerticalCurvedList"/>
    <dgm:cxn modelId="{CA14D709-C171-49B5-8B03-FDCC00FD7435}" type="presParOf" srcId="{5B8A9AF5-6B29-4219-A3EE-E17F8AB6243F}" destId="{90B25D6F-2316-45D8-BC21-0AA94CF64DB3}" srcOrd="2" destOrd="0" presId="urn:microsoft.com/office/officeart/2008/layout/VerticalCurvedList"/>
    <dgm:cxn modelId="{0A378924-1A33-4D1B-BB09-1982DD7DDC3D}" type="presParOf" srcId="{5B8A9AF5-6B29-4219-A3EE-E17F8AB6243F}" destId="{1DB2AE83-54AF-4484-89AD-905A432F4AC0}" srcOrd="3" destOrd="0" presId="urn:microsoft.com/office/officeart/2008/layout/VerticalCurvedList"/>
    <dgm:cxn modelId="{CC10C233-0DE8-4E35-B32D-6D0B9314A2F9}" type="presParOf" srcId="{95F264BE-7CFC-464E-86E5-D646D322E3D8}" destId="{256A2893-B3C1-4666-B58F-15FD9A11FAB2}" srcOrd="1" destOrd="0" presId="urn:microsoft.com/office/officeart/2008/layout/VerticalCurvedList"/>
    <dgm:cxn modelId="{83230FD5-F9B3-432D-8DCF-C16F5DF02576}" type="presParOf" srcId="{95F264BE-7CFC-464E-86E5-D646D322E3D8}" destId="{B4FDD4B0-2B04-4DF4-B888-0CF30A40AC9B}" srcOrd="2" destOrd="0" presId="urn:microsoft.com/office/officeart/2008/layout/VerticalCurvedList"/>
    <dgm:cxn modelId="{03C2181A-32E6-410C-A56E-11D6FE14134B}" type="presParOf" srcId="{B4FDD4B0-2B04-4DF4-B888-0CF30A40AC9B}" destId="{CCD69080-0522-44E0-A57B-60CA849FD7E5}" srcOrd="0" destOrd="0" presId="urn:microsoft.com/office/officeart/2008/layout/VerticalCurvedList"/>
    <dgm:cxn modelId="{D94C7C5D-E035-4155-96CB-C53E656D4D31}" type="presParOf" srcId="{95F264BE-7CFC-464E-86E5-D646D322E3D8}" destId="{EA4AB0C7-EFA5-4699-A4F0-1AAEEDC7F348}" srcOrd="3" destOrd="0" presId="urn:microsoft.com/office/officeart/2008/layout/VerticalCurvedList"/>
    <dgm:cxn modelId="{D8854709-0164-4DDB-9FB8-1AEBE4CEAEE9}" type="presParOf" srcId="{95F264BE-7CFC-464E-86E5-D646D322E3D8}" destId="{86E8A514-A3FF-45E8-AA73-72B2E617B79C}" srcOrd="4" destOrd="0" presId="urn:microsoft.com/office/officeart/2008/layout/VerticalCurvedList"/>
    <dgm:cxn modelId="{727AAC72-3393-4333-8B8D-4F46CE54C202}" type="presParOf" srcId="{86E8A514-A3FF-45E8-AA73-72B2E617B79C}" destId="{06B2531B-880B-43DC-A173-5B2118E359A2}" srcOrd="0" destOrd="0" presId="urn:microsoft.com/office/officeart/2008/layout/VerticalCurvedList"/>
    <dgm:cxn modelId="{E1530801-5BD4-4FEC-BC80-7171865940A1}" type="presParOf" srcId="{95F264BE-7CFC-464E-86E5-D646D322E3D8}" destId="{B34AB543-BCE5-44F4-B8F0-1E531091F899}" srcOrd="5" destOrd="0" presId="urn:microsoft.com/office/officeart/2008/layout/VerticalCurvedList"/>
    <dgm:cxn modelId="{103CD86E-C4F5-46E3-9BEB-1A7BE662781C}" type="presParOf" srcId="{95F264BE-7CFC-464E-86E5-D646D322E3D8}" destId="{A3715A90-39BF-486C-99F1-7767C86D8A48}" srcOrd="6" destOrd="0" presId="urn:microsoft.com/office/officeart/2008/layout/VerticalCurvedList"/>
    <dgm:cxn modelId="{E319E99D-AFF8-469D-8A33-C74C500B4A90}" type="presParOf" srcId="{A3715A90-39BF-486C-99F1-7767C86D8A48}" destId="{CDC236EC-678F-4EBC-A7AE-6F25C64AC355}" srcOrd="0" destOrd="0" presId="urn:microsoft.com/office/officeart/2008/layout/VerticalCurvedList"/>
    <dgm:cxn modelId="{B960A3A1-139F-41D1-A1C0-0E3AF06EF55C}" type="presParOf" srcId="{95F264BE-7CFC-464E-86E5-D646D322E3D8}" destId="{2A8168D7-A42A-419F-BD3A-4406EA3DB687}" srcOrd="7" destOrd="0" presId="urn:microsoft.com/office/officeart/2008/layout/VerticalCurvedList"/>
    <dgm:cxn modelId="{DCD4F860-5320-4971-BD49-9BED9B1FE890}" type="presParOf" srcId="{95F264BE-7CFC-464E-86E5-D646D322E3D8}" destId="{ECD47E3F-5257-4610-80F0-F59A2294C011}" srcOrd="8" destOrd="0" presId="urn:microsoft.com/office/officeart/2008/layout/VerticalCurvedList"/>
    <dgm:cxn modelId="{984B6B9E-1424-4EB3-AC31-A6EC55233D1E}" type="presParOf" srcId="{ECD47E3F-5257-4610-80F0-F59A2294C011}" destId="{0681BEF3-5F35-4726-908E-4BAC6677D894}" srcOrd="0" destOrd="0" presId="urn:microsoft.com/office/officeart/2008/layout/VerticalCurvedList"/>
    <dgm:cxn modelId="{34485855-3996-4474-9636-6191FC47D73E}" type="presParOf" srcId="{95F264BE-7CFC-464E-86E5-D646D322E3D8}" destId="{90E7DD38-E16E-428E-8024-E8BEA3BC4DB1}" srcOrd="9" destOrd="0" presId="urn:microsoft.com/office/officeart/2008/layout/VerticalCurvedList"/>
    <dgm:cxn modelId="{683936FE-FE6E-465F-8896-0130D0999D41}" type="presParOf" srcId="{95F264BE-7CFC-464E-86E5-D646D322E3D8}" destId="{41D6C434-554E-4F3E-B592-4023090239E7}" srcOrd="10" destOrd="0" presId="urn:microsoft.com/office/officeart/2008/layout/VerticalCurvedList"/>
    <dgm:cxn modelId="{604355F2-79E6-4841-BE59-EF118A1EF2EB}" type="presParOf" srcId="{41D6C434-554E-4F3E-B592-4023090239E7}" destId="{7A473D2C-B020-4313-80E0-651D1DA7102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3C21BB-33C0-433A-820C-E55E65DA0197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E9154D-986F-4774-8B5A-31024CC7C93D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 основных и дополнительных общеобразовательных программ цифрового, естественнонаучного и гуманитарного профилей в школах, расположенных в сельской местности и малых городах</a:t>
          </a:r>
          <a:endParaRPr lang="ru-RU" sz="180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71431483-194E-4954-AE34-899532BA4094}" type="parTrans" cxnId="{36FA337D-100E-4A1A-A388-DA8E30C7B8CA}">
      <dgm:prSet/>
      <dgm:spPr/>
      <dgm:t>
        <a:bodyPr/>
        <a:lstStyle/>
        <a:p>
          <a:endParaRPr lang="ru-RU"/>
        </a:p>
      </dgm:t>
    </dgm:pt>
    <dgm:pt modelId="{A1013811-E84D-4C55-923D-FB6639CA1398}" type="sibTrans" cxnId="{36FA337D-100E-4A1A-A388-DA8E30C7B8CA}">
      <dgm:prSet/>
      <dgm:spPr/>
      <dgm:t>
        <a:bodyPr/>
        <a:lstStyle/>
        <a:p>
          <a:endParaRPr lang="ru-RU"/>
        </a:p>
      </dgm:t>
    </dgm:pt>
    <dgm:pt modelId="{8DA909D3-04C7-4166-8EDA-1B63834559CD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функциональной грамотности обучающихся (финансовой, информационной, правовой, </a:t>
          </a:r>
          <a:r>
            <a:rPr lang="ru-RU" sz="1800" b="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здоровьесберегающей</a:t>
          </a:r>
          <a:r>
            <a:rPr lang="ru-RU" sz="18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пр.)</a:t>
          </a:r>
          <a:endParaRPr lang="ru-RU" sz="1800" b="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36F18F-E320-4B6A-AA41-9D47B903DAC0}" type="parTrans" cxnId="{D16D12B0-3BB4-48CF-AC4D-E77694B57B67}">
      <dgm:prSet/>
      <dgm:spPr/>
      <dgm:t>
        <a:bodyPr/>
        <a:lstStyle/>
        <a:p>
          <a:endParaRPr lang="ru-RU"/>
        </a:p>
      </dgm:t>
    </dgm:pt>
    <dgm:pt modelId="{1E6ABD72-DACE-4F79-A345-73394AB72A83}" type="sibTrans" cxnId="{D16D12B0-3BB4-48CF-AC4D-E77694B57B67}">
      <dgm:prSet/>
      <dgm:spPr/>
      <dgm:t>
        <a:bodyPr/>
        <a:lstStyle/>
        <a:p>
          <a:endParaRPr lang="ru-RU"/>
        </a:p>
      </dgm:t>
    </dgm:pt>
    <dgm:pt modelId="{EEB42E89-9ED1-4F71-90F0-21EF9FF35B50}">
      <dgm:prSet phldrT="[Текст]" custT="1"/>
      <dgm:spPr/>
      <dgm:t>
        <a:bodyPr/>
        <a:lstStyle/>
        <a:p>
          <a:r>
            <a:rPr lang="ru-RU" sz="1800" b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образовательных программ в сетевой форме в целях повышения доступности качественного, вариативного образования, эффективности использования инфраструктуры и кадрового потенциала системы образования</a:t>
          </a:r>
          <a:endParaRPr lang="ru-RU" sz="1800" b="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AF483B-3AE5-4791-8FB8-BF4C2CF9D8AB}" type="parTrans" cxnId="{CFD6C66A-108C-49FA-87AA-207557E323EF}">
      <dgm:prSet/>
      <dgm:spPr/>
      <dgm:t>
        <a:bodyPr/>
        <a:lstStyle/>
        <a:p>
          <a:endParaRPr lang="ru-RU"/>
        </a:p>
      </dgm:t>
    </dgm:pt>
    <dgm:pt modelId="{3D6EED80-85B8-416C-B04C-C79DD9189225}" type="sibTrans" cxnId="{CFD6C66A-108C-49FA-87AA-207557E323EF}">
      <dgm:prSet/>
      <dgm:spPr/>
      <dgm:t>
        <a:bodyPr/>
        <a:lstStyle/>
        <a:p>
          <a:endParaRPr lang="ru-RU"/>
        </a:p>
      </dgm:t>
    </dgm:pt>
    <dgm:pt modelId="{71B49FBA-8D92-468D-AEEB-621155DA157F}" type="pres">
      <dgm:prSet presAssocID="{7B3C21BB-33C0-433A-820C-E55E65DA019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3592E8C-F737-42F9-B650-184048C76D4D}" type="pres">
      <dgm:prSet presAssocID="{7B3C21BB-33C0-433A-820C-E55E65DA0197}" presName="Name1" presStyleCnt="0"/>
      <dgm:spPr/>
    </dgm:pt>
    <dgm:pt modelId="{8D35054B-1DA6-4AC2-AA74-A78EE96D25AA}" type="pres">
      <dgm:prSet presAssocID="{7B3C21BB-33C0-433A-820C-E55E65DA0197}" presName="cycle" presStyleCnt="0"/>
      <dgm:spPr/>
    </dgm:pt>
    <dgm:pt modelId="{68297C49-EF4E-4DED-9787-18B1F18B8C8A}" type="pres">
      <dgm:prSet presAssocID="{7B3C21BB-33C0-433A-820C-E55E65DA0197}" presName="srcNode" presStyleLbl="node1" presStyleIdx="0" presStyleCnt="3"/>
      <dgm:spPr/>
    </dgm:pt>
    <dgm:pt modelId="{0D8B916A-F132-4867-9DB4-0C70B2E5B370}" type="pres">
      <dgm:prSet presAssocID="{7B3C21BB-33C0-433A-820C-E55E65DA0197}" presName="conn" presStyleLbl="parChTrans1D2" presStyleIdx="0" presStyleCnt="1"/>
      <dgm:spPr/>
      <dgm:t>
        <a:bodyPr/>
        <a:lstStyle/>
        <a:p>
          <a:endParaRPr lang="ru-RU"/>
        </a:p>
      </dgm:t>
    </dgm:pt>
    <dgm:pt modelId="{C1D5E37D-3495-4051-A057-B5E772E5BEA3}" type="pres">
      <dgm:prSet presAssocID="{7B3C21BB-33C0-433A-820C-E55E65DA0197}" presName="extraNode" presStyleLbl="node1" presStyleIdx="0" presStyleCnt="3"/>
      <dgm:spPr/>
    </dgm:pt>
    <dgm:pt modelId="{BD89F079-DC52-4586-9DF0-39A4495DBCFE}" type="pres">
      <dgm:prSet presAssocID="{7B3C21BB-33C0-433A-820C-E55E65DA0197}" presName="dstNode" presStyleLbl="node1" presStyleIdx="0" presStyleCnt="3"/>
      <dgm:spPr/>
    </dgm:pt>
    <dgm:pt modelId="{2782F3C9-037C-47B0-BC62-F8424DB12644}" type="pres">
      <dgm:prSet presAssocID="{60E9154D-986F-4774-8B5A-31024CC7C93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226F80-BC50-481D-A167-DBFB53EC1E13}" type="pres">
      <dgm:prSet presAssocID="{60E9154D-986F-4774-8B5A-31024CC7C93D}" presName="accent_1" presStyleCnt="0"/>
      <dgm:spPr/>
    </dgm:pt>
    <dgm:pt modelId="{3DCF5015-D049-47C4-8A41-4C4091281E87}" type="pres">
      <dgm:prSet presAssocID="{60E9154D-986F-4774-8B5A-31024CC7C93D}" presName="accentRepeatNode" presStyleLbl="solidFgAcc1" presStyleIdx="0" presStyleCnt="3" custLinFactNeighborX="6382" custLinFactNeighborY="-1808"/>
      <dgm:spPr>
        <a:solidFill>
          <a:srgbClr val="C00000"/>
        </a:solidFill>
      </dgm:spPr>
    </dgm:pt>
    <dgm:pt modelId="{48F67F95-8134-43E0-9D0C-B869E796927C}" type="pres">
      <dgm:prSet presAssocID="{8DA909D3-04C7-4166-8EDA-1B63834559C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630A6-9069-420B-9857-8727E7AAC606}" type="pres">
      <dgm:prSet presAssocID="{8DA909D3-04C7-4166-8EDA-1B63834559CD}" presName="accent_2" presStyleCnt="0"/>
      <dgm:spPr/>
    </dgm:pt>
    <dgm:pt modelId="{7752A0D8-503B-4E42-9978-6CC2D4B48A9F}" type="pres">
      <dgm:prSet presAssocID="{8DA909D3-04C7-4166-8EDA-1B63834559CD}" presName="accentRepeatNode" presStyleLbl="solidFgAcc1" presStyleIdx="1" presStyleCnt="3"/>
      <dgm:spPr>
        <a:solidFill>
          <a:srgbClr val="C00000"/>
        </a:solidFill>
      </dgm:spPr>
    </dgm:pt>
    <dgm:pt modelId="{072A7A94-9EB3-4AC6-A034-A1668FD8A785}" type="pres">
      <dgm:prSet presAssocID="{EEB42E89-9ED1-4F71-90F0-21EF9FF35B5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7DE3B-0A07-4A7A-8BC0-B32179863C1E}" type="pres">
      <dgm:prSet presAssocID="{EEB42E89-9ED1-4F71-90F0-21EF9FF35B50}" presName="accent_3" presStyleCnt="0"/>
      <dgm:spPr/>
    </dgm:pt>
    <dgm:pt modelId="{11E5DF1F-EB1A-460F-9232-FECCE27993CA}" type="pres">
      <dgm:prSet presAssocID="{EEB42E89-9ED1-4F71-90F0-21EF9FF35B50}" presName="accentRepeatNode" presStyleLbl="solidFgAcc1" presStyleIdx="2" presStyleCnt="3"/>
      <dgm:spPr>
        <a:solidFill>
          <a:srgbClr val="C00000"/>
        </a:solidFill>
      </dgm:spPr>
    </dgm:pt>
  </dgm:ptLst>
  <dgm:cxnLst>
    <dgm:cxn modelId="{DF3AEBB1-CE6A-4E7B-9A6C-D60889AB90E7}" type="presOf" srcId="{7B3C21BB-33C0-433A-820C-E55E65DA0197}" destId="{71B49FBA-8D92-468D-AEEB-621155DA157F}" srcOrd="0" destOrd="0" presId="urn:microsoft.com/office/officeart/2008/layout/VerticalCurvedList"/>
    <dgm:cxn modelId="{D16D12B0-3BB4-48CF-AC4D-E77694B57B67}" srcId="{7B3C21BB-33C0-433A-820C-E55E65DA0197}" destId="{8DA909D3-04C7-4166-8EDA-1B63834559CD}" srcOrd="1" destOrd="0" parTransId="{6D36F18F-E320-4B6A-AA41-9D47B903DAC0}" sibTransId="{1E6ABD72-DACE-4F79-A345-73394AB72A83}"/>
    <dgm:cxn modelId="{CFD6C66A-108C-49FA-87AA-207557E323EF}" srcId="{7B3C21BB-33C0-433A-820C-E55E65DA0197}" destId="{EEB42E89-9ED1-4F71-90F0-21EF9FF35B50}" srcOrd="2" destOrd="0" parTransId="{F0AF483B-3AE5-4791-8FB8-BF4C2CF9D8AB}" sibTransId="{3D6EED80-85B8-416C-B04C-C79DD9189225}"/>
    <dgm:cxn modelId="{1BDDE902-7AAC-4DF5-8940-EECC736A3B1D}" type="presOf" srcId="{EEB42E89-9ED1-4F71-90F0-21EF9FF35B50}" destId="{072A7A94-9EB3-4AC6-A034-A1668FD8A785}" srcOrd="0" destOrd="0" presId="urn:microsoft.com/office/officeart/2008/layout/VerticalCurvedList"/>
    <dgm:cxn modelId="{36FA337D-100E-4A1A-A388-DA8E30C7B8CA}" srcId="{7B3C21BB-33C0-433A-820C-E55E65DA0197}" destId="{60E9154D-986F-4774-8B5A-31024CC7C93D}" srcOrd="0" destOrd="0" parTransId="{71431483-194E-4954-AE34-899532BA4094}" sibTransId="{A1013811-E84D-4C55-923D-FB6639CA1398}"/>
    <dgm:cxn modelId="{B992DDFF-C6EA-4BED-B612-1A31E7607A80}" type="presOf" srcId="{8DA909D3-04C7-4166-8EDA-1B63834559CD}" destId="{48F67F95-8134-43E0-9D0C-B869E796927C}" srcOrd="0" destOrd="0" presId="urn:microsoft.com/office/officeart/2008/layout/VerticalCurvedList"/>
    <dgm:cxn modelId="{1FB65DAD-B8DC-4C89-926D-AD63523D96FE}" type="presOf" srcId="{A1013811-E84D-4C55-923D-FB6639CA1398}" destId="{0D8B916A-F132-4867-9DB4-0C70B2E5B370}" srcOrd="0" destOrd="0" presId="urn:microsoft.com/office/officeart/2008/layout/VerticalCurvedList"/>
    <dgm:cxn modelId="{8C4FB705-D19A-4CF4-A819-16E08B989118}" type="presOf" srcId="{60E9154D-986F-4774-8B5A-31024CC7C93D}" destId="{2782F3C9-037C-47B0-BC62-F8424DB12644}" srcOrd="0" destOrd="0" presId="urn:microsoft.com/office/officeart/2008/layout/VerticalCurvedList"/>
    <dgm:cxn modelId="{86B4C355-1660-4375-8441-FDDBC05775C9}" type="presParOf" srcId="{71B49FBA-8D92-468D-AEEB-621155DA157F}" destId="{83592E8C-F737-42F9-B650-184048C76D4D}" srcOrd="0" destOrd="0" presId="urn:microsoft.com/office/officeart/2008/layout/VerticalCurvedList"/>
    <dgm:cxn modelId="{EA3DE996-73C0-4366-BD4B-4EAF4859D769}" type="presParOf" srcId="{83592E8C-F737-42F9-B650-184048C76D4D}" destId="{8D35054B-1DA6-4AC2-AA74-A78EE96D25AA}" srcOrd="0" destOrd="0" presId="urn:microsoft.com/office/officeart/2008/layout/VerticalCurvedList"/>
    <dgm:cxn modelId="{C556D7AB-35F8-46B7-9927-EBD779A96462}" type="presParOf" srcId="{8D35054B-1DA6-4AC2-AA74-A78EE96D25AA}" destId="{68297C49-EF4E-4DED-9787-18B1F18B8C8A}" srcOrd="0" destOrd="0" presId="urn:microsoft.com/office/officeart/2008/layout/VerticalCurvedList"/>
    <dgm:cxn modelId="{705E21AB-3D84-4A44-80E9-7987248CC4D8}" type="presParOf" srcId="{8D35054B-1DA6-4AC2-AA74-A78EE96D25AA}" destId="{0D8B916A-F132-4867-9DB4-0C70B2E5B370}" srcOrd="1" destOrd="0" presId="urn:microsoft.com/office/officeart/2008/layout/VerticalCurvedList"/>
    <dgm:cxn modelId="{03C55B29-6618-4A01-A54C-FA6D5DF8D217}" type="presParOf" srcId="{8D35054B-1DA6-4AC2-AA74-A78EE96D25AA}" destId="{C1D5E37D-3495-4051-A057-B5E772E5BEA3}" srcOrd="2" destOrd="0" presId="urn:microsoft.com/office/officeart/2008/layout/VerticalCurvedList"/>
    <dgm:cxn modelId="{993B1880-50EA-4756-A71E-7F8A1C0B95F2}" type="presParOf" srcId="{8D35054B-1DA6-4AC2-AA74-A78EE96D25AA}" destId="{BD89F079-DC52-4586-9DF0-39A4495DBCFE}" srcOrd="3" destOrd="0" presId="urn:microsoft.com/office/officeart/2008/layout/VerticalCurvedList"/>
    <dgm:cxn modelId="{F2D1B6CC-0D28-4700-A4FF-63CBC2252097}" type="presParOf" srcId="{83592E8C-F737-42F9-B650-184048C76D4D}" destId="{2782F3C9-037C-47B0-BC62-F8424DB12644}" srcOrd="1" destOrd="0" presId="urn:microsoft.com/office/officeart/2008/layout/VerticalCurvedList"/>
    <dgm:cxn modelId="{56F8B4BA-361C-4986-9A7D-C87310C595A7}" type="presParOf" srcId="{83592E8C-F737-42F9-B650-184048C76D4D}" destId="{98226F80-BC50-481D-A167-DBFB53EC1E13}" srcOrd="2" destOrd="0" presId="urn:microsoft.com/office/officeart/2008/layout/VerticalCurvedList"/>
    <dgm:cxn modelId="{D28187FD-0CD7-4444-8C87-5F277FD0542F}" type="presParOf" srcId="{98226F80-BC50-481D-A167-DBFB53EC1E13}" destId="{3DCF5015-D049-47C4-8A41-4C4091281E87}" srcOrd="0" destOrd="0" presId="urn:microsoft.com/office/officeart/2008/layout/VerticalCurvedList"/>
    <dgm:cxn modelId="{DB1BC68E-9D55-4193-873A-0EC2C4B431EB}" type="presParOf" srcId="{83592E8C-F737-42F9-B650-184048C76D4D}" destId="{48F67F95-8134-43E0-9D0C-B869E796927C}" srcOrd="3" destOrd="0" presId="urn:microsoft.com/office/officeart/2008/layout/VerticalCurvedList"/>
    <dgm:cxn modelId="{D7194CE3-5CB3-4D8D-A278-9573BA515C49}" type="presParOf" srcId="{83592E8C-F737-42F9-B650-184048C76D4D}" destId="{942630A6-9069-420B-9857-8727E7AAC606}" srcOrd="4" destOrd="0" presId="urn:microsoft.com/office/officeart/2008/layout/VerticalCurvedList"/>
    <dgm:cxn modelId="{FFF6D5DC-72FC-40B4-AEAB-1A664A27D8BA}" type="presParOf" srcId="{942630A6-9069-420B-9857-8727E7AAC606}" destId="{7752A0D8-503B-4E42-9978-6CC2D4B48A9F}" srcOrd="0" destOrd="0" presId="urn:microsoft.com/office/officeart/2008/layout/VerticalCurvedList"/>
    <dgm:cxn modelId="{6D34E0F7-69BC-46D7-9CF2-DBF0B8AA434E}" type="presParOf" srcId="{83592E8C-F737-42F9-B650-184048C76D4D}" destId="{072A7A94-9EB3-4AC6-A034-A1668FD8A785}" srcOrd="5" destOrd="0" presId="urn:microsoft.com/office/officeart/2008/layout/VerticalCurvedList"/>
    <dgm:cxn modelId="{9A57E0CF-87DB-4F24-8904-5539C4E9358B}" type="presParOf" srcId="{83592E8C-F737-42F9-B650-184048C76D4D}" destId="{2E87DE3B-0A07-4A7A-8BC0-B32179863C1E}" srcOrd="6" destOrd="0" presId="urn:microsoft.com/office/officeart/2008/layout/VerticalCurvedList"/>
    <dgm:cxn modelId="{C2C4AA3B-770C-49C3-A238-40E98A3B87EC}" type="presParOf" srcId="{2E87DE3B-0A07-4A7A-8BC0-B32179863C1E}" destId="{11E5DF1F-EB1A-460F-9232-FECCE27993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E5BE0-C294-448E-9A40-CEF384A8DC45}">
      <dsp:nvSpPr>
        <dsp:cNvPr id="0" name=""/>
        <dsp:cNvSpPr/>
      </dsp:nvSpPr>
      <dsp:spPr>
        <a:xfrm>
          <a:off x="-6288657" y="-934303"/>
          <a:ext cx="7269206" cy="7269206"/>
        </a:xfrm>
        <a:prstGeom prst="blockArc">
          <a:avLst>
            <a:gd name="adj1" fmla="val 18900000"/>
            <a:gd name="adj2" fmla="val 2700000"/>
            <a:gd name="adj3" fmla="val 297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077DF-5BE1-4920-A818-CD9B3CE6A6BD}">
      <dsp:nvSpPr>
        <dsp:cNvPr id="0" name=""/>
        <dsp:cNvSpPr/>
      </dsp:nvSpPr>
      <dsp:spPr>
        <a:xfrm>
          <a:off x="33560" y="303664"/>
          <a:ext cx="8353324" cy="7428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6012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1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Разработка системы оценки результативности и эффективности педагогического персонала</a:t>
          </a:r>
          <a:endParaRPr lang="ru-RU" sz="21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3560" y="303664"/>
        <a:ext cx="8353324" cy="742820"/>
      </dsp:txXfrm>
    </dsp:sp>
    <dsp:sp modelId="{1FFDF1A8-AD8C-4F94-A4DA-AA507729BC28}">
      <dsp:nvSpPr>
        <dsp:cNvPr id="0" name=""/>
        <dsp:cNvSpPr/>
      </dsp:nvSpPr>
      <dsp:spPr>
        <a:xfrm>
          <a:off x="-96125" y="298144"/>
          <a:ext cx="844113" cy="84411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0AC0536-F368-4EE6-8152-7A15A7050942}">
      <dsp:nvSpPr>
        <dsp:cNvPr id="0" name=""/>
        <dsp:cNvSpPr/>
      </dsp:nvSpPr>
      <dsp:spPr>
        <a:xfrm>
          <a:off x="551691" y="1350041"/>
          <a:ext cx="7800955" cy="6752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601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551691" y="1350041"/>
        <a:ext cx="7800955" cy="675291"/>
      </dsp:txXfrm>
    </dsp:sp>
    <dsp:sp modelId="{898F564C-B543-47FE-B04A-5721B6A30067}">
      <dsp:nvSpPr>
        <dsp:cNvPr id="0" name=""/>
        <dsp:cNvSpPr/>
      </dsp:nvSpPr>
      <dsp:spPr>
        <a:xfrm>
          <a:off x="387767" y="1265630"/>
          <a:ext cx="844113" cy="84411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2320F6D-DF5C-4C45-93E2-EB337E511905}">
      <dsp:nvSpPr>
        <dsp:cNvPr id="0" name=""/>
        <dsp:cNvSpPr/>
      </dsp:nvSpPr>
      <dsp:spPr>
        <a:xfrm>
          <a:off x="601532" y="2328889"/>
          <a:ext cx="7849790" cy="7428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6012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Разработка, апробация и внедрение эффективных моделей профессионального обучения взрослого населения.</a:t>
          </a:r>
          <a:endParaRPr lang="ru-RU" sz="2100" kern="1200" dirty="0"/>
        </a:p>
      </dsp:txBody>
      <dsp:txXfrm>
        <a:off x="601532" y="2328889"/>
        <a:ext cx="7849790" cy="742820"/>
      </dsp:txXfrm>
    </dsp:sp>
    <dsp:sp modelId="{95FBF6A9-6B5E-4DEB-ACB0-8B4B2E274859}">
      <dsp:nvSpPr>
        <dsp:cNvPr id="0" name=""/>
        <dsp:cNvSpPr/>
      </dsp:nvSpPr>
      <dsp:spPr>
        <a:xfrm>
          <a:off x="536284" y="2278243"/>
          <a:ext cx="844113" cy="844113"/>
        </a:xfrm>
        <a:prstGeom prst="ellipse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1F70053-0F6F-4176-B21D-8EF8EBC02249}">
      <dsp:nvSpPr>
        <dsp:cNvPr id="0" name=""/>
        <dsp:cNvSpPr/>
      </dsp:nvSpPr>
      <dsp:spPr>
        <a:xfrm>
          <a:off x="445590" y="3341502"/>
          <a:ext cx="8013158" cy="7428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6012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 методов формирующего оценивания в образовательном процессе. </a:t>
          </a:r>
          <a:endParaRPr lang="ru-RU" sz="2100" kern="1200" dirty="0">
            <a:solidFill>
              <a:srgbClr val="C00000"/>
            </a:solidFill>
          </a:endParaRPr>
        </a:p>
      </dsp:txBody>
      <dsp:txXfrm>
        <a:off x="445590" y="3341502"/>
        <a:ext cx="8013158" cy="742820"/>
      </dsp:txXfrm>
    </dsp:sp>
    <dsp:sp modelId="{A1E70B83-1A6A-45CD-A80E-0CD093E0F4A2}">
      <dsp:nvSpPr>
        <dsp:cNvPr id="0" name=""/>
        <dsp:cNvSpPr/>
      </dsp:nvSpPr>
      <dsp:spPr>
        <a:xfrm>
          <a:off x="387767" y="3290855"/>
          <a:ext cx="844113" cy="84411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4DDAE46-8B60-4541-8A8E-FBAFBA40B7FD}">
      <dsp:nvSpPr>
        <dsp:cNvPr id="0" name=""/>
        <dsp:cNvSpPr/>
      </dsp:nvSpPr>
      <dsp:spPr>
        <a:xfrm>
          <a:off x="33560" y="4354114"/>
          <a:ext cx="8353324" cy="74282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6012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>
        <a:off x="33560" y="4354114"/>
        <a:ext cx="8353324" cy="742820"/>
      </dsp:txXfrm>
    </dsp:sp>
    <dsp:sp modelId="{3D231862-35D8-4ECE-8D28-CFB2C218450F}">
      <dsp:nvSpPr>
        <dsp:cNvPr id="0" name=""/>
        <dsp:cNvSpPr/>
      </dsp:nvSpPr>
      <dsp:spPr>
        <a:xfrm>
          <a:off x="-96125" y="4303468"/>
          <a:ext cx="844113" cy="844113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E5BE0-C294-448E-9A40-CEF384A8DC45}">
      <dsp:nvSpPr>
        <dsp:cNvPr id="0" name=""/>
        <dsp:cNvSpPr/>
      </dsp:nvSpPr>
      <dsp:spPr>
        <a:xfrm>
          <a:off x="-6666778" y="-996230"/>
          <a:ext cx="7753100" cy="7753100"/>
        </a:xfrm>
        <a:prstGeom prst="blockArc">
          <a:avLst>
            <a:gd name="adj1" fmla="val 18900000"/>
            <a:gd name="adj2" fmla="val 2700000"/>
            <a:gd name="adj3" fmla="val 279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077DF-5BE1-4920-A818-CD9B3CE6A6BD}">
      <dsp:nvSpPr>
        <dsp:cNvPr id="0" name=""/>
        <dsp:cNvSpPr/>
      </dsp:nvSpPr>
      <dsp:spPr>
        <a:xfrm>
          <a:off x="82632" y="323909"/>
          <a:ext cx="8736743" cy="792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746" tIns="45720" rIns="45720" bIns="4572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Создание условий для обучения и воспитания детей с ограниченными возможностями здоровья в образовательных организациях</a:t>
          </a: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2632" y="323909"/>
        <a:ext cx="8736743" cy="792341"/>
      </dsp:txXfrm>
    </dsp:sp>
    <dsp:sp modelId="{1FFDF1A8-AD8C-4F94-A4DA-AA507729BC28}">
      <dsp:nvSpPr>
        <dsp:cNvPr id="0" name=""/>
        <dsp:cNvSpPr/>
      </dsp:nvSpPr>
      <dsp:spPr>
        <a:xfrm>
          <a:off x="-61771" y="318020"/>
          <a:ext cx="900388" cy="90038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0AC0536-F368-4EE6-8152-7A15A7050942}">
      <dsp:nvSpPr>
        <dsp:cNvPr id="0" name=""/>
        <dsp:cNvSpPr/>
      </dsp:nvSpPr>
      <dsp:spPr>
        <a:xfrm>
          <a:off x="634950" y="1440044"/>
          <a:ext cx="8148259" cy="7203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746" tIns="99060" rIns="99060" bIns="9906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>
        <a:off x="634950" y="1440044"/>
        <a:ext cx="8148259" cy="720310"/>
      </dsp:txXfrm>
    </dsp:sp>
    <dsp:sp modelId="{898F564C-B543-47FE-B04A-5721B6A30067}">
      <dsp:nvSpPr>
        <dsp:cNvPr id="0" name=""/>
        <dsp:cNvSpPr/>
      </dsp:nvSpPr>
      <dsp:spPr>
        <a:xfrm>
          <a:off x="454382" y="1350005"/>
          <a:ext cx="900388" cy="90038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2320F6D-DF5C-4C45-93E2-EB337E511905}">
      <dsp:nvSpPr>
        <dsp:cNvPr id="0" name=""/>
        <dsp:cNvSpPr/>
      </dsp:nvSpPr>
      <dsp:spPr>
        <a:xfrm>
          <a:off x="864919" y="2484149"/>
          <a:ext cx="7846739" cy="792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746" tIns="40640" rIns="40640" bIns="4064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Разработка и внедрение инновационных моделей профессиональных образовательных организаций, соответствующих потребностям социально-экономического развития региона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64919" y="2484149"/>
        <a:ext cx="7846739" cy="792341"/>
      </dsp:txXfrm>
    </dsp:sp>
    <dsp:sp modelId="{95FBF6A9-6B5E-4DEB-ACB0-8B4B2E274859}">
      <dsp:nvSpPr>
        <dsp:cNvPr id="0" name=""/>
        <dsp:cNvSpPr/>
      </dsp:nvSpPr>
      <dsp:spPr>
        <a:xfrm>
          <a:off x="612799" y="2430125"/>
          <a:ext cx="900388" cy="90038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1F70053-0F6F-4176-B21D-8EF8EBC02249}">
      <dsp:nvSpPr>
        <dsp:cNvPr id="0" name=""/>
        <dsp:cNvSpPr/>
      </dsp:nvSpPr>
      <dsp:spPr>
        <a:xfrm>
          <a:off x="667859" y="3564269"/>
          <a:ext cx="8082441" cy="792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746" tIns="45720" rIns="45720" bIns="45720" numCol="1" spcCol="1270" anchor="ctr" anchorCtr="0">
          <a:noAutofit/>
        </a:bodyPr>
        <a:lstStyle/>
        <a:p>
          <a:pPr marL="0" lvl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Модернизация содержания и технологий образовательного процесса в условиях перехода к ФГОС 4-ого поколения, профессиональным стандартам и методикам </a:t>
          </a:r>
          <a:r>
            <a:rPr lang="en-US" sz="1800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WorldSkills</a:t>
          </a:r>
          <a:endParaRPr lang="ru-RU" sz="1800" kern="1200" dirty="0">
            <a:solidFill>
              <a:schemeClr val="tx1">
                <a:lumMod val="75000"/>
                <a:lumOff val="2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667859" y="3564269"/>
        <a:ext cx="8082441" cy="792341"/>
      </dsp:txXfrm>
    </dsp:sp>
    <dsp:sp modelId="{A1E70B83-1A6A-45CD-A80E-0CD093E0F4A2}">
      <dsp:nvSpPr>
        <dsp:cNvPr id="0" name=""/>
        <dsp:cNvSpPr/>
      </dsp:nvSpPr>
      <dsp:spPr>
        <a:xfrm>
          <a:off x="454382" y="3510245"/>
          <a:ext cx="900388" cy="90038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4DDAE46-8B60-4541-8A8E-FBAFBA40B7FD}">
      <dsp:nvSpPr>
        <dsp:cNvPr id="0" name=""/>
        <dsp:cNvSpPr/>
      </dsp:nvSpPr>
      <dsp:spPr>
        <a:xfrm>
          <a:off x="82632" y="4644389"/>
          <a:ext cx="8736743" cy="792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746" tIns="109220" rIns="109220" bIns="10922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300" kern="1200"/>
        </a:p>
      </dsp:txBody>
      <dsp:txXfrm>
        <a:off x="82632" y="4644389"/>
        <a:ext cx="8736743" cy="792341"/>
      </dsp:txXfrm>
    </dsp:sp>
    <dsp:sp modelId="{3D231862-35D8-4ECE-8D28-CFB2C218450F}">
      <dsp:nvSpPr>
        <dsp:cNvPr id="0" name=""/>
        <dsp:cNvSpPr/>
      </dsp:nvSpPr>
      <dsp:spPr>
        <a:xfrm>
          <a:off x="-61771" y="4590365"/>
          <a:ext cx="900388" cy="90038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22A8FB-C782-4416-9508-D524BB7CD8E3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A2893-B3C1-4666-B58F-15FD9A11FAB2}">
      <dsp:nvSpPr>
        <dsp:cNvPr id="0" name=""/>
        <dsp:cNvSpPr/>
      </dsp:nvSpPr>
      <dsp:spPr>
        <a:xfrm>
          <a:off x="384538" y="253918"/>
          <a:ext cx="7481155" cy="508162"/>
        </a:xfrm>
        <a:prstGeom prst="rect">
          <a:avLst/>
        </a:prstGeom>
        <a:solidFill>
          <a:schemeClr val="bg1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рекомендации – 7</a:t>
          </a:r>
          <a:endParaRPr lang="ru-RU" sz="2700" kern="120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538" y="253918"/>
        <a:ext cx="7481155" cy="508162"/>
      </dsp:txXfrm>
    </dsp:sp>
    <dsp:sp modelId="{CCD69080-0522-44E0-A57B-60CA849FD7E5}">
      <dsp:nvSpPr>
        <dsp:cNvPr id="0" name=""/>
        <dsp:cNvSpPr/>
      </dsp:nvSpPr>
      <dsp:spPr>
        <a:xfrm>
          <a:off x="66936" y="190398"/>
          <a:ext cx="635203" cy="635203"/>
        </a:xfrm>
        <a:prstGeom prst="ellipse">
          <a:avLst/>
        </a:prstGeom>
        <a:solidFill>
          <a:srgbClr val="C00000"/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AB0C7-EFA5-4699-A4F0-1AAEEDC7F348}">
      <dsp:nvSpPr>
        <dsp:cNvPr id="0" name=""/>
        <dsp:cNvSpPr/>
      </dsp:nvSpPr>
      <dsp:spPr>
        <a:xfrm>
          <a:off x="748672" y="1015918"/>
          <a:ext cx="7117020" cy="508162"/>
        </a:xfrm>
        <a:prstGeom prst="rect">
          <a:avLst/>
        </a:prstGeom>
        <a:solidFill>
          <a:schemeClr val="bg1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Методическое пособие – 2</a:t>
          </a:r>
          <a:endParaRPr lang="ru-RU" sz="2700" kern="120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8672" y="1015918"/>
        <a:ext cx="7117020" cy="508162"/>
      </dsp:txXfrm>
    </dsp:sp>
    <dsp:sp modelId="{06B2531B-880B-43DC-A173-5B2118E359A2}">
      <dsp:nvSpPr>
        <dsp:cNvPr id="0" name=""/>
        <dsp:cNvSpPr/>
      </dsp:nvSpPr>
      <dsp:spPr>
        <a:xfrm>
          <a:off x="425671" y="883383"/>
          <a:ext cx="635203" cy="635203"/>
        </a:xfrm>
        <a:prstGeom prst="ellipse">
          <a:avLst/>
        </a:prstGeom>
        <a:solidFill>
          <a:srgbClr val="C00000"/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AB543-BCE5-44F4-B8F0-1E531091F899}">
      <dsp:nvSpPr>
        <dsp:cNvPr id="0" name=""/>
        <dsp:cNvSpPr/>
      </dsp:nvSpPr>
      <dsp:spPr>
        <a:xfrm>
          <a:off x="860432" y="1777918"/>
          <a:ext cx="7005260" cy="508162"/>
        </a:xfrm>
        <a:prstGeom prst="rect">
          <a:avLst/>
        </a:prstGeom>
        <a:solidFill>
          <a:schemeClr val="bg1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Описание модели – 3</a:t>
          </a:r>
          <a:endParaRPr lang="ru-RU" sz="2700" kern="120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0432" y="1777918"/>
        <a:ext cx="7005260" cy="508162"/>
      </dsp:txXfrm>
    </dsp:sp>
    <dsp:sp modelId="{CDC236EC-678F-4EBC-A7AE-6F25C64AC355}">
      <dsp:nvSpPr>
        <dsp:cNvPr id="0" name=""/>
        <dsp:cNvSpPr/>
      </dsp:nvSpPr>
      <dsp:spPr>
        <a:xfrm>
          <a:off x="516927" y="1645790"/>
          <a:ext cx="635203" cy="635203"/>
        </a:xfrm>
        <a:prstGeom prst="ellipse">
          <a:avLst/>
        </a:prstGeom>
        <a:solidFill>
          <a:srgbClr val="C00000"/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8168D7-A42A-419F-BD3A-4406EA3DB687}">
      <dsp:nvSpPr>
        <dsp:cNvPr id="0" name=""/>
        <dsp:cNvSpPr/>
      </dsp:nvSpPr>
      <dsp:spPr>
        <a:xfrm>
          <a:off x="748672" y="2539918"/>
          <a:ext cx="7117020" cy="508162"/>
        </a:xfrm>
        <a:prstGeom prst="rect">
          <a:avLst/>
        </a:prstGeom>
        <a:solidFill>
          <a:schemeClr val="bg1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Сборник методических материалов – 3</a:t>
          </a:r>
        </a:p>
      </dsp:txBody>
      <dsp:txXfrm>
        <a:off x="748672" y="2539918"/>
        <a:ext cx="7117020" cy="508162"/>
      </dsp:txXfrm>
    </dsp:sp>
    <dsp:sp modelId="{0681BEF3-5F35-4726-908E-4BAC6677D894}">
      <dsp:nvSpPr>
        <dsp:cNvPr id="0" name=""/>
        <dsp:cNvSpPr/>
      </dsp:nvSpPr>
      <dsp:spPr>
        <a:xfrm>
          <a:off x="431071" y="2476398"/>
          <a:ext cx="635203" cy="635203"/>
        </a:xfrm>
        <a:prstGeom prst="ellipse">
          <a:avLst/>
        </a:prstGeom>
        <a:solidFill>
          <a:srgbClr val="C00000"/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7DD38-E16E-428E-8024-E8BEA3BC4DB1}">
      <dsp:nvSpPr>
        <dsp:cNvPr id="0" name=""/>
        <dsp:cNvSpPr/>
      </dsp:nvSpPr>
      <dsp:spPr>
        <a:xfrm>
          <a:off x="384538" y="3301918"/>
          <a:ext cx="7481155" cy="508162"/>
        </a:xfrm>
        <a:prstGeom prst="rect">
          <a:avLst/>
        </a:prstGeom>
        <a:solidFill>
          <a:schemeClr val="bg1">
            <a:lumMod val="75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3354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Монография – 1</a:t>
          </a:r>
        </a:p>
      </dsp:txBody>
      <dsp:txXfrm>
        <a:off x="384538" y="3301918"/>
        <a:ext cx="7481155" cy="508162"/>
      </dsp:txXfrm>
    </dsp:sp>
    <dsp:sp modelId="{7A473D2C-B020-4313-80E0-651D1DA71023}">
      <dsp:nvSpPr>
        <dsp:cNvPr id="0" name=""/>
        <dsp:cNvSpPr/>
      </dsp:nvSpPr>
      <dsp:spPr>
        <a:xfrm>
          <a:off x="66936" y="3238398"/>
          <a:ext cx="635203" cy="635203"/>
        </a:xfrm>
        <a:prstGeom prst="ellipse">
          <a:avLst/>
        </a:prstGeom>
        <a:solidFill>
          <a:srgbClr val="C00000"/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8B916A-F132-4867-9DB4-0C70B2E5B370}">
      <dsp:nvSpPr>
        <dsp:cNvPr id="0" name=""/>
        <dsp:cNvSpPr/>
      </dsp:nvSpPr>
      <dsp:spPr>
        <a:xfrm>
          <a:off x="-5363252" y="-821373"/>
          <a:ext cx="6386779" cy="6386779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2F3C9-037C-47B0-BC62-F8424DB12644}">
      <dsp:nvSpPr>
        <dsp:cNvPr id="0" name=""/>
        <dsp:cNvSpPr/>
      </dsp:nvSpPr>
      <dsp:spPr>
        <a:xfrm>
          <a:off x="658471" y="474403"/>
          <a:ext cx="7711339" cy="948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311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Интеграция основных и дополнительных общеобразовательных программ цифрового, естественнонаучного и гуманитарного профилей в школах, расположенных в сельской местности и малых городах</a:t>
          </a:r>
          <a:endParaRPr lang="ru-RU" sz="180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658471" y="474403"/>
        <a:ext cx="7711339" cy="948806"/>
      </dsp:txXfrm>
    </dsp:sp>
    <dsp:sp modelId="{3DCF5015-D049-47C4-8A41-4C4091281E87}">
      <dsp:nvSpPr>
        <dsp:cNvPr id="0" name=""/>
        <dsp:cNvSpPr/>
      </dsp:nvSpPr>
      <dsp:spPr>
        <a:xfrm>
          <a:off x="141158" y="334359"/>
          <a:ext cx="1186008" cy="11860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8F67F95-8134-43E0-9D0C-B869E796927C}">
      <dsp:nvSpPr>
        <dsp:cNvPr id="0" name=""/>
        <dsp:cNvSpPr/>
      </dsp:nvSpPr>
      <dsp:spPr>
        <a:xfrm>
          <a:off x="1003362" y="1897612"/>
          <a:ext cx="7366448" cy="948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311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функциональной грамотности обучающихся (финансовой, информационной, правовой, </a:t>
          </a:r>
          <a:r>
            <a:rPr lang="ru-RU" sz="1800" b="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здоровьесберегающей</a:t>
          </a:r>
          <a:r>
            <a:rPr lang="ru-RU" sz="18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 пр.)</a:t>
          </a:r>
          <a:endParaRPr lang="ru-RU" sz="1800" b="0" kern="120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03362" y="1897612"/>
        <a:ext cx="7366448" cy="948806"/>
      </dsp:txXfrm>
    </dsp:sp>
    <dsp:sp modelId="{7752A0D8-503B-4E42-9978-6CC2D4B48A9F}">
      <dsp:nvSpPr>
        <dsp:cNvPr id="0" name=""/>
        <dsp:cNvSpPr/>
      </dsp:nvSpPr>
      <dsp:spPr>
        <a:xfrm>
          <a:off x="410358" y="1779012"/>
          <a:ext cx="1186008" cy="11860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72A7A94-9EB3-4AC6-A034-A1668FD8A785}">
      <dsp:nvSpPr>
        <dsp:cNvPr id="0" name=""/>
        <dsp:cNvSpPr/>
      </dsp:nvSpPr>
      <dsp:spPr>
        <a:xfrm>
          <a:off x="658471" y="3320822"/>
          <a:ext cx="7711339" cy="9488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25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47000"/>
                <a:satMod val="2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5000"/>
                <a:satMod val="30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53115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образовательных программ в сетевой форме в целях повышения доступности качественного, вариативного образования, эффективности использования инфраструктуры и кадрового потенциала системы образования</a:t>
          </a:r>
          <a:endParaRPr lang="ru-RU" sz="1800" b="0" kern="1200" dirty="0">
            <a:solidFill>
              <a:schemeClr val="tx1">
                <a:lumMod val="65000"/>
                <a:lumOff val="3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8471" y="3320822"/>
        <a:ext cx="7711339" cy="948806"/>
      </dsp:txXfrm>
    </dsp:sp>
    <dsp:sp modelId="{11E5DF1F-EB1A-460F-9232-FECCE27993CA}">
      <dsp:nvSpPr>
        <dsp:cNvPr id="0" name=""/>
        <dsp:cNvSpPr/>
      </dsp:nvSpPr>
      <dsp:spPr>
        <a:xfrm>
          <a:off x="65467" y="3202221"/>
          <a:ext cx="1186008" cy="1186008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79D9-1565-43CB-84DC-EC92BE5341E3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916" y="928383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8C99C-13B5-427E-A58E-B99FDA6CBB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6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527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11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481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2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 smtClean="0"/>
          </a:p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208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 smtClean="0"/>
          </a:p>
          <a:p>
            <a:pPr marL="171450" indent="-1714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22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94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66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17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e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87208" cy="435640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инновационных проектов </a:t>
            </a:r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– 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977" y="4247646"/>
            <a:ext cx="7620000" cy="7388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РУМО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28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51" y="260648"/>
            <a:ext cx="1218426" cy="152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22304" y="5185902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инновационной инфраструктуры</a:t>
            </a:r>
          </a:p>
          <a:p>
            <a:pPr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Полищук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Наумова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Алферова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А.Б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056784" cy="712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dirty="0" smtClean="0">
                <a:solidFill>
                  <a:srgbClr val="C00000"/>
                </a:solidFill>
              </a:rPr>
              <a:t>РИП-соисполнители проектов </a:t>
            </a:r>
          </a:p>
          <a:p>
            <a:pPr algn="ctr"/>
            <a:r>
              <a:rPr lang="ru-RU" sz="2000" b="0" dirty="0" smtClean="0">
                <a:solidFill>
                  <a:srgbClr val="C00000"/>
                </a:solidFill>
              </a:rPr>
              <a:t>по </a:t>
            </a:r>
            <a:r>
              <a:rPr lang="ru-RU" sz="2000" b="0" dirty="0">
                <a:solidFill>
                  <a:srgbClr val="C00000"/>
                </a:solidFill>
              </a:rPr>
              <a:t>уровням образования  и видам </a:t>
            </a:r>
            <a:r>
              <a:rPr lang="ru-RU" sz="2000" b="0" dirty="0" smtClean="0">
                <a:solidFill>
                  <a:srgbClr val="C00000"/>
                </a:solidFill>
              </a:rPr>
              <a:t>организаций</a:t>
            </a:r>
            <a:endParaRPr lang="ru-RU" sz="1900" b="0" dirty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404471"/>
              </p:ext>
            </p:extLst>
          </p:nvPr>
        </p:nvGraphicFramePr>
        <p:xfrm>
          <a:off x="251520" y="1196752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260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085062"/>
              </p:ext>
            </p:extLst>
          </p:nvPr>
        </p:nvGraphicFramePr>
        <p:xfrm>
          <a:off x="395536" y="908720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220486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формирования организационной культуры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ориентированной на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5373216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содержания и технологий достижения образовательных результатов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18864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инновационной деятельности на 2017г.</a:t>
            </a:r>
          </a:p>
        </p:txBody>
      </p:sp>
    </p:spTree>
    <p:extLst>
      <p:ext uri="{BB962C8B-B14F-4D97-AF65-F5344CB8AC3E}">
        <p14:creationId xmlns:p14="http://schemas.microsoft.com/office/powerpoint/2010/main" val="159279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106996"/>
              </p:ext>
            </p:extLst>
          </p:nvPr>
        </p:nvGraphicFramePr>
        <p:xfrm>
          <a:off x="179512" y="908720"/>
          <a:ext cx="874846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2420888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модели реализации стратегии развития воспитания в Российской Федерации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558924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общего и профессионального образования в условиях перехода к ФГОС 4 поколения.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1032" y="188043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инновационной деятельности на 2017г.</a:t>
            </a:r>
          </a:p>
        </p:txBody>
      </p:sp>
    </p:spTree>
    <p:extLst>
      <p:ext uri="{BB962C8B-B14F-4D97-AF65-F5344CB8AC3E}">
        <p14:creationId xmlns:p14="http://schemas.microsoft.com/office/powerpoint/2010/main" val="42592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64096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проекта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методов формирующего оценивания в образовательном процессе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Организация системы оценивания образовательных достижений обучающихся с задержкой психического развития (ЗПР) в условиях реализации федеральных образовательных стандартов (ФГОС)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Профессиональная культура оценочной деятельности современного педагога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технологий достижения образовательных результатов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Реализация комплекса мер, обеспечивающих переход муниципальной сети профильного обучения на ФГОС СОО через внедрение технологии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мыследеятельностной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 педагогики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Образовательная сеть «Детский технопарк» как ресурс формирования и развития инженерно-технических, исследовательских и изобретательских компетенций обучающихся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Технология создания профессиональных обучающихся сообществ как  средство повышения профессиональной компетентности педагогов в  школах при переходе в эффективный режим работы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Освоение и развитие социокультурных практик как ресурса достижения обучающимися новых образовательных результатов с учетом требований ФГОС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09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0720" y="1268760"/>
            <a:ext cx="8856984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обучения и воспитания детей с ограниченными возможностями здоровья в образовательных организациях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Создание условий для обучения и воспитания детей с ограниченными возможностями здоровья в образовательных организациях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Специализация: Социально-бытовое сопровождение обучающихся с ограниченными возможностями здоровья в профессиональном образовательном учреждении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Система работы с детьми с особыми образовательными потребностями средствами УМК «Перспективная начальная школа» и «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Предшкола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 нового поколения»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реализации стратегии развития воспитания в РФ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Центр медиации в образовательной организации на основе новых финансовых механизмов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3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71582"/>
            <a:ext cx="8352928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внедрение инновационных моделей профессиональных образовательных организаций, соответствующих потребностям социально-экономического развития региона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Разработка и внедрение вариативной инновационной модели профессиональной образовательной организации, соответствующей потребностям социально-экономического развития региона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технологий образовательного процесса в условиях перехода к ФГОС 4-ого поколения, профессиональным стандартам и методикам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Разработка, апробация и внедрение универсальной модели профессиональной образовательной программы на основе ФГОС 4-СПО, сопряженной с требованиями профессиональных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стандартов и методиками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WorldSkills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профессионального образования в условиях перехода к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4-ого поколения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Технология разработки основной профессиональной образовательной программы, основанной на интеграции ФГОС СПО и ФГОС среднего общего образования нового поколения»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  <a:ea typeface="Calibri"/>
                <a:cs typeface="Times New Roman"/>
              </a:rPr>
              <a:t>Комплексная модель организации профессионального обучения учащихся общеобразовательных учреждений муниципальных районов с использованием возможностей профессиональных образовательных организаций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056784" cy="5760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продукты РИП 2017 г.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196752"/>
            <a:ext cx="8424936" cy="4929411"/>
          </a:xfrm>
        </p:spPr>
        <p:txBody>
          <a:bodyPr>
            <a:normAutofit/>
          </a:bodyPr>
          <a:lstStyle/>
          <a:p>
            <a:endParaRPr lang="ru-RU" b="0" dirty="0"/>
          </a:p>
          <a:p>
            <a:endParaRPr lang="ru-RU" b="0" dirty="0" smtClean="0"/>
          </a:p>
          <a:p>
            <a:endParaRPr lang="ru-RU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59297" cy="119808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215068345"/>
              </p:ext>
            </p:extLst>
          </p:nvPr>
        </p:nvGraphicFramePr>
        <p:xfrm>
          <a:off x="467544" y="1511453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860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69763"/>
              </p:ext>
            </p:extLst>
          </p:nvPr>
        </p:nvGraphicFramePr>
        <p:xfrm>
          <a:off x="0" y="620688"/>
          <a:ext cx="8964000" cy="2399334"/>
        </p:xfrm>
        <a:graphic>
          <a:graphicData uri="http://schemas.openxmlformats.org/drawingml/2006/table">
            <a:tbl>
              <a:tblPr/>
              <a:tblGrid>
                <a:gridCol w="828610"/>
                <a:gridCol w="1129918"/>
                <a:gridCol w="1156089"/>
                <a:gridCol w="1139489"/>
                <a:gridCol w="1215454"/>
                <a:gridCol w="1367388"/>
                <a:gridCol w="1147789"/>
                <a:gridCol w="979263"/>
              </a:tblGrid>
              <a:tr h="11521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учащихся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Заинтересованность детей в обучении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 преподавания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 управления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Психологический климат в коллективе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Заинтересованность сотрудников в саморазвитии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Вовлеченность родителей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6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61927" y="53093"/>
            <a:ext cx="5787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 реализации инновационных проектов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9848" y="3062604"/>
            <a:ext cx="878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самооценки соисполнителей (22 ОО) РИП МУ ДПО ИОЦ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г.Рыбинска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МУ ДПО ИОЦ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МР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-340480" y="3499281"/>
            <a:ext cx="9360552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Оценка влияния реализации инновационного проекта</a:t>
            </a:r>
            <a:br>
              <a:rPr lang="ru-RU" sz="20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0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отдельные параметры в деятельности ОО</a:t>
            </a:r>
            <a:endParaRPr lang="ru-RU" sz="2000" b="1" cap="none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86880"/>
              </p:ext>
            </p:extLst>
          </p:nvPr>
        </p:nvGraphicFramePr>
        <p:xfrm>
          <a:off x="755088" y="4305290"/>
          <a:ext cx="8208912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1080120"/>
                <a:gridCol w="1080120"/>
                <a:gridCol w="1296144"/>
                <a:gridCol w="1440160"/>
                <a:gridCol w="1152128"/>
                <a:gridCol w="936104"/>
              </a:tblGrid>
              <a:tr h="1094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Успеваемость учащихся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Заинтересованность детей в обучении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 преподавания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 управления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Психологический климат в коллективе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Заинтересованность сотрудников в саморазвитии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Вовлеченность родителей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95" marR="8295" marT="829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9756" y="5781813"/>
            <a:ext cx="878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самооценки соисполнителей РИП МУ ДПО ИОЦ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г.Рыбинска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70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2718"/>
            <a:ext cx="7704856" cy="61198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764705"/>
            <a:ext cx="8712968" cy="60932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МСО: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сети образовательных организаций, привлеченных к работе в рамках инновационной темы, но не имеющих статуса РИП </a:t>
            </a:r>
            <a:endParaRPr lang="ru-RU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охвата обучающихся дополнительными образовательными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программами и повышение вариативности образовательных программ</a:t>
            </a:r>
            <a:endParaRPr lang="ru-RU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организация: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 образовательном пространстве школы (лаборатории, выделенные зоны, специальное оборудование и т.д.)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психологического климата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обоснованное составление планов деятельности учреждений (на основе диагностик, анализа образовательных результатов и т.д.)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имиджа школы и увеличение контингента учащихся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компетентности педагогов: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sz="2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курсов ПК, переподготовка кадров, аттестация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диагностик (например, технологическая компетентность)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практике новых техник, технологий, методик, приемов (например, методики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самооценивания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технологии </a:t>
            </a:r>
            <a:r>
              <a:rPr lang="ru-RU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мыследеятельностной</a:t>
            </a: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педагогики и т.д.)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Ученик: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компетенций обучающихся (например, социокультурной компетенции – по результатам диагностик)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Прирост специальных знаний и умений обучающихся (например, в области робототехники, анимации, программирования и т.д.)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числа участников, призеров и победителей творческих конкурсов и </a:t>
            </a: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</a:t>
            </a:r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256" y="258656"/>
            <a:ext cx="77074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образовательной системе муниципального уровня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3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43204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мероприятия РИП в 2019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243710"/>
              </p:ext>
            </p:extLst>
          </p:nvPr>
        </p:nvGraphicFramePr>
        <p:xfrm>
          <a:off x="179512" y="836712"/>
          <a:ext cx="864095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5"/>
                <a:gridCol w="4796838"/>
                <a:gridCol w="1107816"/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 - РИП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и тема мероприятия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4501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ГПОАУ ЯО Рыбинский промышленно-экономический колледж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 «Проектирование образовательных программ СПО на основе ФГОС СПО среднего общего образования»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7552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 ДПО ИОЦ г. Рыбинска</a:t>
                      </a:r>
                      <a:endParaRPr lang="ru-RU" sz="1400" b="0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Конференция «Социокультурная компетентность обучающихся как результат реализации задач ФГОС»</a:t>
                      </a:r>
                      <a:endParaRPr lang="ru-RU" sz="1400" b="0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 </a:t>
                      </a:r>
                      <a:endParaRPr lang="ru-RU" sz="1200" b="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6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 ДПО ИОЦ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Тутаевского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МР</a:t>
                      </a:r>
                    </a:p>
                    <a:p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Конструктор опыта «ФГОС СОО: новые образовательные практики»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5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 ДПО ИОЦ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Тутаевского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Методическая декада «Оценивая, развивай!»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5 МР)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84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ГПОУ Ярославский колледж управления и профессиональных технологий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Круглый стол «Обеспечение социально-бытового сопровождения обучающихся с ОВЗ в профессиональном образовательном учреждении»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ГПОУ ЯО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Любимский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аграрно-политехнический колледж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 «Особенности выбора технологий, обеспечивающих формирование результатов в соответствии с требованиями ФГОС, работодателей, профессиональных стандартов»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b="1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 ДПО ИОЦ </a:t>
                      </a:r>
                      <a:r>
                        <a:rPr lang="ru-RU" sz="1400" kern="1200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Тутаевского</a:t>
                      </a:r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Фестиваль технического творчества и современных технологий «ТЕХНО+»</a:t>
                      </a:r>
                      <a:endParaRPr lang="ru-RU" sz="1400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</a:t>
                      </a:r>
                      <a:r>
                        <a:rPr lang="ru-RU" sz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9 МР)</a:t>
                      </a:r>
                      <a:endParaRPr lang="ru-RU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СОШ 23 г. Рыбинска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 «Организационно-педагогическое сопровождение профессионального самоопределения учащихся в условиях современной образовательной среды»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83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51520" y="1738186"/>
            <a:ext cx="8496944" cy="347981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2019 году в системе образования ярославской области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Реализовывались </a:t>
            </a:r>
            <a:r>
              <a:rPr lang="ru-RU" sz="2800" b="1" cap="none" spc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2800" cap="none" spc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проектов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РИП имели</a:t>
            </a:r>
            <a:r>
              <a:rPr lang="ru-RU" sz="2800" cap="none" spc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spc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</a:t>
            </a:r>
            <a:r>
              <a:rPr lang="ru-RU" sz="2800" cap="none" spc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cap="none" spc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spc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ru-RU" sz="2800" cap="none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cap="none" spc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cap="none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заявители инновационных проектов </a:t>
            </a:r>
            <a:endParaRPr lang="en-US" sz="2800" cap="none" spc="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1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cap="none" spc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cap="none" spc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соисполнители</a:t>
            </a:r>
            <a:endParaRPr lang="ru-RU" sz="2800" cap="none" spc="0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3" y="275850"/>
            <a:ext cx="1210817" cy="15122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07704" y="278984"/>
            <a:ext cx="547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cap="all" spc="-6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Реализация инновационных проектов 2019</a:t>
            </a:r>
          </a:p>
        </p:txBody>
      </p:sp>
    </p:spTree>
    <p:extLst>
      <p:ext uri="{BB962C8B-B14F-4D97-AF65-F5344CB8AC3E}">
        <p14:creationId xmlns:p14="http://schemas.microsoft.com/office/powerpoint/2010/main" val="41472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560840" cy="5486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мероприятия РИП в 2019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6917538"/>
              </p:ext>
            </p:extLst>
          </p:nvPr>
        </p:nvGraphicFramePr>
        <p:xfrm>
          <a:off x="179512" y="548680"/>
          <a:ext cx="8640960" cy="579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0406"/>
                <a:gridCol w="5181339"/>
                <a:gridCol w="1189215"/>
              </a:tblGrid>
              <a:tr h="593806"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 - РИП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и тема мероприятия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941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СОШ № 36 г. Рыбинска</a:t>
                      </a:r>
                      <a:endParaRPr lang="ru-RU" sz="1400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kern="12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 «Фестиваль служб медиации (примирения)»</a:t>
                      </a:r>
                      <a:endParaRPr lang="ru-RU" sz="1400" kern="12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 МР)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62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ГПОАУ ЯО Ростовский колледж отраслевых технологий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Презентация вариативной инновационной модели профессиональной образовательной организации, соответствующей потребностям социально-экономического развития региона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67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ГПОУ ЯО 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Угличский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механико-технологический колледж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Презентация модели организации профессионального обучения учащихся общеобразовательных учреждений муниципальных районов с использованием возможностей профессиональных образовательных организаций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7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ДПО ГЦРО г. Ярославля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Конференция «Повышение эффективности и качества образования обучающихся средствами УМК «Перспективная начальная школа»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492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ГАУ ДПО ЯО ИРО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Конференция «Профессиональные обучающиеся сообщества как ресурс повышения профессиональной компетентности педагогов школ, работающих в неблагоприятных социальных условиях»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15 МР)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2293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 ДОД «Восхождение»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Конференция «Опыт разработки и внедрения технологии изучения социального заказа на психологическую поддержку в МОУ ДОД ДЦ М» Восхождение»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</a:p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18 МР)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31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ГОУ ЯО «Ярославская школа-интернат № 7»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Слухо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речевая конференция для родителей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04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54365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Конкурсный отбор организаций на присвоение статуса региональной инновационной площадки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036" y="908720"/>
            <a:ext cx="1218426" cy="152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4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908" y="404664"/>
            <a:ext cx="8235571" cy="6480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  В РСО на 2020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54794" cy="11934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985838"/>
              </p:ext>
            </p:extLst>
          </p:nvPr>
        </p:nvGraphicFramePr>
        <p:xfrm>
          <a:off x="457199" y="1382132"/>
          <a:ext cx="8435279" cy="4744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371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775" y="786333"/>
            <a:ext cx="7611690" cy="11304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конкурсного отбора в 2020 году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видам организаций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698707"/>
              </p:ext>
            </p:extLst>
          </p:nvPr>
        </p:nvGraphicFramePr>
        <p:xfrm>
          <a:off x="395536" y="2204864"/>
          <a:ext cx="8290620" cy="236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8"/>
                <a:gridCol w="938046"/>
                <a:gridCol w="829062"/>
                <a:gridCol w="829062"/>
                <a:gridCol w="829062"/>
                <a:gridCol w="751232"/>
                <a:gridCol w="864096"/>
                <a:gridCol w="871858"/>
                <a:gridCol w="829062"/>
                <a:gridCol w="829062"/>
              </a:tblGrid>
              <a:tr h="133910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- заявители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- соисполнители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50081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Школы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УСПО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УДОД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ММС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ДОУ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Школы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УСПО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УДОД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ММС</a:t>
                      </a:r>
                      <a:endParaRPr lang="ru-RU" sz="1600" dirty="0"/>
                    </a:p>
                  </a:txBody>
                  <a:tcPr/>
                </a:tc>
              </a:tr>
              <a:tr h="50081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0810"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65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810">
                <a:tc gridSpan="10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Всего участников: </a:t>
                      </a:r>
                      <a:r>
                        <a:rPr lang="ru-RU" sz="2400" b="1" dirty="0" smtClean="0"/>
                        <a:t>89</a:t>
                      </a:r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88640"/>
            <a:ext cx="9572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14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8783" y="332656"/>
            <a:ext cx="7035625" cy="100811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конкурсного отбора в 2020 году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инновационной деятельности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8509969"/>
              </p:ext>
            </p:extLst>
          </p:nvPr>
        </p:nvGraphicFramePr>
        <p:xfrm>
          <a:off x="251520" y="1752600"/>
          <a:ext cx="849694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498"/>
                <a:gridCol w="19924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Направление инновационной деятельности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организаций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основных и дополнительных общеобразовательных программ цифрового, естественнонаучного и гуманитарного профилей в школах, расположенных в сельской местности и малых городах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15</a:t>
                      </a:r>
                    </a:p>
                    <a:p>
                      <a:pPr algn="ctr"/>
                      <a:r>
                        <a:rPr lang="ru-RU" dirty="0" smtClean="0"/>
                        <a:t>(2 з. + 13 с.)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функциональной грамотности обучающихся (финансовой, информационной, правовой, </a:t>
                      </a:r>
                      <a:r>
                        <a:rPr lang="ru-RU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здоровьесберегающей</a:t>
                      </a: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пр.)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  <a:p>
                      <a:pPr algn="ctr"/>
                      <a:r>
                        <a:rPr lang="ru-RU" dirty="0" smtClean="0"/>
                        <a:t>(16 з. + 38 с.)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образовательных программ в сетевой форме в целях повышения доступности качественного, вариативного образования, эффективности использования инфраструктуры и кадрового потенциала системы образования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algn="ctr"/>
                      <a:r>
                        <a:rPr lang="ru-RU" dirty="0" smtClean="0"/>
                        <a:t>(6 з. + 14 с.)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57263" cy="119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040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908" y="404664"/>
            <a:ext cx="8235571" cy="64807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конкурсного отбора  2020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54794" cy="119349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016976"/>
              </p:ext>
            </p:extLst>
          </p:nvPr>
        </p:nvGraphicFramePr>
        <p:xfrm>
          <a:off x="539552" y="1382131"/>
          <a:ext cx="8064896" cy="5287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451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87208" cy="54365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591" y="2420888"/>
            <a:ext cx="1218426" cy="1523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726231" y="1031957"/>
            <a:ext cx="8187928" cy="484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Ярославской области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871      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государственных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endParaRPr lang="ru-RU" sz="2400" cap="all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9500" indent="-10795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участия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образовательных организаций в инновационной деятельности</a:t>
            </a:r>
          </a:p>
          <a:p>
            <a:pPr marL="1082675" indent="-1082675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участия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в инновационной деятельности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348" y="5874568"/>
            <a:ext cx="866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расчете процента берется общее число организаций, имеющих статус РИП (заявителей и соисполнителей) по состоянию на 2019 г.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" y="17476"/>
            <a:ext cx="1210817" cy="15122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28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77526" y="327353"/>
            <a:ext cx="5937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организаций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РИП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годам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211188"/>
              </p:ext>
            </p:extLst>
          </p:nvPr>
        </p:nvGraphicFramePr>
        <p:xfrm>
          <a:off x="395536" y="1196752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37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2"/>
            <a:ext cx="6768752" cy="9361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Количественный состав  РИИ  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378062"/>
              </p:ext>
            </p:extLst>
          </p:nvPr>
        </p:nvGraphicFramePr>
        <p:xfrm>
          <a:off x="251520" y="1988840"/>
          <a:ext cx="8496945" cy="2932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735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Год/РИП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Заявители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Соисполнители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Соисполнители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603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6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r>
                        <a:rPr lang="ru-RU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ru-RU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5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87698" cy="1086000"/>
          </a:xfrm>
        </p:spPr>
        <p:txBody>
          <a:bodyPr>
            <a:normAutofit/>
          </a:bodyPr>
          <a:lstStyle/>
          <a:p>
            <a:pPr algn="ctr"/>
            <a:r>
              <a:rPr lang="ru-RU" sz="2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Инновационные проекты </a:t>
            </a:r>
            <a:r>
              <a:rPr lang="ru-RU" sz="2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(программы), реализуемые в сетевой форме</a:t>
            </a:r>
            <a:endParaRPr lang="ru-RU" sz="2800" b="1" cap="none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1229380"/>
              </p:ext>
            </p:extLst>
          </p:nvPr>
        </p:nvGraphicFramePr>
        <p:xfrm>
          <a:off x="628650" y="1490664"/>
          <a:ext cx="7886700" cy="4962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04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3"/>
            <a:ext cx="7848872" cy="8640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Межмуниципальные и</a:t>
            </a:r>
            <a:r>
              <a:rPr lang="ru-RU" sz="2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нновационные проекты</a:t>
            </a:r>
            <a:endParaRPr lang="ru-RU" sz="2800" b="1" cap="none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81208"/>
              </p:ext>
            </p:extLst>
          </p:nvPr>
        </p:nvGraphicFramePr>
        <p:xfrm>
          <a:off x="827584" y="1340769"/>
          <a:ext cx="756084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772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640960" cy="903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1800" b="1" cap="none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Процент муниципальных 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</a:t>
            </a:r>
            <a:r>
              <a:rPr lang="ru-RU" sz="1800" b="1" cap="none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РИП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1" cap="none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 общего 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количества 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организаций 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МСО (</a:t>
            </a:r>
            <a:r>
              <a:rPr lang="ru-RU" sz="1800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расчет представлен относительно количества реализуемых проектов</a:t>
            </a:r>
            <a:r>
              <a:rPr lang="ru-RU" sz="1800" b="1" cap="none" dirty="0" smtClean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lang="ru-RU" sz="1800" b="1" cap="none" dirty="0">
              <a:solidFill>
                <a:srgbClr val="C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991747"/>
              </p:ext>
            </p:extLst>
          </p:nvPr>
        </p:nvGraphicFramePr>
        <p:xfrm>
          <a:off x="575557" y="882636"/>
          <a:ext cx="7848870" cy="5858740"/>
        </p:xfrm>
        <a:graphic>
          <a:graphicData uri="http://schemas.openxmlformats.org/drawingml/2006/table">
            <a:tbl>
              <a:tblPr/>
              <a:tblGrid>
                <a:gridCol w="3530415"/>
                <a:gridCol w="1623361"/>
                <a:gridCol w="1686404"/>
                <a:gridCol w="1008690"/>
              </a:tblGrid>
              <a:tr h="2929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МОО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РИП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Тутаевский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Угличский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Рыбинск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Мышкинский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Ярославль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Пошехонский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Гаврилов-Ямский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Любимский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Переславль-Залесский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Даниловский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Ярославский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Большесельский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Борисоглебский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Брейтовский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Некоузский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Некрасовский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Первомайский МР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90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32656"/>
            <a:ext cx="71287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defTabSz="685800">
              <a:lnSpc>
                <a:spcPct val="90000"/>
              </a:lnSpc>
              <a:spcBef>
                <a:spcPct val="0"/>
              </a:spcBef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ru-RU" sz="4600" dirty="0" smtClean="0">
                <a:solidFill>
                  <a:srgbClr val="C00000"/>
                </a:solidFill>
              </a:rPr>
              <a:t>РИП</a:t>
            </a:r>
            <a:r>
              <a:rPr lang="en-US" sz="4600" dirty="0">
                <a:solidFill>
                  <a:srgbClr val="C00000"/>
                </a:solidFill>
              </a:rPr>
              <a:t> </a:t>
            </a:r>
            <a:r>
              <a:rPr lang="en-US" sz="4600" dirty="0" smtClean="0">
                <a:solidFill>
                  <a:srgbClr val="C00000"/>
                </a:solidFill>
              </a:rPr>
              <a:t>– </a:t>
            </a:r>
            <a:r>
              <a:rPr lang="ru-RU" sz="4600" dirty="0" smtClean="0">
                <a:solidFill>
                  <a:srgbClr val="C00000"/>
                </a:solidFill>
              </a:rPr>
              <a:t>заявители проектов (программ</a:t>
            </a:r>
            <a:r>
              <a:rPr lang="ru-RU" sz="4600" dirty="0" smtClean="0">
                <a:solidFill>
                  <a:srgbClr val="C00000"/>
                </a:solidFill>
              </a:rPr>
              <a:t>) </a:t>
            </a:r>
          </a:p>
          <a:p>
            <a:pPr algn="ctr"/>
            <a:r>
              <a:rPr lang="ru-RU" b="0" dirty="0">
                <a:solidFill>
                  <a:srgbClr val="C00000"/>
                </a:solidFill>
              </a:rPr>
              <a:t>по </a:t>
            </a:r>
            <a:r>
              <a:rPr lang="ru-RU" b="0" dirty="0" smtClean="0">
                <a:solidFill>
                  <a:srgbClr val="C00000"/>
                </a:solidFill>
              </a:rPr>
              <a:t>уровням образования </a:t>
            </a:r>
            <a:r>
              <a:rPr lang="ru-RU" b="0" dirty="0" smtClean="0">
                <a:solidFill>
                  <a:srgbClr val="C00000"/>
                </a:solidFill>
              </a:rPr>
              <a:t> и видам организаций</a:t>
            </a:r>
            <a:endParaRPr lang="ru-RU" b="0" dirty="0">
              <a:solidFill>
                <a:srgbClr val="C00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641312"/>
              </p:ext>
            </p:extLst>
          </p:nvPr>
        </p:nvGraphicFramePr>
        <p:xfrm>
          <a:off x="683568" y="1340768"/>
          <a:ext cx="8136904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033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2353</TotalTime>
  <Words>1658</Words>
  <Application>Microsoft Office PowerPoint</Application>
  <PresentationFormat>Экран (4:3)</PresentationFormat>
  <Paragraphs>356</Paragraphs>
  <Slides>26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Times New Roman</vt:lpstr>
      <vt:lpstr>Wingdings</vt:lpstr>
      <vt:lpstr>Главная</vt:lpstr>
      <vt:lpstr>Результаты реализации инновационных проектов 2017 – 2019 </vt:lpstr>
      <vt:lpstr>Презентация PowerPoint</vt:lpstr>
      <vt:lpstr>Презентация PowerPoint</vt:lpstr>
      <vt:lpstr>Презентация PowerPoint</vt:lpstr>
      <vt:lpstr>Количественный состав  РИИ    2019 г.</vt:lpstr>
      <vt:lpstr>Инновационные проекты (программы), реализуемые в сетевой форме</vt:lpstr>
      <vt:lpstr>Межмуниципальные инновационные проекты</vt:lpstr>
      <vt:lpstr>Процент муниципальных организаций - РИП от общего количества организаций МСО (расчет представлен относительно количества реализуемых проектов)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Итоговые продукты РИП 2017 г.</vt:lpstr>
      <vt:lpstr>Презентация PowerPoint</vt:lpstr>
      <vt:lpstr>                  </vt:lpstr>
      <vt:lpstr>Итоговые мероприятия РИП в 2019 г.</vt:lpstr>
      <vt:lpstr>Итоговые мероприятия РИП в 2019 г.</vt:lpstr>
      <vt:lpstr>Конкурсный отбор организаций на присвоение статуса региональной инновационной площадки  в 2020 году</vt:lpstr>
      <vt:lpstr>Направления  инновационной деятельности  В РСО на 2020 год</vt:lpstr>
      <vt:lpstr>Участники конкурсного отбора в 2020 году  по видам организаций </vt:lpstr>
      <vt:lpstr>   Участники конкурсного отбора в 2020 году  по направлениям инновационной деятельности </vt:lpstr>
      <vt:lpstr>Итоги конкурсного отбора  2020 год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деятельности региональной  инновационной  площадки</dc:title>
  <dc:creator>Ольга Николаевна Наумова</dc:creator>
  <cp:lastModifiedBy>Светлана Михайловна Полищук</cp:lastModifiedBy>
  <cp:revision>214</cp:revision>
  <cp:lastPrinted>2018-03-30T11:39:22Z</cp:lastPrinted>
  <dcterms:created xsi:type="dcterms:W3CDTF">2014-05-05T05:11:34Z</dcterms:created>
  <dcterms:modified xsi:type="dcterms:W3CDTF">2020-03-16T08:54:56Z</dcterms:modified>
</cp:coreProperties>
</file>