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258" r:id="rId4"/>
    <p:sldId id="426" r:id="rId5"/>
    <p:sldId id="427" r:id="rId6"/>
    <p:sldId id="428" r:id="rId7"/>
    <p:sldId id="429" r:id="rId8"/>
    <p:sldId id="430" r:id="rId9"/>
    <p:sldId id="423" r:id="rId10"/>
    <p:sldId id="420" r:id="rId11"/>
    <p:sldId id="424" r:id="rId12"/>
    <p:sldId id="425" r:id="rId13"/>
    <p:sldId id="43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418" r:id="rId22"/>
    <p:sldId id="40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AE757-D754-4C1D-A063-561FE6CF1F1C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7C70A3-87C7-4567-8163-FC9B418457ED}">
      <dgm:prSet phldrT="[Текст]" custT="1"/>
      <dgm:spPr/>
      <dgm:t>
        <a:bodyPr/>
        <a:lstStyle/>
        <a:p>
          <a:r>
            <a:rPr lang="ru-RU" altLang="ru-RU" sz="3600" b="1">
              <a:ln w="12700"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ШколЯР</a:t>
          </a:r>
          <a:endParaRPr lang="ru-RU" sz="3600" dirty="0"/>
        </a:p>
      </dgm:t>
    </dgm:pt>
    <dgm:pt modelId="{C8545EBA-EE99-4896-A6F2-9A728B417677}" type="parTrans" cxnId="{1EA6351A-420F-4199-846B-54D6B9762644}">
      <dgm:prSet/>
      <dgm:spPr/>
      <dgm:t>
        <a:bodyPr/>
        <a:lstStyle/>
        <a:p>
          <a:endParaRPr lang="ru-RU"/>
        </a:p>
      </dgm:t>
    </dgm:pt>
    <dgm:pt modelId="{089ADED8-1233-4649-87EE-53526354DED9}" type="sibTrans" cxnId="{1EA6351A-420F-4199-846B-54D6B9762644}">
      <dgm:prSet/>
      <dgm:spPr/>
      <dgm:t>
        <a:bodyPr/>
        <a:lstStyle/>
        <a:p>
          <a:endParaRPr lang="ru-RU"/>
        </a:p>
      </dgm:t>
    </dgm:pt>
    <dgm:pt modelId="{5AC2EB8E-291B-400E-8EC8-82299AF04D1A}">
      <dgm:prSet phldrT="[Текст]" custT="1"/>
      <dgm:spPr/>
      <dgm:t>
        <a:bodyPr/>
        <a:lstStyle/>
        <a:p>
          <a:r>
            <a:rPr lang="ru-RU" alt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выстроенная система работы со школами </a:t>
          </a:r>
          <a:endParaRPr lang="ru-RU" i="0" dirty="0"/>
        </a:p>
      </dgm:t>
    </dgm:pt>
    <dgm:pt modelId="{70AA9F1B-C48F-44D9-9129-5FD862B11F5D}" type="parTrans" cxnId="{B17D516C-DF8A-4C3F-9D1C-E4FC5B345523}">
      <dgm:prSet/>
      <dgm:spPr/>
      <dgm:t>
        <a:bodyPr/>
        <a:lstStyle/>
        <a:p>
          <a:endParaRPr lang="ru-RU"/>
        </a:p>
      </dgm:t>
    </dgm:pt>
    <dgm:pt modelId="{77A6FB6C-B748-46B0-B2CC-F21857AB2C7A}" type="sibTrans" cxnId="{B17D516C-DF8A-4C3F-9D1C-E4FC5B345523}">
      <dgm:prSet/>
      <dgm:spPr/>
      <dgm:t>
        <a:bodyPr/>
        <a:lstStyle/>
        <a:p>
          <a:endParaRPr lang="ru-RU"/>
        </a:p>
      </dgm:t>
    </dgm:pt>
    <dgm:pt modelId="{E3148D93-B967-4B7C-ADEC-B74186EE059E}">
      <dgm:prSet phldrT="[Текст]" custT="1"/>
      <dgm:spPr/>
      <dgm:t>
        <a:bodyPr/>
        <a:lstStyle/>
        <a:p>
          <a:r>
            <a:rPr lang="ru-RU" alt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система взаимодействия </a:t>
          </a:r>
          <a:endParaRPr lang="ru-RU" i="0" dirty="0"/>
        </a:p>
      </dgm:t>
    </dgm:pt>
    <dgm:pt modelId="{B5FAA163-2E37-4A61-9FF6-FBC794D1E806}" type="parTrans" cxnId="{FE09BF37-8B08-43BF-9F1A-D90A35C95C6A}">
      <dgm:prSet/>
      <dgm:spPr/>
      <dgm:t>
        <a:bodyPr/>
        <a:lstStyle/>
        <a:p>
          <a:endParaRPr lang="ru-RU"/>
        </a:p>
      </dgm:t>
    </dgm:pt>
    <dgm:pt modelId="{28B549E4-CFBE-45C3-9F37-069209884E15}" type="sibTrans" cxnId="{FE09BF37-8B08-43BF-9F1A-D90A35C95C6A}">
      <dgm:prSet/>
      <dgm:spPr/>
      <dgm:t>
        <a:bodyPr/>
        <a:lstStyle/>
        <a:p>
          <a:endParaRPr lang="ru-RU"/>
        </a:p>
      </dgm:t>
    </dgm:pt>
    <dgm:pt modelId="{7766D043-2CEB-4C49-A09C-84C54415877A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Система </a:t>
          </a:r>
          <a:r>
            <a:rPr lang="ru-RU" sz="18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взаимообучения</a:t>
          </a:r>
          <a:endParaRPr lang="ru-RU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charset="0"/>
          </a:endParaRPr>
        </a:p>
      </dgm:t>
    </dgm:pt>
    <dgm:pt modelId="{57B9B5B1-20F9-421B-8CA4-C5A582FBC3BD}" type="parTrans" cxnId="{E42B06FE-2497-4E03-B2E9-6E3D6BDE81FE}">
      <dgm:prSet/>
      <dgm:spPr/>
      <dgm:t>
        <a:bodyPr/>
        <a:lstStyle/>
        <a:p>
          <a:endParaRPr lang="ru-RU"/>
        </a:p>
      </dgm:t>
    </dgm:pt>
    <dgm:pt modelId="{BC9B2518-7DCA-4494-BFDA-DB092D1E591F}" type="sibTrans" cxnId="{E42B06FE-2497-4E03-B2E9-6E3D6BDE81FE}">
      <dgm:prSet/>
      <dgm:spPr/>
      <dgm:t>
        <a:bodyPr/>
        <a:lstStyle/>
        <a:p>
          <a:endParaRPr lang="ru-RU"/>
        </a:p>
      </dgm:t>
    </dgm:pt>
    <dgm:pt modelId="{39E537E6-1CBA-4AB5-A924-02FE69FF0DFE}">
      <dgm:prSet phldrT="[Текст]" custT="1"/>
      <dgm:spPr/>
      <dgm:t>
        <a:bodyPr/>
        <a:lstStyle/>
        <a:p>
          <a:r>
            <a:rPr lang="ru-RU" alt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система </a:t>
          </a:r>
          <a:r>
            <a:rPr lang="ru-RU" altLang="ru-RU" sz="18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взаимодополнения</a:t>
          </a:r>
          <a:endParaRPr lang="ru-RU" sz="1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charset="0"/>
          </a:endParaRPr>
        </a:p>
      </dgm:t>
    </dgm:pt>
    <dgm:pt modelId="{DDB16881-67F2-4701-A948-1E57CBC3F422}" type="parTrans" cxnId="{FE20F672-EC38-4D38-B37E-FEE64030F233}">
      <dgm:prSet/>
      <dgm:spPr/>
      <dgm:t>
        <a:bodyPr/>
        <a:lstStyle/>
        <a:p>
          <a:endParaRPr lang="ru-RU"/>
        </a:p>
      </dgm:t>
    </dgm:pt>
    <dgm:pt modelId="{27F2C75C-E792-4EAB-B956-4D24832D2567}" type="sibTrans" cxnId="{FE20F672-EC38-4D38-B37E-FEE64030F233}">
      <dgm:prSet/>
      <dgm:spPr/>
      <dgm:t>
        <a:bodyPr/>
        <a:lstStyle/>
        <a:p>
          <a:endParaRPr lang="ru-RU"/>
        </a:p>
      </dgm:t>
    </dgm:pt>
    <dgm:pt modelId="{59FD0823-71C3-4A65-9502-1128B2509347}" type="pres">
      <dgm:prSet presAssocID="{B29AE757-D754-4C1D-A063-561FE6CF1F1C}" presName="diagram" presStyleCnt="0">
        <dgm:presLayoutVars>
          <dgm:dir/>
          <dgm:resizeHandles val="exact"/>
        </dgm:presLayoutVars>
      </dgm:prSet>
      <dgm:spPr/>
    </dgm:pt>
    <dgm:pt modelId="{31F33B13-65CA-4B09-9759-1E0E27CB15D6}" type="pres">
      <dgm:prSet presAssocID="{A17C70A3-87C7-4567-8163-FC9B418457ED}" presName="node" presStyleLbl="node1" presStyleIdx="0" presStyleCnt="5">
        <dgm:presLayoutVars>
          <dgm:bulletEnabled val="1"/>
        </dgm:presLayoutVars>
      </dgm:prSet>
      <dgm:spPr/>
    </dgm:pt>
    <dgm:pt modelId="{BA9FCA2C-070C-45E0-B936-17BDB03ECC16}" type="pres">
      <dgm:prSet presAssocID="{089ADED8-1233-4649-87EE-53526354DED9}" presName="sibTrans" presStyleLbl="sibTrans2D1" presStyleIdx="0" presStyleCnt="4"/>
      <dgm:spPr/>
    </dgm:pt>
    <dgm:pt modelId="{95D7DB09-9ABF-4AC0-811E-ECA16EA44951}" type="pres">
      <dgm:prSet presAssocID="{089ADED8-1233-4649-87EE-53526354DED9}" presName="connectorText" presStyleLbl="sibTrans2D1" presStyleIdx="0" presStyleCnt="4"/>
      <dgm:spPr/>
    </dgm:pt>
    <dgm:pt modelId="{CDCF9816-3B0D-4FFA-B96E-39BEB63FFC62}" type="pres">
      <dgm:prSet presAssocID="{5AC2EB8E-291B-400E-8EC8-82299AF04D1A}" presName="node" presStyleLbl="node1" presStyleIdx="1" presStyleCnt="5">
        <dgm:presLayoutVars>
          <dgm:bulletEnabled val="1"/>
        </dgm:presLayoutVars>
      </dgm:prSet>
      <dgm:spPr/>
    </dgm:pt>
    <dgm:pt modelId="{D914AC11-BE6F-4E37-9A4F-FE3542054694}" type="pres">
      <dgm:prSet presAssocID="{77A6FB6C-B748-46B0-B2CC-F21857AB2C7A}" presName="sibTrans" presStyleLbl="sibTrans2D1" presStyleIdx="1" presStyleCnt="4"/>
      <dgm:spPr/>
    </dgm:pt>
    <dgm:pt modelId="{424CCDF0-7329-4EC1-88F9-8B772E749D3D}" type="pres">
      <dgm:prSet presAssocID="{77A6FB6C-B748-46B0-B2CC-F21857AB2C7A}" presName="connectorText" presStyleLbl="sibTrans2D1" presStyleIdx="1" presStyleCnt="4"/>
      <dgm:spPr/>
    </dgm:pt>
    <dgm:pt modelId="{7A4403F0-639D-4014-87D5-7A85253EA1D6}" type="pres">
      <dgm:prSet presAssocID="{E3148D93-B967-4B7C-ADEC-B74186EE059E}" presName="node" presStyleLbl="node1" presStyleIdx="2" presStyleCnt="5">
        <dgm:presLayoutVars>
          <dgm:bulletEnabled val="1"/>
        </dgm:presLayoutVars>
      </dgm:prSet>
      <dgm:spPr/>
    </dgm:pt>
    <dgm:pt modelId="{8F70EA34-8089-4F46-8250-0D7774D76150}" type="pres">
      <dgm:prSet presAssocID="{28B549E4-CFBE-45C3-9F37-069209884E15}" presName="sibTrans" presStyleLbl="sibTrans2D1" presStyleIdx="2" presStyleCnt="4"/>
      <dgm:spPr/>
    </dgm:pt>
    <dgm:pt modelId="{DA03FB98-9F01-49CC-A5BE-0CAC6D30119F}" type="pres">
      <dgm:prSet presAssocID="{28B549E4-CFBE-45C3-9F37-069209884E15}" presName="connectorText" presStyleLbl="sibTrans2D1" presStyleIdx="2" presStyleCnt="4"/>
      <dgm:spPr/>
    </dgm:pt>
    <dgm:pt modelId="{AEF9BB20-E60D-44A3-9E77-2E026C024327}" type="pres">
      <dgm:prSet presAssocID="{7766D043-2CEB-4C49-A09C-84C54415877A}" presName="node" presStyleLbl="node1" presStyleIdx="3" presStyleCnt="5">
        <dgm:presLayoutVars>
          <dgm:bulletEnabled val="1"/>
        </dgm:presLayoutVars>
      </dgm:prSet>
      <dgm:spPr/>
    </dgm:pt>
    <dgm:pt modelId="{15C513C2-5D0D-4965-99E6-9567CF01939B}" type="pres">
      <dgm:prSet presAssocID="{BC9B2518-7DCA-4494-BFDA-DB092D1E591F}" presName="sibTrans" presStyleLbl="sibTrans2D1" presStyleIdx="3" presStyleCnt="4"/>
      <dgm:spPr/>
    </dgm:pt>
    <dgm:pt modelId="{A5B091BE-8BE9-4241-85E0-5A66CE64CF53}" type="pres">
      <dgm:prSet presAssocID="{BC9B2518-7DCA-4494-BFDA-DB092D1E591F}" presName="connectorText" presStyleLbl="sibTrans2D1" presStyleIdx="3" presStyleCnt="4"/>
      <dgm:spPr/>
    </dgm:pt>
    <dgm:pt modelId="{FF562788-E9F2-4000-B1A3-DBE4BECE8550}" type="pres">
      <dgm:prSet presAssocID="{39E537E6-1CBA-4AB5-A924-02FE69FF0DFE}" presName="node" presStyleLbl="node1" presStyleIdx="4" presStyleCnt="5" custScaleX="106308">
        <dgm:presLayoutVars>
          <dgm:bulletEnabled val="1"/>
        </dgm:presLayoutVars>
      </dgm:prSet>
      <dgm:spPr/>
    </dgm:pt>
  </dgm:ptLst>
  <dgm:cxnLst>
    <dgm:cxn modelId="{69DDFF00-3E14-4D1C-B63B-2210670DB3EF}" type="presOf" srcId="{BC9B2518-7DCA-4494-BFDA-DB092D1E591F}" destId="{A5B091BE-8BE9-4241-85E0-5A66CE64CF53}" srcOrd="1" destOrd="0" presId="urn:microsoft.com/office/officeart/2005/8/layout/process5"/>
    <dgm:cxn modelId="{2584910A-6602-4FE8-B7C7-731B24570018}" type="presOf" srcId="{B29AE757-D754-4C1D-A063-561FE6CF1F1C}" destId="{59FD0823-71C3-4A65-9502-1128B2509347}" srcOrd="0" destOrd="0" presId="urn:microsoft.com/office/officeart/2005/8/layout/process5"/>
    <dgm:cxn modelId="{3085BE11-F95D-487C-932D-3116C371E408}" type="presOf" srcId="{A17C70A3-87C7-4567-8163-FC9B418457ED}" destId="{31F33B13-65CA-4B09-9759-1E0E27CB15D6}" srcOrd="0" destOrd="0" presId="urn:microsoft.com/office/officeart/2005/8/layout/process5"/>
    <dgm:cxn modelId="{7FBFC114-D9EF-41F7-BC50-7BA41C8B52D1}" type="presOf" srcId="{28B549E4-CFBE-45C3-9F37-069209884E15}" destId="{DA03FB98-9F01-49CC-A5BE-0CAC6D30119F}" srcOrd="1" destOrd="0" presId="urn:microsoft.com/office/officeart/2005/8/layout/process5"/>
    <dgm:cxn modelId="{C3272718-F6EA-46D1-B67F-70FDAC40DEAF}" type="presOf" srcId="{E3148D93-B967-4B7C-ADEC-B74186EE059E}" destId="{7A4403F0-639D-4014-87D5-7A85253EA1D6}" srcOrd="0" destOrd="0" presId="urn:microsoft.com/office/officeart/2005/8/layout/process5"/>
    <dgm:cxn modelId="{1EA6351A-420F-4199-846B-54D6B9762644}" srcId="{B29AE757-D754-4C1D-A063-561FE6CF1F1C}" destId="{A17C70A3-87C7-4567-8163-FC9B418457ED}" srcOrd="0" destOrd="0" parTransId="{C8545EBA-EE99-4896-A6F2-9A728B417677}" sibTransId="{089ADED8-1233-4649-87EE-53526354DED9}"/>
    <dgm:cxn modelId="{ED01C520-462E-44F3-AC2E-B3209D928C6A}" type="presOf" srcId="{7766D043-2CEB-4C49-A09C-84C54415877A}" destId="{AEF9BB20-E60D-44A3-9E77-2E026C024327}" srcOrd="0" destOrd="0" presId="urn:microsoft.com/office/officeart/2005/8/layout/process5"/>
    <dgm:cxn modelId="{6E97C325-E662-4B38-A2A5-CE25D5C552C9}" type="presOf" srcId="{5AC2EB8E-291B-400E-8EC8-82299AF04D1A}" destId="{CDCF9816-3B0D-4FFA-B96E-39BEB63FFC62}" srcOrd="0" destOrd="0" presId="urn:microsoft.com/office/officeart/2005/8/layout/process5"/>
    <dgm:cxn modelId="{A8D75D26-79E5-4F07-9FE5-EAED52F896E2}" type="presOf" srcId="{089ADED8-1233-4649-87EE-53526354DED9}" destId="{95D7DB09-9ABF-4AC0-811E-ECA16EA44951}" srcOrd="1" destOrd="0" presId="urn:microsoft.com/office/officeart/2005/8/layout/process5"/>
    <dgm:cxn modelId="{60B9882B-3A90-4B3A-8C97-B0CD359B59DE}" type="presOf" srcId="{089ADED8-1233-4649-87EE-53526354DED9}" destId="{BA9FCA2C-070C-45E0-B936-17BDB03ECC16}" srcOrd="0" destOrd="0" presId="urn:microsoft.com/office/officeart/2005/8/layout/process5"/>
    <dgm:cxn modelId="{FE09BF37-8B08-43BF-9F1A-D90A35C95C6A}" srcId="{B29AE757-D754-4C1D-A063-561FE6CF1F1C}" destId="{E3148D93-B967-4B7C-ADEC-B74186EE059E}" srcOrd="2" destOrd="0" parTransId="{B5FAA163-2E37-4A61-9FF6-FBC794D1E806}" sibTransId="{28B549E4-CFBE-45C3-9F37-069209884E15}"/>
    <dgm:cxn modelId="{B17D516C-DF8A-4C3F-9D1C-E4FC5B345523}" srcId="{B29AE757-D754-4C1D-A063-561FE6CF1F1C}" destId="{5AC2EB8E-291B-400E-8EC8-82299AF04D1A}" srcOrd="1" destOrd="0" parTransId="{70AA9F1B-C48F-44D9-9129-5FD862B11F5D}" sibTransId="{77A6FB6C-B748-46B0-B2CC-F21857AB2C7A}"/>
    <dgm:cxn modelId="{FE20F672-EC38-4D38-B37E-FEE64030F233}" srcId="{B29AE757-D754-4C1D-A063-561FE6CF1F1C}" destId="{39E537E6-1CBA-4AB5-A924-02FE69FF0DFE}" srcOrd="4" destOrd="0" parTransId="{DDB16881-67F2-4701-A948-1E57CBC3F422}" sibTransId="{27F2C75C-E792-4EAB-B956-4D24832D2567}"/>
    <dgm:cxn modelId="{7AF62059-C897-4CEF-92C4-A9ABD34114DA}" type="presOf" srcId="{39E537E6-1CBA-4AB5-A924-02FE69FF0DFE}" destId="{FF562788-E9F2-4000-B1A3-DBE4BECE8550}" srcOrd="0" destOrd="0" presId="urn:microsoft.com/office/officeart/2005/8/layout/process5"/>
    <dgm:cxn modelId="{93ABB1B9-6DC1-4738-8F8D-4E9651F4B046}" type="presOf" srcId="{BC9B2518-7DCA-4494-BFDA-DB092D1E591F}" destId="{15C513C2-5D0D-4965-99E6-9567CF01939B}" srcOrd="0" destOrd="0" presId="urn:microsoft.com/office/officeart/2005/8/layout/process5"/>
    <dgm:cxn modelId="{1C5D9BBB-E576-4D8C-B1A7-0B2A6FA0B573}" type="presOf" srcId="{77A6FB6C-B748-46B0-B2CC-F21857AB2C7A}" destId="{D914AC11-BE6F-4E37-9A4F-FE3542054694}" srcOrd="0" destOrd="0" presId="urn:microsoft.com/office/officeart/2005/8/layout/process5"/>
    <dgm:cxn modelId="{5D61E7C3-3B6D-4C21-A834-7176F9B666CA}" type="presOf" srcId="{77A6FB6C-B748-46B0-B2CC-F21857AB2C7A}" destId="{424CCDF0-7329-4EC1-88F9-8B772E749D3D}" srcOrd="1" destOrd="0" presId="urn:microsoft.com/office/officeart/2005/8/layout/process5"/>
    <dgm:cxn modelId="{055E7FF1-D59C-4360-B697-EC42488A4D1B}" type="presOf" srcId="{28B549E4-CFBE-45C3-9F37-069209884E15}" destId="{8F70EA34-8089-4F46-8250-0D7774D76150}" srcOrd="0" destOrd="0" presId="urn:microsoft.com/office/officeart/2005/8/layout/process5"/>
    <dgm:cxn modelId="{E42B06FE-2497-4E03-B2E9-6E3D6BDE81FE}" srcId="{B29AE757-D754-4C1D-A063-561FE6CF1F1C}" destId="{7766D043-2CEB-4C49-A09C-84C54415877A}" srcOrd="3" destOrd="0" parTransId="{57B9B5B1-20F9-421B-8CA4-C5A582FBC3BD}" sibTransId="{BC9B2518-7DCA-4494-BFDA-DB092D1E591F}"/>
    <dgm:cxn modelId="{91E94154-1D43-4987-BB21-D2FD3A965205}" type="presParOf" srcId="{59FD0823-71C3-4A65-9502-1128B2509347}" destId="{31F33B13-65CA-4B09-9759-1E0E27CB15D6}" srcOrd="0" destOrd="0" presId="urn:microsoft.com/office/officeart/2005/8/layout/process5"/>
    <dgm:cxn modelId="{77128BEE-880C-4782-BCA0-4CC43C164DFE}" type="presParOf" srcId="{59FD0823-71C3-4A65-9502-1128B2509347}" destId="{BA9FCA2C-070C-45E0-B936-17BDB03ECC16}" srcOrd="1" destOrd="0" presId="urn:microsoft.com/office/officeart/2005/8/layout/process5"/>
    <dgm:cxn modelId="{18ACB61C-555D-4FD5-A1E3-7057C8BFE790}" type="presParOf" srcId="{BA9FCA2C-070C-45E0-B936-17BDB03ECC16}" destId="{95D7DB09-9ABF-4AC0-811E-ECA16EA44951}" srcOrd="0" destOrd="0" presId="urn:microsoft.com/office/officeart/2005/8/layout/process5"/>
    <dgm:cxn modelId="{54048DCA-CCC4-4FD9-B629-40A5CC6B2653}" type="presParOf" srcId="{59FD0823-71C3-4A65-9502-1128B2509347}" destId="{CDCF9816-3B0D-4FFA-B96E-39BEB63FFC62}" srcOrd="2" destOrd="0" presId="urn:microsoft.com/office/officeart/2005/8/layout/process5"/>
    <dgm:cxn modelId="{8A8F60F6-3D19-4305-B8AE-787524F9155E}" type="presParOf" srcId="{59FD0823-71C3-4A65-9502-1128B2509347}" destId="{D914AC11-BE6F-4E37-9A4F-FE3542054694}" srcOrd="3" destOrd="0" presId="urn:microsoft.com/office/officeart/2005/8/layout/process5"/>
    <dgm:cxn modelId="{0C0F4F47-3723-4804-AFD3-B94870840B57}" type="presParOf" srcId="{D914AC11-BE6F-4E37-9A4F-FE3542054694}" destId="{424CCDF0-7329-4EC1-88F9-8B772E749D3D}" srcOrd="0" destOrd="0" presId="urn:microsoft.com/office/officeart/2005/8/layout/process5"/>
    <dgm:cxn modelId="{717012BD-A10A-47B3-A6C8-D01A5DF42A9E}" type="presParOf" srcId="{59FD0823-71C3-4A65-9502-1128B2509347}" destId="{7A4403F0-639D-4014-87D5-7A85253EA1D6}" srcOrd="4" destOrd="0" presId="urn:microsoft.com/office/officeart/2005/8/layout/process5"/>
    <dgm:cxn modelId="{A176D8AD-811D-4356-8870-1DAFC10C7827}" type="presParOf" srcId="{59FD0823-71C3-4A65-9502-1128B2509347}" destId="{8F70EA34-8089-4F46-8250-0D7774D76150}" srcOrd="5" destOrd="0" presId="urn:microsoft.com/office/officeart/2005/8/layout/process5"/>
    <dgm:cxn modelId="{6D1B1B7F-CE41-4E8A-96D8-948D7EA7CC23}" type="presParOf" srcId="{8F70EA34-8089-4F46-8250-0D7774D76150}" destId="{DA03FB98-9F01-49CC-A5BE-0CAC6D30119F}" srcOrd="0" destOrd="0" presId="urn:microsoft.com/office/officeart/2005/8/layout/process5"/>
    <dgm:cxn modelId="{2CDF57AF-5656-43FB-B5CC-B5EDAA23E7E3}" type="presParOf" srcId="{59FD0823-71C3-4A65-9502-1128B2509347}" destId="{AEF9BB20-E60D-44A3-9E77-2E026C024327}" srcOrd="6" destOrd="0" presId="urn:microsoft.com/office/officeart/2005/8/layout/process5"/>
    <dgm:cxn modelId="{9661416A-6404-4074-A067-CEC61A6DCB13}" type="presParOf" srcId="{59FD0823-71C3-4A65-9502-1128B2509347}" destId="{15C513C2-5D0D-4965-99E6-9567CF01939B}" srcOrd="7" destOrd="0" presId="urn:microsoft.com/office/officeart/2005/8/layout/process5"/>
    <dgm:cxn modelId="{4522F805-F1B8-4AEB-93DC-770E432BCA68}" type="presParOf" srcId="{15C513C2-5D0D-4965-99E6-9567CF01939B}" destId="{A5B091BE-8BE9-4241-85E0-5A66CE64CF53}" srcOrd="0" destOrd="0" presId="urn:microsoft.com/office/officeart/2005/8/layout/process5"/>
    <dgm:cxn modelId="{72AC750C-AFB2-4913-B6C7-E2295B73C664}" type="presParOf" srcId="{59FD0823-71C3-4A65-9502-1128B2509347}" destId="{FF562788-E9F2-4000-B1A3-DBE4BECE8550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4B0A8-25F4-43D6-9378-EF679EF3C02E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E6BBC1-A36F-4245-B03F-E5858F921963}">
      <dgm:prSet phldrT="[Текст]" custT="1"/>
      <dgm:spPr/>
      <dgm:t>
        <a:bodyPr/>
        <a:lstStyle/>
        <a:p>
          <a:pPr algn="ctr"/>
          <a:r>
            <a:rPr lang="ru-RU" sz="2800" b="1" dirty="0">
              <a:latin typeface="Circe"/>
            </a:rPr>
            <a:t>Про Программу</a:t>
          </a:r>
        </a:p>
        <a:p>
          <a:pPr algn="ctr"/>
          <a:r>
            <a:rPr lang="ru-RU" sz="2800" b="1" dirty="0">
              <a:latin typeface="Circe"/>
            </a:rPr>
            <a:t>как устроен курс</a:t>
          </a:r>
        </a:p>
        <a:p>
          <a:endParaRPr lang="ru-RU" sz="3200" dirty="0"/>
        </a:p>
      </dgm:t>
    </dgm:pt>
    <dgm:pt modelId="{F960EB0E-BA81-473A-AC3D-ECEF99506BB9}" type="parTrans" cxnId="{B3485120-D78F-4172-A074-B4B440E2A51A}">
      <dgm:prSet/>
      <dgm:spPr/>
      <dgm:t>
        <a:bodyPr/>
        <a:lstStyle/>
        <a:p>
          <a:endParaRPr lang="ru-RU"/>
        </a:p>
      </dgm:t>
    </dgm:pt>
    <dgm:pt modelId="{2E32A960-E78F-482E-8E91-9ED6A2B5398D}" type="sibTrans" cxnId="{B3485120-D78F-4172-A074-B4B440E2A51A}">
      <dgm:prSet/>
      <dgm:spPr/>
      <dgm:t>
        <a:bodyPr/>
        <a:lstStyle/>
        <a:p>
          <a:endParaRPr lang="ru-RU"/>
        </a:p>
      </dgm:t>
    </dgm:pt>
    <dgm:pt modelId="{42CDF11D-6FCE-4F02-9AEC-B7D54869090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cap="all" dirty="0"/>
            <a:t>СТАРТ КУРСА: </a:t>
          </a:r>
          <a:r>
            <a:rPr lang="en-US" sz="1600" cap="all" dirty="0"/>
            <a:t>18</a:t>
          </a:r>
          <a:r>
            <a:rPr lang="ru-RU" sz="1600" cap="all" dirty="0"/>
            <a:t> мая</a:t>
          </a:r>
        </a:p>
        <a:p>
          <a:pPr>
            <a:spcAft>
              <a:spcPts val="0"/>
            </a:spcAft>
          </a:pPr>
          <a:r>
            <a:rPr lang="ru-RU" sz="1600" cap="all" dirty="0"/>
            <a:t>Окончание:  </a:t>
          </a:r>
        </a:p>
        <a:p>
          <a:pPr>
            <a:spcAft>
              <a:spcPts val="0"/>
            </a:spcAft>
          </a:pPr>
          <a:r>
            <a:rPr lang="ru-RU" sz="1600" b="1" dirty="0"/>
            <a:t>Группа 1. </a:t>
          </a:r>
        </a:p>
        <a:p>
          <a:pPr>
            <a:spcAft>
              <a:spcPts val="0"/>
            </a:spcAft>
          </a:pPr>
          <a:r>
            <a:rPr lang="ru-RU" sz="1600" dirty="0"/>
            <a:t>22.05 2020 </a:t>
          </a:r>
        </a:p>
        <a:p>
          <a:pPr>
            <a:spcAft>
              <a:spcPts val="0"/>
            </a:spcAft>
          </a:pPr>
          <a:r>
            <a:rPr lang="ru-RU" sz="1600" b="1" u="sng" dirty="0"/>
            <a:t>Группа 2</a:t>
          </a:r>
          <a:r>
            <a:rPr lang="ru-RU" sz="1600" u="sng" dirty="0"/>
            <a:t>.</a:t>
          </a:r>
        </a:p>
        <a:p>
          <a:pPr>
            <a:spcAft>
              <a:spcPts val="0"/>
            </a:spcAft>
          </a:pPr>
          <a:r>
            <a:rPr lang="ru-RU" sz="1600" u="sng" dirty="0"/>
            <a:t> 25.05 2020 </a:t>
          </a:r>
          <a:endParaRPr lang="ru-RU" sz="1600" dirty="0"/>
        </a:p>
      </dgm:t>
    </dgm:pt>
    <dgm:pt modelId="{60E11E4C-9D54-4A09-AAFF-7E288BEF4F01}" type="parTrans" cxnId="{A318A9AF-C633-434A-9333-88517C4DFCF3}">
      <dgm:prSet/>
      <dgm:spPr/>
      <dgm:t>
        <a:bodyPr/>
        <a:lstStyle/>
        <a:p>
          <a:endParaRPr lang="ru-RU"/>
        </a:p>
      </dgm:t>
    </dgm:pt>
    <dgm:pt modelId="{7EC75126-A24D-4638-8526-39C8FC2BB4D7}" type="sibTrans" cxnId="{A318A9AF-C633-434A-9333-88517C4DFCF3}">
      <dgm:prSet/>
      <dgm:spPr/>
      <dgm:t>
        <a:bodyPr/>
        <a:lstStyle/>
        <a:p>
          <a:endParaRPr lang="ru-RU"/>
        </a:p>
      </dgm:t>
    </dgm:pt>
    <dgm:pt modelId="{EE94340F-2271-47DA-A862-6A54AC5B2CD0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cap="all" dirty="0"/>
            <a:t>ПРОДОЛЖИТЕЛЬНОСТЬ: 5дней</a:t>
          </a:r>
          <a:endParaRPr lang="ru-RU" sz="1400" dirty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A5A3EE0-920F-462B-942F-0B6A21D1EFA9}" type="parTrans" cxnId="{E50A443B-B42D-41EB-ABB4-6119442F295C}">
      <dgm:prSet/>
      <dgm:spPr/>
      <dgm:t>
        <a:bodyPr/>
        <a:lstStyle/>
        <a:p>
          <a:endParaRPr lang="ru-RU"/>
        </a:p>
      </dgm:t>
    </dgm:pt>
    <dgm:pt modelId="{51FBA85D-4C1C-40BF-8A67-D0B42C44B299}" type="sibTrans" cxnId="{E50A443B-B42D-41EB-ABB4-6119442F295C}">
      <dgm:prSet/>
      <dgm:spPr/>
      <dgm:t>
        <a:bodyPr/>
        <a:lstStyle/>
        <a:p>
          <a:endParaRPr lang="ru-RU"/>
        </a:p>
      </dgm:t>
    </dgm:pt>
    <dgm:pt modelId="{BDE0E136-833A-4A7B-9E14-E9C4FA35628C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>
              <a:latin typeface="Circe"/>
            </a:rPr>
            <a:t>Особенности курса:</a:t>
          </a:r>
          <a:endParaRPr lang="ru-RU" b="1" i="0" dirty="0">
            <a:effectLst/>
            <a:latin typeface="Circe"/>
          </a:endParaRPr>
        </a:p>
        <a:p>
          <a:pPr lvl="0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8649868-4C3C-4ACB-938B-752E5F25BE31}" type="parTrans" cxnId="{5D0756CE-EB3C-4229-BF55-D908780BBD30}">
      <dgm:prSet/>
      <dgm:spPr/>
      <dgm:t>
        <a:bodyPr/>
        <a:lstStyle/>
        <a:p>
          <a:endParaRPr lang="ru-RU"/>
        </a:p>
      </dgm:t>
    </dgm:pt>
    <dgm:pt modelId="{7F622140-FA18-499A-A506-C87E8492DDDB}" type="sibTrans" cxnId="{5D0756CE-EB3C-4229-BF55-D908780BBD30}">
      <dgm:prSet/>
      <dgm:spPr/>
      <dgm:t>
        <a:bodyPr/>
        <a:lstStyle/>
        <a:p>
          <a:endParaRPr lang="ru-RU"/>
        </a:p>
      </dgm:t>
    </dgm:pt>
    <dgm:pt modelId="{7A4985EB-1BB0-40D9-8CD9-77B13EEA22A9}">
      <dgm:prSet phldrT="[Текст]" custT="1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Ориентирован на практику: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Выполнив задания, сложите «</a:t>
          </a:r>
          <a:r>
            <a:rPr lang="ru-RU" sz="1600" b="0" dirty="0" err="1"/>
            <a:t>пазл</a:t>
          </a:r>
          <a:r>
            <a:rPr lang="ru-RU" sz="1600" b="0" dirty="0"/>
            <a:t>» Программы</a:t>
          </a:r>
        </a:p>
      </dgm:t>
    </dgm:pt>
    <dgm:pt modelId="{EAC18651-FB15-4800-A777-F653ABFA3E54}" type="parTrans" cxnId="{FEE5CED2-75AC-4B8B-87ED-A987F25752AA}">
      <dgm:prSet/>
      <dgm:spPr/>
      <dgm:t>
        <a:bodyPr/>
        <a:lstStyle/>
        <a:p>
          <a:endParaRPr lang="ru-RU"/>
        </a:p>
      </dgm:t>
    </dgm:pt>
    <dgm:pt modelId="{A071C7E5-CCBF-4038-B775-CD9709D15DFC}" type="sibTrans" cxnId="{FEE5CED2-75AC-4B8B-87ED-A987F25752AA}">
      <dgm:prSet/>
      <dgm:spPr/>
      <dgm:t>
        <a:bodyPr/>
        <a:lstStyle/>
        <a:p>
          <a:endParaRPr lang="ru-RU"/>
        </a:p>
      </dgm:t>
    </dgm:pt>
    <dgm:pt modelId="{8239A6CB-BA10-493A-B478-1ACDD321766D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Учитесь в своем темпе, в любое время суток</a:t>
          </a:r>
        </a:p>
        <a:p>
          <a:endParaRPr lang="ru-RU" sz="1000" dirty="0"/>
        </a:p>
      </dgm:t>
    </dgm:pt>
    <dgm:pt modelId="{49C937E3-A2A2-4434-9793-3333F999A099}" type="parTrans" cxnId="{9EBD8DEB-306C-4BE9-B6E6-C705EE9A9C14}">
      <dgm:prSet/>
      <dgm:spPr/>
      <dgm:t>
        <a:bodyPr/>
        <a:lstStyle/>
        <a:p>
          <a:endParaRPr lang="ru-RU"/>
        </a:p>
      </dgm:t>
    </dgm:pt>
    <dgm:pt modelId="{CE182820-D10C-4573-B7B6-7BA2CF169A6E}" type="sibTrans" cxnId="{9EBD8DEB-306C-4BE9-B6E6-C705EE9A9C14}">
      <dgm:prSet/>
      <dgm:spPr/>
      <dgm:t>
        <a:bodyPr/>
        <a:lstStyle/>
        <a:p>
          <a:endParaRPr lang="ru-RU"/>
        </a:p>
      </dgm:t>
    </dgm:pt>
    <dgm:pt modelId="{B7070329-88BF-475A-B33C-2E021966E895}">
      <dgm:prSet phldrT="[Текст]"/>
      <dgm:spPr/>
      <dgm:t>
        <a:bodyPr/>
        <a:lstStyle/>
        <a:p>
          <a:r>
            <a:rPr lang="ru-RU" b="1" i="0" dirty="0"/>
            <a:t>Есть обязательные и необязательные задания</a:t>
          </a:r>
          <a:endParaRPr lang="ru-RU" dirty="0"/>
        </a:p>
      </dgm:t>
    </dgm:pt>
    <dgm:pt modelId="{631F7716-6964-4E22-A1B9-650900F47A7F}" type="parTrans" cxnId="{764E0F4E-21C6-4286-8769-63AF444470D6}">
      <dgm:prSet/>
      <dgm:spPr/>
      <dgm:t>
        <a:bodyPr/>
        <a:lstStyle/>
        <a:p>
          <a:endParaRPr lang="ru-RU"/>
        </a:p>
      </dgm:t>
    </dgm:pt>
    <dgm:pt modelId="{8E7E58C0-31C8-4866-B514-1C24F8ECBC5C}" type="sibTrans" cxnId="{764E0F4E-21C6-4286-8769-63AF444470D6}">
      <dgm:prSet/>
      <dgm:spPr/>
      <dgm:t>
        <a:bodyPr/>
        <a:lstStyle/>
        <a:p>
          <a:endParaRPr lang="ru-RU"/>
        </a:p>
      </dgm:t>
    </dgm:pt>
    <dgm:pt modelId="{8D7E2CC2-FB01-46F0-A0EE-F8844117FDAE}">
      <dgm:prSet phldrT="[Текст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0" i="0" dirty="0"/>
            <a:t>Можете  сами варьировать свою нагрузку, что особенно актуально при высокой загрузке</a:t>
          </a:r>
          <a:endParaRPr lang="ru-RU" dirty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384DEC8-08DA-4FBA-9DB6-888B8D5AD5A6}" type="parTrans" cxnId="{A85C47B4-7BDE-4DE3-BF7C-AFFD8484414B}">
      <dgm:prSet/>
      <dgm:spPr/>
      <dgm:t>
        <a:bodyPr/>
        <a:lstStyle/>
        <a:p>
          <a:endParaRPr lang="ru-RU"/>
        </a:p>
      </dgm:t>
    </dgm:pt>
    <dgm:pt modelId="{1669B7DB-2B4E-4D84-B602-F574C5E95830}" type="sibTrans" cxnId="{A85C47B4-7BDE-4DE3-BF7C-AFFD8484414B}">
      <dgm:prSet/>
      <dgm:spPr/>
      <dgm:t>
        <a:bodyPr/>
        <a:lstStyle/>
        <a:p>
          <a:endParaRPr lang="ru-RU"/>
        </a:p>
      </dgm:t>
    </dgm:pt>
    <dgm:pt modelId="{27F7D280-A108-4906-8CCB-0ACCD32E1882}">
      <dgm:prSet phldrT="[Текст]"/>
      <dgm:spPr/>
      <dgm:t>
        <a:bodyPr/>
        <a:lstStyle/>
        <a:p>
          <a:r>
            <a:rPr lang="ru-RU" dirty="0"/>
            <a:t>Во время обучения ведется сопровождение</a:t>
          </a:r>
        </a:p>
      </dgm:t>
    </dgm:pt>
    <dgm:pt modelId="{238C5F0C-EE99-44C8-BFAF-35E50BD634B3}" type="parTrans" cxnId="{782D941F-1C80-4009-ADFB-E536EE5E8B43}">
      <dgm:prSet/>
      <dgm:spPr/>
      <dgm:t>
        <a:bodyPr/>
        <a:lstStyle/>
        <a:p>
          <a:endParaRPr lang="ru-RU"/>
        </a:p>
      </dgm:t>
    </dgm:pt>
    <dgm:pt modelId="{795250A5-2A39-46D3-B9E1-F2ED201F7B94}" type="sibTrans" cxnId="{782D941F-1C80-4009-ADFB-E536EE5E8B43}">
      <dgm:prSet/>
      <dgm:spPr/>
      <dgm:t>
        <a:bodyPr/>
        <a:lstStyle/>
        <a:p>
          <a:endParaRPr lang="ru-RU"/>
        </a:p>
      </dgm:t>
    </dgm:pt>
    <dgm:pt modelId="{C7FD609E-2D3C-4AC5-81AA-1085389EFAD1}" type="pres">
      <dgm:prSet presAssocID="{5E64B0A8-25F4-43D6-9378-EF679EF3C02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D42734D-9F85-4A51-8E6D-B311FF6069B9}" type="pres">
      <dgm:prSet presAssocID="{5E64B0A8-25F4-43D6-9378-EF679EF3C02E}" presName="outerBox" presStyleCnt="0"/>
      <dgm:spPr/>
    </dgm:pt>
    <dgm:pt modelId="{67537A0D-234E-4428-9232-208AEDCB2676}" type="pres">
      <dgm:prSet presAssocID="{5E64B0A8-25F4-43D6-9378-EF679EF3C02E}" presName="outerBoxParent" presStyleLbl="node1" presStyleIdx="0" presStyleCnt="3" custLinFactNeighborX="9589"/>
      <dgm:spPr/>
    </dgm:pt>
    <dgm:pt modelId="{B6B10436-E158-4334-855C-381E3549FB46}" type="pres">
      <dgm:prSet presAssocID="{5E64B0A8-25F4-43D6-9378-EF679EF3C02E}" presName="outerBoxChildren" presStyleCnt="0"/>
      <dgm:spPr/>
    </dgm:pt>
    <dgm:pt modelId="{18891181-68EF-482A-97A8-6EEA6CAC8F79}" type="pres">
      <dgm:prSet presAssocID="{42CDF11D-6FCE-4F02-9AEC-B7D54869090A}" presName="oChild" presStyleLbl="fgAcc1" presStyleIdx="0" presStyleCnt="6">
        <dgm:presLayoutVars>
          <dgm:bulletEnabled val="1"/>
        </dgm:presLayoutVars>
      </dgm:prSet>
      <dgm:spPr/>
    </dgm:pt>
    <dgm:pt modelId="{67BF1082-BB56-4B6B-B4E8-3251949649F3}" type="pres">
      <dgm:prSet presAssocID="{7EC75126-A24D-4638-8526-39C8FC2BB4D7}" presName="outerSibTrans" presStyleCnt="0"/>
      <dgm:spPr/>
    </dgm:pt>
    <dgm:pt modelId="{4D3098AA-A752-419E-8271-EC961876608B}" type="pres">
      <dgm:prSet presAssocID="{EE94340F-2271-47DA-A862-6A54AC5B2CD0}" presName="oChild" presStyleLbl="fgAcc1" presStyleIdx="1" presStyleCnt="6">
        <dgm:presLayoutVars>
          <dgm:bulletEnabled val="1"/>
        </dgm:presLayoutVars>
      </dgm:prSet>
      <dgm:spPr/>
    </dgm:pt>
    <dgm:pt modelId="{F1DA8959-36E5-4EF2-BCFD-AE14B5CE6603}" type="pres">
      <dgm:prSet presAssocID="{5E64B0A8-25F4-43D6-9378-EF679EF3C02E}" presName="middleBox" presStyleCnt="0"/>
      <dgm:spPr/>
    </dgm:pt>
    <dgm:pt modelId="{E0943715-F452-4533-82DE-85497358EDCE}" type="pres">
      <dgm:prSet presAssocID="{5E64B0A8-25F4-43D6-9378-EF679EF3C02E}" presName="middleBoxParent" presStyleLbl="node1" presStyleIdx="1" presStyleCnt="3"/>
      <dgm:spPr/>
    </dgm:pt>
    <dgm:pt modelId="{6E3DC71C-9BC0-4D00-9B05-335A2FC16DB4}" type="pres">
      <dgm:prSet presAssocID="{5E64B0A8-25F4-43D6-9378-EF679EF3C02E}" presName="middleBoxChildren" presStyleCnt="0"/>
      <dgm:spPr/>
    </dgm:pt>
    <dgm:pt modelId="{DC589B8D-B030-4CC8-99B8-088EAD7FF6AA}" type="pres">
      <dgm:prSet presAssocID="{7A4985EB-1BB0-40D9-8CD9-77B13EEA22A9}" presName="mChild" presStyleLbl="fgAcc1" presStyleIdx="2" presStyleCnt="6" custScaleX="133439" custScaleY="212088" custLinFactY="-72533" custLinFactNeighborX="5179" custLinFactNeighborY="-100000">
        <dgm:presLayoutVars>
          <dgm:bulletEnabled val="1"/>
        </dgm:presLayoutVars>
      </dgm:prSet>
      <dgm:spPr/>
    </dgm:pt>
    <dgm:pt modelId="{C42215A8-1C1F-4270-B9DE-A77AC989FED7}" type="pres">
      <dgm:prSet presAssocID="{A071C7E5-CCBF-4038-B775-CD9709D15DFC}" presName="middleSibTrans" presStyleCnt="0"/>
      <dgm:spPr/>
    </dgm:pt>
    <dgm:pt modelId="{821C44DD-8119-4265-8F70-2799E3C564BE}" type="pres">
      <dgm:prSet presAssocID="{8239A6CB-BA10-493A-B478-1ACDD321766D}" presName="mChild" presStyleLbl="fgAcc1" presStyleIdx="3" presStyleCnt="6" custScaleX="122204" custScaleY="160161" custLinFactY="-38298" custLinFactNeighborX="417" custLinFactNeighborY="-100000">
        <dgm:presLayoutVars>
          <dgm:bulletEnabled val="1"/>
        </dgm:presLayoutVars>
      </dgm:prSet>
      <dgm:spPr/>
    </dgm:pt>
    <dgm:pt modelId="{BA3DD4F7-4195-4E72-B275-8AB50FEA2B20}" type="pres">
      <dgm:prSet presAssocID="{5E64B0A8-25F4-43D6-9378-EF679EF3C02E}" presName="centerBox" presStyleCnt="0"/>
      <dgm:spPr/>
    </dgm:pt>
    <dgm:pt modelId="{6AE669BC-A736-4991-A8C9-7134B816237B}" type="pres">
      <dgm:prSet presAssocID="{5E64B0A8-25F4-43D6-9378-EF679EF3C02E}" presName="centerBoxParent" presStyleLbl="node1" presStyleIdx="2" presStyleCnt="3"/>
      <dgm:spPr/>
    </dgm:pt>
    <dgm:pt modelId="{18392EE7-B6AA-4E60-98D3-6F62FE93346C}" type="pres">
      <dgm:prSet presAssocID="{5E64B0A8-25F4-43D6-9378-EF679EF3C02E}" presName="centerBoxChildren" presStyleCnt="0"/>
      <dgm:spPr/>
    </dgm:pt>
    <dgm:pt modelId="{EA18B6CB-1713-406D-A7A1-385F36C35B49}" type="pres">
      <dgm:prSet presAssocID="{8D7E2CC2-FB01-46F0-A0EE-F8844117FDAE}" presName="cChild" presStyleLbl="fgAcc1" presStyleIdx="4" presStyleCnt="6">
        <dgm:presLayoutVars>
          <dgm:bulletEnabled val="1"/>
        </dgm:presLayoutVars>
      </dgm:prSet>
      <dgm:spPr/>
    </dgm:pt>
    <dgm:pt modelId="{31B0913D-11ED-49B6-A005-9316167B653D}" type="pres">
      <dgm:prSet presAssocID="{1669B7DB-2B4E-4D84-B602-F574C5E95830}" presName="centerSibTrans" presStyleCnt="0"/>
      <dgm:spPr/>
    </dgm:pt>
    <dgm:pt modelId="{A8D2075B-3A29-4550-91C5-8951C6A35473}" type="pres">
      <dgm:prSet presAssocID="{27F7D280-A108-4906-8CCB-0ACCD32E1882}" presName="cChild" presStyleLbl="fgAcc1" presStyleIdx="5" presStyleCnt="6">
        <dgm:presLayoutVars>
          <dgm:bulletEnabled val="1"/>
        </dgm:presLayoutVars>
      </dgm:prSet>
      <dgm:spPr/>
    </dgm:pt>
  </dgm:ptLst>
  <dgm:cxnLst>
    <dgm:cxn modelId="{D7FBB201-4789-4CB3-9D25-4C10268828CC}" type="presOf" srcId="{27F7D280-A108-4906-8CCB-0ACCD32E1882}" destId="{A8D2075B-3A29-4550-91C5-8951C6A35473}" srcOrd="0" destOrd="0" presId="urn:microsoft.com/office/officeart/2005/8/layout/target2"/>
    <dgm:cxn modelId="{51AD020E-DAB7-4D72-830E-170323FC67AE}" type="presOf" srcId="{5E64B0A8-25F4-43D6-9378-EF679EF3C02E}" destId="{C7FD609E-2D3C-4AC5-81AA-1085389EFAD1}" srcOrd="0" destOrd="0" presId="urn:microsoft.com/office/officeart/2005/8/layout/target2"/>
    <dgm:cxn modelId="{0440051B-4C46-4373-BA84-A3711E138E60}" type="presOf" srcId="{B4E6BBC1-A36F-4245-B03F-E5858F921963}" destId="{67537A0D-234E-4428-9232-208AEDCB2676}" srcOrd="0" destOrd="0" presId="urn:microsoft.com/office/officeart/2005/8/layout/target2"/>
    <dgm:cxn modelId="{782D941F-1C80-4009-ADFB-E536EE5E8B43}" srcId="{B7070329-88BF-475A-B33C-2E021966E895}" destId="{27F7D280-A108-4906-8CCB-0ACCD32E1882}" srcOrd="1" destOrd="0" parTransId="{238C5F0C-EE99-44C8-BFAF-35E50BD634B3}" sibTransId="{795250A5-2A39-46D3-B9E1-F2ED201F7B94}"/>
    <dgm:cxn modelId="{B3485120-D78F-4172-A074-B4B440E2A51A}" srcId="{5E64B0A8-25F4-43D6-9378-EF679EF3C02E}" destId="{B4E6BBC1-A36F-4245-B03F-E5858F921963}" srcOrd="0" destOrd="0" parTransId="{F960EB0E-BA81-473A-AC3D-ECEF99506BB9}" sibTransId="{2E32A960-E78F-482E-8E91-9ED6A2B5398D}"/>
    <dgm:cxn modelId="{78151E39-C8DD-413E-8247-76D57C6B5349}" type="presOf" srcId="{8D7E2CC2-FB01-46F0-A0EE-F8844117FDAE}" destId="{EA18B6CB-1713-406D-A7A1-385F36C35B49}" srcOrd="0" destOrd="0" presId="urn:microsoft.com/office/officeart/2005/8/layout/target2"/>
    <dgm:cxn modelId="{985E3F3A-FC26-4DE1-BF87-78088FBD4B95}" type="presOf" srcId="{EE94340F-2271-47DA-A862-6A54AC5B2CD0}" destId="{4D3098AA-A752-419E-8271-EC961876608B}" srcOrd="0" destOrd="0" presId="urn:microsoft.com/office/officeart/2005/8/layout/target2"/>
    <dgm:cxn modelId="{E50A443B-B42D-41EB-ABB4-6119442F295C}" srcId="{B4E6BBC1-A36F-4245-B03F-E5858F921963}" destId="{EE94340F-2271-47DA-A862-6A54AC5B2CD0}" srcOrd="1" destOrd="0" parTransId="{EA5A3EE0-920F-462B-942F-0B6A21D1EFA9}" sibTransId="{51FBA85D-4C1C-40BF-8A67-D0B42C44B299}"/>
    <dgm:cxn modelId="{3134655F-521A-4354-BA9A-F64CB6F98093}" type="presOf" srcId="{8239A6CB-BA10-493A-B478-1ACDD321766D}" destId="{821C44DD-8119-4265-8F70-2799E3C564BE}" srcOrd="0" destOrd="0" presId="urn:microsoft.com/office/officeart/2005/8/layout/target2"/>
    <dgm:cxn modelId="{764E0F4E-21C6-4286-8769-63AF444470D6}" srcId="{5E64B0A8-25F4-43D6-9378-EF679EF3C02E}" destId="{B7070329-88BF-475A-B33C-2E021966E895}" srcOrd="2" destOrd="0" parTransId="{631F7716-6964-4E22-A1B9-650900F47A7F}" sibTransId="{8E7E58C0-31C8-4866-B514-1C24F8ECBC5C}"/>
    <dgm:cxn modelId="{EF68D485-801E-410B-A8C7-AEBB6022B707}" type="presOf" srcId="{42CDF11D-6FCE-4F02-9AEC-B7D54869090A}" destId="{18891181-68EF-482A-97A8-6EEA6CAC8F79}" srcOrd="0" destOrd="0" presId="urn:microsoft.com/office/officeart/2005/8/layout/target2"/>
    <dgm:cxn modelId="{A318A9AF-C633-434A-9333-88517C4DFCF3}" srcId="{B4E6BBC1-A36F-4245-B03F-E5858F921963}" destId="{42CDF11D-6FCE-4F02-9AEC-B7D54869090A}" srcOrd="0" destOrd="0" parTransId="{60E11E4C-9D54-4A09-AAFF-7E288BEF4F01}" sibTransId="{7EC75126-A24D-4638-8526-39C8FC2BB4D7}"/>
    <dgm:cxn modelId="{A85C47B4-7BDE-4DE3-BF7C-AFFD8484414B}" srcId="{B7070329-88BF-475A-B33C-2E021966E895}" destId="{8D7E2CC2-FB01-46F0-A0EE-F8844117FDAE}" srcOrd="0" destOrd="0" parTransId="{5384DEC8-08DA-4FBA-9DB6-888B8D5AD5A6}" sibTransId="{1669B7DB-2B4E-4D84-B602-F574C5E95830}"/>
    <dgm:cxn modelId="{971941C2-C202-43B5-8311-B0F74929CACA}" type="presOf" srcId="{BDE0E136-833A-4A7B-9E14-E9C4FA35628C}" destId="{E0943715-F452-4533-82DE-85497358EDCE}" srcOrd="0" destOrd="0" presId="urn:microsoft.com/office/officeart/2005/8/layout/target2"/>
    <dgm:cxn modelId="{5D0756CE-EB3C-4229-BF55-D908780BBD30}" srcId="{5E64B0A8-25F4-43D6-9378-EF679EF3C02E}" destId="{BDE0E136-833A-4A7B-9E14-E9C4FA35628C}" srcOrd="1" destOrd="0" parTransId="{D8649868-4C3C-4ACB-938B-752E5F25BE31}" sibTransId="{7F622140-FA18-499A-A506-C87E8492DDDB}"/>
    <dgm:cxn modelId="{FEE5CED2-75AC-4B8B-87ED-A987F25752AA}" srcId="{BDE0E136-833A-4A7B-9E14-E9C4FA35628C}" destId="{7A4985EB-1BB0-40D9-8CD9-77B13EEA22A9}" srcOrd="0" destOrd="0" parTransId="{EAC18651-FB15-4800-A777-F653ABFA3E54}" sibTransId="{A071C7E5-CCBF-4038-B775-CD9709D15DFC}"/>
    <dgm:cxn modelId="{BE528DDB-EA28-42AF-9217-F05888DE5435}" type="presOf" srcId="{B7070329-88BF-475A-B33C-2E021966E895}" destId="{6AE669BC-A736-4991-A8C9-7134B816237B}" srcOrd="0" destOrd="0" presId="urn:microsoft.com/office/officeart/2005/8/layout/target2"/>
    <dgm:cxn modelId="{9EBD8DEB-306C-4BE9-B6E6-C705EE9A9C14}" srcId="{BDE0E136-833A-4A7B-9E14-E9C4FA35628C}" destId="{8239A6CB-BA10-493A-B478-1ACDD321766D}" srcOrd="1" destOrd="0" parTransId="{49C937E3-A2A2-4434-9793-3333F999A099}" sibTransId="{CE182820-D10C-4573-B7B6-7BA2CF169A6E}"/>
    <dgm:cxn modelId="{C98906EF-2439-4C07-93CD-2C783F04E601}" type="presOf" srcId="{7A4985EB-1BB0-40D9-8CD9-77B13EEA22A9}" destId="{DC589B8D-B030-4CC8-99B8-088EAD7FF6AA}" srcOrd="0" destOrd="0" presId="urn:microsoft.com/office/officeart/2005/8/layout/target2"/>
    <dgm:cxn modelId="{E5C8C575-1A24-4848-B99F-AF251AF0DFBC}" type="presParOf" srcId="{C7FD609E-2D3C-4AC5-81AA-1085389EFAD1}" destId="{8D42734D-9F85-4A51-8E6D-B311FF6069B9}" srcOrd="0" destOrd="0" presId="urn:microsoft.com/office/officeart/2005/8/layout/target2"/>
    <dgm:cxn modelId="{7B8F783A-DA3D-4B51-8EF1-986577666415}" type="presParOf" srcId="{8D42734D-9F85-4A51-8E6D-B311FF6069B9}" destId="{67537A0D-234E-4428-9232-208AEDCB2676}" srcOrd="0" destOrd="0" presId="urn:microsoft.com/office/officeart/2005/8/layout/target2"/>
    <dgm:cxn modelId="{1974C451-AA36-4450-9C64-E5438B9C59F9}" type="presParOf" srcId="{8D42734D-9F85-4A51-8E6D-B311FF6069B9}" destId="{B6B10436-E158-4334-855C-381E3549FB46}" srcOrd="1" destOrd="0" presId="urn:microsoft.com/office/officeart/2005/8/layout/target2"/>
    <dgm:cxn modelId="{3F349407-8921-4503-8BBA-7A8AB0A8F877}" type="presParOf" srcId="{B6B10436-E158-4334-855C-381E3549FB46}" destId="{18891181-68EF-482A-97A8-6EEA6CAC8F79}" srcOrd="0" destOrd="0" presId="urn:microsoft.com/office/officeart/2005/8/layout/target2"/>
    <dgm:cxn modelId="{F74F7C8E-8484-4742-995A-F8D7ADBDC3E9}" type="presParOf" srcId="{B6B10436-E158-4334-855C-381E3549FB46}" destId="{67BF1082-BB56-4B6B-B4E8-3251949649F3}" srcOrd="1" destOrd="0" presId="urn:microsoft.com/office/officeart/2005/8/layout/target2"/>
    <dgm:cxn modelId="{1E110CEB-76C8-4125-8D13-98E004AE7634}" type="presParOf" srcId="{B6B10436-E158-4334-855C-381E3549FB46}" destId="{4D3098AA-A752-419E-8271-EC961876608B}" srcOrd="2" destOrd="0" presId="urn:microsoft.com/office/officeart/2005/8/layout/target2"/>
    <dgm:cxn modelId="{D25521D9-CB0A-446F-94D2-2439B79CFF10}" type="presParOf" srcId="{C7FD609E-2D3C-4AC5-81AA-1085389EFAD1}" destId="{F1DA8959-36E5-4EF2-BCFD-AE14B5CE6603}" srcOrd="1" destOrd="0" presId="urn:microsoft.com/office/officeart/2005/8/layout/target2"/>
    <dgm:cxn modelId="{4FF37D35-6AAA-453E-9E6D-B4FD98CBB5E8}" type="presParOf" srcId="{F1DA8959-36E5-4EF2-BCFD-AE14B5CE6603}" destId="{E0943715-F452-4533-82DE-85497358EDCE}" srcOrd="0" destOrd="0" presId="urn:microsoft.com/office/officeart/2005/8/layout/target2"/>
    <dgm:cxn modelId="{226035FD-5096-48F1-9E7B-F2B41A305B0F}" type="presParOf" srcId="{F1DA8959-36E5-4EF2-BCFD-AE14B5CE6603}" destId="{6E3DC71C-9BC0-4D00-9B05-335A2FC16DB4}" srcOrd="1" destOrd="0" presId="urn:microsoft.com/office/officeart/2005/8/layout/target2"/>
    <dgm:cxn modelId="{55B90B00-EF60-44D0-9B21-19088747F712}" type="presParOf" srcId="{6E3DC71C-9BC0-4D00-9B05-335A2FC16DB4}" destId="{DC589B8D-B030-4CC8-99B8-088EAD7FF6AA}" srcOrd="0" destOrd="0" presId="urn:microsoft.com/office/officeart/2005/8/layout/target2"/>
    <dgm:cxn modelId="{D3E02467-42FE-4FC3-8B83-4A056B9112FA}" type="presParOf" srcId="{6E3DC71C-9BC0-4D00-9B05-335A2FC16DB4}" destId="{C42215A8-1C1F-4270-B9DE-A77AC989FED7}" srcOrd="1" destOrd="0" presId="urn:microsoft.com/office/officeart/2005/8/layout/target2"/>
    <dgm:cxn modelId="{C6363183-BC09-4F61-8A32-B4454D0ABDC6}" type="presParOf" srcId="{6E3DC71C-9BC0-4D00-9B05-335A2FC16DB4}" destId="{821C44DD-8119-4265-8F70-2799E3C564BE}" srcOrd="2" destOrd="0" presId="urn:microsoft.com/office/officeart/2005/8/layout/target2"/>
    <dgm:cxn modelId="{685F0C58-F534-462F-BFC4-1AAB3D5ED967}" type="presParOf" srcId="{C7FD609E-2D3C-4AC5-81AA-1085389EFAD1}" destId="{BA3DD4F7-4195-4E72-B275-8AB50FEA2B20}" srcOrd="2" destOrd="0" presId="urn:microsoft.com/office/officeart/2005/8/layout/target2"/>
    <dgm:cxn modelId="{6B7471B0-0804-45BC-B05A-34CA2B869217}" type="presParOf" srcId="{BA3DD4F7-4195-4E72-B275-8AB50FEA2B20}" destId="{6AE669BC-A736-4991-A8C9-7134B816237B}" srcOrd="0" destOrd="0" presId="urn:microsoft.com/office/officeart/2005/8/layout/target2"/>
    <dgm:cxn modelId="{2B821C57-8715-43F8-818B-FF5A9E15B750}" type="presParOf" srcId="{BA3DD4F7-4195-4E72-B275-8AB50FEA2B20}" destId="{18392EE7-B6AA-4E60-98D3-6F62FE93346C}" srcOrd="1" destOrd="0" presId="urn:microsoft.com/office/officeart/2005/8/layout/target2"/>
    <dgm:cxn modelId="{CF545084-10F6-4AC8-98AE-CAD2CC519752}" type="presParOf" srcId="{18392EE7-B6AA-4E60-98D3-6F62FE93346C}" destId="{EA18B6CB-1713-406D-A7A1-385F36C35B49}" srcOrd="0" destOrd="0" presId="urn:microsoft.com/office/officeart/2005/8/layout/target2"/>
    <dgm:cxn modelId="{DAD6A8A7-AF40-463E-89B7-1B3E651506F4}" type="presParOf" srcId="{18392EE7-B6AA-4E60-98D3-6F62FE93346C}" destId="{31B0913D-11ED-49B6-A005-9316167B653D}" srcOrd="1" destOrd="0" presId="urn:microsoft.com/office/officeart/2005/8/layout/target2"/>
    <dgm:cxn modelId="{2552CF56-1CF1-4F78-83CD-D35D25548E4B}" type="presParOf" srcId="{18392EE7-B6AA-4E60-98D3-6F62FE93346C}" destId="{A8D2075B-3A29-4550-91C5-8951C6A35473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C26C8-55B5-4AF8-8A58-F36F0599202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E90BF7-DD1E-491F-A916-667DBC2BD3D6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6">
                  <a:lumMod val="50000"/>
                </a:schemeClr>
              </a:solidFill>
            </a:rPr>
            <a:t>Разберетесь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7A2F75F4-D06D-4D7B-8F3A-D7BE1A6C7E29}" type="parTrans" cxnId="{065E2C2B-998A-4116-B894-1211F0A3A93F}">
      <dgm:prSet/>
      <dgm:spPr/>
      <dgm:t>
        <a:bodyPr/>
        <a:lstStyle/>
        <a:p>
          <a:endParaRPr lang="ru-RU"/>
        </a:p>
      </dgm:t>
    </dgm:pt>
    <dgm:pt modelId="{820866E0-2E30-4598-BEAD-CCD6531102C8}" type="sibTrans" cxnId="{065E2C2B-998A-4116-B894-1211F0A3A93F}">
      <dgm:prSet/>
      <dgm:spPr/>
      <dgm:t>
        <a:bodyPr/>
        <a:lstStyle/>
        <a:p>
          <a:endParaRPr lang="ru-RU"/>
        </a:p>
      </dgm:t>
    </dgm:pt>
    <dgm:pt modelId="{B3012B2F-E3B1-48FB-86F6-8AEE2170513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с основными направлениями государственной и региональной образовательной политики в области обеспечения доступности качественного общего образования, сокращения образовательного неравенства</a:t>
          </a:r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7F0FF2D1-F51D-4EE8-BF98-4EB0F15BF033}" type="parTrans" cxnId="{C63B0550-0EEB-4675-94D1-8310054B3867}">
      <dgm:prSet/>
      <dgm:spPr/>
      <dgm:t>
        <a:bodyPr/>
        <a:lstStyle/>
        <a:p>
          <a:endParaRPr lang="ru-RU"/>
        </a:p>
      </dgm:t>
    </dgm:pt>
    <dgm:pt modelId="{30F33B4F-E57B-424B-8D12-E73C83BEB64C}" type="sibTrans" cxnId="{C63B0550-0EEB-4675-94D1-8310054B3867}">
      <dgm:prSet/>
      <dgm:spPr/>
      <dgm:t>
        <a:bodyPr/>
        <a:lstStyle/>
        <a:p>
          <a:endParaRPr lang="ru-RU"/>
        </a:p>
      </dgm:t>
    </dgm:pt>
    <dgm:pt modelId="{EC1F5953-2046-404D-B872-3279E4752C43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5">
                  <a:lumMod val="50000"/>
                </a:schemeClr>
              </a:solidFill>
            </a:rPr>
            <a:t>Познакомитесь </a:t>
          </a:r>
        </a:p>
      </dgm:t>
    </dgm:pt>
    <dgm:pt modelId="{46D43A15-8C87-4D43-93C3-5FBF6C258B75}" type="parTrans" cxnId="{C132A762-1822-4804-8711-8C704B853BE6}">
      <dgm:prSet/>
      <dgm:spPr/>
      <dgm:t>
        <a:bodyPr/>
        <a:lstStyle/>
        <a:p>
          <a:endParaRPr lang="ru-RU"/>
        </a:p>
      </dgm:t>
    </dgm:pt>
    <dgm:pt modelId="{5C15333E-6A4C-469F-B4F6-765C7D7C5B05}" type="sibTrans" cxnId="{C132A762-1822-4804-8711-8C704B853BE6}">
      <dgm:prSet/>
      <dgm:spPr/>
      <dgm:t>
        <a:bodyPr/>
        <a:lstStyle/>
        <a:p>
          <a:endParaRPr lang="ru-RU"/>
        </a:p>
      </dgm:t>
    </dgm:pt>
    <dgm:pt modelId="{E747517A-BC80-46AB-99FC-4C726C92B628}">
      <dgm:prSet phldrT="[Текст]" custT="1"/>
      <dgm:spPr/>
      <dgm:t>
        <a:bodyPr/>
        <a:lstStyle/>
        <a:p>
          <a:r>
            <a:rPr lang="ru-RU" sz="2000" dirty="0">
              <a:solidFill>
                <a:schemeClr val="accent5">
                  <a:lumMod val="50000"/>
                </a:schemeClr>
              </a:solidFill>
            </a:rPr>
            <a:t>с методикой идентификации ШНОР и </a:t>
          </a:r>
          <a:r>
            <a:rPr lang="ru-RU" sz="2000" dirty="0" err="1">
              <a:solidFill>
                <a:schemeClr val="accent5">
                  <a:lumMod val="50000"/>
                </a:schemeClr>
              </a:solidFill>
            </a:rPr>
            <a:t>типологизации</a:t>
          </a:r>
          <a:r>
            <a:rPr lang="ru-RU" sz="2000" dirty="0">
              <a:solidFill>
                <a:schemeClr val="accent5">
                  <a:lumMod val="50000"/>
                </a:schemeClr>
              </a:solidFill>
            </a:rPr>
            <a:t>  ШНСУ</a:t>
          </a:r>
        </a:p>
      </dgm:t>
    </dgm:pt>
    <dgm:pt modelId="{867EFD15-CE9A-4750-BFA6-B434397117E6}" type="parTrans" cxnId="{6E9F8C49-CB0C-455F-9178-FCF24ACC2096}">
      <dgm:prSet/>
      <dgm:spPr/>
      <dgm:t>
        <a:bodyPr/>
        <a:lstStyle/>
        <a:p>
          <a:endParaRPr lang="ru-RU"/>
        </a:p>
      </dgm:t>
    </dgm:pt>
    <dgm:pt modelId="{4ADCEE2D-6B39-44BF-BB1E-8614CC83E202}" type="sibTrans" cxnId="{6E9F8C49-CB0C-455F-9178-FCF24ACC2096}">
      <dgm:prSet/>
      <dgm:spPr/>
      <dgm:t>
        <a:bodyPr/>
        <a:lstStyle/>
        <a:p>
          <a:endParaRPr lang="ru-RU"/>
        </a:p>
      </dgm:t>
    </dgm:pt>
    <dgm:pt modelId="{EE59926F-7ABF-480B-9EB5-1993871420FE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Узнаете</a:t>
          </a:r>
        </a:p>
      </dgm:t>
    </dgm:pt>
    <dgm:pt modelId="{76876507-B260-438C-A26F-3DC114545CE6}" type="parTrans" cxnId="{D0C6A5FB-7DEB-4E53-A321-C901D22278B3}">
      <dgm:prSet/>
      <dgm:spPr/>
      <dgm:t>
        <a:bodyPr/>
        <a:lstStyle/>
        <a:p>
          <a:endParaRPr lang="ru-RU"/>
        </a:p>
      </dgm:t>
    </dgm:pt>
    <dgm:pt modelId="{9BE18665-8352-497D-93E6-CD445E75F3D9}" type="sibTrans" cxnId="{D0C6A5FB-7DEB-4E53-A321-C901D22278B3}">
      <dgm:prSet/>
      <dgm:spPr/>
      <dgm:t>
        <a:bodyPr/>
        <a:lstStyle/>
        <a:p>
          <a:endParaRPr lang="ru-RU"/>
        </a:p>
      </dgm:t>
    </dgm:pt>
    <dgm:pt modelId="{1411B038-E4C3-4C46-BC9A-92A6983A5805}">
      <dgm:prSet phldrT="[Текст]" custT="1"/>
      <dgm:spPr/>
      <dgm:t>
        <a:bodyPr/>
        <a:lstStyle/>
        <a:p>
          <a:r>
            <a:rPr lang="ru-RU" sz="2800" dirty="0">
              <a:solidFill>
                <a:srgbClr val="FFC000"/>
              </a:solidFill>
            </a:rPr>
            <a:t>основные признаки эффективной школы и стратегию школьных улучшений (</a:t>
          </a:r>
          <a:r>
            <a:rPr lang="en-US" sz="2800" dirty="0">
              <a:solidFill>
                <a:srgbClr val="FFC000"/>
              </a:solidFill>
            </a:rPr>
            <a:t>school improvement</a:t>
          </a:r>
          <a:r>
            <a:rPr lang="ru-RU" sz="2800" dirty="0">
              <a:solidFill>
                <a:srgbClr val="FFC000"/>
              </a:solidFill>
            </a:rPr>
            <a:t>) </a:t>
          </a:r>
        </a:p>
      </dgm:t>
    </dgm:pt>
    <dgm:pt modelId="{57AB4450-F7ED-4113-902D-DD68D6FD78C4}" type="parTrans" cxnId="{C47639E6-B392-424E-9918-110A7CA65FE5}">
      <dgm:prSet/>
      <dgm:spPr/>
      <dgm:t>
        <a:bodyPr/>
        <a:lstStyle/>
        <a:p>
          <a:endParaRPr lang="ru-RU"/>
        </a:p>
      </dgm:t>
    </dgm:pt>
    <dgm:pt modelId="{09316CAC-EBE0-4CB9-AE46-257E3DFC71D8}" type="sibTrans" cxnId="{C47639E6-B392-424E-9918-110A7CA65FE5}">
      <dgm:prSet/>
      <dgm:spPr/>
      <dgm:t>
        <a:bodyPr/>
        <a:lstStyle/>
        <a:p>
          <a:endParaRPr lang="ru-RU"/>
        </a:p>
      </dgm:t>
    </dgm:pt>
    <dgm:pt modelId="{6F25CBB0-B8DF-486C-8129-FAE000548FC0}" type="pres">
      <dgm:prSet presAssocID="{046C26C8-55B5-4AF8-8A58-F36F05992023}" presName="linearFlow" presStyleCnt="0">
        <dgm:presLayoutVars>
          <dgm:dir/>
          <dgm:animLvl val="lvl"/>
          <dgm:resizeHandles val="exact"/>
        </dgm:presLayoutVars>
      </dgm:prSet>
      <dgm:spPr/>
    </dgm:pt>
    <dgm:pt modelId="{3451FFA0-0A5E-4600-9DAF-70BBF11AEB90}" type="pres">
      <dgm:prSet presAssocID="{E4E90BF7-DD1E-491F-A916-667DBC2BD3D6}" presName="composite" presStyleCnt="0"/>
      <dgm:spPr/>
    </dgm:pt>
    <dgm:pt modelId="{AB6B60C7-C9D9-4FF8-BEF6-643FD5E8C46E}" type="pres">
      <dgm:prSet presAssocID="{E4E90BF7-DD1E-491F-A916-667DBC2BD3D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240521C-E6D4-457D-A7A2-FFBE17CE5160}" type="pres">
      <dgm:prSet presAssocID="{E4E90BF7-DD1E-491F-A916-667DBC2BD3D6}" presName="descendantText" presStyleLbl="alignAcc1" presStyleIdx="0" presStyleCnt="3">
        <dgm:presLayoutVars>
          <dgm:bulletEnabled val="1"/>
        </dgm:presLayoutVars>
      </dgm:prSet>
      <dgm:spPr/>
    </dgm:pt>
    <dgm:pt modelId="{CF4E74B4-5968-4555-BA72-A5A352CC5601}" type="pres">
      <dgm:prSet presAssocID="{820866E0-2E30-4598-BEAD-CCD6531102C8}" presName="sp" presStyleCnt="0"/>
      <dgm:spPr/>
    </dgm:pt>
    <dgm:pt modelId="{9BCF5285-5795-42F4-85AD-04CD8D4FE864}" type="pres">
      <dgm:prSet presAssocID="{EC1F5953-2046-404D-B872-3279E4752C43}" presName="composite" presStyleCnt="0"/>
      <dgm:spPr/>
    </dgm:pt>
    <dgm:pt modelId="{48B0C7AC-E677-412E-B411-D6D2AA1BC710}" type="pres">
      <dgm:prSet presAssocID="{EC1F5953-2046-404D-B872-3279E4752C43}" presName="parentText" presStyleLbl="alignNode1" presStyleIdx="1" presStyleCnt="3" custScaleX="103916">
        <dgm:presLayoutVars>
          <dgm:chMax val="1"/>
          <dgm:bulletEnabled val="1"/>
        </dgm:presLayoutVars>
      </dgm:prSet>
      <dgm:spPr/>
    </dgm:pt>
    <dgm:pt modelId="{1D7848FC-7C65-4B8C-AF5F-CE6B5CEB730E}" type="pres">
      <dgm:prSet presAssocID="{EC1F5953-2046-404D-B872-3279E4752C43}" presName="descendantText" presStyleLbl="alignAcc1" presStyleIdx="1" presStyleCnt="3">
        <dgm:presLayoutVars>
          <dgm:bulletEnabled val="1"/>
        </dgm:presLayoutVars>
      </dgm:prSet>
      <dgm:spPr/>
    </dgm:pt>
    <dgm:pt modelId="{148F0E37-18F7-4F7A-9019-9333D718F416}" type="pres">
      <dgm:prSet presAssocID="{5C15333E-6A4C-469F-B4F6-765C7D7C5B05}" presName="sp" presStyleCnt="0"/>
      <dgm:spPr/>
    </dgm:pt>
    <dgm:pt modelId="{1011CE84-F59A-4E93-8ED6-9F4A3152915A}" type="pres">
      <dgm:prSet presAssocID="{EE59926F-7ABF-480B-9EB5-1993871420FE}" presName="composite" presStyleCnt="0"/>
      <dgm:spPr/>
    </dgm:pt>
    <dgm:pt modelId="{3CD794B5-DCD3-473F-AD93-355DEBC0E4F4}" type="pres">
      <dgm:prSet presAssocID="{EE59926F-7ABF-480B-9EB5-1993871420F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31DF5C7-A705-40F5-96E1-3997EC8A7949}" type="pres">
      <dgm:prSet presAssocID="{EE59926F-7ABF-480B-9EB5-1993871420F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67BEF11-0A04-45B6-8B7D-AB0CF84F6F1D}" type="presOf" srcId="{1411B038-E4C3-4C46-BC9A-92A6983A5805}" destId="{531DF5C7-A705-40F5-96E1-3997EC8A7949}" srcOrd="0" destOrd="0" presId="urn:microsoft.com/office/officeart/2005/8/layout/chevron2"/>
    <dgm:cxn modelId="{065E2C2B-998A-4116-B894-1211F0A3A93F}" srcId="{046C26C8-55B5-4AF8-8A58-F36F05992023}" destId="{E4E90BF7-DD1E-491F-A916-667DBC2BD3D6}" srcOrd="0" destOrd="0" parTransId="{7A2F75F4-D06D-4D7B-8F3A-D7BE1A6C7E29}" sibTransId="{820866E0-2E30-4598-BEAD-CCD6531102C8}"/>
    <dgm:cxn modelId="{C132A762-1822-4804-8711-8C704B853BE6}" srcId="{046C26C8-55B5-4AF8-8A58-F36F05992023}" destId="{EC1F5953-2046-404D-B872-3279E4752C43}" srcOrd="1" destOrd="0" parTransId="{46D43A15-8C87-4D43-93C3-5FBF6C258B75}" sibTransId="{5C15333E-6A4C-469F-B4F6-765C7D7C5B05}"/>
    <dgm:cxn modelId="{6E9F8C49-CB0C-455F-9178-FCF24ACC2096}" srcId="{EC1F5953-2046-404D-B872-3279E4752C43}" destId="{E747517A-BC80-46AB-99FC-4C726C92B628}" srcOrd="0" destOrd="0" parTransId="{867EFD15-CE9A-4750-BFA6-B434397117E6}" sibTransId="{4ADCEE2D-6B39-44BF-BB1E-8614CC83E202}"/>
    <dgm:cxn modelId="{C63B0550-0EEB-4675-94D1-8310054B3867}" srcId="{E4E90BF7-DD1E-491F-A916-667DBC2BD3D6}" destId="{B3012B2F-E3B1-48FB-86F6-8AEE2170513D}" srcOrd="0" destOrd="0" parTransId="{7F0FF2D1-F51D-4EE8-BF98-4EB0F15BF033}" sibTransId="{30F33B4F-E57B-424B-8D12-E73C83BEB64C}"/>
    <dgm:cxn modelId="{7A3B9379-39D1-4CE0-A87F-4A74949AE84B}" type="presOf" srcId="{E4E90BF7-DD1E-491F-A916-667DBC2BD3D6}" destId="{AB6B60C7-C9D9-4FF8-BEF6-643FD5E8C46E}" srcOrd="0" destOrd="0" presId="urn:microsoft.com/office/officeart/2005/8/layout/chevron2"/>
    <dgm:cxn modelId="{070BEE79-E686-4B46-813E-A16DBA8A7B18}" type="presOf" srcId="{EC1F5953-2046-404D-B872-3279E4752C43}" destId="{48B0C7AC-E677-412E-B411-D6D2AA1BC710}" srcOrd="0" destOrd="0" presId="urn:microsoft.com/office/officeart/2005/8/layout/chevron2"/>
    <dgm:cxn modelId="{C79D008B-CA7B-48CD-AE99-B0D33B043881}" type="presOf" srcId="{EE59926F-7ABF-480B-9EB5-1993871420FE}" destId="{3CD794B5-DCD3-473F-AD93-355DEBC0E4F4}" srcOrd="0" destOrd="0" presId="urn:microsoft.com/office/officeart/2005/8/layout/chevron2"/>
    <dgm:cxn modelId="{B7A8DF8C-84D7-4A8D-B7C4-BC5D6E84B826}" type="presOf" srcId="{B3012B2F-E3B1-48FB-86F6-8AEE2170513D}" destId="{0240521C-E6D4-457D-A7A2-FFBE17CE5160}" srcOrd="0" destOrd="0" presId="urn:microsoft.com/office/officeart/2005/8/layout/chevron2"/>
    <dgm:cxn modelId="{C47639E6-B392-424E-9918-110A7CA65FE5}" srcId="{EE59926F-7ABF-480B-9EB5-1993871420FE}" destId="{1411B038-E4C3-4C46-BC9A-92A6983A5805}" srcOrd="0" destOrd="0" parTransId="{57AB4450-F7ED-4113-902D-DD68D6FD78C4}" sibTransId="{09316CAC-EBE0-4CB9-AE46-257E3DFC71D8}"/>
    <dgm:cxn modelId="{12D2AEEF-F7F2-4003-BDA0-22DBBBD09D24}" type="presOf" srcId="{E747517A-BC80-46AB-99FC-4C726C92B628}" destId="{1D7848FC-7C65-4B8C-AF5F-CE6B5CEB730E}" srcOrd="0" destOrd="0" presId="urn:microsoft.com/office/officeart/2005/8/layout/chevron2"/>
    <dgm:cxn modelId="{F2026CF7-D345-4CF3-9C3A-13114AEA3183}" type="presOf" srcId="{046C26C8-55B5-4AF8-8A58-F36F05992023}" destId="{6F25CBB0-B8DF-486C-8129-FAE000548FC0}" srcOrd="0" destOrd="0" presId="urn:microsoft.com/office/officeart/2005/8/layout/chevron2"/>
    <dgm:cxn modelId="{D0C6A5FB-7DEB-4E53-A321-C901D22278B3}" srcId="{046C26C8-55B5-4AF8-8A58-F36F05992023}" destId="{EE59926F-7ABF-480B-9EB5-1993871420FE}" srcOrd="2" destOrd="0" parTransId="{76876507-B260-438C-A26F-3DC114545CE6}" sibTransId="{9BE18665-8352-497D-93E6-CD445E75F3D9}"/>
    <dgm:cxn modelId="{9C9FE16A-D735-406A-8EF3-6ECFA6AEF381}" type="presParOf" srcId="{6F25CBB0-B8DF-486C-8129-FAE000548FC0}" destId="{3451FFA0-0A5E-4600-9DAF-70BBF11AEB90}" srcOrd="0" destOrd="0" presId="urn:microsoft.com/office/officeart/2005/8/layout/chevron2"/>
    <dgm:cxn modelId="{C407E0B6-4D73-4279-8868-E305811AADAB}" type="presParOf" srcId="{3451FFA0-0A5E-4600-9DAF-70BBF11AEB90}" destId="{AB6B60C7-C9D9-4FF8-BEF6-643FD5E8C46E}" srcOrd="0" destOrd="0" presId="urn:microsoft.com/office/officeart/2005/8/layout/chevron2"/>
    <dgm:cxn modelId="{299E9008-8377-48BC-86BB-615F91CDAB06}" type="presParOf" srcId="{3451FFA0-0A5E-4600-9DAF-70BBF11AEB90}" destId="{0240521C-E6D4-457D-A7A2-FFBE17CE5160}" srcOrd="1" destOrd="0" presId="urn:microsoft.com/office/officeart/2005/8/layout/chevron2"/>
    <dgm:cxn modelId="{24050E43-8169-4D5F-96C8-1E281F70B517}" type="presParOf" srcId="{6F25CBB0-B8DF-486C-8129-FAE000548FC0}" destId="{CF4E74B4-5968-4555-BA72-A5A352CC5601}" srcOrd="1" destOrd="0" presId="urn:microsoft.com/office/officeart/2005/8/layout/chevron2"/>
    <dgm:cxn modelId="{B3B314AD-9983-4756-9ABC-EB79D48BA5A6}" type="presParOf" srcId="{6F25CBB0-B8DF-486C-8129-FAE000548FC0}" destId="{9BCF5285-5795-42F4-85AD-04CD8D4FE864}" srcOrd="2" destOrd="0" presId="urn:microsoft.com/office/officeart/2005/8/layout/chevron2"/>
    <dgm:cxn modelId="{498E0A5A-9ACF-4CA0-9988-8A6523C69F56}" type="presParOf" srcId="{9BCF5285-5795-42F4-85AD-04CD8D4FE864}" destId="{48B0C7AC-E677-412E-B411-D6D2AA1BC710}" srcOrd="0" destOrd="0" presId="urn:microsoft.com/office/officeart/2005/8/layout/chevron2"/>
    <dgm:cxn modelId="{EA01B543-EF2C-4110-8664-E45E1388ACA1}" type="presParOf" srcId="{9BCF5285-5795-42F4-85AD-04CD8D4FE864}" destId="{1D7848FC-7C65-4B8C-AF5F-CE6B5CEB730E}" srcOrd="1" destOrd="0" presId="urn:microsoft.com/office/officeart/2005/8/layout/chevron2"/>
    <dgm:cxn modelId="{ED79F84C-ACA0-40EC-B2AC-29E2FB02E242}" type="presParOf" srcId="{6F25CBB0-B8DF-486C-8129-FAE000548FC0}" destId="{148F0E37-18F7-4F7A-9019-9333D718F416}" srcOrd="3" destOrd="0" presId="urn:microsoft.com/office/officeart/2005/8/layout/chevron2"/>
    <dgm:cxn modelId="{A391F4F1-9360-4ED3-8824-085C2E16B252}" type="presParOf" srcId="{6F25CBB0-B8DF-486C-8129-FAE000548FC0}" destId="{1011CE84-F59A-4E93-8ED6-9F4A3152915A}" srcOrd="4" destOrd="0" presId="urn:microsoft.com/office/officeart/2005/8/layout/chevron2"/>
    <dgm:cxn modelId="{E2885975-4362-430B-B38F-174CBA89EE78}" type="presParOf" srcId="{1011CE84-F59A-4E93-8ED6-9F4A3152915A}" destId="{3CD794B5-DCD3-473F-AD93-355DEBC0E4F4}" srcOrd="0" destOrd="0" presId="urn:microsoft.com/office/officeart/2005/8/layout/chevron2"/>
    <dgm:cxn modelId="{04FE0FDD-F28F-420C-8808-39D77A603CB5}" type="presParOf" srcId="{1011CE84-F59A-4E93-8ED6-9F4A3152915A}" destId="{531DF5C7-A705-40F5-96E1-3997EC8A79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C26C8-55B5-4AF8-8A58-F36F0599202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E90BF7-DD1E-491F-A916-667DBC2BD3D6}">
      <dgm:prSet phldrT="[Текст]" custT="1"/>
      <dgm:spPr/>
      <dgm:t>
        <a:bodyPr/>
        <a:lstStyle/>
        <a:p>
          <a:r>
            <a:rPr lang="ru-RU" sz="1800" dirty="0"/>
            <a:t>Попробуете</a:t>
          </a:r>
          <a:endParaRPr lang="ru-RU" dirty="0"/>
        </a:p>
      </dgm:t>
    </dgm:pt>
    <dgm:pt modelId="{7A2F75F4-D06D-4D7B-8F3A-D7BE1A6C7E29}" type="parTrans" cxnId="{065E2C2B-998A-4116-B894-1211F0A3A93F}">
      <dgm:prSet/>
      <dgm:spPr/>
      <dgm:t>
        <a:bodyPr/>
        <a:lstStyle/>
        <a:p>
          <a:endParaRPr lang="ru-RU"/>
        </a:p>
      </dgm:t>
    </dgm:pt>
    <dgm:pt modelId="{820866E0-2E30-4598-BEAD-CCD6531102C8}" type="sibTrans" cxnId="{065E2C2B-998A-4116-B894-1211F0A3A93F}">
      <dgm:prSet/>
      <dgm:spPr/>
      <dgm:t>
        <a:bodyPr/>
        <a:lstStyle/>
        <a:p>
          <a:endParaRPr lang="ru-RU"/>
        </a:p>
      </dgm:t>
    </dgm:pt>
    <dgm:pt modelId="{B3012B2F-E3B1-48FB-86F6-8AEE2170513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критически оценить актуальное состояние муниципальной системы образования относительно организации работы по сопровождению ШНОР и ШНСУ</a:t>
          </a:r>
        </a:p>
      </dgm:t>
    </dgm:pt>
    <dgm:pt modelId="{7F0FF2D1-F51D-4EE8-BF98-4EB0F15BF033}" type="parTrans" cxnId="{C63B0550-0EEB-4675-94D1-8310054B3867}">
      <dgm:prSet/>
      <dgm:spPr/>
      <dgm:t>
        <a:bodyPr/>
        <a:lstStyle/>
        <a:p>
          <a:endParaRPr lang="ru-RU"/>
        </a:p>
      </dgm:t>
    </dgm:pt>
    <dgm:pt modelId="{30F33B4F-E57B-424B-8D12-E73C83BEB64C}" type="sibTrans" cxnId="{C63B0550-0EEB-4675-94D1-8310054B3867}">
      <dgm:prSet/>
      <dgm:spPr/>
      <dgm:t>
        <a:bodyPr/>
        <a:lstStyle/>
        <a:p>
          <a:endParaRPr lang="ru-RU"/>
        </a:p>
      </dgm:t>
    </dgm:pt>
    <dgm:pt modelId="{EC1F5953-2046-404D-B872-3279E4752C43}">
      <dgm:prSet phldrT="[Текст]" custT="1"/>
      <dgm:spPr/>
      <dgm:t>
        <a:bodyPr/>
        <a:lstStyle/>
        <a:p>
          <a:r>
            <a:rPr lang="ru-RU" sz="1800" dirty="0"/>
            <a:t>Поймете</a:t>
          </a:r>
          <a:endParaRPr lang="ru-RU" dirty="0"/>
        </a:p>
      </dgm:t>
    </dgm:pt>
    <dgm:pt modelId="{46D43A15-8C87-4D43-93C3-5FBF6C258B75}" type="parTrans" cxnId="{C132A762-1822-4804-8711-8C704B853BE6}">
      <dgm:prSet/>
      <dgm:spPr/>
      <dgm:t>
        <a:bodyPr/>
        <a:lstStyle/>
        <a:p>
          <a:endParaRPr lang="ru-RU"/>
        </a:p>
      </dgm:t>
    </dgm:pt>
    <dgm:pt modelId="{5C15333E-6A4C-469F-B4F6-765C7D7C5B05}" type="sibTrans" cxnId="{C132A762-1822-4804-8711-8C704B853BE6}">
      <dgm:prSet/>
      <dgm:spPr/>
      <dgm:t>
        <a:bodyPr/>
        <a:lstStyle/>
        <a:p>
          <a:endParaRPr lang="ru-RU"/>
        </a:p>
      </dgm:t>
    </dgm:pt>
    <dgm:pt modelId="{E747517A-BC80-46AB-99FC-4C726C92B628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как более эффективно выстраивать работу с данными категориями школ, анализировать и оценивать возможные способы и инструменты оказания адресной помощи школам</a:t>
          </a:r>
        </a:p>
      </dgm:t>
    </dgm:pt>
    <dgm:pt modelId="{867EFD15-CE9A-4750-BFA6-B434397117E6}" type="parTrans" cxnId="{6E9F8C49-CB0C-455F-9178-FCF24ACC2096}">
      <dgm:prSet/>
      <dgm:spPr/>
      <dgm:t>
        <a:bodyPr/>
        <a:lstStyle/>
        <a:p>
          <a:endParaRPr lang="ru-RU"/>
        </a:p>
      </dgm:t>
    </dgm:pt>
    <dgm:pt modelId="{4ADCEE2D-6B39-44BF-BB1E-8614CC83E202}" type="sibTrans" cxnId="{6E9F8C49-CB0C-455F-9178-FCF24ACC2096}">
      <dgm:prSet/>
      <dgm:spPr/>
      <dgm:t>
        <a:bodyPr/>
        <a:lstStyle/>
        <a:p>
          <a:endParaRPr lang="ru-RU"/>
        </a:p>
      </dgm:t>
    </dgm:pt>
    <dgm:pt modelId="{EE59926F-7ABF-480B-9EB5-1993871420FE}">
      <dgm:prSet phldrT="[Текст]"/>
      <dgm:spPr/>
      <dgm:t>
        <a:bodyPr/>
        <a:lstStyle/>
        <a:p>
          <a:r>
            <a:rPr lang="ru-RU" dirty="0"/>
            <a:t>Научитесь</a:t>
          </a:r>
        </a:p>
      </dgm:t>
    </dgm:pt>
    <dgm:pt modelId="{76876507-B260-438C-A26F-3DC114545CE6}" type="parTrans" cxnId="{D0C6A5FB-7DEB-4E53-A321-C901D22278B3}">
      <dgm:prSet/>
      <dgm:spPr/>
      <dgm:t>
        <a:bodyPr/>
        <a:lstStyle/>
        <a:p>
          <a:endParaRPr lang="ru-RU"/>
        </a:p>
      </dgm:t>
    </dgm:pt>
    <dgm:pt modelId="{9BE18665-8352-497D-93E6-CD445E75F3D9}" type="sibTrans" cxnId="{D0C6A5FB-7DEB-4E53-A321-C901D22278B3}">
      <dgm:prSet/>
      <dgm:spPr/>
      <dgm:t>
        <a:bodyPr/>
        <a:lstStyle/>
        <a:p>
          <a:endParaRPr lang="ru-RU"/>
        </a:p>
      </dgm:t>
    </dgm:pt>
    <dgm:pt modelId="{1411B038-E4C3-4C46-BC9A-92A6983A5805}">
      <dgm:prSet phldrT="[Текст]"/>
      <dgm:spPr/>
      <dgm:t>
        <a:bodyPr/>
        <a:lstStyle/>
        <a:p>
          <a:r>
            <a:rPr lang="ru-RU" dirty="0">
              <a:solidFill>
                <a:srgbClr val="FFC000"/>
              </a:solidFill>
            </a:rPr>
            <a:t>разрабатывать Программы поддержки </a:t>
          </a:r>
        </a:p>
      </dgm:t>
    </dgm:pt>
    <dgm:pt modelId="{57AB4450-F7ED-4113-902D-DD68D6FD78C4}" type="parTrans" cxnId="{C47639E6-B392-424E-9918-110A7CA65FE5}">
      <dgm:prSet/>
      <dgm:spPr/>
      <dgm:t>
        <a:bodyPr/>
        <a:lstStyle/>
        <a:p>
          <a:endParaRPr lang="ru-RU"/>
        </a:p>
      </dgm:t>
    </dgm:pt>
    <dgm:pt modelId="{09316CAC-EBE0-4CB9-AE46-257E3DFC71D8}" type="sibTrans" cxnId="{C47639E6-B392-424E-9918-110A7CA65FE5}">
      <dgm:prSet/>
      <dgm:spPr/>
      <dgm:t>
        <a:bodyPr/>
        <a:lstStyle/>
        <a:p>
          <a:endParaRPr lang="ru-RU"/>
        </a:p>
      </dgm:t>
    </dgm:pt>
    <dgm:pt modelId="{6F25CBB0-B8DF-486C-8129-FAE000548FC0}" type="pres">
      <dgm:prSet presAssocID="{046C26C8-55B5-4AF8-8A58-F36F05992023}" presName="linearFlow" presStyleCnt="0">
        <dgm:presLayoutVars>
          <dgm:dir/>
          <dgm:animLvl val="lvl"/>
          <dgm:resizeHandles val="exact"/>
        </dgm:presLayoutVars>
      </dgm:prSet>
      <dgm:spPr/>
    </dgm:pt>
    <dgm:pt modelId="{3451FFA0-0A5E-4600-9DAF-70BBF11AEB90}" type="pres">
      <dgm:prSet presAssocID="{E4E90BF7-DD1E-491F-A916-667DBC2BD3D6}" presName="composite" presStyleCnt="0"/>
      <dgm:spPr/>
    </dgm:pt>
    <dgm:pt modelId="{AB6B60C7-C9D9-4FF8-BEF6-643FD5E8C46E}" type="pres">
      <dgm:prSet presAssocID="{E4E90BF7-DD1E-491F-A916-667DBC2BD3D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240521C-E6D4-457D-A7A2-FFBE17CE5160}" type="pres">
      <dgm:prSet presAssocID="{E4E90BF7-DD1E-491F-A916-667DBC2BD3D6}" presName="descendantText" presStyleLbl="alignAcc1" presStyleIdx="0" presStyleCnt="3">
        <dgm:presLayoutVars>
          <dgm:bulletEnabled val="1"/>
        </dgm:presLayoutVars>
      </dgm:prSet>
      <dgm:spPr/>
    </dgm:pt>
    <dgm:pt modelId="{CF4E74B4-5968-4555-BA72-A5A352CC5601}" type="pres">
      <dgm:prSet presAssocID="{820866E0-2E30-4598-BEAD-CCD6531102C8}" presName="sp" presStyleCnt="0"/>
      <dgm:spPr/>
    </dgm:pt>
    <dgm:pt modelId="{9BCF5285-5795-42F4-85AD-04CD8D4FE864}" type="pres">
      <dgm:prSet presAssocID="{EC1F5953-2046-404D-B872-3279E4752C43}" presName="composite" presStyleCnt="0"/>
      <dgm:spPr/>
    </dgm:pt>
    <dgm:pt modelId="{48B0C7AC-E677-412E-B411-D6D2AA1BC710}" type="pres">
      <dgm:prSet presAssocID="{EC1F5953-2046-404D-B872-3279E4752C4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7848FC-7C65-4B8C-AF5F-CE6B5CEB730E}" type="pres">
      <dgm:prSet presAssocID="{EC1F5953-2046-404D-B872-3279E4752C43}" presName="descendantText" presStyleLbl="alignAcc1" presStyleIdx="1" presStyleCnt="3">
        <dgm:presLayoutVars>
          <dgm:bulletEnabled val="1"/>
        </dgm:presLayoutVars>
      </dgm:prSet>
      <dgm:spPr/>
    </dgm:pt>
    <dgm:pt modelId="{148F0E37-18F7-4F7A-9019-9333D718F416}" type="pres">
      <dgm:prSet presAssocID="{5C15333E-6A4C-469F-B4F6-765C7D7C5B05}" presName="sp" presStyleCnt="0"/>
      <dgm:spPr/>
    </dgm:pt>
    <dgm:pt modelId="{1011CE84-F59A-4E93-8ED6-9F4A3152915A}" type="pres">
      <dgm:prSet presAssocID="{EE59926F-7ABF-480B-9EB5-1993871420FE}" presName="composite" presStyleCnt="0"/>
      <dgm:spPr/>
    </dgm:pt>
    <dgm:pt modelId="{3CD794B5-DCD3-473F-AD93-355DEBC0E4F4}" type="pres">
      <dgm:prSet presAssocID="{EE59926F-7ABF-480B-9EB5-1993871420F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31DF5C7-A705-40F5-96E1-3997EC8A7949}" type="pres">
      <dgm:prSet presAssocID="{EE59926F-7ABF-480B-9EB5-1993871420F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9DBFA11-C740-453E-89AF-AE39241D36D1}" type="presOf" srcId="{B3012B2F-E3B1-48FB-86F6-8AEE2170513D}" destId="{0240521C-E6D4-457D-A7A2-FFBE17CE5160}" srcOrd="0" destOrd="0" presId="urn:microsoft.com/office/officeart/2005/8/layout/chevron2"/>
    <dgm:cxn modelId="{4E7CE818-0C22-4359-9431-09B31E4BFFF6}" type="presOf" srcId="{EC1F5953-2046-404D-B872-3279E4752C43}" destId="{48B0C7AC-E677-412E-B411-D6D2AA1BC710}" srcOrd="0" destOrd="0" presId="urn:microsoft.com/office/officeart/2005/8/layout/chevron2"/>
    <dgm:cxn modelId="{065E2C2B-998A-4116-B894-1211F0A3A93F}" srcId="{046C26C8-55B5-4AF8-8A58-F36F05992023}" destId="{E4E90BF7-DD1E-491F-A916-667DBC2BD3D6}" srcOrd="0" destOrd="0" parTransId="{7A2F75F4-D06D-4D7B-8F3A-D7BE1A6C7E29}" sibTransId="{820866E0-2E30-4598-BEAD-CCD6531102C8}"/>
    <dgm:cxn modelId="{913FA33F-CA11-4424-A0CD-39B7A4FCF4A6}" type="presOf" srcId="{E4E90BF7-DD1E-491F-A916-667DBC2BD3D6}" destId="{AB6B60C7-C9D9-4FF8-BEF6-643FD5E8C46E}" srcOrd="0" destOrd="0" presId="urn:microsoft.com/office/officeart/2005/8/layout/chevron2"/>
    <dgm:cxn modelId="{C132A762-1822-4804-8711-8C704B853BE6}" srcId="{046C26C8-55B5-4AF8-8A58-F36F05992023}" destId="{EC1F5953-2046-404D-B872-3279E4752C43}" srcOrd="1" destOrd="0" parTransId="{46D43A15-8C87-4D43-93C3-5FBF6C258B75}" sibTransId="{5C15333E-6A4C-469F-B4F6-765C7D7C5B05}"/>
    <dgm:cxn modelId="{6E9F8C49-CB0C-455F-9178-FCF24ACC2096}" srcId="{EC1F5953-2046-404D-B872-3279E4752C43}" destId="{E747517A-BC80-46AB-99FC-4C726C92B628}" srcOrd="0" destOrd="0" parTransId="{867EFD15-CE9A-4750-BFA6-B434397117E6}" sibTransId="{4ADCEE2D-6B39-44BF-BB1E-8614CC83E202}"/>
    <dgm:cxn modelId="{C63B0550-0EEB-4675-94D1-8310054B3867}" srcId="{E4E90BF7-DD1E-491F-A916-667DBC2BD3D6}" destId="{B3012B2F-E3B1-48FB-86F6-8AEE2170513D}" srcOrd="0" destOrd="0" parTransId="{7F0FF2D1-F51D-4EE8-BF98-4EB0F15BF033}" sibTransId="{30F33B4F-E57B-424B-8D12-E73C83BEB64C}"/>
    <dgm:cxn modelId="{36879882-A2D5-4EA1-9132-0473201F4671}" type="presOf" srcId="{1411B038-E4C3-4C46-BC9A-92A6983A5805}" destId="{531DF5C7-A705-40F5-96E1-3997EC8A7949}" srcOrd="0" destOrd="0" presId="urn:microsoft.com/office/officeart/2005/8/layout/chevron2"/>
    <dgm:cxn modelId="{9E1F15DF-B40D-4F25-AC80-5AD0E5235982}" type="presOf" srcId="{EE59926F-7ABF-480B-9EB5-1993871420FE}" destId="{3CD794B5-DCD3-473F-AD93-355DEBC0E4F4}" srcOrd="0" destOrd="0" presId="urn:microsoft.com/office/officeart/2005/8/layout/chevron2"/>
    <dgm:cxn modelId="{C47639E6-B392-424E-9918-110A7CA65FE5}" srcId="{EE59926F-7ABF-480B-9EB5-1993871420FE}" destId="{1411B038-E4C3-4C46-BC9A-92A6983A5805}" srcOrd="0" destOrd="0" parTransId="{57AB4450-F7ED-4113-902D-DD68D6FD78C4}" sibTransId="{09316CAC-EBE0-4CB9-AE46-257E3DFC71D8}"/>
    <dgm:cxn modelId="{E7A206F1-9F6F-404C-8AC3-589119A09D70}" type="presOf" srcId="{046C26C8-55B5-4AF8-8A58-F36F05992023}" destId="{6F25CBB0-B8DF-486C-8129-FAE000548FC0}" srcOrd="0" destOrd="0" presId="urn:microsoft.com/office/officeart/2005/8/layout/chevron2"/>
    <dgm:cxn modelId="{D0C6A5FB-7DEB-4E53-A321-C901D22278B3}" srcId="{046C26C8-55B5-4AF8-8A58-F36F05992023}" destId="{EE59926F-7ABF-480B-9EB5-1993871420FE}" srcOrd="2" destOrd="0" parTransId="{76876507-B260-438C-A26F-3DC114545CE6}" sibTransId="{9BE18665-8352-497D-93E6-CD445E75F3D9}"/>
    <dgm:cxn modelId="{C13218FD-B374-4BED-934E-987125636BD3}" type="presOf" srcId="{E747517A-BC80-46AB-99FC-4C726C92B628}" destId="{1D7848FC-7C65-4B8C-AF5F-CE6B5CEB730E}" srcOrd="0" destOrd="0" presId="urn:microsoft.com/office/officeart/2005/8/layout/chevron2"/>
    <dgm:cxn modelId="{3AF69615-C561-46D2-A03D-5E1898062370}" type="presParOf" srcId="{6F25CBB0-B8DF-486C-8129-FAE000548FC0}" destId="{3451FFA0-0A5E-4600-9DAF-70BBF11AEB90}" srcOrd="0" destOrd="0" presId="urn:microsoft.com/office/officeart/2005/8/layout/chevron2"/>
    <dgm:cxn modelId="{96345178-533A-4004-B1A9-E9B4242BA420}" type="presParOf" srcId="{3451FFA0-0A5E-4600-9DAF-70BBF11AEB90}" destId="{AB6B60C7-C9D9-4FF8-BEF6-643FD5E8C46E}" srcOrd="0" destOrd="0" presId="urn:microsoft.com/office/officeart/2005/8/layout/chevron2"/>
    <dgm:cxn modelId="{A1BFD795-D99D-4706-96B9-9CF41D97BB9E}" type="presParOf" srcId="{3451FFA0-0A5E-4600-9DAF-70BBF11AEB90}" destId="{0240521C-E6D4-457D-A7A2-FFBE17CE5160}" srcOrd="1" destOrd="0" presId="urn:microsoft.com/office/officeart/2005/8/layout/chevron2"/>
    <dgm:cxn modelId="{33C172DB-05BE-4696-A863-CFFB1FC396F3}" type="presParOf" srcId="{6F25CBB0-B8DF-486C-8129-FAE000548FC0}" destId="{CF4E74B4-5968-4555-BA72-A5A352CC5601}" srcOrd="1" destOrd="0" presId="urn:microsoft.com/office/officeart/2005/8/layout/chevron2"/>
    <dgm:cxn modelId="{7AB213F5-D17B-4C2B-9B99-3EB2F8E114CA}" type="presParOf" srcId="{6F25CBB0-B8DF-486C-8129-FAE000548FC0}" destId="{9BCF5285-5795-42F4-85AD-04CD8D4FE864}" srcOrd="2" destOrd="0" presId="urn:microsoft.com/office/officeart/2005/8/layout/chevron2"/>
    <dgm:cxn modelId="{83FCFBC7-5342-419D-9BA4-F39D0D880893}" type="presParOf" srcId="{9BCF5285-5795-42F4-85AD-04CD8D4FE864}" destId="{48B0C7AC-E677-412E-B411-D6D2AA1BC710}" srcOrd="0" destOrd="0" presId="urn:microsoft.com/office/officeart/2005/8/layout/chevron2"/>
    <dgm:cxn modelId="{8F959800-82D2-4CDF-ABCC-E89F46CF5664}" type="presParOf" srcId="{9BCF5285-5795-42F4-85AD-04CD8D4FE864}" destId="{1D7848FC-7C65-4B8C-AF5F-CE6B5CEB730E}" srcOrd="1" destOrd="0" presId="urn:microsoft.com/office/officeart/2005/8/layout/chevron2"/>
    <dgm:cxn modelId="{F6F6EFA9-05AD-4FBA-A1F6-549696CF3C36}" type="presParOf" srcId="{6F25CBB0-B8DF-486C-8129-FAE000548FC0}" destId="{148F0E37-18F7-4F7A-9019-9333D718F416}" srcOrd="3" destOrd="0" presId="urn:microsoft.com/office/officeart/2005/8/layout/chevron2"/>
    <dgm:cxn modelId="{327A24A3-1A16-4E70-B30D-979CD9D12200}" type="presParOf" srcId="{6F25CBB0-B8DF-486C-8129-FAE000548FC0}" destId="{1011CE84-F59A-4E93-8ED6-9F4A3152915A}" srcOrd="4" destOrd="0" presId="urn:microsoft.com/office/officeart/2005/8/layout/chevron2"/>
    <dgm:cxn modelId="{BFFDD982-A245-4873-AEBE-D2C34D8D96CF}" type="presParOf" srcId="{1011CE84-F59A-4E93-8ED6-9F4A3152915A}" destId="{3CD794B5-DCD3-473F-AD93-355DEBC0E4F4}" srcOrd="0" destOrd="0" presId="urn:microsoft.com/office/officeart/2005/8/layout/chevron2"/>
    <dgm:cxn modelId="{DB6FAB7E-278B-4FA3-8C0D-499CCB552ADA}" type="presParOf" srcId="{1011CE84-F59A-4E93-8ED6-9F4A3152915A}" destId="{531DF5C7-A705-40F5-96E1-3997EC8A79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C26C8-55B5-4AF8-8A58-F36F0599202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E90BF7-DD1E-491F-A916-667DBC2BD3D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6">
                  <a:lumMod val="50000"/>
                </a:schemeClr>
              </a:solidFill>
            </a:rPr>
            <a:t>Проработаете</a:t>
          </a:r>
        </a:p>
      </dgm:t>
    </dgm:pt>
    <dgm:pt modelId="{7A2F75F4-D06D-4D7B-8F3A-D7BE1A6C7E29}" type="parTrans" cxnId="{065E2C2B-998A-4116-B894-1211F0A3A93F}">
      <dgm:prSet/>
      <dgm:spPr/>
      <dgm:t>
        <a:bodyPr/>
        <a:lstStyle/>
        <a:p>
          <a:endParaRPr lang="ru-RU"/>
        </a:p>
      </dgm:t>
    </dgm:pt>
    <dgm:pt modelId="{820866E0-2E30-4598-BEAD-CCD6531102C8}" type="sibTrans" cxnId="{065E2C2B-998A-4116-B894-1211F0A3A93F}">
      <dgm:prSet/>
      <dgm:spPr/>
      <dgm:t>
        <a:bodyPr/>
        <a:lstStyle/>
        <a:p>
          <a:endParaRPr lang="ru-RU"/>
        </a:p>
      </dgm:t>
    </dgm:pt>
    <dgm:pt modelId="{EC1F5953-2046-404D-B872-3279E4752C43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Простроите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46D43A15-8C87-4D43-93C3-5FBF6C258B75}" type="parTrans" cxnId="{C132A762-1822-4804-8711-8C704B853BE6}">
      <dgm:prSet/>
      <dgm:spPr/>
      <dgm:t>
        <a:bodyPr/>
        <a:lstStyle/>
        <a:p>
          <a:endParaRPr lang="ru-RU"/>
        </a:p>
      </dgm:t>
    </dgm:pt>
    <dgm:pt modelId="{5C15333E-6A4C-469F-B4F6-765C7D7C5B05}" type="sibTrans" cxnId="{C132A762-1822-4804-8711-8C704B853BE6}">
      <dgm:prSet/>
      <dgm:spPr/>
      <dgm:t>
        <a:bodyPr/>
        <a:lstStyle/>
        <a:p>
          <a:endParaRPr lang="ru-RU"/>
        </a:p>
      </dgm:t>
    </dgm:pt>
    <dgm:pt modelId="{E747517A-BC80-46AB-99FC-4C726C92B628}">
      <dgm:prSet phldrT="[Текст]" custT="1"/>
      <dgm:spPr/>
      <dgm:t>
        <a:bodyPr/>
        <a:lstStyle/>
        <a:p>
          <a:r>
            <a:rPr lang="ru-RU" sz="2400" dirty="0">
              <a:solidFill>
                <a:srgbClr val="002060"/>
              </a:solidFill>
            </a:rPr>
            <a:t>систему мониторинга реализации Программ</a:t>
          </a:r>
        </a:p>
      </dgm:t>
    </dgm:pt>
    <dgm:pt modelId="{867EFD15-CE9A-4750-BFA6-B434397117E6}" type="parTrans" cxnId="{6E9F8C49-CB0C-455F-9178-FCF24ACC2096}">
      <dgm:prSet/>
      <dgm:spPr/>
      <dgm:t>
        <a:bodyPr/>
        <a:lstStyle/>
        <a:p>
          <a:endParaRPr lang="ru-RU"/>
        </a:p>
      </dgm:t>
    </dgm:pt>
    <dgm:pt modelId="{4ADCEE2D-6B39-44BF-BB1E-8614CC83E202}" type="sibTrans" cxnId="{6E9F8C49-CB0C-455F-9178-FCF24ACC2096}">
      <dgm:prSet/>
      <dgm:spPr/>
      <dgm:t>
        <a:bodyPr/>
        <a:lstStyle/>
        <a:p>
          <a:endParaRPr lang="ru-RU"/>
        </a:p>
      </dgm:t>
    </dgm:pt>
    <dgm:pt modelId="{EE59926F-7ABF-480B-9EB5-1993871420FE}">
      <dgm:prSet phldrT="[Текст]"/>
      <dgm:spPr/>
      <dgm:t>
        <a:bodyPr/>
        <a:lstStyle/>
        <a:p>
          <a:r>
            <a:rPr lang="ru-RU" dirty="0">
              <a:solidFill>
                <a:srgbClr val="FFFF00"/>
              </a:solidFill>
            </a:rPr>
            <a:t>Создадите</a:t>
          </a:r>
        </a:p>
      </dgm:t>
    </dgm:pt>
    <dgm:pt modelId="{76876507-B260-438C-A26F-3DC114545CE6}" type="parTrans" cxnId="{D0C6A5FB-7DEB-4E53-A321-C901D22278B3}">
      <dgm:prSet/>
      <dgm:spPr/>
      <dgm:t>
        <a:bodyPr/>
        <a:lstStyle/>
        <a:p>
          <a:endParaRPr lang="ru-RU"/>
        </a:p>
      </dgm:t>
    </dgm:pt>
    <dgm:pt modelId="{9BE18665-8352-497D-93E6-CD445E75F3D9}" type="sibTrans" cxnId="{D0C6A5FB-7DEB-4E53-A321-C901D22278B3}">
      <dgm:prSet/>
      <dgm:spPr/>
      <dgm:t>
        <a:bodyPr/>
        <a:lstStyle/>
        <a:p>
          <a:endParaRPr lang="ru-RU"/>
        </a:p>
      </dgm:t>
    </dgm:pt>
    <dgm:pt modelId="{1411B038-E4C3-4C46-BC9A-92A6983A5805}">
      <dgm:prSet phldrT="[Текст]"/>
      <dgm:spPr/>
      <dgm:t>
        <a:bodyPr/>
        <a:lstStyle/>
        <a:p>
          <a:r>
            <a:rPr lang="ru-RU" dirty="0">
              <a:solidFill>
                <a:srgbClr val="FFC000"/>
              </a:solidFill>
            </a:rPr>
            <a:t>муниципальную команду поддержки, договоритесь о мерах ответственности, научитесь работать командой в новом (удаленном друг от друга) формате </a:t>
          </a:r>
        </a:p>
      </dgm:t>
    </dgm:pt>
    <dgm:pt modelId="{57AB4450-F7ED-4113-902D-DD68D6FD78C4}" type="parTrans" cxnId="{C47639E6-B392-424E-9918-110A7CA65FE5}">
      <dgm:prSet/>
      <dgm:spPr/>
      <dgm:t>
        <a:bodyPr/>
        <a:lstStyle/>
        <a:p>
          <a:endParaRPr lang="ru-RU"/>
        </a:p>
      </dgm:t>
    </dgm:pt>
    <dgm:pt modelId="{09316CAC-EBE0-4CB9-AE46-257E3DFC71D8}" type="sibTrans" cxnId="{C47639E6-B392-424E-9918-110A7CA65FE5}">
      <dgm:prSet/>
      <dgm:spPr/>
      <dgm:t>
        <a:bodyPr/>
        <a:lstStyle/>
        <a:p>
          <a:endParaRPr lang="ru-RU"/>
        </a:p>
      </dgm:t>
    </dgm:pt>
    <dgm:pt modelId="{B3012B2F-E3B1-48FB-86F6-8AEE2170513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6">
                  <a:lumMod val="50000"/>
                </a:schemeClr>
              </a:solidFill>
            </a:rPr>
            <a:t>целевые показатели реализации Программ, риски и способы их устранения</a:t>
          </a:r>
        </a:p>
      </dgm:t>
    </dgm:pt>
    <dgm:pt modelId="{30F33B4F-E57B-424B-8D12-E73C83BEB64C}" type="sibTrans" cxnId="{C63B0550-0EEB-4675-94D1-8310054B3867}">
      <dgm:prSet/>
      <dgm:spPr/>
      <dgm:t>
        <a:bodyPr/>
        <a:lstStyle/>
        <a:p>
          <a:endParaRPr lang="ru-RU"/>
        </a:p>
      </dgm:t>
    </dgm:pt>
    <dgm:pt modelId="{7F0FF2D1-F51D-4EE8-BF98-4EB0F15BF033}" type="parTrans" cxnId="{C63B0550-0EEB-4675-94D1-8310054B3867}">
      <dgm:prSet/>
      <dgm:spPr/>
      <dgm:t>
        <a:bodyPr/>
        <a:lstStyle/>
        <a:p>
          <a:endParaRPr lang="ru-RU"/>
        </a:p>
      </dgm:t>
    </dgm:pt>
    <dgm:pt modelId="{6F25CBB0-B8DF-486C-8129-FAE000548FC0}" type="pres">
      <dgm:prSet presAssocID="{046C26C8-55B5-4AF8-8A58-F36F05992023}" presName="linearFlow" presStyleCnt="0">
        <dgm:presLayoutVars>
          <dgm:dir/>
          <dgm:animLvl val="lvl"/>
          <dgm:resizeHandles val="exact"/>
        </dgm:presLayoutVars>
      </dgm:prSet>
      <dgm:spPr/>
    </dgm:pt>
    <dgm:pt modelId="{3451FFA0-0A5E-4600-9DAF-70BBF11AEB90}" type="pres">
      <dgm:prSet presAssocID="{E4E90BF7-DD1E-491F-A916-667DBC2BD3D6}" presName="composite" presStyleCnt="0"/>
      <dgm:spPr/>
    </dgm:pt>
    <dgm:pt modelId="{AB6B60C7-C9D9-4FF8-BEF6-643FD5E8C46E}" type="pres">
      <dgm:prSet presAssocID="{E4E90BF7-DD1E-491F-A916-667DBC2BD3D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240521C-E6D4-457D-A7A2-FFBE17CE5160}" type="pres">
      <dgm:prSet presAssocID="{E4E90BF7-DD1E-491F-A916-667DBC2BD3D6}" presName="descendantText" presStyleLbl="alignAcc1" presStyleIdx="0" presStyleCnt="3">
        <dgm:presLayoutVars>
          <dgm:bulletEnabled val="1"/>
        </dgm:presLayoutVars>
      </dgm:prSet>
      <dgm:spPr/>
    </dgm:pt>
    <dgm:pt modelId="{CF4E74B4-5968-4555-BA72-A5A352CC5601}" type="pres">
      <dgm:prSet presAssocID="{820866E0-2E30-4598-BEAD-CCD6531102C8}" presName="sp" presStyleCnt="0"/>
      <dgm:spPr/>
    </dgm:pt>
    <dgm:pt modelId="{9BCF5285-5795-42F4-85AD-04CD8D4FE864}" type="pres">
      <dgm:prSet presAssocID="{EC1F5953-2046-404D-B872-3279E4752C43}" presName="composite" presStyleCnt="0"/>
      <dgm:spPr/>
    </dgm:pt>
    <dgm:pt modelId="{48B0C7AC-E677-412E-B411-D6D2AA1BC710}" type="pres">
      <dgm:prSet presAssocID="{EC1F5953-2046-404D-B872-3279E4752C4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D7848FC-7C65-4B8C-AF5F-CE6B5CEB730E}" type="pres">
      <dgm:prSet presAssocID="{EC1F5953-2046-404D-B872-3279E4752C43}" presName="descendantText" presStyleLbl="alignAcc1" presStyleIdx="1" presStyleCnt="3" custLinFactNeighborX="0" custLinFactNeighborY="0">
        <dgm:presLayoutVars>
          <dgm:bulletEnabled val="1"/>
        </dgm:presLayoutVars>
      </dgm:prSet>
      <dgm:spPr/>
    </dgm:pt>
    <dgm:pt modelId="{148F0E37-18F7-4F7A-9019-9333D718F416}" type="pres">
      <dgm:prSet presAssocID="{5C15333E-6A4C-469F-B4F6-765C7D7C5B05}" presName="sp" presStyleCnt="0"/>
      <dgm:spPr/>
    </dgm:pt>
    <dgm:pt modelId="{1011CE84-F59A-4E93-8ED6-9F4A3152915A}" type="pres">
      <dgm:prSet presAssocID="{EE59926F-7ABF-480B-9EB5-1993871420FE}" presName="composite" presStyleCnt="0"/>
      <dgm:spPr/>
    </dgm:pt>
    <dgm:pt modelId="{3CD794B5-DCD3-473F-AD93-355DEBC0E4F4}" type="pres">
      <dgm:prSet presAssocID="{EE59926F-7ABF-480B-9EB5-1993871420F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31DF5C7-A705-40F5-96E1-3997EC8A7949}" type="pres">
      <dgm:prSet presAssocID="{EE59926F-7ABF-480B-9EB5-1993871420F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FDCF706-0F2A-43A6-B366-E43DAFD896B8}" type="presOf" srcId="{046C26C8-55B5-4AF8-8A58-F36F05992023}" destId="{6F25CBB0-B8DF-486C-8129-FAE000548FC0}" srcOrd="0" destOrd="0" presId="urn:microsoft.com/office/officeart/2005/8/layout/chevron2"/>
    <dgm:cxn modelId="{B5C65620-E6C4-4D81-918A-69B25EE768BD}" type="presOf" srcId="{B3012B2F-E3B1-48FB-86F6-8AEE2170513D}" destId="{0240521C-E6D4-457D-A7A2-FFBE17CE5160}" srcOrd="0" destOrd="0" presId="urn:microsoft.com/office/officeart/2005/8/layout/chevron2"/>
    <dgm:cxn modelId="{065E2C2B-998A-4116-B894-1211F0A3A93F}" srcId="{046C26C8-55B5-4AF8-8A58-F36F05992023}" destId="{E4E90BF7-DD1E-491F-A916-667DBC2BD3D6}" srcOrd="0" destOrd="0" parTransId="{7A2F75F4-D06D-4D7B-8F3A-D7BE1A6C7E29}" sibTransId="{820866E0-2E30-4598-BEAD-CCD6531102C8}"/>
    <dgm:cxn modelId="{193FEA2D-682C-40BD-B9B6-21E3CC0569C0}" type="presOf" srcId="{1411B038-E4C3-4C46-BC9A-92A6983A5805}" destId="{531DF5C7-A705-40F5-96E1-3997EC8A7949}" srcOrd="0" destOrd="0" presId="urn:microsoft.com/office/officeart/2005/8/layout/chevron2"/>
    <dgm:cxn modelId="{C132A762-1822-4804-8711-8C704B853BE6}" srcId="{046C26C8-55B5-4AF8-8A58-F36F05992023}" destId="{EC1F5953-2046-404D-B872-3279E4752C43}" srcOrd="1" destOrd="0" parTransId="{46D43A15-8C87-4D43-93C3-5FBF6C258B75}" sibTransId="{5C15333E-6A4C-469F-B4F6-765C7D7C5B05}"/>
    <dgm:cxn modelId="{6E9F8C49-CB0C-455F-9178-FCF24ACC2096}" srcId="{EC1F5953-2046-404D-B872-3279E4752C43}" destId="{E747517A-BC80-46AB-99FC-4C726C92B628}" srcOrd="0" destOrd="0" parTransId="{867EFD15-CE9A-4750-BFA6-B434397117E6}" sibTransId="{4ADCEE2D-6B39-44BF-BB1E-8614CC83E202}"/>
    <dgm:cxn modelId="{C63B0550-0EEB-4675-94D1-8310054B3867}" srcId="{E4E90BF7-DD1E-491F-A916-667DBC2BD3D6}" destId="{B3012B2F-E3B1-48FB-86F6-8AEE2170513D}" srcOrd="0" destOrd="0" parTransId="{7F0FF2D1-F51D-4EE8-BF98-4EB0F15BF033}" sibTransId="{30F33B4F-E57B-424B-8D12-E73C83BEB64C}"/>
    <dgm:cxn modelId="{9F202450-DC18-4407-AA24-5A2CFD8C83FF}" type="presOf" srcId="{E747517A-BC80-46AB-99FC-4C726C92B628}" destId="{1D7848FC-7C65-4B8C-AF5F-CE6B5CEB730E}" srcOrd="0" destOrd="0" presId="urn:microsoft.com/office/officeart/2005/8/layout/chevron2"/>
    <dgm:cxn modelId="{F6CCE186-0002-48FD-A5C4-EE49002B6678}" type="presOf" srcId="{EC1F5953-2046-404D-B872-3279E4752C43}" destId="{48B0C7AC-E677-412E-B411-D6D2AA1BC710}" srcOrd="0" destOrd="0" presId="urn:microsoft.com/office/officeart/2005/8/layout/chevron2"/>
    <dgm:cxn modelId="{17C22B95-1A85-4B67-AD18-F70C939AA692}" type="presOf" srcId="{EE59926F-7ABF-480B-9EB5-1993871420FE}" destId="{3CD794B5-DCD3-473F-AD93-355DEBC0E4F4}" srcOrd="0" destOrd="0" presId="urn:microsoft.com/office/officeart/2005/8/layout/chevron2"/>
    <dgm:cxn modelId="{1EAFECAB-6F14-480C-A24F-F6208003BA9B}" type="presOf" srcId="{E4E90BF7-DD1E-491F-A916-667DBC2BD3D6}" destId="{AB6B60C7-C9D9-4FF8-BEF6-643FD5E8C46E}" srcOrd="0" destOrd="0" presId="urn:microsoft.com/office/officeart/2005/8/layout/chevron2"/>
    <dgm:cxn modelId="{C47639E6-B392-424E-9918-110A7CA65FE5}" srcId="{EE59926F-7ABF-480B-9EB5-1993871420FE}" destId="{1411B038-E4C3-4C46-BC9A-92A6983A5805}" srcOrd="0" destOrd="0" parTransId="{57AB4450-F7ED-4113-902D-DD68D6FD78C4}" sibTransId="{09316CAC-EBE0-4CB9-AE46-257E3DFC71D8}"/>
    <dgm:cxn modelId="{D0C6A5FB-7DEB-4E53-A321-C901D22278B3}" srcId="{046C26C8-55B5-4AF8-8A58-F36F05992023}" destId="{EE59926F-7ABF-480B-9EB5-1993871420FE}" srcOrd="2" destOrd="0" parTransId="{76876507-B260-438C-A26F-3DC114545CE6}" sibTransId="{9BE18665-8352-497D-93E6-CD445E75F3D9}"/>
    <dgm:cxn modelId="{AB99BED5-7B72-4A77-98C1-EA6A1BF74E92}" type="presParOf" srcId="{6F25CBB0-B8DF-486C-8129-FAE000548FC0}" destId="{3451FFA0-0A5E-4600-9DAF-70BBF11AEB90}" srcOrd="0" destOrd="0" presId="urn:microsoft.com/office/officeart/2005/8/layout/chevron2"/>
    <dgm:cxn modelId="{6D477AB7-BC0C-40A9-A3D9-4206541CEA24}" type="presParOf" srcId="{3451FFA0-0A5E-4600-9DAF-70BBF11AEB90}" destId="{AB6B60C7-C9D9-4FF8-BEF6-643FD5E8C46E}" srcOrd="0" destOrd="0" presId="urn:microsoft.com/office/officeart/2005/8/layout/chevron2"/>
    <dgm:cxn modelId="{4FF3C1B6-C2EC-4501-8C90-25315C11999A}" type="presParOf" srcId="{3451FFA0-0A5E-4600-9DAF-70BBF11AEB90}" destId="{0240521C-E6D4-457D-A7A2-FFBE17CE5160}" srcOrd="1" destOrd="0" presId="urn:microsoft.com/office/officeart/2005/8/layout/chevron2"/>
    <dgm:cxn modelId="{A34A8740-8B48-416C-A081-B63ABAD6DE89}" type="presParOf" srcId="{6F25CBB0-B8DF-486C-8129-FAE000548FC0}" destId="{CF4E74B4-5968-4555-BA72-A5A352CC5601}" srcOrd="1" destOrd="0" presId="urn:microsoft.com/office/officeart/2005/8/layout/chevron2"/>
    <dgm:cxn modelId="{1140DF38-E562-4331-AF4D-5C41E67CD794}" type="presParOf" srcId="{6F25CBB0-B8DF-486C-8129-FAE000548FC0}" destId="{9BCF5285-5795-42F4-85AD-04CD8D4FE864}" srcOrd="2" destOrd="0" presId="urn:microsoft.com/office/officeart/2005/8/layout/chevron2"/>
    <dgm:cxn modelId="{6A08B347-4330-496E-8E97-971B32509D7E}" type="presParOf" srcId="{9BCF5285-5795-42F4-85AD-04CD8D4FE864}" destId="{48B0C7AC-E677-412E-B411-D6D2AA1BC710}" srcOrd="0" destOrd="0" presId="urn:microsoft.com/office/officeart/2005/8/layout/chevron2"/>
    <dgm:cxn modelId="{9553AFBC-7C69-4330-90D5-CE3E04DB4A27}" type="presParOf" srcId="{9BCF5285-5795-42F4-85AD-04CD8D4FE864}" destId="{1D7848FC-7C65-4B8C-AF5F-CE6B5CEB730E}" srcOrd="1" destOrd="0" presId="urn:microsoft.com/office/officeart/2005/8/layout/chevron2"/>
    <dgm:cxn modelId="{51A21113-F96F-43DB-AF88-C1C1CA906B8A}" type="presParOf" srcId="{6F25CBB0-B8DF-486C-8129-FAE000548FC0}" destId="{148F0E37-18F7-4F7A-9019-9333D718F416}" srcOrd="3" destOrd="0" presId="urn:microsoft.com/office/officeart/2005/8/layout/chevron2"/>
    <dgm:cxn modelId="{DB776D6B-0232-47F4-AF5E-504801D4C0F6}" type="presParOf" srcId="{6F25CBB0-B8DF-486C-8129-FAE000548FC0}" destId="{1011CE84-F59A-4E93-8ED6-9F4A3152915A}" srcOrd="4" destOrd="0" presId="urn:microsoft.com/office/officeart/2005/8/layout/chevron2"/>
    <dgm:cxn modelId="{C052920F-854C-40B0-9C7C-0793D2AE5DE0}" type="presParOf" srcId="{1011CE84-F59A-4E93-8ED6-9F4A3152915A}" destId="{3CD794B5-DCD3-473F-AD93-355DEBC0E4F4}" srcOrd="0" destOrd="0" presId="urn:microsoft.com/office/officeart/2005/8/layout/chevron2"/>
    <dgm:cxn modelId="{1FD6FD27-791B-4B5C-9BA3-FC9FC5A429A4}" type="presParOf" srcId="{1011CE84-F59A-4E93-8ED6-9F4A3152915A}" destId="{531DF5C7-A705-40F5-96E1-3997EC8A79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64B0A8-25F4-43D6-9378-EF679EF3C02E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4E6BBC1-A36F-4245-B03F-E5858F921963}">
      <dgm:prSet phldrT="[Текст]" custT="1"/>
      <dgm:spPr/>
      <dgm:t>
        <a:bodyPr/>
        <a:lstStyle/>
        <a:p>
          <a:pPr algn="ctr"/>
          <a:r>
            <a:rPr lang="ru-RU" sz="2800" b="1" dirty="0">
              <a:latin typeface="Circe"/>
            </a:rPr>
            <a:t>Про движение к цели</a:t>
          </a:r>
        </a:p>
        <a:p>
          <a:pPr algn="ctr"/>
          <a:r>
            <a:rPr lang="ru-RU" sz="2800" b="1" dirty="0">
              <a:latin typeface="Circe"/>
            </a:rPr>
            <a:t>Обучение муниципальных и школьных команд</a:t>
          </a:r>
        </a:p>
        <a:p>
          <a:endParaRPr lang="ru-RU" sz="3200" dirty="0"/>
        </a:p>
      </dgm:t>
    </dgm:pt>
    <dgm:pt modelId="{F960EB0E-BA81-473A-AC3D-ECEF99506BB9}" type="parTrans" cxnId="{B3485120-D78F-4172-A074-B4B440E2A51A}">
      <dgm:prSet/>
      <dgm:spPr/>
      <dgm:t>
        <a:bodyPr/>
        <a:lstStyle/>
        <a:p>
          <a:endParaRPr lang="ru-RU"/>
        </a:p>
      </dgm:t>
    </dgm:pt>
    <dgm:pt modelId="{2E32A960-E78F-482E-8E91-9ED6A2B5398D}" type="sibTrans" cxnId="{B3485120-D78F-4172-A074-B4B440E2A51A}">
      <dgm:prSet/>
      <dgm:spPr/>
      <dgm:t>
        <a:bodyPr/>
        <a:lstStyle/>
        <a:p>
          <a:endParaRPr lang="ru-RU"/>
        </a:p>
      </dgm:t>
    </dgm:pt>
    <dgm:pt modelId="{42CDF11D-6FCE-4F02-9AEC-B7D54869090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cap="all" dirty="0"/>
            <a:t>МК</a:t>
          </a:r>
        </a:p>
        <a:p>
          <a:pPr>
            <a:spcAft>
              <a:spcPts val="0"/>
            </a:spcAft>
          </a:pPr>
          <a:r>
            <a:rPr lang="ru-RU" sz="1600" cap="all" dirty="0"/>
            <a:t>СТАРТ КУРСА: </a:t>
          </a:r>
          <a:r>
            <a:rPr lang="en-US" sz="1600" cap="all" dirty="0"/>
            <a:t>18</a:t>
          </a:r>
          <a:r>
            <a:rPr lang="ru-RU" sz="1600" cap="all" dirty="0"/>
            <a:t> мая</a:t>
          </a:r>
        </a:p>
        <a:p>
          <a:pPr>
            <a:spcAft>
              <a:spcPts val="0"/>
            </a:spcAft>
          </a:pPr>
          <a:r>
            <a:rPr lang="ru-RU" sz="1600" cap="all" dirty="0"/>
            <a:t>Окончание:  </a:t>
          </a:r>
        </a:p>
        <a:p>
          <a:pPr>
            <a:spcAft>
              <a:spcPts val="0"/>
            </a:spcAft>
          </a:pPr>
          <a:r>
            <a:rPr lang="ru-RU" sz="1600" b="1" dirty="0"/>
            <a:t>Группа 1. </a:t>
          </a:r>
        </a:p>
        <a:p>
          <a:pPr>
            <a:spcAft>
              <a:spcPts val="0"/>
            </a:spcAft>
          </a:pPr>
          <a:r>
            <a:rPr lang="ru-RU" sz="1600" dirty="0"/>
            <a:t>22.05 2020 </a:t>
          </a:r>
        </a:p>
        <a:p>
          <a:pPr>
            <a:spcAft>
              <a:spcPts val="0"/>
            </a:spcAft>
          </a:pPr>
          <a:r>
            <a:rPr lang="ru-RU" sz="1600" b="1" u="sng" dirty="0"/>
            <a:t>Группа 2</a:t>
          </a:r>
          <a:r>
            <a:rPr lang="ru-RU" sz="1600" u="sng" dirty="0"/>
            <a:t>.</a:t>
          </a:r>
        </a:p>
        <a:p>
          <a:pPr>
            <a:spcAft>
              <a:spcPts val="0"/>
            </a:spcAft>
          </a:pPr>
          <a:r>
            <a:rPr lang="ru-RU" sz="1600" u="sng" dirty="0"/>
            <a:t> 25.05 2020 </a:t>
          </a:r>
          <a:endParaRPr lang="ru-RU" sz="1600" dirty="0"/>
        </a:p>
      </dgm:t>
    </dgm:pt>
    <dgm:pt modelId="{60E11E4C-9D54-4A09-AAFF-7E288BEF4F01}" type="parTrans" cxnId="{A318A9AF-C633-434A-9333-88517C4DFCF3}">
      <dgm:prSet/>
      <dgm:spPr/>
      <dgm:t>
        <a:bodyPr/>
        <a:lstStyle/>
        <a:p>
          <a:endParaRPr lang="ru-RU"/>
        </a:p>
      </dgm:t>
    </dgm:pt>
    <dgm:pt modelId="{7EC75126-A24D-4638-8526-39C8FC2BB4D7}" type="sibTrans" cxnId="{A318A9AF-C633-434A-9333-88517C4DFCF3}">
      <dgm:prSet/>
      <dgm:spPr/>
      <dgm:t>
        <a:bodyPr/>
        <a:lstStyle/>
        <a:p>
          <a:endParaRPr lang="ru-RU"/>
        </a:p>
      </dgm:t>
    </dgm:pt>
    <dgm:pt modelId="{EE94340F-2271-47DA-A862-6A54AC5B2CD0}">
      <dgm:prSet phldrT="[Текст]" custT="1"/>
      <dgm:spPr/>
      <dgm:t>
        <a:bodyPr/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cap="all" dirty="0"/>
            <a:t>ШК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cap="all" dirty="0"/>
            <a:t>Старт курсов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cap="all" dirty="0"/>
            <a:t>19.05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cap="all" dirty="0"/>
            <a:t>26.05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cap="all" dirty="0"/>
            <a:t>(согласно расписанию групп)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cap="all" dirty="0"/>
            <a:t> </a:t>
          </a:r>
        </a:p>
      </dgm:t>
    </dgm:pt>
    <dgm:pt modelId="{EA5A3EE0-920F-462B-942F-0B6A21D1EFA9}" type="parTrans" cxnId="{E50A443B-B42D-41EB-ABB4-6119442F295C}">
      <dgm:prSet/>
      <dgm:spPr/>
      <dgm:t>
        <a:bodyPr/>
        <a:lstStyle/>
        <a:p>
          <a:endParaRPr lang="ru-RU"/>
        </a:p>
      </dgm:t>
    </dgm:pt>
    <dgm:pt modelId="{51FBA85D-4C1C-40BF-8A67-D0B42C44B299}" type="sibTrans" cxnId="{E50A443B-B42D-41EB-ABB4-6119442F295C}">
      <dgm:prSet/>
      <dgm:spPr/>
      <dgm:t>
        <a:bodyPr/>
        <a:lstStyle/>
        <a:p>
          <a:endParaRPr lang="ru-RU"/>
        </a:p>
      </dgm:t>
    </dgm:pt>
    <dgm:pt modelId="{BDE0E136-833A-4A7B-9E14-E9C4FA35628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>
              <a:latin typeface="Circe"/>
            </a:rPr>
            <a:t>Утверждение и запуск Программ</a:t>
          </a:r>
          <a:r>
            <a:rPr lang="ru-RU" sz="3500" b="1" dirty="0">
              <a:latin typeface="Circe"/>
            </a:rPr>
            <a:t>:</a:t>
          </a:r>
          <a:endParaRPr lang="ru-RU" sz="3500" b="1" i="0" dirty="0">
            <a:effectLst/>
            <a:latin typeface="Circe"/>
          </a:endParaRPr>
        </a:p>
        <a:p>
          <a:pPr lvl="0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dirty="0"/>
        </a:p>
      </dgm:t>
    </dgm:pt>
    <dgm:pt modelId="{D8649868-4C3C-4ACB-938B-752E5F25BE31}" type="parTrans" cxnId="{5D0756CE-EB3C-4229-BF55-D908780BBD30}">
      <dgm:prSet/>
      <dgm:spPr/>
      <dgm:t>
        <a:bodyPr/>
        <a:lstStyle/>
        <a:p>
          <a:endParaRPr lang="ru-RU"/>
        </a:p>
      </dgm:t>
    </dgm:pt>
    <dgm:pt modelId="{7F622140-FA18-499A-A506-C87E8492DDDB}" type="sibTrans" cxnId="{5D0756CE-EB3C-4229-BF55-D908780BBD30}">
      <dgm:prSet/>
      <dgm:spPr/>
      <dgm:t>
        <a:bodyPr/>
        <a:lstStyle/>
        <a:p>
          <a:endParaRPr lang="ru-RU"/>
        </a:p>
      </dgm:t>
    </dgm:pt>
    <dgm:pt modelId="{7A4985EB-1BB0-40D9-8CD9-77B13EEA22A9}">
      <dgm:prSet phldrT="[Текст]" custT="1"/>
      <dgm:spPr/>
      <dgm:t>
        <a:bodyPr/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Региональная Программа до </a:t>
          </a:r>
          <a:r>
            <a:rPr lang="ru-RU" sz="1600" b="1" dirty="0"/>
            <a:t>30 мая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Муниципальная Программа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до </a:t>
          </a:r>
          <a:r>
            <a:rPr lang="ru-RU" sz="1600" b="1" dirty="0"/>
            <a:t>30 июня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Школьные Программы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/>
            <a:t>до </a:t>
          </a:r>
          <a:r>
            <a:rPr lang="ru-RU" sz="1600" b="1" dirty="0"/>
            <a:t>30 сентября</a:t>
          </a:r>
        </a:p>
      </dgm:t>
    </dgm:pt>
    <dgm:pt modelId="{EAC18651-FB15-4800-A777-F653ABFA3E54}" type="parTrans" cxnId="{FEE5CED2-75AC-4B8B-87ED-A987F25752AA}">
      <dgm:prSet/>
      <dgm:spPr/>
      <dgm:t>
        <a:bodyPr/>
        <a:lstStyle/>
        <a:p>
          <a:endParaRPr lang="ru-RU"/>
        </a:p>
      </dgm:t>
    </dgm:pt>
    <dgm:pt modelId="{A071C7E5-CCBF-4038-B775-CD9709D15DFC}" type="sibTrans" cxnId="{FEE5CED2-75AC-4B8B-87ED-A987F25752AA}">
      <dgm:prSet/>
      <dgm:spPr/>
      <dgm:t>
        <a:bodyPr/>
        <a:lstStyle/>
        <a:p>
          <a:endParaRPr lang="ru-RU"/>
        </a:p>
      </dgm:t>
    </dgm:pt>
    <dgm:pt modelId="{8239A6CB-BA10-493A-B478-1ACDD321766D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/>
            <a:t>Конкурс школьных Программ </a:t>
          </a:r>
          <a:r>
            <a:rPr lang="ru-RU" sz="1400" b="1" dirty="0"/>
            <a:t>15.10 -15.11</a:t>
          </a:r>
        </a:p>
        <a:p>
          <a:endParaRPr lang="ru-RU" sz="1000" dirty="0"/>
        </a:p>
      </dgm:t>
    </dgm:pt>
    <dgm:pt modelId="{49C937E3-A2A2-4434-9793-3333F999A099}" type="parTrans" cxnId="{9EBD8DEB-306C-4BE9-B6E6-C705EE9A9C14}">
      <dgm:prSet/>
      <dgm:spPr/>
      <dgm:t>
        <a:bodyPr/>
        <a:lstStyle/>
        <a:p>
          <a:endParaRPr lang="ru-RU"/>
        </a:p>
      </dgm:t>
    </dgm:pt>
    <dgm:pt modelId="{CE182820-D10C-4573-B7B6-7BA2CF169A6E}" type="sibTrans" cxnId="{9EBD8DEB-306C-4BE9-B6E6-C705EE9A9C14}">
      <dgm:prSet/>
      <dgm:spPr/>
      <dgm:t>
        <a:bodyPr/>
        <a:lstStyle/>
        <a:p>
          <a:endParaRPr lang="ru-RU"/>
        </a:p>
      </dgm:t>
    </dgm:pt>
    <dgm:pt modelId="{B7070329-88BF-475A-B33C-2E021966E895}">
      <dgm:prSet phldrT="[Текст]" custT="1"/>
      <dgm:spPr/>
      <dgm:t>
        <a:bodyPr/>
        <a:lstStyle/>
        <a:p>
          <a:r>
            <a:rPr lang="ru-RU" sz="2800" b="1" dirty="0">
              <a:latin typeface="Circe"/>
            </a:rPr>
            <a:t>Реализация Программ</a:t>
          </a:r>
        </a:p>
      </dgm:t>
    </dgm:pt>
    <dgm:pt modelId="{631F7716-6964-4E22-A1B9-650900F47A7F}" type="parTrans" cxnId="{764E0F4E-21C6-4286-8769-63AF444470D6}">
      <dgm:prSet/>
      <dgm:spPr/>
      <dgm:t>
        <a:bodyPr/>
        <a:lstStyle/>
        <a:p>
          <a:endParaRPr lang="ru-RU"/>
        </a:p>
      </dgm:t>
    </dgm:pt>
    <dgm:pt modelId="{8E7E58C0-31C8-4866-B514-1C24F8ECBC5C}" type="sibTrans" cxnId="{764E0F4E-21C6-4286-8769-63AF444470D6}">
      <dgm:prSet/>
      <dgm:spPr/>
      <dgm:t>
        <a:bodyPr/>
        <a:lstStyle/>
        <a:p>
          <a:endParaRPr lang="ru-RU"/>
        </a:p>
      </dgm:t>
    </dgm:pt>
    <dgm:pt modelId="{8D7E2CC2-FB01-46F0-A0EE-F8844117FDAE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Организация сопровождения и поддержки школ в логике дорожной карты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384DEC8-08DA-4FBA-9DB6-888B8D5AD5A6}" type="parTrans" cxnId="{A85C47B4-7BDE-4DE3-BF7C-AFFD8484414B}">
      <dgm:prSet/>
      <dgm:spPr/>
      <dgm:t>
        <a:bodyPr/>
        <a:lstStyle/>
        <a:p>
          <a:endParaRPr lang="ru-RU"/>
        </a:p>
      </dgm:t>
    </dgm:pt>
    <dgm:pt modelId="{1669B7DB-2B4E-4D84-B602-F574C5E95830}" type="sibTrans" cxnId="{A85C47B4-7BDE-4DE3-BF7C-AFFD8484414B}">
      <dgm:prSet/>
      <dgm:spPr/>
      <dgm:t>
        <a:bodyPr/>
        <a:lstStyle/>
        <a:p>
          <a:endParaRPr lang="ru-RU"/>
        </a:p>
      </dgm:t>
    </dgm:pt>
    <dgm:pt modelId="{27F7D280-A108-4906-8CCB-0ACCD32E188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sng" dirty="0"/>
            <a:t>На  всех уровнях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dirty="0"/>
            <a:t>Мониторинг достижения целевых показателей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dirty="0"/>
            <a:t>Подготовка отчетов (согласно срокам)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dirty="0"/>
            <a:t>Принятие управленческих решений</a:t>
          </a:r>
        </a:p>
      </dgm:t>
    </dgm:pt>
    <dgm:pt modelId="{238C5F0C-EE99-44C8-BFAF-35E50BD634B3}" type="parTrans" cxnId="{782D941F-1C80-4009-ADFB-E536EE5E8B43}">
      <dgm:prSet/>
      <dgm:spPr/>
      <dgm:t>
        <a:bodyPr/>
        <a:lstStyle/>
        <a:p>
          <a:endParaRPr lang="ru-RU"/>
        </a:p>
      </dgm:t>
    </dgm:pt>
    <dgm:pt modelId="{795250A5-2A39-46D3-B9E1-F2ED201F7B94}" type="sibTrans" cxnId="{782D941F-1C80-4009-ADFB-E536EE5E8B43}">
      <dgm:prSet/>
      <dgm:spPr/>
      <dgm:t>
        <a:bodyPr/>
        <a:lstStyle/>
        <a:p>
          <a:endParaRPr lang="ru-RU"/>
        </a:p>
      </dgm:t>
    </dgm:pt>
    <dgm:pt modelId="{C7FD609E-2D3C-4AC5-81AA-1085389EFAD1}" type="pres">
      <dgm:prSet presAssocID="{5E64B0A8-25F4-43D6-9378-EF679EF3C02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D42734D-9F85-4A51-8E6D-B311FF6069B9}" type="pres">
      <dgm:prSet presAssocID="{5E64B0A8-25F4-43D6-9378-EF679EF3C02E}" presName="outerBox" presStyleCnt="0"/>
      <dgm:spPr/>
    </dgm:pt>
    <dgm:pt modelId="{67537A0D-234E-4428-9232-208AEDCB2676}" type="pres">
      <dgm:prSet presAssocID="{5E64B0A8-25F4-43D6-9378-EF679EF3C02E}" presName="outerBoxParent" presStyleLbl="node1" presStyleIdx="0" presStyleCnt="3" custLinFactNeighborX="9589"/>
      <dgm:spPr/>
    </dgm:pt>
    <dgm:pt modelId="{B6B10436-E158-4334-855C-381E3549FB46}" type="pres">
      <dgm:prSet presAssocID="{5E64B0A8-25F4-43D6-9378-EF679EF3C02E}" presName="outerBoxChildren" presStyleCnt="0"/>
      <dgm:spPr/>
    </dgm:pt>
    <dgm:pt modelId="{18891181-68EF-482A-97A8-6EEA6CAC8F79}" type="pres">
      <dgm:prSet presAssocID="{42CDF11D-6FCE-4F02-9AEC-B7D54869090A}" presName="oChild" presStyleLbl="fgAcc1" presStyleIdx="0" presStyleCnt="6">
        <dgm:presLayoutVars>
          <dgm:bulletEnabled val="1"/>
        </dgm:presLayoutVars>
      </dgm:prSet>
      <dgm:spPr/>
    </dgm:pt>
    <dgm:pt modelId="{67BF1082-BB56-4B6B-B4E8-3251949649F3}" type="pres">
      <dgm:prSet presAssocID="{7EC75126-A24D-4638-8526-39C8FC2BB4D7}" presName="outerSibTrans" presStyleCnt="0"/>
      <dgm:spPr/>
    </dgm:pt>
    <dgm:pt modelId="{4D3098AA-A752-419E-8271-EC961876608B}" type="pres">
      <dgm:prSet presAssocID="{EE94340F-2271-47DA-A862-6A54AC5B2CD0}" presName="oChild" presStyleLbl="fgAcc1" presStyleIdx="1" presStyleCnt="6">
        <dgm:presLayoutVars>
          <dgm:bulletEnabled val="1"/>
        </dgm:presLayoutVars>
      </dgm:prSet>
      <dgm:spPr/>
    </dgm:pt>
    <dgm:pt modelId="{F1DA8959-36E5-4EF2-BCFD-AE14B5CE6603}" type="pres">
      <dgm:prSet presAssocID="{5E64B0A8-25F4-43D6-9378-EF679EF3C02E}" presName="middleBox" presStyleCnt="0"/>
      <dgm:spPr/>
    </dgm:pt>
    <dgm:pt modelId="{E0943715-F452-4533-82DE-85497358EDCE}" type="pres">
      <dgm:prSet presAssocID="{5E64B0A8-25F4-43D6-9378-EF679EF3C02E}" presName="middleBoxParent" presStyleLbl="node1" presStyleIdx="1" presStyleCnt="3" custLinFactNeighborX="999" custLinFactNeighborY="-4782"/>
      <dgm:spPr/>
    </dgm:pt>
    <dgm:pt modelId="{6E3DC71C-9BC0-4D00-9B05-335A2FC16DB4}" type="pres">
      <dgm:prSet presAssocID="{5E64B0A8-25F4-43D6-9378-EF679EF3C02E}" presName="middleBoxChildren" presStyleCnt="0"/>
      <dgm:spPr/>
    </dgm:pt>
    <dgm:pt modelId="{DC589B8D-B030-4CC8-99B8-088EAD7FF6AA}" type="pres">
      <dgm:prSet presAssocID="{7A4985EB-1BB0-40D9-8CD9-77B13EEA22A9}" presName="mChild" presStyleLbl="fgAcc1" presStyleIdx="2" presStyleCnt="6" custScaleX="160217" custScaleY="412383" custLinFactY="-170750" custLinFactNeighborX="25810" custLinFactNeighborY="-200000">
        <dgm:presLayoutVars>
          <dgm:bulletEnabled val="1"/>
        </dgm:presLayoutVars>
      </dgm:prSet>
      <dgm:spPr/>
    </dgm:pt>
    <dgm:pt modelId="{C42215A8-1C1F-4270-B9DE-A77AC989FED7}" type="pres">
      <dgm:prSet presAssocID="{A071C7E5-CCBF-4038-B775-CD9709D15DFC}" presName="middleSibTrans" presStyleCnt="0"/>
      <dgm:spPr/>
    </dgm:pt>
    <dgm:pt modelId="{821C44DD-8119-4265-8F70-2799E3C564BE}" type="pres">
      <dgm:prSet presAssocID="{8239A6CB-BA10-493A-B478-1ACDD321766D}" presName="mChild" presStyleLbl="fgAcc1" presStyleIdx="3" presStyleCnt="6" custScaleX="122204" custScaleY="160161" custLinFactY="-115513" custLinFactNeighborX="12514" custLinFactNeighborY="-200000">
        <dgm:presLayoutVars>
          <dgm:bulletEnabled val="1"/>
        </dgm:presLayoutVars>
      </dgm:prSet>
      <dgm:spPr/>
    </dgm:pt>
    <dgm:pt modelId="{BA3DD4F7-4195-4E72-B275-8AB50FEA2B20}" type="pres">
      <dgm:prSet presAssocID="{5E64B0A8-25F4-43D6-9378-EF679EF3C02E}" presName="centerBox" presStyleCnt="0"/>
      <dgm:spPr/>
    </dgm:pt>
    <dgm:pt modelId="{6AE669BC-A736-4991-A8C9-7134B816237B}" type="pres">
      <dgm:prSet presAssocID="{5E64B0A8-25F4-43D6-9378-EF679EF3C02E}" presName="centerBoxParent" presStyleLbl="node1" presStyleIdx="2" presStyleCnt="3" custScaleX="97167" custScaleY="131577" custLinFactNeighborX="7474" custLinFactNeighborY="7950"/>
      <dgm:spPr/>
    </dgm:pt>
    <dgm:pt modelId="{18392EE7-B6AA-4E60-98D3-6F62FE93346C}" type="pres">
      <dgm:prSet presAssocID="{5E64B0A8-25F4-43D6-9378-EF679EF3C02E}" presName="centerBoxChildren" presStyleCnt="0"/>
      <dgm:spPr/>
    </dgm:pt>
    <dgm:pt modelId="{EA18B6CB-1713-406D-A7A1-385F36C35B49}" type="pres">
      <dgm:prSet presAssocID="{8D7E2CC2-FB01-46F0-A0EE-F8844117FDAE}" presName="cChild" presStyleLbl="fgAcc1" presStyleIdx="4" presStyleCnt="6" custScaleX="77360" custScaleY="186074" custLinFactX="14295" custLinFactNeighborX="100000" custLinFactNeighborY="-2790">
        <dgm:presLayoutVars>
          <dgm:bulletEnabled val="1"/>
        </dgm:presLayoutVars>
      </dgm:prSet>
      <dgm:spPr/>
    </dgm:pt>
    <dgm:pt modelId="{31B0913D-11ED-49B6-A005-9316167B653D}" type="pres">
      <dgm:prSet presAssocID="{1669B7DB-2B4E-4D84-B602-F574C5E95830}" presName="centerSibTrans" presStyleCnt="0"/>
      <dgm:spPr/>
    </dgm:pt>
    <dgm:pt modelId="{A8D2075B-3A29-4550-91C5-8951C6A35473}" type="pres">
      <dgm:prSet presAssocID="{27F7D280-A108-4906-8CCB-0ACCD32E1882}" presName="cChild" presStyleLbl="fgAcc1" presStyleIdx="5" presStyleCnt="6" custScaleY="187934" custLinFactX="13113" custLinFactNeighborX="100000" custLinFactNeighborY="-4649">
        <dgm:presLayoutVars>
          <dgm:bulletEnabled val="1"/>
        </dgm:presLayoutVars>
      </dgm:prSet>
      <dgm:spPr/>
    </dgm:pt>
  </dgm:ptLst>
  <dgm:cxnLst>
    <dgm:cxn modelId="{A5E9A307-D2FB-4A9C-A9DA-B6E7306074E1}" type="presOf" srcId="{5E64B0A8-25F4-43D6-9378-EF679EF3C02E}" destId="{C7FD609E-2D3C-4AC5-81AA-1085389EFAD1}" srcOrd="0" destOrd="0" presId="urn:microsoft.com/office/officeart/2005/8/layout/target2"/>
    <dgm:cxn modelId="{0A32F31E-4714-4297-AA70-600BCA0CC11F}" type="presOf" srcId="{7A4985EB-1BB0-40D9-8CD9-77B13EEA22A9}" destId="{DC589B8D-B030-4CC8-99B8-088EAD7FF6AA}" srcOrd="0" destOrd="0" presId="urn:microsoft.com/office/officeart/2005/8/layout/target2"/>
    <dgm:cxn modelId="{782D941F-1C80-4009-ADFB-E536EE5E8B43}" srcId="{B7070329-88BF-475A-B33C-2E021966E895}" destId="{27F7D280-A108-4906-8CCB-0ACCD32E1882}" srcOrd="1" destOrd="0" parTransId="{238C5F0C-EE99-44C8-BFAF-35E50BD634B3}" sibTransId="{795250A5-2A39-46D3-B9E1-F2ED201F7B94}"/>
    <dgm:cxn modelId="{B3485120-D78F-4172-A074-B4B440E2A51A}" srcId="{5E64B0A8-25F4-43D6-9378-EF679EF3C02E}" destId="{B4E6BBC1-A36F-4245-B03F-E5858F921963}" srcOrd="0" destOrd="0" parTransId="{F960EB0E-BA81-473A-AC3D-ECEF99506BB9}" sibTransId="{2E32A960-E78F-482E-8E91-9ED6A2B5398D}"/>
    <dgm:cxn modelId="{E50A443B-B42D-41EB-ABB4-6119442F295C}" srcId="{B4E6BBC1-A36F-4245-B03F-E5858F921963}" destId="{EE94340F-2271-47DA-A862-6A54AC5B2CD0}" srcOrd="1" destOrd="0" parTransId="{EA5A3EE0-920F-462B-942F-0B6A21D1EFA9}" sibTransId="{51FBA85D-4C1C-40BF-8A67-D0B42C44B299}"/>
    <dgm:cxn modelId="{DBACEB69-2F45-47BA-9971-D28566675AAF}" type="presOf" srcId="{B7070329-88BF-475A-B33C-2E021966E895}" destId="{6AE669BC-A736-4991-A8C9-7134B816237B}" srcOrd="0" destOrd="0" presId="urn:microsoft.com/office/officeart/2005/8/layout/target2"/>
    <dgm:cxn modelId="{764E0F4E-21C6-4286-8769-63AF444470D6}" srcId="{5E64B0A8-25F4-43D6-9378-EF679EF3C02E}" destId="{B7070329-88BF-475A-B33C-2E021966E895}" srcOrd="2" destOrd="0" parTransId="{631F7716-6964-4E22-A1B9-650900F47A7F}" sibTransId="{8E7E58C0-31C8-4866-B514-1C24F8ECBC5C}"/>
    <dgm:cxn modelId="{73692F74-E97E-4D79-A3A7-860A60F6458E}" type="presOf" srcId="{EE94340F-2271-47DA-A862-6A54AC5B2CD0}" destId="{4D3098AA-A752-419E-8271-EC961876608B}" srcOrd="0" destOrd="0" presId="urn:microsoft.com/office/officeart/2005/8/layout/target2"/>
    <dgm:cxn modelId="{ACE33375-F60F-4711-9878-737334B16158}" type="presOf" srcId="{8239A6CB-BA10-493A-B478-1ACDD321766D}" destId="{821C44DD-8119-4265-8F70-2799E3C564BE}" srcOrd="0" destOrd="0" presId="urn:microsoft.com/office/officeart/2005/8/layout/target2"/>
    <dgm:cxn modelId="{A318A9AF-C633-434A-9333-88517C4DFCF3}" srcId="{B4E6BBC1-A36F-4245-B03F-E5858F921963}" destId="{42CDF11D-6FCE-4F02-9AEC-B7D54869090A}" srcOrd="0" destOrd="0" parTransId="{60E11E4C-9D54-4A09-AAFF-7E288BEF4F01}" sibTransId="{7EC75126-A24D-4638-8526-39C8FC2BB4D7}"/>
    <dgm:cxn modelId="{A85C47B4-7BDE-4DE3-BF7C-AFFD8484414B}" srcId="{B7070329-88BF-475A-B33C-2E021966E895}" destId="{8D7E2CC2-FB01-46F0-A0EE-F8844117FDAE}" srcOrd="0" destOrd="0" parTransId="{5384DEC8-08DA-4FBA-9DB6-888B8D5AD5A6}" sibTransId="{1669B7DB-2B4E-4D84-B602-F574C5E95830}"/>
    <dgm:cxn modelId="{A2FEACB4-B6EB-440B-BA08-078E068061E9}" type="presOf" srcId="{27F7D280-A108-4906-8CCB-0ACCD32E1882}" destId="{A8D2075B-3A29-4550-91C5-8951C6A35473}" srcOrd="0" destOrd="0" presId="urn:microsoft.com/office/officeart/2005/8/layout/target2"/>
    <dgm:cxn modelId="{434AF3B4-66A9-45C9-A1E8-6E87B7D3A626}" type="presOf" srcId="{BDE0E136-833A-4A7B-9E14-E9C4FA35628C}" destId="{E0943715-F452-4533-82DE-85497358EDCE}" srcOrd="0" destOrd="0" presId="urn:microsoft.com/office/officeart/2005/8/layout/target2"/>
    <dgm:cxn modelId="{C51654B9-D270-4D27-8324-C8F3C3C5FA2A}" type="presOf" srcId="{B4E6BBC1-A36F-4245-B03F-E5858F921963}" destId="{67537A0D-234E-4428-9232-208AEDCB2676}" srcOrd="0" destOrd="0" presId="urn:microsoft.com/office/officeart/2005/8/layout/target2"/>
    <dgm:cxn modelId="{5D0756CE-EB3C-4229-BF55-D908780BBD30}" srcId="{5E64B0A8-25F4-43D6-9378-EF679EF3C02E}" destId="{BDE0E136-833A-4A7B-9E14-E9C4FA35628C}" srcOrd="1" destOrd="0" parTransId="{D8649868-4C3C-4ACB-938B-752E5F25BE31}" sibTransId="{7F622140-FA18-499A-A506-C87E8492DDDB}"/>
    <dgm:cxn modelId="{FEE5CED2-75AC-4B8B-87ED-A987F25752AA}" srcId="{BDE0E136-833A-4A7B-9E14-E9C4FA35628C}" destId="{7A4985EB-1BB0-40D9-8CD9-77B13EEA22A9}" srcOrd="0" destOrd="0" parTransId="{EAC18651-FB15-4800-A777-F653ABFA3E54}" sibTransId="{A071C7E5-CCBF-4038-B775-CD9709D15DFC}"/>
    <dgm:cxn modelId="{FC6879E8-39DA-48ED-BB2C-CB59E1C84CC0}" type="presOf" srcId="{42CDF11D-6FCE-4F02-9AEC-B7D54869090A}" destId="{18891181-68EF-482A-97A8-6EEA6CAC8F79}" srcOrd="0" destOrd="0" presId="urn:microsoft.com/office/officeart/2005/8/layout/target2"/>
    <dgm:cxn modelId="{9EBD8DEB-306C-4BE9-B6E6-C705EE9A9C14}" srcId="{BDE0E136-833A-4A7B-9E14-E9C4FA35628C}" destId="{8239A6CB-BA10-493A-B478-1ACDD321766D}" srcOrd="1" destOrd="0" parTransId="{49C937E3-A2A2-4434-9793-3333F999A099}" sibTransId="{CE182820-D10C-4573-B7B6-7BA2CF169A6E}"/>
    <dgm:cxn modelId="{9F5EC9EF-F83D-4419-BFBB-5B37CCA41ED1}" type="presOf" srcId="{8D7E2CC2-FB01-46F0-A0EE-F8844117FDAE}" destId="{EA18B6CB-1713-406D-A7A1-385F36C35B49}" srcOrd="0" destOrd="0" presId="urn:microsoft.com/office/officeart/2005/8/layout/target2"/>
    <dgm:cxn modelId="{ED71811B-29E8-447A-84A0-F6F591A01119}" type="presParOf" srcId="{C7FD609E-2D3C-4AC5-81AA-1085389EFAD1}" destId="{8D42734D-9F85-4A51-8E6D-B311FF6069B9}" srcOrd="0" destOrd="0" presId="urn:microsoft.com/office/officeart/2005/8/layout/target2"/>
    <dgm:cxn modelId="{6F138D02-28BE-4F69-925F-C8C67E0B1BD4}" type="presParOf" srcId="{8D42734D-9F85-4A51-8E6D-B311FF6069B9}" destId="{67537A0D-234E-4428-9232-208AEDCB2676}" srcOrd="0" destOrd="0" presId="urn:microsoft.com/office/officeart/2005/8/layout/target2"/>
    <dgm:cxn modelId="{008FF1A8-6C41-4A10-9161-91C4EEEA330F}" type="presParOf" srcId="{8D42734D-9F85-4A51-8E6D-B311FF6069B9}" destId="{B6B10436-E158-4334-855C-381E3549FB46}" srcOrd="1" destOrd="0" presId="urn:microsoft.com/office/officeart/2005/8/layout/target2"/>
    <dgm:cxn modelId="{5348C3A9-7ADD-4856-BA91-3D21A35AE6B3}" type="presParOf" srcId="{B6B10436-E158-4334-855C-381E3549FB46}" destId="{18891181-68EF-482A-97A8-6EEA6CAC8F79}" srcOrd="0" destOrd="0" presId="urn:microsoft.com/office/officeart/2005/8/layout/target2"/>
    <dgm:cxn modelId="{163143E0-2E5E-4615-BC1C-A1DEBDE1FD04}" type="presParOf" srcId="{B6B10436-E158-4334-855C-381E3549FB46}" destId="{67BF1082-BB56-4B6B-B4E8-3251949649F3}" srcOrd="1" destOrd="0" presId="urn:microsoft.com/office/officeart/2005/8/layout/target2"/>
    <dgm:cxn modelId="{13C20271-A3AB-4FC0-B745-9FB4DC735D7E}" type="presParOf" srcId="{B6B10436-E158-4334-855C-381E3549FB46}" destId="{4D3098AA-A752-419E-8271-EC961876608B}" srcOrd="2" destOrd="0" presId="urn:microsoft.com/office/officeart/2005/8/layout/target2"/>
    <dgm:cxn modelId="{822B7934-5285-45C3-837D-8A22EB482E7E}" type="presParOf" srcId="{C7FD609E-2D3C-4AC5-81AA-1085389EFAD1}" destId="{F1DA8959-36E5-4EF2-BCFD-AE14B5CE6603}" srcOrd="1" destOrd="0" presId="urn:microsoft.com/office/officeart/2005/8/layout/target2"/>
    <dgm:cxn modelId="{2D63A161-D949-47B3-BC62-A319ED0641B8}" type="presParOf" srcId="{F1DA8959-36E5-4EF2-BCFD-AE14B5CE6603}" destId="{E0943715-F452-4533-82DE-85497358EDCE}" srcOrd="0" destOrd="0" presId="urn:microsoft.com/office/officeart/2005/8/layout/target2"/>
    <dgm:cxn modelId="{4F26FC53-5F87-47A3-8765-9651DDD0ABA0}" type="presParOf" srcId="{F1DA8959-36E5-4EF2-BCFD-AE14B5CE6603}" destId="{6E3DC71C-9BC0-4D00-9B05-335A2FC16DB4}" srcOrd="1" destOrd="0" presId="urn:microsoft.com/office/officeart/2005/8/layout/target2"/>
    <dgm:cxn modelId="{09D20207-CF30-4D37-97E7-8F0E43C50DD5}" type="presParOf" srcId="{6E3DC71C-9BC0-4D00-9B05-335A2FC16DB4}" destId="{DC589B8D-B030-4CC8-99B8-088EAD7FF6AA}" srcOrd="0" destOrd="0" presId="urn:microsoft.com/office/officeart/2005/8/layout/target2"/>
    <dgm:cxn modelId="{0B18C6D0-0D30-40BD-BFB3-F00C864FB4BB}" type="presParOf" srcId="{6E3DC71C-9BC0-4D00-9B05-335A2FC16DB4}" destId="{C42215A8-1C1F-4270-B9DE-A77AC989FED7}" srcOrd="1" destOrd="0" presId="urn:microsoft.com/office/officeart/2005/8/layout/target2"/>
    <dgm:cxn modelId="{9E43B3CD-E243-4EA5-984D-1271C5285D07}" type="presParOf" srcId="{6E3DC71C-9BC0-4D00-9B05-335A2FC16DB4}" destId="{821C44DD-8119-4265-8F70-2799E3C564BE}" srcOrd="2" destOrd="0" presId="urn:microsoft.com/office/officeart/2005/8/layout/target2"/>
    <dgm:cxn modelId="{1AA62AE6-E865-4243-8440-1D61870902F9}" type="presParOf" srcId="{C7FD609E-2D3C-4AC5-81AA-1085389EFAD1}" destId="{BA3DD4F7-4195-4E72-B275-8AB50FEA2B20}" srcOrd="2" destOrd="0" presId="urn:microsoft.com/office/officeart/2005/8/layout/target2"/>
    <dgm:cxn modelId="{7257B5C0-A493-4323-9347-61703947BF06}" type="presParOf" srcId="{BA3DD4F7-4195-4E72-B275-8AB50FEA2B20}" destId="{6AE669BC-A736-4991-A8C9-7134B816237B}" srcOrd="0" destOrd="0" presId="urn:microsoft.com/office/officeart/2005/8/layout/target2"/>
    <dgm:cxn modelId="{D62AE37A-D087-4B4B-A108-73901C6E6D08}" type="presParOf" srcId="{BA3DD4F7-4195-4E72-B275-8AB50FEA2B20}" destId="{18392EE7-B6AA-4E60-98D3-6F62FE93346C}" srcOrd="1" destOrd="0" presId="urn:microsoft.com/office/officeart/2005/8/layout/target2"/>
    <dgm:cxn modelId="{0688DDD1-0C0A-40E1-A230-ED402FBECF69}" type="presParOf" srcId="{18392EE7-B6AA-4E60-98D3-6F62FE93346C}" destId="{EA18B6CB-1713-406D-A7A1-385F36C35B49}" srcOrd="0" destOrd="0" presId="urn:microsoft.com/office/officeart/2005/8/layout/target2"/>
    <dgm:cxn modelId="{11C0BADB-E2EC-4CC9-95CF-BB29F57A17D6}" type="presParOf" srcId="{18392EE7-B6AA-4E60-98D3-6F62FE93346C}" destId="{31B0913D-11ED-49B6-A005-9316167B653D}" srcOrd="1" destOrd="0" presId="urn:microsoft.com/office/officeart/2005/8/layout/target2"/>
    <dgm:cxn modelId="{E01012A7-5A9F-4907-B9E4-1E43121512E9}" type="presParOf" srcId="{18392EE7-B6AA-4E60-98D3-6F62FE93346C}" destId="{A8D2075B-3A29-4550-91C5-8951C6A35473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33B13-65CA-4B09-9759-1E0E27CB15D6}">
      <dsp:nvSpPr>
        <dsp:cNvPr id="0" name=""/>
        <dsp:cNvSpPr/>
      </dsp:nvSpPr>
      <dsp:spPr>
        <a:xfrm>
          <a:off x="7143" y="786200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3600" b="1" kern="1200">
              <a:ln w="12700"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rPr>
            <a:t>ШколЯР</a:t>
          </a:r>
          <a:endParaRPr lang="ru-RU" sz="3600" kern="1200" dirty="0"/>
        </a:p>
      </dsp:txBody>
      <dsp:txXfrm>
        <a:off x="44665" y="823722"/>
        <a:ext cx="2060143" cy="1206068"/>
      </dsp:txXfrm>
    </dsp:sp>
    <dsp:sp modelId="{BA9FCA2C-070C-45E0-B936-17BDB03ECC16}">
      <dsp:nvSpPr>
        <dsp:cNvPr id="0" name=""/>
        <dsp:cNvSpPr/>
      </dsp:nvSpPr>
      <dsp:spPr>
        <a:xfrm>
          <a:off x="2330227" y="116199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330227" y="1267898"/>
        <a:ext cx="316861" cy="317716"/>
      </dsp:txXfrm>
    </dsp:sp>
    <dsp:sp modelId="{CDCF9816-3B0D-4FFA-B96E-39BEB63FFC62}">
      <dsp:nvSpPr>
        <dsp:cNvPr id="0" name=""/>
        <dsp:cNvSpPr/>
      </dsp:nvSpPr>
      <dsp:spPr>
        <a:xfrm>
          <a:off x="2996406" y="786200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выстроенная система работы со школами </a:t>
          </a:r>
          <a:endParaRPr lang="ru-RU" i="0" kern="1200" dirty="0"/>
        </a:p>
      </dsp:txBody>
      <dsp:txXfrm>
        <a:off x="3033928" y="823722"/>
        <a:ext cx="2060143" cy="1206068"/>
      </dsp:txXfrm>
    </dsp:sp>
    <dsp:sp modelId="{D914AC11-BE6F-4E37-9A4F-FE3542054694}">
      <dsp:nvSpPr>
        <dsp:cNvPr id="0" name=""/>
        <dsp:cNvSpPr/>
      </dsp:nvSpPr>
      <dsp:spPr>
        <a:xfrm>
          <a:off x="5319490" y="116199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5319490" y="1267898"/>
        <a:ext cx="316861" cy="317716"/>
      </dsp:txXfrm>
    </dsp:sp>
    <dsp:sp modelId="{7A4403F0-639D-4014-87D5-7A85253EA1D6}">
      <dsp:nvSpPr>
        <dsp:cNvPr id="0" name=""/>
        <dsp:cNvSpPr/>
      </dsp:nvSpPr>
      <dsp:spPr>
        <a:xfrm>
          <a:off x="5985668" y="786200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система взаимодействия </a:t>
          </a:r>
          <a:endParaRPr lang="ru-RU" i="0" kern="1200" dirty="0"/>
        </a:p>
      </dsp:txBody>
      <dsp:txXfrm>
        <a:off x="6023190" y="823722"/>
        <a:ext cx="2060143" cy="1206068"/>
      </dsp:txXfrm>
    </dsp:sp>
    <dsp:sp modelId="{8F70EA34-8089-4F46-8250-0D7774D76150}">
      <dsp:nvSpPr>
        <dsp:cNvPr id="0" name=""/>
        <dsp:cNvSpPr/>
      </dsp:nvSpPr>
      <dsp:spPr>
        <a:xfrm rot="5400000">
          <a:off x="6826932" y="22167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6894404" y="2255209"/>
        <a:ext cx="317716" cy="316861"/>
      </dsp:txXfrm>
    </dsp:sp>
    <dsp:sp modelId="{AEF9BB20-E60D-44A3-9E77-2E026C024327}">
      <dsp:nvSpPr>
        <dsp:cNvPr id="0" name=""/>
        <dsp:cNvSpPr/>
      </dsp:nvSpPr>
      <dsp:spPr>
        <a:xfrm>
          <a:off x="5985668" y="2921388"/>
          <a:ext cx="2135187" cy="1281112"/>
        </a:xfrm>
        <a:prstGeom prst="roundRect">
          <a:avLst>
            <a:gd name="adj" fmla="val 1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Система </a:t>
          </a:r>
          <a:r>
            <a:rPr lang="ru-RU" sz="18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взаимообучения</a:t>
          </a:r>
          <a:endParaRPr lang="ru-RU" sz="1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charset="0"/>
          </a:endParaRPr>
        </a:p>
      </dsp:txBody>
      <dsp:txXfrm>
        <a:off x="6023190" y="2958910"/>
        <a:ext cx="2060143" cy="1206068"/>
      </dsp:txXfrm>
    </dsp:sp>
    <dsp:sp modelId="{15C513C2-5D0D-4965-99E6-9567CF01939B}">
      <dsp:nvSpPr>
        <dsp:cNvPr id="0" name=""/>
        <dsp:cNvSpPr/>
      </dsp:nvSpPr>
      <dsp:spPr>
        <a:xfrm rot="10800000">
          <a:off x="5345112" y="329718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10800000">
        <a:off x="5480910" y="3403085"/>
        <a:ext cx="316861" cy="317716"/>
      </dsp:txXfrm>
    </dsp:sp>
    <dsp:sp modelId="{FF562788-E9F2-4000-B1A3-DBE4BECE8550}">
      <dsp:nvSpPr>
        <dsp:cNvPr id="0" name=""/>
        <dsp:cNvSpPr/>
      </dsp:nvSpPr>
      <dsp:spPr>
        <a:xfrm>
          <a:off x="2861718" y="2921387"/>
          <a:ext cx="2269875" cy="1281112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система </a:t>
          </a:r>
          <a:r>
            <a:rPr lang="ru-RU" altLang="ru-RU" sz="1800" b="1" i="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rPr>
            <a:t>взаимодополнения</a:t>
          </a:r>
          <a:endParaRPr lang="ru-RU" sz="1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Arial" charset="0"/>
          </a:endParaRPr>
        </a:p>
      </dsp:txBody>
      <dsp:txXfrm>
        <a:off x="2899240" y="2958909"/>
        <a:ext cx="2194831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7A0D-234E-4428-9232-208AEDCB2676}">
      <dsp:nvSpPr>
        <dsp:cNvPr id="0" name=""/>
        <dsp:cNvSpPr/>
      </dsp:nvSpPr>
      <dsp:spPr>
        <a:xfrm>
          <a:off x="0" y="0"/>
          <a:ext cx="10475553" cy="5409598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419845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irce"/>
            </a:rPr>
            <a:t>Про Программу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irce"/>
            </a:rPr>
            <a:t>как устроен курс</a:t>
          </a:r>
        </a:p>
        <a:p>
          <a:pPr marL="0" lvl="0" indent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>
        <a:off x="134675" y="134675"/>
        <a:ext cx="10206203" cy="5140248"/>
      </dsp:txXfrm>
    </dsp:sp>
    <dsp:sp modelId="{18891181-68EF-482A-97A8-6EEA6CAC8F79}">
      <dsp:nvSpPr>
        <dsp:cNvPr id="0" name=""/>
        <dsp:cNvSpPr/>
      </dsp:nvSpPr>
      <dsp:spPr>
        <a:xfrm>
          <a:off x="261888" y="1352399"/>
          <a:ext cx="1571332" cy="185453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СТАРТ КУРСА: </a:t>
          </a:r>
          <a:r>
            <a:rPr lang="en-US" sz="1600" kern="1200" cap="all" dirty="0"/>
            <a:t>18</a:t>
          </a:r>
          <a:r>
            <a:rPr lang="ru-RU" sz="1600" kern="1200" cap="all" dirty="0"/>
            <a:t> мая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Окончание: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Группа 1.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22.05 2020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u="sng" kern="1200" dirty="0"/>
            <a:t>Группа 2</a:t>
          </a:r>
          <a:r>
            <a:rPr lang="ru-RU" sz="1600" u="sng" kern="1200" dirty="0"/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u="sng" kern="1200" dirty="0"/>
            <a:t> 25.05 2020 </a:t>
          </a:r>
          <a:endParaRPr lang="ru-RU" sz="1600" kern="1200" dirty="0"/>
        </a:p>
      </dsp:txBody>
      <dsp:txXfrm>
        <a:off x="310212" y="1400723"/>
        <a:ext cx="1474684" cy="1757882"/>
      </dsp:txXfrm>
    </dsp:sp>
    <dsp:sp modelId="{4D3098AA-A752-419E-8271-EC961876608B}">
      <dsp:nvSpPr>
        <dsp:cNvPr id="0" name=""/>
        <dsp:cNvSpPr/>
      </dsp:nvSpPr>
      <dsp:spPr>
        <a:xfrm>
          <a:off x="261888" y="3283886"/>
          <a:ext cx="1571332" cy="185453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cap="all" dirty="0"/>
            <a:t>ПРОДОЛЖИТЕЛЬНОСТЬ: 5дней</a:t>
          </a:r>
          <a:endParaRPr lang="ru-RU" sz="1400" kern="1200" dirty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310212" y="3332210"/>
        <a:ext cx="1474684" cy="1757882"/>
      </dsp:txXfrm>
    </dsp:sp>
    <dsp:sp modelId="{E0943715-F452-4533-82DE-85497358EDCE}">
      <dsp:nvSpPr>
        <dsp:cNvPr id="0" name=""/>
        <dsp:cNvSpPr/>
      </dsp:nvSpPr>
      <dsp:spPr>
        <a:xfrm>
          <a:off x="2095110" y="1352399"/>
          <a:ext cx="8118553" cy="3786719"/>
        </a:xfrm>
        <a:prstGeom prst="roundRect">
          <a:avLst>
            <a:gd name="adj" fmla="val 10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2404567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>
              <a:latin typeface="Circe"/>
            </a:rPr>
            <a:t>Особенности курса:</a:t>
          </a:r>
          <a:endParaRPr lang="ru-RU" sz="2500" b="1" i="0" kern="1200" dirty="0">
            <a:effectLst/>
            <a:latin typeface="Circe"/>
          </a:endParaRP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/>
        </a:p>
      </dsp:txBody>
      <dsp:txXfrm>
        <a:off x="2211565" y="1468854"/>
        <a:ext cx="7885643" cy="3553809"/>
      </dsp:txXfrm>
    </dsp:sp>
    <dsp:sp modelId="{DC589B8D-B030-4CC8-99B8-088EAD7FF6AA}">
      <dsp:nvSpPr>
        <dsp:cNvPr id="0" name=""/>
        <dsp:cNvSpPr/>
      </dsp:nvSpPr>
      <dsp:spPr>
        <a:xfrm>
          <a:off x="2110690" y="2220748"/>
          <a:ext cx="2166663" cy="121536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Ориентирован на практику: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Выполнив задания, сложите «</a:t>
          </a:r>
          <a:r>
            <a:rPr lang="ru-RU" sz="1600" b="0" kern="1200" dirty="0" err="1"/>
            <a:t>пазл</a:t>
          </a:r>
          <a:r>
            <a:rPr lang="ru-RU" sz="1600" b="0" kern="1200" dirty="0"/>
            <a:t>» Программы</a:t>
          </a:r>
        </a:p>
      </dsp:txBody>
      <dsp:txXfrm>
        <a:off x="2148067" y="2258125"/>
        <a:ext cx="2091909" cy="1140608"/>
      </dsp:txXfrm>
    </dsp:sp>
    <dsp:sp modelId="{821C44DD-8119-4265-8F70-2799E3C564BE}">
      <dsp:nvSpPr>
        <dsp:cNvPr id="0" name=""/>
        <dsp:cNvSpPr/>
      </dsp:nvSpPr>
      <dsp:spPr>
        <a:xfrm>
          <a:off x="2124580" y="3673648"/>
          <a:ext cx="1984239" cy="91779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Учитесь в своем темпе, в любое время суток</a:t>
          </a:r>
        </a:p>
        <a:p>
          <a:pPr>
            <a:spcBef>
              <a:spcPct val="0"/>
            </a:spcBef>
            <a:buNone/>
          </a:pPr>
          <a:endParaRPr lang="ru-RU" sz="1000" kern="1200" dirty="0"/>
        </a:p>
      </dsp:txBody>
      <dsp:txXfrm>
        <a:off x="2152805" y="3701873"/>
        <a:ext cx="1927789" cy="861346"/>
      </dsp:txXfrm>
    </dsp:sp>
    <dsp:sp modelId="{6AE669BC-A736-4991-A8C9-7134B816237B}">
      <dsp:nvSpPr>
        <dsp:cNvPr id="0" name=""/>
        <dsp:cNvSpPr/>
      </dsp:nvSpPr>
      <dsp:spPr>
        <a:xfrm>
          <a:off x="4137843" y="2704799"/>
          <a:ext cx="5813931" cy="2163839"/>
        </a:xfrm>
        <a:prstGeom prst="roundRect">
          <a:avLst>
            <a:gd name="adj" fmla="val 105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221367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i="0" kern="1200" dirty="0"/>
            <a:t>Есть обязательные и необязательные задания</a:t>
          </a:r>
          <a:endParaRPr lang="ru-RU" sz="2500" kern="1200" dirty="0"/>
        </a:p>
      </dsp:txBody>
      <dsp:txXfrm>
        <a:off x="4204389" y="2771345"/>
        <a:ext cx="5680839" cy="2030747"/>
      </dsp:txXfrm>
    </dsp:sp>
    <dsp:sp modelId="{EA18B6CB-1713-406D-A7A1-385F36C35B49}">
      <dsp:nvSpPr>
        <dsp:cNvPr id="0" name=""/>
        <dsp:cNvSpPr/>
      </dsp:nvSpPr>
      <dsp:spPr>
        <a:xfrm>
          <a:off x="4283191" y="3678527"/>
          <a:ext cx="2721164" cy="9737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0" i="0" kern="1200" dirty="0"/>
            <a:t>Можете  сами варьировать свою нагрузку, что особенно актуально при высокой загрузке</a:t>
          </a:r>
          <a:endParaRPr lang="ru-RU" sz="1300" kern="1200" dirty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4313136" y="3708472"/>
        <a:ext cx="2661274" cy="913837"/>
      </dsp:txXfrm>
    </dsp:sp>
    <dsp:sp modelId="{A8D2075B-3A29-4550-91C5-8951C6A35473}">
      <dsp:nvSpPr>
        <dsp:cNvPr id="0" name=""/>
        <dsp:cNvSpPr/>
      </dsp:nvSpPr>
      <dsp:spPr>
        <a:xfrm>
          <a:off x="7081771" y="3678527"/>
          <a:ext cx="2721164" cy="97372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Во время обучения ведется сопровождение</a:t>
          </a:r>
        </a:p>
      </dsp:txBody>
      <dsp:txXfrm>
        <a:off x="7111716" y="3708472"/>
        <a:ext cx="2661274" cy="913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B60C7-C9D9-4FF8-BEF6-643FD5E8C46E}">
      <dsp:nvSpPr>
        <dsp:cNvPr id="0" name=""/>
        <dsp:cNvSpPr/>
      </dsp:nvSpPr>
      <dsp:spPr>
        <a:xfrm rot="5400000">
          <a:off x="-302659" y="295165"/>
          <a:ext cx="1929572" cy="13507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6">
                  <a:lumMod val="50000"/>
                </a:schemeClr>
              </a:solidFill>
            </a:rPr>
            <a:t>Разберетесь</a:t>
          </a:r>
          <a:endParaRPr lang="ru-RU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-13223" y="681079"/>
        <a:ext cx="1350700" cy="578872"/>
      </dsp:txXfrm>
    </dsp:sp>
    <dsp:sp modelId="{0240521C-E6D4-457D-A7A2-FFBE17CE5160}">
      <dsp:nvSpPr>
        <dsp:cNvPr id="0" name=""/>
        <dsp:cNvSpPr/>
      </dsp:nvSpPr>
      <dsp:spPr>
        <a:xfrm rot="5400000">
          <a:off x="5604654" y="-4261447"/>
          <a:ext cx="1254221" cy="978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с основными направлениями государственной и региональной образовательной политики в области обеспечения доступности качественного общего образования, сокращения образовательного неравенства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kern="1200" dirty="0"/>
        </a:p>
      </dsp:txBody>
      <dsp:txXfrm rot="-5400000">
        <a:off x="1337477" y="66956"/>
        <a:ext cx="9727350" cy="1131769"/>
      </dsp:txXfrm>
    </dsp:sp>
    <dsp:sp modelId="{48B0C7AC-E677-412E-B411-D6D2AA1BC710}">
      <dsp:nvSpPr>
        <dsp:cNvPr id="0" name=""/>
        <dsp:cNvSpPr/>
      </dsp:nvSpPr>
      <dsp:spPr>
        <a:xfrm rot="5400000">
          <a:off x="-276212" y="2007536"/>
          <a:ext cx="1929572" cy="140359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accent5">
                  <a:lumMod val="50000"/>
                </a:schemeClr>
              </a:solidFill>
            </a:rPr>
            <a:t>Познакомитесь </a:t>
          </a:r>
        </a:p>
      </dsp:txBody>
      <dsp:txXfrm rot="-5400000">
        <a:off x="-13223" y="2446344"/>
        <a:ext cx="1403594" cy="525978"/>
      </dsp:txXfrm>
    </dsp:sp>
    <dsp:sp modelId="{1D7848FC-7C65-4B8C-AF5F-CE6B5CEB730E}">
      <dsp:nvSpPr>
        <dsp:cNvPr id="0" name=""/>
        <dsp:cNvSpPr/>
      </dsp:nvSpPr>
      <dsp:spPr>
        <a:xfrm rot="5400000">
          <a:off x="5631101" y="-2522629"/>
          <a:ext cx="1254221" cy="978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accent5">
                  <a:lumMod val="50000"/>
                </a:schemeClr>
              </a:solidFill>
            </a:rPr>
            <a:t>с методикой идентификации ШНОР и </a:t>
          </a:r>
          <a:r>
            <a:rPr lang="ru-RU" sz="2000" kern="1200" dirty="0" err="1">
              <a:solidFill>
                <a:schemeClr val="accent5">
                  <a:lumMod val="50000"/>
                </a:schemeClr>
              </a:solidFill>
            </a:rPr>
            <a:t>типологизации</a:t>
          </a:r>
          <a:r>
            <a:rPr lang="ru-RU" sz="2000" kern="1200" dirty="0">
              <a:solidFill>
                <a:schemeClr val="accent5">
                  <a:lumMod val="50000"/>
                </a:schemeClr>
              </a:solidFill>
            </a:rPr>
            <a:t>  ШНСУ</a:t>
          </a:r>
        </a:p>
      </dsp:txBody>
      <dsp:txXfrm rot="-5400000">
        <a:off x="1363924" y="1805774"/>
        <a:ext cx="9727350" cy="1131769"/>
      </dsp:txXfrm>
    </dsp:sp>
    <dsp:sp modelId="{3CD794B5-DCD3-473F-AD93-355DEBC0E4F4}">
      <dsp:nvSpPr>
        <dsp:cNvPr id="0" name=""/>
        <dsp:cNvSpPr/>
      </dsp:nvSpPr>
      <dsp:spPr>
        <a:xfrm rot="5400000">
          <a:off x="-302659" y="3772801"/>
          <a:ext cx="1929572" cy="135070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rgbClr val="FFFF00"/>
              </a:solidFill>
            </a:rPr>
            <a:t>Узнаете</a:t>
          </a:r>
        </a:p>
      </dsp:txBody>
      <dsp:txXfrm rot="-5400000">
        <a:off x="-13223" y="4158715"/>
        <a:ext cx="1350700" cy="578872"/>
      </dsp:txXfrm>
    </dsp:sp>
    <dsp:sp modelId="{531DF5C7-A705-40F5-96E1-3997EC8A7949}">
      <dsp:nvSpPr>
        <dsp:cNvPr id="0" name=""/>
        <dsp:cNvSpPr/>
      </dsp:nvSpPr>
      <dsp:spPr>
        <a:xfrm rot="5400000">
          <a:off x="5604654" y="-783811"/>
          <a:ext cx="1254221" cy="9788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>
              <a:solidFill>
                <a:srgbClr val="FFC000"/>
              </a:solidFill>
            </a:rPr>
            <a:t>основные признаки эффективной школы и стратегию школьных улучшений (</a:t>
          </a:r>
          <a:r>
            <a:rPr lang="en-US" sz="2800" kern="1200" dirty="0">
              <a:solidFill>
                <a:srgbClr val="FFC000"/>
              </a:solidFill>
            </a:rPr>
            <a:t>school improvement</a:t>
          </a:r>
          <a:r>
            <a:rPr lang="ru-RU" sz="2800" kern="1200" dirty="0">
              <a:solidFill>
                <a:srgbClr val="FFC000"/>
              </a:solidFill>
            </a:rPr>
            <a:t>) </a:t>
          </a:r>
        </a:p>
      </dsp:txBody>
      <dsp:txXfrm rot="-5400000">
        <a:off x="1337477" y="3544592"/>
        <a:ext cx="9727350" cy="1131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B60C7-C9D9-4FF8-BEF6-643FD5E8C4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Попробуете</a:t>
          </a:r>
          <a:endParaRPr lang="ru-RU" kern="1200" dirty="0"/>
        </a:p>
      </dsp:txBody>
      <dsp:txXfrm rot="-5400000">
        <a:off x="1" y="679096"/>
        <a:ext cx="1352020" cy="579438"/>
      </dsp:txXfrm>
    </dsp:sp>
    <dsp:sp modelId="{0240521C-E6D4-457D-A7A2-FFBE17CE5160}">
      <dsp:nvSpPr>
        <dsp:cNvPr id="0" name=""/>
        <dsp:cNvSpPr/>
      </dsp:nvSpPr>
      <dsp:spPr>
        <a:xfrm rot="5400000">
          <a:off x="5885595" y="-4530488"/>
          <a:ext cx="1255447" cy="10322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критически оценить актуальное состояние муниципальной системы образования относительно организации работы по сопровождению ШНОР и ШНСУ</a:t>
          </a:r>
        </a:p>
      </dsp:txBody>
      <dsp:txXfrm rot="-5400000">
        <a:off x="1352020" y="64373"/>
        <a:ext cx="10261312" cy="1132875"/>
      </dsp:txXfrm>
    </dsp:sp>
    <dsp:sp modelId="{48B0C7AC-E677-412E-B411-D6D2AA1BC710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Поймете</a:t>
          </a:r>
          <a:endParaRPr lang="ru-RU" kern="1200" dirty="0"/>
        </a:p>
      </dsp:txBody>
      <dsp:txXfrm rot="-5400000">
        <a:off x="1" y="2419614"/>
        <a:ext cx="1352020" cy="579438"/>
      </dsp:txXfrm>
    </dsp:sp>
    <dsp:sp modelId="{1D7848FC-7C65-4B8C-AF5F-CE6B5CEB730E}">
      <dsp:nvSpPr>
        <dsp:cNvPr id="0" name=""/>
        <dsp:cNvSpPr/>
      </dsp:nvSpPr>
      <dsp:spPr>
        <a:xfrm rot="5400000">
          <a:off x="5885595" y="-2789970"/>
          <a:ext cx="1255447" cy="10322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как более эффективно выстраивать работу с данными категориями школ, анализировать и оценивать возможные способы и инструменты оказания адресной помощи школам</a:t>
          </a:r>
        </a:p>
      </dsp:txBody>
      <dsp:txXfrm rot="-5400000">
        <a:off x="1352020" y="1804891"/>
        <a:ext cx="10261312" cy="1132875"/>
      </dsp:txXfrm>
    </dsp:sp>
    <dsp:sp modelId="{3CD794B5-DCD3-473F-AD93-355DEBC0E4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Научитесь</a:t>
          </a:r>
        </a:p>
      </dsp:txBody>
      <dsp:txXfrm rot="-5400000">
        <a:off x="1" y="4160131"/>
        <a:ext cx="1352020" cy="579438"/>
      </dsp:txXfrm>
    </dsp:sp>
    <dsp:sp modelId="{531DF5C7-A705-40F5-96E1-3997EC8A7949}">
      <dsp:nvSpPr>
        <dsp:cNvPr id="0" name=""/>
        <dsp:cNvSpPr/>
      </dsp:nvSpPr>
      <dsp:spPr>
        <a:xfrm rot="5400000">
          <a:off x="5885595" y="-1049452"/>
          <a:ext cx="1255447" cy="103225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28575" rIns="28575" bIns="2857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kern="1200" dirty="0">
              <a:solidFill>
                <a:srgbClr val="FFC000"/>
              </a:solidFill>
            </a:rPr>
            <a:t>разрабатывать Программы поддержки </a:t>
          </a:r>
        </a:p>
      </dsp:txBody>
      <dsp:txXfrm rot="-5400000">
        <a:off x="1352020" y="3545409"/>
        <a:ext cx="10261312" cy="1132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B60C7-C9D9-4FF8-BEF6-643FD5E8C46E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6">
                  <a:lumMod val="50000"/>
                </a:schemeClr>
              </a:solidFill>
            </a:rPr>
            <a:t>Проработаете</a:t>
          </a:r>
        </a:p>
      </dsp:txBody>
      <dsp:txXfrm rot="-5400000">
        <a:off x="1" y="679096"/>
        <a:ext cx="1352020" cy="579438"/>
      </dsp:txXfrm>
    </dsp:sp>
    <dsp:sp modelId="{0240521C-E6D4-457D-A7A2-FFBE17CE5160}">
      <dsp:nvSpPr>
        <dsp:cNvPr id="0" name=""/>
        <dsp:cNvSpPr/>
      </dsp:nvSpPr>
      <dsp:spPr>
        <a:xfrm rot="5400000">
          <a:off x="5871313" y="-4516206"/>
          <a:ext cx="1255447" cy="10294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</a:rPr>
            <a:t>целевые показатели реализации Программ, риски и способы их устранения</a:t>
          </a:r>
        </a:p>
      </dsp:txBody>
      <dsp:txXfrm rot="-5400000">
        <a:off x="1352020" y="64373"/>
        <a:ext cx="10232747" cy="1132875"/>
      </dsp:txXfrm>
    </dsp:sp>
    <dsp:sp modelId="{48B0C7AC-E677-412E-B411-D6D2AA1BC710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Простроите </a:t>
          </a:r>
          <a:endParaRPr lang="ru-RU" kern="1200" dirty="0">
            <a:solidFill>
              <a:schemeClr val="accent1">
                <a:lumMod val="50000"/>
              </a:schemeClr>
            </a:solidFill>
          </a:endParaRPr>
        </a:p>
      </dsp:txBody>
      <dsp:txXfrm rot="-5400000">
        <a:off x="1" y="2419614"/>
        <a:ext cx="1352020" cy="579438"/>
      </dsp:txXfrm>
    </dsp:sp>
    <dsp:sp modelId="{1D7848FC-7C65-4B8C-AF5F-CE6B5CEB730E}">
      <dsp:nvSpPr>
        <dsp:cNvPr id="0" name=""/>
        <dsp:cNvSpPr/>
      </dsp:nvSpPr>
      <dsp:spPr>
        <a:xfrm rot="5400000">
          <a:off x="5871313" y="-2775688"/>
          <a:ext cx="1255447" cy="10294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2060"/>
              </a:solidFill>
            </a:rPr>
            <a:t>систему мониторинга реализации Программ</a:t>
          </a:r>
        </a:p>
      </dsp:txBody>
      <dsp:txXfrm rot="-5400000">
        <a:off x="1352020" y="1804891"/>
        <a:ext cx="10232747" cy="1132875"/>
      </dsp:txXfrm>
    </dsp:sp>
    <dsp:sp modelId="{3CD794B5-DCD3-473F-AD93-355DEBC0E4F4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rgbClr val="FFFF00"/>
              </a:solidFill>
            </a:rPr>
            <a:t>Создадите</a:t>
          </a:r>
        </a:p>
      </dsp:txBody>
      <dsp:txXfrm rot="-5400000">
        <a:off x="1" y="4160131"/>
        <a:ext cx="1352020" cy="579438"/>
      </dsp:txXfrm>
    </dsp:sp>
    <dsp:sp modelId="{531DF5C7-A705-40F5-96E1-3997EC8A7949}">
      <dsp:nvSpPr>
        <dsp:cNvPr id="0" name=""/>
        <dsp:cNvSpPr/>
      </dsp:nvSpPr>
      <dsp:spPr>
        <a:xfrm rot="5400000">
          <a:off x="5871313" y="-1035170"/>
          <a:ext cx="1255447" cy="102940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600" kern="1200" dirty="0">
              <a:solidFill>
                <a:srgbClr val="FFC000"/>
              </a:solidFill>
            </a:rPr>
            <a:t>муниципальную команду поддержки, договоритесь о мерах ответственности, научитесь работать командой в новом (удаленном друг от друга) формате </a:t>
          </a:r>
        </a:p>
      </dsp:txBody>
      <dsp:txXfrm rot="-5400000">
        <a:off x="1352020" y="3545409"/>
        <a:ext cx="10232747" cy="1132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7A0D-234E-4428-9232-208AEDCB2676}">
      <dsp:nvSpPr>
        <dsp:cNvPr id="0" name=""/>
        <dsp:cNvSpPr/>
      </dsp:nvSpPr>
      <dsp:spPr>
        <a:xfrm>
          <a:off x="0" y="0"/>
          <a:ext cx="10475553" cy="5409598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419845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irce"/>
            </a:rPr>
            <a:t>Про движение к цели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irce"/>
            </a:rPr>
            <a:t>Обучение муниципальных и школьных команд</a:t>
          </a:r>
        </a:p>
        <a:p>
          <a:pPr marL="0" lvl="0" indent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200" kern="1200" dirty="0"/>
        </a:p>
      </dsp:txBody>
      <dsp:txXfrm>
        <a:off x="134675" y="134675"/>
        <a:ext cx="10206203" cy="5140248"/>
      </dsp:txXfrm>
    </dsp:sp>
    <dsp:sp modelId="{18891181-68EF-482A-97A8-6EEA6CAC8F79}">
      <dsp:nvSpPr>
        <dsp:cNvPr id="0" name=""/>
        <dsp:cNvSpPr/>
      </dsp:nvSpPr>
      <dsp:spPr>
        <a:xfrm>
          <a:off x="261888" y="1352399"/>
          <a:ext cx="1571332" cy="185453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МК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СТАРТ КУРСА: </a:t>
          </a:r>
          <a:r>
            <a:rPr lang="en-US" sz="1600" kern="1200" cap="all" dirty="0"/>
            <a:t>18</a:t>
          </a:r>
          <a:r>
            <a:rPr lang="ru-RU" sz="1600" kern="1200" cap="all" dirty="0"/>
            <a:t> мая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Окончание: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/>
            <a:t>Группа 1.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22.05 2020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u="sng" kern="1200" dirty="0"/>
            <a:t>Группа 2</a:t>
          </a:r>
          <a:r>
            <a:rPr lang="ru-RU" sz="1600" u="sng" kern="1200" dirty="0"/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u="sng" kern="1200" dirty="0"/>
            <a:t> 25.05 2020 </a:t>
          </a:r>
          <a:endParaRPr lang="ru-RU" sz="1600" kern="1200" dirty="0"/>
        </a:p>
      </dsp:txBody>
      <dsp:txXfrm>
        <a:off x="310212" y="1400723"/>
        <a:ext cx="1474684" cy="1757882"/>
      </dsp:txXfrm>
    </dsp:sp>
    <dsp:sp modelId="{4D3098AA-A752-419E-8271-EC961876608B}">
      <dsp:nvSpPr>
        <dsp:cNvPr id="0" name=""/>
        <dsp:cNvSpPr/>
      </dsp:nvSpPr>
      <dsp:spPr>
        <a:xfrm>
          <a:off x="261888" y="3283886"/>
          <a:ext cx="1571332" cy="185453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ШК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Старт курсов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19.05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26.05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(согласно расписанию групп)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cap="all" dirty="0"/>
            <a:t> </a:t>
          </a:r>
        </a:p>
      </dsp:txBody>
      <dsp:txXfrm>
        <a:off x="310212" y="3332210"/>
        <a:ext cx="1474684" cy="1757882"/>
      </dsp:txXfrm>
    </dsp:sp>
    <dsp:sp modelId="{E0943715-F452-4533-82DE-85497358EDCE}">
      <dsp:nvSpPr>
        <dsp:cNvPr id="0" name=""/>
        <dsp:cNvSpPr/>
      </dsp:nvSpPr>
      <dsp:spPr>
        <a:xfrm>
          <a:off x="2176214" y="1171318"/>
          <a:ext cx="8118553" cy="3786719"/>
        </a:xfrm>
        <a:prstGeom prst="roundRect">
          <a:avLst>
            <a:gd name="adj" fmla="val 105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404567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>
              <a:latin typeface="Circe"/>
            </a:rPr>
            <a:t>Утверждение и запуск Программ</a:t>
          </a:r>
          <a:r>
            <a:rPr lang="ru-RU" sz="3500" b="1" kern="1200" dirty="0">
              <a:latin typeface="Circe"/>
            </a:rPr>
            <a:t>:</a:t>
          </a:r>
          <a:endParaRPr lang="ru-RU" sz="3500" b="1" i="0" kern="1200" dirty="0">
            <a:effectLst/>
            <a:latin typeface="Circe"/>
          </a:endParaRPr>
        </a:p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2292669" y="1287773"/>
        <a:ext cx="7885643" cy="3553809"/>
      </dsp:txXfrm>
    </dsp:sp>
    <dsp:sp modelId="{DC589B8D-B030-4CC8-99B8-088EAD7FF6AA}">
      <dsp:nvSpPr>
        <dsp:cNvPr id="0" name=""/>
        <dsp:cNvSpPr/>
      </dsp:nvSpPr>
      <dsp:spPr>
        <a:xfrm>
          <a:off x="2228279" y="1982762"/>
          <a:ext cx="2601460" cy="154766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Региональная Программа до </a:t>
          </a:r>
          <a:r>
            <a:rPr lang="ru-RU" sz="1600" b="1" kern="1200" dirty="0"/>
            <a:t>30 мая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Муниципальная Программа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до </a:t>
          </a:r>
          <a:r>
            <a:rPr lang="ru-RU" sz="1600" b="1" kern="1200" dirty="0"/>
            <a:t>30 июня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Школьные Программы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/>
            <a:t>до </a:t>
          </a:r>
          <a:r>
            <a:rPr lang="ru-RU" sz="1600" b="1" kern="1200" dirty="0"/>
            <a:t>30 сентября</a:t>
          </a:r>
        </a:p>
      </dsp:txBody>
      <dsp:txXfrm>
        <a:off x="2275875" y="2030358"/>
        <a:ext cx="2506268" cy="1452471"/>
      </dsp:txXfrm>
    </dsp:sp>
    <dsp:sp modelId="{821C44DD-8119-4265-8F70-2799E3C564BE}">
      <dsp:nvSpPr>
        <dsp:cNvPr id="0" name=""/>
        <dsp:cNvSpPr/>
      </dsp:nvSpPr>
      <dsp:spPr>
        <a:xfrm>
          <a:off x="2321001" y="3764813"/>
          <a:ext cx="1984239" cy="6010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/>
            <a:t>Конкурс школьных Программ </a:t>
          </a:r>
          <a:r>
            <a:rPr lang="ru-RU" sz="1400" b="1" kern="1200" dirty="0"/>
            <a:t>15.10 -15.11</a:t>
          </a:r>
        </a:p>
        <a:p>
          <a:pPr>
            <a:spcBef>
              <a:spcPct val="0"/>
            </a:spcBef>
            <a:buNone/>
          </a:pPr>
          <a:endParaRPr lang="ru-RU" sz="1000" kern="1200" dirty="0"/>
        </a:p>
      </dsp:txBody>
      <dsp:txXfrm>
        <a:off x="2339486" y="3783298"/>
        <a:ext cx="1947269" cy="564110"/>
      </dsp:txXfrm>
    </dsp:sp>
    <dsp:sp modelId="{6AE669BC-A736-4991-A8C9-7134B816237B}">
      <dsp:nvSpPr>
        <dsp:cNvPr id="0" name=""/>
        <dsp:cNvSpPr/>
      </dsp:nvSpPr>
      <dsp:spPr>
        <a:xfrm>
          <a:off x="4654731" y="2535186"/>
          <a:ext cx="5649223" cy="2847115"/>
        </a:xfrm>
        <a:prstGeom prst="roundRect">
          <a:avLst>
            <a:gd name="adj" fmla="val 105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221367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Circe"/>
            </a:rPr>
            <a:t>Реализация Программ</a:t>
          </a:r>
        </a:p>
      </dsp:txBody>
      <dsp:txXfrm>
        <a:off x="4742290" y="2622745"/>
        <a:ext cx="5474105" cy="2671997"/>
      </dsp:txXfrm>
    </dsp:sp>
    <dsp:sp modelId="{EA18B6CB-1713-406D-A7A1-385F36C35B49}">
      <dsp:nvSpPr>
        <dsp:cNvPr id="0" name=""/>
        <dsp:cNvSpPr/>
      </dsp:nvSpPr>
      <dsp:spPr>
        <a:xfrm>
          <a:off x="4808303" y="3232297"/>
          <a:ext cx="2370054" cy="18118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/>
            <a:t>Организация сопровождения и поддержки школ в логике дорожной карты</a:t>
          </a:r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>
        <a:off x="4864024" y="3288018"/>
        <a:ext cx="2258612" cy="1700412"/>
      </dsp:txXfrm>
    </dsp:sp>
    <dsp:sp modelId="{A8D2075B-3A29-4550-91C5-8951C6A35473}">
      <dsp:nvSpPr>
        <dsp:cNvPr id="0" name=""/>
        <dsp:cNvSpPr/>
      </dsp:nvSpPr>
      <dsp:spPr>
        <a:xfrm>
          <a:off x="7229305" y="3205139"/>
          <a:ext cx="3063669" cy="18299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u="sng" kern="1200" dirty="0"/>
            <a:t>На  всех уровнях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Мониторинг достижения целевых показателей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Подготовка отчетов (согласно срокам)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/>
            <a:t>Принятие управленческих решений</a:t>
          </a:r>
        </a:p>
      </dsp:txBody>
      <dsp:txXfrm>
        <a:off x="7285583" y="3261417"/>
        <a:ext cx="2951113" cy="171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3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0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7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6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3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1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7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8568F-64E8-4D51-9810-F9940D51E5B8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DB23-5CF1-4FF3-AB91-AF8D30C21C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.mirapolis.ru/m/miravr/0835011912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6;&#1074;&#1077;&#1088;&#1093;%20&#1073;&#1072;&#1088;&#1100;&#1077;&#1088;&#1086;&#1074;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olishchuk@iro.yar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atveeva@iro.yar.ru" TargetMode="External"/><Relationship Id="rId3" Type="http://schemas.openxmlformats.org/officeDocument/2006/relationships/hyperlink" Target="mailto:ang_gold@mail.ru" TargetMode="External"/><Relationship Id="rId7" Type="http://schemas.openxmlformats.org/officeDocument/2006/relationships/hyperlink" Target="mailto:popolitova@rambler.ru" TargetMode="Externa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lyakhtinanv@gmail.com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nikitina@iro.ear.ru" TargetMode="External"/><Relationship Id="rId10" Type="http://schemas.openxmlformats.org/officeDocument/2006/relationships/image" Target="../media/image3.png"/><Relationship Id="rId4" Type="http://schemas.openxmlformats.org/officeDocument/2006/relationships/hyperlink" Target="mailto:polishchuk@iro.yar.ru" TargetMode="External"/><Relationship Id="rId9" Type="http://schemas.openxmlformats.org/officeDocument/2006/relationships/hyperlink" Target="mailto:dariabudanova@yandex.r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llionstatusov.ru/aut/dalaj-lam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22230" y="5639853"/>
            <a:ext cx="9350189" cy="833081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ГАУ ДПО ЯО ИРО </a:t>
            </a:r>
          </a:p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</p:txBody>
      </p:sp>
      <p:pic>
        <p:nvPicPr>
          <p:cNvPr id="7" name="Изображение 3" descr="fon-dlya-prezentacii-bloknot-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" y="359607"/>
            <a:ext cx="11844546" cy="51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7327" y="1334137"/>
            <a:ext cx="82362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Разработка муниципальной программы </a:t>
            </a:r>
          </a:p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поддержки ШНОР и ШНСУ</a:t>
            </a:r>
          </a:p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Нужна ли школе поддержка?</a:t>
            </a:r>
          </a:p>
          <a:p>
            <a:pPr algn="ctr"/>
            <a:r>
              <a:rPr lang="ru-RU" sz="20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Ссылка </a:t>
            </a:r>
            <a:r>
              <a:rPr lang="ru-RU" sz="2000" b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 просмотр: </a:t>
            </a:r>
            <a:endParaRPr lang="ru-RU" sz="2000" b="1" dirty="0">
              <a:ln w="12700">
                <a:solidFill>
                  <a:srgbClr val="00206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19" y="359606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64203" y="3583595"/>
            <a:ext cx="4463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http://m.mirapolis.ru/m/miravr/0835011912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4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095" y="-63711"/>
            <a:ext cx="1373063" cy="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" y="152375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753248" y="316502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529" y="146584"/>
            <a:ext cx="505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Начинаем большое дело вместе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3248" y="439536"/>
            <a:ext cx="6556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Что вам даст прохождение данного курса?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191A4D-D28A-433C-AF48-06AF76247898}"/>
              </a:ext>
            </a:extLst>
          </p:cNvPr>
          <p:cNvSpPr/>
          <p:nvPr/>
        </p:nvSpPr>
        <p:spPr>
          <a:xfrm>
            <a:off x="10148935" y="734997"/>
            <a:ext cx="2043065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связанные одной целью скованные одной цепью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46618997"/>
              </p:ext>
            </p:extLst>
          </p:nvPr>
        </p:nvGraphicFramePr>
        <p:xfrm>
          <a:off x="395382" y="1439333"/>
          <a:ext cx="111392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004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095" y="-63711"/>
            <a:ext cx="1373063" cy="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" y="152375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753248" y="316502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529" y="146584"/>
            <a:ext cx="505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Начинаем большое дело вместе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356" y="513310"/>
            <a:ext cx="6556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Что вам даст прохождение данного курса?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191A4D-D28A-433C-AF48-06AF76247898}"/>
              </a:ext>
            </a:extLst>
          </p:cNvPr>
          <p:cNvSpPr/>
          <p:nvPr/>
        </p:nvSpPr>
        <p:spPr>
          <a:xfrm>
            <a:off x="10148935" y="734997"/>
            <a:ext cx="2043065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связанные одной целью скованные одной цепью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28159496"/>
              </p:ext>
            </p:extLst>
          </p:nvPr>
        </p:nvGraphicFramePr>
        <p:xfrm>
          <a:off x="69361" y="1352714"/>
          <a:ext cx="116746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8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095" y="-63711"/>
            <a:ext cx="1373063" cy="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" y="152375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753248" y="316502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529" y="146584"/>
            <a:ext cx="505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Начинаем большое дело вместе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98253" y="722320"/>
            <a:ext cx="6556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Что вам даст прохождение данного курса?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191A4D-D28A-433C-AF48-06AF76247898}"/>
              </a:ext>
            </a:extLst>
          </p:cNvPr>
          <p:cNvSpPr/>
          <p:nvPr/>
        </p:nvSpPr>
        <p:spPr>
          <a:xfrm>
            <a:off x="10148935" y="734997"/>
            <a:ext cx="2043065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связанные одной целью скованные одной цепью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03259996"/>
              </p:ext>
            </p:extLst>
          </p:nvPr>
        </p:nvGraphicFramePr>
        <p:xfrm>
          <a:off x="329281" y="1384965"/>
          <a:ext cx="1164605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116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834" y="27440"/>
            <a:ext cx="1373063" cy="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" y="152375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105350" y="328846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529" y="146584"/>
            <a:ext cx="505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Начинаем большое дело вместе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08357" y="2378410"/>
            <a:ext cx="0" cy="497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6062041"/>
              </p:ext>
            </p:extLst>
          </p:nvPr>
        </p:nvGraphicFramePr>
        <p:xfrm>
          <a:off x="587356" y="950403"/>
          <a:ext cx="10475553" cy="54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191A4D-D28A-433C-AF48-06AF76247898}"/>
              </a:ext>
            </a:extLst>
          </p:cNvPr>
          <p:cNvSpPr/>
          <p:nvPr/>
        </p:nvSpPr>
        <p:spPr>
          <a:xfrm>
            <a:off x="10148935" y="788253"/>
            <a:ext cx="2043065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связанные одной целью скованные одной цепью</a:t>
            </a:r>
          </a:p>
        </p:txBody>
      </p:sp>
    </p:spTree>
    <p:extLst>
      <p:ext uri="{BB962C8B-B14F-4D97-AF65-F5344CB8AC3E}">
        <p14:creationId xmlns:p14="http://schemas.microsoft.com/office/powerpoint/2010/main" val="161350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3" descr="fon-dlya-prezentacii-bloknot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4" y="363443"/>
            <a:ext cx="11554691" cy="637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8" y="-111008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105350" y="225283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6948" y="146584"/>
            <a:ext cx="3111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509" y="244407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3893" y="2627411"/>
            <a:ext cx="41776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 школы</a:t>
            </a:r>
          </a:p>
        </p:txBody>
      </p:sp>
    </p:spTree>
    <p:extLst>
      <p:ext uri="{BB962C8B-B14F-4D97-AF65-F5344CB8AC3E}">
        <p14:creationId xmlns:p14="http://schemas.microsoft.com/office/powerpoint/2010/main" val="243588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6446"/>
            <a:ext cx="12191999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Рассуждения на тему «Нужна ли школе  поддержка?»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1664"/>
            <a:ext cx="1280160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6" y="1622964"/>
            <a:ext cx="11466285" cy="3433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Поговорим о школах, которые постоянно находятся на нижних границах рейтинга.</a:t>
            </a:r>
          </a:p>
          <a:p>
            <a:pPr marL="0" indent="0" algn="just">
              <a:buNone/>
            </a:pPr>
            <a:r>
              <a:rPr lang="ru-RU" sz="3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школа из года в год показывает низкие образовательные результаты, портит статистику?</a:t>
            </a:r>
          </a:p>
          <a:p>
            <a:pPr marL="0" indent="0" algn="just">
              <a:buNone/>
            </a:pPr>
            <a:r>
              <a:rPr lang="ru-RU" sz="3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так происходит?</a:t>
            </a:r>
          </a:p>
          <a:p>
            <a:pPr marL="0" indent="0">
              <a:buNone/>
            </a:pPr>
            <a:endParaRPr lang="ru-RU" sz="5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743"/>
            <a:ext cx="12191999" cy="1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0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7" y="57175"/>
            <a:ext cx="3791857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Рассуждения на тему…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21" y="1919355"/>
            <a:ext cx="12062279" cy="476907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проблема?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сформулировать кратко и сухо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образовательного неравенства.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этими словами скрывается огромный мир и судьбы людей.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ними скрываются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существующие в сложных социальных условиях, а фактически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на грань выживания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выполняющие роль социального лифта.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подростки, которые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видят смысла в учебе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имеют перспективы. Родители, не уделяющие внимания детям.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школ,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загнанные в тупик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ресурсов и поддержки городских администраций.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получающие заслуженного уважения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выключенные из педагогического сообщества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беда в том, что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доступе к образованию закрепляет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неравенство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оно влияет на весь жизненный сценарий человека и его будущих детей, воспроизводится в новых поколениях.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(Екатерина Рыбакова, президент и со-основатель «Рыбаков Фонда»)</a:t>
            </a:r>
          </a:p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257" y="128787"/>
            <a:ext cx="3309257" cy="7982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Школы, работающие в сложных условиях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6456" y="831255"/>
            <a:ext cx="2463800" cy="798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Школы, показывающие низкие результаты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7393" y="211485"/>
            <a:ext cx="2342242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Образовательное  неравенство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9578" y="1478468"/>
            <a:ext cx="2400300" cy="7982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Ограниченность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9045" y="862808"/>
            <a:ext cx="3309257" cy="798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Низкий СЭС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18597" y="197270"/>
            <a:ext cx="2612573" cy="7982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Нехватка  кадров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33705" y="1476112"/>
            <a:ext cx="2612573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выгорание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07983" y="831255"/>
            <a:ext cx="2612573" cy="7982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Неэффективный менеджмент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5898269"/>
            <a:ext cx="7750629" cy="9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8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12" y="0"/>
            <a:ext cx="3552370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Рассуждения на тему…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21" y="1919355"/>
            <a:ext cx="12062279" cy="4769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257" y="128787"/>
            <a:ext cx="3309257" cy="7982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Школы, работающие в сложных условиях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6456" y="831255"/>
            <a:ext cx="2463800" cy="798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Школы, показывающие низкие результаты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7393" y="211485"/>
            <a:ext cx="2342242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Образовательное  неравенство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9578" y="1478468"/>
            <a:ext cx="2400300" cy="7982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Ограниченность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9045" y="862808"/>
            <a:ext cx="3309257" cy="798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Низкий СЭС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18597" y="197270"/>
            <a:ext cx="2612573" cy="7982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Нехватка  кадров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33705" y="1476112"/>
            <a:ext cx="2612573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выгорание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07983" y="831255"/>
            <a:ext cx="2612573" cy="7982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Неэффективный менеджмент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5898269"/>
            <a:ext cx="7750629" cy="9014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9721" y="2266051"/>
            <a:ext cx="115932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многих лет внимание образовательных политиков, руководителей школьной системы и общественности было направлено на лучших. К ним можно отнести наиболее успешные школы, школы инновационные, показывающие высокие достижения, обладающие мощными образовательными ресурсами, востребованные родителями и привлекающие лучших учителей.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Но,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совсем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видны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активных федеральных и региональных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площадок, гимназий и лицеев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различных рейтингов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Как правило, они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отдаленных районах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депрессивных территориях  с низким экономическим потенциалом,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бедной инфраструктурой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ограниченными культурными и образовательными ресурсами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Школы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контингент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велика доля детей из неполных, малообеспеченных семей с невысоким уровнем образования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проблемами поведения и здоровья.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книги «Поверх барьеров»)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72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21" y="1919355"/>
            <a:ext cx="12062279" cy="4769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6219" y="105997"/>
            <a:ext cx="3309257" cy="7982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Школы, работающие в сложных условиях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6456" y="831255"/>
            <a:ext cx="2463800" cy="798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Школы, показывающие низкие результаты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6947" y="87992"/>
            <a:ext cx="2342242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Образовательное  неравенство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6136" y="817744"/>
            <a:ext cx="2400300" cy="7982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Ограниченность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19929" y="674167"/>
            <a:ext cx="3309257" cy="798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Низкий СЭС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60106" y="67049"/>
            <a:ext cx="2612573" cy="7982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Нехватка  кадров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3220" y="128787"/>
            <a:ext cx="2612573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выгорание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3749" y="978881"/>
            <a:ext cx="2612573" cy="7982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Неэффективный менеджмент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9721" y="1611536"/>
            <a:ext cx="11946481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более важным и тревожным можно признать тот факт, что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семей с низким социально-экономическим статусом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в школы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находятся в ситуации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кадровых и материальных ресурсов. 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Подобная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резкая дифференциация школ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равенство доступа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образованию высокого качества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разных групп населения,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порождая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самым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неравенство возможностей индивидуального и профессионального роста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усиливая и закрепляя социальную стратификацию. Очевидно, что это увеличивает и без того высокий уровень неравенства, ведет к порочному кругу его воспроизводства и накопления на протяжении поколений.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если школа находится в состоянии стабильно неуспешного существования, учредитель зачастую теряет интерес к работе с ней, не рассчитывая вовлечь как педагогов, так и учащихся в обмен опытом, конкурсы, проекты, и перестает оказывать ресурсную поддержку.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ожидания учредителя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институциональных механизмов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школы за результаты своей деятельности приводят к тому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у школ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ресурсы, но 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преодолению неблагополучных обстоятельств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эффективной работе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Из книги «Поверх барьеров»)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6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85" y="39343"/>
            <a:ext cx="4005943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Рассуждения на тему…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21" y="1919355"/>
            <a:ext cx="12062279" cy="4769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257" y="128787"/>
            <a:ext cx="3309257" cy="7982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Школы, работающие в сложных условиях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6456" y="831255"/>
            <a:ext cx="2463800" cy="798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Школы, показывающие низкие результаты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7393" y="211485"/>
            <a:ext cx="2342242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Образовательное  неравенство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9578" y="1478468"/>
            <a:ext cx="2400300" cy="7982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Ограниченность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9045" y="862808"/>
            <a:ext cx="3309257" cy="798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Низкий СЭС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18597" y="197270"/>
            <a:ext cx="2612573" cy="7982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Нехватка  кадров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33705" y="1476112"/>
            <a:ext cx="2612573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выгорание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07983" y="831255"/>
            <a:ext cx="2612573" cy="7982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Неэффективный менеджмент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5898269"/>
            <a:ext cx="7750629" cy="9014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4256" y="2564212"/>
            <a:ext cx="10830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Очень ярко этот процесс описали авторы многочисленных работ в области образовательного неравенства Д. Константиновский, В.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Вахштайн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Д. Куракин.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– выходцы из низов – вытесняются в “дешевые” школы.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фактически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образования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подростков…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болевая точка.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зарождается неравенство, которое затем закрепляется; начинается то, что находит продолжение в дальнейших жизненных путях поколения: воспроизводство и углубление социальной дифференциации».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Вахштайн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В.С., Константиновский Д.Л., Куракин Д.Ю. Между двумя волнами мониторинга (2007–2008) // Тенденции развития образования: 20 лет реформ, что дальше? М.: Университетская книга, 2009. С. 164–165.</a:t>
            </a:r>
          </a:p>
        </p:txBody>
      </p:sp>
    </p:spTree>
    <p:extLst>
      <p:ext uri="{BB962C8B-B14F-4D97-AF65-F5344CB8AC3E}">
        <p14:creationId xmlns:p14="http://schemas.microsoft.com/office/powerpoint/2010/main" val="7245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83" y="1006659"/>
            <a:ext cx="8054521" cy="49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" y="152375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105350" y="643166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5350" y="253175"/>
            <a:ext cx="6776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взаимодействия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509" y="244407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064" y="1639222"/>
            <a:ext cx="417769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Начинаем большое дело ВМЕСТЕ!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191A4D-D28A-433C-AF48-06AF76247898}"/>
              </a:ext>
            </a:extLst>
          </p:cNvPr>
          <p:cNvSpPr/>
          <p:nvPr/>
        </p:nvSpPr>
        <p:spPr>
          <a:xfrm>
            <a:off x="3874883" y="5258901"/>
            <a:ext cx="8054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связанные одной целью скованные одной цепью</a:t>
            </a:r>
          </a:p>
        </p:txBody>
      </p:sp>
    </p:spTree>
    <p:extLst>
      <p:ext uri="{BB962C8B-B14F-4D97-AF65-F5344CB8AC3E}">
        <p14:creationId xmlns:p14="http://schemas.microsoft.com/office/powerpoint/2010/main" val="1402701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86" y="82323"/>
            <a:ext cx="3791857" cy="13255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Рассуждения на тему…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21" y="1919355"/>
            <a:ext cx="12062279" cy="47690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257" y="128787"/>
            <a:ext cx="3309257" cy="79828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Школы, работающие в сложных условиях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66456" y="831255"/>
            <a:ext cx="2463800" cy="7982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Школы, показывающие низкие результаты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7393" y="211485"/>
            <a:ext cx="2342242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Образовательное  неравенство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99578" y="1478468"/>
            <a:ext cx="2400300" cy="7982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Ограниченность ресурсов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9045" y="862808"/>
            <a:ext cx="3309257" cy="7982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Низкий СЭС семей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18597" y="197270"/>
            <a:ext cx="2612573" cy="7982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Нехватка  кадров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33705" y="1476112"/>
            <a:ext cx="2612573" cy="798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Профессиональное выгорание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07983" y="831255"/>
            <a:ext cx="2612573" cy="79828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Неэффективный менеджмент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5898269"/>
            <a:ext cx="7750629" cy="9014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7881" y="2153258"/>
            <a:ext cx="115932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Концептуальным основанием для проведения эффективной политики поддержки школ, работающих в неблагоприятных социальных условиях, является наличие тесной взаимосвязи между неблагополучным социально-экономическим статусом семей обучающихся и низкими результатами школы, что подтверждено результатами исследований. </a:t>
            </a: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Может ли школа сама справиться с преодолением разрыва в образовательных возможностях и достижениях детей, обусловленных социально-экономическими характеристиками их семей, с множественными факторами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депривациии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какой степени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ей эту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5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1" y="35364"/>
            <a:ext cx="12191999" cy="1487606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ШНОР и ШНСУ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5983" y="1996320"/>
            <a:ext cx="9900246" cy="43891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материалы, представленные выше, напишите небольшое эссе на тему: «Нужна ли школе  поддержка?»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своих материалах постарайтесь ответить на вопросы: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школы в вашем муниципальном образовании нуждаются в поддержке?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 проблемы, с которыми сталкиваются эти школы (они общие или уникальные для каждой)?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оказать поддержку школе на муниципальном уровне и в чем эта поддержка может быть выражена?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Напомним, что эссе́ — литературный жанр, прозаическое сочинение небольшого объёма и свободной композиции , подразумевающее впечатления и соображения автора по конкретному поводу или предмету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solidFill>
                  <a:srgbClr val="A52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можно выполнить коллективно, представив один продукт от муниципальной команды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6" y="1534655"/>
            <a:ext cx="49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выполнению заданий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52"/>
            <a:ext cx="1280160" cy="128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4F53DC0-7F76-493C-AE78-8581B799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4" y="2043166"/>
            <a:ext cx="2055031" cy="17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FAAE54-EF8E-4737-A8A1-5CD430FF266D}"/>
              </a:ext>
            </a:extLst>
          </p:cNvPr>
          <p:cNvSpPr/>
          <p:nvPr/>
        </p:nvSpPr>
        <p:spPr>
          <a:xfrm>
            <a:off x="2785404" y="2043166"/>
            <a:ext cx="91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40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20D51D-5297-4CA7-91E7-92BBBFB4D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успехов в выполнении заданий и изучении материалов!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Готова ответить на возникающие вопросы.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Светлана Михайловна Полищук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контакты: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8 910 962 25 54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polishchuk@iro.yar.ru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CCC3149-710C-4C26-8ED5-F7FCBCE6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поддержки ШНОР и ШНСУ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40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6-конечная звезда 12"/>
          <p:cNvSpPr/>
          <p:nvPr/>
        </p:nvSpPr>
        <p:spPr>
          <a:xfrm>
            <a:off x="8498542" y="40342"/>
            <a:ext cx="3348317" cy="1452282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703"/>
            <a:ext cx="12192000" cy="1418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733" y="330803"/>
            <a:ext cx="2619934" cy="576169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t">
            <a:noAutofit/>
          </a:bodyPr>
          <a:lstStyle/>
          <a:p>
            <a:pPr algn="ctr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Разрешите представиться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0886" y="1195675"/>
            <a:ext cx="12041114" cy="4961863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Наша команда ГАУ ДПО ЯО ИРО: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Преподаватели, консультанты,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тьюторы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координаторы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>
                <a:solidFill>
                  <a:srgbClr val="A52D36"/>
                </a:solidFill>
              </a:rPr>
              <a:t>Золатарева</a:t>
            </a:r>
            <a:r>
              <a:rPr lang="ru-RU" sz="2400" dirty="0">
                <a:solidFill>
                  <a:srgbClr val="A52D36"/>
                </a:solidFill>
              </a:rPr>
              <a:t> Ангелина Викторовна –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ректор ГАУ ДПО ЯО ИРО, д.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пед.н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., профессор, главный идеолог -  консультант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dirty="0">
                <a:hlinkClick r:id="rId3"/>
              </a:rPr>
              <a:t>ang_gold@mail.ru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Центр развития инновационной инфраструктуры (ШНСУ)</a:t>
            </a:r>
            <a:endParaRPr lang="ru-RU" sz="2400" u="sng" dirty="0">
              <a:solidFill>
                <a:srgbClr val="A52D3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A52D36"/>
                </a:solidFill>
              </a:rPr>
              <a:t>Полищук Светлана Михайловна –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руководитель, преподаватель курса,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тьютор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– консультант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polishchuk@iro.yar.ru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A52D36"/>
                </a:solidFill>
              </a:rPr>
              <a:t>Никитина Юлия Сергеевна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–старший методист, директор курса, координатор групп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5"/>
              </a:rPr>
              <a:t>nikitina@iro.ear.ru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Центр образовательного менеджмента (ШНОР)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A52D36"/>
                </a:solidFill>
                <a:sym typeface="Arial Narrow"/>
              </a:rPr>
              <a:t>Шляхтина Наталья Владимировна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sym typeface="Arial Narrow"/>
              </a:rPr>
              <a:t>–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руководитель,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тьютор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– консультант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6"/>
              </a:rPr>
              <a:t>shlyakhtinanv@gmail.com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A52D36"/>
                </a:solidFill>
              </a:rPr>
              <a:t>Пополитова Ольга Витальевна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– доцент,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тьютор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– консультант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7"/>
              </a:rPr>
              <a:t>popolitova@rambler.ru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)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u="sng" dirty="0">
                <a:solidFill>
                  <a:schemeClr val="accent6">
                    <a:lumMod val="50000"/>
                  </a:schemeClr>
                </a:solidFill>
              </a:rPr>
              <a:t>Отдел сопровождения учебного процесса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A52D36"/>
                </a:solidFill>
              </a:rPr>
              <a:t>Матвеева Анна Александровна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–руководитель, координатор групп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8"/>
              </a:rPr>
              <a:t>matveeva@iro.yar.ru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A52D36"/>
                </a:solidFill>
              </a:rPr>
              <a:t>Буданова Дарья Станиславовна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– главный специалист, координатор дистанционной работы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linkClick r:id="rId9"/>
              </a:rPr>
              <a:t>dariabudanova@yandex.ru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" y="30263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05" y="104970"/>
            <a:ext cx="1354665" cy="1015999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35" y="5770762"/>
            <a:ext cx="1373063" cy="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9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27"/>
            <a:ext cx="2675067" cy="25825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703"/>
            <a:ext cx="12192000" cy="1418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78" y="106005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88964" y="43596"/>
            <a:ext cx="927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 это время сложилась система работы и команда по сопровождению школ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2484" y="3696876"/>
            <a:ext cx="4401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Наши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ценности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</a:p>
          <a:p>
            <a:pPr>
              <a:defRPr/>
            </a:pP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Каждый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ребенок талантлив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Каждый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учитель профессионал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Каждый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руководитель лидер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Каждая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школа уникальна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0671640"/>
              </p:ext>
            </p:extLst>
          </p:nvPr>
        </p:nvGraphicFramePr>
        <p:xfrm>
          <a:off x="3912415" y="1415329"/>
          <a:ext cx="8128000" cy="498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1524829">
            <a:off x="5453349" y="3696876"/>
            <a:ext cx="1156771" cy="6547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5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td0.mycdn.me/image?id=836971710511&amp;t=20&amp;plc=WEB&amp;tkn=*AzHvuEtjeWuFVdVqC0NSdTjQ_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115"/>
            <a:ext cx="12192000" cy="384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363620" y="1220570"/>
            <a:ext cx="11247941" cy="2467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Arial Narrow"/>
              </a:rPr>
              <a:t>Наша философия:</a:t>
            </a:r>
          </a:p>
          <a:p>
            <a:pPr marL="0" indent="0">
              <a:buNone/>
              <a:defRPr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«Прежде чем осуждать кого-то возьми его обувь и пройди его путь, попробуй его слезы, почувствуй его боли. Наткнись на каждый камень, о который он споткнулся. И только после этого говори, что ты знаешь- как правильно жить».</a:t>
            </a:r>
            <a:r>
              <a:rPr lang="ru-RU" dirty="0"/>
              <a:t> </a:t>
            </a:r>
            <a:r>
              <a:rPr lang="ru-RU" dirty="0" err="1">
                <a:hlinkClick r:id="rId3" tooltip="Автор: Далай Лама"/>
              </a:rPr>
              <a:t>Далай</a:t>
            </a:r>
            <a:r>
              <a:rPr lang="ru-RU" dirty="0">
                <a:hlinkClick r:id="rId3" tooltip="Автор: Далай Лама"/>
              </a:rPr>
              <a:t> Лама</a:t>
            </a:r>
            <a:endParaRPr lang="ru-RU" u="sng" dirty="0">
              <a:solidFill>
                <a:schemeClr val="accent6">
                  <a:lumMod val="50000"/>
                </a:schemeClr>
              </a:solidFill>
              <a:sym typeface="Arial Narrow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77" y="-101796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734" y="-16037"/>
            <a:ext cx="1866470" cy="18019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5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703"/>
            <a:ext cx="12192000" cy="141802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944059" y="103538"/>
            <a:ext cx="11247941" cy="3054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Arial Narrow"/>
              </a:rPr>
              <a:t>Наша идеология:</a:t>
            </a:r>
          </a:p>
          <a:p>
            <a:pPr marL="0" indent="0" algn="ctr">
              <a:buNone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Постоянное профессиональное развитие –ключ к успеху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44" y="0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mmedia.ozone.ru/multimedia/10173799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25" y="1091781"/>
            <a:ext cx="8711462" cy="5393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2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703"/>
            <a:ext cx="12192000" cy="141802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0" y="111186"/>
            <a:ext cx="11445369" cy="15579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Arial Narrow"/>
              </a:rPr>
              <a:t>Наша стратегия:</a:t>
            </a:r>
          </a:p>
          <a:p>
            <a:pPr marL="0" indent="0" algn="ctr">
              <a:buNone/>
              <a:defRPr/>
            </a:pPr>
            <a:r>
              <a:rPr lang="ru-RU" sz="2400" b="1" dirty="0" err="1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Коллаборативное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обучение –обучение в совместной деятельности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4" y="171981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1" y="1708949"/>
            <a:ext cx="2581629" cy="193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r="2569" b="12485"/>
          <a:stretch/>
        </p:blipFill>
        <p:spPr>
          <a:xfrm>
            <a:off x="7135256" y="2962032"/>
            <a:ext cx="3607023" cy="256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54" y="1457170"/>
            <a:ext cx="2767397" cy="207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iro.yar.ru/fileadmin/_processed_/2/a/csm_den_2_direktora-1_fb9a4016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44" y="1708949"/>
            <a:ext cx="2809875" cy="2156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ro.yar.ru/fileadmin/_processed_/3/a/csm_den_2_direktora_80b2de1a5c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89" y="3428835"/>
            <a:ext cx="3275067" cy="2464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iro.yar.ru/fileadmin/_processed_/4/7/csm_den_2_direktora-2_b3f9e3cb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5" y="3691257"/>
            <a:ext cx="2809875" cy="211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t="1650" r="2816" b="18201"/>
          <a:stretch/>
        </p:blipFill>
        <p:spPr>
          <a:xfrm>
            <a:off x="4782870" y="1705344"/>
            <a:ext cx="3269362" cy="176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2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703"/>
            <a:ext cx="12192000" cy="1418028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0886" y="259773"/>
            <a:ext cx="11403805" cy="5392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Arial Narrow"/>
              </a:rPr>
              <a:t>Наша тактика:</a:t>
            </a:r>
          </a:p>
          <a:p>
            <a:pPr marL="0" indent="0" algn="ctr">
              <a:buNone/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Создание профессионально обучающихся сообществ</a:t>
            </a:r>
          </a:p>
          <a:p>
            <a:pPr marL="0" indent="0">
              <a:buNone/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МЫ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создаем поддерживающий климат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школа становится активным участником)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роводим мониторинг качества преподавания и качества учебных результатов</a:t>
            </a:r>
          </a:p>
          <a:p>
            <a:pPr marL="0" indent="0">
              <a:buNone/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сваиваем и улучшаем практики перевода школ в эффективный режим работы</a:t>
            </a:r>
          </a:p>
          <a:p>
            <a:pPr marL="0" indent="0">
              <a:buNone/>
              <a:defRPr/>
            </a:pPr>
            <a:r>
              <a:rPr lang="ru-RU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 планируем и проводим мероприятия по внедрению эффективных управленческих и педагогических практик</a:t>
            </a:r>
          </a:p>
          <a:p>
            <a:pPr>
              <a:defRPr/>
            </a:pP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003" y="-29224"/>
            <a:ext cx="1165412" cy="1165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86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E1B73CE-702B-4151-B83C-F7754A26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834" y="27440"/>
            <a:ext cx="1373063" cy="9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2" y="152375"/>
            <a:ext cx="1035988" cy="103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лилиния 7"/>
          <p:cNvSpPr/>
          <p:nvPr/>
        </p:nvSpPr>
        <p:spPr>
          <a:xfrm>
            <a:off x="1105350" y="328846"/>
            <a:ext cx="10636378" cy="445086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2529" y="146584"/>
            <a:ext cx="50503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Начинаем большое дело вместе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08357" y="2378410"/>
            <a:ext cx="0" cy="497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33260392"/>
              </p:ext>
            </p:extLst>
          </p:nvPr>
        </p:nvGraphicFramePr>
        <p:xfrm>
          <a:off x="587356" y="950403"/>
          <a:ext cx="10475553" cy="540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191A4D-D28A-433C-AF48-06AF76247898}"/>
              </a:ext>
            </a:extLst>
          </p:cNvPr>
          <p:cNvSpPr/>
          <p:nvPr/>
        </p:nvSpPr>
        <p:spPr>
          <a:xfrm>
            <a:off x="10148935" y="788253"/>
            <a:ext cx="2043065" cy="40011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связанные одной целью скованные одной цепью</a:t>
            </a:r>
          </a:p>
        </p:txBody>
      </p:sp>
    </p:spTree>
    <p:extLst>
      <p:ext uri="{BB962C8B-B14F-4D97-AF65-F5344CB8AC3E}">
        <p14:creationId xmlns:p14="http://schemas.microsoft.com/office/powerpoint/2010/main" val="2560409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1728</Words>
  <Application>Microsoft Office PowerPoint</Application>
  <PresentationFormat>Широкоэкранный</PresentationFormat>
  <Paragraphs>209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Circe</vt:lpstr>
      <vt:lpstr>Times New Roman</vt:lpstr>
      <vt:lpstr>Тема Office</vt:lpstr>
      <vt:lpstr>Презентация PowerPoint</vt:lpstr>
      <vt:lpstr>Презентация PowerPoint</vt:lpstr>
      <vt:lpstr>Разрешите представиться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Рассуждения на тему «Нужна ли школе  поддержка?»</vt:lpstr>
      <vt:lpstr>Рассуждения на тему…</vt:lpstr>
      <vt:lpstr>Рассуждения на тему…</vt:lpstr>
      <vt:lpstr>Презентация PowerPoint</vt:lpstr>
      <vt:lpstr>Рассуждения на тему…</vt:lpstr>
      <vt:lpstr>Рассуждения на тему…</vt:lpstr>
      <vt:lpstr>Муниципальная Программа поддержки ШНОР и ШНСУ</vt:lpstr>
      <vt:lpstr>Муниципальная Программа поддержки ШНОР и ШНСУ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808873</dc:creator>
  <cp:lastModifiedBy>Сергей Полищук</cp:lastModifiedBy>
  <cp:revision>41</cp:revision>
  <dcterms:created xsi:type="dcterms:W3CDTF">2020-04-27T13:41:58Z</dcterms:created>
  <dcterms:modified xsi:type="dcterms:W3CDTF">2020-05-19T08:16:23Z</dcterms:modified>
</cp:coreProperties>
</file>