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300" r:id="rId3"/>
    <p:sldId id="309" r:id="rId4"/>
    <p:sldId id="310" r:id="rId5"/>
    <p:sldId id="299" r:id="rId6"/>
    <p:sldId id="308" r:id="rId7"/>
    <p:sldId id="301" r:id="rId8"/>
    <p:sldId id="305" r:id="rId9"/>
    <p:sldId id="307" r:id="rId10"/>
    <p:sldId id="29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940"/>
    <a:srgbClr val="A52C36"/>
    <a:srgbClr val="A32D35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F68FD-37D4-4AE3-9AE8-25210DCB7370}" type="doc">
      <dgm:prSet loTypeId="urn:microsoft.com/office/officeart/2005/8/layout/process4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F781656D-4335-479F-B2E5-B7194899C330}">
      <dgm:prSet custT="1"/>
      <dgm:spPr/>
      <dgm:t>
        <a:bodyPr/>
        <a:lstStyle/>
        <a:p>
          <a:pPr rtl="0"/>
          <a:r>
            <a:rPr lang="ru-RU" sz="1800" b="1" dirty="0" smtClean="0">
              <a:effectLst/>
              <a:latin typeface="Circe Bold"/>
            </a:rPr>
            <a:t>Региональный уровень</a:t>
          </a:r>
          <a:endParaRPr lang="ru-RU" sz="1800" b="1" dirty="0">
            <a:effectLst/>
            <a:latin typeface="Circe Bold"/>
          </a:endParaRPr>
        </a:p>
      </dgm:t>
    </dgm:pt>
    <dgm:pt modelId="{97A5F8EB-3CAB-47FB-8B09-1AA0C802421B}" type="parTrans" cxnId="{5609DE6F-E327-4EBD-A995-4B26907B98B8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3FEBE00-F5A3-4BCF-AEA1-FEEF84E08C78}" type="sibTrans" cxnId="{5609DE6F-E327-4EBD-A995-4B26907B98B8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D07FEE77-E89D-4921-889D-98353D36FA24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Региональные ресурсные центры</a:t>
          </a:r>
          <a:endParaRPr lang="ru-RU" sz="1200" b="1" dirty="0">
            <a:effectLst/>
            <a:latin typeface="Circe Bold"/>
          </a:endParaRPr>
        </a:p>
      </dgm:t>
    </dgm:pt>
    <dgm:pt modelId="{0E6EC6EC-F1E0-427E-89D7-E5C8EF440297}" type="parTrans" cxnId="{94010919-0E66-4909-8FCD-970B2004F488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06B3D897-6650-4AD2-B510-AF480AD0806B}" type="sibTrans" cxnId="{94010919-0E66-4909-8FCD-970B2004F488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A05E985F-58D3-4F3C-8501-ACDE1BEB4465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Кафедры и центры ИРО</a:t>
          </a:r>
          <a:endParaRPr lang="ru-RU" sz="1200" b="1">
            <a:effectLst/>
            <a:latin typeface="Circe Bold"/>
          </a:endParaRPr>
        </a:p>
      </dgm:t>
    </dgm:pt>
    <dgm:pt modelId="{F5955994-A8E7-4CA2-9065-17A2A344C76B}" type="parTrans" cxnId="{D3C2D3D8-43D1-4631-B59B-DC3AAEDBEFDF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F0257AB1-78E1-469D-BCD0-B24E2E9EBA34}" type="sibTrans" cxnId="{D3C2D3D8-43D1-4631-B59B-DC3AAEDBEFDF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DA198843-03B8-42F0-A185-A218A2B7BF6A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МКС – межмуниципальный координационный совет МС</a:t>
          </a:r>
          <a:endParaRPr lang="ru-RU" sz="1200" b="1" dirty="0">
            <a:effectLst/>
            <a:latin typeface="Circe Bold"/>
          </a:endParaRPr>
        </a:p>
      </dgm:t>
    </dgm:pt>
    <dgm:pt modelId="{56E9C909-CDAE-4A5D-B25C-A259A02FF817}" type="parTrans" cxnId="{9B80BCD8-33F8-4D0B-9B93-707A77089963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4DF9954D-4A05-44C3-8E6F-A4BEB7DF036E}" type="sibTrans" cxnId="{9B80BCD8-33F8-4D0B-9B93-707A77089963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12FB816-3995-4FBE-9A68-AA6C31809B18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Профессиональные сообщества</a:t>
          </a:r>
          <a:endParaRPr lang="ru-RU" sz="1200" b="1">
            <a:effectLst/>
            <a:latin typeface="Circe Bold"/>
          </a:endParaRPr>
        </a:p>
      </dgm:t>
    </dgm:pt>
    <dgm:pt modelId="{B6D3DD16-200A-483B-A5A4-0AEF852FAD85}" type="parTrans" cxnId="{B1222AC2-60A0-4B12-9F85-B32DA0680EEB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10BF2AB5-A5E3-497E-8A9A-8766703C13BC}" type="sibTrans" cxnId="{B1222AC2-60A0-4B12-9F85-B32DA0680EEB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06107983-8058-457A-8513-D90D2CE34946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Научные центры при вузах</a:t>
          </a:r>
          <a:endParaRPr lang="ru-RU" sz="1200" b="1" dirty="0">
            <a:effectLst/>
            <a:latin typeface="Circe Bold"/>
          </a:endParaRPr>
        </a:p>
      </dgm:t>
    </dgm:pt>
    <dgm:pt modelId="{C8E09274-E554-4D59-9D68-7901B95C7355}" type="parTrans" cxnId="{E61F0289-E9A8-4DBD-A1A4-5D924171A96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B5484161-2F44-4493-8555-43F22D5314CD}" type="sibTrans" cxnId="{E61F0289-E9A8-4DBD-A1A4-5D924171A96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F054126C-D31D-454A-BAE4-FFCE5BB45E38}">
      <dgm:prSet custT="1"/>
      <dgm:spPr/>
      <dgm:t>
        <a:bodyPr/>
        <a:lstStyle/>
        <a:p>
          <a:pPr rtl="0"/>
          <a:r>
            <a:rPr lang="ru-RU" sz="1800" b="1" dirty="0" smtClean="0">
              <a:effectLst/>
              <a:latin typeface="Circe Bold"/>
            </a:rPr>
            <a:t>Муниципальный уровень</a:t>
          </a:r>
          <a:endParaRPr lang="ru-RU" sz="1800" b="1" dirty="0">
            <a:effectLst/>
            <a:latin typeface="Circe Bold"/>
          </a:endParaRPr>
        </a:p>
      </dgm:t>
    </dgm:pt>
    <dgm:pt modelId="{489C1798-E154-494E-AABB-C7D0C9FB8A5F}" type="parTrans" cxnId="{F80B8455-CCDB-4160-B844-87589F9D31CD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421A4AE8-1F2A-49E6-9438-C2BF913B61D6}" type="sibTrans" cxnId="{F80B8455-CCDB-4160-B844-87589F9D31CD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BB196041-CA11-4965-B875-FF2591FD3594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ИОЦ, ГЦРО</a:t>
          </a:r>
          <a:endParaRPr lang="ru-RU" sz="1200" b="1">
            <a:effectLst/>
            <a:latin typeface="Circe Bold"/>
          </a:endParaRPr>
        </a:p>
      </dgm:t>
    </dgm:pt>
    <dgm:pt modelId="{E9F8249E-ACA2-4397-8F2E-109554C58808}" type="parTrans" cxnId="{045707E5-1789-43A3-85B4-27F097C1CBB4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423AA453-7354-4109-803C-BF9F489CD130}" type="sibTrans" cxnId="{045707E5-1789-43A3-85B4-27F097C1CBB4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68E93E07-22B8-424E-8309-9A81CC33CB52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Методические отделы в ЦОФ ОО</a:t>
          </a:r>
          <a:endParaRPr lang="ru-RU" sz="1200" b="1">
            <a:effectLst/>
            <a:latin typeface="Circe Bold"/>
          </a:endParaRPr>
        </a:p>
      </dgm:t>
    </dgm:pt>
    <dgm:pt modelId="{4F9DC31F-FBDD-4C6C-A6F6-4383271EC919}" type="parTrans" cxnId="{D42B3B2B-C87D-4470-BA39-898AB45A98F0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AFA263E2-D15B-4C4F-A526-2131563AB710}" type="sibTrans" cxnId="{D42B3B2B-C87D-4470-BA39-898AB45A98F0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84D4AB6E-24E6-4F03-915C-47AAD6C14159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Школа-методический центр</a:t>
          </a:r>
          <a:endParaRPr lang="ru-RU" sz="1200" b="1">
            <a:effectLst/>
            <a:latin typeface="Circe Bold"/>
          </a:endParaRPr>
        </a:p>
      </dgm:t>
    </dgm:pt>
    <dgm:pt modelId="{0A352595-0EE9-4B1A-ABAA-A64EAEA58168}" type="parTrans" cxnId="{AA7F1EC0-8F22-4B3F-8170-101A19FDE19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725FA975-8436-4EC7-ADF9-40C0C51D9108}" type="sibTrans" cxnId="{AA7F1EC0-8F22-4B3F-8170-101A19FDE19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83AB38CA-8F68-4FA3-91F5-8019BBE51EEF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Межмуниципальные советы</a:t>
          </a:r>
          <a:endParaRPr lang="ru-RU" sz="1200" b="1">
            <a:effectLst/>
            <a:latin typeface="Circe Bold"/>
          </a:endParaRPr>
        </a:p>
      </dgm:t>
    </dgm:pt>
    <dgm:pt modelId="{0159201F-4FBE-4A08-A410-319128CA21B6}" type="parTrans" cxnId="{5CCAD794-9BBE-4942-91B7-DBFC0E61119E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89F2B580-CEA8-4F4F-8627-B085BBFB0506}" type="sibTrans" cxnId="{5CCAD794-9BBE-4942-91B7-DBFC0E61119E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08B5764-835E-459C-86A8-2194790CC1B5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Муниципальные ресурсные центры</a:t>
          </a:r>
          <a:endParaRPr lang="ru-RU" sz="1200" b="1">
            <a:effectLst/>
            <a:latin typeface="Circe Bold"/>
          </a:endParaRPr>
        </a:p>
      </dgm:t>
    </dgm:pt>
    <dgm:pt modelId="{8A364468-D4B0-497C-BBA9-EA7E82FE4AEF}" type="parTrans" cxnId="{F2AE1E1F-EF6F-4D27-A769-C5A94D145C63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DD16B761-F5D3-4A57-AD65-DDDAE2833A07}" type="sibTrans" cxnId="{F2AE1E1F-EF6F-4D27-A769-C5A94D145C63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87E50F5-3E5F-443D-AC7E-61B34CDEEB15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Методические объединения</a:t>
          </a:r>
          <a:endParaRPr lang="ru-RU" sz="1200" b="1" dirty="0">
            <a:effectLst/>
            <a:latin typeface="Circe Bold"/>
          </a:endParaRPr>
        </a:p>
      </dgm:t>
    </dgm:pt>
    <dgm:pt modelId="{C4C92FCC-56F9-4F79-AABE-C2D43E93EB25}" type="parTrans" cxnId="{98398AE8-AE1F-483A-A0AB-FC5657FB6D6E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532E7650-AB78-41B8-A4D9-1A178BEE18D3}" type="sibTrans" cxnId="{98398AE8-AE1F-483A-A0AB-FC5657FB6D6E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1450D86E-2084-4516-9DD3-42CE3D1F5872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Муниципальные тьюторские команды</a:t>
          </a:r>
          <a:endParaRPr lang="ru-RU" sz="1200" b="1">
            <a:effectLst/>
            <a:latin typeface="Circe Bold"/>
          </a:endParaRPr>
        </a:p>
      </dgm:t>
    </dgm:pt>
    <dgm:pt modelId="{5835C2AE-7CB4-4377-9DCA-22E372471B69}" type="parTrans" cxnId="{6AE7AF48-0ADF-4CD9-A083-30A582116D37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B67C1E05-B945-4464-8244-790A55947DFE}" type="sibTrans" cxnId="{6AE7AF48-0ADF-4CD9-A083-30A582116D37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2A2658C-C60E-4628-A198-07715656A4DC}">
      <dgm:prSet custT="1"/>
      <dgm:spPr/>
      <dgm:t>
        <a:bodyPr/>
        <a:lstStyle/>
        <a:p>
          <a:pPr rtl="0"/>
          <a:r>
            <a:rPr lang="ru-RU" sz="1800" b="1" dirty="0" smtClean="0">
              <a:effectLst/>
              <a:latin typeface="Circe Bold"/>
            </a:rPr>
            <a:t>Уровень образовательной организации</a:t>
          </a:r>
          <a:endParaRPr lang="ru-RU" sz="1800" b="1" dirty="0">
            <a:effectLst/>
            <a:latin typeface="Circe Bold"/>
          </a:endParaRPr>
        </a:p>
      </dgm:t>
    </dgm:pt>
    <dgm:pt modelId="{9F24344E-0914-4EB0-AF8F-7CD930D8E983}" type="parTrans" cxnId="{3463366C-EC4E-443B-ADDC-12705649F157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64108FE3-FBCA-4638-A158-215F81C9CD44}" type="sibTrans" cxnId="{3463366C-EC4E-443B-ADDC-12705649F157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95575A6C-EF04-442A-B401-EBFBD3D90520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Школьные МО </a:t>
          </a:r>
          <a:endParaRPr lang="ru-RU" sz="1200" b="1">
            <a:effectLst/>
            <a:latin typeface="Circe Bold"/>
          </a:endParaRPr>
        </a:p>
      </dgm:t>
    </dgm:pt>
    <dgm:pt modelId="{BEA467CF-386B-43AA-8E3F-85247F1285EF}" type="parTrans" cxnId="{CC506FF8-C245-4223-940B-614E0BF34AD2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132F06A4-8A33-411C-8BB7-A85B0CD11413}" type="sibTrans" cxnId="{CC506FF8-C245-4223-940B-614E0BF34AD2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F99AB1D8-FA26-48BF-8113-946E8AD90CA4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Проблемные группы</a:t>
          </a:r>
          <a:endParaRPr lang="ru-RU" sz="1200" b="1" dirty="0">
            <a:effectLst/>
            <a:latin typeface="Circe Bold"/>
          </a:endParaRPr>
        </a:p>
      </dgm:t>
    </dgm:pt>
    <dgm:pt modelId="{9D00DC35-491E-4F5E-AFEE-9225F0B4AB77}" type="parTrans" cxnId="{7CF97D10-5D30-4B53-9DA9-50122C1E586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66C57BDD-E216-4B9A-977E-CC04F114A8CD}" type="sibTrans" cxnId="{7CF97D10-5D30-4B53-9DA9-50122C1E586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355B6210-F62D-40CF-84A0-0612A99DCBA0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КОУЧ</a:t>
          </a:r>
          <a:endParaRPr lang="ru-RU" sz="1200" b="1">
            <a:effectLst/>
            <a:latin typeface="Circe Bold"/>
          </a:endParaRPr>
        </a:p>
      </dgm:t>
    </dgm:pt>
    <dgm:pt modelId="{CFBDB5DC-8CA8-44E0-8997-63C50D8776B9}" type="parTrans" cxnId="{A516E368-EEA2-4DA2-8C5B-6AD4F0B9B59A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A0B68B21-E72D-4CF8-8CD6-19BF69CCDA1D}" type="sibTrans" cxnId="{A516E368-EEA2-4DA2-8C5B-6AD4F0B9B59A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B255C05F-B516-451C-895F-A02226E55FD8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Школьные команды(тьюторские)</a:t>
          </a:r>
          <a:endParaRPr lang="ru-RU" sz="1200" b="1">
            <a:effectLst/>
            <a:latin typeface="Circe Bold"/>
          </a:endParaRPr>
        </a:p>
      </dgm:t>
    </dgm:pt>
    <dgm:pt modelId="{055798A3-F29B-4989-98B2-4081AFE3E0AE}" type="parTrans" cxnId="{5B2662CA-56EB-402B-905E-55B6F51AE17F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6A8DA273-CC48-4807-9A89-BD5E2E1D05D2}" type="sibTrans" cxnId="{5B2662CA-56EB-402B-905E-55B6F51AE17F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577F3041-5E92-40A9-9B1D-0CB71E840E2F}" type="pres">
      <dgm:prSet presAssocID="{6B7F68FD-37D4-4AE3-9AE8-25210DCB73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AEB53-72C2-45C2-999A-BB696EAC3F6A}" type="pres">
      <dgm:prSet presAssocID="{22A2658C-C60E-4628-A198-07715656A4DC}" presName="boxAndChildren" presStyleCnt="0"/>
      <dgm:spPr/>
      <dgm:t>
        <a:bodyPr/>
        <a:lstStyle/>
        <a:p>
          <a:endParaRPr lang="ru-RU"/>
        </a:p>
      </dgm:t>
    </dgm:pt>
    <dgm:pt modelId="{74C279F2-03D7-4D76-ACDD-5D3191A7A751}" type="pres">
      <dgm:prSet presAssocID="{22A2658C-C60E-4628-A198-07715656A4DC}" presName="parentTextBox" presStyleLbl="node1" presStyleIdx="0" presStyleCnt="3"/>
      <dgm:spPr/>
      <dgm:t>
        <a:bodyPr/>
        <a:lstStyle/>
        <a:p>
          <a:endParaRPr lang="ru-RU"/>
        </a:p>
      </dgm:t>
    </dgm:pt>
    <dgm:pt modelId="{DB26F937-D7B0-45BA-92F6-8812ED79068E}" type="pres">
      <dgm:prSet presAssocID="{22A2658C-C60E-4628-A198-07715656A4DC}" presName="entireBox" presStyleLbl="node1" presStyleIdx="0" presStyleCnt="3"/>
      <dgm:spPr/>
      <dgm:t>
        <a:bodyPr/>
        <a:lstStyle/>
        <a:p>
          <a:endParaRPr lang="ru-RU"/>
        </a:p>
      </dgm:t>
    </dgm:pt>
    <dgm:pt modelId="{D3FA241D-4E5D-493E-AC59-7D26EC3BAE3B}" type="pres">
      <dgm:prSet presAssocID="{22A2658C-C60E-4628-A198-07715656A4DC}" presName="descendantBox" presStyleCnt="0"/>
      <dgm:spPr/>
      <dgm:t>
        <a:bodyPr/>
        <a:lstStyle/>
        <a:p>
          <a:endParaRPr lang="ru-RU"/>
        </a:p>
      </dgm:t>
    </dgm:pt>
    <dgm:pt modelId="{CBD7E9B6-9DE4-412A-83C9-4CB3C20DF4AD}" type="pres">
      <dgm:prSet presAssocID="{95575A6C-EF04-442A-B401-EBFBD3D90520}" presName="childTextBox" presStyleLbl="f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3961-75B6-4A60-8E01-AD6C3C561388}" type="pres">
      <dgm:prSet presAssocID="{F99AB1D8-FA26-48BF-8113-946E8AD90CA4}" presName="childTextBox" presStyleLbl="f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1D987-B68C-4A92-AFBE-14AF54F615C7}" type="pres">
      <dgm:prSet presAssocID="{355B6210-F62D-40CF-84A0-0612A99DCBA0}" presName="childTextBox" presStyleLbl="f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351C2-85AF-4846-87AC-C721AE38529B}" type="pres">
      <dgm:prSet presAssocID="{B255C05F-B516-451C-895F-A02226E55FD8}" presName="childTextBox" presStyleLbl="f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FE927-94CB-491B-A78B-F0D184EDD84F}" type="pres">
      <dgm:prSet presAssocID="{421A4AE8-1F2A-49E6-9438-C2BF913B61D6}" presName="sp" presStyleCnt="0"/>
      <dgm:spPr/>
      <dgm:t>
        <a:bodyPr/>
        <a:lstStyle/>
        <a:p>
          <a:endParaRPr lang="ru-RU"/>
        </a:p>
      </dgm:t>
    </dgm:pt>
    <dgm:pt modelId="{C03CC941-2D40-4C27-8690-5DD920D4083C}" type="pres">
      <dgm:prSet presAssocID="{F054126C-D31D-454A-BAE4-FFCE5BB45E38}" presName="arrowAndChildren" presStyleCnt="0"/>
      <dgm:spPr/>
      <dgm:t>
        <a:bodyPr/>
        <a:lstStyle/>
        <a:p>
          <a:endParaRPr lang="ru-RU"/>
        </a:p>
      </dgm:t>
    </dgm:pt>
    <dgm:pt modelId="{D79D28B2-67DA-450B-B31B-13BCE4AD5A3D}" type="pres">
      <dgm:prSet presAssocID="{F054126C-D31D-454A-BAE4-FFCE5BB45E3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EB73758-E1BC-473A-B430-935AF9B05F02}" type="pres">
      <dgm:prSet presAssocID="{F054126C-D31D-454A-BAE4-FFCE5BB45E38}" presName="arrow" presStyleLbl="node1" presStyleIdx="1" presStyleCnt="3"/>
      <dgm:spPr/>
      <dgm:t>
        <a:bodyPr/>
        <a:lstStyle/>
        <a:p>
          <a:endParaRPr lang="ru-RU"/>
        </a:p>
      </dgm:t>
    </dgm:pt>
    <dgm:pt modelId="{01C4478B-5C36-4517-A5EE-42DAF3884536}" type="pres">
      <dgm:prSet presAssocID="{F054126C-D31D-454A-BAE4-FFCE5BB45E38}" presName="descendantArrow" presStyleCnt="0"/>
      <dgm:spPr/>
      <dgm:t>
        <a:bodyPr/>
        <a:lstStyle/>
        <a:p>
          <a:endParaRPr lang="ru-RU"/>
        </a:p>
      </dgm:t>
    </dgm:pt>
    <dgm:pt modelId="{55C4AAB5-B145-4887-A5D3-970AF58E8FBC}" type="pres">
      <dgm:prSet presAssocID="{BB196041-CA11-4965-B875-FF2591FD3594}" presName="childTextArrow" presStyleLbl="fgAccFollowNode1" presStyleIdx="4" presStyleCnt="16" custScaleX="71732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18B5-1C15-4003-8B4B-A53C54A04744}" type="pres">
      <dgm:prSet presAssocID="{68E93E07-22B8-424E-8309-9A81CC33CB52}" presName="childTextArrow" presStyleLbl="fgAccFollowNode1" presStyleIdx="5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DF8E3-F03C-4832-8855-F891BC38F853}" type="pres">
      <dgm:prSet presAssocID="{84D4AB6E-24E6-4F03-915C-47AAD6C14159}" presName="childTextArrow" presStyleLbl="fgAccFollowNode1" presStyleIdx="6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ACA87-C0DC-4E09-94B5-D3997AC94168}" type="pres">
      <dgm:prSet presAssocID="{83AB38CA-8F68-4FA3-91F5-8019BBE51EEF}" presName="childTextArrow" presStyleLbl="fgAccFollowNode1" presStyleIdx="7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E04B5-508F-4A86-B99A-05407590BE19}" type="pres">
      <dgm:prSet presAssocID="{208B5764-835E-459C-86A8-2194790CC1B5}" presName="childTextArrow" presStyleLbl="fgAccFollowNode1" presStyleIdx="8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C1D5C-197B-4812-924D-13F9860069B9}" type="pres">
      <dgm:prSet presAssocID="{287E50F5-3E5F-443D-AC7E-61B34CDEEB15}" presName="childTextArrow" presStyleLbl="fgAccFollowNode1" presStyleIdx="9" presStyleCnt="16" custScaleY="10818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3D98C-F59F-4863-BC31-6321BB0A7D02}" type="pres">
      <dgm:prSet presAssocID="{1450D86E-2084-4516-9DD3-42CE3D1F5872}" presName="childTextArrow" presStyleLbl="f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DB1CA-3A99-4EE5-B444-185847D84326}" type="pres">
      <dgm:prSet presAssocID="{23FEBE00-F5A3-4BCF-AEA1-FEEF84E08C78}" presName="sp" presStyleCnt="0"/>
      <dgm:spPr/>
      <dgm:t>
        <a:bodyPr/>
        <a:lstStyle/>
        <a:p>
          <a:endParaRPr lang="ru-RU"/>
        </a:p>
      </dgm:t>
    </dgm:pt>
    <dgm:pt modelId="{2AE870F1-BC99-497F-A076-8FC2F01E5929}" type="pres">
      <dgm:prSet presAssocID="{F781656D-4335-479F-B2E5-B7194899C330}" presName="arrowAndChildren" presStyleCnt="0"/>
      <dgm:spPr/>
      <dgm:t>
        <a:bodyPr/>
        <a:lstStyle/>
        <a:p>
          <a:endParaRPr lang="ru-RU"/>
        </a:p>
      </dgm:t>
    </dgm:pt>
    <dgm:pt modelId="{FF8A5A0F-8163-44C5-B612-58BA4C8C1F53}" type="pres">
      <dgm:prSet presAssocID="{F781656D-4335-479F-B2E5-B7194899C33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2722E2F-942C-4E71-80C7-E20805B1FB1D}" type="pres">
      <dgm:prSet presAssocID="{F781656D-4335-479F-B2E5-B7194899C330}" presName="arrow" presStyleLbl="node1" presStyleIdx="2" presStyleCnt="3"/>
      <dgm:spPr/>
      <dgm:t>
        <a:bodyPr/>
        <a:lstStyle/>
        <a:p>
          <a:endParaRPr lang="ru-RU"/>
        </a:p>
      </dgm:t>
    </dgm:pt>
    <dgm:pt modelId="{F4E477FF-E041-4891-8CC8-70FFEC416D61}" type="pres">
      <dgm:prSet presAssocID="{F781656D-4335-479F-B2E5-B7194899C330}" presName="descendantArrow" presStyleCnt="0"/>
      <dgm:spPr/>
      <dgm:t>
        <a:bodyPr/>
        <a:lstStyle/>
        <a:p>
          <a:endParaRPr lang="ru-RU"/>
        </a:p>
      </dgm:t>
    </dgm:pt>
    <dgm:pt modelId="{1B176580-CFB7-4DE4-8079-1FC82DAFB30C}" type="pres">
      <dgm:prSet presAssocID="{D07FEE77-E89D-4921-889D-98353D36FA24}" presName="childTextArrow" presStyleLbl="fgAccFollowNode1" presStyleIdx="11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88C86-30AE-4E0A-AC62-03BFC9E81219}" type="pres">
      <dgm:prSet presAssocID="{A05E985F-58D3-4F3C-8501-ACDE1BEB4465}" presName="childTextArrow" presStyleLbl="fgAccFollowNode1" presStyleIdx="12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237DD-5E30-4624-B2EA-78F0E96FA51D}" type="pres">
      <dgm:prSet presAssocID="{DA198843-03B8-42F0-A185-A218A2B7BF6A}" presName="childTextArrow" presStyleLbl="fgAccFollowNode1" presStyleIdx="13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88C96-19F2-4166-8CD7-6C94A1011498}" type="pres">
      <dgm:prSet presAssocID="{212FB816-3995-4FBE-9A68-AA6C31809B18}" presName="childTextArrow" presStyleLbl="fgAccFollowNode1" presStyleIdx="14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864A6-E836-46E7-9D44-51FB5397B503}" type="pres">
      <dgm:prSet presAssocID="{06107983-8058-457A-8513-D90D2CE34946}" presName="childTextArrow" presStyleLbl="fgAccFollowNode1" presStyleIdx="15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25A707-F1D8-47C3-BDBE-C0F929E940AB}" type="presOf" srcId="{F054126C-D31D-454A-BAE4-FFCE5BB45E38}" destId="{D79D28B2-67DA-450B-B31B-13BCE4AD5A3D}" srcOrd="0" destOrd="0" presId="urn:microsoft.com/office/officeart/2005/8/layout/process4"/>
    <dgm:cxn modelId="{F18F2A68-D320-4AB3-A455-31E264A40E0B}" type="presOf" srcId="{F781656D-4335-479F-B2E5-B7194899C330}" destId="{42722E2F-942C-4E71-80C7-E20805B1FB1D}" srcOrd="1" destOrd="0" presId="urn:microsoft.com/office/officeart/2005/8/layout/process4"/>
    <dgm:cxn modelId="{94010919-0E66-4909-8FCD-970B2004F488}" srcId="{F781656D-4335-479F-B2E5-B7194899C330}" destId="{D07FEE77-E89D-4921-889D-98353D36FA24}" srcOrd="0" destOrd="0" parTransId="{0E6EC6EC-F1E0-427E-89D7-E5C8EF440297}" sibTransId="{06B3D897-6650-4AD2-B510-AF480AD0806B}"/>
    <dgm:cxn modelId="{F2AE1E1F-EF6F-4D27-A769-C5A94D145C63}" srcId="{F054126C-D31D-454A-BAE4-FFCE5BB45E38}" destId="{208B5764-835E-459C-86A8-2194790CC1B5}" srcOrd="4" destOrd="0" parTransId="{8A364468-D4B0-497C-BBA9-EA7E82FE4AEF}" sibTransId="{DD16B761-F5D3-4A57-AD65-DDDAE2833A07}"/>
    <dgm:cxn modelId="{80B0D3E9-37FC-49A1-A3F8-71962E1584CA}" type="presOf" srcId="{F054126C-D31D-454A-BAE4-FFCE5BB45E38}" destId="{FEB73758-E1BC-473A-B430-935AF9B05F02}" srcOrd="1" destOrd="0" presId="urn:microsoft.com/office/officeart/2005/8/layout/process4"/>
    <dgm:cxn modelId="{AA7F1EC0-8F22-4B3F-8170-101A19FDE199}" srcId="{F054126C-D31D-454A-BAE4-FFCE5BB45E38}" destId="{84D4AB6E-24E6-4F03-915C-47AAD6C14159}" srcOrd="2" destOrd="0" parTransId="{0A352595-0EE9-4B1A-ABAA-A64EAEA58168}" sibTransId="{725FA975-8436-4EC7-ADF9-40C0C51D9108}"/>
    <dgm:cxn modelId="{6AE7AF48-0ADF-4CD9-A083-30A582116D37}" srcId="{F054126C-D31D-454A-BAE4-FFCE5BB45E38}" destId="{1450D86E-2084-4516-9DD3-42CE3D1F5872}" srcOrd="6" destOrd="0" parTransId="{5835C2AE-7CB4-4377-9DCA-22E372471B69}" sibTransId="{B67C1E05-B945-4464-8244-790A55947DFE}"/>
    <dgm:cxn modelId="{7CF97D10-5D30-4B53-9DA9-50122C1E5869}" srcId="{22A2658C-C60E-4628-A198-07715656A4DC}" destId="{F99AB1D8-FA26-48BF-8113-946E8AD90CA4}" srcOrd="1" destOrd="0" parTransId="{9D00DC35-491E-4F5E-AFEE-9225F0B4AB77}" sibTransId="{66C57BDD-E216-4B9A-977E-CC04F114A8CD}"/>
    <dgm:cxn modelId="{5B2662CA-56EB-402B-905E-55B6F51AE17F}" srcId="{22A2658C-C60E-4628-A198-07715656A4DC}" destId="{B255C05F-B516-451C-895F-A02226E55FD8}" srcOrd="3" destOrd="0" parTransId="{055798A3-F29B-4989-98B2-4081AFE3E0AE}" sibTransId="{6A8DA273-CC48-4807-9A89-BD5E2E1D05D2}"/>
    <dgm:cxn modelId="{C30E773C-0B65-40C5-82FE-E857B4BE3C2B}" type="presOf" srcId="{68E93E07-22B8-424E-8309-9A81CC33CB52}" destId="{E4F818B5-1C15-4003-8B4B-A53C54A04744}" srcOrd="0" destOrd="0" presId="urn:microsoft.com/office/officeart/2005/8/layout/process4"/>
    <dgm:cxn modelId="{1C822F0E-60F4-4037-971B-E5EE893C4891}" type="presOf" srcId="{6B7F68FD-37D4-4AE3-9AE8-25210DCB7370}" destId="{577F3041-5E92-40A9-9B1D-0CB71E840E2F}" srcOrd="0" destOrd="0" presId="urn:microsoft.com/office/officeart/2005/8/layout/process4"/>
    <dgm:cxn modelId="{EB6621E2-A500-4B11-A82E-511931926F0F}" type="presOf" srcId="{B255C05F-B516-451C-895F-A02226E55FD8}" destId="{6D0351C2-85AF-4846-87AC-C721AE38529B}" srcOrd="0" destOrd="0" presId="urn:microsoft.com/office/officeart/2005/8/layout/process4"/>
    <dgm:cxn modelId="{66C3928C-666B-44DA-8D14-D07389E103CD}" type="presOf" srcId="{D07FEE77-E89D-4921-889D-98353D36FA24}" destId="{1B176580-CFB7-4DE4-8079-1FC82DAFB30C}" srcOrd="0" destOrd="0" presId="urn:microsoft.com/office/officeart/2005/8/layout/process4"/>
    <dgm:cxn modelId="{9FD30C4B-9AB1-4A58-BBCF-3B6220149701}" type="presOf" srcId="{208B5764-835E-459C-86A8-2194790CC1B5}" destId="{A5FE04B5-508F-4A86-B99A-05407590BE19}" srcOrd="0" destOrd="0" presId="urn:microsoft.com/office/officeart/2005/8/layout/process4"/>
    <dgm:cxn modelId="{D3EFF3DC-B65D-4E96-8BC6-3680F103B5DF}" type="presOf" srcId="{287E50F5-3E5F-443D-AC7E-61B34CDEEB15}" destId="{D08C1D5C-197B-4812-924D-13F9860069B9}" srcOrd="0" destOrd="0" presId="urn:microsoft.com/office/officeart/2005/8/layout/process4"/>
    <dgm:cxn modelId="{478D9366-4FFB-4820-84B3-E7AB3211E90A}" type="presOf" srcId="{22A2658C-C60E-4628-A198-07715656A4DC}" destId="{74C279F2-03D7-4D76-ACDD-5D3191A7A751}" srcOrd="0" destOrd="0" presId="urn:microsoft.com/office/officeart/2005/8/layout/process4"/>
    <dgm:cxn modelId="{DE6A5081-1905-4F1E-BEE7-AD2AA7C879ED}" type="presOf" srcId="{212FB816-3995-4FBE-9A68-AA6C31809B18}" destId="{E0E88C96-19F2-4166-8CD7-6C94A1011498}" srcOrd="0" destOrd="0" presId="urn:microsoft.com/office/officeart/2005/8/layout/process4"/>
    <dgm:cxn modelId="{98398AE8-AE1F-483A-A0AB-FC5657FB6D6E}" srcId="{F054126C-D31D-454A-BAE4-FFCE5BB45E38}" destId="{287E50F5-3E5F-443D-AC7E-61B34CDEEB15}" srcOrd="5" destOrd="0" parTransId="{C4C92FCC-56F9-4F79-AABE-C2D43E93EB25}" sibTransId="{532E7650-AB78-41B8-A4D9-1A178BEE18D3}"/>
    <dgm:cxn modelId="{B043914C-C111-4419-B3B5-78AB261B7FC9}" type="presOf" srcId="{84D4AB6E-24E6-4F03-915C-47AAD6C14159}" destId="{E14DF8E3-F03C-4832-8855-F891BC38F853}" srcOrd="0" destOrd="0" presId="urn:microsoft.com/office/officeart/2005/8/layout/process4"/>
    <dgm:cxn modelId="{1BF80B44-D34E-4922-8034-C1254D00F86D}" type="presOf" srcId="{DA198843-03B8-42F0-A185-A218A2B7BF6A}" destId="{256237DD-5E30-4624-B2EA-78F0E96FA51D}" srcOrd="0" destOrd="0" presId="urn:microsoft.com/office/officeart/2005/8/layout/process4"/>
    <dgm:cxn modelId="{B1222AC2-60A0-4B12-9F85-B32DA0680EEB}" srcId="{F781656D-4335-479F-B2E5-B7194899C330}" destId="{212FB816-3995-4FBE-9A68-AA6C31809B18}" srcOrd="3" destOrd="0" parTransId="{B6D3DD16-200A-483B-A5A4-0AEF852FAD85}" sibTransId="{10BF2AB5-A5E3-497E-8A9A-8766703C13BC}"/>
    <dgm:cxn modelId="{A516E368-EEA2-4DA2-8C5B-6AD4F0B9B59A}" srcId="{22A2658C-C60E-4628-A198-07715656A4DC}" destId="{355B6210-F62D-40CF-84A0-0612A99DCBA0}" srcOrd="2" destOrd="0" parTransId="{CFBDB5DC-8CA8-44E0-8997-63C50D8776B9}" sibTransId="{A0B68B21-E72D-4CF8-8CD6-19BF69CCDA1D}"/>
    <dgm:cxn modelId="{D42B3B2B-C87D-4470-BA39-898AB45A98F0}" srcId="{F054126C-D31D-454A-BAE4-FFCE5BB45E38}" destId="{68E93E07-22B8-424E-8309-9A81CC33CB52}" srcOrd="1" destOrd="0" parTransId="{4F9DC31F-FBDD-4C6C-A6F6-4383271EC919}" sibTransId="{AFA263E2-D15B-4C4F-A526-2131563AB710}"/>
    <dgm:cxn modelId="{569D1FC2-FAD0-4170-8176-C4563201684D}" type="presOf" srcId="{BB196041-CA11-4965-B875-FF2591FD3594}" destId="{55C4AAB5-B145-4887-A5D3-970AF58E8FBC}" srcOrd="0" destOrd="0" presId="urn:microsoft.com/office/officeart/2005/8/layout/process4"/>
    <dgm:cxn modelId="{CC506FF8-C245-4223-940B-614E0BF34AD2}" srcId="{22A2658C-C60E-4628-A198-07715656A4DC}" destId="{95575A6C-EF04-442A-B401-EBFBD3D90520}" srcOrd="0" destOrd="0" parTransId="{BEA467CF-386B-43AA-8E3F-85247F1285EF}" sibTransId="{132F06A4-8A33-411C-8BB7-A85B0CD11413}"/>
    <dgm:cxn modelId="{3463366C-EC4E-443B-ADDC-12705649F157}" srcId="{6B7F68FD-37D4-4AE3-9AE8-25210DCB7370}" destId="{22A2658C-C60E-4628-A198-07715656A4DC}" srcOrd="2" destOrd="0" parTransId="{9F24344E-0914-4EB0-AF8F-7CD930D8E983}" sibTransId="{64108FE3-FBCA-4638-A158-215F81C9CD44}"/>
    <dgm:cxn modelId="{E61F0289-E9A8-4DBD-A1A4-5D924171A969}" srcId="{F781656D-4335-479F-B2E5-B7194899C330}" destId="{06107983-8058-457A-8513-D90D2CE34946}" srcOrd="4" destOrd="0" parTransId="{C8E09274-E554-4D59-9D68-7901B95C7355}" sibTransId="{B5484161-2F44-4493-8555-43F22D5314CD}"/>
    <dgm:cxn modelId="{7CE97393-785E-4334-9641-21743343ECD4}" type="presOf" srcId="{83AB38CA-8F68-4FA3-91F5-8019BBE51EEF}" destId="{7BBACA87-C0DC-4E09-94B5-D3997AC94168}" srcOrd="0" destOrd="0" presId="urn:microsoft.com/office/officeart/2005/8/layout/process4"/>
    <dgm:cxn modelId="{0343E508-4250-4488-B1CB-A6CA62419C38}" type="presOf" srcId="{A05E985F-58D3-4F3C-8501-ACDE1BEB4465}" destId="{BDF88C86-30AE-4E0A-AC62-03BFC9E81219}" srcOrd="0" destOrd="0" presId="urn:microsoft.com/office/officeart/2005/8/layout/process4"/>
    <dgm:cxn modelId="{9B80BCD8-33F8-4D0B-9B93-707A77089963}" srcId="{F781656D-4335-479F-B2E5-B7194899C330}" destId="{DA198843-03B8-42F0-A185-A218A2B7BF6A}" srcOrd="2" destOrd="0" parTransId="{56E9C909-CDAE-4A5D-B25C-A259A02FF817}" sibTransId="{4DF9954D-4A05-44C3-8E6F-A4BEB7DF036E}"/>
    <dgm:cxn modelId="{7917B8AB-3580-47FE-BD10-1C66543481CF}" type="presOf" srcId="{95575A6C-EF04-442A-B401-EBFBD3D90520}" destId="{CBD7E9B6-9DE4-412A-83C9-4CB3C20DF4AD}" srcOrd="0" destOrd="0" presId="urn:microsoft.com/office/officeart/2005/8/layout/process4"/>
    <dgm:cxn modelId="{5CCAD794-9BBE-4942-91B7-DBFC0E61119E}" srcId="{F054126C-D31D-454A-BAE4-FFCE5BB45E38}" destId="{83AB38CA-8F68-4FA3-91F5-8019BBE51EEF}" srcOrd="3" destOrd="0" parTransId="{0159201F-4FBE-4A08-A410-319128CA21B6}" sibTransId="{89F2B580-CEA8-4F4F-8627-B085BBFB0506}"/>
    <dgm:cxn modelId="{045707E5-1789-43A3-85B4-27F097C1CBB4}" srcId="{F054126C-D31D-454A-BAE4-FFCE5BB45E38}" destId="{BB196041-CA11-4965-B875-FF2591FD3594}" srcOrd="0" destOrd="0" parTransId="{E9F8249E-ACA2-4397-8F2E-109554C58808}" sibTransId="{423AA453-7354-4109-803C-BF9F489CD130}"/>
    <dgm:cxn modelId="{9E0F2570-5AE8-4D2A-B738-312F7D6520FD}" type="presOf" srcId="{06107983-8058-457A-8513-D90D2CE34946}" destId="{BF1864A6-E836-46E7-9D44-51FB5397B503}" srcOrd="0" destOrd="0" presId="urn:microsoft.com/office/officeart/2005/8/layout/process4"/>
    <dgm:cxn modelId="{D5474472-E1A7-4FF9-B870-0336FB92B2D4}" type="presOf" srcId="{1450D86E-2084-4516-9DD3-42CE3D1F5872}" destId="{AE53D98C-F59F-4863-BC31-6321BB0A7D02}" srcOrd="0" destOrd="0" presId="urn:microsoft.com/office/officeart/2005/8/layout/process4"/>
    <dgm:cxn modelId="{D3C2D3D8-43D1-4631-B59B-DC3AAEDBEFDF}" srcId="{F781656D-4335-479F-B2E5-B7194899C330}" destId="{A05E985F-58D3-4F3C-8501-ACDE1BEB4465}" srcOrd="1" destOrd="0" parTransId="{F5955994-A8E7-4CA2-9065-17A2A344C76B}" sibTransId="{F0257AB1-78E1-469D-BCD0-B24E2E9EBA34}"/>
    <dgm:cxn modelId="{CD68BD5C-3D42-493A-B3A4-0A830C09F8EA}" type="presOf" srcId="{F99AB1D8-FA26-48BF-8113-946E8AD90CA4}" destId="{B0923961-75B6-4A60-8E01-AD6C3C561388}" srcOrd="0" destOrd="0" presId="urn:microsoft.com/office/officeart/2005/8/layout/process4"/>
    <dgm:cxn modelId="{D9AD7FBA-C388-48E7-B7DB-0152103A2E1C}" type="presOf" srcId="{355B6210-F62D-40CF-84A0-0612A99DCBA0}" destId="{B401D987-B68C-4A92-AFBE-14AF54F615C7}" srcOrd="0" destOrd="0" presId="urn:microsoft.com/office/officeart/2005/8/layout/process4"/>
    <dgm:cxn modelId="{5F252236-AA9C-46DB-8C08-04EEC1DEC7E4}" type="presOf" srcId="{F781656D-4335-479F-B2E5-B7194899C330}" destId="{FF8A5A0F-8163-44C5-B612-58BA4C8C1F53}" srcOrd="0" destOrd="0" presId="urn:microsoft.com/office/officeart/2005/8/layout/process4"/>
    <dgm:cxn modelId="{34BCBC27-E851-4A15-B981-97AA1993C44D}" type="presOf" srcId="{22A2658C-C60E-4628-A198-07715656A4DC}" destId="{DB26F937-D7B0-45BA-92F6-8812ED79068E}" srcOrd="1" destOrd="0" presId="urn:microsoft.com/office/officeart/2005/8/layout/process4"/>
    <dgm:cxn modelId="{5609DE6F-E327-4EBD-A995-4B26907B98B8}" srcId="{6B7F68FD-37D4-4AE3-9AE8-25210DCB7370}" destId="{F781656D-4335-479F-B2E5-B7194899C330}" srcOrd="0" destOrd="0" parTransId="{97A5F8EB-3CAB-47FB-8B09-1AA0C802421B}" sibTransId="{23FEBE00-F5A3-4BCF-AEA1-FEEF84E08C78}"/>
    <dgm:cxn modelId="{F80B8455-CCDB-4160-B844-87589F9D31CD}" srcId="{6B7F68FD-37D4-4AE3-9AE8-25210DCB7370}" destId="{F054126C-D31D-454A-BAE4-FFCE5BB45E38}" srcOrd="1" destOrd="0" parTransId="{489C1798-E154-494E-AABB-C7D0C9FB8A5F}" sibTransId="{421A4AE8-1F2A-49E6-9438-C2BF913B61D6}"/>
    <dgm:cxn modelId="{94A38BDF-345E-43F0-8614-ED919706E63D}" type="presParOf" srcId="{577F3041-5E92-40A9-9B1D-0CB71E840E2F}" destId="{AE2AEB53-72C2-45C2-999A-BB696EAC3F6A}" srcOrd="0" destOrd="0" presId="urn:microsoft.com/office/officeart/2005/8/layout/process4"/>
    <dgm:cxn modelId="{A336C0A7-F325-4232-B158-06E39822D05D}" type="presParOf" srcId="{AE2AEB53-72C2-45C2-999A-BB696EAC3F6A}" destId="{74C279F2-03D7-4D76-ACDD-5D3191A7A751}" srcOrd="0" destOrd="0" presId="urn:microsoft.com/office/officeart/2005/8/layout/process4"/>
    <dgm:cxn modelId="{3231D527-D360-48E6-A9BE-05289A09FDBF}" type="presParOf" srcId="{AE2AEB53-72C2-45C2-999A-BB696EAC3F6A}" destId="{DB26F937-D7B0-45BA-92F6-8812ED79068E}" srcOrd="1" destOrd="0" presId="urn:microsoft.com/office/officeart/2005/8/layout/process4"/>
    <dgm:cxn modelId="{64922A5B-41FE-4583-8BDA-EDF973B712CA}" type="presParOf" srcId="{AE2AEB53-72C2-45C2-999A-BB696EAC3F6A}" destId="{D3FA241D-4E5D-493E-AC59-7D26EC3BAE3B}" srcOrd="2" destOrd="0" presId="urn:microsoft.com/office/officeart/2005/8/layout/process4"/>
    <dgm:cxn modelId="{2627A25D-2140-43CC-9C8A-30A18818B739}" type="presParOf" srcId="{D3FA241D-4E5D-493E-AC59-7D26EC3BAE3B}" destId="{CBD7E9B6-9DE4-412A-83C9-4CB3C20DF4AD}" srcOrd="0" destOrd="0" presId="urn:microsoft.com/office/officeart/2005/8/layout/process4"/>
    <dgm:cxn modelId="{E0B1EFB3-0723-4784-8D18-A552CB06A938}" type="presParOf" srcId="{D3FA241D-4E5D-493E-AC59-7D26EC3BAE3B}" destId="{B0923961-75B6-4A60-8E01-AD6C3C561388}" srcOrd="1" destOrd="0" presId="urn:microsoft.com/office/officeart/2005/8/layout/process4"/>
    <dgm:cxn modelId="{FC6A0B63-6320-4AFC-A666-43998ADBC336}" type="presParOf" srcId="{D3FA241D-4E5D-493E-AC59-7D26EC3BAE3B}" destId="{B401D987-B68C-4A92-AFBE-14AF54F615C7}" srcOrd="2" destOrd="0" presId="urn:microsoft.com/office/officeart/2005/8/layout/process4"/>
    <dgm:cxn modelId="{E8E4082A-5E6A-4F55-88D5-68A403B368E3}" type="presParOf" srcId="{D3FA241D-4E5D-493E-AC59-7D26EC3BAE3B}" destId="{6D0351C2-85AF-4846-87AC-C721AE38529B}" srcOrd="3" destOrd="0" presId="urn:microsoft.com/office/officeart/2005/8/layout/process4"/>
    <dgm:cxn modelId="{A90FAE9A-A372-48CE-BB03-F32E41153ABE}" type="presParOf" srcId="{577F3041-5E92-40A9-9B1D-0CB71E840E2F}" destId="{C83FE927-94CB-491B-A78B-F0D184EDD84F}" srcOrd="1" destOrd="0" presId="urn:microsoft.com/office/officeart/2005/8/layout/process4"/>
    <dgm:cxn modelId="{4F596AE0-0C5F-4A9C-80B4-936BAF0812AA}" type="presParOf" srcId="{577F3041-5E92-40A9-9B1D-0CB71E840E2F}" destId="{C03CC941-2D40-4C27-8690-5DD920D4083C}" srcOrd="2" destOrd="0" presId="urn:microsoft.com/office/officeart/2005/8/layout/process4"/>
    <dgm:cxn modelId="{F467179D-C637-4E77-B50B-8B079791C260}" type="presParOf" srcId="{C03CC941-2D40-4C27-8690-5DD920D4083C}" destId="{D79D28B2-67DA-450B-B31B-13BCE4AD5A3D}" srcOrd="0" destOrd="0" presId="urn:microsoft.com/office/officeart/2005/8/layout/process4"/>
    <dgm:cxn modelId="{BFB25C10-023E-4067-BE00-D69CFB318ABF}" type="presParOf" srcId="{C03CC941-2D40-4C27-8690-5DD920D4083C}" destId="{FEB73758-E1BC-473A-B430-935AF9B05F02}" srcOrd="1" destOrd="0" presId="urn:microsoft.com/office/officeart/2005/8/layout/process4"/>
    <dgm:cxn modelId="{A1F3ABED-D1BC-47FC-A2E8-FA79FD34A0FB}" type="presParOf" srcId="{C03CC941-2D40-4C27-8690-5DD920D4083C}" destId="{01C4478B-5C36-4517-A5EE-42DAF3884536}" srcOrd="2" destOrd="0" presId="urn:microsoft.com/office/officeart/2005/8/layout/process4"/>
    <dgm:cxn modelId="{4B036384-D8EE-4429-B6DB-6D6F0766140A}" type="presParOf" srcId="{01C4478B-5C36-4517-A5EE-42DAF3884536}" destId="{55C4AAB5-B145-4887-A5D3-970AF58E8FBC}" srcOrd="0" destOrd="0" presId="urn:microsoft.com/office/officeart/2005/8/layout/process4"/>
    <dgm:cxn modelId="{4F39E933-051A-45C6-95E3-D7E3A30AB322}" type="presParOf" srcId="{01C4478B-5C36-4517-A5EE-42DAF3884536}" destId="{E4F818B5-1C15-4003-8B4B-A53C54A04744}" srcOrd="1" destOrd="0" presId="urn:microsoft.com/office/officeart/2005/8/layout/process4"/>
    <dgm:cxn modelId="{B5F36A1F-371B-4423-BCF1-5E1A6C6AC4DC}" type="presParOf" srcId="{01C4478B-5C36-4517-A5EE-42DAF3884536}" destId="{E14DF8E3-F03C-4832-8855-F891BC38F853}" srcOrd="2" destOrd="0" presId="urn:microsoft.com/office/officeart/2005/8/layout/process4"/>
    <dgm:cxn modelId="{6874DC1F-28D4-4105-B3B3-F0667AF5F7DA}" type="presParOf" srcId="{01C4478B-5C36-4517-A5EE-42DAF3884536}" destId="{7BBACA87-C0DC-4E09-94B5-D3997AC94168}" srcOrd="3" destOrd="0" presId="urn:microsoft.com/office/officeart/2005/8/layout/process4"/>
    <dgm:cxn modelId="{AC5BC0D3-CB4B-43BD-8B79-77ED9D1EC2BE}" type="presParOf" srcId="{01C4478B-5C36-4517-A5EE-42DAF3884536}" destId="{A5FE04B5-508F-4A86-B99A-05407590BE19}" srcOrd="4" destOrd="0" presId="urn:microsoft.com/office/officeart/2005/8/layout/process4"/>
    <dgm:cxn modelId="{FAAE2219-B9E3-42AC-B2B6-62D214EDF949}" type="presParOf" srcId="{01C4478B-5C36-4517-A5EE-42DAF3884536}" destId="{D08C1D5C-197B-4812-924D-13F9860069B9}" srcOrd="5" destOrd="0" presId="urn:microsoft.com/office/officeart/2005/8/layout/process4"/>
    <dgm:cxn modelId="{A7274838-4D08-4AF4-8B5C-9C6C3D4194F5}" type="presParOf" srcId="{01C4478B-5C36-4517-A5EE-42DAF3884536}" destId="{AE53D98C-F59F-4863-BC31-6321BB0A7D02}" srcOrd="6" destOrd="0" presId="urn:microsoft.com/office/officeart/2005/8/layout/process4"/>
    <dgm:cxn modelId="{5F94D8F5-B187-42D7-B499-F2444917F0C0}" type="presParOf" srcId="{577F3041-5E92-40A9-9B1D-0CB71E840E2F}" destId="{69EDB1CA-3A99-4EE5-B444-185847D84326}" srcOrd="3" destOrd="0" presId="urn:microsoft.com/office/officeart/2005/8/layout/process4"/>
    <dgm:cxn modelId="{03B6D27C-5F92-47AC-A96E-92C5C384CBBE}" type="presParOf" srcId="{577F3041-5E92-40A9-9B1D-0CB71E840E2F}" destId="{2AE870F1-BC99-497F-A076-8FC2F01E5929}" srcOrd="4" destOrd="0" presId="urn:microsoft.com/office/officeart/2005/8/layout/process4"/>
    <dgm:cxn modelId="{31F3A21C-F14F-4824-A411-71463AEA620B}" type="presParOf" srcId="{2AE870F1-BC99-497F-A076-8FC2F01E5929}" destId="{FF8A5A0F-8163-44C5-B612-58BA4C8C1F53}" srcOrd="0" destOrd="0" presId="urn:microsoft.com/office/officeart/2005/8/layout/process4"/>
    <dgm:cxn modelId="{84B30188-54CC-4520-BF9E-25820DC9A149}" type="presParOf" srcId="{2AE870F1-BC99-497F-A076-8FC2F01E5929}" destId="{42722E2F-942C-4E71-80C7-E20805B1FB1D}" srcOrd="1" destOrd="0" presId="urn:microsoft.com/office/officeart/2005/8/layout/process4"/>
    <dgm:cxn modelId="{5D1EC966-491D-4F59-AB0F-BF80B591968F}" type="presParOf" srcId="{2AE870F1-BC99-497F-A076-8FC2F01E5929}" destId="{F4E477FF-E041-4891-8CC8-70FFEC416D61}" srcOrd="2" destOrd="0" presId="urn:microsoft.com/office/officeart/2005/8/layout/process4"/>
    <dgm:cxn modelId="{650996B4-6A28-43AE-945A-EF688F24B05C}" type="presParOf" srcId="{F4E477FF-E041-4891-8CC8-70FFEC416D61}" destId="{1B176580-CFB7-4DE4-8079-1FC82DAFB30C}" srcOrd="0" destOrd="0" presId="urn:microsoft.com/office/officeart/2005/8/layout/process4"/>
    <dgm:cxn modelId="{17E532A4-4EE9-42AD-8243-5114F8B0BF06}" type="presParOf" srcId="{F4E477FF-E041-4891-8CC8-70FFEC416D61}" destId="{BDF88C86-30AE-4E0A-AC62-03BFC9E81219}" srcOrd="1" destOrd="0" presId="urn:microsoft.com/office/officeart/2005/8/layout/process4"/>
    <dgm:cxn modelId="{96067B10-CA2E-4052-9C92-6B04E7D35D01}" type="presParOf" srcId="{F4E477FF-E041-4891-8CC8-70FFEC416D61}" destId="{256237DD-5E30-4624-B2EA-78F0E96FA51D}" srcOrd="2" destOrd="0" presId="urn:microsoft.com/office/officeart/2005/8/layout/process4"/>
    <dgm:cxn modelId="{8DD3C6A3-E1A2-40EA-8841-7DCFCACDADE1}" type="presParOf" srcId="{F4E477FF-E041-4891-8CC8-70FFEC416D61}" destId="{E0E88C96-19F2-4166-8CD7-6C94A1011498}" srcOrd="3" destOrd="0" presId="urn:microsoft.com/office/officeart/2005/8/layout/process4"/>
    <dgm:cxn modelId="{92292990-730B-4223-873D-D024BFD9EC89}" type="presParOf" srcId="{F4E477FF-E041-4891-8CC8-70FFEC416D61}" destId="{BF1864A6-E836-46E7-9D44-51FB5397B503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63BADD-7C98-4A49-B5AA-B24CB5484CC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6988EAB9-DCDD-4740-936D-CBAA74CAD330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800" b="1" dirty="0" smtClean="0">
              <a:latin typeface="Circe Bold"/>
            </a:rPr>
            <a:t>Региональная программа поддержки ШНОР и ШНСУ  </a:t>
          </a:r>
          <a:endParaRPr lang="ru-RU" sz="1800" b="1" dirty="0">
            <a:latin typeface="Circe Bold"/>
          </a:endParaRPr>
        </a:p>
      </dgm:t>
    </dgm:pt>
    <dgm:pt modelId="{1E082AD2-0B65-4468-9EBE-581A8C38561F}" type="parTrans" cxnId="{95A03FDF-762B-4721-B930-79CC8C969EB7}">
      <dgm:prSet/>
      <dgm:spPr/>
      <dgm:t>
        <a:bodyPr/>
        <a:lstStyle/>
        <a:p>
          <a:endParaRPr lang="ru-RU" sz="1800" b="1">
            <a:latin typeface="Circe Bold"/>
          </a:endParaRPr>
        </a:p>
      </dgm:t>
    </dgm:pt>
    <dgm:pt modelId="{21F866A7-FC78-40E8-A014-C69E6B55539C}" type="sibTrans" cxnId="{95A03FDF-762B-4721-B930-79CC8C969EB7}">
      <dgm:prSet custT="1"/>
      <dgm:spPr>
        <a:solidFill>
          <a:srgbClr val="05AABB"/>
        </a:solidFill>
      </dgm:spPr>
      <dgm:t>
        <a:bodyPr/>
        <a:lstStyle/>
        <a:p>
          <a:endParaRPr lang="ru-RU" sz="1800" b="1">
            <a:latin typeface="Circe Bold"/>
          </a:endParaRPr>
        </a:p>
      </dgm:t>
    </dgm:pt>
    <dgm:pt modelId="{40E9213A-D3A5-4F24-B5FA-0EA46F6EE6F0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800" b="1" dirty="0" smtClean="0">
              <a:latin typeface="Circe Bold"/>
            </a:rPr>
            <a:t>Муниципальная программа поддержки ШНОР и ШНСУ</a:t>
          </a:r>
          <a:endParaRPr lang="ru-RU" sz="1800" b="1" dirty="0">
            <a:latin typeface="Circe Bold"/>
          </a:endParaRPr>
        </a:p>
      </dgm:t>
    </dgm:pt>
    <dgm:pt modelId="{89DD01D5-0438-4C55-9C3E-7E4C29CF2F5F}" type="parTrans" cxnId="{682B7769-8C12-4146-B132-330972ECF9E5}">
      <dgm:prSet/>
      <dgm:spPr/>
      <dgm:t>
        <a:bodyPr/>
        <a:lstStyle/>
        <a:p>
          <a:endParaRPr lang="ru-RU" sz="1800" b="1">
            <a:latin typeface="Circe Bold"/>
          </a:endParaRPr>
        </a:p>
      </dgm:t>
    </dgm:pt>
    <dgm:pt modelId="{E62AFE83-F5CD-499E-9591-EF5A87210BEB}" type="sibTrans" cxnId="{682B7769-8C12-4146-B132-330972ECF9E5}">
      <dgm:prSet custT="1"/>
      <dgm:spPr>
        <a:solidFill>
          <a:srgbClr val="05AABB"/>
        </a:solidFill>
      </dgm:spPr>
      <dgm:t>
        <a:bodyPr/>
        <a:lstStyle/>
        <a:p>
          <a:endParaRPr lang="ru-RU" sz="1800" b="1">
            <a:latin typeface="Circe Bold"/>
          </a:endParaRPr>
        </a:p>
      </dgm:t>
    </dgm:pt>
    <dgm:pt modelId="{92039086-8358-405C-B6AC-29879B2864F9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800" b="1" dirty="0" smtClean="0">
              <a:latin typeface="Circe Bold"/>
            </a:rPr>
            <a:t>Школьная программа перехода в эффективный режим работы</a:t>
          </a:r>
          <a:endParaRPr lang="ru-RU" sz="1800" b="1" dirty="0">
            <a:latin typeface="Circe Bold"/>
          </a:endParaRPr>
        </a:p>
      </dgm:t>
    </dgm:pt>
    <dgm:pt modelId="{046B28A4-E931-4987-99F9-DF398F1A730C}" type="parTrans" cxnId="{28FF829E-9051-4F54-A332-91371BCA2BB8}">
      <dgm:prSet/>
      <dgm:spPr/>
      <dgm:t>
        <a:bodyPr/>
        <a:lstStyle/>
        <a:p>
          <a:endParaRPr lang="ru-RU" sz="1800" b="1">
            <a:latin typeface="Circe Bold"/>
          </a:endParaRPr>
        </a:p>
      </dgm:t>
    </dgm:pt>
    <dgm:pt modelId="{B963D888-D03B-4DE0-AF69-FA2103CCEAE3}" type="sibTrans" cxnId="{28FF829E-9051-4F54-A332-91371BCA2BB8}">
      <dgm:prSet/>
      <dgm:spPr/>
      <dgm:t>
        <a:bodyPr/>
        <a:lstStyle/>
        <a:p>
          <a:endParaRPr lang="ru-RU" sz="1800" b="1">
            <a:latin typeface="Circe Bold"/>
          </a:endParaRPr>
        </a:p>
      </dgm:t>
    </dgm:pt>
    <dgm:pt modelId="{567130E9-9662-4952-B44A-8FC999A85F88}" type="pres">
      <dgm:prSet presAssocID="{3D63BADD-7C98-4A49-B5AA-B24CB5484CCE}" presName="Name0" presStyleCnt="0">
        <dgm:presLayoutVars>
          <dgm:dir/>
          <dgm:resizeHandles val="exact"/>
        </dgm:presLayoutVars>
      </dgm:prSet>
      <dgm:spPr/>
    </dgm:pt>
    <dgm:pt modelId="{631BB268-A9B9-4B7E-846C-ECAA8DBFD3C3}" type="pres">
      <dgm:prSet presAssocID="{6988EAB9-DCDD-4740-936D-CBAA74CAD3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02D37-8F33-4BF2-9621-4D6CC4A27A90}" type="pres">
      <dgm:prSet presAssocID="{21F866A7-FC78-40E8-A014-C69E6B55539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1AAA05B-7CEE-4B89-9BC7-686D86A19E30}" type="pres">
      <dgm:prSet presAssocID="{21F866A7-FC78-40E8-A014-C69E6B55539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B9986E1-2CCF-4D9F-B37C-0242F051C262}" type="pres">
      <dgm:prSet presAssocID="{40E9213A-D3A5-4F24-B5FA-0EA46F6EE6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60B4-167C-4E46-903A-262984136991}" type="pres">
      <dgm:prSet presAssocID="{E62AFE83-F5CD-499E-9591-EF5A87210BE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5847DE4-2401-43AE-AA8C-F6039A2C19DC}" type="pres">
      <dgm:prSet presAssocID="{E62AFE83-F5CD-499E-9591-EF5A87210BE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8431DAD-FA36-420E-B4BD-4FDE3296CDF9}" type="pres">
      <dgm:prSet presAssocID="{92039086-8358-405C-B6AC-29879B2864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F3B98-93B5-4E3A-8BA0-939F5B347B60}" type="presOf" srcId="{6988EAB9-DCDD-4740-936D-CBAA74CAD330}" destId="{631BB268-A9B9-4B7E-846C-ECAA8DBFD3C3}" srcOrd="0" destOrd="0" presId="urn:microsoft.com/office/officeart/2005/8/layout/process1"/>
    <dgm:cxn modelId="{95A03FDF-762B-4721-B930-79CC8C969EB7}" srcId="{3D63BADD-7C98-4A49-B5AA-B24CB5484CCE}" destId="{6988EAB9-DCDD-4740-936D-CBAA74CAD330}" srcOrd="0" destOrd="0" parTransId="{1E082AD2-0B65-4468-9EBE-581A8C38561F}" sibTransId="{21F866A7-FC78-40E8-A014-C69E6B55539C}"/>
    <dgm:cxn modelId="{CFAB7542-3DDD-4CBB-B9C1-47C89E27958C}" type="presOf" srcId="{3D63BADD-7C98-4A49-B5AA-B24CB5484CCE}" destId="{567130E9-9662-4952-B44A-8FC999A85F88}" srcOrd="0" destOrd="0" presId="urn:microsoft.com/office/officeart/2005/8/layout/process1"/>
    <dgm:cxn modelId="{FF45E634-D7B1-437F-A6F9-D99DB54962A0}" type="presOf" srcId="{E62AFE83-F5CD-499E-9591-EF5A87210BEB}" destId="{C5847DE4-2401-43AE-AA8C-F6039A2C19DC}" srcOrd="1" destOrd="0" presId="urn:microsoft.com/office/officeart/2005/8/layout/process1"/>
    <dgm:cxn modelId="{AB55B7FF-9327-4DD1-B4E7-10E769FD67DC}" type="presOf" srcId="{21F866A7-FC78-40E8-A014-C69E6B55539C}" destId="{41AAA05B-7CEE-4B89-9BC7-686D86A19E30}" srcOrd="1" destOrd="0" presId="urn:microsoft.com/office/officeart/2005/8/layout/process1"/>
    <dgm:cxn modelId="{27320C9F-82E6-4A20-B9BB-179A3381B6F5}" type="presOf" srcId="{92039086-8358-405C-B6AC-29879B2864F9}" destId="{18431DAD-FA36-420E-B4BD-4FDE3296CDF9}" srcOrd="0" destOrd="0" presId="urn:microsoft.com/office/officeart/2005/8/layout/process1"/>
    <dgm:cxn modelId="{682B7769-8C12-4146-B132-330972ECF9E5}" srcId="{3D63BADD-7C98-4A49-B5AA-B24CB5484CCE}" destId="{40E9213A-D3A5-4F24-B5FA-0EA46F6EE6F0}" srcOrd="1" destOrd="0" parTransId="{89DD01D5-0438-4C55-9C3E-7E4C29CF2F5F}" sibTransId="{E62AFE83-F5CD-499E-9591-EF5A87210BEB}"/>
    <dgm:cxn modelId="{4864DBDD-279D-4A6C-BAAB-7C24A7D60133}" type="presOf" srcId="{21F866A7-FC78-40E8-A014-C69E6B55539C}" destId="{8B102D37-8F33-4BF2-9621-4D6CC4A27A90}" srcOrd="0" destOrd="0" presId="urn:microsoft.com/office/officeart/2005/8/layout/process1"/>
    <dgm:cxn modelId="{28FF829E-9051-4F54-A332-91371BCA2BB8}" srcId="{3D63BADD-7C98-4A49-B5AA-B24CB5484CCE}" destId="{92039086-8358-405C-B6AC-29879B2864F9}" srcOrd="2" destOrd="0" parTransId="{046B28A4-E931-4987-99F9-DF398F1A730C}" sibTransId="{B963D888-D03B-4DE0-AF69-FA2103CCEAE3}"/>
    <dgm:cxn modelId="{72FE591C-C59C-4CEF-86CC-93B8C74EB926}" type="presOf" srcId="{40E9213A-D3A5-4F24-B5FA-0EA46F6EE6F0}" destId="{1B9986E1-2CCF-4D9F-B37C-0242F051C262}" srcOrd="0" destOrd="0" presId="urn:microsoft.com/office/officeart/2005/8/layout/process1"/>
    <dgm:cxn modelId="{B67E1FC2-3ECD-474B-9A0E-4D78D0A19B06}" type="presOf" srcId="{E62AFE83-F5CD-499E-9591-EF5A87210BEB}" destId="{DD7A60B4-167C-4E46-903A-262984136991}" srcOrd="0" destOrd="0" presId="urn:microsoft.com/office/officeart/2005/8/layout/process1"/>
    <dgm:cxn modelId="{14E34943-73BA-47E9-AF0B-8FE4ED0CEAFD}" type="presParOf" srcId="{567130E9-9662-4952-B44A-8FC999A85F88}" destId="{631BB268-A9B9-4B7E-846C-ECAA8DBFD3C3}" srcOrd="0" destOrd="0" presId="urn:microsoft.com/office/officeart/2005/8/layout/process1"/>
    <dgm:cxn modelId="{3363CF36-9356-4F5A-8177-43A58F4BCA64}" type="presParOf" srcId="{567130E9-9662-4952-B44A-8FC999A85F88}" destId="{8B102D37-8F33-4BF2-9621-4D6CC4A27A90}" srcOrd="1" destOrd="0" presId="urn:microsoft.com/office/officeart/2005/8/layout/process1"/>
    <dgm:cxn modelId="{7F168275-2A16-4AD6-A1D7-485FA6CA88C0}" type="presParOf" srcId="{8B102D37-8F33-4BF2-9621-4D6CC4A27A90}" destId="{41AAA05B-7CEE-4B89-9BC7-686D86A19E30}" srcOrd="0" destOrd="0" presId="urn:microsoft.com/office/officeart/2005/8/layout/process1"/>
    <dgm:cxn modelId="{AEE51817-6DF2-402A-AE65-3212B6F632A0}" type="presParOf" srcId="{567130E9-9662-4952-B44A-8FC999A85F88}" destId="{1B9986E1-2CCF-4D9F-B37C-0242F051C262}" srcOrd="2" destOrd="0" presId="urn:microsoft.com/office/officeart/2005/8/layout/process1"/>
    <dgm:cxn modelId="{F5788CFA-1447-4292-BE35-5B37D6D0B0C8}" type="presParOf" srcId="{567130E9-9662-4952-B44A-8FC999A85F88}" destId="{DD7A60B4-167C-4E46-903A-262984136991}" srcOrd="3" destOrd="0" presId="urn:microsoft.com/office/officeart/2005/8/layout/process1"/>
    <dgm:cxn modelId="{48905EF9-A78E-4627-863C-F974BC233ADA}" type="presParOf" srcId="{DD7A60B4-167C-4E46-903A-262984136991}" destId="{C5847DE4-2401-43AE-AA8C-F6039A2C19DC}" srcOrd="0" destOrd="0" presId="urn:microsoft.com/office/officeart/2005/8/layout/process1"/>
    <dgm:cxn modelId="{335BE53A-6628-4F47-A405-D9A1021A0F5B}" type="presParOf" srcId="{567130E9-9662-4952-B44A-8FC999A85F88}" destId="{18431DAD-FA36-420E-B4BD-4FDE3296CD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55B6A-DC3D-421E-9413-138A63578C50}" type="doc">
      <dgm:prSet loTypeId="urn:microsoft.com/office/officeart/2005/8/layout/process1" loCatId="process" qsTypeId="urn:microsoft.com/office/officeart/2005/8/quickstyle/simple5" qsCatId="simple" csTypeId="urn:microsoft.com/office/officeart/2005/8/colors/accent3_1" csCatId="accent3" phldr="1"/>
      <dgm:spPr/>
    </dgm:pt>
    <dgm:pt modelId="{95E3E2B2-CACE-4142-926B-522F6EB303B1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600" b="1" dirty="0" smtClean="0"/>
            <a:t>Сопровождение школьных команд </a:t>
          </a:r>
          <a:endParaRPr lang="ru-RU" sz="1600" b="1" dirty="0"/>
        </a:p>
      </dgm:t>
    </dgm:pt>
    <dgm:pt modelId="{267AD571-CF4F-4887-B79A-7986AFB817D7}" type="parTrans" cxnId="{69073244-90E6-4E43-A7AA-EDB487BB79FD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32FF01AD-7282-4C93-BB86-5255613AEEF7}" type="sibTrans" cxnId="{69073244-90E6-4E43-A7AA-EDB487BB79FD}">
      <dgm:prSet custT="1"/>
      <dgm:spPr>
        <a:solidFill>
          <a:srgbClr val="05AABB"/>
        </a:solidFill>
      </dgm:spPr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0B5A5818-AA7E-41F9-A14D-83A00DD18565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600" b="1" dirty="0" smtClean="0"/>
            <a:t>Сопровождение </a:t>
          </a:r>
          <a:r>
            <a:rPr lang="ru-RU" sz="1600" b="1" dirty="0" err="1" smtClean="0"/>
            <a:t>проф.развития</a:t>
          </a:r>
          <a:r>
            <a:rPr lang="ru-RU" sz="1600" b="1" dirty="0" smtClean="0"/>
            <a:t> педагогов</a:t>
          </a:r>
          <a:endParaRPr lang="ru-RU" sz="1600" b="1" dirty="0"/>
        </a:p>
      </dgm:t>
    </dgm:pt>
    <dgm:pt modelId="{C8BB61EE-AF83-4164-9DD3-FE0BC34E97F8}" type="parTrans" cxnId="{290D88A4-51E2-4CA0-A2FD-B95BB53811D4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CE89652D-42A1-4918-917B-76FA47A4B54E}" type="sibTrans" cxnId="{290D88A4-51E2-4CA0-A2FD-B95BB53811D4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9468DE6C-FE2D-459D-A6FC-9F30122F4AF6}">
      <dgm:prSet custT="1"/>
      <dgm:spPr>
        <a:solidFill>
          <a:srgbClr val="C8F2F4"/>
        </a:solidFill>
      </dgm:spPr>
      <dgm:t>
        <a:bodyPr/>
        <a:lstStyle/>
        <a:p>
          <a:r>
            <a:rPr lang="ru-RU" sz="1600" b="1" dirty="0" smtClean="0"/>
            <a:t>Сопровождение муниципальных команд</a:t>
          </a:r>
          <a:endParaRPr lang="ru-RU" sz="1600" b="1" dirty="0"/>
        </a:p>
      </dgm:t>
    </dgm:pt>
    <dgm:pt modelId="{1902D4CC-6140-4A8B-A233-23A143B2976F}" type="parTrans" cxnId="{0BA9F7BA-7523-4426-8326-B82E69B1E8E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ADC2AE5-6416-4FE9-B3F8-C89F7672E083}" type="sibTrans" cxnId="{0BA9F7BA-7523-4426-8326-B82E69B1E8E0}">
      <dgm:prSet custT="1"/>
      <dgm:spPr>
        <a:solidFill>
          <a:srgbClr val="05AABB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AD7415F-46DA-4569-8ACC-FE0209A8597D}">
      <dgm:prSet custT="1"/>
      <dgm:spPr>
        <a:solidFill>
          <a:srgbClr val="C8F2F4"/>
        </a:solidFill>
      </dgm:spPr>
      <dgm:t>
        <a:bodyPr/>
        <a:lstStyle/>
        <a:p>
          <a:r>
            <a:rPr lang="ru-RU" sz="1600" b="1" dirty="0" smtClean="0"/>
            <a:t>Сопровождение профессиональных сообществ </a:t>
          </a:r>
          <a:endParaRPr lang="ru-RU" sz="1600" b="1" dirty="0"/>
        </a:p>
      </dgm:t>
    </dgm:pt>
    <dgm:pt modelId="{5C44E34A-A87C-4F3E-B179-0FEDB3BE5E8C}" type="parTrans" cxnId="{FBB3188A-0CE9-4D78-86C7-E3499152C12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999F36F-FC88-447F-8561-61C3B7B455ED}" type="sibTrans" cxnId="{FBB3188A-0CE9-4D78-86C7-E3499152C128}">
      <dgm:prSet custT="1"/>
      <dgm:spPr>
        <a:solidFill>
          <a:srgbClr val="05AABB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18B4640-1C18-4439-866A-07FC090BDA4B}" type="pres">
      <dgm:prSet presAssocID="{C9055B6A-DC3D-421E-9413-138A63578C50}" presName="Name0" presStyleCnt="0">
        <dgm:presLayoutVars>
          <dgm:dir/>
          <dgm:resizeHandles val="exact"/>
        </dgm:presLayoutVars>
      </dgm:prSet>
      <dgm:spPr/>
    </dgm:pt>
    <dgm:pt modelId="{92F3F45A-9A65-41E8-9F3A-22F10E0A2B69}" type="pres">
      <dgm:prSet presAssocID="{9468DE6C-FE2D-459D-A6FC-9F30122F4AF6}" presName="node" presStyleLbl="node1" presStyleIdx="0" presStyleCnt="4" custScaleX="91396" custLinFactNeighborX="15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D8027-FD89-416F-9A38-4A8C212AB936}" type="pres">
      <dgm:prSet presAssocID="{1ADC2AE5-6416-4FE9-B3F8-C89F7672E0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34B9AC6-B41A-4D4A-A492-491E82ABC486}" type="pres">
      <dgm:prSet presAssocID="{1ADC2AE5-6416-4FE9-B3F8-C89F7672E0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20A3EDD-C2AD-426C-93F8-96A7F369E263}" type="pres">
      <dgm:prSet presAssocID="{6AD7415F-46DA-4569-8ACC-FE0209A8597D}" presName="node" presStyleLbl="node1" presStyleIdx="1" presStyleCnt="4" custScaleX="86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97B7A-F3F9-4743-B0F1-0974C13923F5}" type="pres">
      <dgm:prSet presAssocID="{C999F36F-FC88-447F-8561-61C3B7B455E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A71A904-8A30-4281-A714-45A5DC756077}" type="pres">
      <dgm:prSet presAssocID="{C999F36F-FC88-447F-8561-61C3B7B455E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755B3B-9BAD-4DFC-ABE2-F38D1D1AFFC4}" type="pres">
      <dgm:prSet presAssocID="{95E3E2B2-CACE-4142-926B-522F6EB303B1}" presName="node" presStyleLbl="node1" presStyleIdx="2" presStyleCnt="4" custScaleX="9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4FCC2-6922-48D6-9012-1DF1FD610DD8}" type="pres">
      <dgm:prSet presAssocID="{32FF01AD-7282-4C93-BB86-5255613AEEF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7801BC0-6085-406B-9C5D-CE80664EC36F}" type="pres">
      <dgm:prSet presAssocID="{32FF01AD-7282-4C93-BB86-5255613AEEF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7A9575F-D369-4E7A-A580-27C92AA463D6}" type="pres">
      <dgm:prSet presAssocID="{0B5A5818-AA7E-41F9-A14D-83A00DD18565}" presName="node" presStyleLbl="node1" presStyleIdx="3" presStyleCnt="4" custScaleX="80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F1742-B6E1-4D80-9368-64915EE95567}" type="presOf" srcId="{95E3E2B2-CACE-4142-926B-522F6EB303B1}" destId="{29755B3B-9BAD-4DFC-ABE2-F38D1D1AFFC4}" srcOrd="0" destOrd="0" presId="urn:microsoft.com/office/officeart/2005/8/layout/process1"/>
    <dgm:cxn modelId="{761049FD-F2F7-4A43-8541-D42684790C01}" type="presOf" srcId="{32FF01AD-7282-4C93-BB86-5255613AEEF7}" destId="{C7801BC0-6085-406B-9C5D-CE80664EC36F}" srcOrd="1" destOrd="0" presId="urn:microsoft.com/office/officeart/2005/8/layout/process1"/>
    <dgm:cxn modelId="{FBB3188A-0CE9-4D78-86C7-E3499152C128}" srcId="{C9055B6A-DC3D-421E-9413-138A63578C50}" destId="{6AD7415F-46DA-4569-8ACC-FE0209A8597D}" srcOrd="1" destOrd="0" parTransId="{5C44E34A-A87C-4F3E-B179-0FEDB3BE5E8C}" sibTransId="{C999F36F-FC88-447F-8561-61C3B7B455ED}"/>
    <dgm:cxn modelId="{290D88A4-51E2-4CA0-A2FD-B95BB53811D4}" srcId="{C9055B6A-DC3D-421E-9413-138A63578C50}" destId="{0B5A5818-AA7E-41F9-A14D-83A00DD18565}" srcOrd="3" destOrd="0" parTransId="{C8BB61EE-AF83-4164-9DD3-FE0BC34E97F8}" sibTransId="{CE89652D-42A1-4918-917B-76FA47A4B54E}"/>
    <dgm:cxn modelId="{B985DE3F-4853-449E-91D5-F9890711AA2A}" type="presOf" srcId="{1ADC2AE5-6416-4FE9-B3F8-C89F7672E083}" destId="{034B9AC6-B41A-4D4A-A492-491E82ABC486}" srcOrd="1" destOrd="0" presId="urn:microsoft.com/office/officeart/2005/8/layout/process1"/>
    <dgm:cxn modelId="{D4CDB908-274D-4353-9575-284DA4C5DFAC}" type="presOf" srcId="{C999F36F-FC88-447F-8561-61C3B7B455ED}" destId="{CA71A904-8A30-4281-A714-45A5DC756077}" srcOrd="1" destOrd="0" presId="urn:microsoft.com/office/officeart/2005/8/layout/process1"/>
    <dgm:cxn modelId="{E541E13B-46FF-4B6F-9CA2-CD079D642D6D}" type="presOf" srcId="{32FF01AD-7282-4C93-BB86-5255613AEEF7}" destId="{8604FCC2-6922-48D6-9012-1DF1FD610DD8}" srcOrd="0" destOrd="0" presId="urn:microsoft.com/office/officeart/2005/8/layout/process1"/>
    <dgm:cxn modelId="{69073244-90E6-4E43-A7AA-EDB487BB79FD}" srcId="{C9055B6A-DC3D-421E-9413-138A63578C50}" destId="{95E3E2B2-CACE-4142-926B-522F6EB303B1}" srcOrd="2" destOrd="0" parTransId="{267AD571-CF4F-4887-B79A-7986AFB817D7}" sibTransId="{32FF01AD-7282-4C93-BB86-5255613AEEF7}"/>
    <dgm:cxn modelId="{4E25ED95-4BBD-40F6-ADDB-29E4EFE7A370}" type="presOf" srcId="{C999F36F-FC88-447F-8561-61C3B7B455ED}" destId="{AD797B7A-F3F9-4743-B0F1-0974C13923F5}" srcOrd="0" destOrd="0" presId="urn:microsoft.com/office/officeart/2005/8/layout/process1"/>
    <dgm:cxn modelId="{7F9C5AC9-DB20-48C4-8ABD-ECDACA7ED7FD}" type="presOf" srcId="{9468DE6C-FE2D-459D-A6FC-9F30122F4AF6}" destId="{92F3F45A-9A65-41E8-9F3A-22F10E0A2B69}" srcOrd="0" destOrd="0" presId="urn:microsoft.com/office/officeart/2005/8/layout/process1"/>
    <dgm:cxn modelId="{64BDF5A5-F969-432F-B38B-A4C8F26DA3AC}" type="presOf" srcId="{0B5A5818-AA7E-41F9-A14D-83A00DD18565}" destId="{67A9575F-D369-4E7A-A580-27C92AA463D6}" srcOrd="0" destOrd="0" presId="urn:microsoft.com/office/officeart/2005/8/layout/process1"/>
    <dgm:cxn modelId="{877FA3BA-A2D4-4710-B1DD-17F550D90F28}" type="presOf" srcId="{C9055B6A-DC3D-421E-9413-138A63578C50}" destId="{518B4640-1C18-4439-866A-07FC090BDA4B}" srcOrd="0" destOrd="0" presId="urn:microsoft.com/office/officeart/2005/8/layout/process1"/>
    <dgm:cxn modelId="{0BA9F7BA-7523-4426-8326-B82E69B1E8E0}" srcId="{C9055B6A-DC3D-421E-9413-138A63578C50}" destId="{9468DE6C-FE2D-459D-A6FC-9F30122F4AF6}" srcOrd="0" destOrd="0" parTransId="{1902D4CC-6140-4A8B-A233-23A143B2976F}" sibTransId="{1ADC2AE5-6416-4FE9-B3F8-C89F7672E083}"/>
    <dgm:cxn modelId="{92CC6BAB-43CC-45AA-9287-ADC67374D41D}" type="presOf" srcId="{1ADC2AE5-6416-4FE9-B3F8-C89F7672E083}" destId="{33CD8027-FD89-416F-9A38-4A8C212AB936}" srcOrd="0" destOrd="0" presId="urn:microsoft.com/office/officeart/2005/8/layout/process1"/>
    <dgm:cxn modelId="{4DFD1CD3-6BEE-49D6-88F7-3CAA41BA0271}" type="presOf" srcId="{6AD7415F-46DA-4569-8ACC-FE0209A8597D}" destId="{320A3EDD-C2AD-426C-93F8-96A7F369E263}" srcOrd="0" destOrd="0" presId="urn:microsoft.com/office/officeart/2005/8/layout/process1"/>
    <dgm:cxn modelId="{FF61F63B-BD7E-43F5-BE7E-F8EDBEF925C7}" type="presParOf" srcId="{518B4640-1C18-4439-866A-07FC090BDA4B}" destId="{92F3F45A-9A65-41E8-9F3A-22F10E0A2B69}" srcOrd="0" destOrd="0" presId="urn:microsoft.com/office/officeart/2005/8/layout/process1"/>
    <dgm:cxn modelId="{A59E35FA-2A2D-4E1E-88F0-4A9686EC09FF}" type="presParOf" srcId="{518B4640-1C18-4439-866A-07FC090BDA4B}" destId="{33CD8027-FD89-416F-9A38-4A8C212AB936}" srcOrd="1" destOrd="0" presId="urn:microsoft.com/office/officeart/2005/8/layout/process1"/>
    <dgm:cxn modelId="{DA2A3B61-7ECA-4BC5-AF30-9181273C0AAE}" type="presParOf" srcId="{33CD8027-FD89-416F-9A38-4A8C212AB936}" destId="{034B9AC6-B41A-4D4A-A492-491E82ABC486}" srcOrd="0" destOrd="0" presId="urn:microsoft.com/office/officeart/2005/8/layout/process1"/>
    <dgm:cxn modelId="{0147939A-A1A3-4F0B-B199-D0FC120352A1}" type="presParOf" srcId="{518B4640-1C18-4439-866A-07FC090BDA4B}" destId="{320A3EDD-C2AD-426C-93F8-96A7F369E263}" srcOrd="2" destOrd="0" presId="urn:microsoft.com/office/officeart/2005/8/layout/process1"/>
    <dgm:cxn modelId="{D03DBE95-BD8E-4AAD-AC59-DD1D13D08A9A}" type="presParOf" srcId="{518B4640-1C18-4439-866A-07FC090BDA4B}" destId="{AD797B7A-F3F9-4743-B0F1-0974C13923F5}" srcOrd="3" destOrd="0" presId="urn:microsoft.com/office/officeart/2005/8/layout/process1"/>
    <dgm:cxn modelId="{B2FDFBEB-4D71-4F57-805A-02298222DF68}" type="presParOf" srcId="{AD797B7A-F3F9-4743-B0F1-0974C13923F5}" destId="{CA71A904-8A30-4281-A714-45A5DC756077}" srcOrd="0" destOrd="0" presId="urn:microsoft.com/office/officeart/2005/8/layout/process1"/>
    <dgm:cxn modelId="{DE2DDFCD-0FA5-4365-AF07-4B989A8A3DAC}" type="presParOf" srcId="{518B4640-1C18-4439-866A-07FC090BDA4B}" destId="{29755B3B-9BAD-4DFC-ABE2-F38D1D1AFFC4}" srcOrd="4" destOrd="0" presId="urn:microsoft.com/office/officeart/2005/8/layout/process1"/>
    <dgm:cxn modelId="{58E6BDB5-963F-4CFF-B644-0EB38D880933}" type="presParOf" srcId="{518B4640-1C18-4439-866A-07FC090BDA4B}" destId="{8604FCC2-6922-48D6-9012-1DF1FD610DD8}" srcOrd="5" destOrd="0" presId="urn:microsoft.com/office/officeart/2005/8/layout/process1"/>
    <dgm:cxn modelId="{77445A1D-219D-43F1-833E-24CA0C0FA744}" type="presParOf" srcId="{8604FCC2-6922-48D6-9012-1DF1FD610DD8}" destId="{C7801BC0-6085-406B-9C5D-CE80664EC36F}" srcOrd="0" destOrd="0" presId="urn:microsoft.com/office/officeart/2005/8/layout/process1"/>
    <dgm:cxn modelId="{9D703DC5-E33B-4957-BB78-FCFCD44342A0}" type="presParOf" srcId="{518B4640-1C18-4439-866A-07FC090BDA4B}" destId="{67A9575F-D369-4E7A-A580-27C92AA463D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07FD7-061C-46A3-87AC-FB7BE7BD57C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B8D52-AD66-4EC1-AA7A-967797809F5E}">
      <dgm:prSet phldrT="[Текст]"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Диагностика мониторинг</a:t>
          </a:r>
          <a:endParaRPr lang="ru-RU" sz="1400" dirty="0">
            <a:latin typeface="Circe Bold"/>
          </a:endParaRPr>
        </a:p>
      </dgm:t>
    </dgm:pt>
    <dgm:pt modelId="{04ABEE2C-D89D-4CFC-828B-2A515E7975BE}" type="parTrans" cxnId="{1EBCD8BC-B6CF-493A-829E-60A9FEECAF5F}">
      <dgm:prSet/>
      <dgm:spPr/>
      <dgm:t>
        <a:bodyPr/>
        <a:lstStyle/>
        <a:p>
          <a:endParaRPr lang="ru-RU" sz="1200"/>
        </a:p>
      </dgm:t>
    </dgm:pt>
    <dgm:pt modelId="{C499B566-BB5E-4C93-B52B-08C46EFB837B}" type="sibTrans" cxnId="{1EBCD8BC-B6CF-493A-829E-60A9FEECAF5F}">
      <dgm:prSet/>
      <dgm:spPr/>
      <dgm:t>
        <a:bodyPr/>
        <a:lstStyle/>
        <a:p>
          <a:endParaRPr lang="ru-RU" sz="1200"/>
        </a:p>
      </dgm:t>
    </dgm:pt>
    <dgm:pt modelId="{30874451-21B3-43FC-B216-D30776DA2D64}">
      <dgm:prSet phldrT="[Текст]"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Совместное проектирование</a:t>
          </a:r>
          <a:endParaRPr lang="ru-RU" sz="1400" dirty="0">
            <a:latin typeface="Circe Bold"/>
          </a:endParaRPr>
        </a:p>
      </dgm:t>
    </dgm:pt>
    <dgm:pt modelId="{963AF259-785A-49B5-BD03-B15E90096319}" type="parTrans" cxnId="{5E464DB0-D3C7-4439-B05F-01D45079A6F1}">
      <dgm:prSet/>
      <dgm:spPr/>
      <dgm:t>
        <a:bodyPr/>
        <a:lstStyle/>
        <a:p>
          <a:endParaRPr lang="ru-RU" sz="1200"/>
        </a:p>
      </dgm:t>
    </dgm:pt>
    <dgm:pt modelId="{BAF086A4-3C69-445D-B073-7A5DEB8EA86F}" type="sibTrans" cxnId="{5E464DB0-D3C7-4439-B05F-01D45079A6F1}">
      <dgm:prSet/>
      <dgm:spPr/>
      <dgm:t>
        <a:bodyPr/>
        <a:lstStyle/>
        <a:p>
          <a:endParaRPr lang="ru-RU" sz="1200"/>
        </a:p>
      </dgm:t>
    </dgm:pt>
    <dgm:pt modelId="{5A5E5C52-44C4-4A44-988B-C2D296DDD3C1}">
      <dgm:prSet phldrT="[Текст]"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Обучение команд</a:t>
          </a:r>
          <a:endParaRPr lang="ru-RU" sz="1400" dirty="0">
            <a:latin typeface="Circe Bold"/>
          </a:endParaRPr>
        </a:p>
      </dgm:t>
    </dgm:pt>
    <dgm:pt modelId="{8624F3A7-582C-4101-819C-07F121E5FA3E}" type="parTrans" cxnId="{BF79D27C-5AE2-437A-97BF-04139C0DBBB7}">
      <dgm:prSet/>
      <dgm:spPr/>
      <dgm:t>
        <a:bodyPr/>
        <a:lstStyle/>
        <a:p>
          <a:endParaRPr lang="ru-RU" sz="1200"/>
        </a:p>
      </dgm:t>
    </dgm:pt>
    <dgm:pt modelId="{E3CB3EEA-DA65-4318-8C41-18249ACF2BDA}" type="sibTrans" cxnId="{BF79D27C-5AE2-437A-97BF-04139C0DBBB7}">
      <dgm:prSet/>
      <dgm:spPr/>
      <dgm:t>
        <a:bodyPr/>
        <a:lstStyle/>
        <a:p>
          <a:endParaRPr lang="ru-RU" sz="1200"/>
        </a:p>
      </dgm:t>
    </dgm:pt>
    <dgm:pt modelId="{BF7DDE44-0D71-47BD-8334-5539F672D573}">
      <dgm:prSet phldrT="[Текст]"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Проф. сообщества</a:t>
          </a:r>
          <a:endParaRPr lang="ru-RU" sz="1400" dirty="0">
            <a:latin typeface="Circe Bold"/>
          </a:endParaRPr>
        </a:p>
      </dgm:t>
    </dgm:pt>
    <dgm:pt modelId="{670E6B84-3759-4A29-A4FA-19A9DEA967EA}" type="parTrans" cxnId="{593CF9BC-7F43-4E06-9B51-94279E53F749}">
      <dgm:prSet/>
      <dgm:spPr/>
      <dgm:t>
        <a:bodyPr/>
        <a:lstStyle/>
        <a:p>
          <a:endParaRPr lang="ru-RU" sz="1200"/>
        </a:p>
      </dgm:t>
    </dgm:pt>
    <dgm:pt modelId="{F023721D-98B9-48E1-857B-3C234C3F557A}" type="sibTrans" cxnId="{593CF9BC-7F43-4E06-9B51-94279E53F749}">
      <dgm:prSet/>
      <dgm:spPr/>
      <dgm:t>
        <a:bodyPr/>
        <a:lstStyle/>
        <a:p>
          <a:endParaRPr lang="ru-RU" sz="1200"/>
        </a:p>
      </dgm:t>
    </dgm:pt>
    <dgm:pt modelId="{D342842F-4D80-4899-A086-338B87CEE6E2}">
      <dgm:prSet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Сервисная поддержка</a:t>
          </a:r>
          <a:endParaRPr lang="ru-RU" sz="1400" dirty="0">
            <a:latin typeface="Circe Bold"/>
          </a:endParaRPr>
        </a:p>
      </dgm:t>
    </dgm:pt>
    <dgm:pt modelId="{C0B2BACF-CF5F-4133-B92A-700310BC25DF}" type="parTrans" cxnId="{CFC80644-D33D-4DDA-9019-A93A6C4A62D4}">
      <dgm:prSet/>
      <dgm:spPr/>
      <dgm:t>
        <a:bodyPr/>
        <a:lstStyle/>
        <a:p>
          <a:endParaRPr lang="ru-RU" sz="1200"/>
        </a:p>
      </dgm:t>
    </dgm:pt>
    <dgm:pt modelId="{2C6EEBF3-8A18-48F0-8701-97CB794297C6}" type="sibTrans" cxnId="{CFC80644-D33D-4DDA-9019-A93A6C4A62D4}">
      <dgm:prSet/>
      <dgm:spPr/>
      <dgm:t>
        <a:bodyPr/>
        <a:lstStyle/>
        <a:p>
          <a:endParaRPr lang="ru-RU" sz="1200"/>
        </a:p>
      </dgm:t>
    </dgm:pt>
    <dgm:pt modelId="{41B9009E-AD0C-4A81-A03B-8BF11174BB02}" type="pres">
      <dgm:prSet presAssocID="{F9E07FD7-061C-46A3-87AC-FB7BE7BD57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85D81-7FDD-4AD0-B6A7-D7327A2ADB82}" type="pres">
      <dgm:prSet presAssocID="{4D7B8D52-AD66-4EC1-AA7A-967797809F5E}" presName="Name5" presStyleLbl="vennNode1" presStyleIdx="0" presStyleCnt="5" custScaleX="16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BBC98-F68A-4640-A506-9B5732DC8DF6}" type="pres">
      <dgm:prSet presAssocID="{C499B566-BB5E-4C93-B52B-08C46EFB837B}" presName="space" presStyleCnt="0"/>
      <dgm:spPr/>
    </dgm:pt>
    <dgm:pt modelId="{63889F81-E65D-4A95-B08C-AF3CDE651C1B}" type="pres">
      <dgm:prSet presAssocID="{30874451-21B3-43FC-B216-D30776DA2D64}" presName="Name5" presStyleLbl="vennNode1" presStyleIdx="1" presStyleCnt="5" custScaleX="210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92E1F-818F-4710-A4D8-3577821C1A94}" type="pres">
      <dgm:prSet presAssocID="{BAF086A4-3C69-445D-B073-7A5DEB8EA86F}" presName="space" presStyleCnt="0"/>
      <dgm:spPr/>
    </dgm:pt>
    <dgm:pt modelId="{505F26FE-CE51-452F-A714-DEB5A65B8B99}" type="pres">
      <dgm:prSet presAssocID="{5A5E5C52-44C4-4A44-988B-C2D296DDD3C1}" presName="Name5" presStyleLbl="vennNode1" presStyleIdx="2" presStyleCnt="5" custScaleX="15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2023B-0C8D-4061-ACCE-15D62E9E1C3D}" type="pres">
      <dgm:prSet presAssocID="{E3CB3EEA-DA65-4318-8C41-18249ACF2BDA}" presName="space" presStyleCnt="0"/>
      <dgm:spPr/>
    </dgm:pt>
    <dgm:pt modelId="{00876436-76D6-43EB-95B7-66CBCA331C58}" type="pres">
      <dgm:prSet presAssocID="{BF7DDE44-0D71-47BD-8334-5539F672D573}" presName="Name5" presStyleLbl="vennNode1" presStyleIdx="3" presStyleCnt="5" custScaleX="17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1E284-6F5A-460F-90D6-0405DD886574}" type="pres">
      <dgm:prSet presAssocID="{F023721D-98B9-48E1-857B-3C234C3F557A}" presName="space" presStyleCnt="0"/>
      <dgm:spPr/>
    </dgm:pt>
    <dgm:pt modelId="{F4020589-DF58-47A2-8C29-F3E281DAB026}" type="pres">
      <dgm:prSet presAssocID="{D342842F-4D80-4899-A086-338B87CEE6E2}" presName="Name5" presStyleLbl="vennNode1" presStyleIdx="4" presStyleCnt="5" custScaleX="168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CD8BC-B6CF-493A-829E-60A9FEECAF5F}" srcId="{F9E07FD7-061C-46A3-87AC-FB7BE7BD57CB}" destId="{4D7B8D52-AD66-4EC1-AA7A-967797809F5E}" srcOrd="0" destOrd="0" parTransId="{04ABEE2C-D89D-4CFC-828B-2A515E7975BE}" sibTransId="{C499B566-BB5E-4C93-B52B-08C46EFB837B}"/>
    <dgm:cxn modelId="{0A6BCC1F-B82F-45A3-9600-6120547D2E19}" type="presOf" srcId="{30874451-21B3-43FC-B216-D30776DA2D64}" destId="{63889F81-E65D-4A95-B08C-AF3CDE651C1B}" srcOrd="0" destOrd="0" presId="urn:microsoft.com/office/officeart/2005/8/layout/venn3"/>
    <dgm:cxn modelId="{BF79D27C-5AE2-437A-97BF-04139C0DBBB7}" srcId="{F9E07FD7-061C-46A3-87AC-FB7BE7BD57CB}" destId="{5A5E5C52-44C4-4A44-988B-C2D296DDD3C1}" srcOrd="2" destOrd="0" parTransId="{8624F3A7-582C-4101-819C-07F121E5FA3E}" sibTransId="{E3CB3EEA-DA65-4318-8C41-18249ACF2BDA}"/>
    <dgm:cxn modelId="{F6802587-39D6-464B-83C6-A7793A2C064D}" type="presOf" srcId="{4D7B8D52-AD66-4EC1-AA7A-967797809F5E}" destId="{E3F85D81-7FDD-4AD0-B6A7-D7327A2ADB82}" srcOrd="0" destOrd="0" presId="urn:microsoft.com/office/officeart/2005/8/layout/venn3"/>
    <dgm:cxn modelId="{EA3EB980-2855-4DA0-BBC4-0354665DA8E8}" type="presOf" srcId="{F9E07FD7-061C-46A3-87AC-FB7BE7BD57CB}" destId="{41B9009E-AD0C-4A81-A03B-8BF11174BB02}" srcOrd="0" destOrd="0" presId="urn:microsoft.com/office/officeart/2005/8/layout/venn3"/>
    <dgm:cxn modelId="{C573FA65-C65A-4ED5-A139-D99F08E385CA}" type="presOf" srcId="{BF7DDE44-0D71-47BD-8334-5539F672D573}" destId="{00876436-76D6-43EB-95B7-66CBCA331C58}" srcOrd="0" destOrd="0" presId="urn:microsoft.com/office/officeart/2005/8/layout/venn3"/>
    <dgm:cxn modelId="{CFC80644-D33D-4DDA-9019-A93A6C4A62D4}" srcId="{F9E07FD7-061C-46A3-87AC-FB7BE7BD57CB}" destId="{D342842F-4D80-4899-A086-338B87CEE6E2}" srcOrd="4" destOrd="0" parTransId="{C0B2BACF-CF5F-4133-B92A-700310BC25DF}" sibTransId="{2C6EEBF3-8A18-48F0-8701-97CB794297C6}"/>
    <dgm:cxn modelId="{EE252B00-192C-4E77-B269-CBD5CE888DBB}" type="presOf" srcId="{5A5E5C52-44C4-4A44-988B-C2D296DDD3C1}" destId="{505F26FE-CE51-452F-A714-DEB5A65B8B99}" srcOrd="0" destOrd="0" presId="urn:microsoft.com/office/officeart/2005/8/layout/venn3"/>
    <dgm:cxn modelId="{593CF9BC-7F43-4E06-9B51-94279E53F749}" srcId="{F9E07FD7-061C-46A3-87AC-FB7BE7BD57CB}" destId="{BF7DDE44-0D71-47BD-8334-5539F672D573}" srcOrd="3" destOrd="0" parTransId="{670E6B84-3759-4A29-A4FA-19A9DEA967EA}" sibTransId="{F023721D-98B9-48E1-857B-3C234C3F557A}"/>
    <dgm:cxn modelId="{B81712ED-E838-4E5E-80FB-C98E5C6C707F}" type="presOf" srcId="{D342842F-4D80-4899-A086-338B87CEE6E2}" destId="{F4020589-DF58-47A2-8C29-F3E281DAB026}" srcOrd="0" destOrd="0" presId="urn:microsoft.com/office/officeart/2005/8/layout/venn3"/>
    <dgm:cxn modelId="{5E464DB0-D3C7-4439-B05F-01D45079A6F1}" srcId="{F9E07FD7-061C-46A3-87AC-FB7BE7BD57CB}" destId="{30874451-21B3-43FC-B216-D30776DA2D64}" srcOrd="1" destOrd="0" parTransId="{963AF259-785A-49B5-BD03-B15E90096319}" sibTransId="{BAF086A4-3C69-445D-B073-7A5DEB8EA86F}"/>
    <dgm:cxn modelId="{6FA8CBE6-B284-4966-8C8C-E546956A881F}" type="presParOf" srcId="{41B9009E-AD0C-4A81-A03B-8BF11174BB02}" destId="{E3F85D81-7FDD-4AD0-B6A7-D7327A2ADB82}" srcOrd="0" destOrd="0" presId="urn:microsoft.com/office/officeart/2005/8/layout/venn3"/>
    <dgm:cxn modelId="{1605B405-6B75-47DB-AEA5-34DEA155FA96}" type="presParOf" srcId="{41B9009E-AD0C-4A81-A03B-8BF11174BB02}" destId="{C7CBBC98-F68A-4640-A506-9B5732DC8DF6}" srcOrd="1" destOrd="0" presId="urn:microsoft.com/office/officeart/2005/8/layout/venn3"/>
    <dgm:cxn modelId="{646F1AF2-0CAD-4E46-963E-9B8EC5354F7C}" type="presParOf" srcId="{41B9009E-AD0C-4A81-A03B-8BF11174BB02}" destId="{63889F81-E65D-4A95-B08C-AF3CDE651C1B}" srcOrd="2" destOrd="0" presId="urn:microsoft.com/office/officeart/2005/8/layout/venn3"/>
    <dgm:cxn modelId="{0552C0D4-3D72-4C39-8C9A-0C189E2EED8A}" type="presParOf" srcId="{41B9009E-AD0C-4A81-A03B-8BF11174BB02}" destId="{77992E1F-818F-4710-A4D8-3577821C1A94}" srcOrd="3" destOrd="0" presId="urn:microsoft.com/office/officeart/2005/8/layout/venn3"/>
    <dgm:cxn modelId="{842F08B1-BBD3-4DBE-8329-1B5FD6698481}" type="presParOf" srcId="{41B9009E-AD0C-4A81-A03B-8BF11174BB02}" destId="{505F26FE-CE51-452F-A714-DEB5A65B8B99}" srcOrd="4" destOrd="0" presId="urn:microsoft.com/office/officeart/2005/8/layout/venn3"/>
    <dgm:cxn modelId="{8FB21C5D-C1AB-4F43-9781-544AF716F4A3}" type="presParOf" srcId="{41B9009E-AD0C-4A81-A03B-8BF11174BB02}" destId="{A4A2023B-0C8D-4061-ACCE-15D62E9E1C3D}" srcOrd="5" destOrd="0" presId="urn:microsoft.com/office/officeart/2005/8/layout/venn3"/>
    <dgm:cxn modelId="{C2B695C9-51DB-44AB-8E8A-ECF8DC17178F}" type="presParOf" srcId="{41B9009E-AD0C-4A81-A03B-8BF11174BB02}" destId="{00876436-76D6-43EB-95B7-66CBCA331C58}" srcOrd="6" destOrd="0" presId="urn:microsoft.com/office/officeart/2005/8/layout/venn3"/>
    <dgm:cxn modelId="{7C4ABB5C-7224-408F-98CD-DF654B9E326C}" type="presParOf" srcId="{41B9009E-AD0C-4A81-A03B-8BF11174BB02}" destId="{6861E284-6F5A-460F-90D6-0405DD886574}" srcOrd="7" destOrd="0" presId="urn:microsoft.com/office/officeart/2005/8/layout/venn3"/>
    <dgm:cxn modelId="{1DF6A65E-04B4-496B-9C6C-93C986DBBA3A}" type="presParOf" srcId="{41B9009E-AD0C-4A81-A03B-8BF11174BB02}" destId="{F4020589-DF58-47A2-8C29-F3E281DAB02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6CC7D-F9B4-4CF4-9322-3F2A309B049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06467-C4F2-4EE9-813A-D61798FDB4E7}">
      <dgm:prSet phldrT="[Текст]" custT="1"/>
      <dgm:spPr/>
      <dgm:t>
        <a:bodyPr/>
        <a:lstStyle/>
        <a:p>
          <a:r>
            <a:rPr lang="ru-RU" sz="1800" b="1" dirty="0">
              <a:latin typeface="Circe Bold"/>
            </a:rPr>
            <a:t>Координационный совет проекта</a:t>
          </a:r>
        </a:p>
        <a:p>
          <a:r>
            <a:rPr lang="ru-RU" sz="1100" dirty="0">
              <a:latin typeface="Circe Bold"/>
            </a:rPr>
            <a:t>(ДО, ИРО, </a:t>
          </a:r>
          <a:r>
            <a:rPr lang="ru-RU" sz="1100" dirty="0" err="1">
              <a:latin typeface="Circe Bold"/>
            </a:rPr>
            <a:t>ЦОиККО</a:t>
          </a:r>
          <a:r>
            <a:rPr lang="ru-RU" sz="1100" dirty="0">
              <a:latin typeface="Circe Bold"/>
            </a:rPr>
            <a:t>) </a:t>
          </a:r>
        </a:p>
      </dgm:t>
    </dgm:pt>
    <dgm:pt modelId="{4AC03F4F-D5A8-4B5C-A02B-9B266B8D1872}" type="parTrans" cxnId="{5FBBE798-74EE-48B8-AEDC-43F26CFF81B0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6BC91E27-8353-4F73-8357-B632EA93B876}" type="sibTrans" cxnId="{5FBBE798-74EE-48B8-AEDC-43F26CFF81B0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1895FCD1-163C-4755-993C-D55AEAC95673}">
      <dgm:prSet phldrT="[Текст]" custT="1"/>
      <dgm:spPr/>
      <dgm:t>
        <a:bodyPr/>
        <a:lstStyle/>
        <a:p>
          <a:r>
            <a:rPr lang="ru-RU" sz="1600" b="1" dirty="0">
              <a:latin typeface="Circe Bold"/>
            </a:rPr>
            <a:t>РГ ШНОР</a:t>
          </a:r>
        </a:p>
        <a:p>
          <a:r>
            <a:rPr lang="ru-RU" sz="1100" dirty="0">
              <a:latin typeface="Circe Bold"/>
            </a:rPr>
            <a:t>(ЦОМ)</a:t>
          </a:r>
        </a:p>
      </dgm:t>
    </dgm:pt>
    <dgm:pt modelId="{781CEFCA-AD75-476B-A57A-35EA0E02F5B0}" type="parTrans" cxnId="{DD10A596-8BA7-4660-A488-8C2641895B3C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8948DCF7-5B81-4058-8706-1787E6D46499}" type="sibTrans" cxnId="{DD10A596-8BA7-4660-A488-8C2641895B3C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7E2D9D9A-403E-480B-ADF9-3186AA09A261}">
      <dgm:prSet phldrT="[Текст]" custT="1"/>
      <dgm:spPr/>
      <dgm:t>
        <a:bodyPr/>
        <a:lstStyle/>
        <a:p>
          <a:r>
            <a:rPr lang="ru-RU" sz="1800" b="1" dirty="0" smtClean="0">
              <a:latin typeface="Circe Bold"/>
            </a:rPr>
            <a:t>34 ШНОР</a:t>
          </a:r>
          <a:endParaRPr lang="ru-RU" sz="1800" b="1" dirty="0">
            <a:latin typeface="Circe Bold"/>
          </a:endParaRPr>
        </a:p>
      </dgm:t>
    </dgm:pt>
    <dgm:pt modelId="{158FEEC5-2317-410E-A986-C2F67BB883D0}" type="parTrans" cxnId="{DD3BC54D-7A48-4CC0-BAE2-F1B8A3A0015A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B360D7AB-1634-43EC-94C1-32FEB1C1267B}" type="sibTrans" cxnId="{DD3BC54D-7A48-4CC0-BAE2-F1B8A3A0015A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A66D54E0-6575-4073-820D-B148BD2E2722}">
      <dgm:prSet phldrT="[Текст]" custT="1"/>
      <dgm:spPr/>
      <dgm:t>
        <a:bodyPr/>
        <a:lstStyle/>
        <a:p>
          <a:r>
            <a:rPr lang="ru-RU" sz="1600" b="1" dirty="0">
              <a:latin typeface="Circe Bold"/>
            </a:rPr>
            <a:t>РГ ШНСУ</a:t>
          </a:r>
        </a:p>
        <a:p>
          <a:r>
            <a:rPr lang="ru-RU" sz="1100" dirty="0">
              <a:latin typeface="Circe Bold"/>
            </a:rPr>
            <a:t>(ЦРИИ)</a:t>
          </a:r>
        </a:p>
      </dgm:t>
    </dgm:pt>
    <dgm:pt modelId="{27563FB1-C887-4576-A782-4F98E7AEBE1A}" type="parTrans" cxnId="{7BBE4E0D-7B3D-4821-8086-D452956592DC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08E13D1A-3005-4B84-9BA6-78A088390CCE}" type="sibTrans" cxnId="{7BBE4E0D-7B3D-4821-8086-D452956592DC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1DC6110A-143D-47FD-9CBF-5D1893FC6E70}">
      <dgm:prSet custT="1"/>
      <dgm:spPr/>
      <dgm:t>
        <a:bodyPr/>
        <a:lstStyle/>
        <a:p>
          <a:r>
            <a:rPr lang="ru-RU" sz="1400" b="1" dirty="0" smtClean="0">
              <a:latin typeface="Circe Bold"/>
            </a:rPr>
            <a:t>Муниципальные </a:t>
          </a:r>
          <a:r>
            <a:rPr lang="ru-RU" sz="1400" b="1" dirty="0" err="1" smtClean="0">
              <a:latin typeface="Circe Bold"/>
            </a:rPr>
            <a:t>тьюторские</a:t>
          </a:r>
          <a:r>
            <a:rPr lang="ru-RU" sz="1400" b="1" dirty="0" smtClean="0">
              <a:latin typeface="Circe Bold"/>
            </a:rPr>
            <a:t> команды</a:t>
          </a:r>
          <a:endParaRPr lang="ru-RU" sz="1400" b="1" dirty="0">
            <a:latin typeface="Circe Bold"/>
          </a:endParaRPr>
        </a:p>
      </dgm:t>
    </dgm:pt>
    <dgm:pt modelId="{6B59A1CC-1989-4FE8-AC70-759B74077276}" type="parTrans" cxnId="{E32250E0-D511-4305-A059-2CC94CC8C7E2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E10BA7F2-6280-4BF8-A28B-BD6D6A27336B}" type="sibTrans" cxnId="{E32250E0-D511-4305-A059-2CC94CC8C7E2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692B192F-348D-4D6A-A12C-023532085FE0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err="1" smtClean="0">
              <a:latin typeface="Circe Bold"/>
            </a:rPr>
            <a:t>Тьюторский</a:t>
          </a:r>
          <a:r>
            <a:rPr lang="ru-RU" sz="1600" b="1" dirty="0" smtClean="0">
              <a:latin typeface="Circe Bold"/>
            </a:rPr>
            <a:t> центр при ИРО</a:t>
          </a:r>
          <a:endParaRPr lang="ru-RU" sz="1600" b="1" dirty="0">
            <a:latin typeface="Circe Bold"/>
          </a:endParaRPr>
        </a:p>
      </dgm:t>
    </dgm:pt>
    <dgm:pt modelId="{F4DAC996-40C8-467E-BAA6-ABBED198848E}" type="parTrans" cxnId="{8390D76D-A935-4464-806B-A33F4EA0A3C4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E7130DE4-DCA8-402D-A11B-1648D67BA2C6}" type="sibTrans" cxnId="{8390D76D-A935-4464-806B-A33F4EA0A3C4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833F0625-1FEA-4B8A-8E7C-CA2090197CD7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Circe Bold"/>
            </a:rPr>
            <a:t>Региональный консультационный центр</a:t>
          </a:r>
          <a:endParaRPr lang="ru-RU" sz="1600" b="1" dirty="0">
            <a:latin typeface="Circe Bold"/>
          </a:endParaRPr>
        </a:p>
      </dgm:t>
    </dgm:pt>
    <dgm:pt modelId="{C7317F8A-358C-4D5C-BAC9-8BC51E18EBA9}" type="parTrans" cxnId="{9D6AE07D-65FA-4322-9F23-690CC7BDC59D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0AC1AE38-6A24-48F0-8C29-A46649917F16}" type="sibTrans" cxnId="{9D6AE07D-65FA-4322-9F23-690CC7BDC59D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52F6ED04-79F0-4C2E-B79E-887CB3FE123B}">
      <dgm:prSet custT="1"/>
      <dgm:spPr/>
      <dgm:t>
        <a:bodyPr/>
        <a:lstStyle/>
        <a:p>
          <a:r>
            <a:rPr lang="ru-RU" sz="1400" b="1" dirty="0" smtClean="0">
              <a:latin typeface="Circe Bold"/>
            </a:rPr>
            <a:t>Муниципальные консультационные центры</a:t>
          </a:r>
          <a:endParaRPr lang="ru-RU" sz="1400" b="1" dirty="0">
            <a:latin typeface="Circe Bold"/>
          </a:endParaRPr>
        </a:p>
      </dgm:t>
    </dgm:pt>
    <dgm:pt modelId="{176C15F3-ED7C-4248-9A1F-005CD7363E0A}" type="parTrans" cxnId="{6C04314B-B631-4965-A0A5-179F849F86AD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83008D1D-0B85-443C-8DAC-7407D7619DD7}" type="sibTrans" cxnId="{6C04314B-B631-4965-A0A5-179F849F86AD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ADADB103-ABF5-40BD-8E9A-EDB31D759E55}">
      <dgm:prSet custT="1"/>
      <dgm:spPr/>
      <dgm:t>
        <a:bodyPr/>
        <a:lstStyle/>
        <a:p>
          <a:r>
            <a:rPr lang="ru-RU" sz="1800" b="1" dirty="0" smtClean="0">
              <a:latin typeface="Circe Bold"/>
            </a:rPr>
            <a:t>34 ШНСУ</a:t>
          </a:r>
          <a:endParaRPr lang="ru-RU" sz="1800" b="1" dirty="0">
            <a:latin typeface="Circe Bold"/>
          </a:endParaRPr>
        </a:p>
      </dgm:t>
    </dgm:pt>
    <dgm:pt modelId="{2DC2D144-66C1-4312-ACEC-17B01412EA38}" type="parTrans" cxnId="{91F2B178-BE80-4B23-833C-64C6C119AE6F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862C14AA-1A17-49E8-A02B-2436BFC94268}" type="sibTrans" cxnId="{91F2B178-BE80-4B23-833C-64C6C119AE6F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79991047-0203-4FB4-815C-1814DB5D090F}" type="pres">
      <dgm:prSet presAssocID="{D066CC7D-F9B4-4CF4-9322-3F2A309B04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00E00D-3857-4C19-A440-BF75608EE677}" type="pres">
      <dgm:prSet presAssocID="{833F0625-1FEA-4B8A-8E7C-CA2090197CD7}" presName="hierRoot1" presStyleCnt="0"/>
      <dgm:spPr/>
    </dgm:pt>
    <dgm:pt modelId="{FE66F2A0-E5A6-4F2C-82C0-E6F1C7A71640}" type="pres">
      <dgm:prSet presAssocID="{833F0625-1FEA-4B8A-8E7C-CA2090197CD7}" presName="composite" presStyleCnt="0"/>
      <dgm:spPr/>
    </dgm:pt>
    <dgm:pt modelId="{EBE48338-379C-4BB4-A5C9-523D57E8E44B}" type="pres">
      <dgm:prSet presAssocID="{833F0625-1FEA-4B8A-8E7C-CA2090197CD7}" presName="background" presStyleLbl="node0" presStyleIdx="0" presStyleCnt="3"/>
      <dgm:spPr/>
    </dgm:pt>
    <dgm:pt modelId="{F4B40930-4BB4-48F1-8FFD-ABA79B3343CC}" type="pres">
      <dgm:prSet presAssocID="{833F0625-1FEA-4B8A-8E7C-CA2090197CD7}" presName="text" presStyleLbl="fgAcc0" presStyleIdx="0" presStyleCnt="3" custScaleX="285101" custScaleY="99422" custLinFactY="-55280" custLinFactNeighborX="-7091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A4BC7-743C-4760-94E5-B29B9B6EAB7B}" type="pres">
      <dgm:prSet presAssocID="{833F0625-1FEA-4B8A-8E7C-CA2090197CD7}" presName="hierChild2" presStyleCnt="0"/>
      <dgm:spPr/>
    </dgm:pt>
    <dgm:pt modelId="{1BF9BECD-9C4B-491E-827D-36B186DD1388}" type="pres">
      <dgm:prSet presAssocID="{91606467-C4F2-4EE9-813A-D61798FDB4E7}" presName="hierRoot1" presStyleCnt="0"/>
      <dgm:spPr/>
    </dgm:pt>
    <dgm:pt modelId="{6609A14A-B722-4D9A-8916-855E80FD1DAA}" type="pres">
      <dgm:prSet presAssocID="{91606467-C4F2-4EE9-813A-D61798FDB4E7}" presName="composite" presStyleCnt="0"/>
      <dgm:spPr/>
    </dgm:pt>
    <dgm:pt modelId="{366D98D4-7A53-45B1-90E5-95A60BD2412E}" type="pres">
      <dgm:prSet presAssocID="{91606467-C4F2-4EE9-813A-D61798FDB4E7}" presName="background" presStyleLbl="node0" presStyleIdx="1" presStyleCnt="3"/>
      <dgm:spPr/>
    </dgm:pt>
    <dgm:pt modelId="{78D933D8-BA48-4D71-9A57-DF9633D184ED}" type="pres">
      <dgm:prSet presAssocID="{91606467-C4F2-4EE9-813A-D61798FDB4E7}" presName="text" presStyleLbl="fgAcc0" presStyleIdx="1" presStyleCnt="3" custScaleX="208090" custScaleY="143602" custLinFactY="-74893" custLinFactNeighborX="-404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86D01-ECC6-4293-A8E1-C26ACA0B838C}" type="pres">
      <dgm:prSet presAssocID="{91606467-C4F2-4EE9-813A-D61798FDB4E7}" presName="hierChild2" presStyleCnt="0"/>
      <dgm:spPr/>
    </dgm:pt>
    <dgm:pt modelId="{05B6CA91-B226-4E5B-948F-398345F3557D}" type="pres">
      <dgm:prSet presAssocID="{781CEFCA-AD75-476B-A57A-35EA0E02F5B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1E22C9E-7CF0-4428-A545-B1185050A044}" type="pres">
      <dgm:prSet presAssocID="{1895FCD1-163C-4755-993C-D55AEAC95673}" presName="hierRoot2" presStyleCnt="0"/>
      <dgm:spPr/>
    </dgm:pt>
    <dgm:pt modelId="{F0E9F4D6-4C3C-49C6-9770-1890FCE7EC68}" type="pres">
      <dgm:prSet presAssocID="{1895FCD1-163C-4755-993C-D55AEAC95673}" presName="composite2" presStyleCnt="0"/>
      <dgm:spPr/>
    </dgm:pt>
    <dgm:pt modelId="{90B5B856-CCDA-49F8-8BFE-B12F7A5289DD}" type="pres">
      <dgm:prSet presAssocID="{1895FCD1-163C-4755-993C-D55AEAC95673}" presName="background2" presStyleLbl="node2" presStyleIdx="0" presStyleCnt="2"/>
      <dgm:spPr/>
    </dgm:pt>
    <dgm:pt modelId="{F66FB5AA-3ADE-4CFD-960D-6A7BB9B0ED98}" type="pres">
      <dgm:prSet presAssocID="{1895FCD1-163C-4755-993C-D55AEAC95673}" presName="text2" presStyleLbl="fgAcc2" presStyleIdx="0" presStyleCnt="2" custScaleX="160977" custScaleY="76473" custLinFactNeighborX="-36617" custLinFactNeighborY="22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B09690-EE28-4C2A-AE8F-9CA4D92D0F2E}" type="pres">
      <dgm:prSet presAssocID="{1895FCD1-163C-4755-993C-D55AEAC95673}" presName="hierChild3" presStyleCnt="0"/>
      <dgm:spPr/>
    </dgm:pt>
    <dgm:pt modelId="{638E04C9-36BA-40EC-9116-EA6BC2D2366D}" type="pres">
      <dgm:prSet presAssocID="{158FEEC5-2317-410E-A986-C2F67BB883D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7A237CC-9C97-489A-ADC1-0DA6F4531456}" type="pres">
      <dgm:prSet presAssocID="{7E2D9D9A-403E-480B-ADF9-3186AA09A261}" presName="hierRoot3" presStyleCnt="0"/>
      <dgm:spPr/>
    </dgm:pt>
    <dgm:pt modelId="{C0A78AB6-AE97-4F3A-87E3-5854925880E8}" type="pres">
      <dgm:prSet presAssocID="{7E2D9D9A-403E-480B-ADF9-3186AA09A261}" presName="composite3" presStyleCnt="0"/>
      <dgm:spPr/>
    </dgm:pt>
    <dgm:pt modelId="{43E31E92-AAA5-4393-A9C7-FF92C7B27737}" type="pres">
      <dgm:prSet presAssocID="{7E2D9D9A-403E-480B-ADF9-3186AA09A261}" presName="background3" presStyleLbl="node3" presStyleIdx="0" presStyleCnt="4"/>
      <dgm:spPr/>
    </dgm:pt>
    <dgm:pt modelId="{1214D58F-5CED-4559-9C6C-0110EEFE1226}" type="pres">
      <dgm:prSet presAssocID="{7E2D9D9A-403E-480B-ADF9-3186AA09A261}" presName="text3" presStyleLbl="fgAcc3" presStyleIdx="0" presStyleCnt="4" custScaleY="86554" custLinFactNeighborX="2904" custLinFactNeighborY="42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F13A45-6DAF-4A07-8410-F54648F0183B}" type="pres">
      <dgm:prSet presAssocID="{7E2D9D9A-403E-480B-ADF9-3186AA09A261}" presName="hierChild4" presStyleCnt="0"/>
      <dgm:spPr/>
    </dgm:pt>
    <dgm:pt modelId="{1379308D-253B-4D00-9989-79307BCF3471}" type="pres">
      <dgm:prSet presAssocID="{176C15F3-ED7C-4248-9A1F-005CD7363E0A}" presName="Name17" presStyleLbl="parChTrans1D3" presStyleIdx="1" presStyleCnt="4"/>
      <dgm:spPr/>
      <dgm:t>
        <a:bodyPr/>
        <a:lstStyle/>
        <a:p>
          <a:endParaRPr lang="ru-RU"/>
        </a:p>
      </dgm:t>
    </dgm:pt>
    <dgm:pt modelId="{3D1396AE-7D66-460F-BF82-11EE24AA1EDC}" type="pres">
      <dgm:prSet presAssocID="{52F6ED04-79F0-4C2E-B79E-887CB3FE123B}" presName="hierRoot3" presStyleCnt="0"/>
      <dgm:spPr/>
    </dgm:pt>
    <dgm:pt modelId="{B5687D57-0F2C-4AEB-BC4D-B7A3664FA4E5}" type="pres">
      <dgm:prSet presAssocID="{52F6ED04-79F0-4C2E-B79E-887CB3FE123B}" presName="composite3" presStyleCnt="0"/>
      <dgm:spPr/>
    </dgm:pt>
    <dgm:pt modelId="{602F5EE1-6CEC-476C-9E32-AFEDA272DC75}" type="pres">
      <dgm:prSet presAssocID="{52F6ED04-79F0-4C2E-B79E-887CB3FE123B}" presName="background3" presStyleLbl="node3" presStyleIdx="1" presStyleCnt="4"/>
      <dgm:spPr/>
    </dgm:pt>
    <dgm:pt modelId="{D4C96716-7E57-46B3-9858-5BA9EA3C3CD8}" type="pres">
      <dgm:prSet presAssocID="{52F6ED04-79F0-4C2E-B79E-887CB3FE123B}" presName="text3" presStyleLbl="fgAcc3" presStyleIdx="1" presStyleCnt="4" custScaleX="197976" custScaleY="88373" custLinFactNeighborX="2904" custLinFactNeighborY="42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67DCD-79CE-49A8-9B4B-B7CD2698FBAF}" type="pres">
      <dgm:prSet presAssocID="{52F6ED04-79F0-4C2E-B79E-887CB3FE123B}" presName="hierChild4" presStyleCnt="0"/>
      <dgm:spPr/>
    </dgm:pt>
    <dgm:pt modelId="{EC268B19-595F-4F8E-B58B-295A9B73D1AD}" type="pres">
      <dgm:prSet presAssocID="{27563FB1-C887-4576-A782-4F98E7AEBE1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EC63FC-6609-410A-BD4A-37810FD3AE80}" type="pres">
      <dgm:prSet presAssocID="{A66D54E0-6575-4073-820D-B148BD2E2722}" presName="hierRoot2" presStyleCnt="0"/>
      <dgm:spPr/>
    </dgm:pt>
    <dgm:pt modelId="{638A4714-DF11-4530-9380-06B8193B1E3F}" type="pres">
      <dgm:prSet presAssocID="{A66D54E0-6575-4073-820D-B148BD2E2722}" presName="composite2" presStyleCnt="0"/>
      <dgm:spPr/>
    </dgm:pt>
    <dgm:pt modelId="{A9A1C201-3A41-4DB4-B9DD-1BA2CA473934}" type="pres">
      <dgm:prSet presAssocID="{A66D54E0-6575-4073-820D-B148BD2E2722}" presName="background2" presStyleLbl="node2" presStyleIdx="1" presStyleCnt="2"/>
      <dgm:spPr/>
    </dgm:pt>
    <dgm:pt modelId="{9224BFF6-A311-490C-A88A-FC0B6A18941E}" type="pres">
      <dgm:prSet presAssocID="{A66D54E0-6575-4073-820D-B148BD2E2722}" presName="text2" presStyleLbl="fgAcc2" presStyleIdx="1" presStyleCnt="2" custScaleX="157551" custScaleY="76473" custLinFactNeighborX="30976" custLinFactNeighborY="23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ED43F-D67F-4E12-92E8-1A002E50CD89}" type="pres">
      <dgm:prSet presAssocID="{A66D54E0-6575-4073-820D-B148BD2E2722}" presName="hierChild3" presStyleCnt="0"/>
      <dgm:spPr/>
    </dgm:pt>
    <dgm:pt modelId="{454D86EA-2714-477F-AA65-B0D9C7B49FC3}" type="pres">
      <dgm:prSet presAssocID="{6B59A1CC-1989-4FE8-AC70-759B7407727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7A1A62DE-0C7C-4CBD-ABD0-642D65E863EF}" type="pres">
      <dgm:prSet presAssocID="{1DC6110A-143D-47FD-9CBF-5D1893FC6E70}" presName="hierRoot3" presStyleCnt="0"/>
      <dgm:spPr/>
    </dgm:pt>
    <dgm:pt modelId="{A80D13D2-B42B-4B6B-AB63-018F98C70DE9}" type="pres">
      <dgm:prSet presAssocID="{1DC6110A-143D-47FD-9CBF-5D1893FC6E70}" presName="composite3" presStyleCnt="0"/>
      <dgm:spPr/>
    </dgm:pt>
    <dgm:pt modelId="{26084CFB-285C-406D-97D6-97B1DC6F5C13}" type="pres">
      <dgm:prSet presAssocID="{1DC6110A-143D-47FD-9CBF-5D1893FC6E70}" presName="background3" presStyleLbl="node3" presStyleIdx="2" presStyleCnt="4"/>
      <dgm:spPr/>
    </dgm:pt>
    <dgm:pt modelId="{0884B8D2-8181-4E75-A14E-A217380BE3FC}" type="pres">
      <dgm:prSet presAssocID="{1DC6110A-143D-47FD-9CBF-5D1893FC6E70}" presName="text3" presStyleLbl="fgAcc3" presStyleIdx="2" presStyleCnt="4" custScaleX="205956" custScaleY="86870" custLinFactNeighborX="2904" custLinFactNeighborY="42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CFFC1A-5621-42B7-A5E2-773670FDC34C}" type="pres">
      <dgm:prSet presAssocID="{1DC6110A-143D-47FD-9CBF-5D1893FC6E70}" presName="hierChild4" presStyleCnt="0"/>
      <dgm:spPr/>
    </dgm:pt>
    <dgm:pt modelId="{C2A83878-E12A-44FF-BC6A-A0191E4CD278}" type="pres">
      <dgm:prSet presAssocID="{2DC2D144-66C1-4312-ACEC-17B01412EA38}" presName="Name17" presStyleLbl="parChTrans1D3" presStyleIdx="3" presStyleCnt="4"/>
      <dgm:spPr/>
      <dgm:t>
        <a:bodyPr/>
        <a:lstStyle/>
        <a:p>
          <a:endParaRPr lang="ru-RU"/>
        </a:p>
      </dgm:t>
    </dgm:pt>
    <dgm:pt modelId="{2BA39228-3E8E-49FC-8E96-B6EF21883C00}" type="pres">
      <dgm:prSet presAssocID="{ADADB103-ABF5-40BD-8E9A-EDB31D759E55}" presName="hierRoot3" presStyleCnt="0"/>
      <dgm:spPr/>
    </dgm:pt>
    <dgm:pt modelId="{67730663-194E-4EC0-A96E-E6A1669A218B}" type="pres">
      <dgm:prSet presAssocID="{ADADB103-ABF5-40BD-8E9A-EDB31D759E55}" presName="composite3" presStyleCnt="0"/>
      <dgm:spPr/>
    </dgm:pt>
    <dgm:pt modelId="{72B943B4-70E1-43C1-B32F-192DE938C8E7}" type="pres">
      <dgm:prSet presAssocID="{ADADB103-ABF5-40BD-8E9A-EDB31D759E55}" presName="background3" presStyleLbl="node3" presStyleIdx="3" presStyleCnt="4"/>
      <dgm:spPr/>
    </dgm:pt>
    <dgm:pt modelId="{3EEE91F2-F822-4337-85D0-C5A1B51A3AE6}" type="pres">
      <dgm:prSet presAssocID="{ADADB103-ABF5-40BD-8E9A-EDB31D759E55}" presName="text3" presStyleLbl="fgAcc3" presStyleIdx="3" presStyleCnt="4" custScaleY="87776" custLinFactNeighborX="1262" custLinFactNeighborY="41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5A67D-EB1A-4897-979E-5850B32E9EB5}" type="pres">
      <dgm:prSet presAssocID="{ADADB103-ABF5-40BD-8E9A-EDB31D759E55}" presName="hierChild4" presStyleCnt="0"/>
      <dgm:spPr/>
    </dgm:pt>
    <dgm:pt modelId="{FB4CEA8A-5415-4E06-875F-F140659EC0E2}" type="pres">
      <dgm:prSet presAssocID="{692B192F-348D-4D6A-A12C-023532085FE0}" presName="hierRoot1" presStyleCnt="0"/>
      <dgm:spPr/>
    </dgm:pt>
    <dgm:pt modelId="{BD16C330-4099-4D52-BB7E-EE7A522F81DD}" type="pres">
      <dgm:prSet presAssocID="{692B192F-348D-4D6A-A12C-023532085FE0}" presName="composite" presStyleCnt="0"/>
      <dgm:spPr/>
    </dgm:pt>
    <dgm:pt modelId="{09B64EA5-313F-467A-A020-F8A80DC4F107}" type="pres">
      <dgm:prSet presAssocID="{692B192F-348D-4D6A-A12C-023532085FE0}" presName="background" presStyleLbl="node0" presStyleIdx="2" presStyleCnt="3"/>
      <dgm:spPr/>
    </dgm:pt>
    <dgm:pt modelId="{5D201354-04DC-49F4-B025-2350134673B0}" type="pres">
      <dgm:prSet presAssocID="{692B192F-348D-4D6A-A12C-023532085FE0}" presName="text" presStyleLbl="fgAcc0" presStyleIdx="2" presStyleCnt="3" custScaleX="271656" custScaleY="91617" custLinFactY="-57766" custLinFactNeighborX="8016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5987A-D492-4FBF-A930-B64D399614E3}" type="pres">
      <dgm:prSet presAssocID="{692B192F-348D-4D6A-A12C-023532085FE0}" presName="hierChild2" presStyleCnt="0"/>
      <dgm:spPr/>
    </dgm:pt>
  </dgm:ptLst>
  <dgm:cxnLst>
    <dgm:cxn modelId="{5FBBE798-74EE-48B8-AEDC-43F26CFF81B0}" srcId="{D066CC7D-F9B4-4CF4-9322-3F2A309B0495}" destId="{91606467-C4F2-4EE9-813A-D61798FDB4E7}" srcOrd="1" destOrd="0" parTransId="{4AC03F4F-D5A8-4B5C-A02B-9B266B8D1872}" sibTransId="{6BC91E27-8353-4F73-8357-B632EA93B876}"/>
    <dgm:cxn modelId="{EE62D504-F540-48F6-A9B1-BB1E33E6C52D}" type="presOf" srcId="{7E2D9D9A-403E-480B-ADF9-3186AA09A261}" destId="{1214D58F-5CED-4559-9C6C-0110EEFE1226}" srcOrd="0" destOrd="0" presId="urn:microsoft.com/office/officeart/2005/8/layout/hierarchy1"/>
    <dgm:cxn modelId="{9D6AE07D-65FA-4322-9F23-690CC7BDC59D}" srcId="{D066CC7D-F9B4-4CF4-9322-3F2A309B0495}" destId="{833F0625-1FEA-4B8A-8E7C-CA2090197CD7}" srcOrd="0" destOrd="0" parTransId="{C7317F8A-358C-4D5C-BAC9-8BC51E18EBA9}" sibTransId="{0AC1AE38-6A24-48F0-8C29-A46649917F16}"/>
    <dgm:cxn modelId="{4BE8C873-F205-442E-8A26-323733184DCB}" type="presOf" srcId="{91606467-C4F2-4EE9-813A-D61798FDB4E7}" destId="{78D933D8-BA48-4D71-9A57-DF9633D184ED}" srcOrd="0" destOrd="0" presId="urn:microsoft.com/office/officeart/2005/8/layout/hierarchy1"/>
    <dgm:cxn modelId="{166ADE3B-BAAD-420C-910A-4AB711CDF149}" type="presOf" srcId="{52F6ED04-79F0-4C2E-B79E-887CB3FE123B}" destId="{D4C96716-7E57-46B3-9858-5BA9EA3C3CD8}" srcOrd="0" destOrd="0" presId="urn:microsoft.com/office/officeart/2005/8/layout/hierarchy1"/>
    <dgm:cxn modelId="{3B3D702A-A011-4099-84BA-8A425A131A5B}" type="presOf" srcId="{27563FB1-C887-4576-A782-4F98E7AEBE1A}" destId="{EC268B19-595F-4F8E-B58B-295A9B73D1AD}" srcOrd="0" destOrd="0" presId="urn:microsoft.com/office/officeart/2005/8/layout/hierarchy1"/>
    <dgm:cxn modelId="{8390D76D-A935-4464-806B-A33F4EA0A3C4}" srcId="{D066CC7D-F9B4-4CF4-9322-3F2A309B0495}" destId="{692B192F-348D-4D6A-A12C-023532085FE0}" srcOrd="2" destOrd="0" parTransId="{F4DAC996-40C8-467E-BAA6-ABBED198848E}" sibTransId="{E7130DE4-DCA8-402D-A11B-1648D67BA2C6}"/>
    <dgm:cxn modelId="{6C04314B-B631-4965-A0A5-179F849F86AD}" srcId="{1895FCD1-163C-4755-993C-D55AEAC95673}" destId="{52F6ED04-79F0-4C2E-B79E-887CB3FE123B}" srcOrd="1" destOrd="0" parTransId="{176C15F3-ED7C-4248-9A1F-005CD7363E0A}" sibTransId="{83008D1D-0B85-443C-8DAC-7407D7619DD7}"/>
    <dgm:cxn modelId="{8C4AF2BE-5850-497B-ACAD-435254173DB2}" type="presOf" srcId="{833F0625-1FEA-4B8A-8E7C-CA2090197CD7}" destId="{F4B40930-4BB4-48F1-8FFD-ABA79B3343CC}" srcOrd="0" destOrd="0" presId="urn:microsoft.com/office/officeart/2005/8/layout/hierarchy1"/>
    <dgm:cxn modelId="{BBAC54C6-9CD2-4315-97C2-9A348D82161E}" type="presOf" srcId="{176C15F3-ED7C-4248-9A1F-005CD7363E0A}" destId="{1379308D-253B-4D00-9989-79307BCF3471}" srcOrd="0" destOrd="0" presId="urn:microsoft.com/office/officeart/2005/8/layout/hierarchy1"/>
    <dgm:cxn modelId="{F748D292-29D1-4CBF-A909-C54A6C2DDB24}" type="presOf" srcId="{781CEFCA-AD75-476B-A57A-35EA0E02F5B0}" destId="{05B6CA91-B226-4E5B-948F-398345F3557D}" srcOrd="0" destOrd="0" presId="urn:microsoft.com/office/officeart/2005/8/layout/hierarchy1"/>
    <dgm:cxn modelId="{E32250E0-D511-4305-A059-2CC94CC8C7E2}" srcId="{A66D54E0-6575-4073-820D-B148BD2E2722}" destId="{1DC6110A-143D-47FD-9CBF-5D1893FC6E70}" srcOrd="0" destOrd="0" parTransId="{6B59A1CC-1989-4FE8-AC70-759B74077276}" sibTransId="{E10BA7F2-6280-4BF8-A28B-BD6D6A27336B}"/>
    <dgm:cxn modelId="{173FF43C-EA98-4054-A5B9-698733968FF5}" type="presOf" srcId="{692B192F-348D-4D6A-A12C-023532085FE0}" destId="{5D201354-04DC-49F4-B025-2350134673B0}" srcOrd="0" destOrd="0" presId="urn:microsoft.com/office/officeart/2005/8/layout/hierarchy1"/>
    <dgm:cxn modelId="{BF74E8A2-81B9-4E59-A644-853A2891F01A}" type="presOf" srcId="{6B59A1CC-1989-4FE8-AC70-759B74077276}" destId="{454D86EA-2714-477F-AA65-B0D9C7B49FC3}" srcOrd="0" destOrd="0" presId="urn:microsoft.com/office/officeart/2005/8/layout/hierarchy1"/>
    <dgm:cxn modelId="{DD3BC54D-7A48-4CC0-BAE2-F1B8A3A0015A}" srcId="{1895FCD1-163C-4755-993C-D55AEAC95673}" destId="{7E2D9D9A-403E-480B-ADF9-3186AA09A261}" srcOrd="0" destOrd="0" parTransId="{158FEEC5-2317-410E-A986-C2F67BB883D0}" sibTransId="{B360D7AB-1634-43EC-94C1-32FEB1C1267B}"/>
    <dgm:cxn modelId="{AE220901-2889-4863-9AD0-020E99F95C9D}" type="presOf" srcId="{1DC6110A-143D-47FD-9CBF-5D1893FC6E70}" destId="{0884B8D2-8181-4E75-A14E-A217380BE3FC}" srcOrd="0" destOrd="0" presId="urn:microsoft.com/office/officeart/2005/8/layout/hierarchy1"/>
    <dgm:cxn modelId="{7BBE4E0D-7B3D-4821-8086-D452956592DC}" srcId="{91606467-C4F2-4EE9-813A-D61798FDB4E7}" destId="{A66D54E0-6575-4073-820D-B148BD2E2722}" srcOrd="1" destOrd="0" parTransId="{27563FB1-C887-4576-A782-4F98E7AEBE1A}" sibTransId="{08E13D1A-3005-4B84-9BA6-78A088390CCE}"/>
    <dgm:cxn modelId="{34F043FB-DF65-4D27-A8CC-3E8DA4FB62E8}" type="presOf" srcId="{2DC2D144-66C1-4312-ACEC-17B01412EA38}" destId="{C2A83878-E12A-44FF-BC6A-A0191E4CD278}" srcOrd="0" destOrd="0" presId="urn:microsoft.com/office/officeart/2005/8/layout/hierarchy1"/>
    <dgm:cxn modelId="{E49F1BE4-742B-449E-BB29-6747C9A7E755}" type="presOf" srcId="{A66D54E0-6575-4073-820D-B148BD2E2722}" destId="{9224BFF6-A311-490C-A88A-FC0B6A18941E}" srcOrd="0" destOrd="0" presId="urn:microsoft.com/office/officeart/2005/8/layout/hierarchy1"/>
    <dgm:cxn modelId="{5A43BD6E-2020-4E3F-AF65-D8AA53A48CD5}" type="presOf" srcId="{D066CC7D-F9B4-4CF4-9322-3F2A309B0495}" destId="{79991047-0203-4FB4-815C-1814DB5D090F}" srcOrd="0" destOrd="0" presId="urn:microsoft.com/office/officeart/2005/8/layout/hierarchy1"/>
    <dgm:cxn modelId="{DD10A596-8BA7-4660-A488-8C2641895B3C}" srcId="{91606467-C4F2-4EE9-813A-D61798FDB4E7}" destId="{1895FCD1-163C-4755-993C-D55AEAC95673}" srcOrd="0" destOrd="0" parTransId="{781CEFCA-AD75-476B-A57A-35EA0E02F5B0}" sibTransId="{8948DCF7-5B81-4058-8706-1787E6D46499}"/>
    <dgm:cxn modelId="{91F2B178-BE80-4B23-833C-64C6C119AE6F}" srcId="{A66D54E0-6575-4073-820D-B148BD2E2722}" destId="{ADADB103-ABF5-40BD-8E9A-EDB31D759E55}" srcOrd="1" destOrd="0" parTransId="{2DC2D144-66C1-4312-ACEC-17B01412EA38}" sibTransId="{862C14AA-1A17-49E8-A02B-2436BFC94268}"/>
    <dgm:cxn modelId="{3FDDBB82-59D3-41EF-9DEC-2144A00AADC8}" type="presOf" srcId="{ADADB103-ABF5-40BD-8E9A-EDB31D759E55}" destId="{3EEE91F2-F822-4337-85D0-C5A1B51A3AE6}" srcOrd="0" destOrd="0" presId="urn:microsoft.com/office/officeart/2005/8/layout/hierarchy1"/>
    <dgm:cxn modelId="{C4CE69D7-4E09-4629-85CA-942ECD68AD3C}" type="presOf" srcId="{1895FCD1-163C-4755-993C-D55AEAC95673}" destId="{F66FB5AA-3ADE-4CFD-960D-6A7BB9B0ED98}" srcOrd="0" destOrd="0" presId="urn:microsoft.com/office/officeart/2005/8/layout/hierarchy1"/>
    <dgm:cxn modelId="{0EF26AD3-88CD-41B0-969F-10DAEF81CF90}" type="presOf" srcId="{158FEEC5-2317-410E-A986-C2F67BB883D0}" destId="{638E04C9-36BA-40EC-9116-EA6BC2D2366D}" srcOrd="0" destOrd="0" presId="urn:microsoft.com/office/officeart/2005/8/layout/hierarchy1"/>
    <dgm:cxn modelId="{97FC6E0C-C972-4050-B747-E2071D42E642}" type="presParOf" srcId="{79991047-0203-4FB4-815C-1814DB5D090F}" destId="{5E00E00D-3857-4C19-A440-BF75608EE677}" srcOrd="0" destOrd="0" presId="urn:microsoft.com/office/officeart/2005/8/layout/hierarchy1"/>
    <dgm:cxn modelId="{67BF9F4E-64EA-446F-8931-494CBC68DF29}" type="presParOf" srcId="{5E00E00D-3857-4C19-A440-BF75608EE677}" destId="{FE66F2A0-E5A6-4F2C-82C0-E6F1C7A71640}" srcOrd="0" destOrd="0" presId="urn:microsoft.com/office/officeart/2005/8/layout/hierarchy1"/>
    <dgm:cxn modelId="{6C590B2D-C9DA-4474-9991-0B13C72742B6}" type="presParOf" srcId="{FE66F2A0-E5A6-4F2C-82C0-E6F1C7A71640}" destId="{EBE48338-379C-4BB4-A5C9-523D57E8E44B}" srcOrd="0" destOrd="0" presId="urn:microsoft.com/office/officeart/2005/8/layout/hierarchy1"/>
    <dgm:cxn modelId="{EB499C41-8767-4155-87C3-0CEEEFD8CDEA}" type="presParOf" srcId="{FE66F2A0-E5A6-4F2C-82C0-E6F1C7A71640}" destId="{F4B40930-4BB4-48F1-8FFD-ABA79B3343CC}" srcOrd="1" destOrd="0" presId="urn:microsoft.com/office/officeart/2005/8/layout/hierarchy1"/>
    <dgm:cxn modelId="{CFCC709E-6372-4EB3-9FB9-433EE18ADD12}" type="presParOf" srcId="{5E00E00D-3857-4C19-A440-BF75608EE677}" destId="{2F0A4BC7-743C-4760-94E5-B29B9B6EAB7B}" srcOrd="1" destOrd="0" presId="urn:microsoft.com/office/officeart/2005/8/layout/hierarchy1"/>
    <dgm:cxn modelId="{4C53272B-B56D-4AE7-84A8-70D73D3D5D7C}" type="presParOf" srcId="{79991047-0203-4FB4-815C-1814DB5D090F}" destId="{1BF9BECD-9C4B-491E-827D-36B186DD1388}" srcOrd="1" destOrd="0" presId="urn:microsoft.com/office/officeart/2005/8/layout/hierarchy1"/>
    <dgm:cxn modelId="{CB4820C2-8DCB-4D45-98F9-6C7D4A08C6B9}" type="presParOf" srcId="{1BF9BECD-9C4B-491E-827D-36B186DD1388}" destId="{6609A14A-B722-4D9A-8916-855E80FD1DAA}" srcOrd="0" destOrd="0" presId="urn:microsoft.com/office/officeart/2005/8/layout/hierarchy1"/>
    <dgm:cxn modelId="{80C5FFF3-EBD9-4497-95D9-DDEDDC2A13BA}" type="presParOf" srcId="{6609A14A-B722-4D9A-8916-855E80FD1DAA}" destId="{366D98D4-7A53-45B1-90E5-95A60BD2412E}" srcOrd="0" destOrd="0" presId="urn:microsoft.com/office/officeart/2005/8/layout/hierarchy1"/>
    <dgm:cxn modelId="{EFA3C223-22E3-4CA4-BE62-B8A52723F0AF}" type="presParOf" srcId="{6609A14A-B722-4D9A-8916-855E80FD1DAA}" destId="{78D933D8-BA48-4D71-9A57-DF9633D184ED}" srcOrd="1" destOrd="0" presId="urn:microsoft.com/office/officeart/2005/8/layout/hierarchy1"/>
    <dgm:cxn modelId="{97AB2410-18DF-45A5-831D-D4F5C2BB3C7F}" type="presParOf" srcId="{1BF9BECD-9C4B-491E-827D-36B186DD1388}" destId="{33986D01-ECC6-4293-A8E1-C26ACA0B838C}" srcOrd="1" destOrd="0" presId="urn:microsoft.com/office/officeart/2005/8/layout/hierarchy1"/>
    <dgm:cxn modelId="{282D4C67-19FE-4EB1-8E5E-1A83E4F35541}" type="presParOf" srcId="{33986D01-ECC6-4293-A8E1-C26ACA0B838C}" destId="{05B6CA91-B226-4E5B-948F-398345F3557D}" srcOrd="0" destOrd="0" presId="urn:microsoft.com/office/officeart/2005/8/layout/hierarchy1"/>
    <dgm:cxn modelId="{46EBB0F4-AC8A-449C-BB6F-ECF237AC6676}" type="presParOf" srcId="{33986D01-ECC6-4293-A8E1-C26ACA0B838C}" destId="{21E22C9E-7CF0-4428-A545-B1185050A044}" srcOrd="1" destOrd="0" presId="urn:microsoft.com/office/officeart/2005/8/layout/hierarchy1"/>
    <dgm:cxn modelId="{9A6D263B-6556-423A-BFD0-714201C03785}" type="presParOf" srcId="{21E22C9E-7CF0-4428-A545-B1185050A044}" destId="{F0E9F4D6-4C3C-49C6-9770-1890FCE7EC68}" srcOrd="0" destOrd="0" presId="urn:microsoft.com/office/officeart/2005/8/layout/hierarchy1"/>
    <dgm:cxn modelId="{74E4AEB6-8574-46EC-9C28-66C1E8DC9B17}" type="presParOf" srcId="{F0E9F4D6-4C3C-49C6-9770-1890FCE7EC68}" destId="{90B5B856-CCDA-49F8-8BFE-B12F7A5289DD}" srcOrd="0" destOrd="0" presId="urn:microsoft.com/office/officeart/2005/8/layout/hierarchy1"/>
    <dgm:cxn modelId="{06CC627E-6F04-44E0-A61F-319655194C68}" type="presParOf" srcId="{F0E9F4D6-4C3C-49C6-9770-1890FCE7EC68}" destId="{F66FB5AA-3ADE-4CFD-960D-6A7BB9B0ED98}" srcOrd="1" destOrd="0" presId="urn:microsoft.com/office/officeart/2005/8/layout/hierarchy1"/>
    <dgm:cxn modelId="{DBCE4DEA-8897-45FA-805A-4D8FF867D750}" type="presParOf" srcId="{21E22C9E-7CF0-4428-A545-B1185050A044}" destId="{2AB09690-EE28-4C2A-AE8F-9CA4D92D0F2E}" srcOrd="1" destOrd="0" presId="urn:microsoft.com/office/officeart/2005/8/layout/hierarchy1"/>
    <dgm:cxn modelId="{86147F1A-84D7-47E2-B28F-03727B2CE601}" type="presParOf" srcId="{2AB09690-EE28-4C2A-AE8F-9CA4D92D0F2E}" destId="{638E04C9-36BA-40EC-9116-EA6BC2D2366D}" srcOrd="0" destOrd="0" presId="urn:microsoft.com/office/officeart/2005/8/layout/hierarchy1"/>
    <dgm:cxn modelId="{B6ADF79F-22E0-4A13-8C16-E9D38D94F599}" type="presParOf" srcId="{2AB09690-EE28-4C2A-AE8F-9CA4D92D0F2E}" destId="{A7A237CC-9C97-489A-ADC1-0DA6F4531456}" srcOrd="1" destOrd="0" presId="urn:microsoft.com/office/officeart/2005/8/layout/hierarchy1"/>
    <dgm:cxn modelId="{BDB4F616-17FE-4B81-8E80-C27B61F2C387}" type="presParOf" srcId="{A7A237CC-9C97-489A-ADC1-0DA6F4531456}" destId="{C0A78AB6-AE97-4F3A-87E3-5854925880E8}" srcOrd="0" destOrd="0" presId="urn:microsoft.com/office/officeart/2005/8/layout/hierarchy1"/>
    <dgm:cxn modelId="{82EB4491-1B00-4ED2-B1FC-408BCF738FD2}" type="presParOf" srcId="{C0A78AB6-AE97-4F3A-87E3-5854925880E8}" destId="{43E31E92-AAA5-4393-A9C7-FF92C7B27737}" srcOrd="0" destOrd="0" presId="urn:microsoft.com/office/officeart/2005/8/layout/hierarchy1"/>
    <dgm:cxn modelId="{C6364252-3E01-4EFA-8F8E-6DB7A19D34A4}" type="presParOf" srcId="{C0A78AB6-AE97-4F3A-87E3-5854925880E8}" destId="{1214D58F-5CED-4559-9C6C-0110EEFE1226}" srcOrd="1" destOrd="0" presId="urn:microsoft.com/office/officeart/2005/8/layout/hierarchy1"/>
    <dgm:cxn modelId="{02F846A7-501F-4584-8E1B-9EFDC8AF38A3}" type="presParOf" srcId="{A7A237CC-9C97-489A-ADC1-0DA6F4531456}" destId="{A5F13A45-6DAF-4A07-8410-F54648F0183B}" srcOrd="1" destOrd="0" presId="urn:microsoft.com/office/officeart/2005/8/layout/hierarchy1"/>
    <dgm:cxn modelId="{17DEED83-25D4-4250-8C87-1CA78D77A385}" type="presParOf" srcId="{2AB09690-EE28-4C2A-AE8F-9CA4D92D0F2E}" destId="{1379308D-253B-4D00-9989-79307BCF3471}" srcOrd="2" destOrd="0" presId="urn:microsoft.com/office/officeart/2005/8/layout/hierarchy1"/>
    <dgm:cxn modelId="{03E6C910-A335-4141-9C60-CB2DEF01AC13}" type="presParOf" srcId="{2AB09690-EE28-4C2A-AE8F-9CA4D92D0F2E}" destId="{3D1396AE-7D66-460F-BF82-11EE24AA1EDC}" srcOrd="3" destOrd="0" presId="urn:microsoft.com/office/officeart/2005/8/layout/hierarchy1"/>
    <dgm:cxn modelId="{AAA5DB7D-BC94-47F3-B60C-1DC6F772CAB7}" type="presParOf" srcId="{3D1396AE-7D66-460F-BF82-11EE24AA1EDC}" destId="{B5687D57-0F2C-4AEB-BC4D-B7A3664FA4E5}" srcOrd="0" destOrd="0" presId="urn:microsoft.com/office/officeart/2005/8/layout/hierarchy1"/>
    <dgm:cxn modelId="{7D74ABFE-09DC-41B2-A5BE-663A24F73E99}" type="presParOf" srcId="{B5687D57-0F2C-4AEB-BC4D-B7A3664FA4E5}" destId="{602F5EE1-6CEC-476C-9E32-AFEDA272DC75}" srcOrd="0" destOrd="0" presId="urn:microsoft.com/office/officeart/2005/8/layout/hierarchy1"/>
    <dgm:cxn modelId="{6FCC60F0-B4E1-40EF-82CA-8301A48B7CF2}" type="presParOf" srcId="{B5687D57-0F2C-4AEB-BC4D-B7A3664FA4E5}" destId="{D4C96716-7E57-46B3-9858-5BA9EA3C3CD8}" srcOrd="1" destOrd="0" presId="urn:microsoft.com/office/officeart/2005/8/layout/hierarchy1"/>
    <dgm:cxn modelId="{3C1D5EC4-11E6-4E03-AE3E-ED625F733F0F}" type="presParOf" srcId="{3D1396AE-7D66-460F-BF82-11EE24AA1EDC}" destId="{CE567DCD-79CE-49A8-9B4B-B7CD2698FBAF}" srcOrd="1" destOrd="0" presId="urn:microsoft.com/office/officeart/2005/8/layout/hierarchy1"/>
    <dgm:cxn modelId="{C595F325-49BF-48EF-8126-5292F3DBDC8E}" type="presParOf" srcId="{33986D01-ECC6-4293-A8E1-C26ACA0B838C}" destId="{EC268B19-595F-4F8E-B58B-295A9B73D1AD}" srcOrd="2" destOrd="0" presId="urn:microsoft.com/office/officeart/2005/8/layout/hierarchy1"/>
    <dgm:cxn modelId="{5A8C729E-99C0-4B0F-BC1C-EA40DCB4BE9C}" type="presParOf" srcId="{33986D01-ECC6-4293-A8E1-C26ACA0B838C}" destId="{11EC63FC-6609-410A-BD4A-37810FD3AE80}" srcOrd="3" destOrd="0" presId="urn:microsoft.com/office/officeart/2005/8/layout/hierarchy1"/>
    <dgm:cxn modelId="{76EF38B4-F19C-44CD-98EE-C24E9C0C939E}" type="presParOf" srcId="{11EC63FC-6609-410A-BD4A-37810FD3AE80}" destId="{638A4714-DF11-4530-9380-06B8193B1E3F}" srcOrd="0" destOrd="0" presId="urn:microsoft.com/office/officeart/2005/8/layout/hierarchy1"/>
    <dgm:cxn modelId="{DC3DF797-286B-416C-869C-3198B0A5A988}" type="presParOf" srcId="{638A4714-DF11-4530-9380-06B8193B1E3F}" destId="{A9A1C201-3A41-4DB4-B9DD-1BA2CA473934}" srcOrd="0" destOrd="0" presId="urn:microsoft.com/office/officeart/2005/8/layout/hierarchy1"/>
    <dgm:cxn modelId="{BE67CEE9-D2EA-45E9-A254-F3E1AC3D637A}" type="presParOf" srcId="{638A4714-DF11-4530-9380-06B8193B1E3F}" destId="{9224BFF6-A311-490C-A88A-FC0B6A18941E}" srcOrd="1" destOrd="0" presId="urn:microsoft.com/office/officeart/2005/8/layout/hierarchy1"/>
    <dgm:cxn modelId="{E2C4B61A-0079-4AE3-B60E-EA6D3C96AA8F}" type="presParOf" srcId="{11EC63FC-6609-410A-BD4A-37810FD3AE80}" destId="{7E1ED43F-D67F-4E12-92E8-1A002E50CD89}" srcOrd="1" destOrd="0" presId="urn:microsoft.com/office/officeart/2005/8/layout/hierarchy1"/>
    <dgm:cxn modelId="{B88830ED-18C8-40CE-8B27-178D485C00FB}" type="presParOf" srcId="{7E1ED43F-D67F-4E12-92E8-1A002E50CD89}" destId="{454D86EA-2714-477F-AA65-B0D9C7B49FC3}" srcOrd="0" destOrd="0" presId="urn:microsoft.com/office/officeart/2005/8/layout/hierarchy1"/>
    <dgm:cxn modelId="{0E47329B-908C-47D2-B50A-056DB9E1653D}" type="presParOf" srcId="{7E1ED43F-D67F-4E12-92E8-1A002E50CD89}" destId="{7A1A62DE-0C7C-4CBD-ABD0-642D65E863EF}" srcOrd="1" destOrd="0" presId="urn:microsoft.com/office/officeart/2005/8/layout/hierarchy1"/>
    <dgm:cxn modelId="{2D560D80-C096-4E1E-B3A3-62038EE738D3}" type="presParOf" srcId="{7A1A62DE-0C7C-4CBD-ABD0-642D65E863EF}" destId="{A80D13D2-B42B-4B6B-AB63-018F98C70DE9}" srcOrd="0" destOrd="0" presId="urn:microsoft.com/office/officeart/2005/8/layout/hierarchy1"/>
    <dgm:cxn modelId="{D374455B-C249-4087-96D8-A3ABDDD1A7B3}" type="presParOf" srcId="{A80D13D2-B42B-4B6B-AB63-018F98C70DE9}" destId="{26084CFB-285C-406D-97D6-97B1DC6F5C13}" srcOrd="0" destOrd="0" presId="urn:microsoft.com/office/officeart/2005/8/layout/hierarchy1"/>
    <dgm:cxn modelId="{6825760A-A5EF-47FD-8AE4-D2FB41D7B9C7}" type="presParOf" srcId="{A80D13D2-B42B-4B6B-AB63-018F98C70DE9}" destId="{0884B8D2-8181-4E75-A14E-A217380BE3FC}" srcOrd="1" destOrd="0" presId="urn:microsoft.com/office/officeart/2005/8/layout/hierarchy1"/>
    <dgm:cxn modelId="{F0B69A0D-353D-423C-BBF2-0DD7C45D34C0}" type="presParOf" srcId="{7A1A62DE-0C7C-4CBD-ABD0-642D65E863EF}" destId="{6FCFFC1A-5621-42B7-A5E2-773670FDC34C}" srcOrd="1" destOrd="0" presId="urn:microsoft.com/office/officeart/2005/8/layout/hierarchy1"/>
    <dgm:cxn modelId="{CDAFCABC-03C8-4F90-8DE3-B025624A738A}" type="presParOf" srcId="{7E1ED43F-D67F-4E12-92E8-1A002E50CD89}" destId="{C2A83878-E12A-44FF-BC6A-A0191E4CD278}" srcOrd="2" destOrd="0" presId="urn:microsoft.com/office/officeart/2005/8/layout/hierarchy1"/>
    <dgm:cxn modelId="{3460072D-9951-4322-8A2B-D2E4D1EEE13D}" type="presParOf" srcId="{7E1ED43F-D67F-4E12-92E8-1A002E50CD89}" destId="{2BA39228-3E8E-49FC-8E96-B6EF21883C00}" srcOrd="3" destOrd="0" presId="urn:microsoft.com/office/officeart/2005/8/layout/hierarchy1"/>
    <dgm:cxn modelId="{3ABCCA3C-AD23-4286-B3F6-1B0B09A5DBE6}" type="presParOf" srcId="{2BA39228-3E8E-49FC-8E96-B6EF21883C00}" destId="{67730663-194E-4EC0-A96E-E6A1669A218B}" srcOrd="0" destOrd="0" presId="urn:microsoft.com/office/officeart/2005/8/layout/hierarchy1"/>
    <dgm:cxn modelId="{694B7E6B-45CF-46BC-85FE-7A7B0B4E344D}" type="presParOf" srcId="{67730663-194E-4EC0-A96E-E6A1669A218B}" destId="{72B943B4-70E1-43C1-B32F-192DE938C8E7}" srcOrd="0" destOrd="0" presId="urn:microsoft.com/office/officeart/2005/8/layout/hierarchy1"/>
    <dgm:cxn modelId="{5999CE73-7939-4B2C-B1E3-5B0A5894084F}" type="presParOf" srcId="{67730663-194E-4EC0-A96E-E6A1669A218B}" destId="{3EEE91F2-F822-4337-85D0-C5A1B51A3AE6}" srcOrd="1" destOrd="0" presId="urn:microsoft.com/office/officeart/2005/8/layout/hierarchy1"/>
    <dgm:cxn modelId="{829D9E64-93DF-43D6-97E7-945110EEDF77}" type="presParOf" srcId="{2BA39228-3E8E-49FC-8E96-B6EF21883C00}" destId="{B8D5A67D-EB1A-4897-979E-5850B32E9EB5}" srcOrd="1" destOrd="0" presId="urn:microsoft.com/office/officeart/2005/8/layout/hierarchy1"/>
    <dgm:cxn modelId="{009D65D9-87E0-43D6-A750-8384F09C4BCE}" type="presParOf" srcId="{79991047-0203-4FB4-815C-1814DB5D090F}" destId="{FB4CEA8A-5415-4E06-875F-F140659EC0E2}" srcOrd="2" destOrd="0" presId="urn:microsoft.com/office/officeart/2005/8/layout/hierarchy1"/>
    <dgm:cxn modelId="{4251743C-7CDD-442F-B2A9-2CDD91F17198}" type="presParOf" srcId="{FB4CEA8A-5415-4E06-875F-F140659EC0E2}" destId="{BD16C330-4099-4D52-BB7E-EE7A522F81DD}" srcOrd="0" destOrd="0" presId="urn:microsoft.com/office/officeart/2005/8/layout/hierarchy1"/>
    <dgm:cxn modelId="{4C7E8C56-EFE4-4178-8108-2584F3798890}" type="presParOf" srcId="{BD16C330-4099-4D52-BB7E-EE7A522F81DD}" destId="{09B64EA5-313F-467A-A020-F8A80DC4F107}" srcOrd="0" destOrd="0" presId="urn:microsoft.com/office/officeart/2005/8/layout/hierarchy1"/>
    <dgm:cxn modelId="{83CC0475-7B18-454D-BF86-D73289D2E701}" type="presParOf" srcId="{BD16C330-4099-4D52-BB7E-EE7A522F81DD}" destId="{5D201354-04DC-49F4-B025-2350134673B0}" srcOrd="1" destOrd="0" presId="urn:microsoft.com/office/officeart/2005/8/layout/hierarchy1"/>
    <dgm:cxn modelId="{7F63DD7C-08CA-49E5-8724-F38915C75189}" type="presParOf" srcId="{FB4CEA8A-5415-4E06-875F-F140659EC0E2}" destId="{FEC5987A-D492-4FBF-A930-B64D399614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E3083C-0B43-434B-90BB-AA56B25EDFF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3E6B455-D595-4A4A-81F0-3F60CF2017C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Общий интегральный показатель (ОИП)</a:t>
          </a:r>
          <a:endParaRPr lang="ru-RU" sz="2000" b="1" dirty="0">
            <a:solidFill>
              <a:srgbClr val="002060"/>
            </a:solidFill>
          </a:endParaRPr>
        </a:p>
      </dgm:t>
    </dgm:pt>
    <dgm:pt modelId="{1F0AFCDA-503D-4748-BA60-1B5E8432B36C}" type="parTrans" cxnId="{16797492-DA21-462E-84EA-AA132936ED29}">
      <dgm:prSet/>
      <dgm:spPr/>
      <dgm:t>
        <a:bodyPr/>
        <a:lstStyle/>
        <a:p>
          <a:endParaRPr lang="ru-RU" sz="2000" b="1"/>
        </a:p>
      </dgm:t>
    </dgm:pt>
    <dgm:pt modelId="{CC6236DE-5CA1-4FBD-8CAD-F6BE95FCB534}" type="sibTrans" cxnId="{16797492-DA21-462E-84EA-AA132936ED29}">
      <dgm:prSet/>
      <dgm:spPr/>
      <dgm:t>
        <a:bodyPr/>
        <a:lstStyle/>
        <a:p>
          <a:endParaRPr lang="ru-RU" sz="2000" b="1"/>
        </a:p>
      </dgm:t>
    </dgm:pt>
    <dgm:pt modelId="{860BA296-C5D2-4F70-9B22-FBC0877204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+mn-lt"/>
            </a:rPr>
            <a:t>Индекс социального  благополучия школы (ИСБШ)</a:t>
          </a:r>
          <a:endParaRPr lang="ru-RU" sz="2000" b="1" dirty="0">
            <a:latin typeface="+mn-lt"/>
          </a:endParaRPr>
        </a:p>
      </dgm:t>
    </dgm:pt>
    <dgm:pt modelId="{D59F7169-8383-4247-B50B-EE6D4ACB64ED}" type="parTrans" cxnId="{7F178025-50C7-4396-9205-D3C7AC53AB1D}">
      <dgm:prSet/>
      <dgm:spPr/>
      <dgm:t>
        <a:bodyPr/>
        <a:lstStyle/>
        <a:p>
          <a:endParaRPr lang="ru-RU" sz="2000" b="1"/>
        </a:p>
      </dgm:t>
    </dgm:pt>
    <dgm:pt modelId="{639F2E75-475E-4E05-B7F9-BF0D77FED584}" type="sibTrans" cxnId="{7F178025-50C7-4396-9205-D3C7AC53AB1D}">
      <dgm:prSet/>
      <dgm:spPr/>
      <dgm:t>
        <a:bodyPr/>
        <a:lstStyle/>
        <a:p>
          <a:endParaRPr lang="ru-RU" sz="2000" b="1"/>
        </a:p>
      </dgm:t>
    </dgm:pt>
    <dgm:pt modelId="{0F534328-F450-422E-A9BD-8B44DFB9BA6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Группа дополнительных вариативных показателей</a:t>
          </a:r>
          <a:endParaRPr lang="ru-RU" sz="2000" b="1" dirty="0">
            <a:solidFill>
              <a:srgbClr val="002060"/>
            </a:solidFill>
          </a:endParaRPr>
        </a:p>
      </dgm:t>
    </dgm:pt>
    <dgm:pt modelId="{89F79840-4897-4C16-856D-F357E7A3BB8D}" type="parTrans" cxnId="{00688B2E-D6E2-462E-833A-B01A0BDE26AA}">
      <dgm:prSet/>
      <dgm:spPr/>
      <dgm:t>
        <a:bodyPr/>
        <a:lstStyle/>
        <a:p>
          <a:endParaRPr lang="ru-RU" sz="2000" b="1"/>
        </a:p>
      </dgm:t>
    </dgm:pt>
    <dgm:pt modelId="{62CF7417-944A-48A5-9AD0-8FC83DCA77EC}" type="sibTrans" cxnId="{00688B2E-D6E2-462E-833A-B01A0BDE26AA}">
      <dgm:prSet/>
      <dgm:spPr/>
      <dgm:t>
        <a:bodyPr/>
        <a:lstStyle/>
        <a:p>
          <a:endParaRPr lang="ru-RU" sz="2000" b="1"/>
        </a:p>
      </dgm:t>
    </dgm:pt>
    <dgm:pt modelId="{B93A57D3-012E-4E1E-ADBB-95AD78B288F1}" type="pres">
      <dgm:prSet presAssocID="{3BE3083C-0B43-434B-90BB-AA56B25EDFFA}" presName="compositeShape" presStyleCnt="0">
        <dgm:presLayoutVars>
          <dgm:dir/>
          <dgm:resizeHandles/>
        </dgm:presLayoutVars>
      </dgm:prSet>
      <dgm:spPr/>
    </dgm:pt>
    <dgm:pt modelId="{3C4B764B-8DA0-4B6C-9F15-66DD4BAFED4E}" type="pres">
      <dgm:prSet presAssocID="{3BE3083C-0B43-434B-90BB-AA56B25EDFFA}" presName="pyramid" presStyleLbl="node1" presStyleIdx="0" presStyleCnt="1" custScaleX="124124"/>
      <dgm:spPr/>
    </dgm:pt>
    <dgm:pt modelId="{6B1D6BEC-4D10-4DD8-B316-E26568178DD5}" type="pres">
      <dgm:prSet presAssocID="{3BE3083C-0B43-434B-90BB-AA56B25EDFFA}" presName="theList" presStyleCnt="0"/>
      <dgm:spPr/>
    </dgm:pt>
    <dgm:pt modelId="{2ABC2391-C973-4D78-9C1C-F62FA20585C0}" type="pres">
      <dgm:prSet presAssocID="{73E6B455-D595-4A4A-81F0-3F60CF2017CA}" presName="aNode" presStyleLbl="fgAcc1" presStyleIdx="0" presStyleCnt="3" custScaleX="174908" custLinFactNeighborX="13153" custLinFactNeighborY="-15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47870-B854-4AEE-B1A1-E2C5D6B91D2C}" type="pres">
      <dgm:prSet presAssocID="{73E6B455-D595-4A4A-81F0-3F60CF2017CA}" presName="aSpace" presStyleCnt="0"/>
      <dgm:spPr/>
    </dgm:pt>
    <dgm:pt modelId="{5E7D0E1F-2A24-41C6-8F72-04651B92C11A}" type="pres">
      <dgm:prSet presAssocID="{860BA296-C5D2-4F70-9B22-FBC08772043B}" presName="aNode" presStyleLbl="fgAcc1" presStyleIdx="1" presStyleCnt="3" custScaleX="175497" custLinFactNeighborX="12464" custLinFactNeighborY="-46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EDD6A-1114-4D2C-93E2-2183405E5A87}" type="pres">
      <dgm:prSet presAssocID="{860BA296-C5D2-4F70-9B22-FBC08772043B}" presName="aSpace" presStyleCnt="0"/>
      <dgm:spPr/>
    </dgm:pt>
    <dgm:pt modelId="{9399257A-8B2A-4A33-9FBA-CBC971B72644}" type="pres">
      <dgm:prSet presAssocID="{0F534328-F450-422E-A9BD-8B44DFB9BA65}" presName="aNode" presStyleLbl="fgAcc1" presStyleIdx="2" presStyleCnt="3" custScaleX="174734" custLinFactNeighborX="12482" custLinFactNeighborY="-46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78983-7CDC-4F48-852B-CED4A043B781}" type="pres">
      <dgm:prSet presAssocID="{0F534328-F450-422E-A9BD-8B44DFB9BA65}" presName="aSpace" presStyleCnt="0"/>
      <dgm:spPr/>
    </dgm:pt>
  </dgm:ptLst>
  <dgm:cxnLst>
    <dgm:cxn modelId="{30084AE2-B1AD-401B-9967-1B6570F5FE75}" type="presOf" srcId="{860BA296-C5D2-4F70-9B22-FBC08772043B}" destId="{5E7D0E1F-2A24-41C6-8F72-04651B92C11A}" srcOrd="0" destOrd="0" presId="urn:microsoft.com/office/officeart/2005/8/layout/pyramid2"/>
    <dgm:cxn modelId="{D03B16BE-3FFF-40FA-86A7-951DB5BF6816}" type="presOf" srcId="{0F534328-F450-422E-A9BD-8B44DFB9BA65}" destId="{9399257A-8B2A-4A33-9FBA-CBC971B72644}" srcOrd="0" destOrd="0" presId="urn:microsoft.com/office/officeart/2005/8/layout/pyramid2"/>
    <dgm:cxn modelId="{00688B2E-D6E2-462E-833A-B01A0BDE26AA}" srcId="{3BE3083C-0B43-434B-90BB-AA56B25EDFFA}" destId="{0F534328-F450-422E-A9BD-8B44DFB9BA65}" srcOrd="2" destOrd="0" parTransId="{89F79840-4897-4C16-856D-F357E7A3BB8D}" sibTransId="{62CF7417-944A-48A5-9AD0-8FC83DCA77EC}"/>
    <dgm:cxn modelId="{16797492-DA21-462E-84EA-AA132936ED29}" srcId="{3BE3083C-0B43-434B-90BB-AA56B25EDFFA}" destId="{73E6B455-D595-4A4A-81F0-3F60CF2017CA}" srcOrd="0" destOrd="0" parTransId="{1F0AFCDA-503D-4748-BA60-1B5E8432B36C}" sibTransId="{CC6236DE-5CA1-4FBD-8CAD-F6BE95FCB534}"/>
    <dgm:cxn modelId="{A2F54E5A-574E-45DE-B375-3083D435C51F}" type="presOf" srcId="{73E6B455-D595-4A4A-81F0-3F60CF2017CA}" destId="{2ABC2391-C973-4D78-9C1C-F62FA20585C0}" srcOrd="0" destOrd="0" presId="urn:microsoft.com/office/officeart/2005/8/layout/pyramid2"/>
    <dgm:cxn modelId="{7F178025-50C7-4396-9205-D3C7AC53AB1D}" srcId="{3BE3083C-0B43-434B-90BB-AA56B25EDFFA}" destId="{860BA296-C5D2-4F70-9B22-FBC08772043B}" srcOrd="1" destOrd="0" parTransId="{D59F7169-8383-4247-B50B-EE6D4ACB64ED}" sibTransId="{639F2E75-475E-4E05-B7F9-BF0D77FED584}"/>
    <dgm:cxn modelId="{7123C7EC-9B12-4D0D-8EB3-F8C3E09274CD}" type="presOf" srcId="{3BE3083C-0B43-434B-90BB-AA56B25EDFFA}" destId="{B93A57D3-012E-4E1E-ADBB-95AD78B288F1}" srcOrd="0" destOrd="0" presId="urn:microsoft.com/office/officeart/2005/8/layout/pyramid2"/>
    <dgm:cxn modelId="{1E6673BB-3FB6-41E8-92B6-5C64BE19B83F}" type="presParOf" srcId="{B93A57D3-012E-4E1E-ADBB-95AD78B288F1}" destId="{3C4B764B-8DA0-4B6C-9F15-66DD4BAFED4E}" srcOrd="0" destOrd="0" presId="urn:microsoft.com/office/officeart/2005/8/layout/pyramid2"/>
    <dgm:cxn modelId="{32D6321D-4EF8-4467-89DA-FBA32AD58992}" type="presParOf" srcId="{B93A57D3-012E-4E1E-ADBB-95AD78B288F1}" destId="{6B1D6BEC-4D10-4DD8-B316-E26568178DD5}" srcOrd="1" destOrd="0" presId="urn:microsoft.com/office/officeart/2005/8/layout/pyramid2"/>
    <dgm:cxn modelId="{465945BF-7C6C-47CC-8272-FE98ADA3EBAF}" type="presParOf" srcId="{6B1D6BEC-4D10-4DD8-B316-E26568178DD5}" destId="{2ABC2391-C973-4D78-9C1C-F62FA20585C0}" srcOrd="0" destOrd="0" presId="urn:microsoft.com/office/officeart/2005/8/layout/pyramid2"/>
    <dgm:cxn modelId="{2DFA65FC-AA8E-404C-BB30-1F1482E35938}" type="presParOf" srcId="{6B1D6BEC-4D10-4DD8-B316-E26568178DD5}" destId="{EEC47870-B854-4AEE-B1A1-E2C5D6B91D2C}" srcOrd="1" destOrd="0" presId="urn:microsoft.com/office/officeart/2005/8/layout/pyramid2"/>
    <dgm:cxn modelId="{E888EAC8-7F0E-44E3-B464-AF9F73FBDF02}" type="presParOf" srcId="{6B1D6BEC-4D10-4DD8-B316-E26568178DD5}" destId="{5E7D0E1F-2A24-41C6-8F72-04651B92C11A}" srcOrd="2" destOrd="0" presId="urn:microsoft.com/office/officeart/2005/8/layout/pyramid2"/>
    <dgm:cxn modelId="{D3854A65-C4D0-4D3E-81AE-B96026F3B632}" type="presParOf" srcId="{6B1D6BEC-4D10-4DD8-B316-E26568178DD5}" destId="{351EDD6A-1114-4D2C-93E2-2183405E5A87}" srcOrd="3" destOrd="0" presId="urn:microsoft.com/office/officeart/2005/8/layout/pyramid2"/>
    <dgm:cxn modelId="{BFD445BD-D598-4DB1-8926-BAAE20EEBD36}" type="presParOf" srcId="{6B1D6BEC-4D10-4DD8-B316-E26568178DD5}" destId="{9399257A-8B2A-4A33-9FBA-CBC971B72644}" srcOrd="4" destOrd="0" presId="urn:microsoft.com/office/officeart/2005/8/layout/pyramid2"/>
    <dgm:cxn modelId="{74BFE840-993E-4378-B012-09F06BCE6787}" type="presParOf" srcId="{6B1D6BEC-4D10-4DD8-B316-E26568178DD5}" destId="{0EF78983-7CDC-4F48-852B-CED4A043B78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66CC7D-F9B4-4CF4-9322-3F2A309B049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06467-C4F2-4EE9-813A-D61798FDB4E7}">
      <dgm:prSet phldrT="[Текст]" custT="1"/>
      <dgm:spPr/>
      <dgm:t>
        <a:bodyPr/>
        <a:lstStyle/>
        <a:p>
          <a:r>
            <a:rPr lang="ru-RU" sz="1600" b="1" dirty="0">
              <a:latin typeface="Circe Bold"/>
            </a:rPr>
            <a:t>Координационный совет проекта</a:t>
          </a:r>
        </a:p>
        <a:p>
          <a:r>
            <a:rPr lang="ru-RU" sz="1200" dirty="0">
              <a:latin typeface="Circe Bold"/>
            </a:rPr>
            <a:t>(ДО, ИРО, </a:t>
          </a:r>
          <a:r>
            <a:rPr lang="ru-RU" sz="1200" dirty="0" err="1">
              <a:latin typeface="Circe Bold"/>
            </a:rPr>
            <a:t>ЦОиККО</a:t>
          </a:r>
          <a:r>
            <a:rPr lang="ru-RU" sz="1200" dirty="0">
              <a:latin typeface="Circe Bold"/>
            </a:rPr>
            <a:t>) </a:t>
          </a:r>
        </a:p>
      </dgm:t>
    </dgm:pt>
    <dgm:pt modelId="{4AC03F4F-D5A8-4B5C-A02B-9B266B8D1872}" type="parTrans" cxnId="{5FBBE798-74EE-48B8-AEDC-43F26CFF81B0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6BC91E27-8353-4F73-8357-B632EA93B876}" type="sibTrans" cxnId="{5FBBE798-74EE-48B8-AEDC-43F26CFF81B0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1895FCD1-163C-4755-993C-D55AEAC95673}">
      <dgm:prSet phldrT="[Текст]" custT="1"/>
      <dgm:spPr/>
      <dgm:t>
        <a:bodyPr/>
        <a:lstStyle/>
        <a:p>
          <a:r>
            <a:rPr lang="ru-RU" sz="1200" b="1" dirty="0">
              <a:latin typeface="Circe Bold"/>
            </a:rPr>
            <a:t>РГ ШНОР</a:t>
          </a:r>
        </a:p>
        <a:p>
          <a:r>
            <a:rPr lang="ru-RU" sz="1200" dirty="0">
              <a:latin typeface="Circe Bold"/>
            </a:rPr>
            <a:t>(ЦОМ)</a:t>
          </a:r>
        </a:p>
      </dgm:t>
    </dgm:pt>
    <dgm:pt modelId="{781CEFCA-AD75-476B-A57A-35EA0E02F5B0}" type="parTrans" cxnId="{DD10A596-8BA7-4660-A488-8C2641895B3C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8948DCF7-5B81-4058-8706-1787E6D46499}" type="sibTrans" cxnId="{DD10A596-8BA7-4660-A488-8C2641895B3C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7E2D9D9A-403E-480B-ADF9-3186AA09A261}">
      <dgm:prSet phldrT="[Текст]" custT="1"/>
      <dgm:spPr/>
      <dgm:t>
        <a:bodyPr/>
        <a:lstStyle/>
        <a:p>
          <a:r>
            <a:rPr lang="ru-RU" sz="1100" b="1" dirty="0">
              <a:latin typeface="Circe Bold"/>
            </a:rPr>
            <a:t>Аналитическая записка по результатам идентификации </a:t>
          </a:r>
          <a:r>
            <a:rPr lang="ru-RU" sz="1100" b="1" dirty="0" smtClean="0">
              <a:latin typeface="Circe Bold"/>
            </a:rPr>
            <a:t>ШНОР и ШНСУ </a:t>
          </a:r>
          <a:endParaRPr lang="ru-RU" sz="1100" b="1" dirty="0">
            <a:latin typeface="Circe Bold"/>
          </a:endParaRPr>
        </a:p>
      </dgm:t>
    </dgm:pt>
    <dgm:pt modelId="{158FEEC5-2317-410E-A986-C2F67BB883D0}" type="parTrans" cxnId="{DD3BC54D-7A48-4CC0-BAE2-F1B8A3A0015A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B360D7AB-1634-43EC-94C1-32FEB1C1267B}" type="sibTrans" cxnId="{DD3BC54D-7A48-4CC0-BAE2-F1B8A3A0015A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A66D54E0-6575-4073-820D-B148BD2E2722}">
      <dgm:prSet phldrT="[Текст]" custT="1"/>
      <dgm:spPr/>
      <dgm:t>
        <a:bodyPr/>
        <a:lstStyle/>
        <a:p>
          <a:r>
            <a:rPr lang="ru-RU" sz="1200" b="1" dirty="0">
              <a:latin typeface="Circe Bold"/>
            </a:rPr>
            <a:t>РГ ШНСУ</a:t>
          </a:r>
        </a:p>
        <a:p>
          <a:r>
            <a:rPr lang="ru-RU" sz="1200" dirty="0">
              <a:latin typeface="Circe Bold"/>
            </a:rPr>
            <a:t>(ЦРИИ)</a:t>
          </a:r>
        </a:p>
      </dgm:t>
    </dgm:pt>
    <dgm:pt modelId="{27563FB1-C887-4576-A782-4F98E7AEBE1A}" type="parTrans" cxnId="{7BBE4E0D-7B3D-4821-8086-D452956592DC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08E13D1A-3005-4B84-9BA6-78A088390CCE}" type="sibTrans" cxnId="{7BBE4E0D-7B3D-4821-8086-D452956592DC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1DC6110A-143D-47FD-9CBF-5D1893FC6E70}">
      <dgm:prSet custT="1"/>
      <dgm:spPr/>
      <dgm:t>
        <a:bodyPr/>
        <a:lstStyle/>
        <a:p>
          <a:r>
            <a:rPr lang="ru-RU" sz="1100" b="1" dirty="0">
              <a:latin typeface="Circe Bold"/>
            </a:rPr>
            <a:t>Вариативная модель поддержки </a:t>
          </a:r>
          <a:r>
            <a:rPr lang="ru-RU" sz="1100" b="1" dirty="0" smtClean="0">
              <a:latin typeface="Circe Bold"/>
            </a:rPr>
            <a:t>ШНСУ и ШНСУ </a:t>
          </a:r>
          <a:endParaRPr lang="ru-RU" sz="1100" b="1" dirty="0">
            <a:latin typeface="Circe Bold"/>
          </a:endParaRPr>
        </a:p>
      </dgm:t>
    </dgm:pt>
    <dgm:pt modelId="{6B59A1CC-1989-4FE8-AC70-759B74077276}" type="parTrans" cxnId="{E32250E0-D511-4305-A059-2CC94CC8C7E2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E10BA7F2-6280-4BF8-A28B-BD6D6A27336B}" type="sibTrans" cxnId="{E32250E0-D511-4305-A059-2CC94CC8C7E2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692B192F-348D-4D6A-A12C-023532085FE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Концепция проекта поддержки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Базовая модель поддержки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Региональная программа поддержки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Программа мониторинга результативности ШНОР и ШНСУ</a:t>
          </a:r>
        </a:p>
      </dgm:t>
    </dgm:pt>
    <dgm:pt modelId="{F4DAC996-40C8-467E-BAA6-ABBED198848E}" type="parTrans" cxnId="{8390D76D-A935-4464-806B-A33F4EA0A3C4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E7130DE4-DCA8-402D-A11B-1648D67BA2C6}" type="sibTrans" cxnId="{8390D76D-A935-4464-806B-A33F4EA0A3C4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833F0625-1FEA-4B8A-8E7C-CA2090197CD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Инструментарий идентификации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Проведение идентификации ШНОР и ШНСУ ЯО (100% школ ЯО)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Рейтинг школ ЯО по интегральным показателям </a:t>
          </a:r>
          <a:r>
            <a:rPr lang="ru-RU" sz="1200" b="1" dirty="0">
              <a:latin typeface="Circe Bold"/>
            </a:rPr>
            <a:t>ОИП и ИСБШ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0" dirty="0">
              <a:latin typeface="Circe Bold"/>
            </a:rPr>
            <a:t>- Выявление школ со стабильно высокими результатами</a:t>
          </a:r>
        </a:p>
      </dgm:t>
    </dgm:pt>
    <dgm:pt modelId="{C7317F8A-358C-4D5C-BAC9-8BC51E18EBA9}" type="parTrans" cxnId="{9D6AE07D-65FA-4322-9F23-690CC7BDC59D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0AC1AE38-6A24-48F0-8C29-A46649917F16}" type="sibTrans" cxnId="{9D6AE07D-65FA-4322-9F23-690CC7BDC59D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52F6ED04-79F0-4C2E-B79E-887CB3FE123B}">
      <dgm:prSet custT="1"/>
      <dgm:spPr/>
      <dgm:t>
        <a:bodyPr/>
        <a:lstStyle/>
        <a:p>
          <a:r>
            <a:rPr lang="ru-RU" sz="1100" b="1" dirty="0">
              <a:latin typeface="Circe Bold"/>
            </a:rPr>
            <a:t>Программа мониторинга результативности </a:t>
          </a:r>
          <a:r>
            <a:rPr lang="ru-RU" sz="1100" b="1" dirty="0" smtClean="0">
              <a:latin typeface="Circe Bold"/>
            </a:rPr>
            <a:t>ШНОР и ШНСУ </a:t>
          </a:r>
          <a:endParaRPr lang="ru-RU" sz="1100" b="1" dirty="0">
            <a:latin typeface="Circe Bold"/>
          </a:endParaRPr>
        </a:p>
      </dgm:t>
    </dgm:pt>
    <dgm:pt modelId="{176C15F3-ED7C-4248-9A1F-005CD7363E0A}" type="parTrans" cxnId="{6C04314B-B631-4965-A0A5-179F849F86AD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83008D1D-0B85-443C-8DAC-7407D7619DD7}" type="sibTrans" cxnId="{6C04314B-B631-4965-A0A5-179F849F86AD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ADADB103-ABF5-40BD-8E9A-EDB31D759E55}">
      <dgm:prSet custT="1"/>
      <dgm:spPr/>
      <dgm:t>
        <a:bodyPr/>
        <a:lstStyle/>
        <a:p>
          <a:r>
            <a:rPr lang="ru-RU" sz="1100" b="1" dirty="0" smtClean="0">
              <a:latin typeface="Circe Bold"/>
            </a:rPr>
            <a:t>Курсы </a:t>
          </a:r>
          <a:r>
            <a:rPr lang="ru-RU" sz="1100" b="1" dirty="0">
              <a:latin typeface="Circe Bold"/>
            </a:rPr>
            <a:t>ППК для команд управленцев и </a:t>
          </a:r>
          <a:r>
            <a:rPr lang="ru-RU" sz="1100" b="1" dirty="0" smtClean="0">
              <a:latin typeface="Circe Bold"/>
            </a:rPr>
            <a:t>педагогов ШНСУ и ШНСУ </a:t>
          </a:r>
          <a:endParaRPr lang="ru-RU" sz="1100" b="1" dirty="0">
            <a:latin typeface="Circe Bold"/>
          </a:endParaRPr>
        </a:p>
      </dgm:t>
    </dgm:pt>
    <dgm:pt modelId="{2DC2D144-66C1-4312-ACEC-17B01412EA38}" type="parTrans" cxnId="{91F2B178-BE80-4B23-833C-64C6C119AE6F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862C14AA-1A17-49E8-A02B-2436BFC94268}" type="sibTrans" cxnId="{91F2B178-BE80-4B23-833C-64C6C119AE6F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1049EEC8-5671-4C2F-99A7-7D33C251D4A0}">
      <dgm:prSet custT="1"/>
      <dgm:spPr/>
      <dgm:t>
        <a:bodyPr/>
        <a:lstStyle/>
        <a:p>
          <a:r>
            <a:rPr lang="ru-RU" sz="1100" b="1" dirty="0" smtClean="0">
              <a:latin typeface="Circe Bold"/>
            </a:rPr>
            <a:t>Серия семинаров-</a:t>
          </a:r>
          <a:r>
            <a:rPr lang="ru-RU" sz="1100" b="1" dirty="0" err="1" smtClean="0">
              <a:latin typeface="Circe Bold"/>
            </a:rPr>
            <a:t>вебинаров</a:t>
          </a:r>
          <a:endParaRPr lang="ru-RU" sz="1100" b="1" dirty="0">
            <a:latin typeface="Circe Bold"/>
          </a:endParaRPr>
        </a:p>
      </dgm:t>
    </dgm:pt>
    <dgm:pt modelId="{5760F575-A813-4274-936A-2FC82CA49BE6}" type="parTrans" cxnId="{20E46A5A-7E9C-4A11-9AE2-A26439100C10}">
      <dgm:prSet/>
      <dgm:spPr/>
      <dgm:t>
        <a:bodyPr/>
        <a:lstStyle/>
        <a:p>
          <a:endParaRPr lang="ru-RU"/>
        </a:p>
      </dgm:t>
    </dgm:pt>
    <dgm:pt modelId="{FB3EA97B-E137-4F6B-9CF0-EA6972BEBBB2}" type="sibTrans" cxnId="{20E46A5A-7E9C-4A11-9AE2-A26439100C10}">
      <dgm:prSet/>
      <dgm:spPr/>
      <dgm:t>
        <a:bodyPr/>
        <a:lstStyle/>
        <a:p>
          <a:endParaRPr lang="ru-RU"/>
        </a:p>
      </dgm:t>
    </dgm:pt>
    <dgm:pt modelId="{96EA23CF-A021-4779-AC95-253A54751385}">
      <dgm:prSet custT="1"/>
      <dgm:spPr/>
      <dgm:t>
        <a:bodyPr/>
        <a:lstStyle/>
        <a:p>
          <a:endParaRPr lang="ru-RU" sz="1100" dirty="0">
            <a:latin typeface="Circe Bold"/>
          </a:endParaRPr>
        </a:p>
      </dgm:t>
    </dgm:pt>
    <dgm:pt modelId="{F5C3F1DD-4E0A-4E5B-BF8F-929AAE1A2992}" type="parTrans" cxnId="{FFD763FF-30AE-48E3-AC3C-EAF5C6937526}">
      <dgm:prSet/>
      <dgm:spPr/>
      <dgm:t>
        <a:bodyPr/>
        <a:lstStyle/>
        <a:p>
          <a:endParaRPr lang="ru-RU"/>
        </a:p>
      </dgm:t>
    </dgm:pt>
    <dgm:pt modelId="{30F2129A-8B96-42C1-A7E1-C6F236C6006D}" type="sibTrans" cxnId="{FFD763FF-30AE-48E3-AC3C-EAF5C6937526}">
      <dgm:prSet/>
      <dgm:spPr/>
      <dgm:t>
        <a:bodyPr/>
        <a:lstStyle/>
        <a:p>
          <a:endParaRPr lang="ru-RU"/>
        </a:p>
      </dgm:t>
    </dgm:pt>
    <dgm:pt modelId="{79991047-0203-4FB4-815C-1814DB5D090F}" type="pres">
      <dgm:prSet presAssocID="{D066CC7D-F9B4-4CF4-9322-3F2A309B04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00E00D-3857-4C19-A440-BF75608EE677}" type="pres">
      <dgm:prSet presAssocID="{833F0625-1FEA-4B8A-8E7C-CA2090197CD7}" presName="hierRoot1" presStyleCnt="0"/>
      <dgm:spPr/>
    </dgm:pt>
    <dgm:pt modelId="{FE66F2A0-E5A6-4F2C-82C0-E6F1C7A71640}" type="pres">
      <dgm:prSet presAssocID="{833F0625-1FEA-4B8A-8E7C-CA2090197CD7}" presName="composite" presStyleCnt="0"/>
      <dgm:spPr/>
    </dgm:pt>
    <dgm:pt modelId="{EBE48338-379C-4BB4-A5C9-523D57E8E44B}" type="pres">
      <dgm:prSet presAssocID="{833F0625-1FEA-4B8A-8E7C-CA2090197CD7}" presName="background" presStyleLbl="node0" presStyleIdx="0" presStyleCnt="3"/>
      <dgm:spPr/>
    </dgm:pt>
    <dgm:pt modelId="{F4B40930-4BB4-48F1-8FFD-ABA79B3343CC}" type="pres">
      <dgm:prSet presAssocID="{833F0625-1FEA-4B8A-8E7C-CA2090197CD7}" presName="text" presStyleLbl="fgAcc0" presStyleIdx="0" presStyleCnt="3" custScaleX="408140" custScaleY="160279" custLinFactY="-100000" custLinFactNeighborX="-82736" custLinFactNeighborY="-109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A4BC7-743C-4760-94E5-B29B9B6EAB7B}" type="pres">
      <dgm:prSet presAssocID="{833F0625-1FEA-4B8A-8E7C-CA2090197CD7}" presName="hierChild2" presStyleCnt="0"/>
      <dgm:spPr/>
    </dgm:pt>
    <dgm:pt modelId="{1BF9BECD-9C4B-491E-827D-36B186DD1388}" type="pres">
      <dgm:prSet presAssocID="{91606467-C4F2-4EE9-813A-D61798FDB4E7}" presName="hierRoot1" presStyleCnt="0"/>
      <dgm:spPr/>
    </dgm:pt>
    <dgm:pt modelId="{6609A14A-B722-4D9A-8916-855E80FD1DAA}" type="pres">
      <dgm:prSet presAssocID="{91606467-C4F2-4EE9-813A-D61798FDB4E7}" presName="composite" presStyleCnt="0"/>
      <dgm:spPr/>
    </dgm:pt>
    <dgm:pt modelId="{366D98D4-7A53-45B1-90E5-95A60BD2412E}" type="pres">
      <dgm:prSet presAssocID="{91606467-C4F2-4EE9-813A-D61798FDB4E7}" presName="background" presStyleLbl="node0" presStyleIdx="1" presStyleCnt="3"/>
      <dgm:spPr/>
    </dgm:pt>
    <dgm:pt modelId="{78D933D8-BA48-4D71-9A57-DF9633D184ED}" type="pres">
      <dgm:prSet presAssocID="{91606467-C4F2-4EE9-813A-D61798FDB4E7}" presName="text" presStyleLbl="fgAcc0" presStyleIdx="1" presStyleCnt="3" custScaleX="238364" custScaleY="143602" custLinFactY="-100000" custLinFactNeighborX="5620" custLinFactNeighborY="-103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86D01-ECC6-4293-A8E1-C26ACA0B838C}" type="pres">
      <dgm:prSet presAssocID="{91606467-C4F2-4EE9-813A-D61798FDB4E7}" presName="hierChild2" presStyleCnt="0"/>
      <dgm:spPr/>
    </dgm:pt>
    <dgm:pt modelId="{05B6CA91-B226-4E5B-948F-398345F3557D}" type="pres">
      <dgm:prSet presAssocID="{781CEFCA-AD75-476B-A57A-35EA0E02F5B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1E22C9E-7CF0-4428-A545-B1185050A044}" type="pres">
      <dgm:prSet presAssocID="{1895FCD1-163C-4755-993C-D55AEAC95673}" presName="hierRoot2" presStyleCnt="0"/>
      <dgm:spPr/>
    </dgm:pt>
    <dgm:pt modelId="{F0E9F4D6-4C3C-49C6-9770-1890FCE7EC68}" type="pres">
      <dgm:prSet presAssocID="{1895FCD1-163C-4755-993C-D55AEAC95673}" presName="composite2" presStyleCnt="0"/>
      <dgm:spPr/>
    </dgm:pt>
    <dgm:pt modelId="{90B5B856-CCDA-49F8-8BFE-B12F7A5289DD}" type="pres">
      <dgm:prSet presAssocID="{1895FCD1-163C-4755-993C-D55AEAC95673}" presName="background2" presStyleLbl="node2" presStyleIdx="0" presStyleCnt="2"/>
      <dgm:spPr/>
    </dgm:pt>
    <dgm:pt modelId="{F66FB5AA-3ADE-4CFD-960D-6A7BB9B0ED98}" type="pres">
      <dgm:prSet presAssocID="{1895FCD1-163C-4755-993C-D55AEAC95673}" presName="text2" presStyleLbl="fgAcc2" presStyleIdx="0" presStyleCnt="2" custScaleX="160977" custScaleY="76473" custLinFactNeighborX="-2619" custLinFactNeighborY="-2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B09690-EE28-4C2A-AE8F-9CA4D92D0F2E}" type="pres">
      <dgm:prSet presAssocID="{1895FCD1-163C-4755-993C-D55AEAC95673}" presName="hierChild3" presStyleCnt="0"/>
      <dgm:spPr/>
    </dgm:pt>
    <dgm:pt modelId="{638E04C9-36BA-40EC-9116-EA6BC2D2366D}" type="pres">
      <dgm:prSet presAssocID="{158FEEC5-2317-410E-A986-C2F67BB883D0}" presName="Name17" presStyleLbl="parChTrans1D3" presStyleIdx="0" presStyleCnt="6"/>
      <dgm:spPr/>
      <dgm:t>
        <a:bodyPr/>
        <a:lstStyle/>
        <a:p>
          <a:endParaRPr lang="ru-RU"/>
        </a:p>
      </dgm:t>
    </dgm:pt>
    <dgm:pt modelId="{A7A237CC-9C97-489A-ADC1-0DA6F4531456}" type="pres">
      <dgm:prSet presAssocID="{7E2D9D9A-403E-480B-ADF9-3186AA09A261}" presName="hierRoot3" presStyleCnt="0"/>
      <dgm:spPr/>
    </dgm:pt>
    <dgm:pt modelId="{C0A78AB6-AE97-4F3A-87E3-5854925880E8}" type="pres">
      <dgm:prSet presAssocID="{7E2D9D9A-403E-480B-ADF9-3186AA09A261}" presName="composite3" presStyleCnt="0"/>
      <dgm:spPr/>
    </dgm:pt>
    <dgm:pt modelId="{43E31E92-AAA5-4393-A9C7-FF92C7B27737}" type="pres">
      <dgm:prSet presAssocID="{7E2D9D9A-403E-480B-ADF9-3186AA09A261}" presName="background3" presStyleLbl="node3" presStyleIdx="0" presStyleCnt="6"/>
      <dgm:spPr/>
    </dgm:pt>
    <dgm:pt modelId="{1214D58F-5CED-4559-9C6C-0110EEFE1226}" type="pres">
      <dgm:prSet presAssocID="{7E2D9D9A-403E-480B-ADF9-3186AA09A261}" presName="text3" presStyleLbl="fgAcc3" presStyleIdx="0" presStyleCnt="6" custScaleX="175380" custScaleY="100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F13A45-6DAF-4A07-8410-F54648F0183B}" type="pres">
      <dgm:prSet presAssocID="{7E2D9D9A-403E-480B-ADF9-3186AA09A261}" presName="hierChild4" presStyleCnt="0"/>
      <dgm:spPr/>
    </dgm:pt>
    <dgm:pt modelId="{1379308D-253B-4D00-9989-79307BCF3471}" type="pres">
      <dgm:prSet presAssocID="{176C15F3-ED7C-4248-9A1F-005CD7363E0A}" presName="Name17" presStyleLbl="parChTrans1D3" presStyleIdx="1" presStyleCnt="6"/>
      <dgm:spPr/>
      <dgm:t>
        <a:bodyPr/>
        <a:lstStyle/>
        <a:p>
          <a:endParaRPr lang="ru-RU"/>
        </a:p>
      </dgm:t>
    </dgm:pt>
    <dgm:pt modelId="{3D1396AE-7D66-460F-BF82-11EE24AA1EDC}" type="pres">
      <dgm:prSet presAssocID="{52F6ED04-79F0-4C2E-B79E-887CB3FE123B}" presName="hierRoot3" presStyleCnt="0"/>
      <dgm:spPr/>
    </dgm:pt>
    <dgm:pt modelId="{B5687D57-0F2C-4AEB-BC4D-B7A3664FA4E5}" type="pres">
      <dgm:prSet presAssocID="{52F6ED04-79F0-4C2E-B79E-887CB3FE123B}" presName="composite3" presStyleCnt="0"/>
      <dgm:spPr/>
    </dgm:pt>
    <dgm:pt modelId="{602F5EE1-6CEC-476C-9E32-AFEDA272DC75}" type="pres">
      <dgm:prSet presAssocID="{52F6ED04-79F0-4C2E-B79E-887CB3FE123B}" presName="background3" presStyleLbl="node3" presStyleIdx="1" presStyleCnt="6"/>
      <dgm:spPr/>
    </dgm:pt>
    <dgm:pt modelId="{D4C96716-7E57-46B3-9858-5BA9EA3C3CD8}" type="pres">
      <dgm:prSet presAssocID="{52F6ED04-79F0-4C2E-B79E-887CB3FE123B}" presName="text3" presStyleLbl="fgAcc3" presStyleIdx="1" presStyleCnt="6" custScaleX="183172" custScaleY="102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67DCD-79CE-49A8-9B4B-B7CD2698FBAF}" type="pres">
      <dgm:prSet presAssocID="{52F6ED04-79F0-4C2E-B79E-887CB3FE123B}" presName="hierChild4" presStyleCnt="0"/>
      <dgm:spPr/>
    </dgm:pt>
    <dgm:pt modelId="{F4D32FC7-7AF1-42C8-BB23-B53B69C34D59}" type="pres">
      <dgm:prSet presAssocID="{5760F575-A813-4274-936A-2FC82CA49BE6}" presName="Name17" presStyleLbl="parChTrans1D3" presStyleIdx="2" presStyleCnt="6"/>
      <dgm:spPr/>
      <dgm:t>
        <a:bodyPr/>
        <a:lstStyle/>
        <a:p>
          <a:endParaRPr lang="ru-RU"/>
        </a:p>
      </dgm:t>
    </dgm:pt>
    <dgm:pt modelId="{9F423AD3-0A29-4FF6-BB56-DAD1B807E09B}" type="pres">
      <dgm:prSet presAssocID="{1049EEC8-5671-4C2F-99A7-7D33C251D4A0}" presName="hierRoot3" presStyleCnt="0"/>
      <dgm:spPr/>
    </dgm:pt>
    <dgm:pt modelId="{4E2F92E8-0ADF-4B31-B441-BE5E21898157}" type="pres">
      <dgm:prSet presAssocID="{1049EEC8-5671-4C2F-99A7-7D33C251D4A0}" presName="composite3" presStyleCnt="0"/>
      <dgm:spPr/>
    </dgm:pt>
    <dgm:pt modelId="{0D41A9D9-65D1-44B6-B2CE-9AAAF587E228}" type="pres">
      <dgm:prSet presAssocID="{1049EEC8-5671-4C2F-99A7-7D33C251D4A0}" presName="background3" presStyleLbl="node3" presStyleIdx="2" presStyleCnt="6"/>
      <dgm:spPr/>
    </dgm:pt>
    <dgm:pt modelId="{DB651FD7-3AF1-49CB-85D9-988EC8F277C0}" type="pres">
      <dgm:prSet presAssocID="{1049EEC8-5671-4C2F-99A7-7D33C251D4A0}" presName="text3" presStyleLbl="fgAcc3" presStyleIdx="2" presStyleCnt="6" custScaleX="160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44E65-9049-49AB-9501-7B592AF3543A}" type="pres">
      <dgm:prSet presAssocID="{1049EEC8-5671-4C2F-99A7-7D33C251D4A0}" presName="hierChild4" presStyleCnt="0"/>
      <dgm:spPr/>
    </dgm:pt>
    <dgm:pt modelId="{EC268B19-595F-4F8E-B58B-295A9B73D1AD}" type="pres">
      <dgm:prSet presAssocID="{27563FB1-C887-4576-A782-4F98E7AEBE1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EC63FC-6609-410A-BD4A-37810FD3AE80}" type="pres">
      <dgm:prSet presAssocID="{A66D54E0-6575-4073-820D-B148BD2E2722}" presName="hierRoot2" presStyleCnt="0"/>
      <dgm:spPr/>
    </dgm:pt>
    <dgm:pt modelId="{638A4714-DF11-4530-9380-06B8193B1E3F}" type="pres">
      <dgm:prSet presAssocID="{A66D54E0-6575-4073-820D-B148BD2E2722}" presName="composite2" presStyleCnt="0"/>
      <dgm:spPr/>
    </dgm:pt>
    <dgm:pt modelId="{A9A1C201-3A41-4DB4-B9DD-1BA2CA473934}" type="pres">
      <dgm:prSet presAssocID="{A66D54E0-6575-4073-820D-B148BD2E2722}" presName="background2" presStyleLbl="node2" presStyleIdx="1" presStyleCnt="2"/>
      <dgm:spPr/>
    </dgm:pt>
    <dgm:pt modelId="{9224BFF6-A311-490C-A88A-FC0B6A18941E}" type="pres">
      <dgm:prSet presAssocID="{A66D54E0-6575-4073-820D-B148BD2E2722}" presName="text2" presStyleLbl="fgAcc2" presStyleIdx="1" presStyleCnt="2" custScaleX="157551" custScaleY="76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ED43F-D67F-4E12-92E8-1A002E50CD89}" type="pres">
      <dgm:prSet presAssocID="{A66D54E0-6575-4073-820D-B148BD2E2722}" presName="hierChild3" presStyleCnt="0"/>
      <dgm:spPr/>
    </dgm:pt>
    <dgm:pt modelId="{F9EC3B20-C53D-4277-A995-672E2815C5D6}" type="pres">
      <dgm:prSet presAssocID="{F5C3F1DD-4E0A-4E5B-BF8F-929AAE1A2992}" presName="Name17" presStyleLbl="parChTrans1D3" presStyleIdx="3" presStyleCnt="6"/>
      <dgm:spPr/>
      <dgm:t>
        <a:bodyPr/>
        <a:lstStyle/>
        <a:p>
          <a:endParaRPr lang="ru-RU"/>
        </a:p>
      </dgm:t>
    </dgm:pt>
    <dgm:pt modelId="{DFD01B32-BEA2-4752-ACD8-C900F83ED837}" type="pres">
      <dgm:prSet presAssocID="{96EA23CF-A021-4779-AC95-253A54751385}" presName="hierRoot3" presStyleCnt="0"/>
      <dgm:spPr/>
    </dgm:pt>
    <dgm:pt modelId="{AE75F46A-1462-4EB6-B238-E419F0B97E38}" type="pres">
      <dgm:prSet presAssocID="{96EA23CF-A021-4779-AC95-253A54751385}" presName="composite3" presStyleCnt="0"/>
      <dgm:spPr/>
    </dgm:pt>
    <dgm:pt modelId="{06F95B93-C866-4851-9E0C-25CC1254EE4A}" type="pres">
      <dgm:prSet presAssocID="{96EA23CF-A021-4779-AC95-253A54751385}" presName="background3" presStyleLbl="node3" presStyleIdx="3" presStyleCnt="6"/>
      <dgm:spPr/>
    </dgm:pt>
    <dgm:pt modelId="{3A569FD3-BE49-42B8-99C6-AB834B159E9D}" type="pres">
      <dgm:prSet presAssocID="{96EA23CF-A021-4779-AC95-253A54751385}" presName="text3" presStyleLbl="fgAcc3" presStyleIdx="3" presStyleCnt="6" custScaleX="161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CA8BA4-DF4C-41FF-8EBD-DB851214FF82}" type="pres">
      <dgm:prSet presAssocID="{96EA23CF-A021-4779-AC95-253A54751385}" presName="hierChild4" presStyleCnt="0"/>
      <dgm:spPr/>
    </dgm:pt>
    <dgm:pt modelId="{454D86EA-2714-477F-AA65-B0D9C7B49FC3}" type="pres">
      <dgm:prSet presAssocID="{6B59A1CC-1989-4FE8-AC70-759B74077276}" presName="Name17" presStyleLbl="parChTrans1D3" presStyleIdx="4" presStyleCnt="6"/>
      <dgm:spPr/>
      <dgm:t>
        <a:bodyPr/>
        <a:lstStyle/>
        <a:p>
          <a:endParaRPr lang="ru-RU"/>
        </a:p>
      </dgm:t>
    </dgm:pt>
    <dgm:pt modelId="{7A1A62DE-0C7C-4CBD-ABD0-642D65E863EF}" type="pres">
      <dgm:prSet presAssocID="{1DC6110A-143D-47FD-9CBF-5D1893FC6E70}" presName="hierRoot3" presStyleCnt="0"/>
      <dgm:spPr/>
    </dgm:pt>
    <dgm:pt modelId="{A80D13D2-B42B-4B6B-AB63-018F98C70DE9}" type="pres">
      <dgm:prSet presAssocID="{1DC6110A-143D-47FD-9CBF-5D1893FC6E70}" presName="composite3" presStyleCnt="0"/>
      <dgm:spPr/>
    </dgm:pt>
    <dgm:pt modelId="{26084CFB-285C-406D-97D6-97B1DC6F5C13}" type="pres">
      <dgm:prSet presAssocID="{1DC6110A-143D-47FD-9CBF-5D1893FC6E70}" presName="background3" presStyleLbl="node3" presStyleIdx="4" presStyleCnt="6"/>
      <dgm:spPr/>
    </dgm:pt>
    <dgm:pt modelId="{0884B8D2-8181-4E75-A14E-A217380BE3FC}" type="pres">
      <dgm:prSet presAssocID="{1DC6110A-143D-47FD-9CBF-5D1893FC6E70}" presName="text3" presStyleLbl="fgAcc3" presStyleIdx="4" presStyleCnt="6" custScaleX="169182" custScaleY="96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CFFC1A-5621-42B7-A5E2-773670FDC34C}" type="pres">
      <dgm:prSet presAssocID="{1DC6110A-143D-47FD-9CBF-5D1893FC6E70}" presName="hierChild4" presStyleCnt="0"/>
      <dgm:spPr/>
    </dgm:pt>
    <dgm:pt modelId="{C2A83878-E12A-44FF-BC6A-A0191E4CD278}" type="pres">
      <dgm:prSet presAssocID="{2DC2D144-66C1-4312-ACEC-17B01412EA38}" presName="Name17" presStyleLbl="parChTrans1D3" presStyleIdx="5" presStyleCnt="6"/>
      <dgm:spPr/>
      <dgm:t>
        <a:bodyPr/>
        <a:lstStyle/>
        <a:p>
          <a:endParaRPr lang="ru-RU"/>
        </a:p>
      </dgm:t>
    </dgm:pt>
    <dgm:pt modelId="{2BA39228-3E8E-49FC-8E96-B6EF21883C00}" type="pres">
      <dgm:prSet presAssocID="{ADADB103-ABF5-40BD-8E9A-EDB31D759E55}" presName="hierRoot3" presStyleCnt="0"/>
      <dgm:spPr/>
    </dgm:pt>
    <dgm:pt modelId="{67730663-194E-4EC0-A96E-E6A1669A218B}" type="pres">
      <dgm:prSet presAssocID="{ADADB103-ABF5-40BD-8E9A-EDB31D759E55}" presName="composite3" presStyleCnt="0"/>
      <dgm:spPr/>
    </dgm:pt>
    <dgm:pt modelId="{72B943B4-70E1-43C1-B32F-192DE938C8E7}" type="pres">
      <dgm:prSet presAssocID="{ADADB103-ABF5-40BD-8E9A-EDB31D759E55}" presName="background3" presStyleLbl="node3" presStyleIdx="5" presStyleCnt="6"/>
      <dgm:spPr/>
    </dgm:pt>
    <dgm:pt modelId="{3EEE91F2-F822-4337-85D0-C5A1B51A3AE6}" type="pres">
      <dgm:prSet presAssocID="{ADADB103-ABF5-40BD-8E9A-EDB31D759E55}" presName="text3" presStyleLbl="fgAcc3" presStyleIdx="5" presStyleCnt="6" custScaleX="171103" custScaleY="96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5A67D-EB1A-4897-979E-5850B32E9EB5}" type="pres">
      <dgm:prSet presAssocID="{ADADB103-ABF5-40BD-8E9A-EDB31D759E55}" presName="hierChild4" presStyleCnt="0"/>
      <dgm:spPr/>
    </dgm:pt>
    <dgm:pt modelId="{FB4CEA8A-5415-4E06-875F-F140659EC0E2}" type="pres">
      <dgm:prSet presAssocID="{692B192F-348D-4D6A-A12C-023532085FE0}" presName="hierRoot1" presStyleCnt="0"/>
      <dgm:spPr/>
    </dgm:pt>
    <dgm:pt modelId="{BD16C330-4099-4D52-BB7E-EE7A522F81DD}" type="pres">
      <dgm:prSet presAssocID="{692B192F-348D-4D6A-A12C-023532085FE0}" presName="composite" presStyleCnt="0"/>
      <dgm:spPr/>
    </dgm:pt>
    <dgm:pt modelId="{09B64EA5-313F-467A-A020-F8A80DC4F107}" type="pres">
      <dgm:prSet presAssocID="{692B192F-348D-4D6A-A12C-023532085FE0}" presName="background" presStyleLbl="node0" presStyleIdx="2" presStyleCnt="3"/>
      <dgm:spPr/>
    </dgm:pt>
    <dgm:pt modelId="{5D201354-04DC-49F4-B025-2350134673B0}" type="pres">
      <dgm:prSet presAssocID="{692B192F-348D-4D6A-A12C-023532085FE0}" presName="text" presStyleLbl="fgAcc0" presStyleIdx="2" presStyleCnt="3" custScaleX="370142" custScaleY="156209" custLinFactY="-100000" custLinFactNeighborX="81772" custLinFactNeighborY="-105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5987A-D492-4FBF-A930-B64D399614E3}" type="pres">
      <dgm:prSet presAssocID="{692B192F-348D-4D6A-A12C-023532085FE0}" presName="hierChild2" presStyleCnt="0"/>
      <dgm:spPr/>
    </dgm:pt>
  </dgm:ptLst>
  <dgm:cxnLst>
    <dgm:cxn modelId="{5FBBE798-74EE-48B8-AEDC-43F26CFF81B0}" srcId="{D066CC7D-F9B4-4CF4-9322-3F2A309B0495}" destId="{91606467-C4F2-4EE9-813A-D61798FDB4E7}" srcOrd="1" destOrd="0" parTransId="{4AC03F4F-D5A8-4B5C-A02B-9B266B8D1872}" sibTransId="{6BC91E27-8353-4F73-8357-B632EA93B876}"/>
    <dgm:cxn modelId="{EE62D504-F540-48F6-A9B1-BB1E33E6C52D}" type="presOf" srcId="{7E2D9D9A-403E-480B-ADF9-3186AA09A261}" destId="{1214D58F-5CED-4559-9C6C-0110EEFE1226}" srcOrd="0" destOrd="0" presId="urn:microsoft.com/office/officeart/2005/8/layout/hierarchy1"/>
    <dgm:cxn modelId="{9D6AE07D-65FA-4322-9F23-690CC7BDC59D}" srcId="{D066CC7D-F9B4-4CF4-9322-3F2A309B0495}" destId="{833F0625-1FEA-4B8A-8E7C-CA2090197CD7}" srcOrd="0" destOrd="0" parTransId="{C7317F8A-358C-4D5C-BAC9-8BC51E18EBA9}" sibTransId="{0AC1AE38-6A24-48F0-8C29-A46649917F16}"/>
    <dgm:cxn modelId="{4BE8C873-F205-442E-8A26-323733184DCB}" type="presOf" srcId="{91606467-C4F2-4EE9-813A-D61798FDB4E7}" destId="{78D933D8-BA48-4D71-9A57-DF9633D184ED}" srcOrd="0" destOrd="0" presId="urn:microsoft.com/office/officeart/2005/8/layout/hierarchy1"/>
    <dgm:cxn modelId="{166ADE3B-BAAD-420C-910A-4AB711CDF149}" type="presOf" srcId="{52F6ED04-79F0-4C2E-B79E-887CB3FE123B}" destId="{D4C96716-7E57-46B3-9858-5BA9EA3C3CD8}" srcOrd="0" destOrd="0" presId="urn:microsoft.com/office/officeart/2005/8/layout/hierarchy1"/>
    <dgm:cxn modelId="{3B3D702A-A011-4099-84BA-8A425A131A5B}" type="presOf" srcId="{27563FB1-C887-4576-A782-4F98E7AEBE1A}" destId="{EC268B19-595F-4F8E-B58B-295A9B73D1AD}" srcOrd="0" destOrd="0" presId="urn:microsoft.com/office/officeart/2005/8/layout/hierarchy1"/>
    <dgm:cxn modelId="{8390D76D-A935-4464-806B-A33F4EA0A3C4}" srcId="{D066CC7D-F9B4-4CF4-9322-3F2A309B0495}" destId="{692B192F-348D-4D6A-A12C-023532085FE0}" srcOrd="2" destOrd="0" parTransId="{F4DAC996-40C8-467E-BAA6-ABBED198848E}" sibTransId="{E7130DE4-DCA8-402D-A11B-1648D67BA2C6}"/>
    <dgm:cxn modelId="{6C04314B-B631-4965-A0A5-179F849F86AD}" srcId="{1895FCD1-163C-4755-993C-D55AEAC95673}" destId="{52F6ED04-79F0-4C2E-B79E-887CB3FE123B}" srcOrd="1" destOrd="0" parTransId="{176C15F3-ED7C-4248-9A1F-005CD7363E0A}" sibTransId="{83008D1D-0B85-443C-8DAC-7407D7619DD7}"/>
    <dgm:cxn modelId="{8C4AF2BE-5850-497B-ACAD-435254173DB2}" type="presOf" srcId="{833F0625-1FEA-4B8A-8E7C-CA2090197CD7}" destId="{F4B40930-4BB4-48F1-8FFD-ABA79B3343CC}" srcOrd="0" destOrd="0" presId="urn:microsoft.com/office/officeart/2005/8/layout/hierarchy1"/>
    <dgm:cxn modelId="{BBAC54C6-9CD2-4315-97C2-9A348D82161E}" type="presOf" srcId="{176C15F3-ED7C-4248-9A1F-005CD7363E0A}" destId="{1379308D-253B-4D00-9989-79307BCF3471}" srcOrd="0" destOrd="0" presId="urn:microsoft.com/office/officeart/2005/8/layout/hierarchy1"/>
    <dgm:cxn modelId="{F748D292-29D1-4CBF-A909-C54A6C2DDB24}" type="presOf" srcId="{781CEFCA-AD75-476B-A57A-35EA0E02F5B0}" destId="{05B6CA91-B226-4E5B-948F-398345F3557D}" srcOrd="0" destOrd="0" presId="urn:microsoft.com/office/officeart/2005/8/layout/hierarchy1"/>
    <dgm:cxn modelId="{E32250E0-D511-4305-A059-2CC94CC8C7E2}" srcId="{A66D54E0-6575-4073-820D-B148BD2E2722}" destId="{1DC6110A-143D-47FD-9CBF-5D1893FC6E70}" srcOrd="1" destOrd="0" parTransId="{6B59A1CC-1989-4FE8-AC70-759B74077276}" sibTransId="{E10BA7F2-6280-4BF8-A28B-BD6D6A27336B}"/>
    <dgm:cxn modelId="{173FF43C-EA98-4054-A5B9-698733968FF5}" type="presOf" srcId="{692B192F-348D-4D6A-A12C-023532085FE0}" destId="{5D201354-04DC-49F4-B025-2350134673B0}" srcOrd="0" destOrd="0" presId="urn:microsoft.com/office/officeart/2005/8/layout/hierarchy1"/>
    <dgm:cxn modelId="{20E46A5A-7E9C-4A11-9AE2-A26439100C10}" srcId="{1895FCD1-163C-4755-993C-D55AEAC95673}" destId="{1049EEC8-5671-4C2F-99A7-7D33C251D4A0}" srcOrd="2" destOrd="0" parTransId="{5760F575-A813-4274-936A-2FC82CA49BE6}" sibTransId="{FB3EA97B-E137-4F6B-9CF0-EA6972BEBBB2}"/>
    <dgm:cxn modelId="{BF74E8A2-81B9-4E59-A644-853A2891F01A}" type="presOf" srcId="{6B59A1CC-1989-4FE8-AC70-759B74077276}" destId="{454D86EA-2714-477F-AA65-B0D9C7B49FC3}" srcOrd="0" destOrd="0" presId="urn:microsoft.com/office/officeart/2005/8/layout/hierarchy1"/>
    <dgm:cxn modelId="{5C747317-FF41-46B7-8374-39CCDDBB4A9F}" type="presOf" srcId="{5760F575-A813-4274-936A-2FC82CA49BE6}" destId="{F4D32FC7-7AF1-42C8-BB23-B53B69C34D59}" srcOrd="0" destOrd="0" presId="urn:microsoft.com/office/officeart/2005/8/layout/hierarchy1"/>
    <dgm:cxn modelId="{FFD763FF-30AE-48E3-AC3C-EAF5C6937526}" srcId="{A66D54E0-6575-4073-820D-B148BD2E2722}" destId="{96EA23CF-A021-4779-AC95-253A54751385}" srcOrd="0" destOrd="0" parTransId="{F5C3F1DD-4E0A-4E5B-BF8F-929AAE1A2992}" sibTransId="{30F2129A-8B96-42C1-A7E1-C6F236C6006D}"/>
    <dgm:cxn modelId="{DD3BC54D-7A48-4CC0-BAE2-F1B8A3A0015A}" srcId="{1895FCD1-163C-4755-993C-D55AEAC95673}" destId="{7E2D9D9A-403E-480B-ADF9-3186AA09A261}" srcOrd="0" destOrd="0" parTransId="{158FEEC5-2317-410E-A986-C2F67BB883D0}" sibTransId="{B360D7AB-1634-43EC-94C1-32FEB1C1267B}"/>
    <dgm:cxn modelId="{AE220901-2889-4863-9AD0-020E99F95C9D}" type="presOf" srcId="{1DC6110A-143D-47FD-9CBF-5D1893FC6E70}" destId="{0884B8D2-8181-4E75-A14E-A217380BE3FC}" srcOrd="0" destOrd="0" presId="urn:microsoft.com/office/officeart/2005/8/layout/hierarchy1"/>
    <dgm:cxn modelId="{7BBE4E0D-7B3D-4821-8086-D452956592DC}" srcId="{91606467-C4F2-4EE9-813A-D61798FDB4E7}" destId="{A66D54E0-6575-4073-820D-B148BD2E2722}" srcOrd="1" destOrd="0" parTransId="{27563FB1-C887-4576-A782-4F98E7AEBE1A}" sibTransId="{08E13D1A-3005-4B84-9BA6-78A088390CCE}"/>
    <dgm:cxn modelId="{34F043FB-DF65-4D27-A8CC-3E8DA4FB62E8}" type="presOf" srcId="{2DC2D144-66C1-4312-ACEC-17B01412EA38}" destId="{C2A83878-E12A-44FF-BC6A-A0191E4CD278}" srcOrd="0" destOrd="0" presId="urn:microsoft.com/office/officeart/2005/8/layout/hierarchy1"/>
    <dgm:cxn modelId="{28D02408-6C6E-4C58-AF21-A71EBC4B4F87}" type="presOf" srcId="{1049EEC8-5671-4C2F-99A7-7D33C251D4A0}" destId="{DB651FD7-3AF1-49CB-85D9-988EC8F277C0}" srcOrd="0" destOrd="0" presId="urn:microsoft.com/office/officeart/2005/8/layout/hierarchy1"/>
    <dgm:cxn modelId="{E49F1BE4-742B-449E-BB29-6747C9A7E755}" type="presOf" srcId="{A66D54E0-6575-4073-820D-B148BD2E2722}" destId="{9224BFF6-A311-490C-A88A-FC0B6A18941E}" srcOrd="0" destOrd="0" presId="urn:microsoft.com/office/officeart/2005/8/layout/hierarchy1"/>
    <dgm:cxn modelId="{5A43BD6E-2020-4E3F-AF65-D8AA53A48CD5}" type="presOf" srcId="{D066CC7D-F9B4-4CF4-9322-3F2A309B0495}" destId="{79991047-0203-4FB4-815C-1814DB5D090F}" srcOrd="0" destOrd="0" presId="urn:microsoft.com/office/officeart/2005/8/layout/hierarchy1"/>
    <dgm:cxn modelId="{18F4611D-1574-4451-9395-B24A7017B699}" type="presOf" srcId="{96EA23CF-A021-4779-AC95-253A54751385}" destId="{3A569FD3-BE49-42B8-99C6-AB834B159E9D}" srcOrd="0" destOrd="0" presId="urn:microsoft.com/office/officeart/2005/8/layout/hierarchy1"/>
    <dgm:cxn modelId="{AFCD2B8F-3199-4B1E-8603-0E0BFF5E9DA1}" type="presOf" srcId="{F5C3F1DD-4E0A-4E5B-BF8F-929AAE1A2992}" destId="{F9EC3B20-C53D-4277-A995-672E2815C5D6}" srcOrd="0" destOrd="0" presId="urn:microsoft.com/office/officeart/2005/8/layout/hierarchy1"/>
    <dgm:cxn modelId="{DD10A596-8BA7-4660-A488-8C2641895B3C}" srcId="{91606467-C4F2-4EE9-813A-D61798FDB4E7}" destId="{1895FCD1-163C-4755-993C-D55AEAC95673}" srcOrd="0" destOrd="0" parTransId="{781CEFCA-AD75-476B-A57A-35EA0E02F5B0}" sibTransId="{8948DCF7-5B81-4058-8706-1787E6D46499}"/>
    <dgm:cxn modelId="{91F2B178-BE80-4B23-833C-64C6C119AE6F}" srcId="{A66D54E0-6575-4073-820D-B148BD2E2722}" destId="{ADADB103-ABF5-40BD-8E9A-EDB31D759E55}" srcOrd="2" destOrd="0" parTransId="{2DC2D144-66C1-4312-ACEC-17B01412EA38}" sibTransId="{862C14AA-1A17-49E8-A02B-2436BFC94268}"/>
    <dgm:cxn modelId="{3FDDBB82-59D3-41EF-9DEC-2144A00AADC8}" type="presOf" srcId="{ADADB103-ABF5-40BD-8E9A-EDB31D759E55}" destId="{3EEE91F2-F822-4337-85D0-C5A1B51A3AE6}" srcOrd="0" destOrd="0" presId="urn:microsoft.com/office/officeart/2005/8/layout/hierarchy1"/>
    <dgm:cxn modelId="{C4CE69D7-4E09-4629-85CA-942ECD68AD3C}" type="presOf" srcId="{1895FCD1-163C-4755-993C-D55AEAC95673}" destId="{F66FB5AA-3ADE-4CFD-960D-6A7BB9B0ED98}" srcOrd="0" destOrd="0" presId="urn:microsoft.com/office/officeart/2005/8/layout/hierarchy1"/>
    <dgm:cxn modelId="{0EF26AD3-88CD-41B0-969F-10DAEF81CF90}" type="presOf" srcId="{158FEEC5-2317-410E-A986-C2F67BB883D0}" destId="{638E04C9-36BA-40EC-9116-EA6BC2D2366D}" srcOrd="0" destOrd="0" presId="urn:microsoft.com/office/officeart/2005/8/layout/hierarchy1"/>
    <dgm:cxn modelId="{97FC6E0C-C972-4050-B747-E2071D42E642}" type="presParOf" srcId="{79991047-0203-4FB4-815C-1814DB5D090F}" destId="{5E00E00D-3857-4C19-A440-BF75608EE677}" srcOrd="0" destOrd="0" presId="urn:microsoft.com/office/officeart/2005/8/layout/hierarchy1"/>
    <dgm:cxn modelId="{67BF9F4E-64EA-446F-8931-494CBC68DF29}" type="presParOf" srcId="{5E00E00D-3857-4C19-A440-BF75608EE677}" destId="{FE66F2A0-E5A6-4F2C-82C0-E6F1C7A71640}" srcOrd="0" destOrd="0" presId="urn:microsoft.com/office/officeart/2005/8/layout/hierarchy1"/>
    <dgm:cxn modelId="{6C590B2D-C9DA-4474-9991-0B13C72742B6}" type="presParOf" srcId="{FE66F2A0-E5A6-4F2C-82C0-E6F1C7A71640}" destId="{EBE48338-379C-4BB4-A5C9-523D57E8E44B}" srcOrd="0" destOrd="0" presId="urn:microsoft.com/office/officeart/2005/8/layout/hierarchy1"/>
    <dgm:cxn modelId="{EB499C41-8767-4155-87C3-0CEEEFD8CDEA}" type="presParOf" srcId="{FE66F2A0-E5A6-4F2C-82C0-E6F1C7A71640}" destId="{F4B40930-4BB4-48F1-8FFD-ABA79B3343CC}" srcOrd="1" destOrd="0" presId="urn:microsoft.com/office/officeart/2005/8/layout/hierarchy1"/>
    <dgm:cxn modelId="{CFCC709E-6372-4EB3-9FB9-433EE18ADD12}" type="presParOf" srcId="{5E00E00D-3857-4C19-A440-BF75608EE677}" destId="{2F0A4BC7-743C-4760-94E5-B29B9B6EAB7B}" srcOrd="1" destOrd="0" presId="urn:microsoft.com/office/officeart/2005/8/layout/hierarchy1"/>
    <dgm:cxn modelId="{4C53272B-B56D-4AE7-84A8-70D73D3D5D7C}" type="presParOf" srcId="{79991047-0203-4FB4-815C-1814DB5D090F}" destId="{1BF9BECD-9C4B-491E-827D-36B186DD1388}" srcOrd="1" destOrd="0" presId="urn:microsoft.com/office/officeart/2005/8/layout/hierarchy1"/>
    <dgm:cxn modelId="{CB4820C2-8DCB-4D45-98F9-6C7D4A08C6B9}" type="presParOf" srcId="{1BF9BECD-9C4B-491E-827D-36B186DD1388}" destId="{6609A14A-B722-4D9A-8916-855E80FD1DAA}" srcOrd="0" destOrd="0" presId="urn:microsoft.com/office/officeart/2005/8/layout/hierarchy1"/>
    <dgm:cxn modelId="{80C5FFF3-EBD9-4497-95D9-DDEDDC2A13BA}" type="presParOf" srcId="{6609A14A-B722-4D9A-8916-855E80FD1DAA}" destId="{366D98D4-7A53-45B1-90E5-95A60BD2412E}" srcOrd="0" destOrd="0" presId="urn:microsoft.com/office/officeart/2005/8/layout/hierarchy1"/>
    <dgm:cxn modelId="{EFA3C223-22E3-4CA4-BE62-B8A52723F0AF}" type="presParOf" srcId="{6609A14A-B722-4D9A-8916-855E80FD1DAA}" destId="{78D933D8-BA48-4D71-9A57-DF9633D184ED}" srcOrd="1" destOrd="0" presId="urn:microsoft.com/office/officeart/2005/8/layout/hierarchy1"/>
    <dgm:cxn modelId="{97AB2410-18DF-45A5-831D-D4F5C2BB3C7F}" type="presParOf" srcId="{1BF9BECD-9C4B-491E-827D-36B186DD1388}" destId="{33986D01-ECC6-4293-A8E1-C26ACA0B838C}" srcOrd="1" destOrd="0" presId="urn:microsoft.com/office/officeart/2005/8/layout/hierarchy1"/>
    <dgm:cxn modelId="{282D4C67-19FE-4EB1-8E5E-1A83E4F35541}" type="presParOf" srcId="{33986D01-ECC6-4293-A8E1-C26ACA0B838C}" destId="{05B6CA91-B226-4E5B-948F-398345F3557D}" srcOrd="0" destOrd="0" presId="urn:microsoft.com/office/officeart/2005/8/layout/hierarchy1"/>
    <dgm:cxn modelId="{46EBB0F4-AC8A-449C-BB6F-ECF237AC6676}" type="presParOf" srcId="{33986D01-ECC6-4293-A8E1-C26ACA0B838C}" destId="{21E22C9E-7CF0-4428-A545-B1185050A044}" srcOrd="1" destOrd="0" presId="urn:microsoft.com/office/officeart/2005/8/layout/hierarchy1"/>
    <dgm:cxn modelId="{9A6D263B-6556-423A-BFD0-714201C03785}" type="presParOf" srcId="{21E22C9E-7CF0-4428-A545-B1185050A044}" destId="{F0E9F4D6-4C3C-49C6-9770-1890FCE7EC68}" srcOrd="0" destOrd="0" presId="urn:microsoft.com/office/officeart/2005/8/layout/hierarchy1"/>
    <dgm:cxn modelId="{74E4AEB6-8574-46EC-9C28-66C1E8DC9B17}" type="presParOf" srcId="{F0E9F4D6-4C3C-49C6-9770-1890FCE7EC68}" destId="{90B5B856-CCDA-49F8-8BFE-B12F7A5289DD}" srcOrd="0" destOrd="0" presId="urn:microsoft.com/office/officeart/2005/8/layout/hierarchy1"/>
    <dgm:cxn modelId="{06CC627E-6F04-44E0-A61F-319655194C68}" type="presParOf" srcId="{F0E9F4D6-4C3C-49C6-9770-1890FCE7EC68}" destId="{F66FB5AA-3ADE-4CFD-960D-6A7BB9B0ED98}" srcOrd="1" destOrd="0" presId="urn:microsoft.com/office/officeart/2005/8/layout/hierarchy1"/>
    <dgm:cxn modelId="{DBCE4DEA-8897-45FA-805A-4D8FF867D750}" type="presParOf" srcId="{21E22C9E-7CF0-4428-A545-B1185050A044}" destId="{2AB09690-EE28-4C2A-AE8F-9CA4D92D0F2E}" srcOrd="1" destOrd="0" presId="urn:microsoft.com/office/officeart/2005/8/layout/hierarchy1"/>
    <dgm:cxn modelId="{86147F1A-84D7-47E2-B28F-03727B2CE601}" type="presParOf" srcId="{2AB09690-EE28-4C2A-AE8F-9CA4D92D0F2E}" destId="{638E04C9-36BA-40EC-9116-EA6BC2D2366D}" srcOrd="0" destOrd="0" presId="urn:microsoft.com/office/officeart/2005/8/layout/hierarchy1"/>
    <dgm:cxn modelId="{B6ADF79F-22E0-4A13-8C16-E9D38D94F599}" type="presParOf" srcId="{2AB09690-EE28-4C2A-AE8F-9CA4D92D0F2E}" destId="{A7A237CC-9C97-489A-ADC1-0DA6F4531456}" srcOrd="1" destOrd="0" presId="urn:microsoft.com/office/officeart/2005/8/layout/hierarchy1"/>
    <dgm:cxn modelId="{BDB4F616-17FE-4B81-8E80-C27B61F2C387}" type="presParOf" srcId="{A7A237CC-9C97-489A-ADC1-0DA6F4531456}" destId="{C0A78AB6-AE97-4F3A-87E3-5854925880E8}" srcOrd="0" destOrd="0" presId="urn:microsoft.com/office/officeart/2005/8/layout/hierarchy1"/>
    <dgm:cxn modelId="{82EB4491-1B00-4ED2-B1FC-408BCF738FD2}" type="presParOf" srcId="{C0A78AB6-AE97-4F3A-87E3-5854925880E8}" destId="{43E31E92-AAA5-4393-A9C7-FF92C7B27737}" srcOrd="0" destOrd="0" presId="urn:microsoft.com/office/officeart/2005/8/layout/hierarchy1"/>
    <dgm:cxn modelId="{C6364252-3E01-4EFA-8F8E-6DB7A19D34A4}" type="presParOf" srcId="{C0A78AB6-AE97-4F3A-87E3-5854925880E8}" destId="{1214D58F-5CED-4559-9C6C-0110EEFE1226}" srcOrd="1" destOrd="0" presId="urn:microsoft.com/office/officeart/2005/8/layout/hierarchy1"/>
    <dgm:cxn modelId="{02F846A7-501F-4584-8E1B-9EFDC8AF38A3}" type="presParOf" srcId="{A7A237CC-9C97-489A-ADC1-0DA6F4531456}" destId="{A5F13A45-6DAF-4A07-8410-F54648F0183B}" srcOrd="1" destOrd="0" presId="urn:microsoft.com/office/officeart/2005/8/layout/hierarchy1"/>
    <dgm:cxn modelId="{17DEED83-25D4-4250-8C87-1CA78D77A385}" type="presParOf" srcId="{2AB09690-EE28-4C2A-AE8F-9CA4D92D0F2E}" destId="{1379308D-253B-4D00-9989-79307BCF3471}" srcOrd="2" destOrd="0" presId="urn:microsoft.com/office/officeart/2005/8/layout/hierarchy1"/>
    <dgm:cxn modelId="{03E6C910-A335-4141-9C60-CB2DEF01AC13}" type="presParOf" srcId="{2AB09690-EE28-4C2A-AE8F-9CA4D92D0F2E}" destId="{3D1396AE-7D66-460F-BF82-11EE24AA1EDC}" srcOrd="3" destOrd="0" presId="urn:microsoft.com/office/officeart/2005/8/layout/hierarchy1"/>
    <dgm:cxn modelId="{AAA5DB7D-BC94-47F3-B60C-1DC6F772CAB7}" type="presParOf" srcId="{3D1396AE-7D66-460F-BF82-11EE24AA1EDC}" destId="{B5687D57-0F2C-4AEB-BC4D-B7A3664FA4E5}" srcOrd="0" destOrd="0" presId="urn:microsoft.com/office/officeart/2005/8/layout/hierarchy1"/>
    <dgm:cxn modelId="{7D74ABFE-09DC-41B2-A5BE-663A24F73E99}" type="presParOf" srcId="{B5687D57-0F2C-4AEB-BC4D-B7A3664FA4E5}" destId="{602F5EE1-6CEC-476C-9E32-AFEDA272DC75}" srcOrd="0" destOrd="0" presId="urn:microsoft.com/office/officeart/2005/8/layout/hierarchy1"/>
    <dgm:cxn modelId="{6FCC60F0-B4E1-40EF-82CA-8301A48B7CF2}" type="presParOf" srcId="{B5687D57-0F2C-4AEB-BC4D-B7A3664FA4E5}" destId="{D4C96716-7E57-46B3-9858-5BA9EA3C3CD8}" srcOrd="1" destOrd="0" presId="urn:microsoft.com/office/officeart/2005/8/layout/hierarchy1"/>
    <dgm:cxn modelId="{3C1D5EC4-11E6-4E03-AE3E-ED625F733F0F}" type="presParOf" srcId="{3D1396AE-7D66-460F-BF82-11EE24AA1EDC}" destId="{CE567DCD-79CE-49A8-9B4B-B7CD2698FBAF}" srcOrd="1" destOrd="0" presId="urn:microsoft.com/office/officeart/2005/8/layout/hierarchy1"/>
    <dgm:cxn modelId="{0DC76890-C12C-4A40-BD7C-5B024E662EA2}" type="presParOf" srcId="{2AB09690-EE28-4C2A-AE8F-9CA4D92D0F2E}" destId="{F4D32FC7-7AF1-42C8-BB23-B53B69C34D59}" srcOrd="4" destOrd="0" presId="urn:microsoft.com/office/officeart/2005/8/layout/hierarchy1"/>
    <dgm:cxn modelId="{D9336084-5537-4ABF-BBB6-FE23A4A4BEA2}" type="presParOf" srcId="{2AB09690-EE28-4C2A-AE8F-9CA4D92D0F2E}" destId="{9F423AD3-0A29-4FF6-BB56-DAD1B807E09B}" srcOrd="5" destOrd="0" presId="urn:microsoft.com/office/officeart/2005/8/layout/hierarchy1"/>
    <dgm:cxn modelId="{6930F4C8-F22E-4C33-846F-13CF583766C8}" type="presParOf" srcId="{9F423AD3-0A29-4FF6-BB56-DAD1B807E09B}" destId="{4E2F92E8-0ADF-4B31-B441-BE5E21898157}" srcOrd="0" destOrd="0" presId="urn:microsoft.com/office/officeart/2005/8/layout/hierarchy1"/>
    <dgm:cxn modelId="{94BD50BD-91CC-4AB9-9A2D-DB82CBBFC865}" type="presParOf" srcId="{4E2F92E8-0ADF-4B31-B441-BE5E21898157}" destId="{0D41A9D9-65D1-44B6-B2CE-9AAAF587E228}" srcOrd="0" destOrd="0" presId="urn:microsoft.com/office/officeart/2005/8/layout/hierarchy1"/>
    <dgm:cxn modelId="{1272C6A5-D150-4E86-9BD4-9D1018280FAF}" type="presParOf" srcId="{4E2F92E8-0ADF-4B31-B441-BE5E21898157}" destId="{DB651FD7-3AF1-49CB-85D9-988EC8F277C0}" srcOrd="1" destOrd="0" presId="urn:microsoft.com/office/officeart/2005/8/layout/hierarchy1"/>
    <dgm:cxn modelId="{472B68B5-6FB6-4839-AD2B-2D68237DD15A}" type="presParOf" srcId="{9F423AD3-0A29-4FF6-BB56-DAD1B807E09B}" destId="{75C44E65-9049-49AB-9501-7B592AF3543A}" srcOrd="1" destOrd="0" presId="urn:microsoft.com/office/officeart/2005/8/layout/hierarchy1"/>
    <dgm:cxn modelId="{C595F325-49BF-48EF-8126-5292F3DBDC8E}" type="presParOf" srcId="{33986D01-ECC6-4293-A8E1-C26ACA0B838C}" destId="{EC268B19-595F-4F8E-B58B-295A9B73D1AD}" srcOrd="2" destOrd="0" presId="urn:microsoft.com/office/officeart/2005/8/layout/hierarchy1"/>
    <dgm:cxn modelId="{5A8C729E-99C0-4B0F-BC1C-EA40DCB4BE9C}" type="presParOf" srcId="{33986D01-ECC6-4293-A8E1-C26ACA0B838C}" destId="{11EC63FC-6609-410A-BD4A-37810FD3AE80}" srcOrd="3" destOrd="0" presId="urn:microsoft.com/office/officeart/2005/8/layout/hierarchy1"/>
    <dgm:cxn modelId="{76EF38B4-F19C-44CD-98EE-C24E9C0C939E}" type="presParOf" srcId="{11EC63FC-6609-410A-BD4A-37810FD3AE80}" destId="{638A4714-DF11-4530-9380-06B8193B1E3F}" srcOrd="0" destOrd="0" presId="urn:microsoft.com/office/officeart/2005/8/layout/hierarchy1"/>
    <dgm:cxn modelId="{DC3DF797-286B-416C-869C-3198B0A5A988}" type="presParOf" srcId="{638A4714-DF11-4530-9380-06B8193B1E3F}" destId="{A9A1C201-3A41-4DB4-B9DD-1BA2CA473934}" srcOrd="0" destOrd="0" presId="urn:microsoft.com/office/officeart/2005/8/layout/hierarchy1"/>
    <dgm:cxn modelId="{BE67CEE9-D2EA-45E9-A254-F3E1AC3D637A}" type="presParOf" srcId="{638A4714-DF11-4530-9380-06B8193B1E3F}" destId="{9224BFF6-A311-490C-A88A-FC0B6A18941E}" srcOrd="1" destOrd="0" presId="urn:microsoft.com/office/officeart/2005/8/layout/hierarchy1"/>
    <dgm:cxn modelId="{E2C4B61A-0079-4AE3-B60E-EA6D3C96AA8F}" type="presParOf" srcId="{11EC63FC-6609-410A-BD4A-37810FD3AE80}" destId="{7E1ED43F-D67F-4E12-92E8-1A002E50CD89}" srcOrd="1" destOrd="0" presId="urn:microsoft.com/office/officeart/2005/8/layout/hierarchy1"/>
    <dgm:cxn modelId="{7C771E66-2217-43EF-B4F8-D2E6DCB26079}" type="presParOf" srcId="{7E1ED43F-D67F-4E12-92E8-1A002E50CD89}" destId="{F9EC3B20-C53D-4277-A995-672E2815C5D6}" srcOrd="0" destOrd="0" presId="urn:microsoft.com/office/officeart/2005/8/layout/hierarchy1"/>
    <dgm:cxn modelId="{B2E5B5B6-BE09-4358-B63A-BA876A449705}" type="presParOf" srcId="{7E1ED43F-D67F-4E12-92E8-1A002E50CD89}" destId="{DFD01B32-BEA2-4752-ACD8-C900F83ED837}" srcOrd="1" destOrd="0" presId="urn:microsoft.com/office/officeart/2005/8/layout/hierarchy1"/>
    <dgm:cxn modelId="{FEC9CD9C-D0EF-4B0E-9213-ACB869469019}" type="presParOf" srcId="{DFD01B32-BEA2-4752-ACD8-C900F83ED837}" destId="{AE75F46A-1462-4EB6-B238-E419F0B97E38}" srcOrd="0" destOrd="0" presId="urn:microsoft.com/office/officeart/2005/8/layout/hierarchy1"/>
    <dgm:cxn modelId="{67D1A2A9-9AD6-4593-AFE8-BE1EE07A7176}" type="presParOf" srcId="{AE75F46A-1462-4EB6-B238-E419F0B97E38}" destId="{06F95B93-C866-4851-9E0C-25CC1254EE4A}" srcOrd="0" destOrd="0" presId="urn:microsoft.com/office/officeart/2005/8/layout/hierarchy1"/>
    <dgm:cxn modelId="{58B77505-66B6-4872-B236-D137870B98A8}" type="presParOf" srcId="{AE75F46A-1462-4EB6-B238-E419F0B97E38}" destId="{3A569FD3-BE49-42B8-99C6-AB834B159E9D}" srcOrd="1" destOrd="0" presId="urn:microsoft.com/office/officeart/2005/8/layout/hierarchy1"/>
    <dgm:cxn modelId="{3B4DE5D9-2324-461D-B83C-26BB23069D36}" type="presParOf" srcId="{DFD01B32-BEA2-4752-ACD8-C900F83ED837}" destId="{A2CA8BA4-DF4C-41FF-8EBD-DB851214FF82}" srcOrd="1" destOrd="0" presId="urn:microsoft.com/office/officeart/2005/8/layout/hierarchy1"/>
    <dgm:cxn modelId="{B88830ED-18C8-40CE-8B27-178D485C00FB}" type="presParOf" srcId="{7E1ED43F-D67F-4E12-92E8-1A002E50CD89}" destId="{454D86EA-2714-477F-AA65-B0D9C7B49FC3}" srcOrd="2" destOrd="0" presId="urn:microsoft.com/office/officeart/2005/8/layout/hierarchy1"/>
    <dgm:cxn modelId="{0E47329B-908C-47D2-B50A-056DB9E1653D}" type="presParOf" srcId="{7E1ED43F-D67F-4E12-92E8-1A002E50CD89}" destId="{7A1A62DE-0C7C-4CBD-ABD0-642D65E863EF}" srcOrd="3" destOrd="0" presId="urn:microsoft.com/office/officeart/2005/8/layout/hierarchy1"/>
    <dgm:cxn modelId="{2D560D80-C096-4E1E-B3A3-62038EE738D3}" type="presParOf" srcId="{7A1A62DE-0C7C-4CBD-ABD0-642D65E863EF}" destId="{A80D13D2-B42B-4B6B-AB63-018F98C70DE9}" srcOrd="0" destOrd="0" presId="urn:microsoft.com/office/officeart/2005/8/layout/hierarchy1"/>
    <dgm:cxn modelId="{D374455B-C249-4087-96D8-A3ABDDD1A7B3}" type="presParOf" srcId="{A80D13D2-B42B-4B6B-AB63-018F98C70DE9}" destId="{26084CFB-285C-406D-97D6-97B1DC6F5C13}" srcOrd="0" destOrd="0" presId="urn:microsoft.com/office/officeart/2005/8/layout/hierarchy1"/>
    <dgm:cxn modelId="{6825760A-A5EF-47FD-8AE4-D2FB41D7B9C7}" type="presParOf" srcId="{A80D13D2-B42B-4B6B-AB63-018F98C70DE9}" destId="{0884B8D2-8181-4E75-A14E-A217380BE3FC}" srcOrd="1" destOrd="0" presId="urn:microsoft.com/office/officeart/2005/8/layout/hierarchy1"/>
    <dgm:cxn modelId="{F0B69A0D-353D-423C-BBF2-0DD7C45D34C0}" type="presParOf" srcId="{7A1A62DE-0C7C-4CBD-ABD0-642D65E863EF}" destId="{6FCFFC1A-5621-42B7-A5E2-773670FDC34C}" srcOrd="1" destOrd="0" presId="urn:microsoft.com/office/officeart/2005/8/layout/hierarchy1"/>
    <dgm:cxn modelId="{CDAFCABC-03C8-4F90-8DE3-B025624A738A}" type="presParOf" srcId="{7E1ED43F-D67F-4E12-92E8-1A002E50CD89}" destId="{C2A83878-E12A-44FF-BC6A-A0191E4CD278}" srcOrd="4" destOrd="0" presId="urn:microsoft.com/office/officeart/2005/8/layout/hierarchy1"/>
    <dgm:cxn modelId="{3460072D-9951-4322-8A2B-D2E4D1EEE13D}" type="presParOf" srcId="{7E1ED43F-D67F-4E12-92E8-1A002E50CD89}" destId="{2BA39228-3E8E-49FC-8E96-B6EF21883C00}" srcOrd="5" destOrd="0" presId="urn:microsoft.com/office/officeart/2005/8/layout/hierarchy1"/>
    <dgm:cxn modelId="{3ABCCA3C-AD23-4286-B3F6-1B0B09A5DBE6}" type="presParOf" srcId="{2BA39228-3E8E-49FC-8E96-B6EF21883C00}" destId="{67730663-194E-4EC0-A96E-E6A1669A218B}" srcOrd="0" destOrd="0" presId="urn:microsoft.com/office/officeart/2005/8/layout/hierarchy1"/>
    <dgm:cxn modelId="{694B7E6B-45CF-46BC-85FE-7A7B0B4E344D}" type="presParOf" srcId="{67730663-194E-4EC0-A96E-E6A1669A218B}" destId="{72B943B4-70E1-43C1-B32F-192DE938C8E7}" srcOrd="0" destOrd="0" presId="urn:microsoft.com/office/officeart/2005/8/layout/hierarchy1"/>
    <dgm:cxn modelId="{5999CE73-7939-4B2C-B1E3-5B0A5894084F}" type="presParOf" srcId="{67730663-194E-4EC0-A96E-E6A1669A218B}" destId="{3EEE91F2-F822-4337-85D0-C5A1B51A3AE6}" srcOrd="1" destOrd="0" presId="urn:microsoft.com/office/officeart/2005/8/layout/hierarchy1"/>
    <dgm:cxn modelId="{829D9E64-93DF-43D6-97E7-945110EEDF77}" type="presParOf" srcId="{2BA39228-3E8E-49FC-8E96-B6EF21883C00}" destId="{B8D5A67D-EB1A-4897-979E-5850B32E9EB5}" srcOrd="1" destOrd="0" presId="urn:microsoft.com/office/officeart/2005/8/layout/hierarchy1"/>
    <dgm:cxn modelId="{009D65D9-87E0-43D6-A750-8384F09C4BCE}" type="presParOf" srcId="{79991047-0203-4FB4-815C-1814DB5D090F}" destId="{FB4CEA8A-5415-4E06-875F-F140659EC0E2}" srcOrd="2" destOrd="0" presId="urn:microsoft.com/office/officeart/2005/8/layout/hierarchy1"/>
    <dgm:cxn modelId="{4251743C-7CDD-442F-B2A9-2CDD91F17198}" type="presParOf" srcId="{FB4CEA8A-5415-4E06-875F-F140659EC0E2}" destId="{BD16C330-4099-4D52-BB7E-EE7A522F81DD}" srcOrd="0" destOrd="0" presId="urn:microsoft.com/office/officeart/2005/8/layout/hierarchy1"/>
    <dgm:cxn modelId="{4C7E8C56-EFE4-4178-8108-2584F3798890}" type="presParOf" srcId="{BD16C330-4099-4D52-BB7E-EE7A522F81DD}" destId="{09B64EA5-313F-467A-A020-F8A80DC4F107}" srcOrd="0" destOrd="0" presId="urn:microsoft.com/office/officeart/2005/8/layout/hierarchy1"/>
    <dgm:cxn modelId="{83CC0475-7B18-454D-BF86-D73289D2E701}" type="presParOf" srcId="{BD16C330-4099-4D52-BB7E-EE7A522F81DD}" destId="{5D201354-04DC-49F4-B025-2350134673B0}" srcOrd="1" destOrd="0" presId="urn:microsoft.com/office/officeart/2005/8/layout/hierarchy1"/>
    <dgm:cxn modelId="{7F63DD7C-08CA-49E5-8724-F38915C75189}" type="presParOf" srcId="{FB4CEA8A-5415-4E06-875F-F140659EC0E2}" destId="{FEC5987A-D492-4FBF-A930-B64D399614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CAE318-CAFF-46BE-BA6B-FC61652B481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0BEB0A-0F76-4AF5-9638-FBC96863388A}">
      <dgm:prSet phldrT="[Текст]" custT="1"/>
      <dgm:spPr/>
      <dgm:t>
        <a:bodyPr/>
        <a:lstStyle/>
        <a:p>
          <a:r>
            <a:rPr lang="ru-RU" sz="1400" b="1" i="0" noProof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Модульные программы ДПО</a:t>
          </a:r>
        </a:p>
      </dgm:t>
    </dgm:pt>
    <dgm:pt modelId="{1B9CBB21-4253-4280-B55F-61588227BE92}" type="parTrans" cxnId="{68E58435-B34E-44B4-95EC-8579AC2DF94F}">
      <dgm:prSet/>
      <dgm:spPr/>
      <dgm:t>
        <a:bodyPr/>
        <a:lstStyle/>
        <a:p>
          <a:endParaRPr lang="ru-RU" sz="1400" b="1" i="0" noProof="0" dirty="0"/>
        </a:p>
      </dgm:t>
    </dgm:pt>
    <dgm:pt modelId="{40CA0728-FC80-481B-A906-E8169DE7CC13}" type="sibTrans" cxnId="{68E58435-B34E-44B4-95EC-8579AC2DF94F}">
      <dgm:prSet/>
      <dgm:spPr/>
      <dgm:t>
        <a:bodyPr/>
        <a:lstStyle/>
        <a:p>
          <a:endParaRPr lang="ru-RU" sz="1400" b="1" i="0" noProof="0" dirty="0"/>
        </a:p>
      </dgm:t>
    </dgm:pt>
    <dgm:pt modelId="{68F1F573-6AB5-460B-BD80-5CF7052BFF28}">
      <dgm:prSet phldrT="[Текст]" custT="1"/>
      <dgm:spPr/>
      <dgm:t>
        <a:bodyPr/>
        <a:lstStyle/>
        <a:p>
          <a:r>
            <a:rPr lang="ru-RU" sz="1400" b="1" noProof="0" dirty="0" smtClean="0"/>
            <a:t>Организация деятельности общественно-деловых профессиональных педагогических объединений,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2FF38463-F7C5-4D38-BF6D-2FE555D8C86B}" type="parTrans" cxnId="{B6985354-8A1D-4506-9AC8-DE8132FED8E3}">
      <dgm:prSet/>
      <dgm:spPr/>
      <dgm:t>
        <a:bodyPr/>
        <a:lstStyle/>
        <a:p>
          <a:endParaRPr lang="ru-RU" sz="1400" b="1" i="0" noProof="0" dirty="0"/>
        </a:p>
      </dgm:t>
    </dgm:pt>
    <dgm:pt modelId="{1DD6A30A-E246-4194-ADFF-A2B26B383696}" type="sibTrans" cxnId="{B6985354-8A1D-4506-9AC8-DE8132FED8E3}">
      <dgm:prSet/>
      <dgm:spPr/>
      <dgm:t>
        <a:bodyPr/>
        <a:lstStyle/>
        <a:p>
          <a:endParaRPr lang="ru-RU" sz="1400" b="1" i="0" noProof="0" dirty="0"/>
        </a:p>
      </dgm:t>
    </dgm:pt>
    <dgm:pt modelId="{1229EA71-197D-423E-8274-12F5E4AFD468}">
      <dgm:prSet phldrT="[Текст]" custT="1"/>
      <dgm:spPr/>
      <dgm:t>
        <a:bodyPr/>
        <a:lstStyle/>
        <a:p>
          <a:r>
            <a:rPr lang="ru-RU" sz="1400" b="1" noProof="0" dirty="0" smtClean="0"/>
            <a:t>Организация методической работы в школе на основе анализа профессиональных затруднений педагога,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01D34750-12A5-4E6F-ACA6-B283102A473D}" type="parTrans" cxnId="{C98E220D-2767-4A6D-B056-F04174FD8A0A}">
      <dgm:prSet/>
      <dgm:spPr/>
      <dgm:t>
        <a:bodyPr/>
        <a:lstStyle/>
        <a:p>
          <a:endParaRPr lang="ru-RU" sz="1400" b="1" i="0" noProof="0" dirty="0"/>
        </a:p>
      </dgm:t>
    </dgm:pt>
    <dgm:pt modelId="{105400D4-4963-4707-8098-9B79A013AD60}" type="sibTrans" cxnId="{C98E220D-2767-4A6D-B056-F04174FD8A0A}">
      <dgm:prSet/>
      <dgm:spPr/>
      <dgm:t>
        <a:bodyPr/>
        <a:lstStyle/>
        <a:p>
          <a:endParaRPr lang="ru-RU" sz="1400" b="1" i="0" noProof="0" dirty="0"/>
        </a:p>
      </dgm:t>
    </dgm:pt>
    <dgm:pt modelId="{AB02E632-600B-4B86-9281-6CAB16F329C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noProof="0" dirty="0" err="1"/>
            <a:t>Тьюторское</a:t>
          </a:r>
          <a:r>
            <a:rPr lang="ru-RU" sz="1400" b="1" i="0" noProof="0" dirty="0"/>
            <a:t> сопровождение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noProof="0" dirty="0"/>
            <a:t>профессионального развития </a:t>
          </a:r>
          <a:r>
            <a:rPr lang="ru-RU" sz="1400" b="1" i="0" noProof="0" dirty="0" smtClean="0"/>
            <a:t>педагога,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5CCB72CC-F586-4576-ACF9-396D96A13401}" type="parTrans" cxnId="{18C868E0-608C-4C82-8825-29B82712EB97}">
      <dgm:prSet/>
      <dgm:spPr/>
      <dgm:t>
        <a:bodyPr/>
        <a:lstStyle/>
        <a:p>
          <a:endParaRPr lang="ru-RU" sz="1400" b="1" i="0" noProof="0" dirty="0"/>
        </a:p>
      </dgm:t>
    </dgm:pt>
    <dgm:pt modelId="{B400817E-734A-41CB-983A-338DCEE1FC80}" type="sibTrans" cxnId="{18C868E0-608C-4C82-8825-29B82712EB97}">
      <dgm:prSet/>
      <dgm:spPr/>
      <dgm:t>
        <a:bodyPr/>
        <a:lstStyle/>
        <a:p>
          <a:endParaRPr lang="ru-RU" sz="1400" b="1" i="0" noProof="0" dirty="0"/>
        </a:p>
      </dgm:t>
    </dgm:pt>
    <dgm:pt modelId="{3177FCDA-6F75-4B5A-90C0-296F9017709C}">
      <dgm:prSet custT="1"/>
      <dgm:spPr/>
      <dgm:t>
        <a:bodyPr/>
        <a:lstStyle/>
        <a:p>
          <a:r>
            <a:rPr lang="ru-RU" sz="1400" b="1" i="0" noProof="0" dirty="0" smtClean="0"/>
            <a:t>Педагогические стратегии улучшения качества преподавания образования,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F65E4E8E-1776-4966-ACC1-3E1487BC8760}" type="parTrans" cxnId="{BBF776B7-E3EE-4AAC-85B7-BF65E36F40DA}">
      <dgm:prSet/>
      <dgm:spPr/>
      <dgm:t>
        <a:bodyPr/>
        <a:lstStyle/>
        <a:p>
          <a:endParaRPr lang="ru-RU" sz="1400" b="1" i="0" noProof="0" dirty="0"/>
        </a:p>
      </dgm:t>
    </dgm:pt>
    <dgm:pt modelId="{6043F4E5-AF4C-44E0-A0DB-3B3B46361507}" type="sibTrans" cxnId="{BBF776B7-E3EE-4AAC-85B7-BF65E36F40DA}">
      <dgm:prSet/>
      <dgm:spPr/>
      <dgm:t>
        <a:bodyPr/>
        <a:lstStyle/>
        <a:p>
          <a:endParaRPr lang="ru-RU" sz="1400" b="1" i="0" noProof="0" dirty="0"/>
        </a:p>
      </dgm:t>
    </dgm:pt>
    <dgm:pt modelId="{A6D47C7E-6B60-4643-9680-2DAF53203719}">
      <dgm:prSet custT="1"/>
      <dgm:spPr/>
      <dgm:t>
        <a:bodyPr/>
        <a:lstStyle/>
        <a:p>
          <a:r>
            <a:rPr lang="ru-RU" sz="1400" b="1" i="0" noProof="0" dirty="0" smtClean="0"/>
            <a:t>Разработка и реализация программ перехода школ в эффективный режим работы,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45977F82-5BC1-4491-9D1B-FF44D37FAD40}" type="parTrans" cxnId="{05787558-2C5F-418A-BB09-8000D75C04B8}">
      <dgm:prSet/>
      <dgm:spPr/>
      <dgm:t>
        <a:bodyPr/>
        <a:lstStyle/>
        <a:p>
          <a:endParaRPr lang="ru-RU" sz="1400" b="1" i="0" noProof="0" dirty="0"/>
        </a:p>
      </dgm:t>
    </dgm:pt>
    <dgm:pt modelId="{849CD94E-99B1-428C-B6DC-9D72181C7897}" type="sibTrans" cxnId="{05787558-2C5F-418A-BB09-8000D75C04B8}">
      <dgm:prSet/>
      <dgm:spPr/>
      <dgm:t>
        <a:bodyPr/>
        <a:lstStyle/>
        <a:p>
          <a:endParaRPr lang="ru-RU" sz="1400" b="1" i="0" noProof="0" dirty="0"/>
        </a:p>
      </dgm:t>
    </dgm:pt>
    <dgm:pt modelId="{C9B553FC-62BA-460B-8410-FBC0394DEF77}">
      <dgm:prSet custT="1"/>
      <dgm:spPr/>
      <dgm:t>
        <a:bodyPr/>
        <a:lstStyle/>
        <a:p>
          <a:r>
            <a:rPr lang="ru-RU" sz="1400" b="1" i="0" noProof="0" dirty="0" smtClean="0"/>
            <a:t>Анализ и интерпретация данных в деятельности школы», 36 ч</a:t>
          </a:r>
          <a:endParaRPr lang="ru-RU" sz="1400" b="1" i="0" noProof="0" dirty="0"/>
        </a:p>
      </dgm:t>
    </dgm:pt>
    <dgm:pt modelId="{1ED72D6E-9DFB-4664-A926-DC01CBF1A3A0}" type="parTrans" cxnId="{BDD2D1A2-30A1-4877-B34A-0018E835C4ED}">
      <dgm:prSet/>
      <dgm:spPr/>
      <dgm:t>
        <a:bodyPr/>
        <a:lstStyle/>
        <a:p>
          <a:endParaRPr lang="ru-RU" sz="1400" b="1" i="0" noProof="0" dirty="0"/>
        </a:p>
      </dgm:t>
    </dgm:pt>
    <dgm:pt modelId="{60893674-D8EF-4606-8DD3-92B863916D58}" type="sibTrans" cxnId="{BDD2D1A2-30A1-4877-B34A-0018E835C4ED}">
      <dgm:prSet/>
      <dgm:spPr/>
      <dgm:t>
        <a:bodyPr/>
        <a:lstStyle/>
        <a:p>
          <a:endParaRPr lang="ru-RU" sz="1400" b="1" i="0" noProof="0" dirty="0"/>
        </a:p>
      </dgm:t>
    </dgm:pt>
    <dgm:pt modelId="{F24D1081-214D-44DF-ADDC-B02CDDC9C2D7}">
      <dgm:prSet custT="1"/>
      <dgm:spPr/>
      <dgm:t>
        <a:bodyPr/>
        <a:lstStyle/>
        <a:p>
          <a:r>
            <a:rPr lang="ru-RU" sz="1400" b="1" i="0" noProof="0" dirty="0" smtClean="0"/>
            <a:t>Управление изменениями в образовательной организации», 32 ч.</a:t>
          </a:r>
          <a:endParaRPr lang="ru-RU" sz="1400" b="1" i="0" noProof="0" dirty="0"/>
        </a:p>
      </dgm:t>
    </dgm:pt>
    <dgm:pt modelId="{689F50BB-E94B-4F85-8F3D-D295B29B0FF0}" type="parTrans" cxnId="{04A0B40D-575D-440D-8A63-5B2C2A1E4309}">
      <dgm:prSet/>
      <dgm:spPr/>
      <dgm:t>
        <a:bodyPr/>
        <a:lstStyle/>
        <a:p>
          <a:endParaRPr lang="ru-RU" sz="1400" b="1" i="0" noProof="0" dirty="0"/>
        </a:p>
      </dgm:t>
    </dgm:pt>
    <dgm:pt modelId="{34ED6D3F-DB77-4C5E-A4B8-B2C6D31EFF33}" type="sibTrans" cxnId="{04A0B40D-575D-440D-8A63-5B2C2A1E4309}">
      <dgm:prSet/>
      <dgm:spPr/>
      <dgm:t>
        <a:bodyPr/>
        <a:lstStyle/>
        <a:p>
          <a:endParaRPr lang="ru-RU" sz="1400" b="1" i="0" noProof="0" dirty="0"/>
        </a:p>
      </dgm:t>
    </dgm:pt>
    <dgm:pt modelId="{8DA22B04-E167-4FD8-BEF7-72D39DB8B631}" type="pres">
      <dgm:prSet presAssocID="{13CAE318-CAFF-46BE-BA6B-FC61652B48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0D933F-CB2E-47BA-9FF0-48D5202DDB92}" type="pres">
      <dgm:prSet presAssocID="{490BEB0A-0F76-4AF5-9638-FBC96863388A}" presName="centerShape" presStyleLbl="node0" presStyleIdx="0" presStyleCnt="1" custScaleX="120524" custScaleY="93931" custLinFactNeighborX="365" custLinFactNeighborY="-11104"/>
      <dgm:spPr/>
      <dgm:t>
        <a:bodyPr/>
        <a:lstStyle/>
        <a:p>
          <a:endParaRPr lang="ru-RU"/>
        </a:p>
      </dgm:t>
    </dgm:pt>
    <dgm:pt modelId="{FB391E66-24BE-46F7-835F-89483175D200}" type="pres">
      <dgm:prSet presAssocID="{2FF38463-F7C5-4D38-BF6D-2FE555D8C86B}" presName="parTrans" presStyleLbl="bgSibTrans2D1" presStyleIdx="0" presStyleCnt="7" custScaleX="86328" custLinFactNeighborX="-37555" custLinFactNeighborY="14977"/>
      <dgm:spPr/>
      <dgm:t>
        <a:bodyPr/>
        <a:lstStyle/>
        <a:p>
          <a:endParaRPr lang="ru-RU"/>
        </a:p>
      </dgm:t>
    </dgm:pt>
    <dgm:pt modelId="{037BD252-CB2A-4C3D-837B-032DB38657BB}" type="pres">
      <dgm:prSet presAssocID="{68F1F573-6AB5-460B-BD80-5CF7052BFF28}" presName="node" presStyleLbl="node1" presStyleIdx="0" presStyleCnt="7" custScaleX="274003" custScaleY="93426" custRadScaleRad="101817" custRadScaleInc="686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4A3CA-72C3-4F9B-981A-D37536AA9425}" type="pres">
      <dgm:prSet presAssocID="{01D34750-12A5-4E6F-ACA6-B283102A473D}" presName="parTrans" presStyleLbl="bgSibTrans2D1" presStyleIdx="1" presStyleCnt="7" custScaleX="83463" custLinFactNeighborX="32040" custLinFactNeighborY="22432"/>
      <dgm:spPr/>
      <dgm:t>
        <a:bodyPr/>
        <a:lstStyle/>
        <a:p>
          <a:endParaRPr lang="ru-RU"/>
        </a:p>
      </dgm:t>
    </dgm:pt>
    <dgm:pt modelId="{61EAD570-7C83-462A-8BC2-9DC4325BEF0A}" type="pres">
      <dgm:prSet presAssocID="{1229EA71-197D-423E-8274-12F5E4AFD468}" presName="node" presStyleLbl="node1" presStyleIdx="1" presStyleCnt="7" custScaleX="255353" custScaleY="92011" custRadScaleRad="109031" custRadScaleInc="-100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62369-D16F-4FAF-BA8C-809518B88B04}" type="pres">
      <dgm:prSet presAssocID="{5CCB72CC-F586-4576-ACF9-396D96A13401}" presName="parTrans" presStyleLbl="bgSibTrans2D1" presStyleIdx="2" presStyleCnt="7" custScaleX="135090" custLinFactNeighborX="868" custLinFactNeighborY="4180"/>
      <dgm:spPr/>
      <dgm:t>
        <a:bodyPr/>
        <a:lstStyle/>
        <a:p>
          <a:endParaRPr lang="ru-RU"/>
        </a:p>
      </dgm:t>
    </dgm:pt>
    <dgm:pt modelId="{0861B40C-53DB-4C82-8FC1-6252D7BE5D0C}" type="pres">
      <dgm:prSet presAssocID="{AB02E632-600B-4B86-9281-6CAB16F329C0}" presName="node" presStyleLbl="node1" presStyleIdx="2" presStyleCnt="7" custScaleX="236605" custScaleY="80934" custRadScaleRad="160228" custRadScaleInc="-17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8D42E-F3A1-4A14-8B25-8E59E21B8290}" type="pres">
      <dgm:prSet presAssocID="{F65E4E8E-1776-4966-ACC1-3E1487BC8760}" presName="parTrans" presStyleLbl="bgSibTrans2D1" presStyleIdx="3" presStyleCnt="7" custScaleX="141896" custLinFactNeighborX="-2055" custLinFactNeighborY="18739"/>
      <dgm:spPr/>
      <dgm:t>
        <a:bodyPr/>
        <a:lstStyle/>
        <a:p>
          <a:endParaRPr lang="ru-RU"/>
        </a:p>
      </dgm:t>
    </dgm:pt>
    <dgm:pt modelId="{A1AB8FF4-9431-481F-A528-F240BD25C47A}" type="pres">
      <dgm:prSet presAssocID="{3177FCDA-6F75-4B5A-90C0-296F9017709C}" presName="node" presStyleLbl="node1" presStyleIdx="3" presStyleCnt="7" custScaleX="231286" custScaleY="84121" custRadScaleRad="104935" custRadScaleInc="-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E2A59-F56F-4B2E-9EA0-8CACA6ADA8DE}" type="pres">
      <dgm:prSet presAssocID="{1ED72D6E-9DFB-4664-A926-DC01CBF1A3A0}" presName="parTrans" presStyleLbl="bgSibTrans2D1" presStyleIdx="4" presStyleCnt="7" custLinFactNeighborX="-20899" custLinFactNeighborY="31918"/>
      <dgm:spPr/>
      <dgm:t>
        <a:bodyPr/>
        <a:lstStyle/>
        <a:p>
          <a:endParaRPr lang="ru-RU"/>
        </a:p>
      </dgm:t>
    </dgm:pt>
    <dgm:pt modelId="{76343F30-9AB7-4BC5-8B9B-30A080A78161}" type="pres">
      <dgm:prSet presAssocID="{C9B553FC-62BA-460B-8410-FBC0394DEF77}" presName="node" presStyleLbl="node1" presStyleIdx="4" presStyleCnt="7" custScaleX="220978" custScaleY="89988" custRadScaleRad="138931" custRadScaleInc="89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5E150-63A0-47FF-9642-DB99E1005B14}" type="pres">
      <dgm:prSet presAssocID="{45977F82-5BC1-4491-9D1B-FF44D37FAD40}" presName="parTrans" presStyleLbl="bgSibTrans2D1" presStyleIdx="5" presStyleCnt="7" custAng="322459" custScaleX="96784" custLinFactNeighborX="25985" custLinFactNeighborY="16898"/>
      <dgm:spPr/>
      <dgm:t>
        <a:bodyPr/>
        <a:lstStyle/>
        <a:p>
          <a:endParaRPr lang="ru-RU"/>
        </a:p>
      </dgm:t>
    </dgm:pt>
    <dgm:pt modelId="{94ACC9C0-D1CC-4AEA-A164-938CF5BF7CF8}" type="pres">
      <dgm:prSet presAssocID="{A6D47C7E-6B60-4643-9680-2DAF53203719}" presName="node" presStyleLbl="node1" presStyleIdx="5" presStyleCnt="7" custScaleX="250292" custScaleY="86911" custRadScaleRad="142418" custRadScaleInc="-444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03F7-4750-44BA-8545-1FBFAFFA9B0B}" type="pres">
      <dgm:prSet presAssocID="{689F50BB-E94B-4F85-8F3D-D295B29B0FF0}" presName="parTrans" presStyleLbl="bgSibTrans2D1" presStyleIdx="6" presStyleCnt="7" custScaleX="93183" custLinFactNeighborX="-19736" custLinFactNeighborY="13143"/>
      <dgm:spPr/>
      <dgm:t>
        <a:bodyPr/>
        <a:lstStyle/>
        <a:p>
          <a:endParaRPr lang="ru-RU"/>
        </a:p>
      </dgm:t>
    </dgm:pt>
    <dgm:pt modelId="{13935BA4-1BD7-4311-A413-5F0E52313D55}" type="pres">
      <dgm:prSet presAssocID="{F24D1081-214D-44DF-ADDC-B02CDDC9C2D7}" presName="node" presStyleLbl="node1" presStyleIdx="6" presStyleCnt="7" custScaleX="212607" custScaleY="78268" custRadScaleRad="156390" custRadScaleInc="-65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58435-B34E-44B4-95EC-8579AC2DF94F}" srcId="{13CAE318-CAFF-46BE-BA6B-FC61652B481B}" destId="{490BEB0A-0F76-4AF5-9638-FBC96863388A}" srcOrd="0" destOrd="0" parTransId="{1B9CBB21-4253-4280-B55F-61588227BE92}" sibTransId="{40CA0728-FC80-481B-A906-E8169DE7CC13}"/>
    <dgm:cxn modelId="{04A0B40D-575D-440D-8A63-5B2C2A1E4309}" srcId="{490BEB0A-0F76-4AF5-9638-FBC96863388A}" destId="{F24D1081-214D-44DF-ADDC-B02CDDC9C2D7}" srcOrd="6" destOrd="0" parTransId="{689F50BB-E94B-4F85-8F3D-D295B29B0FF0}" sibTransId="{34ED6D3F-DB77-4C5E-A4B8-B2C6D31EFF33}"/>
    <dgm:cxn modelId="{A1C51D58-EDB5-455B-A6E6-9D27650A54B4}" type="presOf" srcId="{689F50BB-E94B-4F85-8F3D-D295B29B0FF0}" destId="{697B03F7-4750-44BA-8545-1FBFAFFA9B0B}" srcOrd="0" destOrd="0" presId="urn:microsoft.com/office/officeart/2005/8/layout/radial4"/>
    <dgm:cxn modelId="{F38FA74B-C5DD-4EF4-AD5D-EB311ED9582D}" type="presOf" srcId="{AB02E632-600B-4B86-9281-6CAB16F329C0}" destId="{0861B40C-53DB-4C82-8FC1-6252D7BE5D0C}" srcOrd="0" destOrd="0" presId="urn:microsoft.com/office/officeart/2005/8/layout/radial4"/>
    <dgm:cxn modelId="{53E5A889-6312-4FD3-ACC6-87D23C1B48E6}" type="presOf" srcId="{490BEB0A-0F76-4AF5-9638-FBC96863388A}" destId="{AE0D933F-CB2E-47BA-9FF0-48D5202DDB92}" srcOrd="0" destOrd="0" presId="urn:microsoft.com/office/officeart/2005/8/layout/radial4"/>
    <dgm:cxn modelId="{F27DB228-F00A-444A-8FCC-B36072EB6BC2}" type="presOf" srcId="{C9B553FC-62BA-460B-8410-FBC0394DEF77}" destId="{76343F30-9AB7-4BC5-8B9B-30A080A78161}" srcOrd="0" destOrd="0" presId="urn:microsoft.com/office/officeart/2005/8/layout/radial4"/>
    <dgm:cxn modelId="{7859B3C8-07A2-4AE3-9D18-AEF8ECFE9B96}" type="presOf" srcId="{2FF38463-F7C5-4D38-BF6D-2FE555D8C86B}" destId="{FB391E66-24BE-46F7-835F-89483175D200}" srcOrd="0" destOrd="0" presId="urn:microsoft.com/office/officeart/2005/8/layout/radial4"/>
    <dgm:cxn modelId="{B6985354-8A1D-4506-9AC8-DE8132FED8E3}" srcId="{490BEB0A-0F76-4AF5-9638-FBC96863388A}" destId="{68F1F573-6AB5-460B-BD80-5CF7052BFF28}" srcOrd="0" destOrd="0" parTransId="{2FF38463-F7C5-4D38-BF6D-2FE555D8C86B}" sibTransId="{1DD6A30A-E246-4194-ADFF-A2B26B383696}"/>
    <dgm:cxn modelId="{EC71D8D0-600B-4CDD-A808-5FD4F61BD35C}" type="presOf" srcId="{F65E4E8E-1776-4966-ACC1-3E1487BC8760}" destId="{DB98D42E-F3A1-4A14-8B25-8E59E21B8290}" srcOrd="0" destOrd="0" presId="urn:microsoft.com/office/officeart/2005/8/layout/radial4"/>
    <dgm:cxn modelId="{BDD2D1A2-30A1-4877-B34A-0018E835C4ED}" srcId="{490BEB0A-0F76-4AF5-9638-FBC96863388A}" destId="{C9B553FC-62BA-460B-8410-FBC0394DEF77}" srcOrd="4" destOrd="0" parTransId="{1ED72D6E-9DFB-4664-A926-DC01CBF1A3A0}" sibTransId="{60893674-D8EF-4606-8DD3-92B863916D58}"/>
    <dgm:cxn modelId="{18C868E0-608C-4C82-8825-29B82712EB97}" srcId="{490BEB0A-0F76-4AF5-9638-FBC96863388A}" destId="{AB02E632-600B-4B86-9281-6CAB16F329C0}" srcOrd="2" destOrd="0" parTransId="{5CCB72CC-F586-4576-ACF9-396D96A13401}" sibTransId="{B400817E-734A-41CB-983A-338DCEE1FC80}"/>
    <dgm:cxn modelId="{C98E220D-2767-4A6D-B056-F04174FD8A0A}" srcId="{490BEB0A-0F76-4AF5-9638-FBC96863388A}" destId="{1229EA71-197D-423E-8274-12F5E4AFD468}" srcOrd="1" destOrd="0" parTransId="{01D34750-12A5-4E6F-ACA6-B283102A473D}" sibTransId="{105400D4-4963-4707-8098-9B79A013AD60}"/>
    <dgm:cxn modelId="{368B0857-E3C3-4E45-8F09-E527F0C0ED6B}" type="presOf" srcId="{1229EA71-197D-423E-8274-12F5E4AFD468}" destId="{61EAD570-7C83-462A-8BC2-9DC4325BEF0A}" srcOrd="0" destOrd="0" presId="urn:microsoft.com/office/officeart/2005/8/layout/radial4"/>
    <dgm:cxn modelId="{B93103EF-8549-48B2-8777-BDF14CBB20A8}" type="presOf" srcId="{3177FCDA-6F75-4B5A-90C0-296F9017709C}" destId="{A1AB8FF4-9431-481F-A528-F240BD25C47A}" srcOrd="0" destOrd="0" presId="urn:microsoft.com/office/officeart/2005/8/layout/radial4"/>
    <dgm:cxn modelId="{C0AD2701-316B-46B3-983C-8D7AE7F9E23B}" type="presOf" srcId="{13CAE318-CAFF-46BE-BA6B-FC61652B481B}" destId="{8DA22B04-E167-4FD8-BEF7-72D39DB8B631}" srcOrd="0" destOrd="0" presId="urn:microsoft.com/office/officeart/2005/8/layout/radial4"/>
    <dgm:cxn modelId="{4B8136B1-CCDA-4CFF-90A7-CA6D8396ED8A}" type="presOf" srcId="{5CCB72CC-F586-4576-ACF9-396D96A13401}" destId="{D1162369-D16F-4FAF-BA8C-809518B88B04}" srcOrd="0" destOrd="0" presId="urn:microsoft.com/office/officeart/2005/8/layout/radial4"/>
    <dgm:cxn modelId="{4DB95E0C-F4CA-4235-B059-42A68D1DB3CF}" type="presOf" srcId="{45977F82-5BC1-4491-9D1B-FF44D37FAD40}" destId="{5775E150-63A0-47FF-9642-DB99E1005B14}" srcOrd="0" destOrd="0" presId="urn:microsoft.com/office/officeart/2005/8/layout/radial4"/>
    <dgm:cxn modelId="{05787558-2C5F-418A-BB09-8000D75C04B8}" srcId="{490BEB0A-0F76-4AF5-9638-FBC96863388A}" destId="{A6D47C7E-6B60-4643-9680-2DAF53203719}" srcOrd="5" destOrd="0" parTransId="{45977F82-5BC1-4491-9D1B-FF44D37FAD40}" sibTransId="{849CD94E-99B1-428C-B6DC-9D72181C7897}"/>
    <dgm:cxn modelId="{4F73D625-44FF-4AB6-9053-B8868432F913}" type="presOf" srcId="{A6D47C7E-6B60-4643-9680-2DAF53203719}" destId="{94ACC9C0-D1CC-4AEA-A164-938CF5BF7CF8}" srcOrd="0" destOrd="0" presId="urn:microsoft.com/office/officeart/2005/8/layout/radial4"/>
    <dgm:cxn modelId="{5F2A5FDB-04A3-4246-9340-E0F8FD59F29A}" type="presOf" srcId="{01D34750-12A5-4E6F-ACA6-B283102A473D}" destId="{80E4A3CA-72C3-4F9B-981A-D37536AA9425}" srcOrd="0" destOrd="0" presId="urn:microsoft.com/office/officeart/2005/8/layout/radial4"/>
    <dgm:cxn modelId="{7F100083-64F4-4FDA-ABA4-0E8E15C58292}" type="presOf" srcId="{68F1F573-6AB5-460B-BD80-5CF7052BFF28}" destId="{037BD252-CB2A-4C3D-837B-032DB38657BB}" srcOrd="0" destOrd="0" presId="urn:microsoft.com/office/officeart/2005/8/layout/radial4"/>
    <dgm:cxn modelId="{4AA30F5F-5481-4469-B1B7-55069A9469C1}" type="presOf" srcId="{F24D1081-214D-44DF-ADDC-B02CDDC9C2D7}" destId="{13935BA4-1BD7-4311-A413-5F0E52313D55}" srcOrd="0" destOrd="0" presId="urn:microsoft.com/office/officeart/2005/8/layout/radial4"/>
    <dgm:cxn modelId="{BBF776B7-E3EE-4AAC-85B7-BF65E36F40DA}" srcId="{490BEB0A-0F76-4AF5-9638-FBC96863388A}" destId="{3177FCDA-6F75-4B5A-90C0-296F9017709C}" srcOrd="3" destOrd="0" parTransId="{F65E4E8E-1776-4966-ACC1-3E1487BC8760}" sibTransId="{6043F4E5-AF4C-44E0-A0DB-3B3B46361507}"/>
    <dgm:cxn modelId="{A431E3C1-213B-4F89-848A-C4E63F5F40E8}" type="presOf" srcId="{1ED72D6E-9DFB-4664-A926-DC01CBF1A3A0}" destId="{684E2A59-F56F-4B2E-9EA0-8CACA6ADA8DE}" srcOrd="0" destOrd="0" presId="urn:microsoft.com/office/officeart/2005/8/layout/radial4"/>
    <dgm:cxn modelId="{B6F324CA-7AE9-427F-9A37-EDFB75781B69}" type="presParOf" srcId="{8DA22B04-E167-4FD8-BEF7-72D39DB8B631}" destId="{AE0D933F-CB2E-47BA-9FF0-48D5202DDB92}" srcOrd="0" destOrd="0" presId="urn:microsoft.com/office/officeart/2005/8/layout/radial4"/>
    <dgm:cxn modelId="{BDD40738-5370-4687-B1DB-DE1BA931E9C0}" type="presParOf" srcId="{8DA22B04-E167-4FD8-BEF7-72D39DB8B631}" destId="{FB391E66-24BE-46F7-835F-89483175D200}" srcOrd="1" destOrd="0" presId="urn:microsoft.com/office/officeart/2005/8/layout/radial4"/>
    <dgm:cxn modelId="{F3A0EE47-6AD8-4D4D-A13D-84D8310A2F56}" type="presParOf" srcId="{8DA22B04-E167-4FD8-BEF7-72D39DB8B631}" destId="{037BD252-CB2A-4C3D-837B-032DB38657BB}" srcOrd="2" destOrd="0" presId="urn:microsoft.com/office/officeart/2005/8/layout/radial4"/>
    <dgm:cxn modelId="{04DE48C7-D8EA-442D-A070-DCD7ED85F621}" type="presParOf" srcId="{8DA22B04-E167-4FD8-BEF7-72D39DB8B631}" destId="{80E4A3CA-72C3-4F9B-981A-D37536AA9425}" srcOrd="3" destOrd="0" presId="urn:microsoft.com/office/officeart/2005/8/layout/radial4"/>
    <dgm:cxn modelId="{2B0C60D6-1451-4F00-B2C0-0A833FBB3979}" type="presParOf" srcId="{8DA22B04-E167-4FD8-BEF7-72D39DB8B631}" destId="{61EAD570-7C83-462A-8BC2-9DC4325BEF0A}" srcOrd="4" destOrd="0" presId="urn:microsoft.com/office/officeart/2005/8/layout/radial4"/>
    <dgm:cxn modelId="{C368CEA3-C3BE-41E6-A7EA-732CAA0025AA}" type="presParOf" srcId="{8DA22B04-E167-4FD8-BEF7-72D39DB8B631}" destId="{D1162369-D16F-4FAF-BA8C-809518B88B04}" srcOrd="5" destOrd="0" presId="urn:microsoft.com/office/officeart/2005/8/layout/radial4"/>
    <dgm:cxn modelId="{9A9BA2DA-FF63-4140-9B2E-5EC517B0182E}" type="presParOf" srcId="{8DA22B04-E167-4FD8-BEF7-72D39DB8B631}" destId="{0861B40C-53DB-4C82-8FC1-6252D7BE5D0C}" srcOrd="6" destOrd="0" presId="urn:microsoft.com/office/officeart/2005/8/layout/radial4"/>
    <dgm:cxn modelId="{13A2EC4F-73BB-4196-8F89-61CD38BBE7E9}" type="presParOf" srcId="{8DA22B04-E167-4FD8-BEF7-72D39DB8B631}" destId="{DB98D42E-F3A1-4A14-8B25-8E59E21B8290}" srcOrd="7" destOrd="0" presId="urn:microsoft.com/office/officeart/2005/8/layout/radial4"/>
    <dgm:cxn modelId="{2F525FA1-FE05-46E6-B27B-64235784E098}" type="presParOf" srcId="{8DA22B04-E167-4FD8-BEF7-72D39DB8B631}" destId="{A1AB8FF4-9431-481F-A528-F240BD25C47A}" srcOrd="8" destOrd="0" presId="urn:microsoft.com/office/officeart/2005/8/layout/radial4"/>
    <dgm:cxn modelId="{A3FAD65F-10DB-4CB7-9EBF-BF74437028DC}" type="presParOf" srcId="{8DA22B04-E167-4FD8-BEF7-72D39DB8B631}" destId="{684E2A59-F56F-4B2E-9EA0-8CACA6ADA8DE}" srcOrd="9" destOrd="0" presId="urn:microsoft.com/office/officeart/2005/8/layout/radial4"/>
    <dgm:cxn modelId="{EDA1567F-2893-44B3-83C9-8124912AB31D}" type="presParOf" srcId="{8DA22B04-E167-4FD8-BEF7-72D39DB8B631}" destId="{76343F30-9AB7-4BC5-8B9B-30A080A78161}" srcOrd="10" destOrd="0" presId="urn:microsoft.com/office/officeart/2005/8/layout/radial4"/>
    <dgm:cxn modelId="{F3035541-3B54-4C48-A224-EA15A4179D27}" type="presParOf" srcId="{8DA22B04-E167-4FD8-BEF7-72D39DB8B631}" destId="{5775E150-63A0-47FF-9642-DB99E1005B14}" srcOrd="11" destOrd="0" presId="urn:microsoft.com/office/officeart/2005/8/layout/radial4"/>
    <dgm:cxn modelId="{202C3678-C967-4E8D-90EF-9CA5EC48713C}" type="presParOf" srcId="{8DA22B04-E167-4FD8-BEF7-72D39DB8B631}" destId="{94ACC9C0-D1CC-4AEA-A164-938CF5BF7CF8}" srcOrd="12" destOrd="0" presId="urn:microsoft.com/office/officeart/2005/8/layout/radial4"/>
    <dgm:cxn modelId="{33BE9904-8F57-463D-93C3-C18F27BC4DCC}" type="presParOf" srcId="{8DA22B04-E167-4FD8-BEF7-72D39DB8B631}" destId="{697B03F7-4750-44BA-8545-1FBFAFFA9B0B}" srcOrd="13" destOrd="0" presId="urn:microsoft.com/office/officeart/2005/8/layout/radial4"/>
    <dgm:cxn modelId="{28B1D28C-73B8-4468-AC46-64742F006D43}" type="presParOf" srcId="{8DA22B04-E167-4FD8-BEF7-72D39DB8B631}" destId="{13935BA4-1BD7-4311-A413-5F0E52313D55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74CA89-4993-4200-95F7-AB5BF5871532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C787651A-796D-4232-B11A-1FC4C519D990}">
      <dgm:prSet phldrT="[Текст]" custT="1"/>
      <dgm:spPr/>
      <dgm:t>
        <a:bodyPr/>
        <a:lstStyle/>
        <a:p>
          <a:r>
            <a:rPr lang="ru-RU" sz="1800" b="1" dirty="0"/>
            <a:t>Обобщенная трудовая функция</a:t>
          </a:r>
        </a:p>
      </dgm:t>
    </dgm:pt>
    <dgm:pt modelId="{53BEAF11-C4B9-4AF8-92A5-40A5E2E64A66}" type="parTrans" cxnId="{E87400CA-17A4-41C6-AA18-365E4C1EE0B8}">
      <dgm:prSet/>
      <dgm:spPr/>
      <dgm:t>
        <a:bodyPr/>
        <a:lstStyle/>
        <a:p>
          <a:endParaRPr lang="ru-RU" sz="1800" b="1"/>
        </a:p>
      </dgm:t>
    </dgm:pt>
    <dgm:pt modelId="{4B7E8B17-59EE-4500-BFE3-0B72F87BCAC7}" type="sibTrans" cxnId="{E87400CA-17A4-41C6-AA18-365E4C1EE0B8}">
      <dgm:prSet/>
      <dgm:spPr/>
      <dgm:t>
        <a:bodyPr/>
        <a:lstStyle/>
        <a:p>
          <a:endParaRPr lang="ru-RU" sz="1800" b="1"/>
        </a:p>
      </dgm:t>
    </dgm:pt>
    <dgm:pt modelId="{57DF683B-7480-441D-B0AE-799C39AA204C}">
      <dgm:prSet phldrT="[Текст]" custT="1"/>
      <dgm:spPr/>
      <dgm:t>
        <a:bodyPr/>
        <a:lstStyle/>
        <a:p>
          <a:r>
            <a:rPr lang="ru-RU" sz="1800" b="1" dirty="0"/>
            <a:t>Трудовая функция</a:t>
          </a:r>
        </a:p>
      </dgm:t>
    </dgm:pt>
    <dgm:pt modelId="{AA82C64B-45C0-4E7C-BA32-FD96D198E7FC}" type="parTrans" cxnId="{1A0FF319-933C-4ED1-A219-5E4CF84DE4D5}">
      <dgm:prSet/>
      <dgm:spPr/>
      <dgm:t>
        <a:bodyPr/>
        <a:lstStyle/>
        <a:p>
          <a:endParaRPr lang="ru-RU" sz="1800" b="1"/>
        </a:p>
      </dgm:t>
    </dgm:pt>
    <dgm:pt modelId="{C3DAAD1F-AA32-4F82-A1B3-B6CBB8F128A2}" type="sibTrans" cxnId="{1A0FF319-933C-4ED1-A219-5E4CF84DE4D5}">
      <dgm:prSet/>
      <dgm:spPr/>
      <dgm:t>
        <a:bodyPr/>
        <a:lstStyle/>
        <a:p>
          <a:endParaRPr lang="ru-RU" sz="1800" b="1"/>
        </a:p>
      </dgm:t>
    </dgm:pt>
    <dgm:pt modelId="{1E624518-3C4B-4B1B-A685-D8AE754C664D}">
      <dgm:prSet phldrT="[Текст]" custT="1"/>
      <dgm:spPr/>
      <dgm:t>
        <a:bodyPr/>
        <a:lstStyle/>
        <a:p>
          <a:r>
            <a:rPr lang="ru-RU" sz="1800" b="1" dirty="0"/>
            <a:t>Профессиональная компетенция</a:t>
          </a:r>
        </a:p>
      </dgm:t>
    </dgm:pt>
    <dgm:pt modelId="{95BDC07E-F9DE-4620-939A-F1EDB485A02A}" type="parTrans" cxnId="{60F75CAC-054B-4A78-A7EC-BE185D901E2B}">
      <dgm:prSet/>
      <dgm:spPr/>
      <dgm:t>
        <a:bodyPr/>
        <a:lstStyle/>
        <a:p>
          <a:endParaRPr lang="ru-RU" sz="1800" b="1"/>
        </a:p>
      </dgm:t>
    </dgm:pt>
    <dgm:pt modelId="{35024025-8610-4476-A964-739353AAAF4A}" type="sibTrans" cxnId="{60F75CAC-054B-4A78-A7EC-BE185D901E2B}">
      <dgm:prSet/>
      <dgm:spPr/>
      <dgm:t>
        <a:bodyPr/>
        <a:lstStyle/>
        <a:p>
          <a:endParaRPr lang="ru-RU" sz="1800" b="1"/>
        </a:p>
      </dgm:t>
    </dgm:pt>
    <dgm:pt modelId="{54558024-5CA5-47CB-A7B4-F9CF3B869A61}">
      <dgm:prSet custT="1"/>
      <dgm:spPr/>
      <dgm:t>
        <a:bodyPr/>
        <a:lstStyle/>
        <a:p>
          <a:r>
            <a:rPr lang="ru-RU" sz="1800" b="1" dirty="0"/>
            <a:t>Профессиональный дефицит </a:t>
          </a:r>
        </a:p>
      </dgm:t>
    </dgm:pt>
    <dgm:pt modelId="{BFD18128-EB70-4FE7-A5DE-3A9E75B3A155}" type="parTrans" cxnId="{4B44A031-70A8-4568-88EB-CF0DCC8B1CED}">
      <dgm:prSet/>
      <dgm:spPr/>
      <dgm:t>
        <a:bodyPr/>
        <a:lstStyle/>
        <a:p>
          <a:endParaRPr lang="ru-RU" sz="1800" b="1"/>
        </a:p>
      </dgm:t>
    </dgm:pt>
    <dgm:pt modelId="{D868D784-9957-4D96-A365-92554D8C8B84}" type="sibTrans" cxnId="{4B44A031-70A8-4568-88EB-CF0DCC8B1CED}">
      <dgm:prSet/>
      <dgm:spPr/>
      <dgm:t>
        <a:bodyPr/>
        <a:lstStyle/>
        <a:p>
          <a:endParaRPr lang="ru-RU" sz="1800" b="1"/>
        </a:p>
      </dgm:t>
    </dgm:pt>
    <dgm:pt modelId="{4A5D49F7-6A08-446C-92EB-608E64CA659A}">
      <dgm:prSet custT="1"/>
      <dgm:spPr/>
      <dgm:t>
        <a:bodyPr/>
        <a:lstStyle/>
        <a:p>
          <a:r>
            <a:rPr lang="ru-RU" sz="1800" b="1" dirty="0"/>
            <a:t>Профессиональный модуль</a:t>
          </a:r>
        </a:p>
      </dgm:t>
    </dgm:pt>
    <dgm:pt modelId="{F581710A-520D-4759-B1F7-0D20F220CC4E}" type="parTrans" cxnId="{164B0AD7-5614-4A4B-9279-1CB4AE4C908F}">
      <dgm:prSet/>
      <dgm:spPr/>
      <dgm:t>
        <a:bodyPr/>
        <a:lstStyle/>
        <a:p>
          <a:endParaRPr lang="ru-RU" sz="1800"/>
        </a:p>
      </dgm:t>
    </dgm:pt>
    <dgm:pt modelId="{5FCC988C-FA36-4AEF-94C6-AEE2F183526F}" type="sibTrans" cxnId="{164B0AD7-5614-4A4B-9279-1CB4AE4C908F}">
      <dgm:prSet/>
      <dgm:spPr/>
      <dgm:t>
        <a:bodyPr/>
        <a:lstStyle/>
        <a:p>
          <a:endParaRPr lang="ru-RU" sz="1800"/>
        </a:p>
      </dgm:t>
    </dgm:pt>
    <dgm:pt modelId="{E1718709-02F7-4D52-8AB7-7C6F12C6DE99}" type="pres">
      <dgm:prSet presAssocID="{D074CA89-4993-4200-95F7-AB5BF5871532}" presName="Name0" presStyleCnt="0">
        <dgm:presLayoutVars>
          <dgm:dir/>
          <dgm:animLvl val="lvl"/>
          <dgm:resizeHandles val="exact"/>
        </dgm:presLayoutVars>
      </dgm:prSet>
      <dgm:spPr/>
    </dgm:pt>
    <dgm:pt modelId="{1F446D8A-C501-4355-A25E-5477D1261F8E}" type="pres">
      <dgm:prSet presAssocID="{C787651A-796D-4232-B11A-1FC4C519D990}" presName="parTxOnly" presStyleLbl="node1" presStyleIdx="0" presStyleCnt="5" custScaleX="85818" custLinFactNeighborX="-8320" custLinFactNeighborY="6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3B1-7F54-4336-892E-46935110FB71}" type="pres">
      <dgm:prSet presAssocID="{4B7E8B17-59EE-4500-BFE3-0B72F87BCAC7}" presName="parTxOnlySpace" presStyleCnt="0"/>
      <dgm:spPr/>
    </dgm:pt>
    <dgm:pt modelId="{1C190DB1-954A-4754-BA8F-12DA71557C37}" type="pres">
      <dgm:prSet presAssocID="{57DF683B-7480-441D-B0AE-799C39AA204C}" presName="parTxOnly" presStyleLbl="node1" presStyleIdx="1" presStyleCnt="5" custScaleX="76405" custLinFactNeighborX="9635" custLinFactNeighborY="-68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D0D3-43EE-4070-B2A2-A61D889CD1F0}" type="pres">
      <dgm:prSet presAssocID="{C3DAAD1F-AA32-4F82-A1B3-B6CBB8F128A2}" presName="parTxOnlySpace" presStyleCnt="0"/>
      <dgm:spPr/>
    </dgm:pt>
    <dgm:pt modelId="{DA917BBB-D4A1-4A61-9A44-8CAFAC12373D}" type="pres">
      <dgm:prSet presAssocID="{1E624518-3C4B-4B1B-A685-D8AE754C664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ED95-F2E6-49BC-910C-6EFD30C89B89}" type="pres">
      <dgm:prSet presAssocID="{35024025-8610-4476-A964-739353AAAF4A}" presName="parTxOnlySpace" presStyleCnt="0"/>
      <dgm:spPr/>
    </dgm:pt>
    <dgm:pt modelId="{876A4331-4F19-4E99-A3E3-877129856328}" type="pres">
      <dgm:prSet presAssocID="{54558024-5CA5-47CB-A7B4-F9CF3B869A6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21E3-B5EC-436D-95A6-B5BAE60E3FBA}" type="pres">
      <dgm:prSet presAssocID="{D868D784-9957-4D96-A365-92554D8C8B84}" presName="parTxOnlySpace" presStyleCnt="0"/>
      <dgm:spPr/>
    </dgm:pt>
    <dgm:pt modelId="{695AB2DB-3D78-4934-A9F7-235C77F02C01}" type="pres">
      <dgm:prSet presAssocID="{4A5D49F7-6A08-446C-92EB-608E64CA659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27C8F-9116-49FF-B092-4829C0048E39}" type="presOf" srcId="{C787651A-796D-4232-B11A-1FC4C519D990}" destId="{1F446D8A-C501-4355-A25E-5477D1261F8E}" srcOrd="0" destOrd="0" presId="urn:microsoft.com/office/officeart/2005/8/layout/chevron1"/>
    <dgm:cxn modelId="{4422CD59-5F56-4FB0-AB60-0A622446D4E3}" type="presOf" srcId="{1E624518-3C4B-4B1B-A685-D8AE754C664D}" destId="{DA917BBB-D4A1-4A61-9A44-8CAFAC12373D}" srcOrd="0" destOrd="0" presId="urn:microsoft.com/office/officeart/2005/8/layout/chevron1"/>
    <dgm:cxn modelId="{4B44A031-70A8-4568-88EB-CF0DCC8B1CED}" srcId="{D074CA89-4993-4200-95F7-AB5BF5871532}" destId="{54558024-5CA5-47CB-A7B4-F9CF3B869A61}" srcOrd="3" destOrd="0" parTransId="{BFD18128-EB70-4FE7-A5DE-3A9E75B3A155}" sibTransId="{D868D784-9957-4D96-A365-92554D8C8B84}"/>
    <dgm:cxn modelId="{E87400CA-17A4-41C6-AA18-365E4C1EE0B8}" srcId="{D074CA89-4993-4200-95F7-AB5BF5871532}" destId="{C787651A-796D-4232-B11A-1FC4C519D990}" srcOrd="0" destOrd="0" parTransId="{53BEAF11-C4B9-4AF8-92A5-40A5E2E64A66}" sibTransId="{4B7E8B17-59EE-4500-BFE3-0B72F87BCAC7}"/>
    <dgm:cxn modelId="{8DB05C15-1C58-4755-882A-2986DCA486BA}" type="presOf" srcId="{4A5D49F7-6A08-446C-92EB-608E64CA659A}" destId="{695AB2DB-3D78-4934-A9F7-235C77F02C01}" srcOrd="0" destOrd="0" presId="urn:microsoft.com/office/officeart/2005/8/layout/chevron1"/>
    <dgm:cxn modelId="{164B0AD7-5614-4A4B-9279-1CB4AE4C908F}" srcId="{D074CA89-4993-4200-95F7-AB5BF5871532}" destId="{4A5D49F7-6A08-446C-92EB-608E64CA659A}" srcOrd="4" destOrd="0" parTransId="{F581710A-520D-4759-B1F7-0D20F220CC4E}" sibTransId="{5FCC988C-FA36-4AEF-94C6-AEE2F183526F}"/>
    <dgm:cxn modelId="{D00FE475-8F68-4185-BB0E-BE37A1B2254E}" type="presOf" srcId="{54558024-5CA5-47CB-A7B4-F9CF3B869A61}" destId="{876A4331-4F19-4E99-A3E3-877129856328}" srcOrd="0" destOrd="0" presId="urn:microsoft.com/office/officeart/2005/8/layout/chevron1"/>
    <dgm:cxn modelId="{60F75CAC-054B-4A78-A7EC-BE185D901E2B}" srcId="{D074CA89-4993-4200-95F7-AB5BF5871532}" destId="{1E624518-3C4B-4B1B-A685-D8AE754C664D}" srcOrd="2" destOrd="0" parTransId="{95BDC07E-F9DE-4620-939A-F1EDB485A02A}" sibTransId="{35024025-8610-4476-A964-739353AAAF4A}"/>
    <dgm:cxn modelId="{1A0FF319-933C-4ED1-A219-5E4CF84DE4D5}" srcId="{D074CA89-4993-4200-95F7-AB5BF5871532}" destId="{57DF683B-7480-441D-B0AE-799C39AA204C}" srcOrd="1" destOrd="0" parTransId="{AA82C64B-45C0-4E7C-BA32-FD96D198E7FC}" sibTransId="{C3DAAD1F-AA32-4F82-A1B3-B6CBB8F128A2}"/>
    <dgm:cxn modelId="{96B05EF7-88D8-47E9-9169-125903CFBAF5}" type="presOf" srcId="{D074CA89-4993-4200-95F7-AB5BF5871532}" destId="{E1718709-02F7-4D52-8AB7-7C6F12C6DE99}" srcOrd="0" destOrd="0" presId="urn:microsoft.com/office/officeart/2005/8/layout/chevron1"/>
    <dgm:cxn modelId="{31961A8A-A601-459E-9161-1D1E38FB2E31}" type="presOf" srcId="{57DF683B-7480-441D-B0AE-799C39AA204C}" destId="{1C190DB1-954A-4754-BA8F-12DA71557C37}" srcOrd="0" destOrd="0" presId="urn:microsoft.com/office/officeart/2005/8/layout/chevron1"/>
    <dgm:cxn modelId="{5F3C84EA-3CF5-491D-87B1-444CE1A0143A}" type="presParOf" srcId="{E1718709-02F7-4D52-8AB7-7C6F12C6DE99}" destId="{1F446D8A-C501-4355-A25E-5477D1261F8E}" srcOrd="0" destOrd="0" presId="urn:microsoft.com/office/officeart/2005/8/layout/chevron1"/>
    <dgm:cxn modelId="{6155C223-E638-48FC-9EE4-E69B1E390D4E}" type="presParOf" srcId="{E1718709-02F7-4D52-8AB7-7C6F12C6DE99}" destId="{D584D3B1-7F54-4336-892E-46935110FB71}" srcOrd="1" destOrd="0" presId="urn:microsoft.com/office/officeart/2005/8/layout/chevron1"/>
    <dgm:cxn modelId="{F2715C35-9927-4CEA-BD25-6BDD363E4E61}" type="presParOf" srcId="{E1718709-02F7-4D52-8AB7-7C6F12C6DE99}" destId="{1C190DB1-954A-4754-BA8F-12DA71557C37}" srcOrd="2" destOrd="0" presId="urn:microsoft.com/office/officeart/2005/8/layout/chevron1"/>
    <dgm:cxn modelId="{6064C1AC-B06A-4235-948E-1E547540DAF2}" type="presParOf" srcId="{E1718709-02F7-4D52-8AB7-7C6F12C6DE99}" destId="{D03DD0D3-43EE-4070-B2A2-A61D889CD1F0}" srcOrd="3" destOrd="0" presId="urn:microsoft.com/office/officeart/2005/8/layout/chevron1"/>
    <dgm:cxn modelId="{13A6B1D7-A329-497A-A3AE-664F8CEB7E52}" type="presParOf" srcId="{E1718709-02F7-4D52-8AB7-7C6F12C6DE99}" destId="{DA917BBB-D4A1-4A61-9A44-8CAFAC12373D}" srcOrd="4" destOrd="0" presId="urn:microsoft.com/office/officeart/2005/8/layout/chevron1"/>
    <dgm:cxn modelId="{9B8907EC-F214-436B-B6AB-3E462606D612}" type="presParOf" srcId="{E1718709-02F7-4D52-8AB7-7C6F12C6DE99}" destId="{B037ED95-F2E6-49BC-910C-6EFD30C89B89}" srcOrd="5" destOrd="0" presId="urn:microsoft.com/office/officeart/2005/8/layout/chevron1"/>
    <dgm:cxn modelId="{A8C9139B-376F-4FDE-89C7-432C1014B688}" type="presParOf" srcId="{E1718709-02F7-4D52-8AB7-7C6F12C6DE99}" destId="{876A4331-4F19-4E99-A3E3-877129856328}" srcOrd="6" destOrd="0" presId="urn:microsoft.com/office/officeart/2005/8/layout/chevron1"/>
    <dgm:cxn modelId="{1B697303-8102-44EF-B4C0-95B5E228C9DE}" type="presParOf" srcId="{E1718709-02F7-4D52-8AB7-7C6F12C6DE99}" destId="{472E21E3-B5EC-436D-95A6-B5BAE60E3FBA}" srcOrd="7" destOrd="0" presId="urn:microsoft.com/office/officeart/2005/8/layout/chevron1"/>
    <dgm:cxn modelId="{B9C1BEEB-56F7-4203-8264-361D0548B31C}" type="presParOf" srcId="{E1718709-02F7-4D52-8AB7-7C6F12C6DE99}" destId="{695AB2DB-3D78-4934-A9F7-235C77F02C0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3157AB-0345-445E-8E2F-B0B406F19A58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CD257FF-9A4A-4AA0-B23D-62041734C1E2}">
      <dgm:prSet phldrT="[Текст]" phldr="1" custT="1"/>
      <dgm:spPr>
        <a:solidFill>
          <a:srgbClr val="56CCC3"/>
        </a:solidFill>
      </dgm:spPr>
      <dgm:t>
        <a:bodyPr/>
        <a:lstStyle/>
        <a:p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C060B48B-4DE5-4DA7-9B9E-3AEA69C450E0}" type="parTrans" cxnId="{1A04E42B-B645-46FB-B02A-44E964A9390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673DCBC1-D09E-49F5-9A4C-88D5C3E313B6}" type="sibTrans" cxnId="{1A04E42B-B645-46FB-B02A-44E964A9390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74103D23-B63E-422E-B3EC-6DE66B0317D7}">
      <dgm:prSet phldrT="[Текст]"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обеспечению современного содержания образования</a:t>
          </a:r>
        </a:p>
      </dgm:t>
    </dgm:pt>
    <dgm:pt modelId="{9D29832D-F757-411B-96B6-04A3D7B25359}" type="parTrans" cxnId="{DB045250-874B-4A54-9BCE-A8CE4BBD6BF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798A9E7D-7BB9-4096-9E3E-4AF05B2EC1D3}" type="sibTrans" cxnId="{DB045250-874B-4A54-9BCE-A8CE4BBD6BF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B2359330-5096-4368-B94F-EB2FD2312A7F}">
      <dgm:prSet phldrT="[Текст]" phldr="1" custT="1"/>
      <dgm:spPr>
        <a:solidFill>
          <a:srgbClr val="56CCC3"/>
        </a:solidFill>
      </dgm:spPr>
      <dgm:t>
        <a:bodyPr/>
        <a:lstStyle/>
        <a:p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E8DCEFCC-CD64-475C-A20B-A12692E9B8A1}" type="parTrans" cxnId="{325A1503-18B0-4C26-9D36-7EB9ED1FFCB1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FCB727C4-794C-4920-8189-072F1BC531C4}" type="sibTrans" cxnId="{325A1503-18B0-4C26-9D36-7EB9ED1FFCB1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C56F9458-4FB7-4B9D-B4B8-9E29B0C56E86}">
      <dgm:prSet phldrT="[Текст]"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повышению качества </a:t>
          </a:r>
          <a:r>
            <a:rPr lang="ru-RU" sz="1400" b="1" dirty="0" smtClean="0">
              <a:solidFill>
                <a:srgbClr val="002060"/>
              </a:solidFill>
              <a:latin typeface="Circe Bold"/>
            </a:rPr>
            <a:t>преподавания</a:t>
          </a:r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CC3CDC25-D6AD-4CDB-ABBD-E5391C04B001}" type="parTrans" cxnId="{7BC69FA0-983B-4618-9178-709F37FDBDAD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2EA1EC51-0EE7-4EB5-BD7C-BD8050F60D4E}" type="sibTrans" cxnId="{7BC69FA0-983B-4618-9178-709F37FDBDAD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257F5DC9-488C-455E-89D8-BF6A3F7F8748}">
      <dgm:prSet phldrT="[Текст]" phldr="1" custT="1"/>
      <dgm:spPr>
        <a:solidFill>
          <a:srgbClr val="56CCC3"/>
        </a:solidFill>
      </dgm:spPr>
      <dgm:t>
        <a:bodyPr/>
        <a:lstStyle/>
        <a:p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C9C86E04-429D-44AA-A304-37656DFE90DF}" type="parTrans" cxnId="{7D48AFE6-67C9-4F8C-8C75-D37F56D859DD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E439B0EC-7427-4C87-8F33-1328C8DF6E70}" type="sibTrans" cxnId="{7D48AFE6-67C9-4F8C-8C75-D37F56D859DD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75B3E22D-490D-4D5E-B7E5-1601A0595C7E}">
      <dgm:prSet phldrT="[Текст]"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повышению доступности и результативности дополнительного образования в условиях школы</a:t>
          </a:r>
        </a:p>
      </dgm:t>
    </dgm:pt>
    <dgm:pt modelId="{AACEFD31-FCC8-4FC5-89C8-6B1289FAC886}" type="parTrans" cxnId="{BF684B53-D0E5-43CF-9FD9-0DB6304EA5E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D35A1C82-3E9F-45FB-AFB5-608E28AADA73}" type="sibTrans" cxnId="{BF684B53-D0E5-43CF-9FD9-0DB6304EA5E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D8DA1255-E4EB-445A-B7E0-78D08FC87169}">
      <dgm:prSet custT="1"/>
      <dgm:spPr>
        <a:solidFill>
          <a:srgbClr val="56CCC3"/>
        </a:solidFill>
      </dgm:spPr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AC485597-F558-4174-934F-DD2175C7F34D}" type="parTrans" cxnId="{EBB4C80C-D320-4D80-8D0B-E42252C4D3B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13A43A8D-49C8-4A0F-BF34-58FFE1C73B87}" type="sibTrans" cxnId="{EBB4C80C-D320-4D80-8D0B-E42252C4D3B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8887C010-CD2C-4277-932D-BE297D8D8DCA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повышению результативности работы с одаренными детьми</a:t>
          </a:r>
        </a:p>
      </dgm:t>
    </dgm:pt>
    <dgm:pt modelId="{BA549A16-D62A-4C25-8EB4-FA4A31F9D7E3}" type="parTrans" cxnId="{601E22EA-C428-4BAC-91DF-D7F8BBF4C9CC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4CFA8D9F-8D89-4282-AF0B-F2B3C53FE545}" type="sibTrans" cxnId="{601E22EA-C428-4BAC-91DF-D7F8BBF4C9CC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A2D0A89C-7949-4D5D-8408-F883819F627E}">
      <dgm:prSet custT="1"/>
      <dgm:spPr>
        <a:solidFill>
          <a:srgbClr val="56CCC3"/>
        </a:solidFill>
      </dgm:spPr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496E0AFD-8844-4C19-97D8-2C0DA6D22165}" type="parTrans" cxnId="{FB65F92D-5F6F-4902-9491-63264EF9E6E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2571E1EB-B9B9-4218-A58A-587332E3CBAB}" type="sibTrans" cxnId="{FB65F92D-5F6F-4902-9491-63264EF9E6E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136C4E05-F245-46BD-9CEE-F7861B035567}">
      <dgm:prSet custT="1"/>
      <dgm:spPr>
        <a:solidFill>
          <a:srgbClr val="56CCC3"/>
        </a:solidFill>
      </dgm:spPr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426C6C08-F7EE-498A-A294-43C047B90418}" type="parTrans" cxnId="{DBCD56F4-B626-433E-BD06-B2ECB774003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A540FCDD-D2F0-49E8-8E0A-DE8367E96853}" type="sibTrans" cxnId="{DBCD56F4-B626-433E-BD06-B2ECB774003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5619D3FB-F140-4814-8E7D-FF031B41AB27}">
      <dgm:prSet custT="1"/>
      <dgm:spPr>
        <a:solidFill>
          <a:srgbClr val="56CCC3"/>
        </a:solidFill>
      </dgm:spPr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BC5BA2C5-B59A-463A-9FD3-137E7A7CAC4C}" type="parTrans" cxnId="{B7EB62E3-8B1A-41DF-927A-EC09A26552FF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CA85B035-92EF-45DB-89DC-E9749DBCE5F6}" type="sibTrans" cxnId="{B7EB62E3-8B1A-41DF-927A-EC09A26552FF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54D9992E-DF4C-4F03-8700-D40D9D85248D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решению социальных проблем обучающихся в условиях школы</a:t>
          </a:r>
        </a:p>
      </dgm:t>
    </dgm:pt>
    <dgm:pt modelId="{FEE2EA30-8BCE-4090-836B-E1EE8F99FDD9}" type="parTrans" cxnId="{E9BE3289-31C0-4223-BF09-72ECCD9FC84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CCEF2862-7BEF-4118-AD57-47C0A0326030}" type="sibTrans" cxnId="{E9BE3289-31C0-4223-BF09-72ECCD9FC84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A34A26AE-2D3B-4D36-9417-DC155E887357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управлению педагогическим коллективом </a:t>
          </a:r>
          <a:r>
            <a:rPr lang="ru-RU" sz="1400" b="1" dirty="0" smtClean="0">
              <a:solidFill>
                <a:srgbClr val="002060"/>
              </a:solidFill>
              <a:latin typeface="Circe Bold"/>
            </a:rPr>
            <a:t>школы</a:t>
          </a:r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55633E58-AC1C-47DE-BCE0-0A8C91B04D83}" type="parTrans" cxnId="{A0818021-A576-41A7-9E5C-19544A9CD670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038FC39D-6F81-43F3-AA24-354632527AA5}" type="sibTrans" cxnId="{A0818021-A576-41A7-9E5C-19544A9CD670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639B1843-2226-4C4E-9BD9-C2EDFA4C5FED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обеспечению непрерывного профессионального развития педагогических кадров школы</a:t>
          </a:r>
        </a:p>
      </dgm:t>
    </dgm:pt>
    <dgm:pt modelId="{1FE87055-1E98-48D9-BC5F-99D1014B4404}" type="parTrans" cxnId="{1C777D00-9D48-46A1-BC85-E806E556CF73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35D068FF-AECC-4017-AF9D-EF6018FC72D6}" type="sibTrans" cxnId="{1C777D00-9D48-46A1-BC85-E806E556CF73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75EFDBCF-6BB5-4CA2-9DCD-ED12DC7DD847}">
      <dgm:prSet custT="1"/>
      <dgm:spPr>
        <a:solidFill>
          <a:srgbClr val="56CCC3"/>
        </a:solidFill>
      </dgm:spPr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0D69D4A2-20CE-4B27-A78F-54F7A76B5776}" type="parTrans" cxnId="{EAB08B56-83B8-4236-B812-2977E4A325D0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128FFB90-B998-451F-BED4-2759AE93652C}" type="sibTrans" cxnId="{EAB08B56-83B8-4236-B812-2977E4A325D0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9B54EA30-141C-44BD-BD5C-60854D6AD1E3}">
      <dgm:prSet custT="1"/>
      <dgm:spPr>
        <a:solidFill>
          <a:srgbClr val="56CCC3"/>
        </a:solidFill>
      </dgm:spPr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85C574E2-A82E-4DAB-8F7F-92AAF6211818}" type="parTrans" cxnId="{FC9705C6-B269-4369-99D9-CADC71671CF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042ADE32-7501-4D3B-8BD1-26F8CBFBEF1B}" type="sibTrans" cxnId="{FC9705C6-B269-4369-99D9-CADC71671CF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3FB8C227-7060-45A9-B4F2-998AE6C546D2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организации сетевого партнерства и внешнего взаимодействия школы</a:t>
          </a:r>
          <a:endParaRPr lang="ru-RU" sz="1400" dirty="0">
            <a:solidFill>
              <a:srgbClr val="002060"/>
            </a:solidFill>
            <a:latin typeface="Circe Bold"/>
          </a:endParaRPr>
        </a:p>
      </dgm:t>
    </dgm:pt>
    <dgm:pt modelId="{465B2C45-881E-4C68-8D93-194F70B01585}" type="parTrans" cxnId="{649AEE14-7139-4286-A80A-454D5977F7B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E7E64EAD-5BC3-4108-9F11-5490CE4588D8}" type="sibTrans" cxnId="{649AEE14-7139-4286-A80A-454D5977F7B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676CC27C-D749-4F7C-820F-EEFC0624CFBF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совершенствованию системы обеспечения (условий) образовательной деятельности школы</a:t>
          </a:r>
          <a:endParaRPr lang="ru-RU" sz="1400" dirty="0">
            <a:solidFill>
              <a:srgbClr val="002060"/>
            </a:solidFill>
            <a:latin typeface="Circe Bold"/>
          </a:endParaRPr>
        </a:p>
      </dgm:t>
    </dgm:pt>
    <dgm:pt modelId="{7B86FFEC-7D7F-4BDD-94E2-FB61BE264FA6}" type="parTrans" cxnId="{673C7783-130E-46A7-BA0D-775D9920716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3E788542-E062-4ECA-893F-8B8261171BE2}" type="sibTrans" cxnId="{673C7783-130E-46A7-BA0D-775D9920716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700132E5-96B4-40A5-A1B0-0DD151E484A4}" type="pres">
      <dgm:prSet presAssocID="{733157AB-0345-445E-8E2F-B0B406F19A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E9DD0-4DEC-4265-9A78-A3664884AB98}" type="pres">
      <dgm:prSet presAssocID="{4CD257FF-9A4A-4AA0-B23D-62041734C1E2}" presName="composite" presStyleCnt="0"/>
      <dgm:spPr/>
    </dgm:pt>
    <dgm:pt modelId="{69F4544E-F5EF-41E1-A437-92454001081D}" type="pres">
      <dgm:prSet presAssocID="{4CD257FF-9A4A-4AA0-B23D-62041734C1E2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29007-818B-4E74-BA8B-ED7A84BAD74E}" type="pres">
      <dgm:prSet presAssocID="{4CD257FF-9A4A-4AA0-B23D-62041734C1E2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25E5D-9949-4DB3-A2D2-9A12C28EB4F4}" type="pres">
      <dgm:prSet presAssocID="{673DCBC1-D09E-49F5-9A4C-88D5C3E313B6}" presName="sp" presStyleCnt="0"/>
      <dgm:spPr/>
    </dgm:pt>
    <dgm:pt modelId="{63A308E2-072B-4137-A576-7C7036DA1433}" type="pres">
      <dgm:prSet presAssocID="{B2359330-5096-4368-B94F-EB2FD2312A7F}" presName="composite" presStyleCnt="0"/>
      <dgm:spPr/>
    </dgm:pt>
    <dgm:pt modelId="{20509EF3-50B5-42C8-8EFF-6DCF85F1D897}" type="pres">
      <dgm:prSet presAssocID="{B2359330-5096-4368-B94F-EB2FD2312A7F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6441E-CE55-4BD6-996E-0AA96B39D38B}" type="pres">
      <dgm:prSet presAssocID="{B2359330-5096-4368-B94F-EB2FD2312A7F}" presName="descendantText" presStyleLbl="alignAcc1" presStyleIdx="1" presStyleCnt="9" custLinFactNeighborX="93" custLinFactNeighborY="-8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EA3B4-B80A-42F8-9C54-732FFF9C5952}" type="pres">
      <dgm:prSet presAssocID="{FCB727C4-794C-4920-8189-072F1BC531C4}" presName="sp" presStyleCnt="0"/>
      <dgm:spPr/>
    </dgm:pt>
    <dgm:pt modelId="{C651AE06-06D0-4420-BF35-7A53100F445A}" type="pres">
      <dgm:prSet presAssocID="{257F5DC9-488C-455E-89D8-BF6A3F7F8748}" presName="composite" presStyleCnt="0"/>
      <dgm:spPr/>
    </dgm:pt>
    <dgm:pt modelId="{44D3DE06-4AD6-41E8-98BA-2AD9870566AC}" type="pres">
      <dgm:prSet presAssocID="{257F5DC9-488C-455E-89D8-BF6A3F7F8748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8F788-6109-49E1-8BE8-35E04ED4A092}" type="pres">
      <dgm:prSet presAssocID="{257F5DC9-488C-455E-89D8-BF6A3F7F8748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91452-A87D-47EC-967C-4ECAF6EDA66D}" type="pres">
      <dgm:prSet presAssocID="{E439B0EC-7427-4C87-8F33-1328C8DF6E70}" presName="sp" presStyleCnt="0"/>
      <dgm:spPr/>
    </dgm:pt>
    <dgm:pt modelId="{FA2ED7C2-FC7B-4F30-A015-AD8E6F5B0D10}" type="pres">
      <dgm:prSet presAssocID="{D8DA1255-E4EB-445A-B7E0-78D08FC87169}" presName="composite" presStyleCnt="0"/>
      <dgm:spPr/>
    </dgm:pt>
    <dgm:pt modelId="{F6B82F75-081E-4736-A79E-E19AEAA8F5E3}" type="pres">
      <dgm:prSet presAssocID="{D8DA1255-E4EB-445A-B7E0-78D08FC87169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B9AD2-69DC-4E78-AB61-6AEE04172866}" type="pres">
      <dgm:prSet presAssocID="{D8DA1255-E4EB-445A-B7E0-78D08FC87169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0100E-2019-4EE9-BF13-950DFCE5CE89}" type="pres">
      <dgm:prSet presAssocID="{13A43A8D-49C8-4A0F-BF34-58FFE1C73B87}" presName="sp" presStyleCnt="0"/>
      <dgm:spPr/>
    </dgm:pt>
    <dgm:pt modelId="{2B5B4325-997B-41D6-A604-505C18E877BC}" type="pres">
      <dgm:prSet presAssocID="{A2D0A89C-7949-4D5D-8408-F883819F627E}" presName="composite" presStyleCnt="0"/>
      <dgm:spPr/>
    </dgm:pt>
    <dgm:pt modelId="{643BAC86-140D-4944-BC60-B66B19AD0823}" type="pres">
      <dgm:prSet presAssocID="{A2D0A89C-7949-4D5D-8408-F883819F627E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2D4B2-41C5-4E4F-AA14-DCB6F67A4068}" type="pres">
      <dgm:prSet presAssocID="{A2D0A89C-7949-4D5D-8408-F883819F627E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3BC14-1A41-47B6-A874-E4BD5F5BD365}" type="pres">
      <dgm:prSet presAssocID="{2571E1EB-B9B9-4218-A58A-587332E3CBAB}" presName="sp" presStyleCnt="0"/>
      <dgm:spPr/>
    </dgm:pt>
    <dgm:pt modelId="{002AD9CB-1F29-4A1C-8F13-C0CB0B7811A5}" type="pres">
      <dgm:prSet presAssocID="{136C4E05-F245-46BD-9CEE-F7861B035567}" presName="composite" presStyleCnt="0"/>
      <dgm:spPr/>
    </dgm:pt>
    <dgm:pt modelId="{287644FB-FA3C-4F3A-AFE1-087EF2ED3705}" type="pres">
      <dgm:prSet presAssocID="{136C4E05-F245-46BD-9CEE-F7861B035567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C412-C56E-4110-A43E-3191341C5FD0}" type="pres">
      <dgm:prSet presAssocID="{136C4E05-F245-46BD-9CEE-F7861B035567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8D835-1DC5-40CE-B59B-C458C96C493C}" type="pres">
      <dgm:prSet presAssocID="{A540FCDD-D2F0-49E8-8E0A-DE8367E96853}" presName="sp" presStyleCnt="0"/>
      <dgm:spPr/>
    </dgm:pt>
    <dgm:pt modelId="{F54FB565-D653-4DAF-843E-AE3B0EFF2B83}" type="pres">
      <dgm:prSet presAssocID="{5619D3FB-F140-4814-8E7D-FF031B41AB27}" presName="composite" presStyleCnt="0"/>
      <dgm:spPr/>
    </dgm:pt>
    <dgm:pt modelId="{63131C8A-90EC-47CE-8F68-88F63EC2D2DA}" type="pres">
      <dgm:prSet presAssocID="{5619D3FB-F140-4814-8E7D-FF031B41AB27}" presName="parentText" presStyleLbl="alignNode1" presStyleIdx="6" presStyleCnt="9" custLinFactNeighborX="-197" custLinFactNeighborY="-5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C13A-3006-47ED-8FC7-CBA0694FE631}" type="pres">
      <dgm:prSet presAssocID="{5619D3FB-F140-4814-8E7D-FF031B41AB27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DCB99-B4B5-484E-AC22-C5D58C60F743}" type="pres">
      <dgm:prSet presAssocID="{CA85B035-92EF-45DB-89DC-E9749DBCE5F6}" presName="sp" presStyleCnt="0"/>
      <dgm:spPr/>
    </dgm:pt>
    <dgm:pt modelId="{D0C619C2-54C0-45D7-9A84-ABCD1AA927A5}" type="pres">
      <dgm:prSet presAssocID="{75EFDBCF-6BB5-4CA2-9DCD-ED12DC7DD847}" presName="composite" presStyleCnt="0"/>
      <dgm:spPr/>
    </dgm:pt>
    <dgm:pt modelId="{05880A4B-DDA6-493D-9E3F-CFF69244CE76}" type="pres">
      <dgm:prSet presAssocID="{75EFDBCF-6BB5-4CA2-9DCD-ED12DC7DD847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B1FE3-5F84-4166-93F9-5CE82D44A52D}" type="pres">
      <dgm:prSet presAssocID="{75EFDBCF-6BB5-4CA2-9DCD-ED12DC7DD847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0DB79-A25F-48D2-A9B2-A3A3B9F9A7EF}" type="pres">
      <dgm:prSet presAssocID="{128FFB90-B998-451F-BED4-2759AE93652C}" presName="sp" presStyleCnt="0"/>
      <dgm:spPr/>
    </dgm:pt>
    <dgm:pt modelId="{248CBC0B-4F44-452D-B4A1-D34CE9C0516F}" type="pres">
      <dgm:prSet presAssocID="{9B54EA30-141C-44BD-BD5C-60854D6AD1E3}" presName="composite" presStyleCnt="0"/>
      <dgm:spPr/>
    </dgm:pt>
    <dgm:pt modelId="{415C5129-E610-4D1D-BEF4-28E7ED397F61}" type="pres">
      <dgm:prSet presAssocID="{9B54EA30-141C-44BD-BD5C-60854D6AD1E3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D3623-84C6-4A71-AA2A-FCC4C7D622F4}" type="pres">
      <dgm:prSet presAssocID="{9B54EA30-141C-44BD-BD5C-60854D6AD1E3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18021-A576-41A7-9E5C-19544A9CD670}" srcId="{136C4E05-F245-46BD-9CEE-F7861B035567}" destId="{A34A26AE-2D3B-4D36-9417-DC155E887357}" srcOrd="0" destOrd="0" parTransId="{55633E58-AC1C-47DE-BCE0-0A8C91B04D83}" sibTransId="{038FC39D-6F81-43F3-AA24-354632527AA5}"/>
    <dgm:cxn modelId="{271BD94B-902E-475D-8899-F0723E36AF63}" type="presOf" srcId="{5619D3FB-F140-4814-8E7D-FF031B41AB27}" destId="{63131C8A-90EC-47CE-8F68-88F63EC2D2DA}" srcOrd="0" destOrd="0" presId="urn:microsoft.com/office/officeart/2005/8/layout/chevron2"/>
    <dgm:cxn modelId="{D3AE776B-52CC-426B-82AE-83FE7C4CFF9E}" type="presOf" srcId="{676CC27C-D749-4F7C-820F-EEFC0624CFBF}" destId="{E28D3623-84C6-4A71-AA2A-FCC4C7D622F4}" srcOrd="0" destOrd="0" presId="urn:microsoft.com/office/officeart/2005/8/layout/chevron2"/>
    <dgm:cxn modelId="{B7EB62E3-8B1A-41DF-927A-EC09A26552FF}" srcId="{733157AB-0345-445E-8E2F-B0B406F19A58}" destId="{5619D3FB-F140-4814-8E7D-FF031B41AB27}" srcOrd="6" destOrd="0" parTransId="{BC5BA2C5-B59A-463A-9FD3-137E7A7CAC4C}" sibTransId="{CA85B035-92EF-45DB-89DC-E9749DBCE5F6}"/>
    <dgm:cxn modelId="{F0D9E643-91A0-4651-A88C-B52A8E9832F5}" type="presOf" srcId="{3FB8C227-7060-45A9-B4F2-998AE6C546D2}" destId="{835B1FE3-5F84-4166-93F9-5CE82D44A52D}" srcOrd="0" destOrd="0" presId="urn:microsoft.com/office/officeart/2005/8/layout/chevron2"/>
    <dgm:cxn modelId="{E9BE3289-31C0-4223-BF09-72ECCD9FC84A}" srcId="{A2D0A89C-7949-4D5D-8408-F883819F627E}" destId="{54D9992E-DF4C-4F03-8700-D40D9D85248D}" srcOrd="0" destOrd="0" parTransId="{FEE2EA30-8BCE-4090-836B-E1EE8F99FDD9}" sibTransId="{CCEF2862-7BEF-4118-AD57-47C0A0326030}"/>
    <dgm:cxn modelId="{C66CA746-C89A-4695-AAC6-D4A22A8F6A8A}" type="presOf" srcId="{8887C010-CD2C-4277-932D-BE297D8D8DCA}" destId="{146B9AD2-69DC-4E78-AB61-6AEE04172866}" srcOrd="0" destOrd="0" presId="urn:microsoft.com/office/officeart/2005/8/layout/chevron2"/>
    <dgm:cxn modelId="{EAB08B56-83B8-4236-B812-2977E4A325D0}" srcId="{733157AB-0345-445E-8E2F-B0B406F19A58}" destId="{75EFDBCF-6BB5-4CA2-9DCD-ED12DC7DD847}" srcOrd="7" destOrd="0" parTransId="{0D69D4A2-20CE-4B27-A78F-54F7A76B5776}" sibTransId="{128FFB90-B998-451F-BED4-2759AE93652C}"/>
    <dgm:cxn modelId="{C02684CC-4A6A-41BE-A296-F0A6F90BA537}" type="presOf" srcId="{4CD257FF-9A4A-4AA0-B23D-62041734C1E2}" destId="{69F4544E-F5EF-41E1-A437-92454001081D}" srcOrd="0" destOrd="0" presId="urn:microsoft.com/office/officeart/2005/8/layout/chevron2"/>
    <dgm:cxn modelId="{FE1EDD30-D5BF-4B8C-8084-5B38ED603703}" type="presOf" srcId="{257F5DC9-488C-455E-89D8-BF6A3F7F8748}" destId="{44D3DE06-4AD6-41E8-98BA-2AD9870566AC}" srcOrd="0" destOrd="0" presId="urn:microsoft.com/office/officeart/2005/8/layout/chevron2"/>
    <dgm:cxn modelId="{7D48AFE6-67C9-4F8C-8C75-D37F56D859DD}" srcId="{733157AB-0345-445E-8E2F-B0B406F19A58}" destId="{257F5DC9-488C-455E-89D8-BF6A3F7F8748}" srcOrd="2" destOrd="0" parTransId="{C9C86E04-429D-44AA-A304-37656DFE90DF}" sibTransId="{E439B0EC-7427-4C87-8F33-1328C8DF6E70}"/>
    <dgm:cxn modelId="{740258DC-623C-488A-B001-E5BE63FF2A16}" type="presOf" srcId="{75EFDBCF-6BB5-4CA2-9DCD-ED12DC7DD847}" destId="{05880A4B-DDA6-493D-9E3F-CFF69244CE76}" srcOrd="0" destOrd="0" presId="urn:microsoft.com/office/officeart/2005/8/layout/chevron2"/>
    <dgm:cxn modelId="{BF684B53-D0E5-43CF-9FD9-0DB6304EA5EE}" srcId="{257F5DC9-488C-455E-89D8-BF6A3F7F8748}" destId="{75B3E22D-490D-4D5E-B7E5-1601A0595C7E}" srcOrd="0" destOrd="0" parTransId="{AACEFD31-FCC8-4FC5-89C8-6B1289FAC886}" sibTransId="{D35A1C82-3E9F-45FB-AFB5-608E28AADA73}"/>
    <dgm:cxn modelId="{A40CF6A1-D08C-49EF-ACA9-E7EAE4C20F81}" type="presOf" srcId="{C56F9458-4FB7-4B9D-B4B8-9E29B0C56E86}" destId="{B4C6441E-CE55-4BD6-996E-0AA96B39D38B}" srcOrd="0" destOrd="0" presId="urn:microsoft.com/office/officeart/2005/8/layout/chevron2"/>
    <dgm:cxn modelId="{5ACA3CAC-B2D0-4B7C-BCBC-2F8349A4A133}" type="presOf" srcId="{639B1843-2226-4C4E-9BD9-C2EDFA4C5FED}" destId="{3963C13A-3006-47ED-8FC7-CBA0694FE631}" srcOrd="0" destOrd="0" presId="urn:microsoft.com/office/officeart/2005/8/layout/chevron2"/>
    <dgm:cxn modelId="{8482077D-9E05-47BA-804A-0C6814691429}" type="presOf" srcId="{75B3E22D-490D-4D5E-B7E5-1601A0595C7E}" destId="{6DE8F788-6109-49E1-8BE8-35E04ED4A092}" srcOrd="0" destOrd="0" presId="urn:microsoft.com/office/officeart/2005/8/layout/chevron2"/>
    <dgm:cxn modelId="{644C5A03-435D-4F54-91D5-1B02455E13B3}" type="presOf" srcId="{136C4E05-F245-46BD-9CEE-F7861B035567}" destId="{287644FB-FA3C-4F3A-AFE1-087EF2ED3705}" srcOrd="0" destOrd="0" presId="urn:microsoft.com/office/officeart/2005/8/layout/chevron2"/>
    <dgm:cxn modelId="{1C777D00-9D48-46A1-BC85-E806E556CF73}" srcId="{5619D3FB-F140-4814-8E7D-FF031B41AB27}" destId="{639B1843-2226-4C4E-9BD9-C2EDFA4C5FED}" srcOrd="0" destOrd="0" parTransId="{1FE87055-1E98-48D9-BC5F-99D1014B4404}" sibTransId="{35D068FF-AECC-4017-AF9D-EF6018FC72D6}"/>
    <dgm:cxn modelId="{673C7783-130E-46A7-BA0D-775D9920716B}" srcId="{9B54EA30-141C-44BD-BD5C-60854D6AD1E3}" destId="{676CC27C-D749-4F7C-820F-EEFC0624CFBF}" srcOrd="0" destOrd="0" parTransId="{7B86FFEC-7D7F-4BDD-94E2-FB61BE264FA6}" sibTransId="{3E788542-E062-4ECA-893F-8B8261171BE2}"/>
    <dgm:cxn modelId="{FB65F92D-5F6F-4902-9491-63264EF9E6EE}" srcId="{733157AB-0345-445E-8E2F-B0B406F19A58}" destId="{A2D0A89C-7949-4D5D-8408-F883819F627E}" srcOrd="4" destOrd="0" parTransId="{496E0AFD-8844-4C19-97D8-2C0DA6D22165}" sibTransId="{2571E1EB-B9B9-4218-A58A-587332E3CBAB}"/>
    <dgm:cxn modelId="{9B8C04E5-B828-4944-B6C5-EFCBC5C547C6}" type="presOf" srcId="{A34A26AE-2D3B-4D36-9417-DC155E887357}" destId="{834BC412-C56E-4110-A43E-3191341C5FD0}" srcOrd="0" destOrd="0" presId="urn:microsoft.com/office/officeart/2005/8/layout/chevron2"/>
    <dgm:cxn modelId="{0B5D1AA9-4165-4C71-AD3E-2CBFABA94FE4}" type="presOf" srcId="{74103D23-B63E-422E-B3EC-6DE66B0317D7}" destId="{BF829007-818B-4E74-BA8B-ED7A84BAD74E}" srcOrd="0" destOrd="0" presId="urn:microsoft.com/office/officeart/2005/8/layout/chevron2"/>
    <dgm:cxn modelId="{1A04E42B-B645-46FB-B02A-44E964A93904}" srcId="{733157AB-0345-445E-8E2F-B0B406F19A58}" destId="{4CD257FF-9A4A-4AA0-B23D-62041734C1E2}" srcOrd="0" destOrd="0" parTransId="{C060B48B-4DE5-4DA7-9B9E-3AEA69C450E0}" sibTransId="{673DCBC1-D09E-49F5-9A4C-88D5C3E313B6}"/>
    <dgm:cxn modelId="{649AEE14-7139-4286-A80A-454D5977F7B2}" srcId="{75EFDBCF-6BB5-4CA2-9DCD-ED12DC7DD847}" destId="{3FB8C227-7060-45A9-B4F2-998AE6C546D2}" srcOrd="0" destOrd="0" parTransId="{465B2C45-881E-4C68-8D93-194F70B01585}" sibTransId="{E7E64EAD-5BC3-4108-9F11-5490CE4588D8}"/>
    <dgm:cxn modelId="{325A1503-18B0-4C26-9D36-7EB9ED1FFCB1}" srcId="{733157AB-0345-445E-8E2F-B0B406F19A58}" destId="{B2359330-5096-4368-B94F-EB2FD2312A7F}" srcOrd="1" destOrd="0" parTransId="{E8DCEFCC-CD64-475C-A20B-A12692E9B8A1}" sibTransId="{FCB727C4-794C-4920-8189-072F1BC531C4}"/>
    <dgm:cxn modelId="{601E22EA-C428-4BAC-91DF-D7F8BBF4C9CC}" srcId="{D8DA1255-E4EB-445A-B7E0-78D08FC87169}" destId="{8887C010-CD2C-4277-932D-BE297D8D8DCA}" srcOrd="0" destOrd="0" parTransId="{BA549A16-D62A-4C25-8EB4-FA4A31F9D7E3}" sibTransId="{4CFA8D9F-8D89-4282-AF0B-F2B3C53FE545}"/>
    <dgm:cxn modelId="{443380B2-2D04-425B-97D1-AB0382CEE544}" type="presOf" srcId="{54D9992E-DF4C-4F03-8700-D40D9D85248D}" destId="{8092D4B2-41C5-4E4F-AA14-DCB6F67A4068}" srcOrd="0" destOrd="0" presId="urn:microsoft.com/office/officeart/2005/8/layout/chevron2"/>
    <dgm:cxn modelId="{7BC69FA0-983B-4618-9178-709F37FDBDAD}" srcId="{B2359330-5096-4368-B94F-EB2FD2312A7F}" destId="{C56F9458-4FB7-4B9D-B4B8-9E29B0C56E86}" srcOrd="0" destOrd="0" parTransId="{CC3CDC25-D6AD-4CDB-ABBD-E5391C04B001}" sibTransId="{2EA1EC51-0EE7-4EB5-BD7C-BD8050F60D4E}"/>
    <dgm:cxn modelId="{DBCD56F4-B626-433E-BD06-B2ECB7740034}" srcId="{733157AB-0345-445E-8E2F-B0B406F19A58}" destId="{136C4E05-F245-46BD-9CEE-F7861B035567}" srcOrd="5" destOrd="0" parTransId="{426C6C08-F7EE-498A-A294-43C047B90418}" sibTransId="{A540FCDD-D2F0-49E8-8E0A-DE8367E96853}"/>
    <dgm:cxn modelId="{EBB4C80C-D320-4D80-8D0B-E42252C4D3B4}" srcId="{733157AB-0345-445E-8E2F-B0B406F19A58}" destId="{D8DA1255-E4EB-445A-B7E0-78D08FC87169}" srcOrd="3" destOrd="0" parTransId="{AC485597-F558-4174-934F-DD2175C7F34D}" sibTransId="{13A43A8D-49C8-4A0F-BF34-58FFE1C73B87}"/>
    <dgm:cxn modelId="{B608F708-EB63-41DB-92B8-A2BE4E94EDB5}" type="presOf" srcId="{A2D0A89C-7949-4D5D-8408-F883819F627E}" destId="{643BAC86-140D-4944-BC60-B66B19AD0823}" srcOrd="0" destOrd="0" presId="urn:microsoft.com/office/officeart/2005/8/layout/chevron2"/>
    <dgm:cxn modelId="{74F10ADB-C5EC-4595-A75B-BDFA261B154D}" type="presOf" srcId="{B2359330-5096-4368-B94F-EB2FD2312A7F}" destId="{20509EF3-50B5-42C8-8EFF-6DCF85F1D897}" srcOrd="0" destOrd="0" presId="urn:microsoft.com/office/officeart/2005/8/layout/chevron2"/>
    <dgm:cxn modelId="{DA3F07C1-4AE7-43AB-85AD-C69DF1A59E58}" type="presOf" srcId="{733157AB-0345-445E-8E2F-B0B406F19A58}" destId="{700132E5-96B4-40A5-A1B0-0DD151E484A4}" srcOrd="0" destOrd="0" presId="urn:microsoft.com/office/officeart/2005/8/layout/chevron2"/>
    <dgm:cxn modelId="{FC9705C6-B269-4369-99D9-CADC71671CF3}" srcId="{733157AB-0345-445E-8E2F-B0B406F19A58}" destId="{9B54EA30-141C-44BD-BD5C-60854D6AD1E3}" srcOrd="8" destOrd="0" parTransId="{85C574E2-A82E-4DAB-8F7F-92AAF6211818}" sibTransId="{042ADE32-7501-4D3B-8BD1-26F8CBFBEF1B}"/>
    <dgm:cxn modelId="{7226DAD0-9DB9-48CD-A028-02AF61D5253D}" type="presOf" srcId="{D8DA1255-E4EB-445A-B7E0-78D08FC87169}" destId="{F6B82F75-081E-4736-A79E-E19AEAA8F5E3}" srcOrd="0" destOrd="0" presId="urn:microsoft.com/office/officeart/2005/8/layout/chevron2"/>
    <dgm:cxn modelId="{030EA3C9-4ED4-4EC1-AD15-EB56DAE48B6A}" type="presOf" srcId="{9B54EA30-141C-44BD-BD5C-60854D6AD1E3}" destId="{415C5129-E610-4D1D-BEF4-28E7ED397F61}" srcOrd="0" destOrd="0" presId="urn:microsoft.com/office/officeart/2005/8/layout/chevron2"/>
    <dgm:cxn modelId="{DB045250-874B-4A54-9BCE-A8CE4BBD6BF4}" srcId="{4CD257FF-9A4A-4AA0-B23D-62041734C1E2}" destId="{74103D23-B63E-422E-B3EC-6DE66B0317D7}" srcOrd="0" destOrd="0" parTransId="{9D29832D-F757-411B-96B6-04A3D7B25359}" sibTransId="{798A9E7D-7BB9-4096-9E3E-4AF05B2EC1D3}"/>
    <dgm:cxn modelId="{6139649E-A0C7-49F5-A53C-995539C10BBF}" type="presParOf" srcId="{700132E5-96B4-40A5-A1B0-0DD151E484A4}" destId="{6A7E9DD0-4DEC-4265-9A78-A3664884AB98}" srcOrd="0" destOrd="0" presId="urn:microsoft.com/office/officeart/2005/8/layout/chevron2"/>
    <dgm:cxn modelId="{507F3706-1260-40BB-BA7F-D835CE3D2C04}" type="presParOf" srcId="{6A7E9DD0-4DEC-4265-9A78-A3664884AB98}" destId="{69F4544E-F5EF-41E1-A437-92454001081D}" srcOrd="0" destOrd="0" presId="urn:microsoft.com/office/officeart/2005/8/layout/chevron2"/>
    <dgm:cxn modelId="{33BCCA0D-2D29-476F-9D4D-4B1D774BA3BE}" type="presParOf" srcId="{6A7E9DD0-4DEC-4265-9A78-A3664884AB98}" destId="{BF829007-818B-4E74-BA8B-ED7A84BAD74E}" srcOrd="1" destOrd="0" presId="urn:microsoft.com/office/officeart/2005/8/layout/chevron2"/>
    <dgm:cxn modelId="{EBDF20ED-C155-4A3C-AD4E-8B893E96BBDB}" type="presParOf" srcId="{700132E5-96B4-40A5-A1B0-0DD151E484A4}" destId="{28E25E5D-9949-4DB3-A2D2-9A12C28EB4F4}" srcOrd="1" destOrd="0" presId="urn:microsoft.com/office/officeart/2005/8/layout/chevron2"/>
    <dgm:cxn modelId="{DD3482FF-7DC3-4F97-8B14-18AD57D9A393}" type="presParOf" srcId="{700132E5-96B4-40A5-A1B0-0DD151E484A4}" destId="{63A308E2-072B-4137-A576-7C7036DA1433}" srcOrd="2" destOrd="0" presId="urn:microsoft.com/office/officeart/2005/8/layout/chevron2"/>
    <dgm:cxn modelId="{FCD85464-F15B-4998-995D-60321ADA5A5A}" type="presParOf" srcId="{63A308E2-072B-4137-A576-7C7036DA1433}" destId="{20509EF3-50B5-42C8-8EFF-6DCF85F1D897}" srcOrd="0" destOrd="0" presId="urn:microsoft.com/office/officeart/2005/8/layout/chevron2"/>
    <dgm:cxn modelId="{2CB2C05D-6E14-4A09-822F-732D89D2BE5F}" type="presParOf" srcId="{63A308E2-072B-4137-A576-7C7036DA1433}" destId="{B4C6441E-CE55-4BD6-996E-0AA96B39D38B}" srcOrd="1" destOrd="0" presId="urn:microsoft.com/office/officeart/2005/8/layout/chevron2"/>
    <dgm:cxn modelId="{2E0F9ACD-B905-45D4-B2E3-2A8AA89CE063}" type="presParOf" srcId="{700132E5-96B4-40A5-A1B0-0DD151E484A4}" destId="{8F1EA3B4-B80A-42F8-9C54-732FFF9C5952}" srcOrd="3" destOrd="0" presId="urn:microsoft.com/office/officeart/2005/8/layout/chevron2"/>
    <dgm:cxn modelId="{3EBAFAF6-E825-4261-A15E-85A1EFDCC4D8}" type="presParOf" srcId="{700132E5-96B4-40A5-A1B0-0DD151E484A4}" destId="{C651AE06-06D0-4420-BF35-7A53100F445A}" srcOrd="4" destOrd="0" presId="urn:microsoft.com/office/officeart/2005/8/layout/chevron2"/>
    <dgm:cxn modelId="{994E3AFA-808D-4E99-A670-9A90B05CCFAD}" type="presParOf" srcId="{C651AE06-06D0-4420-BF35-7A53100F445A}" destId="{44D3DE06-4AD6-41E8-98BA-2AD9870566AC}" srcOrd="0" destOrd="0" presId="urn:microsoft.com/office/officeart/2005/8/layout/chevron2"/>
    <dgm:cxn modelId="{2DAEBB8B-215E-4447-85C6-B3956E442700}" type="presParOf" srcId="{C651AE06-06D0-4420-BF35-7A53100F445A}" destId="{6DE8F788-6109-49E1-8BE8-35E04ED4A092}" srcOrd="1" destOrd="0" presId="urn:microsoft.com/office/officeart/2005/8/layout/chevron2"/>
    <dgm:cxn modelId="{D6E21429-AECB-4545-A1CB-D2796CE70AA0}" type="presParOf" srcId="{700132E5-96B4-40A5-A1B0-0DD151E484A4}" destId="{9F391452-A87D-47EC-967C-4ECAF6EDA66D}" srcOrd="5" destOrd="0" presId="urn:microsoft.com/office/officeart/2005/8/layout/chevron2"/>
    <dgm:cxn modelId="{4E4B2E13-20FB-4D28-A46A-7B880455D8F5}" type="presParOf" srcId="{700132E5-96B4-40A5-A1B0-0DD151E484A4}" destId="{FA2ED7C2-FC7B-4F30-A015-AD8E6F5B0D10}" srcOrd="6" destOrd="0" presId="urn:microsoft.com/office/officeart/2005/8/layout/chevron2"/>
    <dgm:cxn modelId="{A8DD928E-2270-456B-90D8-268D89BE6A66}" type="presParOf" srcId="{FA2ED7C2-FC7B-4F30-A015-AD8E6F5B0D10}" destId="{F6B82F75-081E-4736-A79E-E19AEAA8F5E3}" srcOrd="0" destOrd="0" presId="urn:microsoft.com/office/officeart/2005/8/layout/chevron2"/>
    <dgm:cxn modelId="{7CFDDCB7-EB45-4FA7-87A0-A4C1D7B60C5F}" type="presParOf" srcId="{FA2ED7C2-FC7B-4F30-A015-AD8E6F5B0D10}" destId="{146B9AD2-69DC-4E78-AB61-6AEE04172866}" srcOrd="1" destOrd="0" presId="urn:microsoft.com/office/officeart/2005/8/layout/chevron2"/>
    <dgm:cxn modelId="{A8DFAC8C-C648-4A92-A562-C5653CA26FDE}" type="presParOf" srcId="{700132E5-96B4-40A5-A1B0-0DD151E484A4}" destId="{C930100E-2019-4EE9-BF13-950DFCE5CE89}" srcOrd="7" destOrd="0" presId="urn:microsoft.com/office/officeart/2005/8/layout/chevron2"/>
    <dgm:cxn modelId="{B7054DD6-ECAE-4054-B425-AC87FFE1F560}" type="presParOf" srcId="{700132E5-96B4-40A5-A1B0-0DD151E484A4}" destId="{2B5B4325-997B-41D6-A604-505C18E877BC}" srcOrd="8" destOrd="0" presId="urn:microsoft.com/office/officeart/2005/8/layout/chevron2"/>
    <dgm:cxn modelId="{33603D42-B320-4A7D-87B5-45FF53D19E67}" type="presParOf" srcId="{2B5B4325-997B-41D6-A604-505C18E877BC}" destId="{643BAC86-140D-4944-BC60-B66B19AD0823}" srcOrd="0" destOrd="0" presId="urn:microsoft.com/office/officeart/2005/8/layout/chevron2"/>
    <dgm:cxn modelId="{73E3DD8E-0B66-45BA-BA6A-05799C1A5864}" type="presParOf" srcId="{2B5B4325-997B-41D6-A604-505C18E877BC}" destId="{8092D4B2-41C5-4E4F-AA14-DCB6F67A4068}" srcOrd="1" destOrd="0" presId="urn:microsoft.com/office/officeart/2005/8/layout/chevron2"/>
    <dgm:cxn modelId="{345C9F85-778F-4B97-8208-4409C085C49E}" type="presParOf" srcId="{700132E5-96B4-40A5-A1B0-0DD151E484A4}" destId="{E033BC14-1A41-47B6-A874-E4BD5F5BD365}" srcOrd="9" destOrd="0" presId="urn:microsoft.com/office/officeart/2005/8/layout/chevron2"/>
    <dgm:cxn modelId="{DFD821D2-B26C-475D-BA3C-CEA7469DBA73}" type="presParOf" srcId="{700132E5-96B4-40A5-A1B0-0DD151E484A4}" destId="{002AD9CB-1F29-4A1C-8F13-C0CB0B7811A5}" srcOrd="10" destOrd="0" presId="urn:microsoft.com/office/officeart/2005/8/layout/chevron2"/>
    <dgm:cxn modelId="{BBEDA845-F1D1-4F20-9C9C-1D0CCB59F44A}" type="presParOf" srcId="{002AD9CB-1F29-4A1C-8F13-C0CB0B7811A5}" destId="{287644FB-FA3C-4F3A-AFE1-087EF2ED3705}" srcOrd="0" destOrd="0" presId="urn:microsoft.com/office/officeart/2005/8/layout/chevron2"/>
    <dgm:cxn modelId="{27E82126-97AE-456F-904C-702DD512CC2C}" type="presParOf" srcId="{002AD9CB-1F29-4A1C-8F13-C0CB0B7811A5}" destId="{834BC412-C56E-4110-A43E-3191341C5FD0}" srcOrd="1" destOrd="0" presId="urn:microsoft.com/office/officeart/2005/8/layout/chevron2"/>
    <dgm:cxn modelId="{D4C652BB-5D41-4545-8CC2-A5599728EA24}" type="presParOf" srcId="{700132E5-96B4-40A5-A1B0-0DD151E484A4}" destId="{0FC8D835-1DC5-40CE-B59B-C458C96C493C}" srcOrd="11" destOrd="0" presId="urn:microsoft.com/office/officeart/2005/8/layout/chevron2"/>
    <dgm:cxn modelId="{ECDD8322-4ECB-4569-B225-14D1DA0D1C80}" type="presParOf" srcId="{700132E5-96B4-40A5-A1B0-0DD151E484A4}" destId="{F54FB565-D653-4DAF-843E-AE3B0EFF2B83}" srcOrd="12" destOrd="0" presId="urn:microsoft.com/office/officeart/2005/8/layout/chevron2"/>
    <dgm:cxn modelId="{CDADA7F6-7968-4447-BF6D-C1FD8FC7201E}" type="presParOf" srcId="{F54FB565-D653-4DAF-843E-AE3B0EFF2B83}" destId="{63131C8A-90EC-47CE-8F68-88F63EC2D2DA}" srcOrd="0" destOrd="0" presId="urn:microsoft.com/office/officeart/2005/8/layout/chevron2"/>
    <dgm:cxn modelId="{F36B8878-0076-409B-84CF-AF5360AE8E76}" type="presParOf" srcId="{F54FB565-D653-4DAF-843E-AE3B0EFF2B83}" destId="{3963C13A-3006-47ED-8FC7-CBA0694FE631}" srcOrd="1" destOrd="0" presId="urn:microsoft.com/office/officeart/2005/8/layout/chevron2"/>
    <dgm:cxn modelId="{25A8B767-A974-4847-AF40-82B8E83AA91F}" type="presParOf" srcId="{700132E5-96B4-40A5-A1B0-0DD151E484A4}" destId="{4D2DCB99-B4B5-484E-AC22-C5D58C60F743}" srcOrd="13" destOrd="0" presId="urn:microsoft.com/office/officeart/2005/8/layout/chevron2"/>
    <dgm:cxn modelId="{C24E156E-D273-48CE-B376-4868D2B358B4}" type="presParOf" srcId="{700132E5-96B4-40A5-A1B0-0DD151E484A4}" destId="{D0C619C2-54C0-45D7-9A84-ABCD1AA927A5}" srcOrd="14" destOrd="0" presId="urn:microsoft.com/office/officeart/2005/8/layout/chevron2"/>
    <dgm:cxn modelId="{9068F7C1-BF78-49E0-AC23-09C6D230722A}" type="presParOf" srcId="{D0C619C2-54C0-45D7-9A84-ABCD1AA927A5}" destId="{05880A4B-DDA6-493D-9E3F-CFF69244CE76}" srcOrd="0" destOrd="0" presId="urn:microsoft.com/office/officeart/2005/8/layout/chevron2"/>
    <dgm:cxn modelId="{F068D49B-7194-4D2F-BA32-74D87C2E597D}" type="presParOf" srcId="{D0C619C2-54C0-45D7-9A84-ABCD1AA927A5}" destId="{835B1FE3-5F84-4166-93F9-5CE82D44A52D}" srcOrd="1" destOrd="0" presId="urn:microsoft.com/office/officeart/2005/8/layout/chevron2"/>
    <dgm:cxn modelId="{7E7FE744-DB06-4C6F-87BD-52E0FA678DF4}" type="presParOf" srcId="{700132E5-96B4-40A5-A1B0-0DD151E484A4}" destId="{4B00DB79-A25F-48D2-A9B2-A3A3B9F9A7EF}" srcOrd="15" destOrd="0" presId="urn:microsoft.com/office/officeart/2005/8/layout/chevron2"/>
    <dgm:cxn modelId="{8ECFABF5-8E5F-4DC6-825B-CE9A60B6F507}" type="presParOf" srcId="{700132E5-96B4-40A5-A1B0-0DD151E484A4}" destId="{248CBC0B-4F44-452D-B4A1-D34CE9C0516F}" srcOrd="16" destOrd="0" presId="urn:microsoft.com/office/officeart/2005/8/layout/chevron2"/>
    <dgm:cxn modelId="{2ED50BFA-6777-4A26-A799-E6899E765E9B}" type="presParOf" srcId="{248CBC0B-4F44-452D-B4A1-D34CE9C0516F}" destId="{415C5129-E610-4D1D-BEF4-28E7ED397F61}" srcOrd="0" destOrd="0" presId="urn:microsoft.com/office/officeart/2005/8/layout/chevron2"/>
    <dgm:cxn modelId="{E0CE6ECF-5C6A-430D-939A-8CAD55BDA9E8}" type="presParOf" srcId="{248CBC0B-4F44-452D-B4A1-D34CE9C0516F}" destId="{E28D3623-84C6-4A71-AA2A-FCC4C7D622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6F937-D7B0-45BA-92F6-8812ED79068E}">
      <dsp:nvSpPr>
        <dsp:cNvPr id="0" name=""/>
        <dsp:cNvSpPr/>
      </dsp:nvSpPr>
      <dsp:spPr>
        <a:xfrm>
          <a:off x="0" y="2583423"/>
          <a:ext cx="11913327" cy="847937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Circe Bold"/>
            </a:rPr>
            <a:t>Уровень образовательной организации</a:t>
          </a:r>
          <a:endParaRPr lang="ru-RU" sz="1800" b="1" kern="1200" dirty="0">
            <a:effectLst/>
            <a:latin typeface="Circe Bold"/>
          </a:endParaRPr>
        </a:p>
      </dsp:txBody>
      <dsp:txXfrm>
        <a:off x="0" y="2583423"/>
        <a:ext cx="11913327" cy="457886"/>
      </dsp:txXfrm>
    </dsp:sp>
    <dsp:sp modelId="{CBD7E9B6-9DE4-412A-83C9-4CB3C20DF4AD}">
      <dsp:nvSpPr>
        <dsp:cNvPr id="0" name=""/>
        <dsp:cNvSpPr/>
      </dsp:nvSpPr>
      <dsp:spPr>
        <a:xfrm>
          <a:off x="0" y="3024351"/>
          <a:ext cx="2978331" cy="3900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Школьные МО </a:t>
          </a:r>
          <a:endParaRPr lang="ru-RU" sz="1200" b="1" kern="1200">
            <a:effectLst/>
            <a:latin typeface="Circe Bold"/>
          </a:endParaRPr>
        </a:p>
      </dsp:txBody>
      <dsp:txXfrm>
        <a:off x="0" y="3024351"/>
        <a:ext cx="2978331" cy="390051"/>
      </dsp:txXfrm>
    </dsp:sp>
    <dsp:sp modelId="{B0923961-75B6-4A60-8E01-AD6C3C561388}">
      <dsp:nvSpPr>
        <dsp:cNvPr id="0" name=""/>
        <dsp:cNvSpPr/>
      </dsp:nvSpPr>
      <dsp:spPr>
        <a:xfrm>
          <a:off x="2978331" y="3024351"/>
          <a:ext cx="2978331" cy="3900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Проблемные группы</a:t>
          </a:r>
          <a:endParaRPr lang="ru-RU" sz="1200" b="1" kern="1200" dirty="0">
            <a:effectLst/>
            <a:latin typeface="Circe Bold"/>
          </a:endParaRPr>
        </a:p>
      </dsp:txBody>
      <dsp:txXfrm>
        <a:off x="2978331" y="3024351"/>
        <a:ext cx="2978331" cy="390051"/>
      </dsp:txXfrm>
    </dsp:sp>
    <dsp:sp modelId="{B401D987-B68C-4A92-AFBE-14AF54F615C7}">
      <dsp:nvSpPr>
        <dsp:cNvPr id="0" name=""/>
        <dsp:cNvSpPr/>
      </dsp:nvSpPr>
      <dsp:spPr>
        <a:xfrm>
          <a:off x="5956663" y="3024351"/>
          <a:ext cx="2978331" cy="3900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КОУЧ</a:t>
          </a:r>
          <a:endParaRPr lang="ru-RU" sz="1200" b="1" kern="1200">
            <a:effectLst/>
            <a:latin typeface="Circe Bold"/>
          </a:endParaRPr>
        </a:p>
      </dsp:txBody>
      <dsp:txXfrm>
        <a:off x="5956663" y="3024351"/>
        <a:ext cx="2978331" cy="390051"/>
      </dsp:txXfrm>
    </dsp:sp>
    <dsp:sp modelId="{6D0351C2-85AF-4846-87AC-C721AE38529B}">
      <dsp:nvSpPr>
        <dsp:cNvPr id="0" name=""/>
        <dsp:cNvSpPr/>
      </dsp:nvSpPr>
      <dsp:spPr>
        <a:xfrm>
          <a:off x="8934995" y="3024351"/>
          <a:ext cx="2978331" cy="3900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Школьные команды(тьюторские)</a:t>
          </a:r>
          <a:endParaRPr lang="ru-RU" sz="1200" b="1" kern="1200">
            <a:effectLst/>
            <a:latin typeface="Circe Bold"/>
          </a:endParaRPr>
        </a:p>
      </dsp:txBody>
      <dsp:txXfrm>
        <a:off x="8934995" y="3024351"/>
        <a:ext cx="2978331" cy="390051"/>
      </dsp:txXfrm>
    </dsp:sp>
    <dsp:sp modelId="{FEB73758-E1BC-473A-B430-935AF9B05F02}">
      <dsp:nvSpPr>
        <dsp:cNvPr id="0" name=""/>
        <dsp:cNvSpPr/>
      </dsp:nvSpPr>
      <dsp:spPr>
        <a:xfrm rot="10800000">
          <a:off x="0" y="1292015"/>
          <a:ext cx="11913327" cy="1304127"/>
        </a:xfrm>
        <a:prstGeom prst="upArrowCallout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Circe Bold"/>
            </a:rPr>
            <a:t>Муниципальный уровень</a:t>
          </a:r>
          <a:endParaRPr lang="ru-RU" sz="1800" b="1" kern="1200" dirty="0">
            <a:effectLst/>
            <a:latin typeface="Circe Bold"/>
          </a:endParaRPr>
        </a:p>
      </dsp:txBody>
      <dsp:txXfrm rot="-10800000">
        <a:off x="0" y="1292015"/>
        <a:ext cx="11913327" cy="457748"/>
      </dsp:txXfrm>
    </dsp:sp>
    <dsp:sp modelId="{55C4AAB5-B145-4887-A5D3-970AF58E8FBC}">
      <dsp:nvSpPr>
        <dsp:cNvPr id="0" name=""/>
        <dsp:cNvSpPr/>
      </dsp:nvSpPr>
      <dsp:spPr>
        <a:xfrm>
          <a:off x="7492" y="1714139"/>
          <a:ext cx="12705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ИОЦ, ГЦРО</a:t>
          </a:r>
          <a:endParaRPr lang="ru-RU" sz="1200" b="1" kern="1200">
            <a:effectLst/>
            <a:latin typeface="Circe Bold"/>
          </a:endParaRPr>
        </a:p>
      </dsp:txBody>
      <dsp:txXfrm>
        <a:off x="7492" y="1714139"/>
        <a:ext cx="1270583" cy="389934"/>
      </dsp:txXfrm>
    </dsp:sp>
    <dsp:sp modelId="{E4F818B5-1C15-4003-8B4B-A53C54A04744}">
      <dsp:nvSpPr>
        <dsp:cNvPr id="0" name=""/>
        <dsp:cNvSpPr/>
      </dsp:nvSpPr>
      <dsp:spPr>
        <a:xfrm>
          <a:off x="1278076" y="1714139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Методические отделы в ЦОФ ОО</a:t>
          </a:r>
          <a:endParaRPr lang="ru-RU" sz="1200" b="1" kern="1200">
            <a:effectLst/>
            <a:latin typeface="Circe Bold"/>
          </a:endParaRPr>
        </a:p>
      </dsp:txBody>
      <dsp:txXfrm>
        <a:off x="1278076" y="1714139"/>
        <a:ext cx="1771293" cy="389934"/>
      </dsp:txXfrm>
    </dsp:sp>
    <dsp:sp modelId="{E14DF8E3-F03C-4832-8855-F891BC38F853}">
      <dsp:nvSpPr>
        <dsp:cNvPr id="0" name=""/>
        <dsp:cNvSpPr/>
      </dsp:nvSpPr>
      <dsp:spPr>
        <a:xfrm>
          <a:off x="3049369" y="1714139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Школа-методический центр</a:t>
          </a:r>
          <a:endParaRPr lang="ru-RU" sz="1200" b="1" kern="1200">
            <a:effectLst/>
            <a:latin typeface="Circe Bold"/>
          </a:endParaRPr>
        </a:p>
      </dsp:txBody>
      <dsp:txXfrm>
        <a:off x="3049369" y="1714139"/>
        <a:ext cx="1771293" cy="389934"/>
      </dsp:txXfrm>
    </dsp:sp>
    <dsp:sp modelId="{7BBACA87-C0DC-4E09-94B5-D3997AC94168}">
      <dsp:nvSpPr>
        <dsp:cNvPr id="0" name=""/>
        <dsp:cNvSpPr/>
      </dsp:nvSpPr>
      <dsp:spPr>
        <a:xfrm>
          <a:off x="4820662" y="1714139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Межмуниципальные советы</a:t>
          </a:r>
          <a:endParaRPr lang="ru-RU" sz="1200" b="1" kern="1200">
            <a:effectLst/>
            <a:latin typeface="Circe Bold"/>
          </a:endParaRPr>
        </a:p>
      </dsp:txBody>
      <dsp:txXfrm>
        <a:off x="4820662" y="1714139"/>
        <a:ext cx="1771293" cy="389934"/>
      </dsp:txXfrm>
    </dsp:sp>
    <dsp:sp modelId="{A5FE04B5-508F-4A86-B99A-05407590BE19}">
      <dsp:nvSpPr>
        <dsp:cNvPr id="0" name=""/>
        <dsp:cNvSpPr/>
      </dsp:nvSpPr>
      <dsp:spPr>
        <a:xfrm>
          <a:off x="6591955" y="1714139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Муниципальные ресурсные центры</a:t>
          </a:r>
          <a:endParaRPr lang="ru-RU" sz="1200" b="1" kern="1200">
            <a:effectLst/>
            <a:latin typeface="Circe Bold"/>
          </a:endParaRPr>
        </a:p>
      </dsp:txBody>
      <dsp:txXfrm>
        <a:off x="6591955" y="1714139"/>
        <a:ext cx="1771293" cy="389934"/>
      </dsp:txXfrm>
    </dsp:sp>
    <dsp:sp modelId="{D08C1D5C-197B-4812-924D-13F9860069B9}">
      <dsp:nvSpPr>
        <dsp:cNvPr id="0" name=""/>
        <dsp:cNvSpPr/>
      </dsp:nvSpPr>
      <dsp:spPr>
        <a:xfrm>
          <a:off x="8363248" y="1733798"/>
          <a:ext cx="1771293" cy="42186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Методические объединения</a:t>
          </a:r>
          <a:endParaRPr lang="ru-RU" sz="1200" b="1" kern="1200" dirty="0">
            <a:effectLst/>
            <a:latin typeface="Circe Bold"/>
          </a:endParaRPr>
        </a:p>
      </dsp:txBody>
      <dsp:txXfrm>
        <a:off x="8363248" y="1733798"/>
        <a:ext cx="1771293" cy="421865"/>
      </dsp:txXfrm>
    </dsp:sp>
    <dsp:sp modelId="{AE53D98C-F59F-4863-BC31-6321BB0A7D02}">
      <dsp:nvSpPr>
        <dsp:cNvPr id="0" name=""/>
        <dsp:cNvSpPr/>
      </dsp:nvSpPr>
      <dsp:spPr>
        <a:xfrm>
          <a:off x="10134541" y="1749764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Муниципальные тьюторские команды</a:t>
          </a:r>
          <a:endParaRPr lang="ru-RU" sz="1200" b="1" kern="1200">
            <a:effectLst/>
            <a:latin typeface="Circe Bold"/>
          </a:endParaRPr>
        </a:p>
      </dsp:txBody>
      <dsp:txXfrm>
        <a:off x="10134541" y="1749764"/>
        <a:ext cx="1771293" cy="389934"/>
      </dsp:txXfrm>
    </dsp:sp>
    <dsp:sp modelId="{42722E2F-942C-4E71-80C7-E20805B1FB1D}">
      <dsp:nvSpPr>
        <dsp:cNvPr id="0" name=""/>
        <dsp:cNvSpPr/>
      </dsp:nvSpPr>
      <dsp:spPr>
        <a:xfrm rot="10800000">
          <a:off x="0" y="606"/>
          <a:ext cx="11913327" cy="1304127"/>
        </a:xfrm>
        <a:prstGeom prst="upArrowCallou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Circe Bold"/>
            </a:rPr>
            <a:t>Региональный уровень</a:t>
          </a:r>
          <a:endParaRPr lang="ru-RU" sz="1800" b="1" kern="1200" dirty="0">
            <a:effectLst/>
            <a:latin typeface="Circe Bold"/>
          </a:endParaRPr>
        </a:p>
      </dsp:txBody>
      <dsp:txXfrm rot="-10800000">
        <a:off x="0" y="606"/>
        <a:ext cx="11913327" cy="457748"/>
      </dsp:txXfrm>
    </dsp:sp>
    <dsp:sp modelId="{1B176580-CFB7-4DE4-8079-1FC82DAFB30C}">
      <dsp:nvSpPr>
        <dsp:cNvPr id="0" name=""/>
        <dsp:cNvSpPr/>
      </dsp:nvSpPr>
      <dsp:spPr>
        <a:xfrm>
          <a:off x="1454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Региональные ресурсные центры</a:t>
          </a:r>
          <a:endParaRPr lang="ru-RU" sz="1200" b="1" kern="1200" dirty="0">
            <a:effectLst/>
            <a:latin typeface="Circe Bold"/>
          </a:endParaRPr>
        </a:p>
      </dsp:txBody>
      <dsp:txXfrm>
        <a:off x="1454" y="422731"/>
        <a:ext cx="2382083" cy="389934"/>
      </dsp:txXfrm>
    </dsp:sp>
    <dsp:sp modelId="{BDF88C86-30AE-4E0A-AC62-03BFC9E81219}">
      <dsp:nvSpPr>
        <dsp:cNvPr id="0" name=""/>
        <dsp:cNvSpPr/>
      </dsp:nvSpPr>
      <dsp:spPr>
        <a:xfrm>
          <a:off x="2383537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Кафедры и центры ИРО</a:t>
          </a:r>
          <a:endParaRPr lang="ru-RU" sz="1200" b="1" kern="1200">
            <a:effectLst/>
            <a:latin typeface="Circe Bold"/>
          </a:endParaRPr>
        </a:p>
      </dsp:txBody>
      <dsp:txXfrm>
        <a:off x="2383537" y="422731"/>
        <a:ext cx="2382083" cy="389934"/>
      </dsp:txXfrm>
    </dsp:sp>
    <dsp:sp modelId="{256237DD-5E30-4624-B2EA-78F0E96FA51D}">
      <dsp:nvSpPr>
        <dsp:cNvPr id="0" name=""/>
        <dsp:cNvSpPr/>
      </dsp:nvSpPr>
      <dsp:spPr>
        <a:xfrm>
          <a:off x="4765621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МКС – межмуниципальный координационный совет МС</a:t>
          </a:r>
          <a:endParaRPr lang="ru-RU" sz="1200" b="1" kern="1200" dirty="0">
            <a:effectLst/>
            <a:latin typeface="Circe Bold"/>
          </a:endParaRPr>
        </a:p>
      </dsp:txBody>
      <dsp:txXfrm>
        <a:off x="4765621" y="422731"/>
        <a:ext cx="2382083" cy="389934"/>
      </dsp:txXfrm>
    </dsp:sp>
    <dsp:sp modelId="{E0E88C96-19F2-4166-8CD7-6C94A1011498}">
      <dsp:nvSpPr>
        <dsp:cNvPr id="0" name=""/>
        <dsp:cNvSpPr/>
      </dsp:nvSpPr>
      <dsp:spPr>
        <a:xfrm>
          <a:off x="7147705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Профессиональные сообщества</a:t>
          </a:r>
          <a:endParaRPr lang="ru-RU" sz="1200" b="1" kern="1200">
            <a:effectLst/>
            <a:latin typeface="Circe Bold"/>
          </a:endParaRPr>
        </a:p>
      </dsp:txBody>
      <dsp:txXfrm>
        <a:off x="7147705" y="422731"/>
        <a:ext cx="2382083" cy="389934"/>
      </dsp:txXfrm>
    </dsp:sp>
    <dsp:sp modelId="{BF1864A6-E836-46E7-9D44-51FB5397B503}">
      <dsp:nvSpPr>
        <dsp:cNvPr id="0" name=""/>
        <dsp:cNvSpPr/>
      </dsp:nvSpPr>
      <dsp:spPr>
        <a:xfrm>
          <a:off x="9529789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Научные центры при вузах</a:t>
          </a:r>
          <a:endParaRPr lang="ru-RU" sz="1200" b="1" kern="1200" dirty="0">
            <a:effectLst/>
            <a:latin typeface="Circe Bold"/>
          </a:endParaRPr>
        </a:p>
      </dsp:txBody>
      <dsp:txXfrm>
        <a:off x="9529789" y="422731"/>
        <a:ext cx="2382083" cy="3899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BB268-A9B9-4B7E-846C-ECAA8DBFD3C3}">
      <dsp:nvSpPr>
        <dsp:cNvPr id="0" name=""/>
        <dsp:cNvSpPr/>
      </dsp:nvSpPr>
      <dsp:spPr>
        <a:xfrm>
          <a:off x="16006" y="0"/>
          <a:ext cx="3074450" cy="978505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Региональная программа поддержки ШНОР и ШНСУ  </a:t>
          </a:r>
          <a:endParaRPr lang="ru-RU" sz="1800" b="1" kern="1200" dirty="0">
            <a:latin typeface="Circe Bold"/>
          </a:endParaRPr>
        </a:p>
      </dsp:txBody>
      <dsp:txXfrm>
        <a:off x="44665" y="28659"/>
        <a:ext cx="3017132" cy="921187"/>
      </dsp:txXfrm>
    </dsp:sp>
    <dsp:sp modelId="{8B102D37-8F33-4BF2-9621-4D6CC4A27A90}">
      <dsp:nvSpPr>
        <dsp:cNvPr id="0" name=""/>
        <dsp:cNvSpPr/>
      </dsp:nvSpPr>
      <dsp:spPr>
        <a:xfrm>
          <a:off x="3397902" y="108020"/>
          <a:ext cx="651783" cy="762463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Circe Bold"/>
          </a:endParaRPr>
        </a:p>
      </dsp:txBody>
      <dsp:txXfrm>
        <a:off x="3397902" y="260513"/>
        <a:ext cx="456248" cy="457477"/>
      </dsp:txXfrm>
    </dsp:sp>
    <dsp:sp modelId="{1B9986E1-2CCF-4D9F-B37C-0242F051C262}">
      <dsp:nvSpPr>
        <dsp:cNvPr id="0" name=""/>
        <dsp:cNvSpPr/>
      </dsp:nvSpPr>
      <dsp:spPr>
        <a:xfrm>
          <a:off x="4320237" y="0"/>
          <a:ext cx="3074450" cy="978505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Муниципальная программа поддержки ШНОР и ШНСУ</a:t>
          </a:r>
          <a:endParaRPr lang="ru-RU" sz="1800" b="1" kern="1200" dirty="0">
            <a:latin typeface="Circe Bold"/>
          </a:endParaRPr>
        </a:p>
      </dsp:txBody>
      <dsp:txXfrm>
        <a:off x="4348896" y="28659"/>
        <a:ext cx="3017132" cy="921187"/>
      </dsp:txXfrm>
    </dsp:sp>
    <dsp:sp modelId="{DD7A60B4-167C-4E46-903A-262984136991}">
      <dsp:nvSpPr>
        <dsp:cNvPr id="0" name=""/>
        <dsp:cNvSpPr/>
      </dsp:nvSpPr>
      <dsp:spPr>
        <a:xfrm>
          <a:off x="7702132" y="108020"/>
          <a:ext cx="651783" cy="762463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Circe Bold"/>
          </a:endParaRPr>
        </a:p>
      </dsp:txBody>
      <dsp:txXfrm>
        <a:off x="7702132" y="260513"/>
        <a:ext cx="456248" cy="457477"/>
      </dsp:txXfrm>
    </dsp:sp>
    <dsp:sp modelId="{18431DAD-FA36-420E-B4BD-4FDE3296CDF9}">
      <dsp:nvSpPr>
        <dsp:cNvPr id="0" name=""/>
        <dsp:cNvSpPr/>
      </dsp:nvSpPr>
      <dsp:spPr>
        <a:xfrm>
          <a:off x="8624468" y="0"/>
          <a:ext cx="3074450" cy="978505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Школьная программа перехода в эффективный режим работы</a:t>
          </a:r>
          <a:endParaRPr lang="ru-RU" sz="1800" b="1" kern="1200" dirty="0">
            <a:latin typeface="Circe Bold"/>
          </a:endParaRPr>
        </a:p>
      </dsp:txBody>
      <dsp:txXfrm>
        <a:off x="8653127" y="28659"/>
        <a:ext cx="3017132" cy="921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3F45A-9A65-41E8-9F3A-22F10E0A2B69}">
      <dsp:nvSpPr>
        <dsp:cNvPr id="0" name=""/>
        <dsp:cNvSpPr/>
      </dsp:nvSpPr>
      <dsp:spPr>
        <a:xfrm>
          <a:off x="19782" y="0"/>
          <a:ext cx="2372240" cy="866723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Сопровождение муниципальных команд</a:t>
          </a:r>
          <a:endParaRPr lang="ru-RU" sz="1600" b="1" kern="1200" dirty="0"/>
        </a:p>
      </dsp:txBody>
      <dsp:txXfrm>
        <a:off x="45167" y="25385"/>
        <a:ext cx="2321470" cy="815953"/>
      </dsp:txXfrm>
    </dsp:sp>
    <dsp:sp modelId="{33CD8027-FD89-416F-9A38-4A8C212AB936}">
      <dsp:nvSpPr>
        <dsp:cNvPr id="0" name=""/>
        <dsp:cNvSpPr/>
      </dsp:nvSpPr>
      <dsp:spPr>
        <a:xfrm>
          <a:off x="2647589" y="111511"/>
          <a:ext cx="541801" cy="643699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2647589" y="240251"/>
        <a:ext cx="379261" cy="386219"/>
      </dsp:txXfrm>
    </dsp:sp>
    <dsp:sp modelId="{320A3EDD-C2AD-426C-93F8-96A7F369E263}">
      <dsp:nvSpPr>
        <dsp:cNvPr id="0" name=""/>
        <dsp:cNvSpPr/>
      </dsp:nvSpPr>
      <dsp:spPr>
        <a:xfrm>
          <a:off x="3414290" y="0"/>
          <a:ext cx="2252714" cy="866723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Сопровождение профессиональных сообществ </a:t>
          </a:r>
          <a:endParaRPr lang="ru-RU" sz="1600" b="1" kern="1200" dirty="0"/>
        </a:p>
      </dsp:txBody>
      <dsp:txXfrm>
        <a:off x="3439675" y="25385"/>
        <a:ext cx="2201944" cy="815953"/>
      </dsp:txXfrm>
    </dsp:sp>
    <dsp:sp modelId="{AD797B7A-F3F9-4743-B0F1-0974C13923F5}">
      <dsp:nvSpPr>
        <dsp:cNvPr id="0" name=""/>
        <dsp:cNvSpPr/>
      </dsp:nvSpPr>
      <dsp:spPr>
        <a:xfrm>
          <a:off x="5926561" y="111511"/>
          <a:ext cx="550259" cy="643699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5926561" y="240251"/>
        <a:ext cx="385181" cy="386219"/>
      </dsp:txXfrm>
    </dsp:sp>
    <dsp:sp modelId="{29755B3B-9BAD-4DFC-ABE2-F38D1D1AFFC4}">
      <dsp:nvSpPr>
        <dsp:cNvPr id="0" name=""/>
        <dsp:cNvSpPr/>
      </dsp:nvSpPr>
      <dsp:spPr>
        <a:xfrm>
          <a:off x="6705229" y="0"/>
          <a:ext cx="2357341" cy="866723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Сопровождение школьных команд </a:t>
          </a:r>
          <a:endParaRPr lang="ru-RU" sz="1600" b="1" kern="1200" dirty="0"/>
        </a:p>
      </dsp:txBody>
      <dsp:txXfrm>
        <a:off x="6730614" y="25385"/>
        <a:ext cx="2306571" cy="815953"/>
      </dsp:txXfrm>
    </dsp:sp>
    <dsp:sp modelId="{8604FCC2-6922-48D6-9012-1DF1FD610DD8}">
      <dsp:nvSpPr>
        <dsp:cNvPr id="0" name=""/>
        <dsp:cNvSpPr/>
      </dsp:nvSpPr>
      <dsp:spPr>
        <a:xfrm>
          <a:off x="9322127" y="111511"/>
          <a:ext cx="550259" cy="643699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</a:endParaRPr>
        </a:p>
      </dsp:txBody>
      <dsp:txXfrm>
        <a:off x="9322127" y="240251"/>
        <a:ext cx="385181" cy="386219"/>
      </dsp:txXfrm>
    </dsp:sp>
    <dsp:sp modelId="{67A9575F-D369-4E7A-A580-27C92AA463D6}">
      <dsp:nvSpPr>
        <dsp:cNvPr id="0" name=""/>
        <dsp:cNvSpPr/>
      </dsp:nvSpPr>
      <dsp:spPr>
        <a:xfrm>
          <a:off x="10100796" y="0"/>
          <a:ext cx="2087377" cy="866723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Сопровождение </a:t>
          </a:r>
          <a:r>
            <a:rPr lang="ru-RU" sz="1600" b="1" kern="1200" dirty="0" err="1" smtClean="0"/>
            <a:t>проф.развития</a:t>
          </a:r>
          <a:r>
            <a:rPr lang="ru-RU" sz="1600" b="1" kern="1200" dirty="0" smtClean="0"/>
            <a:t> педагогов</a:t>
          </a:r>
          <a:endParaRPr lang="ru-RU" sz="1600" b="1" kern="1200" dirty="0"/>
        </a:p>
      </dsp:txBody>
      <dsp:txXfrm>
        <a:off x="10126181" y="25385"/>
        <a:ext cx="2036607" cy="815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85D81-7FDD-4AD0-B6A7-D7327A2ADB82}">
      <dsp:nvSpPr>
        <dsp:cNvPr id="0" name=""/>
        <dsp:cNvSpPr/>
      </dsp:nvSpPr>
      <dsp:spPr>
        <a:xfrm>
          <a:off x="2165" y="131646"/>
          <a:ext cx="1843836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Диагностика мониторинг</a:t>
          </a:r>
          <a:endParaRPr lang="ru-RU" sz="1400" kern="1200" dirty="0">
            <a:latin typeface="Circe Bold"/>
          </a:endParaRPr>
        </a:p>
      </dsp:txBody>
      <dsp:txXfrm>
        <a:off x="272189" y="298840"/>
        <a:ext cx="1303788" cy="807285"/>
      </dsp:txXfrm>
    </dsp:sp>
    <dsp:sp modelId="{63889F81-E65D-4A95-B08C-AF3CDE651C1B}">
      <dsp:nvSpPr>
        <dsp:cNvPr id="0" name=""/>
        <dsp:cNvSpPr/>
      </dsp:nvSpPr>
      <dsp:spPr>
        <a:xfrm>
          <a:off x="1617667" y="131646"/>
          <a:ext cx="2406395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Совместное проектирование</a:t>
          </a:r>
          <a:endParaRPr lang="ru-RU" sz="1400" kern="1200" dirty="0">
            <a:latin typeface="Circe Bold"/>
          </a:endParaRPr>
        </a:p>
      </dsp:txBody>
      <dsp:txXfrm>
        <a:off x="1970075" y="298840"/>
        <a:ext cx="1701579" cy="807285"/>
      </dsp:txXfrm>
    </dsp:sp>
    <dsp:sp modelId="{505F26FE-CE51-452F-A714-DEB5A65B8B99}">
      <dsp:nvSpPr>
        <dsp:cNvPr id="0" name=""/>
        <dsp:cNvSpPr/>
      </dsp:nvSpPr>
      <dsp:spPr>
        <a:xfrm>
          <a:off x="3795728" y="131646"/>
          <a:ext cx="1735251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Обучение команд</a:t>
          </a:r>
          <a:endParaRPr lang="ru-RU" sz="1400" kern="1200" dirty="0">
            <a:latin typeface="Circe Bold"/>
          </a:endParaRPr>
        </a:p>
      </dsp:txBody>
      <dsp:txXfrm>
        <a:off x="4049850" y="298840"/>
        <a:ext cx="1227007" cy="807285"/>
      </dsp:txXfrm>
    </dsp:sp>
    <dsp:sp modelId="{00876436-76D6-43EB-95B7-66CBCA331C58}">
      <dsp:nvSpPr>
        <dsp:cNvPr id="0" name=""/>
        <dsp:cNvSpPr/>
      </dsp:nvSpPr>
      <dsp:spPr>
        <a:xfrm>
          <a:off x="5302646" y="131646"/>
          <a:ext cx="1972308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Проф. сообщества</a:t>
          </a:r>
          <a:endParaRPr lang="ru-RU" sz="1400" kern="1200" dirty="0">
            <a:latin typeface="Circe Bold"/>
          </a:endParaRPr>
        </a:p>
      </dsp:txBody>
      <dsp:txXfrm>
        <a:off x="5591484" y="298840"/>
        <a:ext cx="1394632" cy="807285"/>
      </dsp:txXfrm>
    </dsp:sp>
    <dsp:sp modelId="{F4020589-DF58-47A2-8C29-F3E281DAB026}">
      <dsp:nvSpPr>
        <dsp:cNvPr id="0" name=""/>
        <dsp:cNvSpPr/>
      </dsp:nvSpPr>
      <dsp:spPr>
        <a:xfrm>
          <a:off x="7046620" y="131646"/>
          <a:ext cx="1926824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Сервисная поддержка</a:t>
          </a:r>
          <a:endParaRPr lang="ru-RU" sz="1400" kern="1200" dirty="0">
            <a:latin typeface="Circe Bold"/>
          </a:endParaRPr>
        </a:p>
      </dsp:txBody>
      <dsp:txXfrm>
        <a:off x="7328797" y="298840"/>
        <a:ext cx="1362470" cy="807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83878-E12A-44FF-BC6A-A0191E4CD278}">
      <dsp:nvSpPr>
        <dsp:cNvPr id="0" name=""/>
        <dsp:cNvSpPr/>
      </dsp:nvSpPr>
      <dsp:spPr>
        <a:xfrm>
          <a:off x="8901528" y="3621940"/>
          <a:ext cx="1217378" cy="590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120"/>
              </a:lnTo>
              <a:lnTo>
                <a:pt x="1217378" y="457120"/>
              </a:lnTo>
              <a:lnTo>
                <a:pt x="1217378" y="5907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D86EA-2714-477F-AA65-B0D9C7B49FC3}">
      <dsp:nvSpPr>
        <dsp:cNvPr id="0" name=""/>
        <dsp:cNvSpPr/>
      </dsp:nvSpPr>
      <dsp:spPr>
        <a:xfrm>
          <a:off x="7614779" y="3621940"/>
          <a:ext cx="1286749" cy="598780"/>
        </a:xfrm>
        <a:custGeom>
          <a:avLst/>
          <a:gdLst/>
          <a:ahLst/>
          <a:cxnLst/>
          <a:rect l="0" t="0" r="0" b="0"/>
          <a:pathLst>
            <a:path>
              <a:moveTo>
                <a:pt x="1286749" y="0"/>
              </a:moveTo>
              <a:lnTo>
                <a:pt x="1286749" y="465119"/>
              </a:lnTo>
              <a:lnTo>
                <a:pt x="0" y="465119"/>
              </a:lnTo>
              <a:lnTo>
                <a:pt x="0" y="5987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8B19-595F-4F8E-B58B-295A9B73D1AD}">
      <dsp:nvSpPr>
        <dsp:cNvPr id="0" name=""/>
        <dsp:cNvSpPr/>
      </dsp:nvSpPr>
      <dsp:spPr>
        <a:xfrm>
          <a:off x="5884832" y="1163368"/>
          <a:ext cx="3016695" cy="1757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273"/>
              </a:lnTo>
              <a:lnTo>
                <a:pt x="3016695" y="1624273"/>
              </a:lnTo>
              <a:lnTo>
                <a:pt x="3016695" y="1757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9308D-253B-4D00-9989-79307BCF3471}">
      <dsp:nvSpPr>
        <dsp:cNvPr id="0" name=""/>
        <dsp:cNvSpPr/>
      </dsp:nvSpPr>
      <dsp:spPr>
        <a:xfrm>
          <a:off x="2928216" y="3618476"/>
          <a:ext cx="1451937" cy="602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582"/>
              </a:lnTo>
              <a:lnTo>
                <a:pt x="1451937" y="468582"/>
              </a:lnTo>
              <a:lnTo>
                <a:pt x="1451937" y="6022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E04C9-36BA-40EC-9116-EA6BC2D2366D}">
      <dsp:nvSpPr>
        <dsp:cNvPr id="0" name=""/>
        <dsp:cNvSpPr/>
      </dsp:nvSpPr>
      <dsp:spPr>
        <a:xfrm>
          <a:off x="1909903" y="3618476"/>
          <a:ext cx="1018313" cy="602243"/>
        </a:xfrm>
        <a:custGeom>
          <a:avLst/>
          <a:gdLst/>
          <a:ahLst/>
          <a:cxnLst/>
          <a:rect l="0" t="0" r="0" b="0"/>
          <a:pathLst>
            <a:path>
              <a:moveTo>
                <a:pt x="1018313" y="0"/>
              </a:moveTo>
              <a:lnTo>
                <a:pt x="1018313" y="468582"/>
              </a:lnTo>
              <a:lnTo>
                <a:pt x="0" y="468582"/>
              </a:lnTo>
              <a:lnTo>
                <a:pt x="0" y="6022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CA91-B226-4E5B-948F-398345F3557D}">
      <dsp:nvSpPr>
        <dsp:cNvPr id="0" name=""/>
        <dsp:cNvSpPr/>
      </dsp:nvSpPr>
      <dsp:spPr>
        <a:xfrm>
          <a:off x="2928216" y="1163368"/>
          <a:ext cx="2956616" cy="1754471"/>
        </a:xfrm>
        <a:custGeom>
          <a:avLst/>
          <a:gdLst/>
          <a:ahLst/>
          <a:cxnLst/>
          <a:rect l="0" t="0" r="0" b="0"/>
          <a:pathLst>
            <a:path>
              <a:moveTo>
                <a:pt x="2956616" y="0"/>
              </a:moveTo>
              <a:lnTo>
                <a:pt x="2956616" y="1620810"/>
              </a:lnTo>
              <a:lnTo>
                <a:pt x="0" y="1620810"/>
              </a:lnTo>
              <a:lnTo>
                <a:pt x="0" y="17544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48338-379C-4BB4-A5C9-523D57E8E44B}">
      <dsp:nvSpPr>
        <dsp:cNvPr id="0" name=""/>
        <dsp:cNvSpPr/>
      </dsp:nvSpPr>
      <dsp:spPr>
        <a:xfrm>
          <a:off x="-160313" y="-152297"/>
          <a:ext cx="4113485" cy="910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0930-4BB4-48F1-8FFD-ABA79B3343CC}">
      <dsp:nvSpPr>
        <dsp:cNvPr id="0" name=""/>
        <dsp:cNvSpPr/>
      </dsp:nvSpPr>
      <dsp:spPr>
        <a:xfrm>
          <a:off x="0" y="0"/>
          <a:ext cx="4113485" cy="91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irce Bold"/>
            </a:rPr>
            <a:t>Региональный консультационный центр</a:t>
          </a:r>
          <a:endParaRPr lang="ru-RU" sz="1600" b="1" kern="1200" dirty="0">
            <a:latin typeface="Circe Bold"/>
          </a:endParaRPr>
        </a:p>
      </dsp:txBody>
      <dsp:txXfrm>
        <a:off x="26679" y="26679"/>
        <a:ext cx="4060127" cy="857535"/>
      </dsp:txXfrm>
    </dsp:sp>
    <dsp:sp modelId="{366D98D4-7A53-45B1-90E5-95A60BD2412E}">
      <dsp:nvSpPr>
        <dsp:cNvPr id="0" name=""/>
        <dsp:cNvSpPr/>
      </dsp:nvSpPr>
      <dsp:spPr>
        <a:xfrm>
          <a:off x="4383653" y="-152297"/>
          <a:ext cx="3002358" cy="1315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933D8-BA48-4D71-9A57-DF9633D184ED}">
      <dsp:nvSpPr>
        <dsp:cNvPr id="0" name=""/>
        <dsp:cNvSpPr/>
      </dsp:nvSpPr>
      <dsp:spPr>
        <a:xfrm>
          <a:off x="4543966" y="0"/>
          <a:ext cx="3002358" cy="13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irce Bold"/>
            </a:rPr>
            <a:t>Координационный совет проекта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irce Bold"/>
            </a:rPr>
            <a:t>(ДО, ИРО, </a:t>
          </a:r>
          <a:r>
            <a:rPr lang="ru-RU" sz="1100" kern="1200" dirty="0" err="1">
              <a:latin typeface="Circe Bold"/>
            </a:rPr>
            <a:t>ЦОиККО</a:t>
          </a:r>
          <a:r>
            <a:rPr lang="ru-RU" sz="1100" kern="1200" dirty="0">
              <a:latin typeface="Circe Bold"/>
            </a:rPr>
            <a:t>) </a:t>
          </a:r>
        </a:p>
      </dsp:txBody>
      <dsp:txXfrm>
        <a:off x="4582501" y="38535"/>
        <a:ext cx="2925288" cy="1238595"/>
      </dsp:txXfrm>
    </dsp:sp>
    <dsp:sp modelId="{90B5B856-CCDA-49F8-8BFE-B12F7A5289DD}">
      <dsp:nvSpPr>
        <dsp:cNvPr id="0" name=""/>
        <dsp:cNvSpPr/>
      </dsp:nvSpPr>
      <dsp:spPr>
        <a:xfrm>
          <a:off x="1766914" y="2917839"/>
          <a:ext cx="2322603" cy="700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FB5AA-3ADE-4CFD-960D-6A7BB9B0ED98}">
      <dsp:nvSpPr>
        <dsp:cNvPr id="0" name=""/>
        <dsp:cNvSpPr/>
      </dsp:nvSpPr>
      <dsp:spPr>
        <a:xfrm>
          <a:off x="1927227" y="3070137"/>
          <a:ext cx="2322603" cy="700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Circe Bold"/>
            </a:rPr>
            <a:t>РГ ШНОР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irce Bold"/>
            </a:rPr>
            <a:t>(ЦОМ)</a:t>
          </a:r>
        </a:p>
      </dsp:txBody>
      <dsp:txXfrm>
        <a:off x="1947748" y="3090658"/>
        <a:ext cx="2281561" cy="659595"/>
      </dsp:txXfrm>
    </dsp:sp>
    <dsp:sp modelId="{43E31E92-AAA5-4393-A9C7-FF92C7B27737}">
      <dsp:nvSpPr>
        <dsp:cNvPr id="0" name=""/>
        <dsp:cNvSpPr/>
      </dsp:nvSpPr>
      <dsp:spPr>
        <a:xfrm>
          <a:off x="1188494" y="4220720"/>
          <a:ext cx="1442817" cy="792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4D58F-5CED-4559-9C6C-0110EEFE1226}">
      <dsp:nvSpPr>
        <dsp:cNvPr id="0" name=""/>
        <dsp:cNvSpPr/>
      </dsp:nvSpPr>
      <dsp:spPr>
        <a:xfrm>
          <a:off x="1348807" y="4373017"/>
          <a:ext cx="1442817" cy="792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34 ШНОР</a:t>
          </a:r>
          <a:endParaRPr lang="ru-RU" sz="1800" b="1" kern="1200" dirty="0">
            <a:latin typeface="Circe Bold"/>
          </a:endParaRPr>
        </a:p>
      </dsp:txBody>
      <dsp:txXfrm>
        <a:off x="1372033" y="4396243"/>
        <a:ext cx="1396365" cy="746546"/>
      </dsp:txXfrm>
    </dsp:sp>
    <dsp:sp modelId="{602F5EE1-6CEC-476C-9E32-AFEDA272DC75}">
      <dsp:nvSpPr>
        <dsp:cNvPr id="0" name=""/>
        <dsp:cNvSpPr/>
      </dsp:nvSpPr>
      <dsp:spPr>
        <a:xfrm>
          <a:off x="2951937" y="4220720"/>
          <a:ext cx="2856431" cy="809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96716-7E57-46B3-9858-5BA9EA3C3CD8}">
      <dsp:nvSpPr>
        <dsp:cNvPr id="0" name=""/>
        <dsp:cNvSpPr/>
      </dsp:nvSpPr>
      <dsp:spPr>
        <a:xfrm>
          <a:off x="3112250" y="4373017"/>
          <a:ext cx="2856431" cy="809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irce Bold"/>
            </a:rPr>
            <a:t>Муниципальные консультационные центры</a:t>
          </a:r>
          <a:endParaRPr lang="ru-RU" sz="1400" b="1" kern="1200" dirty="0">
            <a:latin typeface="Circe Bold"/>
          </a:endParaRPr>
        </a:p>
      </dsp:txBody>
      <dsp:txXfrm>
        <a:off x="3135964" y="4396731"/>
        <a:ext cx="2809003" cy="762235"/>
      </dsp:txXfrm>
    </dsp:sp>
    <dsp:sp modelId="{A9A1C201-3A41-4DB4-B9DD-1BA2CA473934}">
      <dsp:nvSpPr>
        <dsp:cNvPr id="0" name=""/>
        <dsp:cNvSpPr/>
      </dsp:nvSpPr>
      <dsp:spPr>
        <a:xfrm>
          <a:off x="7764942" y="2921302"/>
          <a:ext cx="2273172" cy="700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4BFF6-A311-490C-A88A-FC0B6A18941E}">
      <dsp:nvSpPr>
        <dsp:cNvPr id="0" name=""/>
        <dsp:cNvSpPr/>
      </dsp:nvSpPr>
      <dsp:spPr>
        <a:xfrm>
          <a:off x="7925255" y="3073600"/>
          <a:ext cx="2273172" cy="700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Circe Bold"/>
            </a:rPr>
            <a:t>РГ ШНСУ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irce Bold"/>
            </a:rPr>
            <a:t>(ЦРИИ)</a:t>
          </a:r>
        </a:p>
      </dsp:txBody>
      <dsp:txXfrm>
        <a:off x="7945776" y="3094121"/>
        <a:ext cx="2232130" cy="659595"/>
      </dsp:txXfrm>
    </dsp:sp>
    <dsp:sp modelId="{26084CFB-285C-406D-97D6-97B1DC6F5C13}">
      <dsp:nvSpPr>
        <dsp:cNvPr id="0" name=""/>
        <dsp:cNvSpPr/>
      </dsp:nvSpPr>
      <dsp:spPr>
        <a:xfrm>
          <a:off x="6128995" y="4220720"/>
          <a:ext cx="2971568" cy="795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4B8D2-8181-4E75-A14E-A217380BE3FC}">
      <dsp:nvSpPr>
        <dsp:cNvPr id="0" name=""/>
        <dsp:cNvSpPr/>
      </dsp:nvSpPr>
      <dsp:spPr>
        <a:xfrm>
          <a:off x="6289308" y="4373017"/>
          <a:ext cx="2971568" cy="795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irce Bold"/>
            </a:rPr>
            <a:t>Муниципальные </a:t>
          </a:r>
          <a:r>
            <a:rPr lang="ru-RU" sz="1400" b="1" kern="1200" dirty="0" err="1" smtClean="0">
              <a:latin typeface="Circe Bold"/>
            </a:rPr>
            <a:t>тьюторские</a:t>
          </a:r>
          <a:r>
            <a:rPr lang="ru-RU" sz="1400" b="1" kern="1200" dirty="0" smtClean="0">
              <a:latin typeface="Circe Bold"/>
            </a:rPr>
            <a:t> команды</a:t>
          </a:r>
          <a:endParaRPr lang="ru-RU" sz="1400" b="1" kern="1200" dirty="0">
            <a:latin typeface="Circe Bold"/>
          </a:endParaRPr>
        </a:p>
      </dsp:txBody>
      <dsp:txXfrm>
        <a:off x="6312619" y="4396328"/>
        <a:ext cx="2924946" cy="749271"/>
      </dsp:txXfrm>
    </dsp:sp>
    <dsp:sp modelId="{72B943B4-70E1-43C1-B32F-192DE938C8E7}">
      <dsp:nvSpPr>
        <dsp:cNvPr id="0" name=""/>
        <dsp:cNvSpPr/>
      </dsp:nvSpPr>
      <dsp:spPr>
        <a:xfrm>
          <a:off x="9397498" y="4212721"/>
          <a:ext cx="1442817" cy="804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E91F2-F822-4337-85D0-C5A1B51A3AE6}">
      <dsp:nvSpPr>
        <dsp:cNvPr id="0" name=""/>
        <dsp:cNvSpPr/>
      </dsp:nvSpPr>
      <dsp:spPr>
        <a:xfrm>
          <a:off x="9557811" y="4365019"/>
          <a:ext cx="1442817" cy="8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34 ШНСУ</a:t>
          </a:r>
          <a:endParaRPr lang="ru-RU" sz="1800" b="1" kern="1200" dirty="0">
            <a:latin typeface="Circe Bold"/>
          </a:endParaRPr>
        </a:p>
      </dsp:txBody>
      <dsp:txXfrm>
        <a:off x="9581365" y="4388573"/>
        <a:ext cx="1395709" cy="757085"/>
      </dsp:txXfrm>
    </dsp:sp>
    <dsp:sp modelId="{09B64EA5-313F-467A-A020-F8A80DC4F107}">
      <dsp:nvSpPr>
        <dsp:cNvPr id="0" name=""/>
        <dsp:cNvSpPr/>
      </dsp:nvSpPr>
      <dsp:spPr>
        <a:xfrm>
          <a:off x="7772932" y="-152297"/>
          <a:ext cx="3919499" cy="83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1354-04DC-49F4-B025-2350134673B0}">
      <dsp:nvSpPr>
        <dsp:cNvPr id="0" name=""/>
        <dsp:cNvSpPr/>
      </dsp:nvSpPr>
      <dsp:spPr>
        <a:xfrm>
          <a:off x="7933245" y="0"/>
          <a:ext cx="3919499" cy="83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err="1" smtClean="0">
              <a:latin typeface="Circe Bold"/>
            </a:rPr>
            <a:t>Тьюторский</a:t>
          </a:r>
          <a:r>
            <a:rPr lang="ru-RU" sz="1600" b="1" kern="1200" dirty="0" smtClean="0">
              <a:latin typeface="Circe Bold"/>
            </a:rPr>
            <a:t> центр при ИРО</a:t>
          </a:r>
          <a:endParaRPr lang="ru-RU" sz="1600" b="1" kern="1200" dirty="0">
            <a:latin typeface="Circe Bold"/>
          </a:endParaRPr>
        </a:p>
      </dsp:txBody>
      <dsp:txXfrm>
        <a:off x="7957830" y="24585"/>
        <a:ext cx="3870329" cy="790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B764B-8DA0-4B6C-9F15-66DD4BAFED4E}">
      <dsp:nvSpPr>
        <dsp:cNvPr id="0" name=""/>
        <dsp:cNvSpPr/>
      </dsp:nvSpPr>
      <dsp:spPr>
        <a:xfrm>
          <a:off x="196448" y="0"/>
          <a:ext cx="3908262" cy="46816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C2391-C973-4D78-9C1C-F62FA20585C0}">
      <dsp:nvSpPr>
        <dsp:cNvPr id="0" name=""/>
        <dsp:cNvSpPr/>
      </dsp:nvSpPr>
      <dsp:spPr>
        <a:xfrm>
          <a:off x="1586506" y="449416"/>
          <a:ext cx="3579735" cy="1108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Общий интегральный показатель (ОИП)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640606" y="503516"/>
        <a:ext cx="3471535" cy="1000039"/>
      </dsp:txXfrm>
    </dsp:sp>
    <dsp:sp modelId="{5E7D0E1F-2A24-41C6-8F72-04651B92C11A}">
      <dsp:nvSpPr>
        <dsp:cNvPr id="0" name=""/>
        <dsp:cNvSpPr/>
      </dsp:nvSpPr>
      <dsp:spPr>
        <a:xfrm>
          <a:off x="1574451" y="1653655"/>
          <a:ext cx="3591790" cy="1108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+mn-lt"/>
            </a:rPr>
            <a:t>Индекс социального  благополучия школы (ИСБШ)</a:t>
          </a:r>
          <a:endParaRPr lang="ru-RU" sz="2000" b="1" kern="1200" dirty="0">
            <a:latin typeface="+mn-lt"/>
          </a:endParaRPr>
        </a:p>
      </dsp:txBody>
      <dsp:txXfrm>
        <a:off x="1628551" y="1707755"/>
        <a:ext cx="3483590" cy="1000039"/>
      </dsp:txXfrm>
    </dsp:sp>
    <dsp:sp modelId="{9399257A-8B2A-4A33-9FBA-CBC971B72644}">
      <dsp:nvSpPr>
        <dsp:cNvPr id="0" name=""/>
        <dsp:cNvSpPr/>
      </dsp:nvSpPr>
      <dsp:spPr>
        <a:xfrm>
          <a:off x="1590067" y="2900425"/>
          <a:ext cx="3576174" cy="1108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Группа дополнительных вариативных показателей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644167" y="2954525"/>
        <a:ext cx="3467974" cy="1000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83878-E12A-44FF-BC6A-A0191E4CD278}">
      <dsp:nvSpPr>
        <dsp:cNvPr id="0" name=""/>
        <dsp:cNvSpPr/>
      </dsp:nvSpPr>
      <dsp:spPr>
        <a:xfrm>
          <a:off x="8906728" y="3214671"/>
          <a:ext cx="1943979" cy="301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35"/>
              </a:lnTo>
              <a:lnTo>
                <a:pt x="1943979" y="205435"/>
              </a:lnTo>
              <a:lnTo>
                <a:pt x="1943979" y="301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D86EA-2714-477F-AA65-B0D9C7B49FC3}">
      <dsp:nvSpPr>
        <dsp:cNvPr id="0" name=""/>
        <dsp:cNvSpPr/>
      </dsp:nvSpPr>
      <dsp:spPr>
        <a:xfrm>
          <a:off x="8811057" y="3214671"/>
          <a:ext cx="91440" cy="301459"/>
        </a:xfrm>
        <a:custGeom>
          <a:avLst/>
          <a:gdLst/>
          <a:ahLst/>
          <a:cxnLst/>
          <a:rect l="0" t="0" r="0" b="0"/>
          <a:pathLst>
            <a:path>
              <a:moveTo>
                <a:pt x="95670" y="0"/>
              </a:moveTo>
              <a:lnTo>
                <a:pt x="95670" y="205435"/>
              </a:lnTo>
              <a:lnTo>
                <a:pt x="45720" y="205435"/>
              </a:lnTo>
              <a:lnTo>
                <a:pt x="45720" y="301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C3B20-C53D-4277-A995-672E2815C5D6}">
      <dsp:nvSpPr>
        <dsp:cNvPr id="0" name=""/>
        <dsp:cNvSpPr/>
      </dsp:nvSpPr>
      <dsp:spPr>
        <a:xfrm>
          <a:off x="6912798" y="3214671"/>
          <a:ext cx="1993930" cy="301459"/>
        </a:xfrm>
        <a:custGeom>
          <a:avLst/>
          <a:gdLst/>
          <a:ahLst/>
          <a:cxnLst/>
          <a:rect l="0" t="0" r="0" b="0"/>
          <a:pathLst>
            <a:path>
              <a:moveTo>
                <a:pt x="1993930" y="0"/>
              </a:moveTo>
              <a:lnTo>
                <a:pt x="1993930" y="205435"/>
              </a:lnTo>
              <a:lnTo>
                <a:pt x="0" y="205435"/>
              </a:lnTo>
              <a:lnTo>
                <a:pt x="0" y="301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8B19-595F-4F8E-B58B-295A9B73D1AD}">
      <dsp:nvSpPr>
        <dsp:cNvPr id="0" name=""/>
        <dsp:cNvSpPr/>
      </dsp:nvSpPr>
      <dsp:spPr>
        <a:xfrm>
          <a:off x="5964171" y="1070638"/>
          <a:ext cx="2942556" cy="1640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663"/>
              </a:lnTo>
              <a:lnTo>
                <a:pt x="2942556" y="1544663"/>
              </a:lnTo>
              <a:lnTo>
                <a:pt x="2942556" y="1640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32FC7-7AF1-42C8-BB23-B53B69C34D59}">
      <dsp:nvSpPr>
        <dsp:cNvPr id="0" name=""/>
        <dsp:cNvSpPr/>
      </dsp:nvSpPr>
      <dsp:spPr>
        <a:xfrm>
          <a:off x="2895717" y="3195563"/>
          <a:ext cx="2115749" cy="32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43"/>
              </a:lnTo>
              <a:lnTo>
                <a:pt x="2115749" y="224543"/>
              </a:lnTo>
              <a:lnTo>
                <a:pt x="2115749" y="320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9308D-253B-4D00-9989-79307BCF3471}">
      <dsp:nvSpPr>
        <dsp:cNvPr id="0" name=""/>
        <dsp:cNvSpPr/>
      </dsp:nvSpPr>
      <dsp:spPr>
        <a:xfrm>
          <a:off x="2895717" y="3195563"/>
          <a:ext cx="101917" cy="32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43"/>
              </a:lnTo>
              <a:lnTo>
                <a:pt x="101917" y="224543"/>
              </a:lnTo>
              <a:lnTo>
                <a:pt x="101917" y="320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E04C9-36BA-40EC-9116-EA6BC2D2366D}">
      <dsp:nvSpPr>
        <dsp:cNvPr id="0" name=""/>
        <dsp:cNvSpPr/>
      </dsp:nvSpPr>
      <dsp:spPr>
        <a:xfrm>
          <a:off x="909032" y="3195563"/>
          <a:ext cx="1986685" cy="320566"/>
        </a:xfrm>
        <a:custGeom>
          <a:avLst/>
          <a:gdLst/>
          <a:ahLst/>
          <a:cxnLst/>
          <a:rect l="0" t="0" r="0" b="0"/>
          <a:pathLst>
            <a:path>
              <a:moveTo>
                <a:pt x="1986685" y="0"/>
              </a:moveTo>
              <a:lnTo>
                <a:pt x="1986685" y="224543"/>
              </a:lnTo>
              <a:lnTo>
                <a:pt x="0" y="224543"/>
              </a:lnTo>
              <a:lnTo>
                <a:pt x="0" y="320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CA91-B226-4E5B-948F-398345F3557D}">
      <dsp:nvSpPr>
        <dsp:cNvPr id="0" name=""/>
        <dsp:cNvSpPr/>
      </dsp:nvSpPr>
      <dsp:spPr>
        <a:xfrm>
          <a:off x="2895717" y="1070638"/>
          <a:ext cx="3068454" cy="1621579"/>
        </a:xfrm>
        <a:custGeom>
          <a:avLst/>
          <a:gdLst/>
          <a:ahLst/>
          <a:cxnLst/>
          <a:rect l="0" t="0" r="0" b="0"/>
          <a:pathLst>
            <a:path>
              <a:moveTo>
                <a:pt x="3068454" y="0"/>
              </a:moveTo>
              <a:lnTo>
                <a:pt x="3068454" y="1525555"/>
              </a:lnTo>
              <a:lnTo>
                <a:pt x="0" y="1525555"/>
              </a:lnTo>
              <a:lnTo>
                <a:pt x="0" y="1621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48338-379C-4BB4-A5C9-523D57E8E44B}">
      <dsp:nvSpPr>
        <dsp:cNvPr id="0" name=""/>
        <dsp:cNvSpPr/>
      </dsp:nvSpPr>
      <dsp:spPr>
        <a:xfrm>
          <a:off x="-115170" y="85424"/>
          <a:ext cx="4230519" cy="1054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0930-4BB4-48F1-8FFD-ABA79B3343CC}">
      <dsp:nvSpPr>
        <dsp:cNvPr id="0" name=""/>
        <dsp:cNvSpPr/>
      </dsp:nvSpPr>
      <dsp:spPr>
        <a:xfrm>
          <a:off x="0" y="194836"/>
          <a:ext cx="4230519" cy="1054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Инструментарий идентификации ШНОР и ШНСУ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Проведение идентификации ШНОР и ШНСУ ЯО (100% школ ЯО)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Рейтинг школ ЯО по интегральным показателям </a:t>
          </a:r>
          <a:r>
            <a:rPr lang="ru-RU" sz="1200" b="1" kern="1200" dirty="0">
              <a:latin typeface="Circe Bold"/>
            </a:rPr>
            <a:t>ОИП и ИСБШ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>
              <a:latin typeface="Circe Bold"/>
            </a:rPr>
            <a:t>- Выявление школ со стабильно высокими результатами</a:t>
          </a:r>
        </a:p>
      </dsp:txBody>
      <dsp:txXfrm>
        <a:off x="30899" y="225735"/>
        <a:ext cx="4168721" cy="993159"/>
      </dsp:txXfrm>
    </dsp:sp>
    <dsp:sp modelId="{366D98D4-7A53-45B1-90E5-95A60BD2412E}">
      <dsp:nvSpPr>
        <dsp:cNvPr id="0" name=""/>
        <dsp:cNvSpPr/>
      </dsp:nvSpPr>
      <dsp:spPr>
        <a:xfrm>
          <a:off x="4728806" y="125449"/>
          <a:ext cx="2470729" cy="94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933D8-BA48-4D71-9A57-DF9633D184ED}">
      <dsp:nvSpPr>
        <dsp:cNvPr id="0" name=""/>
        <dsp:cNvSpPr/>
      </dsp:nvSpPr>
      <dsp:spPr>
        <a:xfrm>
          <a:off x="4843977" y="234861"/>
          <a:ext cx="2470729" cy="94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Circe Bold"/>
            </a:rPr>
            <a:t>Координационный совет проекта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irce Bold"/>
            </a:rPr>
            <a:t>(ДО, ИРО, </a:t>
          </a:r>
          <a:r>
            <a:rPr lang="ru-RU" sz="1200" kern="1200" dirty="0" err="1">
              <a:latin typeface="Circe Bold"/>
            </a:rPr>
            <a:t>ЦОиККО</a:t>
          </a:r>
          <a:r>
            <a:rPr lang="ru-RU" sz="1200" kern="1200" dirty="0">
              <a:latin typeface="Circe Bold"/>
            </a:rPr>
            <a:t>) </a:t>
          </a:r>
        </a:p>
      </dsp:txBody>
      <dsp:txXfrm>
        <a:off x="4871661" y="262545"/>
        <a:ext cx="2415361" cy="889821"/>
      </dsp:txXfrm>
    </dsp:sp>
    <dsp:sp modelId="{90B5B856-CCDA-49F8-8BFE-B12F7A5289DD}">
      <dsp:nvSpPr>
        <dsp:cNvPr id="0" name=""/>
        <dsp:cNvSpPr/>
      </dsp:nvSpPr>
      <dsp:spPr>
        <a:xfrm>
          <a:off x="2061424" y="2692218"/>
          <a:ext cx="1668585" cy="503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FB5AA-3ADE-4CFD-960D-6A7BB9B0ED98}">
      <dsp:nvSpPr>
        <dsp:cNvPr id="0" name=""/>
        <dsp:cNvSpPr/>
      </dsp:nvSpPr>
      <dsp:spPr>
        <a:xfrm>
          <a:off x="2176595" y="2801630"/>
          <a:ext cx="1668585" cy="503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irce Bold"/>
            </a:rPr>
            <a:t>РГ ШНОР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irce Bold"/>
            </a:rPr>
            <a:t>(ЦОМ)</a:t>
          </a:r>
        </a:p>
      </dsp:txBody>
      <dsp:txXfrm>
        <a:off x="2191337" y="2816372"/>
        <a:ext cx="1639101" cy="473861"/>
      </dsp:txXfrm>
    </dsp:sp>
    <dsp:sp modelId="{43E31E92-AAA5-4393-A9C7-FF92C7B27737}">
      <dsp:nvSpPr>
        <dsp:cNvPr id="0" name=""/>
        <dsp:cNvSpPr/>
      </dsp:nvSpPr>
      <dsp:spPr>
        <a:xfrm>
          <a:off x="93" y="3516130"/>
          <a:ext cx="1817877" cy="660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4D58F-5CED-4559-9C6C-0110EEFE1226}">
      <dsp:nvSpPr>
        <dsp:cNvPr id="0" name=""/>
        <dsp:cNvSpPr/>
      </dsp:nvSpPr>
      <dsp:spPr>
        <a:xfrm>
          <a:off x="115264" y="3625543"/>
          <a:ext cx="1817877" cy="66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Circe Bold"/>
            </a:rPr>
            <a:t>Аналитическая записка по результатам идентификации </a:t>
          </a:r>
          <a:r>
            <a:rPr lang="ru-RU" sz="1100" b="1" kern="1200" dirty="0" smtClean="0">
              <a:latin typeface="Circe Bold"/>
            </a:rPr>
            <a:t>ШНОР и ШНСУ </a:t>
          </a:r>
          <a:endParaRPr lang="ru-RU" sz="1100" b="1" kern="1200" dirty="0">
            <a:latin typeface="Circe Bold"/>
          </a:endParaRPr>
        </a:p>
      </dsp:txBody>
      <dsp:txXfrm>
        <a:off x="134602" y="3644881"/>
        <a:ext cx="1779201" cy="621565"/>
      </dsp:txXfrm>
    </dsp:sp>
    <dsp:sp modelId="{602F5EE1-6CEC-476C-9E32-AFEDA272DC75}">
      <dsp:nvSpPr>
        <dsp:cNvPr id="0" name=""/>
        <dsp:cNvSpPr/>
      </dsp:nvSpPr>
      <dsp:spPr>
        <a:xfrm>
          <a:off x="2048312" y="3516130"/>
          <a:ext cx="1898644" cy="67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96716-7E57-46B3-9858-5BA9EA3C3CD8}">
      <dsp:nvSpPr>
        <dsp:cNvPr id="0" name=""/>
        <dsp:cNvSpPr/>
      </dsp:nvSpPr>
      <dsp:spPr>
        <a:xfrm>
          <a:off x="2163483" y="3625543"/>
          <a:ext cx="1898644" cy="67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Circe Bold"/>
            </a:rPr>
            <a:t>Программа мониторинга результативности </a:t>
          </a:r>
          <a:r>
            <a:rPr lang="ru-RU" sz="1100" b="1" kern="1200" dirty="0" smtClean="0">
              <a:latin typeface="Circe Bold"/>
            </a:rPr>
            <a:t>ШНОР и ШНСУ </a:t>
          </a:r>
          <a:endParaRPr lang="ru-RU" sz="1100" b="1" kern="1200" dirty="0">
            <a:latin typeface="Circe Bold"/>
          </a:endParaRPr>
        </a:p>
      </dsp:txBody>
      <dsp:txXfrm>
        <a:off x="2183277" y="3645337"/>
        <a:ext cx="1859056" cy="636212"/>
      </dsp:txXfrm>
    </dsp:sp>
    <dsp:sp modelId="{0D41A9D9-65D1-44B6-B2CE-9AAAF587E228}">
      <dsp:nvSpPr>
        <dsp:cNvPr id="0" name=""/>
        <dsp:cNvSpPr/>
      </dsp:nvSpPr>
      <dsp:spPr>
        <a:xfrm>
          <a:off x="4177298" y="3516130"/>
          <a:ext cx="1668336" cy="65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51FD7-3AF1-49CB-85D9-988EC8F277C0}">
      <dsp:nvSpPr>
        <dsp:cNvPr id="0" name=""/>
        <dsp:cNvSpPr/>
      </dsp:nvSpPr>
      <dsp:spPr>
        <a:xfrm>
          <a:off x="4292469" y="3625543"/>
          <a:ext cx="1668336" cy="65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irce Bold"/>
            </a:rPr>
            <a:t>Серия семинаров-</a:t>
          </a:r>
          <a:r>
            <a:rPr lang="ru-RU" sz="1100" b="1" kern="1200" dirty="0" err="1" smtClean="0">
              <a:latin typeface="Circe Bold"/>
            </a:rPr>
            <a:t>вебинаров</a:t>
          </a:r>
          <a:endParaRPr lang="ru-RU" sz="1100" b="1" kern="1200" dirty="0">
            <a:latin typeface="Circe Bold"/>
          </a:endParaRPr>
        </a:p>
      </dsp:txBody>
      <dsp:txXfrm>
        <a:off x="4311747" y="3644821"/>
        <a:ext cx="1629780" cy="619644"/>
      </dsp:txXfrm>
    </dsp:sp>
    <dsp:sp modelId="{A9A1C201-3A41-4DB4-B9DD-1BA2CA473934}">
      <dsp:nvSpPr>
        <dsp:cNvPr id="0" name=""/>
        <dsp:cNvSpPr/>
      </dsp:nvSpPr>
      <dsp:spPr>
        <a:xfrm>
          <a:off x="8090191" y="2711325"/>
          <a:ext cx="1633073" cy="503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4BFF6-A311-490C-A88A-FC0B6A18941E}">
      <dsp:nvSpPr>
        <dsp:cNvPr id="0" name=""/>
        <dsp:cNvSpPr/>
      </dsp:nvSpPr>
      <dsp:spPr>
        <a:xfrm>
          <a:off x="8205362" y="2820737"/>
          <a:ext cx="1633073" cy="503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irce Bold"/>
            </a:rPr>
            <a:t>РГ ШНСУ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irce Bold"/>
            </a:rPr>
            <a:t>(ЦРИИ)</a:t>
          </a:r>
        </a:p>
      </dsp:txBody>
      <dsp:txXfrm>
        <a:off x="8220104" y="2835479"/>
        <a:ext cx="1603589" cy="473861"/>
      </dsp:txXfrm>
    </dsp:sp>
    <dsp:sp modelId="{06F95B93-C866-4851-9E0C-25CC1254EE4A}">
      <dsp:nvSpPr>
        <dsp:cNvPr id="0" name=""/>
        <dsp:cNvSpPr/>
      </dsp:nvSpPr>
      <dsp:spPr>
        <a:xfrm>
          <a:off x="6075976" y="3516130"/>
          <a:ext cx="1673643" cy="65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69FD3-BE49-42B8-99C6-AB834B159E9D}">
      <dsp:nvSpPr>
        <dsp:cNvPr id="0" name=""/>
        <dsp:cNvSpPr/>
      </dsp:nvSpPr>
      <dsp:spPr>
        <a:xfrm>
          <a:off x="6191147" y="3625543"/>
          <a:ext cx="1673643" cy="65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Circe Bold"/>
          </a:endParaRPr>
        </a:p>
      </dsp:txBody>
      <dsp:txXfrm>
        <a:off x="6210425" y="3644821"/>
        <a:ext cx="1635087" cy="619644"/>
      </dsp:txXfrm>
    </dsp:sp>
    <dsp:sp modelId="{26084CFB-285C-406D-97D6-97B1DC6F5C13}">
      <dsp:nvSpPr>
        <dsp:cNvPr id="0" name=""/>
        <dsp:cNvSpPr/>
      </dsp:nvSpPr>
      <dsp:spPr>
        <a:xfrm>
          <a:off x="7979961" y="3516130"/>
          <a:ext cx="1753633" cy="63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4B8D2-8181-4E75-A14E-A217380BE3FC}">
      <dsp:nvSpPr>
        <dsp:cNvPr id="0" name=""/>
        <dsp:cNvSpPr/>
      </dsp:nvSpPr>
      <dsp:spPr>
        <a:xfrm>
          <a:off x="8095132" y="3625543"/>
          <a:ext cx="1753633" cy="638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Circe Bold"/>
            </a:rPr>
            <a:t>Вариативная модель поддержки </a:t>
          </a:r>
          <a:r>
            <a:rPr lang="ru-RU" sz="1100" b="1" kern="1200" dirty="0" smtClean="0">
              <a:latin typeface="Circe Bold"/>
            </a:rPr>
            <a:t>ШНСУ и ШНСУ </a:t>
          </a:r>
          <a:endParaRPr lang="ru-RU" sz="1100" b="1" kern="1200" dirty="0">
            <a:latin typeface="Circe Bold"/>
          </a:endParaRPr>
        </a:p>
      </dsp:txBody>
      <dsp:txXfrm>
        <a:off x="8113829" y="3644240"/>
        <a:ext cx="1716239" cy="600981"/>
      </dsp:txXfrm>
    </dsp:sp>
    <dsp:sp modelId="{72B943B4-70E1-43C1-B32F-192DE938C8E7}">
      <dsp:nvSpPr>
        <dsp:cNvPr id="0" name=""/>
        <dsp:cNvSpPr/>
      </dsp:nvSpPr>
      <dsp:spPr>
        <a:xfrm>
          <a:off x="9963935" y="3516130"/>
          <a:ext cx="1773544" cy="63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E91F2-F822-4337-85D0-C5A1B51A3AE6}">
      <dsp:nvSpPr>
        <dsp:cNvPr id="0" name=""/>
        <dsp:cNvSpPr/>
      </dsp:nvSpPr>
      <dsp:spPr>
        <a:xfrm>
          <a:off x="10079106" y="3625543"/>
          <a:ext cx="1773544" cy="638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irce Bold"/>
            </a:rPr>
            <a:t>Курсы </a:t>
          </a:r>
          <a:r>
            <a:rPr lang="ru-RU" sz="1100" b="1" kern="1200" dirty="0">
              <a:latin typeface="Circe Bold"/>
            </a:rPr>
            <a:t>ППК для команд управленцев и </a:t>
          </a:r>
          <a:r>
            <a:rPr lang="ru-RU" sz="1100" b="1" kern="1200" dirty="0" smtClean="0">
              <a:latin typeface="Circe Bold"/>
            </a:rPr>
            <a:t>педагогов ШНСУ и ШНСУ </a:t>
          </a:r>
          <a:endParaRPr lang="ru-RU" sz="1100" b="1" kern="1200" dirty="0">
            <a:latin typeface="Circe Bold"/>
          </a:endParaRPr>
        </a:p>
      </dsp:txBody>
      <dsp:txXfrm>
        <a:off x="10097803" y="3644240"/>
        <a:ext cx="1736150" cy="600981"/>
      </dsp:txXfrm>
    </dsp:sp>
    <dsp:sp modelId="{09B64EA5-313F-467A-A020-F8A80DC4F107}">
      <dsp:nvSpPr>
        <dsp:cNvPr id="0" name=""/>
        <dsp:cNvSpPr/>
      </dsp:nvSpPr>
      <dsp:spPr>
        <a:xfrm>
          <a:off x="7900917" y="111916"/>
          <a:ext cx="3836656" cy="102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1354-04DC-49F4-B025-2350134673B0}">
      <dsp:nvSpPr>
        <dsp:cNvPr id="0" name=""/>
        <dsp:cNvSpPr/>
      </dsp:nvSpPr>
      <dsp:spPr>
        <a:xfrm>
          <a:off x="8016088" y="221328"/>
          <a:ext cx="3836656" cy="1028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Концепция проекта поддержки ШНОР и ШНСУ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Базовая модель поддержки ШНОР и ШНСУ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Региональная программа поддержки ШНОР и ШНСУ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Программа мониторинга результативности ШНОР и ШНСУ</a:t>
          </a:r>
        </a:p>
      </dsp:txBody>
      <dsp:txXfrm>
        <a:off x="8046202" y="251442"/>
        <a:ext cx="3776428" cy="967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D933F-CB2E-47BA-9FF0-48D5202DDB92}">
      <dsp:nvSpPr>
        <dsp:cNvPr id="0" name=""/>
        <dsp:cNvSpPr/>
      </dsp:nvSpPr>
      <dsp:spPr>
        <a:xfrm>
          <a:off x="4362021" y="1679831"/>
          <a:ext cx="1841084" cy="1434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Модульные программы ДПО</a:t>
          </a:r>
        </a:p>
      </dsp:txBody>
      <dsp:txXfrm>
        <a:off x="4631642" y="1889961"/>
        <a:ext cx="1301842" cy="1014598"/>
      </dsp:txXfrm>
    </dsp:sp>
    <dsp:sp modelId="{FB391E66-24BE-46F7-835F-89483175D200}">
      <dsp:nvSpPr>
        <dsp:cNvPr id="0" name=""/>
        <dsp:cNvSpPr/>
      </dsp:nvSpPr>
      <dsp:spPr>
        <a:xfrm rot="542012">
          <a:off x="5776520" y="2527918"/>
          <a:ext cx="1376355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BD252-CB2A-4C3D-837B-032DB38657BB}">
      <dsp:nvSpPr>
        <dsp:cNvPr id="0" name=""/>
        <dsp:cNvSpPr/>
      </dsp:nvSpPr>
      <dsp:spPr>
        <a:xfrm>
          <a:off x="6385776" y="2405958"/>
          <a:ext cx="2929904" cy="79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/>
            <a:t>Организация деятельности общественно-деловых профессиональных педагогических объединений,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6409184" y="2429366"/>
        <a:ext cx="2883088" cy="752384"/>
      </dsp:txXfrm>
    </dsp:sp>
    <dsp:sp modelId="{80E4A3CA-72C3-4F9B-981A-D37536AA9425}">
      <dsp:nvSpPr>
        <dsp:cNvPr id="0" name=""/>
        <dsp:cNvSpPr/>
      </dsp:nvSpPr>
      <dsp:spPr>
        <a:xfrm rot="10346677">
          <a:off x="3210116" y="2529094"/>
          <a:ext cx="1495233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AD570-7C83-462A-8BC2-9DC4325BEF0A}">
      <dsp:nvSpPr>
        <dsp:cNvPr id="0" name=""/>
        <dsp:cNvSpPr/>
      </dsp:nvSpPr>
      <dsp:spPr>
        <a:xfrm>
          <a:off x="1130529" y="2373341"/>
          <a:ext cx="2730481" cy="787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/>
            <a:t>Организация методической работы в школе на основе анализа профессиональных затруднений педагога,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1153582" y="2396394"/>
        <a:ext cx="2684375" cy="740990"/>
      </dsp:txXfrm>
    </dsp:sp>
    <dsp:sp modelId="{D1162369-D16F-4FAF-BA8C-809518B88B04}">
      <dsp:nvSpPr>
        <dsp:cNvPr id="0" name=""/>
        <dsp:cNvSpPr/>
      </dsp:nvSpPr>
      <dsp:spPr>
        <a:xfrm rot="11292554">
          <a:off x="848890" y="1836530"/>
          <a:ext cx="3909499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1B40C-53DB-4C82-8FC1-6252D7BE5D0C}">
      <dsp:nvSpPr>
        <dsp:cNvPr id="0" name=""/>
        <dsp:cNvSpPr/>
      </dsp:nvSpPr>
      <dsp:spPr>
        <a:xfrm>
          <a:off x="81344" y="1483226"/>
          <a:ext cx="2530009" cy="692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noProof="0" dirty="0" err="1"/>
            <a:t>Тьюторское</a:t>
          </a:r>
          <a:r>
            <a:rPr lang="ru-RU" sz="1400" b="1" i="0" kern="1200" noProof="0" dirty="0"/>
            <a:t> сопровождение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noProof="0" dirty="0"/>
            <a:t>профессионального развития </a:t>
          </a:r>
          <a:r>
            <a:rPr lang="ru-RU" sz="1400" b="1" i="0" kern="1200" noProof="0" dirty="0" smtClean="0"/>
            <a:t>педагога,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101622" y="1503504"/>
        <a:ext cx="2489453" cy="651783"/>
      </dsp:txXfrm>
    </dsp:sp>
    <dsp:sp modelId="{DB98D42E-F3A1-4A14-8B25-8E59E21B8290}">
      <dsp:nvSpPr>
        <dsp:cNvPr id="0" name=""/>
        <dsp:cNvSpPr/>
      </dsp:nvSpPr>
      <dsp:spPr>
        <a:xfrm rot="16124613">
          <a:off x="4340606" y="847468"/>
          <a:ext cx="1770617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B8FF4-9431-481F-A528-F240BD25C47A}">
      <dsp:nvSpPr>
        <dsp:cNvPr id="0" name=""/>
        <dsp:cNvSpPr/>
      </dsp:nvSpPr>
      <dsp:spPr>
        <a:xfrm>
          <a:off x="4001310" y="0"/>
          <a:ext cx="2473133" cy="719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 smtClean="0"/>
            <a:t>Педагогические стратегии улучшения качества преподавания образования,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4022386" y="21076"/>
        <a:ext cx="2430981" cy="677450"/>
      </dsp:txXfrm>
    </dsp:sp>
    <dsp:sp modelId="{684E2A59-F56F-4B2E-9EA0-8CACA6ADA8DE}">
      <dsp:nvSpPr>
        <dsp:cNvPr id="0" name=""/>
        <dsp:cNvSpPr/>
      </dsp:nvSpPr>
      <dsp:spPr>
        <a:xfrm rot="19860826">
          <a:off x="5541725" y="1300941"/>
          <a:ext cx="2225243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43F30-9AB7-4BC5-8B9B-30A080A78161}">
      <dsp:nvSpPr>
        <dsp:cNvPr id="0" name=""/>
        <dsp:cNvSpPr/>
      </dsp:nvSpPr>
      <dsp:spPr>
        <a:xfrm>
          <a:off x="6911196" y="455591"/>
          <a:ext cx="2362910" cy="769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 smtClean="0"/>
            <a:t>Анализ и интерпретация данных в деятельности школы», 36 ч</a:t>
          </a:r>
          <a:endParaRPr lang="ru-RU" sz="1400" b="1" i="0" kern="1200" noProof="0" dirty="0"/>
        </a:p>
      </dsp:txBody>
      <dsp:txXfrm>
        <a:off x="6933742" y="478137"/>
        <a:ext cx="2317818" cy="724698"/>
      </dsp:txXfrm>
    </dsp:sp>
    <dsp:sp modelId="{5775E150-63A0-47FF-9642-DB99E1005B14}">
      <dsp:nvSpPr>
        <dsp:cNvPr id="0" name=""/>
        <dsp:cNvSpPr/>
      </dsp:nvSpPr>
      <dsp:spPr>
        <a:xfrm rot="12771664">
          <a:off x="2830338" y="1250686"/>
          <a:ext cx="2269508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CC9C0-D1CC-4AEA-A164-938CF5BF7CF8}">
      <dsp:nvSpPr>
        <dsp:cNvPr id="0" name=""/>
        <dsp:cNvSpPr/>
      </dsp:nvSpPr>
      <dsp:spPr>
        <a:xfrm>
          <a:off x="977472" y="481922"/>
          <a:ext cx="2676364" cy="743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 smtClean="0"/>
            <a:t>Разработка и реализация программ перехода школ в эффективный режим работы,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999247" y="503697"/>
        <a:ext cx="2632814" cy="699919"/>
      </dsp:txXfrm>
    </dsp:sp>
    <dsp:sp modelId="{697B03F7-4750-44BA-8545-1FBFAFFA9B0B}">
      <dsp:nvSpPr>
        <dsp:cNvPr id="0" name=""/>
        <dsp:cNvSpPr/>
      </dsp:nvSpPr>
      <dsp:spPr>
        <a:xfrm rot="21063140">
          <a:off x="5876869" y="1855692"/>
          <a:ext cx="2565650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35BA4-1BD7-4311-A413-5F0E52313D55}">
      <dsp:nvSpPr>
        <dsp:cNvPr id="0" name=""/>
        <dsp:cNvSpPr/>
      </dsp:nvSpPr>
      <dsp:spPr>
        <a:xfrm>
          <a:off x="7926315" y="1467268"/>
          <a:ext cx="2273399" cy="669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 smtClean="0"/>
            <a:t>Управление изменениями в образовательной организации», 32 ч.</a:t>
          </a:r>
          <a:endParaRPr lang="ru-RU" sz="1400" b="1" i="0" kern="1200" noProof="0" dirty="0"/>
        </a:p>
      </dsp:txBody>
      <dsp:txXfrm>
        <a:off x="7945925" y="1486878"/>
        <a:ext cx="2234179" cy="630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6D8A-C501-4355-A25E-5477D1261F8E}">
      <dsp:nvSpPr>
        <dsp:cNvPr id="0" name=""/>
        <dsp:cNvSpPr/>
      </dsp:nvSpPr>
      <dsp:spPr>
        <a:xfrm>
          <a:off x="0" y="0"/>
          <a:ext cx="2439344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Обобщенная трудовая функция</a:t>
          </a:r>
        </a:p>
      </dsp:txBody>
      <dsp:txXfrm>
        <a:off x="374838" y="0"/>
        <a:ext cx="1689669" cy="749675"/>
      </dsp:txXfrm>
    </dsp:sp>
    <dsp:sp modelId="{1C190DB1-954A-4754-BA8F-12DA71557C37}">
      <dsp:nvSpPr>
        <dsp:cNvPr id="0" name=""/>
        <dsp:cNvSpPr/>
      </dsp:nvSpPr>
      <dsp:spPr>
        <a:xfrm>
          <a:off x="2183125" y="0"/>
          <a:ext cx="2171783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Трудовая функция</a:t>
          </a:r>
        </a:p>
      </dsp:txBody>
      <dsp:txXfrm>
        <a:off x="2557963" y="0"/>
        <a:ext cx="1422108" cy="749675"/>
      </dsp:txXfrm>
    </dsp:sp>
    <dsp:sp modelId="{DA917BBB-D4A1-4A61-9A44-8CAFAC12373D}">
      <dsp:nvSpPr>
        <dsp:cNvPr id="0" name=""/>
        <dsp:cNvSpPr/>
      </dsp:nvSpPr>
      <dsp:spPr>
        <a:xfrm>
          <a:off x="4043276" y="0"/>
          <a:ext cx="2842462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Профессиональная компетенция</a:t>
          </a:r>
        </a:p>
      </dsp:txBody>
      <dsp:txXfrm>
        <a:off x="4418114" y="0"/>
        <a:ext cx="2092787" cy="749675"/>
      </dsp:txXfrm>
    </dsp:sp>
    <dsp:sp modelId="{876A4331-4F19-4E99-A3E3-877129856328}">
      <dsp:nvSpPr>
        <dsp:cNvPr id="0" name=""/>
        <dsp:cNvSpPr/>
      </dsp:nvSpPr>
      <dsp:spPr>
        <a:xfrm>
          <a:off x="6601492" y="0"/>
          <a:ext cx="2842462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Профессиональный дефицит </a:t>
          </a:r>
        </a:p>
      </dsp:txBody>
      <dsp:txXfrm>
        <a:off x="6976330" y="0"/>
        <a:ext cx="2092787" cy="749675"/>
      </dsp:txXfrm>
    </dsp:sp>
    <dsp:sp modelId="{695AB2DB-3D78-4934-A9F7-235C77F02C01}">
      <dsp:nvSpPr>
        <dsp:cNvPr id="0" name=""/>
        <dsp:cNvSpPr/>
      </dsp:nvSpPr>
      <dsp:spPr>
        <a:xfrm>
          <a:off x="9159709" y="0"/>
          <a:ext cx="2842462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Профессиональный модуль</a:t>
          </a:r>
        </a:p>
      </dsp:txBody>
      <dsp:txXfrm>
        <a:off x="9534547" y="0"/>
        <a:ext cx="2092787" cy="749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4544E-F5EF-41E1-A437-92454001081D}">
      <dsp:nvSpPr>
        <dsp:cNvPr id="0" name=""/>
        <dsp:cNvSpPr/>
      </dsp:nvSpPr>
      <dsp:spPr>
        <a:xfrm rot="5400000">
          <a:off x="-84420" y="88450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0" y="201011"/>
        <a:ext cx="393962" cy="168840"/>
      </dsp:txXfrm>
    </dsp:sp>
    <dsp:sp modelId="{BF829007-818B-4E74-BA8B-ED7A84BAD74E}">
      <dsp:nvSpPr>
        <dsp:cNvPr id="0" name=""/>
        <dsp:cNvSpPr/>
      </dsp:nvSpPr>
      <dsp:spPr>
        <a:xfrm rot="5400000">
          <a:off x="5954176" y="-5556183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обеспечению современного содержания образования</a:t>
          </a:r>
        </a:p>
      </dsp:txBody>
      <dsp:txXfrm rot="-5400000">
        <a:off x="393962" y="21889"/>
        <a:ext cx="11468392" cy="330105"/>
      </dsp:txXfrm>
    </dsp:sp>
    <dsp:sp modelId="{20509EF3-50B5-42C8-8EFF-6DCF85F1D897}">
      <dsp:nvSpPr>
        <dsp:cNvPr id="0" name=""/>
        <dsp:cNvSpPr/>
      </dsp:nvSpPr>
      <dsp:spPr>
        <a:xfrm rot="5400000">
          <a:off x="-84420" y="584881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0" y="697442"/>
        <a:ext cx="393962" cy="168840"/>
      </dsp:txXfrm>
    </dsp:sp>
    <dsp:sp modelId="{B4C6441E-CE55-4BD6-996E-0AA96B39D38B}">
      <dsp:nvSpPr>
        <dsp:cNvPr id="0" name=""/>
        <dsp:cNvSpPr/>
      </dsp:nvSpPr>
      <dsp:spPr>
        <a:xfrm rot="5400000">
          <a:off x="5954176" y="-5091667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повышению качества </a:t>
          </a: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преподавания</a:t>
          </a: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393962" y="486405"/>
        <a:ext cx="11468392" cy="330105"/>
      </dsp:txXfrm>
    </dsp:sp>
    <dsp:sp modelId="{44D3DE06-4AD6-41E8-98BA-2AD9870566AC}">
      <dsp:nvSpPr>
        <dsp:cNvPr id="0" name=""/>
        <dsp:cNvSpPr/>
      </dsp:nvSpPr>
      <dsp:spPr>
        <a:xfrm rot="5400000">
          <a:off x="-84420" y="1081312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0" y="1193873"/>
        <a:ext cx="393962" cy="168840"/>
      </dsp:txXfrm>
    </dsp:sp>
    <dsp:sp modelId="{6DE8F788-6109-49E1-8BE8-35E04ED4A092}">
      <dsp:nvSpPr>
        <dsp:cNvPr id="0" name=""/>
        <dsp:cNvSpPr/>
      </dsp:nvSpPr>
      <dsp:spPr>
        <a:xfrm rot="5400000">
          <a:off x="5954176" y="-4563321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повышению доступности и результативности дополнительного образования в условиях школы</a:t>
          </a:r>
        </a:p>
      </dsp:txBody>
      <dsp:txXfrm rot="-5400000">
        <a:off x="393962" y="1014751"/>
        <a:ext cx="11468392" cy="330105"/>
      </dsp:txXfrm>
    </dsp:sp>
    <dsp:sp modelId="{F6B82F75-081E-4736-A79E-E19AEAA8F5E3}">
      <dsp:nvSpPr>
        <dsp:cNvPr id="0" name=""/>
        <dsp:cNvSpPr/>
      </dsp:nvSpPr>
      <dsp:spPr>
        <a:xfrm rot="5400000">
          <a:off x="-84420" y="1577743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rgbClr val="002060"/>
            </a:solidFill>
            <a:latin typeface="Circe Bold"/>
          </a:endParaRPr>
        </a:p>
      </dsp:txBody>
      <dsp:txXfrm rot="-5400000">
        <a:off x="0" y="1690304"/>
        <a:ext cx="393962" cy="168840"/>
      </dsp:txXfrm>
    </dsp:sp>
    <dsp:sp modelId="{146B9AD2-69DC-4E78-AB61-6AEE04172866}">
      <dsp:nvSpPr>
        <dsp:cNvPr id="0" name=""/>
        <dsp:cNvSpPr/>
      </dsp:nvSpPr>
      <dsp:spPr>
        <a:xfrm rot="5400000">
          <a:off x="5954176" y="-4066890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повышению результативности работы с одаренными детьми</a:t>
          </a:r>
        </a:p>
      </dsp:txBody>
      <dsp:txXfrm rot="-5400000">
        <a:off x="393962" y="1511182"/>
        <a:ext cx="11468392" cy="330105"/>
      </dsp:txXfrm>
    </dsp:sp>
    <dsp:sp modelId="{643BAC86-140D-4944-BC60-B66B19AD0823}">
      <dsp:nvSpPr>
        <dsp:cNvPr id="0" name=""/>
        <dsp:cNvSpPr/>
      </dsp:nvSpPr>
      <dsp:spPr>
        <a:xfrm rot="5400000">
          <a:off x="-84420" y="2074174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rgbClr val="002060"/>
            </a:solidFill>
            <a:latin typeface="Circe Bold"/>
          </a:endParaRPr>
        </a:p>
      </dsp:txBody>
      <dsp:txXfrm rot="-5400000">
        <a:off x="0" y="2186735"/>
        <a:ext cx="393962" cy="168840"/>
      </dsp:txXfrm>
    </dsp:sp>
    <dsp:sp modelId="{8092D4B2-41C5-4E4F-AA14-DCB6F67A4068}">
      <dsp:nvSpPr>
        <dsp:cNvPr id="0" name=""/>
        <dsp:cNvSpPr/>
      </dsp:nvSpPr>
      <dsp:spPr>
        <a:xfrm rot="5400000">
          <a:off x="5954176" y="-3570459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решению социальных проблем обучающихся в условиях школы</a:t>
          </a:r>
        </a:p>
      </dsp:txBody>
      <dsp:txXfrm rot="-5400000">
        <a:off x="393962" y="2007613"/>
        <a:ext cx="11468392" cy="330105"/>
      </dsp:txXfrm>
    </dsp:sp>
    <dsp:sp modelId="{287644FB-FA3C-4F3A-AFE1-087EF2ED3705}">
      <dsp:nvSpPr>
        <dsp:cNvPr id="0" name=""/>
        <dsp:cNvSpPr/>
      </dsp:nvSpPr>
      <dsp:spPr>
        <a:xfrm rot="5400000">
          <a:off x="-84420" y="2570605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rgbClr val="002060"/>
            </a:solidFill>
            <a:latin typeface="Circe Bold"/>
          </a:endParaRPr>
        </a:p>
      </dsp:txBody>
      <dsp:txXfrm rot="-5400000">
        <a:off x="0" y="2683166"/>
        <a:ext cx="393962" cy="168840"/>
      </dsp:txXfrm>
    </dsp:sp>
    <dsp:sp modelId="{834BC412-C56E-4110-A43E-3191341C5FD0}">
      <dsp:nvSpPr>
        <dsp:cNvPr id="0" name=""/>
        <dsp:cNvSpPr/>
      </dsp:nvSpPr>
      <dsp:spPr>
        <a:xfrm rot="5400000">
          <a:off x="5954176" y="-3074028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управлению педагогическим коллективом </a:t>
          </a: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школы</a:t>
          </a: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393962" y="2504044"/>
        <a:ext cx="11468392" cy="330105"/>
      </dsp:txXfrm>
    </dsp:sp>
    <dsp:sp modelId="{63131C8A-90EC-47CE-8F68-88F63EC2D2DA}">
      <dsp:nvSpPr>
        <dsp:cNvPr id="0" name=""/>
        <dsp:cNvSpPr/>
      </dsp:nvSpPr>
      <dsp:spPr>
        <a:xfrm rot="5400000">
          <a:off x="-84420" y="3035126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rgbClr val="002060"/>
            </a:solidFill>
            <a:latin typeface="Circe Bold"/>
          </a:endParaRPr>
        </a:p>
      </dsp:txBody>
      <dsp:txXfrm rot="-5400000">
        <a:off x="0" y="3147687"/>
        <a:ext cx="393962" cy="168840"/>
      </dsp:txXfrm>
    </dsp:sp>
    <dsp:sp modelId="{3963C13A-3006-47ED-8FC7-CBA0694FE631}">
      <dsp:nvSpPr>
        <dsp:cNvPr id="0" name=""/>
        <dsp:cNvSpPr/>
      </dsp:nvSpPr>
      <dsp:spPr>
        <a:xfrm rot="5400000">
          <a:off x="5954176" y="-2577597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обеспечению непрерывного профессионального развития педагогических кадров школы</a:t>
          </a:r>
        </a:p>
      </dsp:txBody>
      <dsp:txXfrm rot="-5400000">
        <a:off x="393962" y="3000475"/>
        <a:ext cx="11468392" cy="330105"/>
      </dsp:txXfrm>
    </dsp:sp>
    <dsp:sp modelId="{05880A4B-DDA6-493D-9E3F-CFF69244CE76}">
      <dsp:nvSpPr>
        <dsp:cNvPr id="0" name=""/>
        <dsp:cNvSpPr/>
      </dsp:nvSpPr>
      <dsp:spPr>
        <a:xfrm rot="5400000">
          <a:off x="-84420" y="3563467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rgbClr val="002060"/>
            </a:solidFill>
            <a:latin typeface="Circe Bold"/>
          </a:endParaRPr>
        </a:p>
      </dsp:txBody>
      <dsp:txXfrm rot="-5400000">
        <a:off x="0" y="3676028"/>
        <a:ext cx="393962" cy="168840"/>
      </dsp:txXfrm>
    </dsp:sp>
    <dsp:sp modelId="{835B1FE3-5F84-4166-93F9-5CE82D44A52D}">
      <dsp:nvSpPr>
        <dsp:cNvPr id="0" name=""/>
        <dsp:cNvSpPr/>
      </dsp:nvSpPr>
      <dsp:spPr>
        <a:xfrm rot="5400000">
          <a:off x="5954176" y="-2081166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организации сетевого партнерства и внешнего взаимодействия школы</a:t>
          </a:r>
          <a:endParaRPr lang="ru-RU" sz="1400" kern="1200" dirty="0">
            <a:solidFill>
              <a:srgbClr val="002060"/>
            </a:solidFill>
            <a:latin typeface="Circe Bold"/>
          </a:endParaRPr>
        </a:p>
      </dsp:txBody>
      <dsp:txXfrm rot="-5400000">
        <a:off x="393962" y="3496906"/>
        <a:ext cx="11468392" cy="330105"/>
      </dsp:txXfrm>
    </dsp:sp>
    <dsp:sp modelId="{415C5129-E610-4D1D-BEF4-28E7ED397F61}">
      <dsp:nvSpPr>
        <dsp:cNvPr id="0" name=""/>
        <dsp:cNvSpPr/>
      </dsp:nvSpPr>
      <dsp:spPr>
        <a:xfrm rot="5400000">
          <a:off x="-84420" y="4059898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rgbClr val="002060"/>
            </a:solidFill>
            <a:latin typeface="Circe Bold"/>
          </a:endParaRPr>
        </a:p>
      </dsp:txBody>
      <dsp:txXfrm rot="-5400000">
        <a:off x="0" y="4172459"/>
        <a:ext cx="393962" cy="168840"/>
      </dsp:txXfrm>
    </dsp:sp>
    <dsp:sp modelId="{E28D3623-84C6-4A71-AA2A-FCC4C7D622F4}">
      <dsp:nvSpPr>
        <dsp:cNvPr id="0" name=""/>
        <dsp:cNvSpPr/>
      </dsp:nvSpPr>
      <dsp:spPr>
        <a:xfrm rot="5400000">
          <a:off x="5954176" y="-1584735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совершенствованию системы обеспечения (условий) образовательной деятельности школы</a:t>
          </a:r>
          <a:endParaRPr lang="ru-RU" sz="1400" kern="1200" dirty="0">
            <a:solidFill>
              <a:srgbClr val="002060"/>
            </a:solidFill>
            <a:latin typeface="Circe Bold"/>
          </a:endParaRPr>
        </a:p>
      </dsp:txBody>
      <dsp:txXfrm rot="-5400000">
        <a:off x="393962" y="3993337"/>
        <a:ext cx="11468392" cy="330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C2842-FAC6-4D75-98F8-2C2E51FD64E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A80B-CA7E-4CBA-93F2-B56DF0CBF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9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8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5.jpeg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egorova\Downloads\Bogoyavlenskaya-ploshhad- копия1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3" y="2869278"/>
            <a:ext cx="12202021" cy="407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3" y="13244"/>
            <a:ext cx="12105939" cy="17890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7349" y="2513806"/>
            <a:ext cx="9590567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73940"/>
                </a:solidFill>
              </a:rPr>
              <a:t>Адресное методическое сопровождение школ</a:t>
            </a:r>
            <a:endParaRPr lang="ru-RU" sz="4800" b="1" dirty="0">
              <a:solidFill>
                <a:srgbClr val="87394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4923" y="5113311"/>
            <a:ext cx="8555421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Золотарева Ангелина Викторовна, ректор ГАУ ДПО Ярославской области «Институт развития образования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</a:rPr>
              <a:t>октор педагогических наук, профессор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" y="377668"/>
            <a:ext cx="1981047" cy="17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6069" y="1522754"/>
            <a:ext cx="6415932" cy="2515161"/>
          </a:xfrm>
          <a:effectLst/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6069" y="4037915"/>
            <a:ext cx="6245812" cy="1969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400" dirty="0"/>
              <a:t>Контактная информация:</a:t>
            </a:r>
          </a:p>
          <a:p>
            <a:r>
              <a:rPr lang="ru-RU" sz="2400" dirty="0"/>
              <a:t>Россия г. Ярославль, ул. Богдановича, 16 </a:t>
            </a:r>
          </a:p>
          <a:p>
            <a:r>
              <a:rPr lang="ru-RU" sz="2400" dirty="0"/>
              <a:t>Тел.: +7 (4852) 23-06-82 </a:t>
            </a:r>
          </a:p>
          <a:p>
            <a:r>
              <a:rPr lang="ru-RU" sz="2400" dirty="0"/>
              <a:t>Сайт: www.iro.yar.ru</a:t>
            </a:r>
          </a:p>
          <a:p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 </a:t>
            </a:r>
            <a:r>
              <a:rPr lang="en-US" sz="2400" dirty="0" err="1"/>
              <a:t>zolotareva</a:t>
            </a:r>
            <a:r>
              <a:rPr lang="ru-RU" sz="2400" dirty="0"/>
              <a:t>@iro.yar.ru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0731" y="1321104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9400"/>
            <a:ext cx="560594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995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278631"/>
              </p:ext>
            </p:extLst>
          </p:nvPr>
        </p:nvGraphicFramePr>
        <p:xfrm>
          <a:off x="148043" y="2006931"/>
          <a:ext cx="11913327" cy="343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6">
            <a:extLst>
              <a:ext uri="{FF2B5EF4-FFF2-40B4-BE49-F238E27FC236}">
                <a16:creationId xmlns="" xmlns:a16="http://schemas.microsoft.com/office/drawing/2014/main" id="{DCF1C4FB-16FE-4172-B5DF-7A29A731F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658373"/>
              </p:ext>
            </p:extLst>
          </p:nvPr>
        </p:nvGraphicFramePr>
        <p:xfrm>
          <a:off x="1" y="841197"/>
          <a:ext cx="12191999" cy="86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00679"/>
            <a:ext cx="12234827" cy="5078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Модель адресного сопровождения в региональной системе образования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08" y="736136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708" y="1828291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48043" y="5828945"/>
            <a:ext cx="2786743" cy="653143"/>
          </a:xfrm>
          <a:prstGeom prst="roundRect">
            <a:avLst/>
          </a:prstGeom>
          <a:solidFill>
            <a:srgbClr val="05AAB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сопровождения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51571287"/>
              </p:ext>
            </p:extLst>
          </p:nvPr>
        </p:nvGraphicFramePr>
        <p:xfrm>
          <a:off x="3085759" y="5453034"/>
          <a:ext cx="8975611" cy="140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556388" y="5898606"/>
            <a:ext cx="860297" cy="457753"/>
          </a:xfrm>
          <a:prstGeom prst="rightArrow">
            <a:avLst/>
          </a:prstGeom>
          <a:solidFill>
            <a:srgbClr val="05AABB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708" y="5517048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32236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73841810"/>
              </p:ext>
            </p:extLst>
          </p:nvPr>
        </p:nvGraphicFramePr>
        <p:xfrm>
          <a:off x="214419" y="993527"/>
          <a:ext cx="11852745" cy="576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7596146" y="1466475"/>
            <a:ext cx="858709" cy="413468"/>
          </a:xfrm>
          <a:prstGeom prst="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08368" y="3091631"/>
            <a:ext cx="3033057" cy="1293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08368" y="3272653"/>
            <a:ext cx="2926079" cy="13888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Муниципальная команда проекта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96720" y="3091630"/>
            <a:ext cx="1016691" cy="2078885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3877584" y="1521670"/>
            <a:ext cx="789829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" y="0"/>
            <a:ext cx="1223482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Инфраструктура сопровождения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ШНОР и ШНСУ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в регионе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13200" y="2300969"/>
            <a:ext cx="3106463" cy="895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34447" y="2376655"/>
            <a:ext cx="3125148" cy="895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63157" y="2415517"/>
            <a:ext cx="3355494" cy="10085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irce Bold"/>
              </a:rPr>
              <a:t>Профессиональные сообщества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«Эффективная школа76»; «</a:t>
            </a:r>
            <a:r>
              <a:rPr lang="en-US" sz="1400" b="1" dirty="0" smtClean="0">
                <a:solidFill>
                  <a:schemeClr val="tx1"/>
                </a:solidFill>
              </a:rPr>
              <a:t>#</a:t>
            </a:r>
            <a:r>
              <a:rPr lang="ru-RU" sz="1400" b="1" dirty="0" smtClean="0">
                <a:solidFill>
                  <a:schemeClr val="tx1"/>
                </a:solidFill>
              </a:rPr>
              <a:t>ЯЗАМ»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</a:rPr>
              <a:t>Тьютор</a:t>
            </a:r>
            <a:r>
              <a:rPr lang="ru-RU" sz="1400" b="1" dirty="0" smtClean="0">
                <a:solidFill>
                  <a:schemeClr val="tx1"/>
                </a:solidFill>
              </a:rPr>
              <a:t>+», «</a:t>
            </a:r>
            <a:r>
              <a:rPr lang="ru-RU" sz="1400" b="1" dirty="0" err="1" smtClean="0">
                <a:solidFill>
                  <a:schemeClr val="tx1"/>
                </a:solidFill>
              </a:rPr>
              <a:t>Тьютор</a:t>
            </a:r>
            <a:r>
              <a:rPr lang="ru-RU" sz="1400" b="1" dirty="0" smtClean="0">
                <a:solidFill>
                  <a:schemeClr val="tx1"/>
                </a:solidFill>
              </a:rPr>
              <a:t> 2.2.»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36822" y="2481953"/>
            <a:ext cx="3383110" cy="1001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irce Bold"/>
              </a:rPr>
              <a:t>Группа региональных координаторов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РГ ШНОР (</a:t>
            </a:r>
            <a:r>
              <a:rPr lang="ru-RU" sz="1400" b="1" dirty="0">
                <a:solidFill>
                  <a:schemeClr val="tx1"/>
                </a:solidFill>
              </a:rPr>
              <a:t>ЦОМ</a:t>
            </a:r>
            <a:r>
              <a:rPr lang="ru-RU" sz="1400" b="1" dirty="0" smtClean="0">
                <a:solidFill>
                  <a:schemeClr val="tx1"/>
                </a:solidFill>
              </a:rPr>
              <a:t>);     РГ ШНСУ (ЦРИИ)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 rot="19590012">
            <a:off x="3980318" y="1915974"/>
            <a:ext cx="789829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13062440">
            <a:off x="7471104" y="1882410"/>
            <a:ext cx="789829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6200000">
            <a:off x="5587402" y="2482481"/>
            <a:ext cx="1017193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10859596" y="3197813"/>
            <a:ext cx="1064920" cy="2064144"/>
          </a:xfrm>
          <a:prstGeom prst="curved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530" y="163107"/>
            <a:ext cx="9731842" cy="9107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в процессе диагностики и исследований</a:t>
            </a:r>
            <a:endParaRPr lang="ru-RU" sz="36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50829370"/>
              </p:ext>
            </p:extLst>
          </p:nvPr>
        </p:nvGraphicFramePr>
        <p:xfrm>
          <a:off x="0" y="1371600"/>
          <a:ext cx="5166242" cy="468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819553" y="1469947"/>
            <a:ext cx="6267152" cy="1368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Результаты ГИА по русскому языку и математике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Результаты Всероссийских проверочных работ (ВПР)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Участие обучающихся в олимпиадах и конкурсах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Сохранность контингента школы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Достоверность результатов обучения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19553" y="2979329"/>
            <a:ext cx="6267152" cy="1346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Характеристики контингента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Характеристики семей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Характеристики кадрового состава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Другие характеристики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19553" y="4461684"/>
            <a:ext cx="6267152" cy="18809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Уровень развития профессиональных компетенций педагогов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Уровень учебной мотивация и школьной </a:t>
            </a:r>
            <a:r>
              <a:rPr lang="ru-RU" sz="1600" b="1" dirty="0" err="1" smtClean="0">
                <a:solidFill>
                  <a:srgbClr val="002060"/>
                </a:solidFill>
              </a:rPr>
              <a:t>неуспешности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Активность участия обучающихся в жизни школы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Активность педагогов в профессиональных сообществах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Интеграция общего и дополнительного образования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Применение в ОП новых образовательных технологий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Удовлетворенность участников ОП качеством условий ОО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039832" y="1924492"/>
            <a:ext cx="903767" cy="459857"/>
          </a:xfrm>
          <a:prstGeom prst="rightArrow">
            <a:avLst/>
          </a:prstGeom>
          <a:solidFill>
            <a:srgbClr val="87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39832" y="3422796"/>
            <a:ext cx="903767" cy="459857"/>
          </a:xfrm>
          <a:prstGeom prst="rightArrow">
            <a:avLst/>
          </a:prstGeom>
          <a:solidFill>
            <a:srgbClr val="87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976036" y="4881230"/>
            <a:ext cx="903767" cy="459857"/>
          </a:xfrm>
          <a:prstGeom prst="rightArrow">
            <a:avLst/>
          </a:prstGeom>
          <a:solidFill>
            <a:srgbClr val="87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7530" cy="13716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359557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32236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98223720"/>
              </p:ext>
            </p:extLst>
          </p:nvPr>
        </p:nvGraphicFramePr>
        <p:xfrm>
          <a:off x="190832" y="1034820"/>
          <a:ext cx="11852745" cy="576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7438205" y="1606870"/>
            <a:ext cx="699955" cy="413468"/>
          </a:xfrm>
          <a:prstGeom prst="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59829" y="2424920"/>
            <a:ext cx="2014329" cy="1293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25940" y="2595032"/>
            <a:ext cx="2014331" cy="13888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ШНОР </a:t>
            </a:r>
            <a:r>
              <a:rPr lang="ru-RU" sz="1600" b="1" dirty="0">
                <a:solidFill>
                  <a:schemeClr val="tx1"/>
                </a:solidFill>
              </a:rPr>
              <a:t>и ШНСУ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ru-RU" sz="1600" b="1" dirty="0">
                <a:solidFill>
                  <a:schemeClr val="tx1"/>
                </a:solidFill>
              </a:rPr>
              <a:t>68 школ)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4272499" y="3147065"/>
            <a:ext cx="742123" cy="1410032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251590" y="3147065"/>
            <a:ext cx="689113" cy="1410032"/>
          </a:xfrm>
          <a:prstGeom prst="curved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rgbClr val="86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300210" y="1585519"/>
            <a:ext cx="686700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31273" y="5823847"/>
            <a:ext cx="1087779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Адресная помощь и сопровождение ШНОР и ШНСУ</a:t>
            </a:r>
          </a:p>
        </p:txBody>
      </p:sp>
      <p:sp>
        <p:nvSpPr>
          <p:cNvPr id="19" name="Выгнутая влево стрелка 18"/>
          <p:cNvSpPr/>
          <p:nvPr/>
        </p:nvSpPr>
        <p:spPr>
          <a:xfrm rot="17763208">
            <a:off x="862948" y="5242345"/>
            <a:ext cx="807320" cy="2185868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3718835">
            <a:off x="10610280" y="5194205"/>
            <a:ext cx="830571" cy="2200631"/>
          </a:xfrm>
          <a:prstGeom prst="curved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Picture 6" descr="http://900igr.net/up/datas/247157/007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48157" r="15803" b="3193"/>
          <a:stretch/>
        </p:blipFill>
        <p:spPr bwMode="auto">
          <a:xfrm>
            <a:off x="9106895" y="2352537"/>
            <a:ext cx="2141551" cy="13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41312" y="0"/>
            <a:ext cx="1199351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Методическое сопровождение ШНОР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и ШНСУ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в регионе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/>
            </a:endParaRPr>
          </a:p>
        </p:txBody>
      </p:sp>
      <p:pic>
        <p:nvPicPr>
          <p:cNvPr id="26" name="Picture 4" descr="https://e.sfu-kras.ru/pluginfile.php/109594/course/overviewfiles/14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3" y="2440372"/>
            <a:ext cx="1955932" cy="13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25" y="55756"/>
            <a:ext cx="5911702" cy="974689"/>
          </a:xfrm>
        </p:spPr>
        <p:txBody>
          <a:bodyPr>
            <a:noAutofit/>
          </a:bodyPr>
          <a:lstStyle/>
          <a:p>
            <a:pPr algn="ctr"/>
            <a:r>
              <a:rPr lang="ru-RU" sz="3733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в процессе  обучения команд</a:t>
            </a:r>
            <a:endParaRPr lang="ru-RU" sz="3733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71956686"/>
              </p:ext>
            </p:extLst>
          </p:nvPr>
        </p:nvGraphicFramePr>
        <p:xfrm>
          <a:off x="897775" y="2273834"/>
          <a:ext cx="10199715" cy="373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97505303"/>
              </p:ext>
            </p:extLst>
          </p:nvPr>
        </p:nvGraphicFramePr>
        <p:xfrm>
          <a:off x="189188" y="1332542"/>
          <a:ext cx="12002812" cy="74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-42827" y="1196235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E:\Пироги в ЧЗ\DSC05105.JPG">
            <a:extLst>
              <a:ext uri="{FF2B5EF4-FFF2-40B4-BE49-F238E27FC236}">
                <a16:creationId xmlns="" xmlns:a16="http://schemas.microsoft.com/office/drawing/2014/main" id="{552D75DF-9137-4392-9045-5DDF5587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40" y="5533151"/>
            <a:ext cx="8456704" cy="1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900igr.net/up/datas/247157/007.jpg">
            <a:extLst>
              <a:ext uri="{FF2B5EF4-FFF2-40B4-BE49-F238E27FC236}">
                <a16:creationId xmlns="" xmlns:a16="http://schemas.microsoft.com/office/drawing/2014/main" id="{A14D0547-12A2-41BB-A0E3-92A541E00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48157" r="15803" b="3193"/>
          <a:stretch/>
        </p:blipFill>
        <p:spPr bwMode="auto">
          <a:xfrm>
            <a:off x="0" y="4916220"/>
            <a:ext cx="1739817" cy="12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e.sfu-kras.ru/pluginfile.php/109594/course/overviewfiles/146.jpg">
            <a:extLst>
              <a:ext uri="{FF2B5EF4-FFF2-40B4-BE49-F238E27FC236}">
                <a16:creationId xmlns="" xmlns:a16="http://schemas.microsoft.com/office/drawing/2014/main" id="{C29122F2-3A2C-4D44-8E57-756B92D3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141" y="4871811"/>
            <a:ext cx="1684575" cy="13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96348" y="28527"/>
            <a:ext cx="399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Муниципальные команды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Школьные команды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Тьюторские</a:t>
            </a:r>
            <a:r>
              <a:rPr lang="ru-RU" sz="2400" b="1" dirty="0" smtClean="0">
                <a:solidFill>
                  <a:srgbClr val="002060"/>
                </a:solidFill>
              </a:rPr>
              <a:t> команды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rot="5400000">
            <a:off x="7340565" y="172555"/>
            <a:ext cx="880294" cy="83548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2025" cy="11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14" y="1419651"/>
            <a:ext cx="11880213" cy="369328"/>
          </a:xfrm>
          <a:prstGeom prst="rect">
            <a:avLst/>
          </a:prstGeom>
          <a:solidFill>
            <a:srgbClr val="C8F2F4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ЦЕЛЬ: Создание условий, направленных на повышение качества образования и уровня ресурсного обеспечения </a:t>
            </a:r>
            <a:r>
              <a:rPr lang="ru-RU" sz="1600" b="1" dirty="0" smtClean="0">
                <a:solidFill>
                  <a:srgbClr val="002060"/>
                </a:solidFill>
              </a:rPr>
              <a:t>ШНОР и ШНСУ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13" y="1891103"/>
            <a:ext cx="12191999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irce Bold"/>
              </a:rPr>
              <a:t>Группа мер, направленных на обеспечение перехода ШНОР и ШНСУ в эффективный режим работы: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668592"/>
              </p:ext>
            </p:extLst>
          </p:nvPr>
        </p:nvGraphicFramePr>
        <p:xfrm>
          <a:off x="90114" y="2315688"/>
          <a:ext cx="11880213" cy="454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3536321"/>
              </p:ext>
            </p:extLst>
          </p:nvPr>
        </p:nvGraphicFramePr>
        <p:xfrm>
          <a:off x="328651" y="161526"/>
          <a:ext cx="11714925" cy="97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1293901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42827" y="1882154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 rot="20383891">
            <a:off x="8430705" y="3465614"/>
            <a:ext cx="3894898" cy="1676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Сопровождение  в процессе  совместного проектирования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67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/>
              <a:t>Организационная структура модели</a:t>
            </a:r>
            <a:br>
              <a:rPr lang="ru-RU" altLang="ru-RU" sz="3600" smtClean="0"/>
            </a:br>
            <a:r>
              <a:rPr lang="ru-RU" altLang="ru-RU" sz="3600" smtClean="0"/>
              <a:t> тьюторского сопровождения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789" cy="126724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271846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465" y="184050"/>
            <a:ext cx="11134060" cy="5160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в процессе реализации партнерских </a:t>
            </a:r>
            <a:r>
              <a:rPr lang="ru-RU" sz="36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</a:t>
            </a:r>
            <a:endParaRPr lang="ru-RU" sz="36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09459" y="1567929"/>
            <a:ext cx="2159231" cy="1494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ШНОР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ШНСУ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9822" t="10980" r="27063" b="4916"/>
          <a:stretch>
            <a:fillRect/>
          </a:stretch>
        </p:blipFill>
        <p:spPr bwMode="auto">
          <a:xfrm>
            <a:off x="-103564" y="951549"/>
            <a:ext cx="425251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1893" t="13230" r="20857" b="9281"/>
          <a:stretch>
            <a:fillRect/>
          </a:stretch>
        </p:blipFill>
        <p:spPr bwMode="auto">
          <a:xfrm>
            <a:off x="2739668" y="2057222"/>
            <a:ext cx="4369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527" cy="88412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880979"/>
            <a:ext cx="12192000" cy="37617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>
            <a:off x="8915398" y="1074979"/>
            <a:ext cx="556953" cy="2427316"/>
          </a:xfrm>
          <a:prstGeom prst="rightBrace">
            <a:avLst>
              <a:gd name="adj1" fmla="val 48631"/>
              <a:gd name="adj2" fmla="val 50000"/>
            </a:avLst>
          </a:prstGeom>
          <a:ln w="38100">
            <a:solidFill>
              <a:srgbClr val="A3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3"/>
          <p:cNvSpPr>
            <a:spLocks noGrp="1"/>
          </p:cNvSpPr>
          <p:nvPr>
            <p:ph sz="half" idx="2"/>
          </p:nvPr>
        </p:nvSpPr>
        <p:spPr>
          <a:xfrm>
            <a:off x="9470695" y="1398738"/>
            <a:ext cx="2341420" cy="1233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A32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  <a:p>
            <a:pPr marL="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Школ-партнеров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s://rib-kcson.ryazanszn.ru/sites/rib-kcson/files/news/2017-06/img1948437_Vizualnoe_sobranie_aktsionerov_minoritari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24" y="4345799"/>
            <a:ext cx="2906142" cy="18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>
            <a:stCxn id="14" idx="1"/>
          </p:cNvCxnSpPr>
          <p:nvPr/>
        </p:nvCxnSpPr>
        <p:spPr>
          <a:xfrm flipV="1">
            <a:off x="9472351" y="2280324"/>
            <a:ext cx="272243" cy="8313"/>
          </a:xfrm>
          <a:prstGeom prst="straightConnector1">
            <a:avLst/>
          </a:prstGeom>
          <a:ln w="76200">
            <a:solidFill>
              <a:srgbClr val="A52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люс 18"/>
          <p:cNvSpPr/>
          <p:nvPr/>
        </p:nvSpPr>
        <p:spPr>
          <a:xfrm>
            <a:off x="7335980" y="3397102"/>
            <a:ext cx="997528" cy="986983"/>
          </a:xfrm>
          <a:prstGeom prst="mathPlus">
            <a:avLst/>
          </a:prstGeom>
          <a:solidFill>
            <a:srgbClr val="A32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11055927" y="5370022"/>
            <a:ext cx="1022465" cy="115362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1310"/>
              </a:avLst>
            </a:prstTxWarp>
          </a:bodyPr>
          <a:lstStyle/>
          <a:p>
            <a:pPr algn="ctr"/>
            <a:r>
              <a:rPr lang="ru-RU" sz="2700" kern="10" dirty="0">
                <a:solidFill>
                  <a:schemeClr val="accent1">
                    <a:lumMod val="75000"/>
                  </a:schemeClr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91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705</Words>
  <Application>Microsoft Office PowerPoint</Application>
  <PresentationFormat>Произвольный</PresentationFormat>
  <Paragraphs>146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Сопровождение в процессе диагностики и исследований</vt:lpstr>
      <vt:lpstr>Презентация PowerPoint</vt:lpstr>
      <vt:lpstr>Сопровождение в процессе  обучения команд</vt:lpstr>
      <vt:lpstr>Презентация PowerPoint</vt:lpstr>
      <vt:lpstr>Организационная структура модели  тьюторского сопровождения</vt:lpstr>
      <vt:lpstr>Сопровождение в процессе реализации партнерских договоров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ang</cp:lastModifiedBy>
  <cp:revision>179</cp:revision>
  <dcterms:created xsi:type="dcterms:W3CDTF">2017-01-12T11:53:49Z</dcterms:created>
  <dcterms:modified xsi:type="dcterms:W3CDTF">2020-10-05T17:34:38Z</dcterms:modified>
</cp:coreProperties>
</file>