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3" r:id="rId2"/>
    <p:sldId id="270" r:id="rId3"/>
    <p:sldId id="275" r:id="rId4"/>
    <p:sldId id="274" r:id="rId5"/>
    <p:sldId id="276" r:id="rId6"/>
    <p:sldId id="272" r:id="rId7"/>
    <p:sldId id="279" r:id="rId8"/>
    <p:sldId id="282" r:id="rId9"/>
    <p:sldId id="285" r:id="rId10"/>
    <p:sldId id="286" r:id="rId11"/>
    <p:sldId id="287" r:id="rId12"/>
    <p:sldId id="288" r:id="rId13"/>
    <p:sldId id="289" r:id="rId14"/>
    <p:sldId id="28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.bobylewa@mail.r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643998" cy="49377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4000" b="1" dirty="0" smtClean="0"/>
              <a:t>Технология учебной проектной деятельности</a:t>
            </a:r>
          </a:p>
          <a:p>
            <a:pPr algn="ctr">
              <a:buNone/>
            </a:pPr>
            <a:endParaRPr lang="ru-RU" sz="39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b="1" dirty="0" err="1" smtClean="0"/>
              <a:t>Бобылева</a:t>
            </a:r>
            <a:r>
              <a:rPr lang="ru-RU" sz="2800" b="1" dirty="0" smtClean="0"/>
              <a:t> Надежда Игоревна</a:t>
            </a:r>
            <a:r>
              <a:rPr lang="ru-RU" sz="2800" dirty="0" smtClean="0"/>
              <a:t>, к.биол.н., доцент,</a:t>
            </a:r>
          </a:p>
          <a:p>
            <a:pPr algn="ctr">
              <a:buNone/>
            </a:pPr>
            <a:r>
              <a:rPr lang="ru-RU" sz="2800" dirty="0" smtClean="0"/>
              <a:t>доцент, магистр социальной работы, доцент Центра образовательного менеджмента ГАУ ДПО ИРО ЯО</a:t>
            </a:r>
            <a:r>
              <a:rPr lang="en-US" sz="2800" dirty="0" smtClean="0"/>
              <a:t> </a:t>
            </a:r>
            <a:r>
              <a:rPr lang="en-US" sz="2800" dirty="0" smtClean="0">
                <a:hlinkClick r:id="rId2"/>
              </a:rPr>
              <a:t>n.bobylewa@mail.ru</a:t>
            </a:r>
            <a:r>
              <a:rPr lang="en-US" sz="2800" dirty="0" smtClean="0"/>
              <a:t> 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12048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+mn-lt"/>
              </a:rPr>
              <a:t>Организация малых проектных групп </a:t>
            </a:r>
            <a:br>
              <a:rPr lang="ru-RU" b="1" dirty="0" smtClean="0">
                <a:latin typeface="+mn-lt"/>
              </a:rPr>
            </a:br>
            <a:r>
              <a:rPr lang="ru-RU" b="1" dirty="0" smtClean="0">
                <a:latin typeface="+mn-lt"/>
              </a:rPr>
              <a:t>(на примере использования бытовых вещей </a:t>
            </a:r>
            <a:br>
              <a:rPr lang="ru-RU" b="1" dirty="0" smtClean="0">
                <a:latin typeface="+mn-lt"/>
              </a:rPr>
            </a:br>
            <a:r>
              <a:rPr lang="ru-RU" b="1" dirty="0" smtClean="0">
                <a:latin typeface="+mn-lt"/>
              </a:rPr>
              <a:t>как предмета проектирования)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901146" cy="493776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Составление карты-схемы производства носков</a:t>
            </a:r>
          </a:p>
          <a:p>
            <a:r>
              <a:rPr lang="ru-RU" sz="3200" dirty="0" smtClean="0"/>
              <a:t>Изучить образ носка в литературных произведениях</a:t>
            </a:r>
          </a:p>
          <a:p>
            <a:r>
              <a:rPr lang="ru-RU" sz="3200" dirty="0" smtClean="0"/>
              <a:t>Изучить моду на носки среди сверстников</a:t>
            </a:r>
          </a:p>
          <a:p>
            <a:r>
              <a:rPr lang="ru-RU" sz="3200" dirty="0" smtClean="0"/>
              <a:t>Научиться вязать носки </a:t>
            </a:r>
          </a:p>
          <a:p>
            <a:r>
              <a:rPr lang="ru-RU" sz="3200" dirty="0" smtClean="0"/>
              <a:t>Научить вязать носки одноклассников</a:t>
            </a:r>
          </a:p>
          <a:p>
            <a:r>
              <a:rPr lang="ru-RU" sz="3200" dirty="0" smtClean="0"/>
              <a:t>Связать носки и подарить детям в детском доме</a:t>
            </a:r>
          </a:p>
          <a:p>
            <a:r>
              <a:rPr lang="ru-RU" sz="3200" dirty="0" smtClean="0"/>
              <a:t>Провести шуточный конкурс про носки 1 апреля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+mn-lt"/>
              </a:rPr>
              <a:t>Примеры проектных идей: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Родословная моей семьи (герб, летопись)</a:t>
            </a:r>
          </a:p>
          <a:p>
            <a:r>
              <a:rPr lang="ru-RU" dirty="0" smtClean="0"/>
              <a:t>Викторина «Что ты знаешь о войне?»</a:t>
            </a:r>
          </a:p>
          <a:p>
            <a:r>
              <a:rPr lang="ru-RU" dirty="0" smtClean="0"/>
              <a:t>Коллекция татуировок</a:t>
            </a:r>
          </a:p>
          <a:p>
            <a:r>
              <a:rPr lang="ru-RU" dirty="0" smtClean="0"/>
              <a:t>Выучить песню на китайском</a:t>
            </a:r>
          </a:p>
          <a:p>
            <a:r>
              <a:rPr lang="ru-RU" dirty="0" smtClean="0"/>
              <a:t>Взять интервью у пожилых педагогов</a:t>
            </a:r>
          </a:p>
          <a:p>
            <a:r>
              <a:rPr lang="ru-RU" dirty="0" smtClean="0"/>
              <a:t>Сделать план своей дачи</a:t>
            </a:r>
          </a:p>
          <a:p>
            <a:r>
              <a:rPr lang="ru-RU" dirty="0" smtClean="0"/>
              <a:t>Составить план повышения оценки своей средней оценки с 3,0 до 4,1</a:t>
            </a:r>
          </a:p>
          <a:p>
            <a:r>
              <a:rPr lang="ru-RU" dirty="0" smtClean="0"/>
              <a:t>Сдать нормы ГТО</a:t>
            </a:r>
          </a:p>
          <a:p>
            <a:r>
              <a:rPr lang="ru-RU" dirty="0" smtClean="0"/>
              <a:t>Вырастить дома лимон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+mn-lt"/>
              </a:rPr>
              <a:t>Примеры проектных идей: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Прочитать 100 книг</a:t>
            </a:r>
          </a:p>
          <a:p>
            <a:r>
              <a:rPr lang="ru-RU" dirty="0" smtClean="0"/>
              <a:t>Разучить фокусы для новогоднего праздника</a:t>
            </a:r>
          </a:p>
          <a:p>
            <a:r>
              <a:rPr lang="ru-RU" dirty="0" smtClean="0"/>
              <a:t>Снять видео для передачи «Видели видео»</a:t>
            </a:r>
          </a:p>
          <a:p>
            <a:r>
              <a:rPr lang="ru-RU" dirty="0" smtClean="0"/>
              <a:t>Законные способы заработать миллион</a:t>
            </a:r>
          </a:p>
          <a:p>
            <a:r>
              <a:rPr lang="ru-RU" dirty="0" smtClean="0"/>
              <a:t>Озеленение подъезда</a:t>
            </a:r>
          </a:p>
          <a:p>
            <a:r>
              <a:rPr lang="ru-RU" dirty="0" smtClean="0"/>
              <a:t>Сделать коллекцию своих игрушек</a:t>
            </a:r>
          </a:p>
          <a:p>
            <a:r>
              <a:rPr lang="ru-RU" dirty="0" smtClean="0"/>
              <a:t>Подобрать макияж  и наряд для выпускного вечера</a:t>
            </a:r>
          </a:p>
          <a:p>
            <a:r>
              <a:rPr lang="ru-RU" dirty="0" smtClean="0"/>
              <a:t>Научиться рисовать портреты</a:t>
            </a:r>
          </a:p>
          <a:p>
            <a:r>
              <a:rPr lang="ru-RU" dirty="0" smtClean="0"/>
              <a:t>Экономия в быту</a:t>
            </a:r>
          </a:p>
          <a:p>
            <a:r>
              <a:rPr lang="ru-RU" dirty="0" err="1" smtClean="0"/>
              <a:t>Сбываемость</a:t>
            </a:r>
            <a:r>
              <a:rPr lang="ru-RU" dirty="0" smtClean="0"/>
              <a:t> народных примет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+mn-lt"/>
              </a:rPr>
              <a:t>Примеры проектных идей: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43956" cy="4937760"/>
          </a:xfrm>
        </p:spPr>
        <p:txBody>
          <a:bodyPr>
            <a:normAutofit/>
          </a:bodyPr>
          <a:lstStyle/>
          <a:p>
            <a:r>
              <a:rPr lang="ru-RU" dirty="0" smtClean="0"/>
              <a:t>Изучить дорожный </a:t>
            </a:r>
            <a:r>
              <a:rPr lang="ru-RU" dirty="0" err="1" smtClean="0"/>
              <a:t>траффик</a:t>
            </a:r>
            <a:r>
              <a:rPr lang="ru-RU" dirty="0" smtClean="0"/>
              <a:t> на своей улице</a:t>
            </a:r>
          </a:p>
          <a:p>
            <a:r>
              <a:rPr lang="ru-RU" dirty="0" smtClean="0"/>
              <a:t>Вылепить 10 статуэток собак различных пород</a:t>
            </a:r>
          </a:p>
          <a:p>
            <a:r>
              <a:rPr lang="ru-RU" smtClean="0"/>
              <a:t>Молодежный </a:t>
            </a:r>
            <a:r>
              <a:rPr lang="ru-RU" smtClean="0"/>
              <a:t>сленг </a:t>
            </a:r>
            <a:r>
              <a:rPr lang="ru-RU" dirty="0" smtClean="0"/>
              <a:t>в нашей школе</a:t>
            </a:r>
          </a:p>
          <a:p>
            <a:r>
              <a:rPr lang="ru-RU" dirty="0" smtClean="0"/>
              <a:t>Коллекция грамматических ошибок</a:t>
            </a:r>
          </a:p>
          <a:p>
            <a:r>
              <a:rPr lang="ru-RU" dirty="0" smtClean="0"/>
              <a:t>«Моя жизнь на пенсии»</a:t>
            </a:r>
          </a:p>
          <a:p>
            <a:r>
              <a:rPr lang="ru-RU" dirty="0" smtClean="0"/>
              <a:t>«Ярославль-2100»</a:t>
            </a:r>
          </a:p>
          <a:p>
            <a:r>
              <a:rPr lang="ru-RU" dirty="0" smtClean="0"/>
              <a:t>Чемпионат мира по волейболу-2022 в Ярославле</a:t>
            </a:r>
          </a:p>
          <a:p>
            <a:r>
              <a:rPr lang="ru-RU" dirty="0" smtClean="0"/>
              <a:t>Сочинить продолжение известного произведения (</a:t>
            </a:r>
            <a:r>
              <a:rPr lang="ru-RU" dirty="0" err="1" smtClean="0"/>
              <a:t>фанфик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Сувенирная культура Ярославской области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5842" name="Picture 2" descr="https://img0.liveinternet.ru/images/attach/c/2/69/861/69861900_1296179484_motivator13211jp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6499"/>
            <a:ext cx="9144000" cy="697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643998" cy="49377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3900" dirty="0" smtClean="0"/>
              <a:t>Что делаем? Кто делает? </a:t>
            </a:r>
          </a:p>
          <a:p>
            <a:pPr algn="ctr">
              <a:buNone/>
            </a:pPr>
            <a:r>
              <a:rPr lang="ru-RU" sz="3900" dirty="0" smtClean="0"/>
              <a:t>Зачем мы это делаем? </a:t>
            </a:r>
          </a:p>
          <a:p>
            <a:pPr algn="ctr">
              <a:buNone/>
            </a:pPr>
            <a:r>
              <a:rPr lang="ru-RU" sz="3900" dirty="0" smtClean="0"/>
              <a:t>Как мы это делаем? </a:t>
            </a:r>
          </a:p>
          <a:p>
            <a:pPr algn="ctr">
              <a:buNone/>
            </a:pPr>
            <a:r>
              <a:rPr lang="ru-RU" sz="3900" dirty="0" smtClean="0"/>
              <a:t>Как это можно делать лучше?</a:t>
            </a:r>
          </a:p>
          <a:p>
            <a:pPr algn="ctr">
              <a:buNone/>
            </a:pPr>
            <a:endParaRPr lang="ru-RU" sz="3900" dirty="0" smtClean="0"/>
          </a:p>
          <a:p>
            <a:pPr algn="ctr">
              <a:buNone/>
            </a:pPr>
            <a:r>
              <a:rPr lang="ru-RU" sz="3900" dirty="0" smtClean="0"/>
              <a:t>…и как в результате изменится мир вокруг нас?</a:t>
            </a:r>
          </a:p>
          <a:p>
            <a:pPr algn="ctr">
              <a:buNone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+mn-lt"/>
              </a:rPr>
              <a:t>Термины и понятия: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Проектная технология </a:t>
            </a:r>
            <a:r>
              <a:rPr lang="en-US" dirty="0" smtClean="0"/>
              <a:t>/ </a:t>
            </a:r>
            <a:r>
              <a:rPr lang="ru-RU" dirty="0" smtClean="0"/>
              <a:t>технология проекта</a:t>
            </a:r>
          </a:p>
          <a:p>
            <a:r>
              <a:rPr lang="ru-RU" b="1" dirty="0" smtClean="0"/>
              <a:t>Проектная идея </a:t>
            </a:r>
            <a:r>
              <a:rPr lang="en-US" b="1" dirty="0" smtClean="0"/>
              <a:t>/ </a:t>
            </a:r>
            <a:r>
              <a:rPr lang="ru-RU" b="1" dirty="0" smtClean="0"/>
              <a:t>Проект </a:t>
            </a:r>
            <a:r>
              <a:rPr lang="en-US" b="1" dirty="0" smtClean="0"/>
              <a:t>/ </a:t>
            </a:r>
            <a:r>
              <a:rPr lang="ru-RU" b="1" dirty="0" smtClean="0">
                <a:solidFill>
                  <a:srgbClr val="FF0000"/>
                </a:solidFill>
              </a:rPr>
              <a:t>Продукт проекта</a:t>
            </a:r>
          </a:p>
          <a:p>
            <a:r>
              <a:rPr lang="ru-RU" dirty="0" smtClean="0"/>
              <a:t>Новизна </a:t>
            </a:r>
            <a:r>
              <a:rPr lang="en-US" dirty="0" smtClean="0"/>
              <a:t>/ </a:t>
            </a:r>
            <a:r>
              <a:rPr lang="ru-RU" dirty="0" smtClean="0"/>
              <a:t>актуальность проекта</a:t>
            </a:r>
          </a:p>
          <a:p>
            <a:r>
              <a:rPr lang="ru-RU" dirty="0" smtClean="0"/>
              <a:t>Исполнитель проекта</a:t>
            </a:r>
          </a:p>
          <a:p>
            <a:r>
              <a:rPr lang="ru-RU" dirty="0" smtClean="0"/>
              <a:t>Руководитель проекта</a:t>
            </a:r>
          </a:p>
          <a:p>
            <a:r>
              <a:rPr lang="ru-RU" dirty="0" smtClean="0"/>
              <a:t>Планирование проекта</a:t>
            </a:r>
          </a:p>
          <a:p>
            <a:r>
              <a:rPr lang="ru-RU" dirty="0" smtClean="0"/>
              <a:t>Финансирование проекта</a:t>
            </a:r>
          </a:p>
          <a:p>
            <a:r>
              <a:rPr lang="ru-RU" dirty="0" smtClean="0"/>
              <a:t>Реализация проекта</a:t>
            </a:r>
          </a:p>
          <a:p>
            <a:r>
              <a:rPr lang="ru-RU" dirty="0" smtClean="0"/>
              <a:t>Эксперт проекта</a:t>
            </a:r>
          </a:p>
          <a:p>
            <a:r>
              <a:rPr lang="ru-RU" dirty="0" smtClean="0"/>
              <a:t>Корректировка проекта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Виды проектов:</a:t>
            </a:r>
          </a:p>
          <a:p>
            <a:r>
              <a:rPr lang="ru-RU" dirty="0" smtClean="0"/>
              <a:t>учебный</a:t>
            </a:r>
            <a:r>
              <a:rPr lang="en-US" dirty="0" smtClean="0"/>
              <a:t> / </a:t>
            </a:r>
            <a:r>
              <a:rPr lang="ru-RU" dirty="0" smtClean="0"/>
              <a:t>исследовательский </a:t>
            </a:r>
            <a:r>
              <a:rPr lang="en-US" dirty="0" smtClean="0"/>
              <a:t>/ c</a:t>
            </a:r>
            <a:r>
              <a:rPr lang="ru-RU" dirty="0" err="1" smtClean="0"/>
              <a:t>оциальный</a:t>
            </a:r>
            <a:endParaRPr lang="ru-RU" dirty="0" smtClean="0"/>
          </a:p>
          <a:p>
            <a:r>
              <a:rPr lang="ru-RU" dirty="0" smtClean="0"/>
              <a:t>индивидуальный </a:t>
            </a:r>
            <a:r>
              <a:rPr lang="en-US" dirty="0" smtClean="0"/>
              <a:t>/ </a:t>
            </a:r>
            <a:r>
              <a:rPr lang="ru-RU" dirty="0" smtClean="0"/>
              <a:t>групповой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Структура проекта:</a:t>
            </a:r>
          </a:p>
          <a:p>
            <a:r>
              <a:rPr lang="ru-RU" dirty="0" smtClean="0"/>
              <a:t>Актуальность </a:t>
            </a:r>
            <a:r>
              <a:rPr lang="en-US" dirty="0" smtClean="0"/>
              <a:t>/ </a:t>
            </a:r>
            <a:r>
              <a:rPr lang="ru-RU" dirty="0" smtClean="0"/>
              <a:t>Цель, задачи </a:t>
            </a:r>
            <a:r>
              <a:rPr lang="en-US" dirty="0" smtClean="0"/>
              <a:t>/ </a:t>
            </a:r>
            <a:r>
              <a:rPr lang="ru-RU" dirty="0" smtClean="0"/>
              <a:t>Методы </a:t>
            </a:r>
            <a:r>
              <a:rPr lang="en-US" dirty="0" smtClean="0"/>
              <a:t>/ </a:t>
            </a:r>
            <a:r>
              <a:rPr lang="ru-RU" dirty="0" smtClean="0"/>
              <a:t>План </a:t>
            </a:r>
            <a:r>
              <a:rPr lang="en-US" dirty="0" smtClean="0"/>
              <a:t>/ </a:t>
            </a:r>
            <a:r>
              <a:rPr lang="ru-RU" dirty="0" smtClean="0"/>
              <a:t>деятельность </a:t>
            </a:r>
            <a:r>
              <a:rPr lang="en-US" dirty="0" smtClean="0"/>
              <a:t>/ </a:t>
            </a:r>
            <a:r>
              <a:rPr lang="ru-RU" dirty="0" smtClean="0"/>
              <a:t>Оценка </a:t>
            </a:r>
            <a:r>
              <a:rPr lang="en-US" dirty="0" smtClean="0"/>
              <a:t>/ </a:t>
            </a:r>
            <a:r>
              <a:rPr lang="ru-RU" dirty="0" smtClean="0"/>
              <a:t>Корректировка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+mn-lt"/>
              </a:rPr>
              <a:t>Требования к проекту: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</a:p>
          <a:p>
            <a:r>
              <a:rPr lang="ru-RU" dirty="0" smtClean="0"/>
              <a:t>Самостоятельность</a:t>
            </a:r>
          </a:p>
          <a:p>
            <a:r>
              <a:rPr lang="ru-RU" dirty="0" smtClean="0"/>
              <a:t>Технологичность </a:t>
            </a:r>
          </a:p>
          <a:p>
            <a:r>
              <a:rPr lang="ru-RU" dirty="0" smtClean="0"/>
              <a:t>Законченность</a:t>
            </a:r>
          </a:p>
          <a:p>
            <a:r>
              <a:rPr lang="ru-RU" dirty="0" smtClean="0"/>
              <a:t>Продуктивность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4800" dirty="0" smtClean="0"/>
              <a:t>Цель – средства - результат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Примеры форм и форматов 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Учебно-исследовательские и методические:</a:t>
            </a:r>
            <a:r>
              <a:rPr lang="ru-RU" dirty="0" smtClean="0"/>
              <a:t>  статья, доклад, словарь, карта-схема, гербарий, макет, инструкция, сборник (книжка-малышка), эмблема, родословная, формула, аннотация, механизм, летопись</a:t>
            </a:r>
          </a:p>
          <a:p>
            <a:r>
              <a:rPr lang="ru-RU" b="1" dirty="0" smtClean="0"/>
              <a:t>Социально-психологические:</a:t>
            </a:r>
            <a:r>
              <a:rPr lang="ru-RU" dirty="0" smtClean="0"/>
              <a:t> интервью, опрос, анкетирование, диагностика, «портрет», саморазвитие</a:t>
            </a:r>
          </a:p>
          <a:p>
            <a:r>
              <a:rPr lang="ru-RU" b="1" dirty="0" smtClean="0"/>
              <a:t>Событийные</a:t>
            </a:r>
            <a:r>
              <a:rPr lang="ru-RU" dirty="0" smtClean="0"/>
              <a:t>:  мероприятие, акция, мастер-класс, экскурсия, выставка, дискуссионный клуб, </a:t>
            </a:r>
            <a:r>
              <a:rPr lang="ru-RU" dirty="0" err="1" smtClean="0"/>
              <a:t>баттл</a:t>
            </a:r>
            <a:r>
              <a:rPr lang="ru-RU" dirty="0" smtClean="0"/>
              <a:t>, ярмарка, эстафета, праздник, агитбригада</a:t>
            </a:r>
          </a:p>
          <a:p>
            <a:r>
              <a:rPr lang="ru-RU" b="1" dirty="0" smtClean="0"/>
              <a:t>Предметные:</a:t>
            </a:r>
            <a:r>
              <a:rPr lang="ru-RU" dirty="0" smtClean="0"/>
              <a:t> 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 smtClean="0"/>
              <a:t>медиа</a:t>
            </a:r>
            <a:r>
              <a:rPr lang="ru-RU" dirty="0" smtClean="0"/>
              <a:t> (сайт, фоторепортаж, </a:t>
            </a:r>
            <a:r>
              <a:rPr lang="ru-RU" dirty="0" err="1" smtClean="0"/>
              <a:t>аудиофайл</a:t>
            </a:r>
            <a:r>
              <a:rPr lang="ru-RU" dirty="0" smtClean="0"/>
              <a:t>, </a:t>
            </a:r>
            <a:r>
              <a:rPr lang="ru-RU" dirty="0" err="1" smtClean="0"/>
              <a:t>видеофайл</a:t>
            </a:r>
            <a:r>
              <a:rPr lang="ru-RU" dirty="0" smtClean="0"/>
              <a:t>, стенгазета, плакат, экспозиция)</a:t>
            </a:r>
          </a:p>
          <a:p>
            <a:r>
              <a:rPr lang="ru-RU" dirty="0" smtClean="0"/>
              <a:t>- рукоделие (лепка, шитье, вязание, вышивка, плетение, резьба)</a:t>
            </a:r>
          </a:p>
          <a:p>
            <a:r>
              <a:rPr lang="ru-RU" dirty="0" smtClean="0"/>
              <a:t>- коллекция (минералов, марок, </a:t>
            </a:r>
            <a:r>
              <a:rPr lang="ru-RU" dirty="0" err="1" smtClean="0"/>
              <a:t>календариков</a:t>
            </a:r>
            <a:r>
              <a:rPr lang="ru-RU" dirty="0" smtClean="0"/>
              <a:t>, этикеток, игрушек)</a:t>
            </a:r>
          </a:p>
          <a:p>
            <a:r>
              <a:rPr lang="ru-RU" b="1" dirty="0" smtClean="0"/>
              <a:t>Творческие: </a:t>
            </a:r>
            <a:r>
              <a:rPr lang="ru-RU" dirty="0" smtClean="0"/>
              <a:t>этюд, стихотворение, сказка, роман, песня, танец, скульптура, портрет, фокус, композиция, мультфильм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Хороший проект начинается с хорошего названия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 smtClean="0"/>
              <a:t>Объект: </a:t>
            </a:r>
            <a:r>
              <a:rPr lang="ru-RU" sz="2800" dirty="0" smtClean="0"/>
              <a:t>про кого?</a:t>
            </a:r>
          </a:p>
          <a:p>
            <a:r>
              <a:rPr lang="ru-RU" sz="2800" dirty="0" smtClean="0"/>
              <a:t>(последнее слово в названии, с него начинаем)</a:t>
            </a:r>
          </a:p>
          <a:p>
            <a:r>
              <a:rPr lang="ru-RU" sz="2800" b="1" dirty="0" smtClean="0"/>
              <a:t>Предмет: </a:t>
            </a:r>
            <a:r>
              <a:rPr lang="ru-RU" sz="2800" dirty="0" smtClean="0"/>
              <a:t>про что?</a:t>
            </a:r>
          </a:p>
          <a:p>
            <a:r>
              <a:rPr lang="ru-RU" sz="2800" dirty="0" smtClean="0"/>
              <a:t>(первое слово в названии, им занимаемся)</a:t>
            </a:r>
          </a:p>
          <a:p>
            <a:r>
              <a:rPr lang="ru-RU" sz="2800" b="1" dirty="0" smtClean="0"/>
              <a:t>Продукт:  </a:t>
            </a:r>
            <a:r>
              <a:rPr lang="ru-RU" sz="2800" dirty="0" smtClean="0"/>
              <a:t>что получим?</a:t>
            </a:r>
          </a:p>
          <a:p>
            <a:r>
              <a:rPr lang="ru-RU" sz="2800" dirty="0" smtClean="0"/>
              <a:t>(проблема, задача, которую решаем)</a:t>
            </a:r>
          </a:p>
          <a:p>
            <a:endParaRPr lang="ru-RU" sz="2800" dirty="0" smtClean="0"/>
          </a:p>
          <a:p>
            <a:r>
              <a:rPr lang="ru-RU" sz="2800" b="1" dirty="0" smtClean="0"/>
              <a:t>Пример:</a:t>
            </a:r>
          </a:p>
          <a:p>
            <a:pPr algn="just"/>
            <a:r>
              <a:rPr lang="ru-RU" sz="2800" dirty="0" smtClean="0"/>
              <a:t>«Социологический «портрет» моего одноклассника»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Примеры тем: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Геоинформационные</a:t>
            </a:r>
            <a:r>
              <a:rPr lang="ru-RU" dirty="0" smtClean="0"/>
              <a:t> системы</a:t>
            </a:r>
          </a:p>
          <a:p>
            <a:r>
              <a:rPr lang="ru-RU" dirty="0" smtClean="0"/>
              <a:t>История Ярославля</a:t>
            </a:r>
          </a:p>
          <a:p>
            <a:r>
              <a:rPr lang="ru-RU" dirty="0" smtClean="0"/>
              <a:t>Культура народов России</a:t>
            </a:r>
          </a:p>
          <a:p>
            <a:r>
              <a:rPr lang="ru-RU" dirty="0" smtClean="0"/>
              <a:t>Биология земноводных</a:t>
            </a:r>
          </a:p>
          <a:p>
            <a:r>
              <a:rPr lang="ru-RU" dirty="0" smtClean="0"/>
              <a:t>Но…</a:t>
            </a:r>
          </a:p>
          <a:p>
            <a:pPr algn="just"/>
            <a:r>
              <a:rPr lang="ru-RU" dirty="0" smtClean="0"/>
              <a:t>Осведомленность педагогов нашей школы об геоинформационных системах</a:t>
            </a:r>
          </a:p>
          <a:p>
            <a:r>
              <a:rPr lang="ru-RU" dirty="0" smtClean="0"/>
              <a:t>Значение личности в истории. Знаменитые </a:t>
            </a:r>
            <a:r>
              <a:rPr lang="ru-RU" dirty="0" err="1" smtClean="0"/>
              <a:t>ярославцы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Праздничные традиции в моей семье</a:t>
            </a:r>
          </a:p>
          <a:p>
            <a:r>
              <a:rPr lang="ru-RU" dirty="0" smtClean="0"/>
              <a:t>Земноводная фауна в нашем поселке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257</TotalTime>
  <Words>566</Words>
  <PresentationFormat>Экран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Начальная</vt:lpstr>
      <vt:lpstr>Слайд 1</vt:lpstr>
      <vt:lpstr>Слайд 2</vt:lpstr>
      <vt:lpstr>Термины и понятия:</vt:lpstr>
      <vt:lpstr>Слайд 4</vt:lpstr>
      <vt:lpstr>Требования к проекту:</vt:lpstr>
      <vt:lpstr>Примеры форм и форматов : </vt:lpstr>
      <vt:lpstr>Слайд 7</vt:lpstr>
      <vt:lpstr>Слайд 8</vt:lpstr>
      <vt:lpstr>Примеры тем:</vt:lpstr>
      <vt:lpstr>   Организация малых проектных групп  (на примере использования бытовых вещей  как предмета проектирования)</vt:lpstr>
      <vt:lpstr>Примеры проектных идей:</vt:lpstr>
      <vt:lpstr>Примеры проектных идей:</vt:lpstr>
      <vt:lpstr>Примеры проектных идей: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Технология учебной проектной деятельности в школе тТехнология учебной проектной деятельностив школе </dc:title>
  <dc:creator>Пользователь</dc:creator>
  <cp:lastModifiedBy>Пользователь</cp:lastModifiedBy>
  <cp:revision>15</cp:revision>
  <dcterms:created xsi:type="dcterms:W3CDTF">2020-10-20T04:39:16Z</dcterms:created>
  <dcterms:modified xsi:type="dcterms:W3CDTF">2020-10-20T18:43:13Z</dcterms:modified>
</cp:coreProperties>
</file>