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 bookmarkIdSeed="2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384" r:id="rId5"/>
    <p:sldId id="403" r:id="rId6"/>
    <p:sldId id="376" r:id="rId7"/>
    <p:sldId id="404" r:id="rId8"/>
    <p:sldId id="405" r:id="rId9"/>
    <p:sldId id="406" r:id="rId10"/>
    <p:sldId id="396" r:id="rId11"/>
    <p:sldId id="386" r:id="rId12"/>
    <p:sldId id="399" r:id="rId13"/>
    <p:sldId id="400" r:id="rId14"/>
    <p:sldId id="401" r:id="rId15"/>
    <p:sldId id="390" r:id="rId16"/>
    <p:sldId id="393" r:id="rId17"/>
    <p:sldId id="370" r:id="rId18"/>
    <p:sldId id="333" r:id="rId19"/>
  </p:sldIdLst>
  <p:sldSz cx="12192000" cy="6858000"/>
  <p:notesSz cx="6761163" cy="9942513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408" userDrawn="1">
          <p15:clr>
            <a:srgbClr val="A4A3A4"/>
          </p15:clr>
        </p15:guide>
        <p15:guide id="4" orient="horz" pos="432" userDrawn="1">
          <p15:clr>
            <a:srgbClr val="A4A3A4"/>
          </p15:clr>
        </p15:guide>
        <p15:guide id="5" pos="72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606E"/>
    <a:srgbClr val="731F1C"/>
    <a:srgbClr val="C8143F"/>
    <a:srgbClr val="00D25F"/>
    <a:srgbClr val="92A1A2"/>
    <a:srgbClr val="FFFF99"/>
    <a:srgbClr val="0B2B41"/>
    <a:srgbClr val="0D3047"/>
    <a:srgbClr val="114263"/>
    <a:srgbClr val="4019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703" autoAdjust="0"/>
  </p:normalViewPr>
  <p:slideViewPr>
    <p:cSldViewPr snapToGrid="0">
      <p:cViewPr varScale="1">
        <p:scale>
          <a:sx n="106" d="100"/>
          <a:sy n="106" d="100"/>
        </p:scale>
        <p:origin x="618" y="114"/>
      </p:cViewPr>
      <p:guideLst>
        <p:guide orient="horz" pos="2160"/>
        <p:guide pos="3864"/>
        <p:guide pos="408"/>
        <p:guide orient="horz" pos="432"/>
        <p:guide pos="72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6B177-FFFF-4762-9350-69222C8052B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</dgm:pt>
    <dgm:pt modelId="{9E47C223-E18F-4862-8390-D7B289F82D2A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Информационный блок</a:t>
          </a:r>
          <a:r>
            <a:rPr lang="en-US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600" b="1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14.</a:t>
          </a:r>
          <a:r>
            <a:rPr lang="en-US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</a:t>
          </a: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- 1</a:t>
          </a:r>
          <a:r>
            <a:rPr lang="en-US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</a:t>
          </a:r>
          <a:r>
            <a:rPr lang="ru-RU" sz="16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</a:t>
          </a:r>
          <a:r>
            <a:rPr lang="ru-RU" sz="1600" dirty="0" smtClean="0">
              <a:solidFill>
                <a:schemeClr val="bg1"/>
              </a:solidFill>
            </a:rPr>
            <a:t>Определяем возможности партнеров</a:t>
          </a:r>
          <a:endParaRPr lang="ru-RU" sz="1600" b="1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>
            <a:spcAft>
              <a:spcPts val="0"/>
            </a:spcAft>
          </a:pPr>
          <a:endParaRPr lang="ru-RU" sz="1600" b="1" kern="120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4C80DC-8459-4A60-B256-A9B8DC5E710A}" type="parTrans" cxnId="{DBA19D56-82BE-4B86-A4D1-9CCBDE7DFFFA}">
      <dgm:prSet/>
      <dgm:spPr/>
      <dgm:t>
        <a:bodyPr/>
        <a:lstStyle/>
        <a:p>
          <a:endParaRPr lang="ru-RU"/>
        </a:p>
      </dgm:t>
    </dgm:pt>
    <dgm:pt modelId="{2F2ED8A9-E0C9-4145-83D9-1BB8F79D4D22}" type="sibTrans" cxnId="{DBA19D56-82BE-4B86-A4D1-9CCBDE7DFFFA}">
      <dgm:prSet/>
      <dgm:spPr/>
      <dgm:t>
        <a:bodyPr/>
        <a:lstStyle/>
        <a:p>
          <a:endParaRPr lang="ru-RU"/>
        </a:p>
      </dgm:t>
    </dgm:pt>
    <dgm:pt modelId="{DAE6DF85-2B0C-4BB2-BEB3-ED2B789A2C53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Открытый микрофон</a:t>
          </a:r>
          <a:endParaRPr lang="ru-RU" sz="1600" b="1" kern="1200" dirty="0" smtClean="0"/>
        </a:p>
        <a:p>
          <a:pPr lvl="0" defTabSz="711200">
            <a:lnSpc>
              <a:spcPct val="90000"/>
            </a:lnSpc>
            <a:spcBef>
              <a:spcPct val="0"/>
            </a:spcBef>
          </a:pP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15.30 – 16.00</a:t>
          </a:r>
        </a:p>
        <a:p>
          <a:pPr lvl="0" defTabSz="711200">
            <a:lnSpc>
              <a:spcPct val="90000"/>
            </a:lnSpc>
            <a:spcBef>
              <a:spcPct val="0"/>
            </a:spcBef>
          </a:pPr>
          <a:endParaRPr lang="ru-RU" sz="1600" b="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FC6210-8D90-4529-A6D8-2E648C8D00CE}" type="parTrans" cxnId="{5014DD9A-9183-4897-9ECC-672400AE678B}">
      <dgm:prSet/>
      <dgm:spPr/>
      <dgm:t>
        <a:bodyPr/>
        <a:lstStyle/>
        <a:p>
          <a:endParaRPr lang="ru-RU"/>
        </a:p>
      </dgm:t>
    </dgm:pt>
    <dgm:pt modelId="{FD1C596F-4A42-4D69-AD67-86DAD819A6F2}" type="sibTrans" cxnId="{5014DD9A-9183-4897-9ECC-672400AE678B}">
      <dgm:prSet/>
      <dgm:spPr/>
      <dgm:t>
        <a:bodyPr/>
        <a:lstStyle/>
        <a:p>
          <a:endParaRPr lang="ru-RU"/>
        </a:p>
      </dgm:t>
    </dgm:pt>
    <dgm:pt modelId="{2229EE4B-03F9-4B8C-98E8-04162FE87D20}">
      <dgm:prSet custT="1"/>
      <dgm:spPr/>
      <dgm:t>
        <a:bodyPr/>
        <a:lstStyle/>
        <a:p>
          <a:r>
            <a:rPr lang="ru-RU" sz="1800" b="1" kern="1200" dirty="0" smtClean="0">
              <a:solidFill>
                <a:schemeClr val="accent4">
                  <a:lumMod val="50000"/>
                </a:schemeClr>
              </a:solidFill>
              <a:latin typeface="+mn-lt"/>
              <a:ea typeface="+mn-ea"/>
              <a:cs typeface="+mn-cs"/>
            </a:rPr>
            <a:t>Результат:</a:t>
          </a:r>
          <a:endParaRPr lang="ru-RU" sz="1600" kern="1200" dirty="0">
            <a:solidFill>
              <a:schemeClr val="accent4">
                <a:lumMod val="50000"/>
              </a:schemeClr>
            </a:solidFill>
            <a:latin typeface="+mn-lt"/>
            <a:ea typeface="+mn-ea"/>
            <a:cs typeface="+mn-cs"/>
          </a:endParaRPr>
        </a:p>
      </dgm:t>
    </dgm:pt>
    <dgm:pt modelId="{24696D52-6C2B-437B-8552-C32DF94F372B}" type="parTrans" cxnId="{1ECB5408-9BF1-4530-9985-8C702007729C}">
      <dgm:prSet/>
      <dgm:spPr/>
      <dgm:t>
        <a:bodyPr/>
        <a:lstStyle/>
        <a:p>
          <a:endParaRPr lang="ru-RU"/>
        </a:p>
      </dgm:t>
    </dgm:pt>
    <dgm:pt modelId="{7F410D47-C8A2-425B-ABA0-89150800F01B}" type="sibTrans" cxnId="{1ECB5408-9BF1-4530-9985-8C702007729C}">
      <dgm:prSet/>
      <dgm:spPr/>
      <dgm:t>
        <a:bodyPr/>
        <a:lstStyle/>
        <a:p>
          <a:endParaRPr lang="ru-RU"/>
        </a:p>
      </dgm:t>
    </dgm:pt>
    <dgm:pt modelId="{F8426CAB-2985-4E86-8F1A-9C0589627224}">
      <dgm:prSet custT="1"/>
      <dgm:spPr/>
      <dgm:t>
        <a:bodyPr/>
        <a:lstStyle/>
        <a:p>
          <a:r>
            <a:rPr lang="ru-RU" sz="1800" kern="1200" dirty="0" smtClean="0">
              <a:solidFill>
                <a:schemeClr val="accent4">
                  <a:lumMod val="50000"/>
                </a:schemeClr>
              </a:solidFill>
              <a:latin typeface="+mn-lt"/>
              <a:ea typeface="+mn-ea"/>
              <a:cs typeface="+mn-cs"/>
            </a:rPr>
            <a:t>Определение возможных направлений действий каждого </a:t>
          </a:r>
          <a:endParaRPr lang="ru-RU" sz="1800" kern="1200" dirty="0">
            <a:solidFill>
              <a:schemeClr val="accent4">
                <a:lumMod val="50000"/>
              </a:schemeClr>
            </a:solidFill>
            <a:latin typeface="+mn-lt"/>
            <a:ea typeface="+mn-ea"/>
            <a:cs typeface="+mn-cs"/>
          </a:endParaRPr>
        </a:p>
      </dgm:t>
    </dgm:pt>
    <dgm:pt modelId="{E30E3409-3C85-42AF-A8CB-67413C68CDED}" type="parTrans" cxnId="{820B4D71-6B13-4BE0-84A7-A0EA304B25ED}">
      <dgm:prSet/>
      <dgm:spPr/>
      <dgm:t>
        <a:bodyPr/>
        <a:lstStyle/>
        <a:p>
          <a:endParaRPr lang="ru-RU"/>
        </a:p>
      </dgm:t>
    </dgm:pt>
    <dgm:pt modelId="{4CC3EE23-4379-4839-A43B-A7FB4205E64A}" type="sibTrans" cxnId="{820B4D71-6B13-4BE0-84A7-A0EA304B25ED}">
      <dgm:prSet/>
      <dgm:spPr/>
      <dgm:t>
        <a:bodyPr/>
        <a:lstStyle/>
        <a:p>
          <a:endParaRPr lang="ru-RU"/>
        </a:p>
      </dgm:t>
    </dgm:pt>
    <dgm:pt modelId="{54E2EC5B-95FB-4623-9A61-462F63556BF3}">
      <dgm:prSet custT="1"/>
      <dgm:spPr/>
      <dgm:t>
        <a:bodyPr/>
        <a:lstStyle/>
        <a:p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Площадка договоренностей</a:t>
          </a:r>
        </a:p>
        <a:p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16.00 – 16.30</a:t>
          </a:r>
          <a:endParaRPr lang="ru-RU" sz="16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788572-3ADA-4C88-AD40-83A8AD51F7D8}" type="parTrans" cxnId="{B6203B45-CD35-4AE8-B026-4AEF45CA729C}">
      <dgm:prSet/>
      <dgm:spPr/>
      <dgm:t>
        <a:bodyPr/>
        <a:lstStyle/>
        <a:p>
          <a:endParaRPr lang="ru-RU"/>
        </a:p>
      </dgm:t>
    </dgm:pt>
    <dgm:pt modelId="{43778654-0ACF-4DA8-8DE1-AA38C89BF1DE}" type="sibTrans" cxnId="{B6203B45-CD35-4AE8-B026-4AEF45CA729C}">
      <dgm:prSet/>
      <dgm:spPr/>
      <dgm:t>
        <a:bodyPr/>
        <a:lstStyle/>
        <a:p>
          <a:endParaRPr lang="ru-RU"/>
        </a:p>
      </dgm:t>
    </dgm:pt>
    <dgm:pt modelId="{E968F4AB-B2D5-483A-8E09-B8B8C2DE5424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500" b="1" kern="1200" dirty="0" smtClean="0">
              <a:solidFill>
                <a:schemeClr val="accent4">
                  <a:lumMod val="50000"/>
                </a:schemeClr>
              </a:solidFill>
              <a:latin typeface="+mn-lt"/>
              <a:ea typeface="+mn-ea"/>
              <a:cs typeface="+mn-cs"/>
            </a:rPr>
            <a:t>Результат:</a:t>
          </a:r>
          <a:endParaRPr lang="ru-RU" sz="1500" b="1" kern="1200" dirty="0">
            <a:solidFill>
              <a:schemeClr val="accent4">
                <a:lumMod val="50000"/>
              </a:schemeClr>
            </a:solidFill>
            <a:latin typeface="+mn-lt"/>
            <a:ea typeface="+mn-ea"/>
            <a:cs typeface="+mn-cs"/>
          </a:endParaRPr>
        </a:p>
      </dgm:t>
    </dgm:pt>
    <dgm:pt modelId="{74E4188A-023D-4FAD-9331-DA0B6600251F}" type="parTrans" cxnId="{E7EAE4C1-FB86-48CA-8218-AE9DE6EE87EB}">
      <dgm:prSet/>
      <dgm:spPr/>
      <dgm:t>
        <a:bodyPr/>
        <a:lstStyle/>
        <a:p>
          <a:endParaRPr lang="ru-RU"/>
        </a:p>
      </dgm:t>
    </dgm:pt>
    <dgm:pt modelId="{96982E37-0686-4579-A446-B86F10A46C93}" type="sibTrans" cxnId="{E7EAE4C1-FB86-48CA-8218-AE9DE6EE87EB}">
      <dgm:prSet/>
      <dgm:spPr/>
      <dgm:t>
        <a:bodyPr/>
        <a:lstStyle/>
        <a:p>
          <a:endParaRPr lang="ru-RU"/>
        </a:p>
      </dgm:t>
    </dgm:pt>
    <dgm:pt modelId="{6E1C0FA6-0C0C-49A0-87F5-BAAB67947567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500" kern="1200" dirty="0" smtClean="0">
              <a:solidFill>
                <a:schemeClr val="accent4">
                  <a:lumMod val="50000"/>
                </a:schemeClr>
              </a:solidFill>
              <a:latin typeface="+mn-lt"/>
              <a:ea typeface="+mn-ea"/>
              <a:cs typeface="+mn-cs"/>
            </a:rPr>
            <a:t>Определяем инвариантные действия по предыдущему направлению</a:t>
          </a:r>
          <a:endParaRPr lang="ru-RU" sz="1500" kern="1200" dirty="0">
            <a:solidFill>
              <a:schemeClr val="accent4">
                <a:lumMod val="50000"/>
              </a:schemeClr>
            </a:solidFill>
            <a:latin typeface="+mn-lt"/>
            <a:ea typeface="+mn-ea"/>
            <a:cs typeface="+mn-cs"/>
          </a:endParaRPr>
        </a:p>
      </dgm:t>
    </dgm:pt>
    <dgm:pt modelId="{81BA4530-FA8E-4C9D-A200-AA58B8EF9BA3}" type="parTrans" cxnId="{D0658C8F-46A0-4E40-B1D8-1D4C3D574AEB}">
      <dgm:prSet/>
      <dgm:spPr/>
      <dgm:t>
        <a:bodyPr/>
        <a:lstStyle/>
        <a:p>
          <a:endParaRPr lang="ru-RU"/>
        </a:p>
      </dgm:t>
    </dgm:pt>
    <dgm:pt modelId="{606C0BC7-74B9-45FD-9387-0B59BD5C5393}" type="sibTrans" cxnId="{D0658C8F-46A0-4E40-B1D8-1D4C3D574AEB}">
      <dgm:prSet/>
      <dgm:spPr/>
      <dgm:t>
        <a:bodyPr/>
        <a:lstStyle/>
        <a:p>
          <a:endParaRPr lang="ru-RU"/>
        </a:p>
      </dgm:t>
    </dgm:pt>
    <dgm:pt modelId="{1E2416EB-C7CB-4044-B763-2EF11506F7CA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500" kern="1200" dirty="0" smtClean="0">
              <a:solidFill>
                <a:schemeClr val="accent4">
                  <a:lumMod val="50000"/>
                </a:schemeClr>
              </a:solidFill>
              <a:latin typeface="+mn-lt"/>
              <a:ea typeface="+mn-ea"/>
              <a:cs typeface="+mn-cs"/>
            </a:rPr>
            <a:t> Договариваемся о формате работы на следующей встрече</a:t>
          </a:r>
          <a:endParaRPr lang="ru-RU" sz="1500" kern="1200" dirty="0">
            <a:solidFill>
              <a:schemeClr val="accent4">
                <a:lumMod val="50000"/>
              </a:schemeClr>
            </a:solidFill>
            <a:latin typeface="+mn-lt"/>
            <a:ea typeface="+mn-ea"/>
            <a:cs typeface="+mn-cs"/>
          </a:endParaRPr>
        </a:p>
      </dgm:t>
    </dgm:pt>
    <dgm:pt modelId="{F3810E20-CB14-42FA-835C-484689C68DCB}" type="parTrans" cxnId="{4EBF231A-1B26-4C22-A2CF-96B546BBBD01}">
      <dgm:prSet/>
      <dgm:spPr/>
      <dgm:t>
        <a:bodyPr/>
        <a:lstStyle/>
        <a:p>
          <a:endParaRPr lang="ru-RU"/>
        </a:p>
      </dgm:t>
    </dgm:pt>
    <dgm:pt modelId="{3EB886EE-9001-43A5-9042-043D76AB8ED7}" type="sibTrans" cxnId="{4EBF231A-1B26-4C22-A2CF-96B546BBBD01}">
      <dgm:prSet/>
      <dgm:spPr/>
      <dgm:t>
        <a:bodyPr/>
        <a:lstStyle/>
        <a:p>
          <a:endParaRPr lang="ru-RU"/>
        </a:p>
      </dgm:t>
    </dgm:pt>
    <dgm:pt modelId="{E0ABE78A-EB1D-4B73-AE66-FC3DB2663F63}" type="pres">
      <dgm:prSet presAssocID="{A5D6B177-FFFF-4762-9350-69222C8052B5}" presName="Name0" presStyleCnt="0">
        <dgm:presLayoutVars>
          <dgm:dir/>
          <dgm:animLvl val="lvl"/>
          <dgm:resizeHandles/>
        </dgm:presLayoutVars>
      </dgm:prSet>
      <dgm:spPr/>
    </dgm:pt>
    <dgm:pt modelId="{F258E8CA-AD13-410D-98E6-BFB2230FCD7F}" type="pres">
      <dgm:prSet presAssocID="{9E47C223-E18F-4862-8390-D7B289F82D2A}" presName="linNode" presStyleCnt="0"/>
      <dgm:spPr/>
    </dgm:pt>
    <dgm:pt modelId="{7C2783EF-D091-499D-8A2C-D5BE6D2C9E6D}" type="pres">
      <dgm:prSet presAssocID="{9E47C223-E18F-4862-8390-D7B289F82D2A}" presName="parentShp" presStyleLbl="node1" presStyleIdx="0" presStyleCnt="3" custScaleX="105069" custScaleY="1114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B3EA66-CDE2-4616-9B89-9C0F3210ACC7}" type="pres">
      <dgm:prSet presAssocID="{9E47C223-E18F-4862-8390-D7B289F82D2A}" presName="childShp" presStyleLbl="bgAccFollowNode1" presStyleIdx="0" presStyleCnt="3" custScaleX="93546" custScaleY="87821" custLinFactNeighborX="1019" custLinFactNeighborY="-2283">
        <dgm:presLayoutVars>
          <dgm:bulletEnabled val="1"/>
        </dgm:presLayoutVars>
      </dgm:prSet>
      <dgm:spPr/>
    </dgm:pt>
    <dgm:pt modelId="{15B88066-C72E-4BC6-87DE-37C1CFA3E51A}" type="pres">
      <dgm:prSet presAssocID="{2F2ED8A9-E0C9-4145-83D9-1BB8F79D4D22}" presName="spacing" presStyleCnt="0"/>
      <dgm:spPr/>
    </dgm:pt>
    <dgm:pt modelId="{4EB76589-183B-4563-B846-FCC05688B8B1}" type="pres">
      <dgm:prSet presAssocID="{DAE6DF85-2B0C-4BB2-BEB3-ED2B789A2C53}" presName="linNode" presStyleCnt="0"/>
      <dgm:spPr/>
    </dgm:pt>
    <dgm:pt modelId="{D17890D3-408D-41FA-95A1-5A40AE7940AF}" type="pres">
      <dgm:prSet presAssocID="{DAE6DF85-2B0C-4BB2-BEB3-ED2B789A2C53}" presName="parentShp" presStyleLbl="node1" presStyleIdx="1" presStyleCnt="3" custLinFactNeighborX="270" custLinFactNeighborY="-70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05E7D2-137E-4FCA-9349-8DEC6408193A}" type="pres">
      <dgm:prSet presAssocID="{DAE6DF85-2B0C-4BB2-BEB3-ED2B789A2C53}" presName="childShp" presStyleLbl="bgAccFollowNode1" presStyleIdx="1" presStyleCnt="3" custLinFactNeighborX="-4852" custLinFactNeighborY="-67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720F34-B2C7-4823-B73C-45FB6AA3802D}" type="pres">
      <dgm:prSet presAssocID="{FD1C596F-4A42-4D69-AD67-86DAD819A6F2}" presName="spacing" presStyleCnt="0"/>
      <dgm:spPr/>
    </dgm:pt>
    <dgm:pt modelId="{92EC13EB-49D9-4D00-9ECF-D4FB26DD896C}" type="pres">
      <dgm:prSet presAssocID="{54E2EC5B-95FB-4623-9A61-462F63556BF3}" presName="linNode" presStyleCnt="0"/>
      <dgm:spPr/>
    </dgm:pt>
    <dgm:pt modelId="{4384CBA5-A5AB-41D4-8D12-39C361595B1B}" type="pres">
      <dgm:prSet presAssocID="{54E2EC5B-95FB-4623-9A61-462F63556BF3}" presName="parentShp" presStyleLbl="node1" presStyleIdx="2" presStyleCnt="3" custScaleY="1192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5CCB1-7AF5-4D83-9ADF-8A6DFF33BE4E}" type="pres">
      <dgm:prSet presAssocID="{54E2EC5B-95FB-4623-9A61-462F63556BF3}" presName="childShp" presStyleLbl="bgAccFollowNode1" presStyleIdx="2" presStyleCnt="3" custScaleY="121576" custLinFactNeighborX="-4043" custLinFactNeighborY="-54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50C2E4-865D-4EE8-9091-256823C0CF57}" type="presOf" srcId="{9E47C223-E18F-4862-8390-D7B289F82D2A}" destId="{7C2783EF-D091-499D-8A2C-D5BE6D2C9E6D}" srcOrd="0" destOrd="0" presId="urn:microsoft.com/office/officeart/2005/8/layout/vList6"/>
    <dgm:cxn modelId="{B3CFD588-5C2F-4647-B99E-66CD67C7FA8B}" type="presOf" srcId="{54E2EC5B-95FB-4623-9A61-462F63556BF3}" destId="{4384CBA5-A5AB-41D4-8D12-39C361595B1B}" srcOrd="0" destOrd="0" presId="urn:microsoft.com/office/officeart/2005/8/layout/vList6"/>
    <dgm:cxn modelId="{4EBF231A-1B26-4C22-A2CF-96B546BBBD01}" srcId="{54E2EC5B-95FB-4623-9A61-462F63556BF3}" destId="{1E2416EB-C7CB-4044-B763-2EF11506F7CA}" srcOrd="2" destOrd="0" parTransId="{F3810E20-CB14-42FA-835C-484689C68DCB}" sibTransId="{3EB886EE-9001-43A5-9042-043D76AB8ED7}"/>
    <dgm:cxn modelId="{12FD7974-D866-4525-8032-EECDB0BD14D2}" type="presOf" srcId="{1E2416EB-C7CB-4044-B763-2EF11506F7CA}" destId="{BF45CCB1-7AF5-4D83-9ADF-8A6DFF33BE4E}" srcOrd="0" destOrd="2" presId="urn:microsoft.com/office/officeart/2005/8/layout/vList6"/>
    <dgm:cxn modelId="{D7A30BF1-2D9C-48E1-8D3C-B43D42DF4B0A}" type="presOf" srcId="{6E1C0FA6-0C0C-49A0-87F5-BAAB67947567}" destId="{BF45CCB1-7AF5-4D83-9ADF-8A6DFF33BE4E}" srcOrd="0" destOrd="1" presId="urn:microsoft.com/office/officeart/2005/8/layout/vList6"/>
    <dgm:cxn modelId="{5014DD9A-9183-4897-9ECC-672400AE678B}" srcId="{A5D6B177-FFFF-4762-9350-69222C8052B5}" destId="{DAE6DF85-2B0C-4BB2-BEB3-ED2B789A2C53}" srcOrd="1" destOrd="0" parTransId="{1AFC6210-8D90-4529-A6D8-2E648C8D00CE}" sibTransId="{FD1C596F-4A42-4D69-AD67-86DAD819A6F2}"/>
    <dgm:cxn modelId="{D0658C8F-46A0-4E40-B1D8-1D4C3D574AEB}" srcId="{54E2EC5B-95FB-4623-9A61-462F63556BF3}" destId="{6E1C0FA6-0C0C-49A0-87F5-BAAB67947567}" srcOrd="1" destOrd="0" parTransId="{81BA4530-FA8E-4C9D-A200-AA58B8EF9BA3}" sibTransId="{606C0BC7-74B9-45FD-9387-0B59BD5C5393}"/>
    <dgm:cxn modelId="{1ECB5408-9BF1-4530-9985-8C702007729C}" srcId="{DAE6DF85-2B0C-4BB2-BEB3-ED2B789A2C53}" destId="{2229EE4B-03F9-4B8C-98E8-04162FE87D20}" srcOrd="0" destOrd="0" parTransId="{24696D52-6C2B-437B-8552-C32DF94F372B}" sibTransId="{7F410D47-C8A2-425B-ABA0-89150800F01B}"/>
    <dgm:cxn modelId="{E118E3CF-D8F2-4497-B1C2-8F271E023A79}" type="presOf" srcId="{2229EE4B-03F9-4B8C-98E8-04162FE87D20}" destId="{8B05E7D2-137E-4FCA-9349-8DEC6408193A}" srcOrd="0" destOrd="0" presId="urn:microsoft.com/office/officeart/2005/8/layout/vList6"/>
    <dgm:cxn modelId="{E7EAE4C1-FB86-48CA-8218-AE9DE6EE87EB}" srcId="{54E2EC5B-95FB-4623-9A61-462F63556BF3}" destId="{E968F4AB-B2D5-483A-8E09-B8B8C2DE5424}" srcOrd="0" destOrd="0" parTransId="{74E4188A-023D-4FAD-9331-DA0B6600251F}" sibTransId="{96982E37-0686-4579-A446-B86F10A46C93}"/>
    <dgm:cxn modelId="{CCA8D6D7-E51C-4D38-9CB0-947B9D95D10F}" type="presOf" srcId="{F8426CAB-2985-4E86-8F1A-9C0589627224}" destId="{8B05E7D2-137E-4FCA-9349-8DEC6408193A}" srcOrd="0" destOrd="1" presId="urn:microsoft.com/office/officeart/2005/8/layout/vList6"/>
    <dgm:cxn modelId="{5045624B-FD2E-4668-8F71-45C35E6EC379}" type="presOf" srcId="{DAE6DF85-2B0C-4BB2-BEB3-ED2B789A2C53}" destId="{D17890D3-408D-41FA-95A1-5A40AE7940AF}" srcOrd="0" destOrd="0" presId="urn:microsoft.com/office/officeart/2005/8/layout/vList6"/>
    <dgm:cxn modelId="{9C30446C-620E-4EA2-A03B-92E4A9CB34CC}" type="presOf" srcId="{A5D6B177-FFFF-4762-9350-69222C8052B5}" destId="{E0ABE78A-EB1D-4B73-AE66-FC3DB2663F63}" srcOrd="0" destOrd="0" presId="urn:microsoft.com/office/officeart/2005/8/layout/vList6"/>
    <dgm:cxn modelId="{820B4D71-6B13-4BE0-84A7-A0EA304B25ED}" srcId="{DAE6DF85-2B0C-4BB2-BEB3-ED2B789A2C53}" destId="{F8426CAB-2985-4E86-8F1A-9C0589627224}" srcOrd="1" destOrd="0" parTransId="{E30E3409-3C85-42AF-A8CB-67413C68CDED}" sibTransId="{4CC3EE23-4379-4839-A43B-A7FB4205E64A}"/>
    <dgm:cxn modelId="{0F5F796B-B91D-4EA7-89FC-9132D74BE55C}" type="presOf" srcId="{E968F4AB-B2D5-483A-8E09-B8B8C2DE5424}" destId="{BF45CCB1-7AF5-4D83-9ADF-8A6DFF33BE4E}" srcOrd="0" destOrd="0" presId="urn:microsoft.com/office/officeart/2005/8/layout/vList6"/>
    <dgm:cxn modelId="{DBA19D56-82BE-4B86-A4D1-9CCBDE7DFFFA}" srcId="{A5D6B177-FFFF-4762-9350-69222C8052B5}" destId="{9E47C223-E18F-4862-8390-D7B289F82D2A}" srcOrd="0" destOrd="0" parTransId="{FF4C80DC-8459-4A60-B256-A9B8DC5E710A}" sibTransId="{2F2ED8A9-E0C9-4145-83D9-1BB8F79D4D22}"/>
    <dgm:cxn modelId="{B6203B45-CD35-4AE8-B026-4AEF45CA729C}" srcId="{A5D6B177-FFFF-4762-9350-69222C8052B5}" destId="{54E2EC5B-95FB-4623-9A61-462F63556BF3}" srcOrd="2" destOrd="0" parTransId="{86788572-3ADA-4C88-AD40-83A8AD51F7D8}" sibTransId="{43778654-0ACF-4DA8-8DE1-AA38C89BF1DE}"/>
    <dgm:cxn modelId="{C5B8C1A1-145D-4D06-8C03-D31A1C92F8C8}" type="presParOf" srcId="{E0ABE78A-EB1D-4B73-AE66-FC3DB2663F63}" destId="{F258E8CA-AD13-410D-98E6-BFB2230FCD7F}" srcOrd="0" destOrd="0" presId="urn:microsoft.com/office/officeart/2005/8/layout/vList6"/>
    <dgm:cxn modelId="{9F3C9D72-FBBC-43F9-AA6B-0A7F5C0BC179}" type="presParOf" srcId="{F258E8CA-AD13-410D-98E6-BFB2230FCD7F}" destId="{7C2783EF-D091-499D-8A2C-D5BE6D2C9E6D}" srcOrd="0" destOrd="0" presId="urn:microsoft.com/office/officeart/2005/8/layout/vList6"/>
    <dgm:cxn modelId="{902A59C1-7BF3-4968-B830-1598EBC7600E}" type="presParOf" srcId="{F258E8CA-AD13-410D-98E6-BFB2230FCD7F}" destId="{EDB3EA66-CDE2-4616-9B89-9C0F3210ACC7}" srcOrd="1" destOrd="0" presId="urn:microsoft.com/office/officeart/2005/8/layout/vList6"/>
    <dgm:cxn modelId="{81F6F74B-921F-496A-809A-632801439A51}" type="presParOf" srcId="{E0ABE78A-EB1D-4B73-AE66-FC3DB2663F63}" destId="{15B88066-C72E-4BC6-87DE-37C1CFA3E51A}" srcOrd="1" destOrd="0" presId="urn:microsoft.com/office/officeart/2005/8/layout/vList6"/>
    <dgm:cxn modelId="{AD06B047-5CC3-4F28-A26C-980AA7BDFAEA}" type="presParOf" srcId="{E0ABE78A-EB1D-4B73-AE66-FC3DB2663F63}" destId="{4EB76589-183B-4563-B846-FCC05688B8B1}" srcOrd="2" destOrd="0" presId="urn:microsoft.com/office/officeart/2005/8/layout/vList6"/>
    <dgm:cxn modelId="{B3477730-A619-4B3B-BC3C-F0886F65BF35}" type="presParOf" srcId="{4EB76589-183B-4563-B846-FCC05688B8B1}" destId="{D17890D3-408D-41FA-95A1-5A40AE7940AF}" srcOrd="0" destOrd="0" presId="urn:microsoft.com/office/officeart/2005/8/layout/vList6"/>
    <dgm:cxn modelId="{378F1046-AA47-45BC-AB79-776103151702}" type="presParOf" srcId="{4EB76589-183B-4563-B846-FCC05688B8B1}" destId="{8B05E7D2-137E-4FCA-9349-8DEC6408193A}" srcOrd="1" destOrd="0" presId="urn:microsoft.com/office/officeart/2005/8/layout/vList6"/>
    <dgm:cxn modelId="{3CE3E8D4-4EDD-4223-B72D-059EC8A02952}" type="presParOf" srcId="{E0ABE78A-EB1D-4B73-AE66-FC3DB2663F63}" destId="{0E720F34-B2C7-4823-B73C-45FB6AA3802D}" srcOrd="3" destOrd="0" presId="urn:microsoft.com/office/officeart/2005/8/layout/vList6"/>
    <dgm:cxn modelId="{D48B61B7-BAD0-4289-AD5C-DAA27583DFEF}" type="presParOf" srcId="{E0ABE78A-EB1D-4B73-AE66-FC3DB2663F63}" destId="{92EC13EB-49D9-4D00-9ECF-D4FB26DD896C}" srcOrd="4" destOrd="0" presId="urn:microsoft.com/office/officeart/2005/8/layout/vList6"/>
    <dgm:cxn modelId="{EAF0E275-1822-47EE-AD64-6EF8D452BB14}" type="presParOf" srcId="{92EC13EB-49D9-4D00-9ECF-D4FB26DD896C}" destId="{4384CBA5-A5AB-41D4-8D12-39C361595B1B}" srcOrd="0" destOrd="0" presId="urn:microsoft.com/office/officeart/2005/8/layout/vList6"/>
    <dgm:cxn modelId="{427A6E79-62DC-47B1-9CBE-865914FB4DD8}" type="presParOf" srcId="{92EC13EB-49D9-4D00-9ECF-D4FB26DD896C}" destId="{BF45CCB1-7AF5-4D83-9ADF-8A6DFF33BE4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747777-91FE-48B8-B42D-DF81A64242B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9215C7-3E2C-476D-A893-E503C6B4F09D}">
      <dgm:prSet phldrT="[Текст]" custT="1"/>
      <dgm:spPr>
        <a:solidFill>
          <a:srgbClr val="B2606E"/>
        </a:solidFill>
      </dgm:spPr>
      <dgm:t>
        <a:bodyPr/>
        <a:lstStyle/>
        <a:p>
          <a:r>
            <a:rPr lang="ru-RU" sz="1600" b="1" dirty="0" smtClean="0"/>
            <a:t>Цели</a:t>
          </a:r>
          <a:endParaRPr lang="ru-RU" sz="1600" b="1" dirty="0"/>
        </a:p>
      </dgm:t>
    </dgm:pt>
    <dgm:pt modelId="{C3E912FD-3BFA-485A-8073-80AFCB82D49B}" type="parTrans" cxnId="{FB32315F-EE45-49D8-AA5B-6F6FF51AF04D}">
      <dgm:prSet/>
      <dgm:spPr/>
      <dgm:t>
        <a:bodyPr/>
        <a:lstStyle/>
        <a:p>
          <a:endParaRPr lang="ru-RU"/>
        </a:p>
      </dgm:t>
    </dgm:pt>
    <dgm:pt modelId="{4BB38516-2924-44B4-AA91-705214483CB5}" type="sibTrans" cxnId="{FB32315F-EE45-49D8-AA5B-6F6FF51AF04D}">
      <dgm:prSet/>
      <dgm:spPr/>
      <dgm:t>
        <a:bodyPr/>
        <a:lstStyle/>
        <a:p>
          <a:endParaRPr lang="ru-RU"/>
        </a:p>
      </dgm:t>
    </dgm:pt>
    <dgm:pt modelId="{68FDED46-CDC0-46FE-9419-FCD47260F891}">
      <dgm:prSet phldrT="[Текст]" custT="1"/>
      <dgm:spPr/>
      <dgm:t>
        <a:bodyPr/>
        <a:lstStyle/>
        <a:p>
          <a:r>
            <a:rPr lang="ru-RU" sz="1600" b="1" dirty="0" smtClean="0"/>
            <a:t>Показатели, методы сбора информации</a:t>
          </a:r>
          <a:endParaRPr lang="ru-RU" sz="1600" b="1" dirty="0"/>
        </a:p>
      </dgm:t>
    </dgm:pt>
    <dgm:pt modelId="{73124BBC-6F28-40E8-8CFD-1997881B7287}" type="parTrans" cxnId="{F513C651-907C-465E-B46E-4E58D29F0F71}">
      <dgm:prSet/>
      <dgm:spPr/>
      <dgm:t>
        <a:bodyPr/>
        <a:lstStyle/>
        <a:p>
          <a:endParaRPr lang="ru-RU"/>
        </a:p>
      </dgm:t>
    </dgm:pt>
    <dgm:pt modelId="{822DE392-DF58-4BB6-A8B4-26BCB685166A}" type="sibTrans" cxnId="{F513C651-907C-465E-B46E-4E58D29F0F71}">
      <dgm:prSet/>
      <dgm:spPr/>
      <dgm:t>
        <a:bodyPr/>
        <a:lstStyle/>
        <a:p>
          <a:endParaRPr lang="ru-RU"/>
        </a:p>
      </dgm:t>
    </dgm:pt>
    <dgm:pt modelId="{CAAE45AB-063C-4320-9629-4FC571CC6E3B}">
      <dgm:prSet phldrT="[Текст]" custT="1"/>
      <dgm:spPr/>
      <dgm:t>
        <a:bodyPr/>
        <a:lstStyle/>
        <a:p>
          <a:r>
            <a:rPr lang="ru-RU" sz="1600" b="1" dirty="0" smtClean="0"/>
            <a:t>Мониторинг</a:t>
          </a:r>
          <a:endParaRPr lang="ru-RU" sz="1600" b="1" dirty="0"/>
        </a:p>
      </dgm:t>
    </dgm:pt>
    <dgm:pt modelId="{4309AF7E-F22E-4996-B650-365EA865C940}" type="parTrans" cxnId="{FD20F170-B524-4EFE-BFAC-00D92C0117EE}">
      <dgm:prSet/>
      <dgm:spPr/>
      <dgm:t>
        <a:bodyPr/>
        <a:lstStyle/>
        <a:p>
          <a:endParaRPr lang="ru-RU"/>
        </a:p>
      </dgm:t>
    </dgm:pt>
    <dgm:pt modelId="{63D64183-CEB1-4524-B036-23C15FA1514E}" type="sibTrans" cxnId="{FD20F170-B524-4EFE-BFAC-00D92C0117EE}">
      <dgm:prSet/>
      <dgm:spPr/>
      <dgm:t>
        <a:bodyPr/>
        <a:lstStyle/>
        <a:p>
          <a:endParaRPr lang="ru-RU"/>
        </a:p>
      </dgm:t>
    </dgm:pt>
    <dgm:pt modelId="{CB8F6BA8-50DE-434C-B4D2-360475688A4A}">
      <dgm:prSet custT="1"/>
      <dgm:spPr/>
      <dgm:t>
        <a:bodyPr/>
        <a:lstStyle/>
        <a:p>
          <a:r>
            <a:rPr lang="ru-RU" sz="1600" b="1" dirty="0" smtClean="0"/>
            <a:t>Анализ, адресные рекомендации</a:t>
          </a:r>
          <a:endParaRPr lang="ru-RU" sz="1600" b="1" dirty="0"/>
        </a:p>
      </dgm:t>
    </dgm:pt>
    <dgm:pt modelId="{86E5A609-4AF0-4D55-885C-20738912074B}" type="parTrans" cxnId="{2B76FFCC-732E-424E-B6B0-FCB1F65BBD8E}">
      <dgm:prSet/>
      <dgm:spPr/>
      <dgm:t>
        <a:bodyPr/>
        <a:lstStyle/>
        <a:p>
          <a:endParaRPr lang="ru-RU"/>
        </a:p>
      </dgm:t>
    </dgm:pt>
    <dgm:pt modelId="{97775DC5-D47B-4417-91EF-50A869A6C754}" type="sibTrans" cxnId="{2B76FFCC-732E-424E-B6B0-FCB1F65BBD8E}">
      <dgm:prSet/>
      <dgm:spPr/>
      <dgm:t>
        <a:bodyPr/>
        <a:lstStyle/>
        <a:p>
          <a:endParaRPr lang="ru-RU"/>
        </a:p>
      </dgm:t>
    </dgm:pt>
    <dgm:pt modelId="{5B246A95-1DA4-4B99-9C69-76D4B0E4BA2C}">
      <dgm:prSet custT="1"/>
      <dgm:spPr/>
      <dgm:t>
        <a:bodyPr/>
        <a:lstStyle/>
        <a:p>
          <a:r>
            <a:rPr lang="ru-RU" sz="1600" b="1" dirty="0" smtClean="0"/>
            <a:t>Меры, управленческие решения</a:t>
          </a:r>
          <a:endParaRPr lang="ru-RU" sz="1600" b="1" dirty="0"/>
        </a:p>
      </dgm:t>
    </dgm:pt>
    <dgm:pt modelId="{706EF99A-77A0-49B6-A760-87BC61D7D4E4}" type="parTrans" cxnId="{F756DE27-6BDA-45FA-9102-737C2EF1682C}">
      <dgm:prSet/>
      <dgm:spPr/>
      <dgm:t>
        <a:bodyPr/>
        <a:lstStyle/>
        <a:p>
          <a:endParaRPr lang="ru-RU"/>
        </a:p>
      </dgm:t>
    </dgm:pt>
    <dgm:pt modelId="{BD6B1872-F915-431A-B63C-18E28ED9F0BA}" type="sibTrans" cxnId="{F756DE27-6BDA-45FA-9102-737C2EF1682C}">
      <dgm:prSet/>
      <dgm:spPr/>
      <dgm:t>
        <a:bodyPr/>
        <a:lstStyle/>
        <a:p>
          <a:endParaRPr lang="ru-RU"/>
        </a:p>
      </dgm:t>
    </dgm:pt>
    <dgm:pt modelId="{ABB70165-E4E5-4722-BFCD-692A1724FAC4}">
      <dgm:prSet custT="1"/>
      <dgm:spPr/>
      <dgm:t>
        <a:bodyPr/>
        <a:lstStyle/>
        <a:p>
          <a:r>
            <a:rPr lang="ru-RU" sz="1600" b="1" dirty="0" smtClean="0"/>
            <a:t>Анализ эффективности принятых мер</a:t>
          </a:r>
          <a:endParaRPr lang="ru-RU" sz="1600" b="1" dirty="0"/>
        </a:p>
      </dgm:t>
    </dgm:pt>
    <dgm:pt modelId="{B8A4BA93-FAE5-4EB0-A1BB-D20CF7C124B1}" type="parTrans" cxnId="{D618D489-33BC-46DB-91F9-63AC659B948D}">
      <dgm:prSet/>
      <dgm:spPr/>
      <dgm:t>
        <a:bodyPr/>
        <a:lstStyle/>
        <a:p>
          <a:endParaRPr lang="ru-RU"/>
        </a:p>
      </dgm:t>
    </dgm:pt>
    <dgm:pt modelId="{D17D0AA7-AE51-4CEC-B7C8-D3D1FCE90CA2}" type="sibTrans" cxnId="{D618D489-33BC-46DB-91F9-63AC659B948D}">
      <dgm:prSet/>
      <dgm:spPr/>
      <dgm:t>
        <a:bodyPr/>
        <a:lstStyle/>
        <a:p>
          <a:endParaRPr lang="ru-RU"/>
        </a:p>
      </dgm:t>
    </dgm:pt>
    <dgm:pt modelId="{75EF1448-44B4-4366-9278-F213AF277A9F}" type="pres">
      <dgm:prSet presAssocID="{41747777-91FE-48B8-B42D-DF81A64242B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483F32-1C5B-4EFB-AA0F-53C1A9DE45C7}" type="pres">
      <dgm:prSet presAssocID="{5D9215C7-3E2C-476D-A893-E503C6B4F09D}" presName="parentLin" presStyleCnt="0"/>
      <dgm:spPr/>
    </dgm:pt>
    <dgm:pt modelId="{6DFBE4A1-6013-4FD3-899C-00EC0744A8DC}" type="pres">
      <dgm:prSet presAssocID="{5D9215C7-3E2C-476D-A893-E503C6B4F09D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CD9E85F4-209C-46B2-A712-FCA86874C542}" type="pres">
      <dgm:prSet presAssocID="{5D9215C7-3E2C-476D-A893-E503C6B4F09D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63748C-E8CF-4D71-B74D-414FEE8E4C7E}" type="pres">
      <dgm:prSet presAssocID="{5D9215C7-3E2C-476D-A893-E503C6B4F09D}" presName="negativeSpace" presStyleCnt="0"/>
      <dgm:spPr/>
    </dgm:pt>
    <dgm:pt modelId="{D3C465AA-B3FD-4E6E-842B-9E494D1A1481}" type="pres">
      <dgm:prSet presAssocID="{5D9215C7-3E2C-476D-A893-E503C6B4F09D}" presName="childText" presStyleLbl="conFgAcc1" presStyleIdx="0" presStyleCnt="6">
        <dgm:presLayoutVars>
          <dgm:bulletEnabled val="1"/>
        </dgm:presLayoutVars>
      </dgm:prSet>
      <dgm:spPr/>
    </dgm:pt>
    <dgm:pt modelId="{1357A624-4079-407C-965F-357606FA225F}" type="pres">
      <dgm:prSet presAssocID="{4BB38516-2924-44B4-AA91-705214483CB5}" presName="spaceBetweenRectangles" presStyleCnt="0"/>
      <dgm:spPr/>
    </dgm:pt>
    <dgm:pt modelId="{3213B2A5-CD70-4330-9AC3-BA40A406DD1F}" type="pres">
      <dgm:prSet presAssocID="{68FDED46-CDC0-46FE-9419-FCD47260F891}" presName="parentLin" presStyleCnt="0"/>
      <dgm:spPr/>
    </dgm:pt>
    <dgm:pt modelId="{907431CE-4936-4897-BDF7-F949BA81852A}" type="pres">
      <dgm:prSet presAssocID="{68FDED46-CDC0-46FE-9419-FCD47260F891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04D11852-15FB-4B0F-8E3F-B2BCE2A39003}" type="pres">
      <dgm:prSet presAssocID="{68FDED46-CDC0-46FE-9419-FCD47260F891}" presName="parentText" presStyleLbl="node1" presStyleIdx="1" presStyleCnt="6" custScaleX="1030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56BC2A-BFC1-42D7-8FB8-B7877F73442D}" type="pres">
      <dgm:prSet presAssocID="{68FDED46-CDC0-46FE-9419-FCD47260F891}" presName="negativeSpace" presStyleCnt="0"/>
      <dgm:spPr/>
    </dgm:pt>
    <dgm:pt modelId="{2155B2FF-10A4-4694-8CF8-67186F44F517}" type="pres">
      <dgm:prSet presAssocID="{68FDED46-CDC0-46FE-9419-FCD47260F891}" presName="childText" presStyleLbl="conFgAcc1" presStyleIdx="1" presStyleCnt="6">
        <dgm:presLayoutVars>
          <dgm:bulletEnabled val="1"/>
        </dgm:presLayoutVars>
      </dgm:prSet>
      <dgm:spPr/>
    </dgm:pt>
    <dgm:pt modelId="{CC4F2852-8D2C-4108-8860-0A581E1A5513}" type="pres">
      <dgm:prSet presAssocID="{822DE392-DF58-4BB6-A8B4-26BCB685166A}" presName="spaceBetweenRectangles" presStyleCnt="0"/>
      <dgm:spPr/>
    </dgm:pt>
    <dgm:pt modelId="{F9473431-5F59-4AC1-9045-A340E73FE778}" type="pres">
      <dgm:prSet presAssocID="{CAAE45AB-063C-4320-9629-4FC571CC6E3B}" presName="parentLin" presStyleCnt="0"/>
      <dgm:spPr/>
    </dgm:pt>
    <dgm:pt modelId="{B8C50842-D934-42E2-8887-705343E62A27}" type="pres">
      <dgm:prSet presAssocID="{CAAE45AB-063C-4320-9629-4FC571CC6E3B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B638AE12-05EF-4B9E-B4CF-07A3E0E64C5D}" type="pres">
      <dgm:prSet presAssocID="{CAAE45AB-063C-4320-9629-4FC571CC6E3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24494-052E-4961-B19C-D198C73FF908}" type="pres">
      <dgm:prSet presAssocID="{CAAE45AB-063C-4320-9629-4FC571CC6E3B}" presName="negativeSpace" presStyleCnt="0"/>
      <dgm:spPr/>
    </dgm:pt>
    <dgm:pt modelId="{EE5D7E34-14D6-432C-979D-85E6A49E1F83}" type="pres">
      <dgm:prSet presAssocID="{CAAE45AB-063C-4320-9629-4FC571CC6E3B}" presName="childText" presStyleLbl="conFgAcc1" presStyleIdx="2" presStyleCnt="6">
        <dgm:presLayoutVars>
          <dgm:bulletEnabled val="1"/>
        </dgm:presLayoutVars>
      </dgm:prSet>
      <dgm:spPr/>
    </dgm:pt>
    <dgm:pt modelId="{7297363B-B359-4C1E-8320-5BA7EAC8A4B5}" type="pres">
      <dgm:prSet presAssocID="{63D64183-CEB1-4524-B036-23C15FA1514E}" presName="spaceBetweenRectangles" presStyleCnt="0"/>
      <dgm:spPr/>
    </dgm:pt>
    <dgm:pt modelId="{205648C1-75A9-476F-8E25-67D7D9EE821B}" type="pres">
      <dgm:prSet presAssocID="{CB8F6BA8-50DE-434C-B4D2-360475688A4A}" presName="parentLin" presStyleCnt="0"/>
      <dgm:spPr/>
    </dgm:pt>
    <dgm:pt modelId="{A0D831E0-B19B-4EDC-B3B6-0E1968273A4C}" type="pres">
      <dgm:prSet presAssocID="{CB8F6BA8-50DE-434C-B4D2-360475688A4A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3B3CC38E-8D33-4BC2-8750-BA692B0FA5BC}" type="pres">
      <dgm:prSet presAssocID="{CB8F6BA8-50DE-434C-B4D2-360475688A4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5FC42D-0456-43B9-B846-C5AC19422922}" type="pres">
      <dgm:prSet presAssocID="{CB8F6BA8-50DE-434C-B4D2-360475688A4A}" presName="negativeSpace" presStyleCnt="0"/>
      <dgm:spPr/>
    </dgm:pt>
    <dgm:pt modelId="{77019346-6FD8-4422-9ACC-10B9605BB06B}" type="pres">
      <dgm:prSet presAssocID="{CB8F6BA8-50DE-434C-B4D2-360475688A4A}" presName="childText" presStyleLbl="conFgAcc1" presStyleIdx="3" presStyleCnt="6">
        <dgm:presLayoutVars>
          <dgm:bulletEnabled val="1"/>
        </dgm:presLayoutVars>
      </dgm:prSet>
      <dgm:spPr/>
    </dgm:pt>
    <dgm:pt modelId="{FF0192B0-F15C-455A-B884-B76BC974D707}" type="pres">
      <dgm:prSet presAssocID="{97775DC5-D47B-4417-91EF-50A869A6C754}" presName="spaceBetweenRectangles" presStyleCnt="0"/>
      <dgm:spPr/>
    </dgm:pt>
    <dgm:pt modelId="{AD3AA7DE-94E9-4385-8945-B0B13D186176}" type="pres">
      <dgm:prSet presAssocID="{5B246A95-1DA4-4B99-9C69-76D4B0E4BA2C}" presName="parentLin" presStyleCnt="0"/>
      <dgm:spPr/>
    </dgm:pt>
    <dgm:pt modelId="{3EA7D28C-5937-4CED-9E32-79F2B583D4E3}" type="pres">
      <dgm:prSet presAssocID="{5B246A95-1DA4-4B99-9C69-76D4B0E4BA2C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E9B80466-BA96-456C-9EEC-29FB25DDB91E}" type="pres">
      <dgm:prSet presAssocID="{5B246A95-1DA4-4B99-9C69-76D4B0E4BA2C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C9AE7-9081-42A6-AB7A-CB2AC6F65E9F}" type="pres">
      <dgm:prSet presAssocID="{5B246A95-1DA4-4B99-9C69-76D4B0E4BA2C}" presName="negativeSpace" presStyleCnt="0"/>
      <dgm:spPr/>
    </dgm:pt>
    <dgm:pt modelId="{5FC56478-1CDF-4ADB-931B-2CA57800583E}" type="pres">
      <dgm:prSet presAssocID="{5B246A95-1DA4-4B99-9C69-76D4B0E4BA2C}" presName="childText" presStyleLbl="conFgAcc1" presStyleIdx="4" presStyleCnt="6">
        <dgm:presLayoutVars>
          <dgm:bulletEnabled val="1"/>
        </dgm:presLayoutVars>
      </dgm:prSet>
      <dgm:spPr/>
    </dgm:pt>
    <dgm:pt modelId="{2C79C43A-2834-4909-A992-2592793DCA72}" type="pres">
      <dgm:prSet presAssocID="{BD6B1872-F915-431A-B63C-18E28ED9F0BA}" presName="spaceBetweenRectangles" presStyleCnt="0"/>
      <dgm:spPr/>
    </dgm:pt>
    <dgm:pt modelId="{CE91A89B-64F5-4CAC-8F10-7898E942EA7E}" type="pres">
      <dgm:prSet presAssocID="{ABB70165-E4E5-4722-BFCD-692A1724FAC4}" presName="parentLin" presStyleCnt="0"/>
      <dgm:spPr/>
    </dgm:pt>
    <dgm:pt modelId="{1FC58A4A-622F-44AB-AC3A-C7B66BCA8B48}" type="pres">
      <dgm:prSet presAssocID="{ABB70165-E4E5-4722-BFCD-692A1724FAC4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E583762E-04BE-4D82-AD33-F5FC3E4E121B}" type="pres">
      <dgm:prSet presAssocID="{ABB70165-E4E5-4722-BFCD-692A1724FAC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F11B38-9B75-4326-9506-7A71F252A6D5}" type="pres">
      <dgm:prSet presAssocID="{ABB70165-E4E5-4722-BFCD-692A1724FAC4}" presName="negativeSpace" presStyleCnt="0"/>
      <dgm:spPr/>
    </dgm:pt>
    <dgm:pt modelId="{9018D280-6CB2-4575-ACDE-A1B6C03D7495}" type="pres">
      <dgm:prSet presAssocID="{ABB70165-E4E5-4722-BFCD-692A1724FAC4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F513C651-907C-465E-B46E-4E58D29F0F71}" srcId="{41747777-91FE-48B8-B42D-DF81A64242B7}" destId="{68FDED46-CDC0-46FE-9419-FCD47260F891}" srcOrd="1" destOrd="0" parTransId="{73124BBC-6F28-40E8-8CFD-1997881B7287}" sibTransId="{822DE392-DF58-4BB6-A8B4-26BCB685166A}"/>
    <dgm:cxn modelId="{68F60D61-1E62-4856-9146-FAB403DD3639}" type="presOf" srcId="{CAAE45AB-063C-4320-9629-4FC571CC6E3B}" destId="{B8C50842-D934-42E2-8887-705343E62A27}" srcOrd="0" destOrd="0" presId="urn:microsoft.com/office/officeart/2005/8/layout/list1"/>
    <dgm:cxn modelId="{ED17BEB3-39B0-4E8F-9039-0AF68028A5C5}" type="presOf" srcId="{5B246A95-1DA4-4B99-9C69-76D4B0E4BA2C}" destId="{3EA7D28C-5937-4CED-9E32-79F2B583D4E3}" srcOrd="0" destOrd="0" presId="urn:microsoft.com/office/officeart/2005/8/layout/list1"/>
    <dgm:cxn modelId="{59E39E7A-83A0-4358-A696-0308143B40BB}" type="presOf" srcId="{5D9215C7-3E2C-476D-A893-E503C6B4F09D}" destId="{6DFBE4A1-6013-4FD3-899C-00EC0744A8DC}" srcOrd="0" destOrd="0" presId="urn:microsoft.com/office/officeart/2005/8/layout/list1"/>
    <dgm:cxn modelId="{F756DE27-6BDA-45FA-9102-737C2EF1682C}" srcId="{41747777-91FE-48B8-B42D-DF81A64242B7}" destId="{5B246A95-1DA4-4B99-9C69-76D4B0E4BA2C}" srcOrd="4" destOrd="0" parTransId="{706EF99A-77A0-49B6-A760-87BC61D7D4E4}" sibTransId="{BD6B1872-F915-431A-B63C-18E28ED9F0BA}"/>
    <dgm:cxn modelId="{96AD64AB-7659-457A-AB4E-4B1C3C3FB0C9}" type="presOf" srcId="{ABB70165-E4E5-4722-BFCD-692A1724FAC4}" destId="{1FC58A4A-622F-44AB-AC3A-C7B66BCA8B48}" srcOrd="0" destOrd="0" presId="urn:microsoft.com/office/officeart/2005/8/layout/list1"/>
    <dgm:cxn modelId="{03AD12E7-224B-4F3B-B35A-2F0085B13367}" type="presOf" srcId="{ABB70165-E4E5-4722-BFCD-692A1724FAC4}" destId="{E583762E-04BE-4D82-AD33-F5FC3E4E121B}" srcOrd="1" destOrd="0" presId="urn:microsoft.com/office/officeart/2005/8/layout/list1"/>
    <dgm:cxn modelId="{A0786BD5-DB3A-4E57-B640-4825B3A69FC4}" type="presOf" srcId="{68FDED46-CDC0-46FE-9419-FCD47260F891}" destId="{04D11852-15FB-4B0F-8E3F-B2BCE2A39003}" srcOrd="1" destOrd="0" presId="urn:microsoft.com/office/officeart/2005/8/layout/list1"/>
    <dgm:cxn modelId="{A20E7B7E-67F2-4455-9F43-ED9E798546A8}" type="presOf" srcId="{5D9215C7-3E2C-476D-A893-E503C6B4F09D}" destId="{CD9E85F4-209C-46B2-A712-FCA86874C542}" srcOrd="1" destOrd="0" presId="urn:microsoft.com/office/officeart/2005/8/layout/list1"/>
    <dgm:cxn modelId="{D618D489-33BC-46DB-91F9-63AC659B948D}" srcId="{41747777-91FE-48B8-B42D-DF81A64242B7}" destId="{ABB70165-E4E5-4722-BFCD-692A1724FAC4}" srcOrd="5" destOrd="0" parTransId="{B8A4BA93-FAE5-4EB0-A1BB-D20CF7C124B1}" sibTransId="{D17D0AA7-AE51-4CEC-B7C8-D3D1FCE90CA2}"/>
    <dgm:cxn modelId="{CB814AFB-358A-4878-9F56-37475CE1B166}" type="presOf" srcId="{CAAE45AB-063C-4320-9629-4FC571CC6E3B}" destId="{B638AE12-05EF-4B9E-B4CF-07A3E0E64C5D}" srcOrd="1" destOrd="0" presId="urn:microsoft.com/office/officeart/2005/8/layout/list1"/>
    <dgm:cxn modelId="{2B76FFCC-732E-424E-B6B0-FCB1F65BBD8E}" srcId="{41747777-91FE-48B8-B42D-DF81A64242B7}" destId="{CB8F6BA8-50DE-434C-B4D2-360475688A4A}" srcOrd="3" destOrd="0" parTransId="{86E5A609-4AF0-4D55-885C-20738912074B}" sibTransId="{97775DC5-D47B-4417-91EF-50A869A6C754}"/>
    <dgm:cxn modelId="{DAE99A2E-7153-4738-A9FE-15D7E030072D}" type="presOf" srcId="{41747777-91FE-48B8-B42D-DF81A64242B7}" destId="{75EF1448-44B4-4366-9278-F213AF277A9F}" srcOrd="0" destOrd="0" presId="urn:microsoft.com/office/officeart/2005/8/layout/list1"/>
    <dgm:cxn modelId="{3F37808C-EC5B-4E6A-98A5-3D2E5C5708D0}" type="presOf" srcId="{5B246A95-1DA4-4B99-9C69-76D4B0E4BA2C}" destId="{E9B80466-BA96-456C-9EEC-29FB25DDB91E}" srcOrd="1" destOrd="0" presId="urn:microsoft.com/office/officeart/2005/8/layout/list1"/>
    <dgm:cxn modelId="{FD20F170-B524-4EFE-BFAC-00D92C0117EE}" srcId="{41747777-91FE-48B8-B42D-DF81A64242B7}" destId="{CAAE45AB-063C-4320-9629-4FC571CC6E3B}" srcOrd="2" destOrd="0" parTransId="{4309AF7E-F22E-4996-B650-365EA865C940}" sibTransId="{63D64183-CEB1-4524-B036-23C15FA1514E}"/>
    <dgm:cxn modelId="{D73CA6DB-BE84-4F13-A9D9-3426D132AC9A}" type="presOf" srcId="{68FDED46-CDC0-46FE-9419-FCD47260F891}" destId="{907431CE-4936-4897-BDF7-F949BA81852A}" srcOrd="0" destOrd="0" presId="urn:microsoft.com/office/officeart/2005/8/layout/list1"/>
    <dgm:cxn modelId="{E2BDC808-FD9E-47C7-B74A-4423CCF536B3}" type="presOf" srcId="{CB8F6BA8-50DE-434C-B4D2-360475688A4A}" destId="{3B3CC38E-8D33-4BC2-8750-BA692B0FA5BC}" srcOrd="1" destOrd="0" presId="urn:microsoft.com/office/officeart/2005/8/layout/list1"/>
    <dgm:cxn modelId="{CB63F5CD-F097-4B5D-8B03-7477F365BA5B}" type="presOf" srcId="{CB8F6BA8-50DE-434C-B4D2-360475688A4A}" destId="{A0D831E0-B19B-4EDC-B3B6-0E1968273A4C}" srcOrd="0" destOrd="0" presId="urn:microsoft.com/office/officeart/2005/8/layout/list1"/>
    <dgm:cxn modelId="{FB32315F-EE45-49D8-AA5B-6F6FF51AF04D}" srcId="{41747777-91FE-48B8-B42D-DF81A64242B7}" destId="{5D9215C7-3E2C-476D-A893-E503C6B4F09D}" srcOrd="0" destOrd="0" parTransId="{C3E912FD-3BFA-485A-8073-80AFCB82D49B}" sibTransId="{4BB38516-2924-44B4-AA91-705214483CB5}"/>
    <dgm:cxn modelId="{4136EF5D-14E2-4AED-BDE6-CDB4866684B1}" type="presParOf" srcId="{75EF1448-44B4-4366-9278-F213AF277A9F}" destId="{38483F32-1C5B-4EFB-AA0F-53C1A9DE45C7}" srcOrd="0" destOrd="0" presId="urn:microsoft.com/office/officeart/2005/8/layout/list1"/>
    <dgm:cxn modelId="{49288CAC-F8AC-469C-BE1F-0E2E1E7183B8}" type="presParOf" srcId="{38483F32-1C5B-4EFB-AA0F-53C1A9DE45C7}" destId="{6DFBE4A1-6013-4FD3-899C-00EC0744A8DC}" srcOrd="0" destOrd="0" presId="urn:microsoft.com/office/officeart/2005/8/layout/list1"/>
    <dgm:cxn modelId="{55B322BC-611E-4D1B-B266-E2CB9950C883}" type="presParOf" srcId="{38483F32-1C5B-4EFB-AA0F-53C1A9DE45C7}" destId="{CD9E85F4-209C-46B2-A712-FCA86874C542}" srcOrd="1" destOrd="0" presId="urn:microsoft.com/office/officeart/2005/8/layout/list1"/>
    <dgm:cxn modelId="{55070A16-3D59-46AE-AD86-C92739A41676}" type="presParOf" srcId="{75EF1448-44B4-4366-9278-F213AF277A9F}" destId="{1963748C-E8CF-4D71-B74D-414FEE8E4C7E}" srcOrd="1" destOrd="0" presId="urn:microsoft.com/office/officeart/2005/8/layout/list1"/>
    <dgm:cxn modelId="{BD8F0A47-8025-4197-82C5-19250B9F3BB2}" type="presParOf" srcId="{75EF1448-44B4-4366-9278-F213AF277A9F}" destId="{D3C465AA-B3FD-4E6E-842B-9E494D1A1481}" srcOrd="2" destOrd="0" presId="urn:microsoft.com/office/officeart/2005/8/layout/list1"/>
    <dgm:cxn modelId="{51CE56AC-CE48-4F99-A4DD-E8E16943B291}" type="presParOf" srcId="{75EF1448-44B4-4366-9278-F213AF277A9F}" destId="{1357A624-4079-407C-965F-357606FA225F}" srcOrd="3" destOrd="0" presId="urn:microsoft.com/office/officeart/2005/8/layout/list1"/>
    <dgm:cxn modelId="{FA719609-5DED-4181-B771-5581046F7310}" type="presParOf" srcId="{75EF1448-44B4-4366-9278-F213AF277A9F}" destId="{3213B2A5-CD70-4330-9AC3-BA40A406DD1F}" srcOrd="4" destOrd="0" presId="urn:microsoft.com/office/officeart/2005/8/layout/list1"/>
    <dgm:cxn modelId="{D2E5EEF8-832C-4846-97BD-1D50D8DF032B}" type="presParOf" srcId="{3213B2A5-CD70-4330-9AC3-BA40A406DD1F}" destId="{907431CE-4936-4897-BDF7-F949BA81852A}" srcOrd="0" destOrd="0" presId="urn:microsoft.com/office/officeart/2005/8/layout/list1"/>
    <dgm:cxn modelId="{83650893-5704-490B-A5C6-9019889A8208}" type="presParOf" srcId="{3213B2A5-CD70-4330-9AC3-BA40A406DD1F}" destId="{04D11852-15FB-4B0F-8E3F-B2BCE2A39003}" srcOrd="1" destOrd="0" presId="urn:microsoft.com/office/officeart/2005/8/layout/list1"/>
    <dgm:cxn modelId="{C075B57D-7598-4792-BF37-A38C2814600F}" type="presParOf" srcId="{75EF1448-44B4-4366-9278-F213AF277A9F}" destId="{D956BC2A-BFC1-42D7-8FB8-B7877F73442D}" srcOrd="5" destOrd="0" presId="urn:microsoft.com/office/officeart/2005/8/layout/list1"/>
    <dgm:cxn modelId="{1F6EEFA6-0795-49EC-B4B1-5EADAD4513AF}" type="presParOf" srcId="{75EF1448-44B4-4366-9278-F213AF277A9F}" destId="{2155B2FF-10A4-4694-8CF8-67186F44F517}" srcOrd="6" destOrd="0" presId="urn:microsoft.com/office/officeart/2005/8/layout/list1"/>
    <dgm:cxn modelId="{6D96C0F8-937D-4B88-A65F-0795A9B42F42}" type="presParOf" srcId="{75EF1448-44B4-4366-9278-F213AF277A9F}" destId="{CC4F2852-8D2C-4108-8860-0A581E1A5513}" srcOrd="7" destOrd="0" presId="urn:microsoft.com/office/officeart/2005/8/layout/list1"/>
    <dgm:cxn modelId="{09EF85CE-AA7B-42B6-9789-9CB9CE10949B}" type="presParOf" srcId="{75EF1448-44B4-4366-9278-F213AF277A9F}" destId="{F9473431-5F59-4AC1-9045-A340E73FE778}" srcOrd="8" destOrd="0" presId="urn:microsoft.com/office/officeart/2005/8/layout/list1"/>
    <dgm:cxn modelId="{62005FCC-5B44-4312-A1D9-2FA8A7300896}" type="presParOf" srcId="{F9473431-5F59-4AC1-9045-A340E73FE778}" destId="{B8C50842-D934-42E2-8887-705343E62A27}" srcOrd="0" destOrd="0" presId="urn:microsoft.com/office/officeart/2005/8/layout/list1"/>
    <dgm:cxn modelId="{3910A942-2EB9-4366-BD0B-08F690AE4136}" type="presParOf" srcId="{F9473431-5F59-4AC1-9045-A340E73FE778}" destId="{B638AE12-05EF-4B9E-B4CF-07A3E0E64C5D}" srcOrd="1" destOrd="0" presId="urn:microsoft.com/office/officeart/2005/8/layout/list1"/>
    <dgm:cxn modelId="{184C5509-911B-440F-92BB-391FDC666762}" type="presParOf" srcId="{75EF1448-44B4-4366-9278-F213AF277A9F}" destId="{CDD24494-052E-4961-B19C-D198C73FF908}" srcOrd="9" destOrd="0" presId="urn:microsoft.com/office/officeart/2005/8/layout/list1"/>
    <dgm:cxn modelId="{69E0312E-1B8B-4BAF-A8D3-20D9E9BE5418}" type="presParOf" srcId="{75EF1448-44B4-4366-9278-F213AF277A9F}" destId="{EE5D7E34-14D6-432C-979D-85E6A49E1F83}" srcOrd="10" destOrd="0" presId="urn:microsoft.com/office/officeart/2005/8/layout/list1"/>
    <dgm:cxn modelId="{D29BBB43-8531-4A9D-8738-0F38D29FF07C}" type="presParOf" srcId="{75EF1448-44B4-4366-9278-F213AF277A9F}" destId="{7297363B-B359-4C1E-8320-5BA7EAC8A4B5}" srcOrd="11" destOrd="0" presId="urn:microsoft.com/office/officeart/2005/8/layout/list1"/>
    <dgm:cxn modelId="{C0393463-85C6-48DE-8611-5E379DD9AE1C}" type="presParOf" srcId="{75EF1448-44B4-4366-9278-F213AF277A9F}" destId="{205648C1-75A9-476F-8E25-67D7D9EE821B}" srcOrd="12" destOrd="0" presId="urn:microsoft.com/office/officeart/2005/8/layout/list1"/>
    <dgm:cxn modelId="{DA231EBC-D8BE-40EA-BA4D-62998FB2A582}" type="presParOf" srcId="{205648C1-75A9-476F-8E25-67D7D9EE821B}" destId="{A0D831E0-B19B-4EDC-B3B6-0E1968273A4C}" srcOrd="0" destOrd="0" presId="urn:microsoft.com/office/officeart/2005/8/layout/list1"/>
    <dgm:cxn modelId="{1BCC17DB-C7CB-4D69-9F47-B15CE75AAAA9}" type="presParOf" srcId="{205648C1-75A9-476F-8E25-67D7D9EE821B}" destId="{3B3CC38E-8D33-4BC2-8750-BA692B0FA5BC}" srcOrd="1" destOrd="0" presId="urn:microsoft.com/office/officeart/2005/8/layout/list1"/>
    <dgm:cxn modelId="{8901D61A-2408-4959-ACD6-BEB0DFC6DFA9}" type="presParOf" srcId="{75EF1448-44B4-4366-9278-F213AF277A9F}" destId="{0A5FC42D-0456-43B9-B846-C5AC19422922}" srcOrd="13" destOrd="0" presId="urn:microsoft.com/office/officeart/2005/8/layout/list1"/>
    <dgm:cxn modelId="{F7590238-3BF7-457F-9C3B-FD23DEA7B781}" type="presParOf" srcId="{75EF1448-44B4-4366-9278-F213AF277A9F}" destId="{77019346-6FD8-4422-9ACC-10B9605BB06B}" srcOrd="14" destOrd="0" presId="urn:microsoft.com/office/officeart/2005/8/layout/list1"/>
    <dgm:cxn modelId="{DCB2843F-F034-427F-9DB3-31BF6720D75D}" type="presParOf" srcId="{75EF1448-44B4-4366-9278-F213AF277A9F}" destId="{FF0192B0-F15C-455A-B884-B76BC974D707}" srcOrd="15" destOrd="0" presId="urn:microsoft.com/office/officeart/2005/8/layout/list1"/>
    <dgm:cxn modelId="{872BB7AC-12FB-4E4D-83E7-B15E43E636D0}" type="presParOf" srcId="{75EF1448-44B4-4366-9278-F213AF277A9F}" destId="{AD3AA7DE-94E9-4385-8945-B0B13D186176}" srcOrd="16" destOrd="0" presId="urn:microsoft.com/office/officeart/2005/8/layout/list1"/>
    <dgm:cxn modelId="{2B457962-5776-40C7-9C5B-D38F20A12A78}" type="presParOf" srcId="{AD3AA7DE-94E9-4385-8945-B0B13D186176}" destId="{3EA7D28C-5937-4CED-9E32-79F2B583D4E3}" srcOrd="0" destOrd="0" presId="urn:microsoft.com/office/officeart/2005/8/layout/list1"/>
    <dgm:cxn modelId="{6CC40862-4524-4196-A1A3-27B7BC32C52A}" type="presParOf" srcId="{AD3AA7DE-94E9-4385-8945-B0B13D186176}" destId="{E9B80466-BA96-456C-9EEC-29FB25DDB91E}" srcOrd="1" destOrd="0" presId="urn:microsoft.com/office/officeart/2005/8/layout/list1"/>
    <dgm:cxn modelId="{232EFF85-75F0-42B2-844B-BBF5760BCDE3}" type="presParOf" srcId="{75EF1448-44B4-4366-9278-F213AF277A9F}" destId="{254C9AE7-9081-42A6-AB7A-CB2AC6F65E9F}" srcOrd="17" destOrd="0" presId="urn:microsoft.com/office/officeart/2005/8/layout/list1"/>
    <dgm:cxn modelId="{465D5FEE-816A-4159-A470-20617BD59017}" type="presParOf" srcId="{75EF1448-44B4-4366-9278-F213AF277A9F}" destId="{5FC56478-1CDF-4ADB-931B-2CA57800583E}" srcOrd="18" destOrd="0" presId="urn:microsoft.com/office/officeart/2005/8/layout/list1"/>
    <dgm:cxn modelId="{EE7078EB-83E0-4B4F-831B-B0B90AB5C155}" type="presParOf" srcId="{75EF1448-44B4-4366-9278-F213AF277A9F}" destId="{2C79C43A-2834-4909-A992-2592793DCA72}" srcOrd="19" destOrd="0" presId="urn:microsoft.com/office/officeart/2005/8/layout/list1"/>
    <dgm:cxn modelId="{6977E705-7341-4724-8A95-4EB200CA31FE}" type="presParOf" srcId="{75EF1448-44B4-4366-9278-F213AF277A9F}" destId="{CE91A89B-64F5-4CAC-8F10-7898E942EA7E}" srcOrd="20" destOrd="0" presId="urn:microsoft.com/office/officeart/2005/8/layout/list1"/>
    <dgm:cxn modelId="{FAAA3A0C-4C08-4181-9106-2456C098C763}" type="presParOf" srcId="{CE91A89B-64F5-4CAC-8F10-7898E942EA7E}" destId="{1FC58A4A-622F-44AB-AC3A-C7B66BCA8B48}" srcOrd="0" destOrd="0" presId="urn:microsoft.com/office/officeart/2005/8/layout/list1"/>
    <dgm:cxn modelId="{469D14D1-4B57-451A-9CFB-1D62E52D8DF9}" type="presParOf" srcId="{CE91A89B-64F5-4CAC-8F10-7898E942EA7E}" destId="{E583762E-04BE-4D82-AD33-F5FC3E4E121B}" srcOrd="1" destOrd="0" presId="urn:microsoft.com/office/officeart/2005/8/layout/list1"/>
    <dgm:cxn modelId="{291BB437-2068-4D14-9AC6-9232B9075215}" type="presParOf" srcId="{75EF1448-44B4-4366-9278-F213AF277A9F}" destId="{70F11B38-9B75-4326-9506-7A71F252A6D5}" srcOrd="21" destOrd="0" presId="urn:microsoft.com/office/officeart/2005/8/layout/list1"/>
    <dgm:cxn modelId="{F1FC3C1D-C841-46C3-97ED-F1D1B3FA8BD7}" type="presParOf" srcId="{75EF1448-44B4-4366-9278-F213AF277A9F}" destId="{9018D280-6CB2-4575-ACDE-A1B6C03D7495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DD1550-7281-4EB1-BE51-DE9B3FB6F3D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1F9D3B6-0273-4696-A1CB-7CC46429B72D}">
      <dgm:prSet phldrT="[Текст]" custT="1"/>
      <dgm:spPr/>
      <dgm:t>
        <a:bodyPr/>
        <a:lstStyle/>
        <a:p>
          <a:pPr algn="ctr"/>
          <a:r>
            <a:rPr lang="ru-RU" sz="2400" b="1" dirty="0" smtClean="0"/>
            <a:t>Региональная система выявления, поддержки и развития способностей и талантов у детей и молодежи</a:t>
          </a:r>
          <a:endParaRPr lang="ru-RU" sz="2400" b="1" dirty="0"/>
        </a:p>
      </dgm:t>
    </dgm:pt>
    <dgm:pt modelId="{06D993F3-DD2E-45B0-8B26-22EC9083549E}" type="parTrans" cxnId="{CB1A3484-C58E-4005-942A-F40FE24BB7D6}">
      <dgm:prSet/>
      <dgm:spPr/>
      <dgm:t>
        <a:bodyPr/>
        <a:lstStyle/>
        <a:p>
          <a:endParaRPr lang="ru-RU"/>
        </a:p>
      </dgm:t>
    </dgm:pt>
    <dgm:pt modelId="{2CB1FA96-0F51-4F7B-B881-9D5DCA055AFF}" type="sibTrans" cxnId="{CB1A3484-C58E-4005-942A-F40FE24BB7D6}">
      <dgm:prSet/>
      <dgm:spPr/>
      <dgm:t>
        <a:bodyPr/>
        <a:lstStyle/>
        <a:p>
          <a:endParaRPr lang="ru-RU"/>
        </a:p>
      </dgm:t>
    </dgm:pt>
    <dgm:pt modelId="{85306C11-5054-41F2-882C-33909FB3AC76}">
      <dgm:prSet phldrT="[Текст]" custT="1"/>
      <dgm:spPr/>
      <dgm:t>
        <a:bodyPr/>
        <a:lstStyle/>
        <a:p>
          <a:r>
            <a:rPr lang="ru-RU" sz="2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Леонова Ирина Станиславовна, </a:t>
          </a: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директор ГОУ ДО ЯО ЯРИОЦ «Новая школа»</a:t>
          </a:r>
          <a:endParaRPr lang="ru-RU" sz="20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C2469EE1-4B87-41AA-98AE-BCE567549EB9}" type="parTrans" cxnId="{2C178A16-7425-401C-803C-370553D837CA}">
      <dgm:prSet/>
      <dgm:spPr/>
      <dgm:t>
        <a:bodyPr/>
        <a:lstStyle/>
        <a:p>
          <a:endParaRPr lang="ru-RU"/>
        </a:p>
      </dgm:t>
    </dgm:pt>
    <dgm:pt modelId="{128857E4-CCEF-4BC2-9FE5-7E22096F641C}" type="sibTrans" cxnId="{2C178A16-7425-401C-803C-370553D837CA}">
      <dgm:prSet/>
      <dgm:spPr/>
      <dgm:t>
        <a:bodyPr/>
        <a:lstStyle/>
        <a:p>
          <a:endParaRPr lang="ru-RU"/>
        </a:p>
      </dgm:t>
    </dgm:pt>
    <dgm:pt modelId="{EE623DE7-6C57-4616-835F-F9CA30FE6069}">
      <dgm:prSet phldrT="[Текст]" custT="1"/>
      <dgm:spPr/>
      <dgm:t>
        <a:bodyPr/>
        <a:lstStyle/>
        <a:p>
          <a:pPr algn="ctr"/>
          <a:r>
            <a:rPr lang="ru-RU" sz="2400" b="1" dirty="0" smtClean="0"/>
            <a:t>Всероссийская олимпиада школьников: региональная практика</a:t>
          </a:r>
          <a:endParaRPr lang="ru-RU" sz="2400" b="1" dirty="0"/>
        </a:p>
      </dgm:t>
    </dgm:pt>
    <dgm:pt modelId="{9B9A9AFF-A8CB-4ABD-B3F8-5798B6845AD8}" type="parTrans" cxnId="{FD8163D3-09EA-4A8E-878D-17F5C75A99B9}">
      <dgm:prSet/>
      <dgm:spPr/>
      <dgm:t>
        <a:bodyPr/>
        <a:lstStyle/>
        <a:p>
          <a:endParaRPr lang="ru-RU"/>
        </a:p>
      </dgm:t>
    </dgm:pt>
    <dgm:pt modelId="{1A170016-F6BB-4D63-BD57-12CF689A141C}" type="sibTrans" cxnId="{FD8163D3-09EA-4A8E-878D-17F5C75A99B9}">
      <dgm:prSet/>
      <dgm:spPr/>
      <dgm:t>
        <a:bodyPr/>
        <a:lstStyle/>
        <a:p>
          <a:endParaRPr lang="ru-RU"/>
        </a:p>
      </dgm:t>
    </dgm:pt>
    <dgm:pt modelId="{DAA7D7E1-A1F7-4D8B-A34D-F170A5DF044B}">
      <dgm:prSet phldrT="[Текст]" custT="1"/>
      <dgm:spPr/>
      <dgm:t>
        <a:bodyPr/>
        <a:lstStyle/>
        <a:p>
          <a:pPr algn="l"/>
          <a:r>
            <a:rPr lang="ru-RU" sz="2400" kern="1200" dirty="0" err="1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Хабатилова</a:t>
          </a:r>
          <a:r>
            <a:rPr lang="ru-RU" sz="2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Лариса Витальевна, </a:t>
          </a: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заместитель директора по организационно-педагогической работе ГОУ ДО ЯО ЯРИОЦ «Новая школа»</a:t>
          </a:r>
          <a:endParaRPr lang="ru-RU" sz="20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8D5B4E1D-019F-4129-A1E7-2E14F8967B01}" type="parTrans" cxnId="{43BCA8E4-2193-4027-B6D6-4BB07A1A4E7E}">
      <dgm:prSet/>
      <dgm:spPr/>
      <dgm:t>
        <a:bodyPr/>
        <a:lstStyle/>
        <a:p>
          <a:endParaRPr lang="ru-RU"/>
        </a:p>
      </dgm:t>
    </dgm:pt>
    <dgm:pt modelId="{7DD0AEAE-72CB-46B8-B318-3E77AFD85572}" type="sibTrans" cxnId="{43BCA8E4-2193-4027-B6D6-4BB07A1A4E7E}">
      <dgm:prSet/>
      <dgm:spPr/>
      <dgm:t>
        <a:bodyPr/>
        <a:lstStyle/>
        <a:p>
          <a:endParaRPr lang="ru-RU"/>
        </a:p>
      </dgm:t>
    </dgm:pt>
    <dgm:pt modelId="{9FEE4423-1614-4479-87D5-D3AA74017C0F}" type="pres">
      <dgm:prSet presAssocID="{42DD1550-7281-4EB1-BE51-DE9B3FB6F3D7}" presName="linear" presStyleCnt="0">
        <dgm:presLayoutVars>
          <dgm:animLvl val="lvl"/>
          <dgm:resizeHandles val="exact"/>
        </dgm:presLayoutVars>
      </dgm:prSet>
      <dgm:spPr/>
    </dgm:pt>
    <dgm:pt modelId="{21702260-F80D-4305-B685-8DDDD45CFC4D}" type="pres">
      <dgm:prSet presAssocID="{81F9D3B6-0273-4696-A1CB-7CC46429B72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9ED838-18C6-46EE-9497-D85F6F6AF401}" type="pres">
      <dgm:prSet presAssocID="{81F9D3B6-0273-4696-A1CB-7CC46429B72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184787-1D57-4C4A-B767-15334BB05E86}" type="pres">
      <dgm:prSet presAssocID="{EE623DE7-6C57-4616-835F-F9CA30FE606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AEF9AD-493D-454F-A2C1-C0AF44499BF7}" type="pres">
      <dgm:prSet presAssocID="{EE623DE7-6C57-4616-835F-F9CA30FE606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1A3484-C58E-4005-942A-F40FE24BB7D6}" srcId="{42DD1550-7281-4EB1-BE51-DE9B3FB6F3D7}" destId="{81F9D3B6-0273-4696-A1CB-7CC46429B72D}" srcOrd="0" destOrd="0" parTransId="{06D993F3-DD2E-45B0-8B26-22EC9083549E}" sibTransId="{2CB1FA96-0F51-4F7B-B881-9D5DCA055AFF}"/>
    <dgm:cxn modelId="{43BCA8E4-2193-4027-B6D6-4BB07A1A4E7E}" srcId="{EE623DE7-6C57-4616-835F-F9CA30FE6069}" destId="{DAA7D7E1-A1F7-4D8B-A34D-F170A5DF044B}" srcOrd="0" destOrd="0" parTransId="{8D5B4E1D-019F-4129-A1E7-2E14F8967B01}" sibTransId="{7DD0AEAE-72CB-46B8-B318-3E77AFD85572}"/>
    <dgm:cxn modelId="{2C178A16-7425-401C-803C-370553D837CA}" srcId="{81F9D3B6-0273-4696-A1CB-7CC46429B72D}" destId="{85306C11-5054-41F2-882C-33909FB3AC76}" srcOrd="0" destOrd="0" parTransId="{C2469EE1-4B87-41AA-98AE-BCE567549EB9}" sibTransId="{128857E4-CCEF-4BC2-9FE5-7E22096F641C}"/>
    <dgm:cxn modelId="{F5901DEA-1A53-4395-8837-7C5E2692674B}" type="presOf" srcId="{42DD1550-7281-4EB1-BE51-DE9B3FB6F3D7}" destId="{9FEE4423-1614-4479-87D5-D3AA74017C0F}" srcOrd="0" destOrd="0" presId="urn:microsoft.com/office/officeart/2005/8/layout/vList2"/>
    <dgm:cxn modelId="{0D196717-3460-431D-A36C-35BB1DA9F091}" type="presOf" srcId="{81F9D3B6-0273-4696-A1CB-7CC46429B72D}" destId="{21702260-F80D-4305-B685-8DDDD45CFC4D}" srcOrd="0" destOrd="0" presId="urn:microsoft.com/office/officeart/2005/8/layout/vList2"/>
    <dgm:cxn modelId="{FD8163D3-09EA-4A8E-878D-17F5C75A99B9}" srcId="{42DD1550-7281-4EB1-BE51-DE9B3FB6F3D7}" destId="{EE623DE7-6C57-4616-835F-F9CA30FE6069}" srcOrd="1" destOrd="0" parTransId="{9B9A9AFF-A8CB-4ABD-B3F8-5798B6845AD8}" sibTransId="{1A170016-F6BB-4D63-BD57-12CF689A141C}"/>
    <dgm:cxn modelId="{0E4DFF2A-11DD-49DF-A7E8-50C982115BB9}" type="presOf" srcId="{EE623DE7-6C57-4616-835F-F9CA30FE6069}" destId="{19184787-1D57-4C4A-B767-15334BB05E86}" srcOrd="0" destOrd="0" presId="urn:microsoft.com/office/officeart/2005/8/layout/vList2"/>
    <dgm:cxn modelId="{57ECD6D1-35B2-43DF-A754-B02C65493E83}" type="presOf" srcId="{DAA7D7E1-A1F7-4D8B-A34D-F170A5DF044B}" destId="{11AEF9AD-493D-454F-A2C1-C0AF44499BF7}" srcOrd="0" destOrd="0" presId="urn:microsoft.com/office/officeart/2005/8/layout/vList2"/>
    <dgm:cxn modelId="{AADE50E0-06E0-47CE-AD28-2167AFC619DA}" type="presOf" srcId="{85306C11-5054-41F2-882C-33909FB3AC76}" destId="{169ED838-18C6-46EE-9497-D85F6F6AF401}" srcOrd="0" destOrd="0" presId="urn:microsoft.com/office/officeart/2005/8/layout/vList2"/>
    <dgm:cxn modelId="{74A2EE4E-4E17-4770-88BB-72ECB5D5EFB1}" type="presParOf" srcId="{9FEE4423-1614-4479-87D5-D3AA74017C0F}" destId="{21702260-F80D-4305-B685-8DDDD45CFC4D}" srcOrd="0" destOrd="0" presId="urn:microsoft.com/office/officeart/2005/8/layout/vList2"/>
    <dgm:cxn modelId="{1DC64CF0-9466-42B2-AC2F-C022B28FC4EA}" type="presParOf" srcId="{9FEE4423-1614-4479-87D5-D3AA74017C0F}" destId="{169ED838-18C6-46EE-9497-D85F6F6AF401}" srcOrd="1" destOrd="0" presId="urn:microsoft.com/office/officeart/2005/8/layout/vList2"/>
    <dgm:cxn modelId="{2F1E307D-7BD9-4A33-BCD6-B78EDCA39BF1}" type="presParOf" srcId="{9FEE4423-1614-4479-87D5-D3AA74017C0F}" destId="{19184787-1D57-4C4A-B767-15334BB05E86}" srcOrd="2" destOrd="0" presId="urn:microsoft.com/office/officeart/2005/8/layout/vList2"/>
    <dgm:cxn modelId="{EB8BA176-C3A9-441F-999A-C0FACAF14076}" type="presParOf" srcId="{9FEE4423-1614-4479-87D5-D3AA74017C0F}" destId="{11AEF9AD-493D-454F-A2C1-C0AF44499BF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B3EA66-CDE2-4616-9B89-9C0F3210ACC7}">
      <dsp:nvSpPr>
        <dsp:cNvPr id="0" name=""/>
        <dsp:cNvSpPr/>
      </dsp:nvSpPr>
      <dsp:spPr>
        <a:xfrm>
          <a:off x="2357447" y="139374"/>
          <a:ext cx="3048344" cy="12789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2783EF-D091-499D-8A2C-D5BE6D2C9E6D}">
      <dsp:nvSpPr>
        <dsp:cNvPr id="0" name=""/>
        <dsp:cNvSpPr/>
      </dsp:nvSpPr>
      <dsp:spPr>
        <a:xfrm>
          <a:off x="52750" y="775"/>
          <a:ext cx="2282559" cy="1622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Информационный блок</a:t>
          </a:r>
          <a:r>
            <a:rPr lang="en-US" sz="1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600" b="1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14.</a:t>
          </a:r>
          <a:r>
            <a:rPr lang="en-US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</a:t>
          </a: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- 1</a:t>
          </a:r>
          <a:r>
            <a:rPr lang="en-US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</a:t>
          </a: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en-US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</a:t>
          </a:r>
          <a:r>
            <a:rPr lang="ru-RU" sz="160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 </a:t>
          </a:r>
          <a:r>
            <a:rPr lang="ru-RU" sz="1600" dirty="0" smtClean="0">
              <a:solidFill>
                <a:schemeClr val="bg1"/>
              </a:solidFill>
            </a:rPr>
            <a:t>Определяем возможности партнеров</a:t>
          </a:r>
          <a:endParaRPr lang="ru-RU" sz="1600" b="1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>
            <a:spcBef>
              <a:spcPct val="0"/>
            </a:spcBef>
            <a:spcAft>
              <a:spcPts val="0"/>
            </a:spcAft>
          </a:pPr>
          <a:endParaRPr lang="ru-RU" sz="1600" b="1" kern="1200" dirty="0" smtClean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1962" y="79987"/>
        <a:ext cx="2124135" cy="1464236"/>
      </dsp:txXfrm>
    </dsp:sp>
    <dsp:sp modelId="{8B05E7D2-137E-4FCA-9349-8DEC6408193A}">
      <dsp:nvSpPr>
        <dsp:cNvPr id="0" name=""/>
        <dsp:cNvSpPr/>
      </dsp:nvSpPr>
      <dsp:spPr>
        <a:xfrm>
          <a:off x="2069052" y="1670446"/>
          <a:ext cx="3261843" cy="14563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accent4">
                  <a:lumMod val="50000"/>
                </a:schemeClr>
              </a:solidFill>
              <a:latin typeface="+mn-lt"/>
              <a:ea typeface="+mn-ea"/>
              <a:cs typeface="+mn-cs"/>
            </a:rPr>
            <a:t>Результат:</a:t>
          </a:r>
          <a:endParaRPr lang="ru-RU" sz="1600" kern="1200" dirty="0">
            <a:solidFill>
              <a:schemeClr val="accent4">
                <a:lumMod val="50000"/>
              </a:schemeClr>
            </a:solidFill>
            <a:latin typeface="+mn-lt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accent4">
                  <a:lumMod val="50000"/>
                </a:schemeClr>
              </a:solidFill>
              <a:latin typeface="+mn-lt"/>
              <a:ea typeface="+mn-ea"/>
              <a:cs typeface="+mn-cs"/>
            </a:rPr>
            <a:t>Определение возможных направлений действий каждого </a:t>
          </a:r>
          <a:endParaRPr lang="ru-RU" sz="1800" kern="1200" dirty="0">
            <a:solidFill>
              <a:schemeClr val="accent4">
                <a:lumMod val="50000"/>
              </a:schemeClr>
            </a:solidFill>
            <a:latin typeface="+mn-lt"/>
            <a:ea typeface="+mn-ea"/>
            <a:cs typeface="+mn-cs"/>
          </a:endParaRPr>
        </a:p>
      </dsp:txBody>
      <dsp:txXfrm>
        <a:off x="2069052" y="1852488"/>
        <a:ext cx="2715719" cy="1092249"/>
      </dsp:txXfrm>
    </dsp:sp>
    <dsp:sp modelId="{D17890D3-408D-41FA-95A1-5A40AE7940AF}">
      <dsp:nvSpPr>
        <dsp:cNvPr id="0" name=""/>
        <dsp:cNvSpPr/>
      </dsp:nvSpPr>
      <dsp:spPr>
        <a:xfrm>
          <a:off x="8806" y="1666645"/>
          <a:ext cx="2174562" cy="14563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Открытый микрофон</a:t>
          </a:r>
          <a:endParaRPr lang="ru-RU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</a:pP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15.30 – 16.00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</a:pPr>
          <a:endParaRPr lang="ru-RU" sz="1600" b="0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9898" y="1737737"/>
        <a:ext cx="2032378" cy="1314148"/>
      </dsp:txXfrm>
    </dsp:sp>
    <dsp:sp modelId="{BF45CCB1-7AF5-4D83-9ADF-8A6DFF33BE4E}">
      <dsp:nvSpPr>
        <dsp:cNvPr id="0" name=""/>
        <dsp:cNvSpPr/>
      </dsp:nvSpPr>
      <dsp:spPr>
        <a:xfrm>
          <a:off x="2087261" y="3292116"/>
          <a:ext cx="3258658" cy="177055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b="1" kern="1200" dirty="0" smtClean="0">
              <a:solidFill>
                <a:schemeClr val="accent4">
                  <a:lumMod val="50000"/>
                </a:schemeClr>
              </a:solidFill>
              <a:latin typeface="+mn-lt"/>
              <a:ea typeface="+mn-ea"/>
              <a:cs typeface="+mn-cs"/>
            </a:rPr>
            <a:t>Результат:</a:t>
          </a:r>
          <a:endParaRPr lang="ru-RU" sz="1500" b="1" kern="1200" dirty="0">
            <a:solidFill>
              <a:schemeClr val="accent4">
                <a:lumMod val="50000"/>
              </a:schemeClr>
            </a:solidFill>
            <a:latin typeface="+mn-lt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kern="1200" dirty="0" smtClean="0">
              <a:solidFill>
                <a:schemeClr val="accent4">
                  <a:lumMod val="50000"/>
                </a:schemeClr>
              </a:solidFill>
              <a:latin typeface="+mn-lt"/>
              <a:ea typeface="+mn-ea"/>
              <a:cs typeface="+mn-cs"/>
            </a:rPr>
            <a:t>Определяем инвариантные действия по предыдущему направлению</a:t>
          </a:r>
          <a:endParaRPr lang="ru-RU" sz="1500" kern="1200" dirty="0">
            <a:solidFill>
              <a:schemeClr val="accent4">
                <a:lumMod val="50000"/>
              </a:schemeClr>
            </a:solidFill>
            <a:latin typeface="+mn-lt"/>
            <a:ea typeface="+mn-ea"/>
            <a:cs typeface="+mn-cs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500" kern="1200" dirty="0" smtClean="0">
              <a:solidFill>
                <a:schemeClr val="accent4">
                  <a:lumMod val="50000"/>
                </a:schemeClr>
              </a:solidFill>
              <a:latin typeface="+mn-lt"/>
              <a:ea typeface="+mn-ea"/>
              <a:cs typeface="+mn-cs"/>
            </a:rPr>
            <a:t> Договариваемся о формате работы на следующей встрече</a:t>
          </a:r>
          <a:endParaRPr lang="ru-RU" sz="1500" kern="1200" dirty="0">
            <a:solidFill>
              <a:schemeClr val="accent4">
                <a:lumMod val="50000"/>
              </a:schemeClr>
            </a:solidFill>
            <a:latin typeface="+mn-lt"/>
            <a:ea typeface="+mn-ea"/>
            <a:cs typeface="+mn-cs"/>
          </a:endParaRPr>
        </a:p>
      </dsp:txBody>
      <dsp:txXfrm>
        <a:off x="2087261" y="3513435"/>
        <a:ext cx="2594701" cy="1327913"/>
      </dsp:txXfrm>
    </dsp:sp>
    <dsp:sp modelId="{4384CBA5-A5AB-41D4-8D12-39C361595B1B}">
      <dsp:nvSpPr>
        <dsp:cNvPr id="0" name=""/>
        <dsp:cNvSpPr/>
      </dsp:nvSpPr>
      <dsp:spPr>
        <a:xfrm>
          <a:off x="2654" y="3388198"/>
          <a:ext cx="2172438" cy="17362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Площадка договоренностей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16.00 – 16.30</a:t>
          </a:r>
          <a:endParaRPr lang="ru-RU" sz="16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410" y="3472954"/>
        <a:ext cx="2002926" cy="15667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465AA-B3FD-4E6E-842B-9E494D1A1481}">
      <dsp:nvSpPr>
        <dsp:cNvPr id="0" name=""/>
        <dsp:cNvSpPr/>
      </dsp:nvSpPr>
      <dsp:spPr>
        <a:xfrm>
          <a:off x="0" y="280960"/>
          <a:ext cx="456492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9E85F4-209C-46B2-A712-FCA86874C542}">
      <dsp:nvSpPr>
        <dsp:cNvPr id="0" name=""/>
        <dsp:cNvSpPr/>
      </dsp:nvSpPr>
      <dsp:spPr>
        <a:xfrm>
          <a:off x="228246" y="44800"/>
          <a:ext cx="3195449" cy="472320"/>
        </a:xfrm>
        <a:prstGeom prst="roundRect">
          <a:avLst/>
        </a:prstGeom>
        <a:solidFill>
          <a:srgbClr val="B2606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780" tIns="0" rIns="12078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Цели</a:t>
          </a:r>
          <a:endParaRPr lang="ru-RU" sz="1600" b="1" kern="1200" dirty="0"/>
        </a:p>
      </dsp:txBody>
      <dsp:txXfrm>
        <a:off x="251303" y="67857"/>
        <a:ext cx="3149335" cy="426206"/>
      </dsp:txXfrm>
    </dsp:sp>
    <dsp:sp modelId="{2155B2FF-10A4-4694-8CF8-67186F44F517}">
      <dsp:nvSpPr>
        <dsp:cNvPr id="0" name=""/>
        <dsp:cNvSpPr/>
      </dsp:nvSpPr>
      <dsp:spPr>
        <a:xfrm>
          <a:off x="0" y="1006720"/>
          <a:ext cx="456492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D11852-15FB-4B0F-8E3F-B2BCE2A39003}">
      <dsp:nvSpPr>
        <dsp:cNvPr id="0" name=""/>
        <dsp:cNvSpPr/>
      </dsp:nvSpPr>
      <dsp:spPr>
        <a:xfrm>
          <a:off x="228246" y="770560"/>
          <a:ext cx="3293805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780" tIns="0" rIns="12078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Показатели, методы сбора информации</a:t>
          </a:r>
          <a:endParaRPr lang="ru-RU" sz="1600" b="1" kern="1200" dirty="0"/>
        </a:p>
      </dsp:txBody>
      <dsp:txXfrm>
        <a:off x="251303" y="793617"/>
        <a:ext cx="3247691" cy="426206"/>
      </dsp:txXfrm>
    </dsp:sp>
    <dsp:sp modelId="{EE5D7E34-14D6-432C-979D-85E6A49E1F83}">
      <dsp:nvSpPr>
        <dsp:cNvPr id="0" name=""/>
        <dsp:cNvSpPr/>
      </dsp:nvSpPr>
      <dsp:spPr>
        <a:xfrm>
          <a:off x="0" y="1732480"/>
          <a:ext cx="456492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38AE12-05EF-4B9E-B4CF-07A3E0E64C5D}">
      <dsp:nvSpPr>
        <dsp:cNvPr id="0" name=""/>
        <dsp:cNvSpPr/>
      </dsp:nvSpPr>
      <dsp:spPr>
        <a:xfrm>
          <a:off x="228246" y="1496320"/>
          <a:ext cx="3195449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780" tIns="0" rIns="12078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Мониторинг</a:t>
          </a:r>
          <a:endParaRPr lang="ru-RU" sz="1600" b="1" kern="1200" dirty="0"/>
        </a:p>
      </dsp:txBody>
      <dsp:txXfrm>
        <a:off x="251303" y="1519377"/>
        <a:ext cx="3149335" cy="426206"/>
      </dsp:txXfrm>
    </dsp:sp>
    <dsp:sp modelId="{77019346-6FD8-4422-9ACC-10B9605BB06B}">
      <dsp:nvSpPr>
        <dsp:cNvPr id="0" name=""/>
        <dsp:cNvSpPr/>
      </dsp:nvSpPr>
      <dsp:spPr>
        <a:xfrm>
          <a:off x="0" y="2458240"/>
          <a:ext cx="456492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CC38E-8D33-4BC2-8750-BA692B0FA5BC}">
      <dsp:nvSpPr>
        <dsp:cNvPr id="0" name=""/>
        <dsp:cNvSpPr/>
      </dsp:nvSpPr>
      <dsp:spPr>
        <a:xfrm>
          <a:off x="228246" y="2222080"/>
          <a:ext cx="3195449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780" tIns="0" rIns="12078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Анализ, адресные рекомендации</a:t>
          </a:r>
          <a:endParaRPr lang="ru-RU" sz="1600" b="1" kern="1200" dirty="0"/>
        </a:p>
      </dsp:txBody>
      <dsp:txXfrm>
        <a:off x="251303" y="2245137"/>
        <a:ext cx="3149335" cy="426206"/>
      </dsp:txXfrm>
    </dsp:sp>
    <dsp:sp modelId="{5FC56478-1CDF-4ADB-931B-2CA57800583E}">
      <dsp:nvSpPr>
        <dsp:cNvPr id="0" name=""/>
        <dsp:cNvSpPr/>
      </dsp:nvSpPr>
      <dsp:spPr>
        <a:xfrm>
          <a:off x="0" y="3184000"/>
          <a:ext cx="456492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B80466-BA96-456C-9EEC-29FB25DDB91E}">
      <dsp:nvSpPr>
        <dsp:cNvPr id="0" name=""/>
        <dsp:cNvSpPr/>
      </dsp:nvSpPr>
      <dsp:spPr>
        <a:xfrm>
          <a:off x="228246" y="2947840"/>
          <a:ext cx="3195449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780" tIns="0" rIns="12078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Меры, управленческие решения</a:t>
          </a:r>
          <a:endParaRPr lang="ru-RU" sz="1600" b="1" kern="1200" dirty="0"/>
        </a:p>
      </dsp:txBody>
      <dsp:txXfrm>
        <a:off x="251303" y="2970897"/>
        <a:ext cx="3149335" cy="426206"/>
      </dsp:txXfrm>
    </dsp:sp>
    <dsp:sp modelId="{9018D280-6CB2-4575-ACDE-A1B6C03D7495}">
      <dsp:nvSpPr>
        <dsp:cNvPr id="0" name=""/>
        <dsp:cNvSpPr/>
      </dsp:nvSpPr>
      <dsp:spPr>
        <a:xfrm>
          <a:off x="0" y="3909761"/>
          <a:ext cx="4564928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83762E-04BE-4D82-AD33-F5FC3E4E121B}">
      <dsp:nvSpPr>
        <dsp:cNvPr id="0" name=""/>
        <dsp:cNvSpPr/>
      </dsp:nvSpPr>
      <dsp:spPr>
        <a:xfrm>
          <a:off x="228246" y="3673601"/>
          <a:ext cx="3195449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780" tIns="0" rIns="12078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Анализ эффективности принятых мер</a:t>
          </a:r>
          <a:endParaRPr lang="ru-RU" sz="1600" b="1" kern="1200" dirty="0"/>
        </a:p>
      </dsp:txBody>
      <dsp:txXfrm>
        <a:off x="251303" y="3696658"/>
        <a:ext cx="3149335" cy="4262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02260-F80D-4305-B685-8DDDD45CFC4D}">
      <dsp:nvSpPr>
        <dsp:cNvPr id="0" name=""/>
        <dsp:cNvSpPr/>
      </dsp:nvSpPr>
      <dsp:spPr>
        <a:xfrm>
          <a:off x="0" y="23510"/>
          <a:ext cx="6192572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Региональная система выявления, поддержки и развития способностей и талантов у детей и молодежи</a:t>
          </a:r>
          <a:endParaRPr lang="ru-RU" sz="2400" b="1" kern="1200" dirty="0"/>
        </a:p>
      </dsp:txBody>
      <dsp:txXfrm>
        <a:off x="64397" y="87907"/>
        <a:ext cx="6063778" cy="1190381"/>
      </dsp:txXfrm>
    </dsp:sp>
    <dsp:sp modelId="{169ED838-18C6-46EE-9497-D85F6F6AF401}">
      <dsp:nvSpPr>
        <dsp:cNvPr id="0" name=""/>
        <dsp:cNvSpPr/>
      </dsp:nvSpPr>
      <dsp:spPr>
        <a:xfrm>
          <a:off x="0" y="1342685"/>
          <a:ext cx="6192572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614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Леонова Ирина Станиславовна, </a:t>
          </a: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директор ГОУ ДО ЯО ЯРИОЦ «Новая школа»</a:t>
          </a:r>
          <a:endParaRPr lang="ru-RU" sz="20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0" y="1342685"/>
        <a:ext cx="6192572" cy="910800"/>
      </dsp:txXfrm>
    </dsp:sp>
    <dsp:sp modelId="{19184787-1D57-4C4A-B767-15334BB05E86}">
      <dsp:nvSpPr>
        <dsp:cNvPr id="0" name=""/>
        <dsp:cNvSpPr/>
      </dsp:nvSpPr>
      <dsp:spPr>
        <a:xfrm>
          <a:off x="0" y="2253485"/>
          <a:ext cx="6192572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Всероссийская олимпиада школьников: региональная практика</a:t>
          </a:r>
          <a:endParaRPr lang="ru-RU" sz="2400" b="1" kern="1200" dirty="0"/>
        </a:p>
      </dsp:txBody>
      <dsp:txXfrm>
        <a:off x="64397" y="2317882"/>
        <a:ext cx="6063778" cy="1190381"/>
      </dsp:txXfrm>
    </dsp:sp>
    <dsp:sp modelId="{11AEF9AD-493D-454F-A2C1-C0AF44499BF7}">
      <dsp:nvSpPr>
        <dsp:cNvPr id="0" name=""/>
        <dsp:cNvSpPr/>
      </dsp:nvSpPr>
      <dsp:spPr>
        <a:xfrm>
          <a:off x="0" y="3572660"/>
          <a:ext cx="6192572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614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400" kern="1200" dirty="0" err="1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Хабатилова</a:t>
          </a:r>
          <a:r>
            <a:rPr lang="ru-RU" sz="24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Лариса Витальевна, </a:t>
          </a:r>
          <a:r>
            <a:rPr lang="ru-RU" sz="200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заместитель директора по организационно-педагогической работе ГОУ ДО ЯО ЯРИОЦ «Новая школа»</a:t>
          </a:r>
          <a:endParaRPr lang="ru-RU" sz="200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0" y="3572660"/>
        <a:ext cx="6192572" cy="910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047B31C2-59E7-4BEC-9309-88DE1BBF4F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6F6358C-C126-4948-831F-BD8172C262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763" y="0"/>
            <a:ext cx="2929837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C586E-08B7-4E7A-BD0E-75E4275DEF24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328991B-8FE8-4293-8AE8-70BF9DDF76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43664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371E272-922A-494D-87BC-F45F15A457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763" y="9443664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6C3F1-D478-4AAB-B058-1452B09AEA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3422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3" y="0"/>
            <a:ext cx="2929837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90E6B-2375-42B3-BA83-7F44C8E1C6C3}" type="datetimeFigureOut">
              <a:rPr lang="ru-RU" noProof="0" smtClean="0"/>
              <a:t>10.03.2021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4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3664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3" y="9443664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355CF-5D5D-41CD-BB5B-B10450C0CCA6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674986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019860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8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12029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9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26212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Определить</a:t>
            </a:r>
            <a:r>
              <a:rPr lang="ru-RU" baseline="0" dirty="0" smtClean="0"/>
              <a:t> предмет мониторинга, показатели и критерии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10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81504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Рекомендации на муниципальном уровне по ГИА????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11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8815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12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822829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13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90939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14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650134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D355CF-5D5D-41CD-BB5B-B10450C0CCA6}" type="slidenum">
              <a:rPr lang="ru-RU" noProof="0" smtClean="0"/>
              <a:t>15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7357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_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 9">
            <a:extLst>
              <a:ext uri="{FF2B5EF4-FFF2-40B4-BE49-F238E27FC236}">
                <a16:creationId xmlns=""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6676569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6676568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ru-RU" noProof="0"/>
              <a:t>Подзаголовок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8" name="Овал 7">
              <a:extLst>
                <a:ext uri="{FF2B5EF4-FFF2-40B4-BE49-F238E27FC236}">
                  <a16:creationId xmlns=""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12420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/>
              <a:t>Образец заголовка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=""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09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важных_изображения (текст 0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16">
            <a:extLst>
              <a:ext uri="{FF2B5EF4-FFF2-40B4-BE49-F238E27FC236}">
                <a16:creationId xmlns="" xmlns:a16="http://schemas.microsoft.com/office/drawing/2014/main" id="{D935D313-376E-4CA0-9732-D0CACCC07FA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464300" y="0"/>
            <a:ext cx="5727700" cy="6858000"/>
          </a:xfrm>
          <a:custGeom>
            <a:avLst/>
            <a:gdLst>
              <a:gd name="connsiteX0" fmla="*/ 1708150 w 5727700"/>
              <a:gd name="connsiteY0" fmla="*/ 0 h 6858000"/>
              <a:gd name="connsiteX1" fmla="*/ 5727700 w 5727700"/>
              <a:gd name="connsiteY1" fmla="*/ 0 h 6858000"/>
              <a:gd name="connsiteX2" fmla="*/ 5727700 w 5727700"/>
              <a:gd name="connsiteY2" fmla="*/ 6858000 h 6858000"/>
              <a:gd name="connsiteX3" fmla="*/ 0 w 5727700"/>
              <a:gd name="connsiteY3" fmla="*/ 6858000 h 6858000"/>
              <a:gd name="connsiteX4" fmla="*/ 0 w 5727700"/>
              <a:gd name="connsiteY4" fmla="*/ 6832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27700" h="6858000">
                <a:moveTo>
                  <a:pt x="1708150" y="0"/>
                </a:moveTo>
                <a:lnTo>
                  <a:pt x="5727700" y="0"/>
                </a:lnTo>
                <a:lnTo>
                  <a:pt x="5727700" y="6858000"/>
                </a:lnTo>
                <a:lnTo>
                  <a:pt x="0" y="6858000"/>
                </a:lnTo>
                <a:lnTo>
                  <a:pt x="0" y="6832600"/>
                </a:lnTo>
                <a:close/>
              </a:path>
            </a:pathLst>
          </a:custGeom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 rtl="0"/>
            <a:r>
              <a:rPr lang="ru-RU" noProof="0"/>
              <a:t>Добавить изображение</a:t>
            </a:r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83A2DEF1-03FF-475D-994A-6FC6FB1414F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8087304" cy="6858000"/>
          </a:xfrm>
          <a:custGeom>
            <a:avLst/>
            <a:gdLst>
              <a:gd name="connsiteX0" fmla="*/ 0 w 8087304"/>
              <a:gd name="connsiteY0" fmla="*/ 0 h 6858000"/>
              <a:gd name="connsiteX1" fmla="*/ 8087304 w 8087304"/>
              <a:gd name="connsiteY1" fmla="*/ 0 h 6858000"/>
              <a:gd name="connsiteX2" fmla="*/ 8087304 w 8087304"/>
              <a:gd name="connsiteY2" fmla="*/ 7620 h 6858000"/>
              <a:gd name="connsiteX3" fmla="*/ 6368365 w 8087304"/>
              <a:gd name="connsiteY3" fmla="*/ 6858000 h 6858000"/>
              <a:gd name="connsiteX4" fmla="*/ 0 w 808730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87304" h="6858000">
                <a:moveTo>
                  <a:pt x="0" y="0"/>
                </a:moveTo>
                <a:lnTo>
                  <a:pt x="8087304" y="0"/>
                </a:lnTo>
                <a:lnTo>
                  <a:pt x="8087304" y="7620"/>
                </a:lnTo>
                <a:lnTo>
                  <a:pt x="636836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rtlCol="0" anchor="ctr" anchorCtr="1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285750" marR="0" lvl="0" indent="-28575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noProof="0"/>
              <a:t>Добавить изображение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85586" y="5047107"/>
            <a:ext cx="5005614" cy="1005840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6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86" y="4081468"/>
            <a:ext cx="5005614" cy="822960"/>
          </a:xfrm>
        </p:spPr>
        <p:txBody>
          <a:bodyPr vert="horz" wrap="square" lIns="0" tIns="45720" rIns="91440" bIns="45720" rtlCol="0" anchor="t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GB" sz="2400" dirty="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marL="0" lvl="0" rtl="0">
              <a:lnSpc>
                <a:spcPct val="100000"/>
              </a:lnSpc>
            </a:pPr>
            <a:r>
              <a:rPr lang="ru-RU" noProof="0"/>
              <a:t>Образец заголовка</a:t>
            </a:r>
          </a:p>
        </p:txBody>
      </p:sp>
      <p:sp>
        <p:nvSpPr>
          <p:cNvPr id="20" name="Номер слайда 7">
            <a:extLst>
              <a:ext uri="{FF2B5EF4-FFF2-40B4-BE49-F238E27FC236}">
                <a16:creationId xmlns="" xmlns:a16="http://schemas.microsoft.com/office/drawing/2014/main" id="{1CEA3362-50AD-4D98-92C4-DA1D8C857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91417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5F3686C7-DF83-47D9-A485-35F4F1D36A69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790B36CF-9391-49E9-B599-8B724B6EF267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468CE156-5D60-42B0-A4F9-33FA8553780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5" name="Номер слайда 7">
            <a:extLst>
              <a:ext uri="{FF2B5EF4-FFF2-40B4-BE49-F238E27FC236}">
                <a16:creationId xmlns="" xmlns:a16="http://schemas.microsoft.com/office/drawing/2014/main" id="{9E4521A1-4C9D-4795-B551-D151E8856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540370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ц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=""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ru-RU" noProof="0"/>
              <a:t>Добавить изображение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A75C086E-F523-4C77-938F-0DB6203DBC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1080" y="2139696"/>
            <a:ext cx="5578995" cy="879928"/>
          </a:xfrm>
        </p:spPr>
        <p:txBody>
          <a:bodyPr vert="horz" lIns="91440" tIns="45720" rIns="91440" bIns="45720" rtlCol="0" anchor="ctr" anchorCtr="0">
            <a:noAutofit/>
          </a:bodyPr>
          <a:lstStyle>
            <a:lvl1pPr algn="l">
              <a:defRPr lang="en-GB" b="0" dirty="0">
                <a:solidFill>
                  <a:schemeClr val="bg1"/>
                </a:solidFill>
              </a:defRPr>
            </a:lvl1pPr>
          </a:lstStyle>
          <a:p>
            <a:pPr marL="0" lvl="0" algn="ctr" rtl="0"/>
            <a:r>
              <a:rPr lang="ru-RU" noProof="0" dirty="0"/>
              <a:t>ЗАГОЛОВОК</a:t>
            </a:r>
          </a:p>
        </p:txBody>
      </p:sp>
      <p:sp>
        <p:nvSpPr>
          <p:cNvPr id="17" name="Текст 4">
            <a:extLst>
              <a:ext uri="{FF2B5EF4-FFF2-40B4-BE49-F238E27FC236}">
                <a16:creationId xmlns="" xmlns:a16="http://schemas.microsoft.com/office/drawing/2014/main" id="{B293AB9F-7C1D-4A06-9F42-4FD67BF2739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59075" y="3653097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8" name="Текст 4">
            <a:extLst>
              <a:ext uri="{FF2B5EF4-FFF2-40B4-BE49-F238E27FC236}">
                <a16:creationId xmlns="" xmlns:a16="http://schemas.microsoft.com/office/drawing/2014/main" id="{224AF9FB-5C6E-4050-AE8D-3B218C0F1D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59075" y="4392151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dirty="0"/>
              <a:t>Телефон</a:t>
            </a:r>
          </a:p>
        </p:txBody>
      </p:sp>
      <p:sp>
        <p:nvSpPr>
          <p:cNvPr id="19" name="Текст 4">
            <a:extLst>
              <a:ext uri="{FF2B5EF4-FFF2-40B4-BE49-F238E27FC236}">
                <a16:creationId xmlns="" xmlns:a16="http://schemas.microsoft.com/office/drawing/2014/main" id="{68A48B85-2E0B-42B6-AB4A-1302D3C828F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59075" y="5131205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dirty="0"/>
              <a:t>Эл. почта</a:t>
            </a:r>
          </a:p>
        </p:txBody>
      </p:sp>
      <p:sp>
        <p:nvSpPr>
          <p:cNvPr id="20" name="Текст 4">
            <a:extLst>
              <a:ext uri="{FF2B5EF4-FFF2-40B4-BE49-F238E27FC236}">
                <a16:creationId xmlns="" xmlns:a16="http://schemas.microsoft.com/office/drawing/2014/main" id="{9244D33F-3A47-4DE3-8198-7AC5316E31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59075" y="5870258"/>
            <a:ext cx="3695206" cy="276999"/>
          </a:xfrm>
        </p:spPr>
        <p:txBody>
          <a:bodyPr lIns="0" rtlCol="0" anchor="ctr">
            <a:noAutofit/>
          </a:bodyPr>
          <a:lstStyle>
            <a:lvl1pPr marL="0" indent="0">
              <a:lnSpc>
                <a:spcPct val="100000"/>
              </a:lnSpc>
              <a:buNone/>
              <a:defRPr sz="1800" spc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dirty="0"/>
              <a:t>Веб-сайт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F220C8B-2E18-4D91-A806-6C7C3940B00F}"/>
              </a:ext>
            </a:extLst>
          </p:cNvPr>
          <p:cNvSpPr>
            <a:spLocks noGrp="1" noChangeAspect="1"/>
          </p:cNvSpPr>
          <p:nvPr>
            <p:ph sz="quarter" idx="19" hasCustomPrompt="1"/>
          </p:nvPr>
        </p:nvSpPr>
        <p:spPr>
          <a:xfrm>
            <a:off x="691080" y="4295744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28" name="Объект 2">
            <a:extLst>
              <a:ext uri="{FF2B5EF4-FFF2-40B4-BE49-F238E27FC236}">
                <a16:creationId xmlns="" xmlns:a16="http://schemas.microsoft.com/office/drawing/2014/main" id="{3D1C5933-D103-4989-B652-C7B692341BC3}"/>
              </a:ext>
            </a:extLst>
          </p:cNvPr>
          <p:cNvSpPr>
            <a:spLocks noGrp="1" noChangeAspect="1"/>
          </p:cNvSpPr>
          <p:nvPr>
            <p:ph sz="quarter" idx="20" hasCustomPrompt="1"/>
          </p:nvPr>
        </p:nvSpPr>
        <p:spPr>
          <a:xfrm>
            <a:off x="691080" y="5034798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29" name="Объект 2">
            <a:extLst>
              <a:ext uri="{FF2B5EF4-FFF2-40B4-BE49-F238E27FC236}">
                <a16:creationId xmlns="" xmlns:a16="http://schemas.microsoft.com/office/drawing/2014/main" id="{A80EBF65-A9A1-4724-B962-DB9B79A924AA}"/>
              </a:ext>
            </a:extLst>
          </p:cNvPr>
          <p:cNvSpPr>
            <a:spLocks noGrp="1" noChangeAspect="1"/>
          </p:cNvSpPr>
          <p:nvPr>
            <p:ph sz="quarter" idx="21" hasCustomPrompt="1"/>
          </p:nvPr>
        </p:nvSpPr>
        <p:spPr>
          <a:xfrm>
            <a:off x="691080" y="5773851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30" name="Объект 2">
            <a:extLst>
              <a:ext uri="{FF2B5EF4-FFF2-40B4-BE49-F238E27FC236}">
                <a16:creationId xmlns="" xmlns:a16="http://schemas.microsoft.com/office/drawing/2014/main" id="{06251342-E6E3-4C57-A0A9-C7BB3DCAE115}"/>
              </a:ext>
            </a:extLst>
          </p:cNvPr>
          <p:cNvSpPr>
            <a:spLocks noGrp="1" noChangeAspect="1"/>
          </p:cNvSpPr>
          <p:nvPr>
            <p:ph sz="quarter" idx="22" hasCustomPrompt="1"/>
          </p:nvPr>
        </p:nvSpPr>
        <p:spPr>
          <a:xfrm>
            <a:off x="691080" y="3556690"/>
            <a:ext cx="469813" cy="469812"/>
          </a:xfrm>
          <a:prstGeom prst="ellipse">
            <a:avLst/>
          </a:prstGeom>
          <a:noFill/>
          <a:ln>
            <a:noFill/>
          </a:ln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05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</p:spTree>
    <p:extLst>
      <p:ext uri="{BB962C8B-B14F-4D97-AF65-F5344CB8AC3E}">
        <p14:creationId xmlns:p14="http://schemas.microsoft.com/office/powerpoint/2010/main" val="4169354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ru-RU" noProof="0"/>
              <a:t>Подзаголовок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8" name="Овал 7">
              <a:extLst>
                <a:ext uri="{FF2B5EF4-FFF2-40B4-BE49-F238E27FC236}">
                  <a16:creationId xmlns=""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13" name="Полилиния: Фигура 12">
            <a:extLst>
              <a:ext uri="{FF2B5EF4-FFF2-40B4-BE49-F238E27FC236}">
                <a16:creationId xmlns="" xmlns:a16="http://schemas.microsoft.com/office/drawing/2014/main" id="{5BE10AC4-CBFC-4ECF-92D5-9CE1874F58D7}"/>
              </a:ext>
            </a:extLst>
          </p:cNvPr>
          <p:cNvSpPr/>
          <p:nvPr userDrawn="1"/>
        </p:nvSpPr>
        <p:spPr>
          <a:xfrm>
            <a:off x="0" y="0"/>
            <a:ext cx="8568965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66734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 9">
            <a:extLst>
              <a:ext uri="{FF2B5EF4-FFF2-40B4-BE49-F238E27FC236}">
                <a16:creationId xmlns=""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4334810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ru-RU" noProof="0"/>
              <a:t>Подзаголовок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EFDB39AB-B644-434A-9D55-AF3455D468E5}"/>
              </a:ext>
            </a:extLst>
          </p:cNvPr>
          <p:cNvGrpSpPr/>
          <p:nvPr userDrawn="1"/>
        </p:nvGrpSpPr>
        <p:grpSpPr>
          <a:xfrm>
            <a:off x="9140346" y="5054600"/>
            <a:ext cx="676275" cy="114300"/>
            <a:chOff x="9330846" y="5054600"/>
            <a:chExt cx="676275" cy="114300"/>
          </a:xfrm>
        </p:grpSpPr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BF14E129-1970-4994-89E5-F7A67128AFE3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8" name="Овал 7">
              <a:extLst>
                <a:ext uri="{FF2B5EF4-FFF2-40B4-BE49-F238E27FC236}">
                  <a16:creationId xmlns="" xmlns:a16="http://schemas.microsoft.com/office/drawing/2014/main" id="{593336FA-97B2-4528-88E8-5FF97F86E216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8A73C166-FCDF-40AE-8B0D-69C7E2C8573E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EF418119-E3DD-44B0-A4AF-F8A98EC5863B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3873491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=""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/>
              <a:t>Образец заголовка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=""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  <p:sp>
        <p:nvSpPr>
          <p:cNvPr id="9" name="Объект 2">
            <a:extLst>
              <a:ext uri="{FF2B5EF4-FFF2-40B4-BE49-F238E27FC236}">
                <a16:creationId xmlns="" xmlns:a16="http://schemas.microsoft.com/office/drawing/2014/main" id="{C7BBA6D3-FEB9-412B-8FBB-095FC3A60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186" y="1825625"/>
            <a:ext cx="10815864" cy="435133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1002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=""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/>
              <a:t>Образец заголовка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=""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  <p:sp>
        <p:nvSpPr>
          <p:cNvPr id="9" name="Объект 2">
            <a:extLst>
              <a:ext uri="{FF2B5EF4-FFF2-40B4-BE49-F238E27FC236}">
                <a16:creationId xmlns="" xmlns:a16="http://schemas.microsoft.com/office/drawing/2014/main" id="{64A4F74B-B2CD-407C-865A-037EDFAC9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3186" y="1825625"/>
            <a:ext cx="5386614" cy="435133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0" name="Объект 3">
            <a:extLst>
              <a:ext uri="{FF2B5EF4-FFF2-40B4-BE49-F238E27FC236}">
                <a16:creationId xmlns="" xmlns:a16="http://schemas.microsoft.com/office/drawing/2014/main" id="{A2548E2E-973A-4D52-ACB9-BF564F407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276850" cy="435133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51069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=""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/>
              <a:t>Образец заголовка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=""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  <p:sp>
        <p:nvSpPr>
          <p:cNvPr id="9" name="Текст 2">
            <a:extLst>
              <a:ext uri="{FF2B5EF4-FFF2-40B4-BE49-F238E27FC236}">
                <a16:creationId xmlns="" xmlns:a16="http://schemas.microsoft.com/office/drawing/2014/main" id="{10CD1AD0-C8B7-4785-A47D-D822CF4F2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186" y="1681163"/>
            <a:ext cx="533214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0" name="Текст 4">
            <a:extLst>
              <a:ext uri="{FF2B5EF4-FFF2-40B4-BE49-F238E27FC236}">
                <a16:creationId xmlns="" xmlns:a16="http://schemas.microsoft.com/office/drawing/2014/main" id="{90A1BBCF-EEF1-4C9A-BA10-9657A79560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27685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1" name="Объект 3">
            <a:extLst>
              <a:ext uri="{FF2B5EF4-FFF2-40B4-BE49-F238E27FC236}">
                <a16:creationId xmlns="" xmlns:a16="http://schemas.microsoft.com/office/drawing/2014/main" id="{79F8415A-57A2-4D5C-97B0-E78499CC7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186" y="2505075"/>
            <a:ext cx="5332147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2" name="Объект 5">
            <a:extLst>
              <a:ext uri="{FF2B5EF4-FFF2-40B4-BE49-F238E27FC236}">
                <a16:creationId xmlns="" xmlns:a16="http://schemas.microsoft.com/office/drawing/2014/main" id="{37A31490-A10D-455A-B515-E26064D0E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27685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490708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=""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  <p:sp>
        <p:nvSpPr>
          <p:cNvPr id="9" name="Текст 3">
            <a:extLst>
              <a:ext uri="{FF2B5EF4-FFF2-40B4-BE49-F238E27FC236}">
                <a16:creationId xmlns="" xmlns:a16="http://schemas.microsoft.com/office/drawing/2014/main" id="{9F5DF135-B773-4FF0-A198-687768159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0" name="Объект 2">
            <a:extLst>
              <a:ext uri="{FF2B5EF4-FFF2-40B4-BE49-F238E27FC236}">
                <a16:creationId xmlns="" xmlns:a16="http://schemas.microsoft.com/office/drawing/2014/main" id="{4D4BA48E-457A-42FA-BC00-3AE386B38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265862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1" name="Заголовок 1">
            <a:extLst>
              <a:ext uri="{FF2B5EF4-FFF2-40B4-BE49-F238E27FC236}">
                <a16:creationId xmlns="" xmlns:a16="http://schemas.microsoft.com/office/drawing/2014/main" id="{43DF8AE6-3466-400C-B6F1-335DF4DED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976986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_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: Фигура 9">
            <a:extLst>
              <a:ext uri="{FF2B5EF4-FFF2-40B4-BE49-F238E27FC236}">
                <a16:creationId xmlns="" xmlns:a16="http://schemas.microsoft.com/office/drawing/2014/main" id="{B305EBB3-0F16-4B63-82ED-191AB224B8E2}"/>
              </a:ext>
            </a:extLst>
          </p:cNvPr>
          <p:cNvSpPr/>
          <p:nvPr userDrawn="1"/>
        </p:nvSpPr>
        <p:spPr>
          <a:xfrm>
            <a:off x="5512953" y="0"/>
            <a:ext cx="3522381" cy="6858000"/>
          </a:xfrm>
          <a:custGeom>
            <a:avLst/>
            <a:gdLst>
              <a:gd name="connsiteX0" fmla="*/ 0 w 3522381"/>
              <a:gd name="connsiteY0" fmla="*/ 0 h 6858000"/>
              <a:gd name="connsiteX1" fmla="*/ 3522381 w 3522381"/>
              <a:gd name="connsiteY1" fmla="*/ 0 h 6858000"/>
              <a:gd name="connsiteX2" fmla="*/ 51547 w 3522381"/>
              <a:gd name="connsiteY2" fmla="*/ 6858000 h 6858000"/>
              <a:gd name="connsiteX3" fmla="*/ 0 w 35223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22381" h="6858000">
                <a:moveTo>
                  <a:pt x="0" y="0"/>
                </a:moveTo>
                <a:lnTo>
                  <a:pt x="3522381" y="0"/>
                </a:lnTo>
                <a:lnTo>
                  <a:pt x="5154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ru-RU" noProof="0"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1A440F4A-C2AF-406D-B420-CCF52F447A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5504688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74144" y="1291772"/>
            <a:ext cx="4379976" cy="3611880"/>
          </a:xfrm>
        </p:spPr>
        <p:txBody>
          <a:bodyPr vert="horz" lIns="91440" tIns="45720" rIns="91440" bIns="45720" rtlCol="0" anchor="b" anchorCtr="1">
            <a:noAutofit/>
          </a:bodyPr>
          <a:lstStyle>
            <a:lvl1pPr>
              <a:defRPr lang="en-GB" dirty="0"/>
            </a:lvl1pPr>
          </a:lstStyle>
          <a:p>
            <a:pPr marL="0" lvl="0" algn="ctr"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89079" y="5392401"/>
            <a:ext cx="4178808" cy="521208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 algn="ctr">
              <a:buNone/>
              <a:defRPr lang="en-US" sz="1800" dirty="0">
                <a:solidFill>
                  <a:srgbClr val="B2606E"/>
                </a:solidFill>
              </a:defRPr>
            </a:lvl1pPr>
          </a:lstStyle>
          <a:p>
            <a:pPr lvl="0" rtl="0"/>
            <a:r>
              <a:rPr lang="ru-RU" noProof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270854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859AE304-DA92-45D8-B258-61BEA6C99C0E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5" name="Прямоугольник 4">
              <a:extLst>
                <a:ext uri="{FF2B5EF4-FFF2-40B4-BE49-F238E27FC236}">
                  <a16:creationId xmlns="" xmlns:a16="http://schemas.microsoft.com/office/drawing/2014/main" id="{6BF91D02-B4A9-4013-94B6-079A8D06DE11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74DAC864-782A-48D4-8E15-9B35C60421BB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8" name="Номер слайда 5">
            <a:extLst>
              <a:ext uri="{FF2B5EF4-FFF2-40B4-BE49-F238E27FC236}">
                <a16:creationId xmlns="" xmlns:a16="http://schemas.microsoft.com/office/drawing/2014/main" id="{73B7B0E2-E4FA-4B45-89A6-98E4C4DC1D24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A3EA16B2-FFAE-4A6E-977D-191BC1DB5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10" name="Текст 3">
            <a:extLst>
              <a:ext uri="{FF2B5EF4-FFF2-40B4-BE49-F238E27FC236}">
                <a16:creationId xmlns="" xmlns:a16="http://schemas.microsoft.com/office/drawing/2014/main" id="{436B2E80-B2B9-4309-8C9B-11D0B83C4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1" name="Рисунок 2">
            <a:extLst>
              <a:ext uri="{FF2B5EF4-FFF2-40B4-BE49-F238E27FC236}">
                <a16:creationId xmlns="" xmlns:a16="http://schemas.microsoft.com/office/drawing/2014/main" id="{03DB89DF-F372-4E54-9DFD-D53E42A2B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429434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_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11">
            <a:extLst>
              <a:ext uri="{FF2B5EF4-FFF2-40B4-BE49-F238E27FC236}">
                <a16:creationId xmlns="" xmlns:a16="http://schemas.microsoft.com/office/drawing/2014/main" id="{47CEAAF6-CCA9-40F8-8A3D-FAAD92220D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Добавить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744DE2-A455-46F2-BE15-959050C87C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6020" y="2404234"/>
            <a:ext cx="5330038" cy="1746504"/>
          </a:xfrm>
        </p:spPr>
        <p:txBody>
          <a:bodyPr vert="horz" lIns="0" tIns="45720" rIns="0" bIns="45720" rtlCol="0" anchor="b" anchorCtr="1">
            <a:noAutofit/>
          </a:bodyPr>
          <a:lstStyle>
            <a:lvl1pPr>
              <a:defRPr lang="en-GB" dirty="0">
                <a:solidFill>
                  <a:schemeClr val="bg1"/>
                </a:solidFill>
              </a:defRPr>
            </a:lvl1pPr>
          </a:lstStyle>
          <a:p>
            <a:pPr marL="0" lvl="0" rtl="0"/>
            <a:r>
              <a:rPr lang="ru-RU" noProof="0"/>
              <a:t>ЗАГОЛОВОК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C9DE4F3-CE8F-41A0-BFDE-76D0DF1DF4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3180" y="4553291"/>
            <a:ext cx="5049510" cy="521208"/>
          </a:xfrm>
        </p:spPr>
        <p:txBody>
          <a:bodyPr vert="horz" lIns="0" tIns="0" rIns="0" bIns="0" rtlCol="0" anchor="t" anchorCtr="1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2000" dirty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47717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11">
            <a:extLst>
              <a:ext uri="{FF2B5EF4-FFF2-40B4-BE49-F238E27FC236}">
                <a16:creationId xmlns="" xmlns:a16="http://schemas.microsoft.com/office/drawing/2014/main" id="{AAF32A0B-D38A-4E4A-BD5E-94B67129650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" y="0"/>
            <a:ext cx="12192001" cy="6858000"/>
          </a:xfrm>
        </p:spPr>
        <p:txBody>
          <a:bodyPr rtlCol="0" anchor="ctr" anchorCtr="1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/>
              <a:t>Добавить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CD3B46-48AB-439D-A981-D3596F977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288" y="2313432"/>
            <a:ext cx="6592824" cy="285273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000" dirty="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="" xmlns:a16="http://schemas.microsoft.com/office/drawing/2014/main" id="{2728D712-0D13-4ECD-9BEB-B8EE651FF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90288" y="5193792"/>
            <a:ext cx="6592824" cy="97840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1130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 объект_2 (столбец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=""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36125" y="0"/>
            <a:ext cx="5355875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ru-RU" noProof="0"/>
              <a:t>Добавить изображение</a:t>
            </a:r>
          </a:p>
        </p:txBody>
      </p:sp>
      <p:sp>
        <p:nvSpPr>
          <p:cNvPr id="14" name="Текст 12">
            <a:extLst>
              <a:ext uri="{FF2B5EF4-FFF2-40B4-BE49-F238E27FC236}">
                <a16:creationId xmlns=""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86558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/>
              <a:t>Образец текста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7700" y="2717803"/>
            <a:ext cx="28346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68915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/>
              <a:t>Образец заголовка</a:t>
            </a:r>
          </a:p>
        </p:txBody>
      </p:sp>
      <p:sp>
        <p:nvSpPr>
          <p:cNvPr id="16" name="Объект 15">
            <a:extLst>
              <a:ext uri="{FF2B5EF4-FFF2-40B4-BE49-F238E27FC236}">
                <a16:creationId xmlns=""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906451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7" name="Объект 15">
            <a:extLst>
              <a:ext uri="{FF2B5EF4-FFF2-40B4-BE49-F238E27FC236}">
                <a16:creationId xmlns=""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645309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8" name="Номер слайда 7">
            <a:extLst>
              <a:ext uri="{FF2B5EF4-FFF2-40B4-BE49-F238E27FC236}">
                <a16:creationId xmlns="" xmlns:a16="http://schemas.microsoft.com/office/drawing/2014/main" id="{8728750D-82C7-4A8D-A7C7-5549346679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7204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 объект_3 (столбец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=""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ru-RU" noProof="0"/>
              <a:t>Добавить изображение</a:t>
            </a:r>
          </a:p>
        </p:txBody>
      </p:sp>
      <p:sp>
        <p:nvSpPr>
          <p:cNvPr id="14" name="Текст 12">
            <a:extLst>
              <a:ext uri="{FF2B5EF4-FFF2-40B4-BE49-F238E27FC236}">
                <a16:creationId xmlns="" xmlns:a16="http://schemas.microsoft.com/office/drawing/2014/main" id="{C7F0E85E-786D-44FC-A9C8-8853277D7C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88842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/>
              <a:t>Образец текста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7700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6" name="Объект 15">
            <a:extLst>
              <a:ext uri="{FF2B5EF4-FFF2-40B4-BE49-F238E27FC236}">
                <a16:creationId xmlns=""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62100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7" name="Объект 15">
            <a:extLst>
              <a:ext uri="{FF2B5EF4-FFF2-40B4-BE49-F238E27FC236}">
                <a16:creationId xmlns="" xmlns:a16="http://schemas.microsoft.com/office/drawing/2014/main" id="{6DF8CB66-232E-4CE3-96FC-CE37C74994E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803242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8" name="Текст 12">
            <a:extLst>
              <a:ext uri="{FF2B5EF4-FFF2-40B4-BE49-F238E27FC236}">
                <a16:creationId xmlns="" xmlns:a16="http://schemas.microsoft.com/office/drawing/2014/main" id="{DEF523FD-B1FC-40A7-93AA-389CB38E17C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29985" y="2717803"/>
            <a:ext cx="2377440" cy="3368675"/>
          </a:xfrm>
        </p:spPr>
        <p:txBody>
          <a:bodyPr vert="horz" wrap="square" lIns="0" tIns="45720" rIns="0" bIns="45720" rtlCol="0" anchor="t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57150" lvl="0" indent="-285750" rtl="0">
              <a:lnSpc>
                <a:spcPct val="100000"/>
              </a:lnSpc>
              <a:spcBef>
                <a:spcPct val="0"/>
              </a:spcBef>
            </a:pPr>
            <a:r>
              <a:rPr lang="ru-RU" noProof="0"/>
              <a:t>Образец текста</a:t>
            </a:r>
          </a:p>
        </p:txBody>
      </p:sp>
      <p:sp>
        <p:nvSpPr>
          <p:cNvPr id="10" name="Объект 15">
            <a:extLst>
              <a:ext uri="{FF2B5EF4-FFF2-40B4-BE49-F238E27FC236}">
                <a16:creationId xmlns="" xmlns:a16="http://schemas.microsoft.com/office/drawing/2014/main" id="{B60C8CC8-C869-4395-B389-D76DF4A56AA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044385" y="1981200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1" name="Номер слайда 7">
            <a:extLst>
              <a:ext uri="{FF2B5EF4-FFF2-40B4-BE49-F238E27FC236}">
                <a16:creationId xmlns="" xmlns:a16="http://schemas.microsoft.com/office/drawing/2014/main" id="{E10AF5F6-7B7D-4CE6-A1D0-2F46804D3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5480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 объект_2 (вертикальный столбец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=""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ru-RU" noProof="0" dirty="0"/>
              <a:t>Добавить изображение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9750" y="1847927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6" name="Объект 15">
            <a:extLst>
              <a:ext uri="{FF2B5EF4-FFF2-40B4-BE49-F238E27FC236}">
                <a16:creationId xmlns=""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2304413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1" name="Текст 12">
            <a:extLst>
              <a:ext uri="{FF2B5EF4-FFF2-40B4-BE49-F238E27FC236}">
                <a16:creationId xmlns="" xmlns:a16="http://schemas.microsoft.com/office/drawing/2014/main" id="{C3BB8EAB-4266-4938-A8CB-6D18C93801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09750" y="4048520"/>
            <a:ext cx="7315200" cy="146161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noProof="0"/>
              <a:t>Образец текста</a:t>
            </a:r>
          </a:p>
        </p:txBody>
      </p:sp>
      <p:sp>
        <p:nvSpPr>
          <p:cNvPr id="12" name="Объект 15">
            <a:extLst>
              <a:ext uri="{FF2B5EF4-FFF2-40B4-BE49-F238E27FC236}">
                <a16:creationId xmlns="" xmlns:a16="http://schemas.microsoft.com/office/drawing/2014/main" id="{716D363C-A0A5-4FB1-8CC2-850C0CD9F4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7700" y="4505006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15" name="Номер слайда 7">
            <a:extLst>
              <a:ext uri="{FF2B5EF4-FFF2-40B4-BE49-F238E27FC236}">
                <a16:creationId xmlns="" xmlns:a16="http://schemas.microsoft.com/office/drawing/2014/main" id="{AAF4A39B-C3C3-4691-BB94-371047ADD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4719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 объект_1 (столбец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="" xmlns:a16="http://schemas.microsoft.com/office/drawing/2014/main" id="{A46D6285-06A8-4297-915D-0A280359C28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</p:spPr>
        <p:txBody>
          <a:bodyPr vert="horz" lIns="91440" tIns="45720" rIns="91440" bIns="45720" rtlCol="0" anchor="ctr" anchorCtr="1">
            <a:normAutofit/>
          </a:bodyPr>
          <a:lstStyle>
            <a:lvl1pPr>
              <a:defRPr lang="en-GB" sz="2400">
                <a:solidFill>
                  <a:schemeClr val="tx1"/>
                </a:solidFill>
              </a:defRPr>
            </a:lvl1pPr>
          </a:lstStyle>
          <a:p>
            <a:pPr marL="0" lvl="0" indent="0" rtl="0">
              <a:buNone/>
            </a:pPr>
            <a:r>
              <a:rPr lang="ru-RU" noProof="0"/>
              <a:t>Добавить изображение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100" y="1733627"/>
            <a:ext cx="2438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2062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16" name="Объект 15">
            <a:extLst>
              <a:ext uri="{FF2B5EF4-FFF2-40B4-BE49-F238E27FC236}">
                <a16:creationId xmlns=""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="" xmlns:a16="http://schemas.microsoft.com/office/drawing/2014/main" id="{100F546D-5491-4A19-9725-5C920C5738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bg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1597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12">
            <a:extLst>
              <a:ext uri="{FF2B5EF4-FFF2-40B4-BE49-F238E27FC236}">
                <a16:creationId xmlns="" xmlns:a16="http://schemas.microsoft.com/office/drawing/2014/main" id="{B48BA177-B717-42B2-884C-04576C2034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62100" y="1733627"/>
            <a:ext cx="8534400" cy="4248073"/>
          </a:xfrm>
        </p:spPr>
        <p:txBody>
          <a:bodyPr vert="horz" wrap="square" lIns="0" tIns="45720" rIns="0" bIns="45720" rtlCol="0" anchor="t">
            <a:noAutofit/>
          </a:bodyPr>
          <a:lstStyle>
            <a:lvl1pPr>
              <a:defRPr lang="en-US" sz="140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lvl="0" rtl="0">
              <a:lnSpc>
                <a:spcPct val="100000"/>
              </a:lnSpc>
              <a:spcBef>
                <a:spcPct val="0"/>
              </a:spcBef>
              <a:buNone/>
            </a:pPr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58FCDE-8F3F-4E83-B550-DF944B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186" y="557439"/>
            <a:ext cx="10815864" cy="830997"/>
          </a:xfrm>
        </p:spPr>
        <p:txBody>
          <a:bodyPr vert="horz" wrap="square" lIns="0" tIns="45720" rIns="91440" bIns="45720" rtlCol="0" anchor="t">
            <a:noAutofit/>
          </a:bodyPr>
          <a:lstStyle>
            <a:lvl1pPr>
              <a:defRPr lang="en-GB"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</a:lstStyle>
          <a:p>
            <a:pPr lvl="0" rtl="0">
              <a:lnSpc>
                <a:spcPct val="100000"/>
              </a:lnSpc>
            </a:pPr>
            <a:r>
              <a:rPr lang="ru-RU" noProof="0"/>
              <a:t>Образец заголовка</a:t>
            </a:r>
          </a:p>
        </p:txBody>
      </p:sp>
      <p:sp>
        <p:nvSpPr>
          <p:cNvPr id="16" name="Объект 15">
            <a:extLst>
              <a:ext uri="{FF2B5EF4-FFF2-40B4-BE49-F238E27FC236}">
                <a16:creationId xmlns="" xmlns:a16="http://schemas.microsoft.com/office/drawing/2014/main" id="{C1ABB07C-6957-412E-9A87-72242AA3EE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47700" y="1733627"/>
            <a:ext cx="548640" cy="548640"/>
          </a:xfrm>
        </p:spPr>
        <p:txBody>
          <a:bodyPr lIns="0" tIns="0" rIns="0" bIns="0" rtlCol="0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 rtl="0"/>
            <a:r>
              <a:rPr lang="ru-RU" noProof="0"/>
              <a:t>Значок</a:t>
            </a:r>
          </a:p>
        </p:txBody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00AC1958-0DCB-4970-ADE3-E64DAAFC501D}"/>
              </a:ext>
            </a:extLst>
          </p:cNvPr>
          <p:cNvGrpSpPr/>
          <p:nvPr userDrawn="1"/>
        </p:nvGrpSpPr>
        <p:grpSpPr>
          <a:xfrm>
            <a:off x="0" y="6086479"/>
            <a:ext cx="12192000" cy="600974"/>
            <a:chOff x="0" y="6086479"/>
            <a:chExt cx="12192000" cy="600974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9E71A8D8-5A28-4968-9E80-110E9CB88F92}"/>
                </a:ext>
              </a:extLst>
            </p:cNvPr>
            <p:cNvSpPr/>
            <p:nvPr/>
          </p:nvSpPr>
          <p:spPr>
            <a:xfrm>
              <a:off x="0" y="6355760"/>
              <a:ext cx="12192000" cy="914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  <p:sp>
          <p:nvSpPr>
            <p:cNvPr id="14" name="Овал 13">
              <a:extLst>
                <a:ext uri="{FF2B5EF4-FFF2-40B4-BE49-F238E27FC236}">
                  <a16:creationId xmlns="" xmlns:a16="http://schemas.microsoft.com/office/drawing/2014/main" id="{7239C02C-1FAD-4E73-AB32-5A30A946A447}"/>
                </a:ext>
              </a:extLst>
            </p:cNvPr>
            <p:cNvSpPr/>
            <p:nvPr/>
          </p:nvSpPr>
          <p:spPr>
            <a:xfrm>
              <a:off x="11091210" y="6086479"/>
              <a:ext cx="600974" cy="600974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/>
            </a:p>
          </p:txBody>
        </p:sp>
      </p:grpSp>
      <p:sp>
        <p:nvSpPr>
          <p:cNvPr id="15" name="Номер слайда 5">
            <a:extLst>
              <a:ext uri="{FF2B5EF4-FFF2-40B4-BE49-F238E27FC236}">
                <a16:creationId xmlns="" xmlns:a16="http://schemas.microsoft.com/office/drawing/2014/main" id="{FF40D550-A563-4E50-AEE9-6D9D19499F9F}"/>
              </a:ext>
            </a:extLst>
          </p:cNvPr>
          <p:cNvSpPr txBox="1">
            <a:spLocks/>
          </p:cNvSpPr>
          <p:nvPr userDrawn="1"/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fld id="{247A4EEE-49CE-4F6C-BF32-B7FCC5EBBF45}" type="slidenum">
              <a:rPr lang="ru-RU" sz="1200" noProof="0" smtClean="0">
                <a:solidFill>
                  <a:schemeClr val="bg1"/>
                </a:solidFill>
              </a:rPr>
              <a:pPr algn="ctr"/>
              <a:t>‹#›</a:t>
            </a:fld>
            <a:endParaRPr lang="ru-RU" sz="1200" noProof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65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>
            <a:extLst>
              <a:ext uri="{FF2B5EF4-FFF2-40B4-BE49-F238E27FC236}">
                <a16:creationId xmlns="" xmlns:a16="http://schemas.microsoft.com/office/drawing/2014/main" id="{90F2147C-DDBF-4431-95AC-650CCE32F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10" y="6189345"/>
            <a:ext cx="600974" cy="3952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en-GB" sz="1200" smtClean="0">
                <a:solidFill>
                  <a:schemeClr val="tx1"/>
                </a:solidFill>
              </a:defRPr>
            </a:lvl1pPr>
          </a:lstStyle>
          <a:p>
            <a:pPr algn="ctr" rtl="0"/>
            <a:fld id="{817179DE-9BF3-494C-804F-0C7C90AC8700}" type="slidenum">
              <a:rPr lang="ru-RU" noProof="0" smtClean="0"/>
              <a:pPr algn="ctr"/>
              <a:t>‹#›</a:t>
            </a:fld>
            <a:endParaRPr lang="ru-RU" noProof="0"/>
          </a:p>
        </p:txBody>
      </p:sp>
      <p:sp>
        <p:nvSpPr>
          <p:cNvPr id="2" name="Заголовок 1">
            <a:extLst>
              <a:ext uri="{FF2B5EF4-FFF2-40B4-BE49-F238E27FC236}">
                <a16:creationId xmlns="" xmlns:a16="http://schemas.microsoft.com/office/drawing/2014/main" id="{224C3681-351A-40D9-8C08-632E98237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="" xmlns:a16="http://schemas.microsoft.com/office/drawing/2014/main" id="{607CEF16-92A3-4A77-B95D-A9DB52319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9677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0" r:id="rId10"/>
    <p:sldLayoutId id="2147483669" r:id="rId11"/>
    <p:sldLayoutId id="2147483655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7" Type="http://schemas.openxmlformats.org/officeDocument/2006/relationships/image" Target="../media/image15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12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jpeg"/><Relationship Id="rId11" Type="http://schemas.openxmlformats.org/officeDocument/2006/relationships/diagramLayout" Target="../diagrams/layout1.xml"/><Relationship Id="rId5" Type="http://schemas.openxmlformats.org/officeDocument/2006/relationships/image" Target="../media/image3.jpeg"/><Relationship Id="rId10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12" Type="http://schemas.microsoft.com/office/2007/relationships/diagramDrawing" Target="../diagrams/drawing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openxmlformats.org/officeDocument/2006/relationships/diagramColors" Target="../diagrams/colors3.xml"/><Relationship Id="rId5" Type="http://schemas.openxmlformats.org/officeDocument/2006/relationships/diagramColors" Target="../diagrams/colors2.xml"/><Relationship Id="rId10" Type="http://schemas.openxmlformats.org/officeDocument/2006/relationships/diagramQuickStyle" Target="../diagrams/quickStyle3.xml"/><Relationship Id="rId4" Type="http://schemas.openxmlformats.org/officeDocument/2006/relationships/diagramQuickStyle" Target="../diagrams/quickStyle2.xml"/><Relationship Id="rId9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1" y="404601"/>
            <a:ext cx="8932587" cy="571651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48396" y="208231"/>
            <a:ext cx="4843604" cy="206210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Проектные семинары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D25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«Управление качеством образования: методический аспект»</a:t>
            </a:r>
            <a:endParaRPr lang="ru-RU" sz="3200" b="1" dirty="0">
              <a:solidFill>
                <a:srgbClr val="00D25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89860" y="4914749"/>
            <a:ext cx="4211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 января </a:t>
            </a:r>
            <a:r>
              <a:rPr lang="ru-RU" sz="1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- 07 </a:t>
            </a:r>
            <a:r>
              <a:rPr lang="ru-RU" sz="1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</a:t>
            </a:r>
            <a:r>
              <a:rPr lang="ru-RU" sz="1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en-US" sz="16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6284EA8-9760-4927-BE4C-526CF9D51E02}"/>
              </a:ext>
            </a:extLst>
          </p:cNvPr>
          <p:cNvSpPr txBox="1"/>
          <p:nvPr/>
        </p:nvSpPr>
        <p:spPr>
          <a:xfrm>
            <a:off x="1403287" y="19207"/>
            <a:ext cx="8451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Обобщенные типовые действия ММС в направлении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«Система организации воспитания и социализации обучающихся»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419939"/>
              </p:ext>
            </p:extLst>
          </p:nvPr>
        </p:nvGraphicFramePr>
        <p:xfrm>
          <a:off x="655982" y="1593410"/>
          <a:ext cx="10515600" cy="3098483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39756"/>
                <a:gridCol w="2061058"/>
                <a:gridCol w="6345112"/>
                <a:gridCol w="1869674"/>
              </a:tblGrid>
              <a:tr h="65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Управленческий цикл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056130" algn="l"/>
                        </a:tabLs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методической работы по направлению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056130" algn="l"/>
                        </a:tabLs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Где отражено</a:t>
                      </a:r>
                    </a:p>
                  </a:txBody>
                  <a:tcPr marL="68580" marR="68580" marT="0" marB="0"/>
                </a:tc>
              </a:tr>
              <a:tr h="1435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Мониторинг</a:t>
                      </a: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Инвариантная 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часть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Участие в региональных мониторингах с оформлением результатов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Работа с результатами мониторингов</a:t>
                      </a:r>
                      <a:endParaRPr lang="ru-RU" sz="1400" b="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C8143F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Аналитические материалы</a:t>
                      </a:r>
                      <a:endParaRPr lang="ru-RU" sz="1400" kern="1200" dirty="0">
                        <a:solidFill>
                          <a:srgbClr val="C8143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35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Вариативная часть</a:t>
                      </a:r>
                      <a:endParaRPr lang="ru-RU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 материалов для мониторинговых исследований по актуальным направлениям воспитания и социализации</a:t>
                      </a:r>
                      <a:endParaRPr lang="ru-RU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rgbClr val="C8143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7" y="0"/>
            <a:ext cx="1133471" cy="82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93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6284EA8-9760-4927-BE4C-526CF9D51E02}"/>
              </a:ext>
            </a:extLst>
          </p:cNvPr>
          <p:cNvSpPr txBox="1"/>
          <p:nvPr/>
        </p:nvSpPr>
        <p:spPr>
          <a:xfrm>
            <a:off x="1647731" y="82582"/>
            <a:ext cx="9451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Обобщенные типовые действия ММС в направлении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«Система организации воспитания и социализации обучающихся»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182262"/>
              </p:ext>
            </p:extLst>
          </p:nvPr>
        </p:nvGraphicFramePr>
        <p:xfrm>
          <a:off x="501705" y="1197093"/>
          <a:ext cx="10924995" cy="332676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49091"/>
                <a:gridCol w="1823010"/>
                <a:gridCol w="6910429"/>
                <a:gridCol w="1942465"/>
              </a:tblGrid>
              <a:tr h="279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Управленческий цикл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056130" algn="l"/>
                        </a:tabLs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методической работы по направлению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056130" algn="l"/>
                        </a:tabLs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Где отражено</a:t>
                      </a:r>
                    </a:p>
                  </a:txBody>
                  <a:tcPr marL="68580" marR="68580" marT="0" marB="0"/>
                </a:tc>
              </a:tr>
              <a:tr h="1435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Анализ, адресные рекомендации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Инвариантная 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часть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анализ профессиональных дефицитов педагогических работников и специалистов по актуальным вопросам воспитания и социализации, </a:t>
                      </a:r>
                      <a:r>
                        <a:rPr lang="ru-RU" sz="1400" u="sng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формируется заказ на повышение 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квалификации (в том числе через научно-методические семинары и </a:t>
                      </a:r>
                      <a:r>
                        <a:rPr lang="ru-RU" sz="1400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вебинары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Аналитические 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справки </a:t>
                      </a:r>
                      <a:endParaRPr lang="ru-RU" sz="14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35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Вариативная часть</a:t>
                      </a:r>
                      <a:endParaRPr lang="ru-RU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3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–Подготовка аналитических справок, отчётов и других материалов о состоянии деятельности по направлению воспитания и социализации (по запросу ДО муниципалитета и ДО региона)</a:t>
                      </a:r>
                      <a:endParaRPr lang="ru-RU" sz="14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Аналитические справки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55982" y="5428762"/>
            <a:ext cx="10519848" cy="783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7" y="0"/>
            <a:ext cx="1133471" cy="82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7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6284EA8-9760-4927-BE4C-526CF9D51E02}"/>
              </a:ext>
            </a:extLst>
          </p:cNvPr>
          <p:cNvSpPr txBox="1"/>
          <p:nvPr/>
        </p:nvSpPr>
        <p:spPr>
          <a:xfrm>
            <a:off x="1222717" y="73528"/>
            <a:ext cx="9731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Обобщенные типовые действия ММС в направлении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«Система организации воспитания и социализации обучающихся»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478735"/>
              </p:ext>
            </p:extLst>
          </p:nvPr>
        </p:nvGraphicFramePr>
        <p:xfrm>
          <a:off x="655982" y="781414"/>
          <a:ext cx="10515600" cy="601808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39756"/>
                <a:gridCol w="2061058"/>
                <a:gridCol w="6345112"/>
                <a:gridCol w="1869674"/>
              </a:tblGrid>
              <a:tr h="268624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Управленческий цикл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2056130" algn="l"/>
                        </a:tabLs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методической работы по направлению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  <a:tabLst>
                          <a:tab pos="2056130" algn="l"/>
                        </a:tabLst>
                      </a:pPr>
                      <a:r>
                        <a:rPr lang="ru-RU" sz="1400" kern="120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Где отражено</a:t>
                      </a:r>
                    </a:p>
                  </a:txBody>
                  <a:tcPr marL="68580" marR="68580" marT="0" marB="0"/>
                </a:tc>
              </a:tr>
              <a:tr h="704352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Меры, управленческие решения</a:t>
                      </a: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Инвариантная 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Координация и методическое сопровождение деятельности муниципальных методических объединений социально-воспитательной направленности</a:t>
                      </a: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14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 работы ММС</a:t>
                      </a:r>
                      <a:endParaRPr lang="ru-RU" sz="14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5109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Вариативная 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часть</a:t>
                      </a:r>
                    </a:p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Сопровождение муниципального методического объединения заместителей директора по ВР</a:t>
                      </a:r>
                      <a:endParaRPr lang="ru-RU" sz="14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Методическое сопровождение инновационных программ, проектов и ресурсных центров по воспитательной направленности на муниципальном 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уровне</a:t>
                      </a:r>
                    </a:p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–Обеспечение межведомственного взаимодействия в рамках проведения межведомственной акции «Детям – заботу взрослых» (вопросы </a:t>
                      </a:r>
                      <a:r>
                        <a:rPr lang="ru-RU" sz="1400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здоровьесбережения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профилактики безнадзорности, правонарушений среди несовершеннолетних)</a:t>
                      </a:r>
                    </a:p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Методическое сопровождение кураторов деятельности детских общественных объединений гражданско-патриотической направленности (РДШ, </a:t>
                      </a:r>
                      <a:r>
                        <a:rPr lang="ru-RU" sz="1400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Юнармия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отряды правоохранительной направленности, волонтёрское движение)</a:t>
                      </a:r>
                    </a:p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Методическое сопровождение коллективов ОО в рамках реализации проекта «Поддержка семей, имеющих детей»</a:t>
                      </a:r>
                    </a:p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Курирование ОО в процессе реализации Дорожной карты мероприятий, проводимых в рамках Десятилетия детства </a:t>
                      </a:r>
                    </a:p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Панорама педагогического опыта классных руководителей</a:t>
                      </a:r>
                    </a:p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Организационно-методическое сопровождение ОО в процессе планирования Муниципального календаря открытых мероприятий системы образования</a:t>
                      </a:r>
                    </a:p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муниципальных конкурсов по актуальным направлениям воспитания и социализации</a:t>
                      </a:r>
                    </a:p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14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14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7" y="0"/>
            <a:ext cx="1133471" cy="82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54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6284EA8-9760-4927-BE4C-526CF9D51E02}"/>
              </a:ext>
            </a:extLst>
          </p:cNvPr>
          <p:cNvSpPr txBox="1"/>
          <p:nvPr/>
        </p:nvSpPr>
        <p:spPr>
          <a:xfrm>
            <a:off x="1312752" y="413488"/>
            <a:ext cx="9777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Обобщенные типовые действия ММС в направлении 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«Система организации воспитания и социализации обучающихся»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855198"/>
              </p:ext>
            </p:extLst>
          </p:nvPr>
        </p:nvGraphicFramePr>
        <p:xfrm>
          <a:off x="748748" y="1797506"/>
          <a:ext cx="10515600" cy="345719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39756"/>
                <a:gridCol w="2061058"/>
                <a:gridCol w="6345112"/>
                <a:gridCol w="1869674"/>
              </a:tblGrid>
              <a:tr h="279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Управленческий цикл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056130" algn="l"/>
                        </a:tabLs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методической работы по направлению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056130" algn="l"/>
                        </a:tabLst>
                      </a:pPr>
                      <a:r>
                        <a:rPr lang="ru-RU" sz="18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Где отражено</a:t>
                      </a:r>
                    </a:p>
                  </a:txBody>
                  <a:tcPr marL="68580" marR="68580" marT="0" marB="0"/>
                </a:tc>
              </a:tr>
              <a:tr h="1435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Анализ эффективности принятых мер</a:t>
                      </a:r>
                      <a:endParaRPr lang="ru-RU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35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800" kern="120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kern="1200" dirty="0">
                        <a:solidFill>
                          <a:srgbClr val="C8143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7" y="0"/>
            <a:ext cx="1133471" cy="82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58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6284EA8-9760-4927-BE4C-526CF9D51E02}"/>
              </a:ext>
            </a:extLst>
          </p:cNvPr>
          <p:cNvSpPr txBox="1"/>
          <p:nvPr/>
        </p:nvSpPr>
        <p:spPr>
          <a:xfrm>
            <a:off x="9168143" y="1291091"/>
            <a:ext cx="3023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Движение к цели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6284EA8-9760-4927-BE4C-526CF9D51E02}"/>
              </a:ext>
            </a:extLst>
          </p:cNvPr>
          <p:cNvSpPr txBox="1"/>
          <p:nvPr/>
        </p:nvSpPr>
        <p:spPr>
          <a:xfrm>
            <a:off x="2268632" y="79016"/>
            <a:ext cx="71823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Система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обеспечения профессионального развития педагогических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работников</a:t>
            </a: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Система методической работы</a:t>
            </a:r>
          </a:p>
          <a:p>
            <a:pPr algn="ctr"/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74" y="47403"/>
            <a:ext cx="1679526" cy="1094762"/>
          </a:xfrm>
          <a:prstGeom prst="rect">
            <a:avLst/>
          </a:prstGeom>
        </p:spPr>
      </p:pic>
      <p:pic>
        <p:nvPicPr>
          <p:cNvPr id="10" name="Picture 4" descr="https://cdn3.vectorstock.com/i/1000x1000/94/02/the-management-icon-team-and-group-teamwork-vector-11399402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0"/>
          <a:stretch/>
        </p:blipFill>
        <p:spPr bwMode="auto">
          <a:xfrm>
            <a:off x="376580" y="1678676"/>
            <a:ext cx="677501" cy="682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190701" y="1635302"/>
            <a:ext cx="33404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Обсудим 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действия регионального и муниципального уровней  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для определения возможных типовых действий</a:t>
            </a:r>
            <a:endParaRPr lang="ru-RU" sz="1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9" name="Picture 2" descr="https://bluehouseokinawa.com/wp-content/uploads/2020/02/Blue-House-Okinawa-Language-School-Career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27" y="2936493"/>
            <a:ext cx="645193" cy="567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3349" y="1166174"/>
            <a:ext cx="405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Договоримся о формате работы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77262" y="1324519"/>
            <a:ext cx="3036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Что предстоит сделать: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7269" y="2936493"/>
            <a:ext cx="38227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Договоримся о стратегии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движения к 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цели</a:t>
            </a:r>
            <a:endParaRPr lang="ru-RU" sz="16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1" name="Picture 4" descr="https://cdn.onlinewebfonts.com/svg/img_64987.png"/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573" y="3167351"/>
            <a:ext cx="616917" cy="605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244236" y="3042334"/>
            <a:ext cx="4570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Определить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цель и показатели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результативности методической работы по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заявленным направлениям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3" name="Picture 2" descr="https://img2.freepng.ru/20190602/q/kisspng-computer-icons-collaboration-clip-art-portable-net-aprendizaje-colaborativo-una-experiencia-de-grupo-5cf43b16d40531.1987169015595097828684.jpg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500" y="1815885"/>
            <a:ext cx="703062" cy="70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357248" y="1815885"/>
            <a:ext cx="4006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Определить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собственные типовые действия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5" name="Picture 8" descr="https://img2.freepng.ru/20180404/ype/kisspng-computer-icons-business-management-human-resource-5ac593e570f782.6785885615228978934627.jpg"/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9" r="19027"/>
          <a:stretch/>
        </p:blipFill>
        <p:spPr bwMode="auto">
          <a:xfrm>
            <a:off x="5637166" y="4566759"/>
            <a:ext cx="1023041" cy="93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9274" y="4543165"/>
            <a:ext cx="11421055" cy="2716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Стрелка вниз 6"/>
          <p:cNvSpPr/>
          <p:nvPr/>
        </p:nvSpPr>
        <p:spPr>
          <a:xfrm>
            <a:off x="6013007" y="3991864"/>
            <a:ext cx="907555" cy="5251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660207" y="4684460"/>
            <a:ext cx="3503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Разработать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дорожные карты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24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Заголовок 41">
            <a:extLst>
              <a:ext uri="{FF2B5EF4-FFF2-40B4-BE49-F238E27FC236}">
                <a16:creationId xmlns="" xmlns:a16="http://schemas.microsoft.com/office/drawing/2014/main" id="{72FCEAE4-FA74-4446-B2F5-9AFA2DA139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5441" y="3296453"/>
            <a:ext cx="3244506" cy="879928"/>
          </a:xfrm>
        </p:spPr>
        <p:txBody>
          <a:bodyPr rtlCol="0"/>
          <a:lstStyle/>
          <a:p>
            <a:pPr rtl="0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</a:p>
        </p:txBody>
      </p:sp>
      <p:sp>
        <p:nvSpPr>
          <p:cNvPr id="80" name="Текст 79">
            <a:extLst>
              <a:ext uri="{FF2B5EF4-FFF2-40B4-BE49-F238E27FC236}">
                <a16:creationId xmlns="" xmlns:a16="http://schemas.microsoft.com/office/drawing/2014/main" id="{40F0AA8D-0756-4350-8005-9BCD0DDB3B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82033" y="278123"/>
            <a:ext cx="10024551" cy="3018330"/>
          </a:xfrm>
        </p:spPr>
        <p:txBody>
          <a:bodyPr rtlCol="0"/>
          <a:lstStyle/>
          <a:p>
            <a:pPr rtl="0">
              <a:spcBef>
                <a:spcPts val="0"/>
              </a:spcBef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Следующая встреча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24.03.2021г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Направление: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обеспечения профессионального развития педагогических работников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направления: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«Институт развития образования»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rtl="0">
              <a:spcBef>
                <a:spcPts val="0"/>
              </a:spcBef>
            </a:pPr>
            <a:endParaRPr lang="ru-RU" sz="3200" b="1" dirty="0">
              <a:solidFill>
                <a:schemeClr val="accent4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8" name="Текст 87">
            <a:extLst>
              <a:ext uri="{FF2B5EF4-FFF2-40B4-BE49-F238E27FC236}">
                <a16:creationId xmlns="" xmlns:a16="http://schemas.microsoft.com/office/drawing/2014/main" id="{3717E33B-5954-4CDC-B30A-BD21BED6DD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359075" y="5616258"/>
            <a:ext cx="3695206" cy="530999"/>
          </a:xfrm>
        </p:spPr>
        <p:txBody>
          <a:bodyPr rtlCol="0"/>
          <a:lstStyle/>
          <a:p>
            <a:r>
              <a:rPr lang="ru-RU" dirty="0"/>
              <a:t>Веб-сайт </a:t>
            </a:r>
            <a:r>
              <a:rPr lang="ru-RU" sz="2000" b="1" u="sng" dirty="0">
                <a:hlinkClick r:id="rId3"/>
              </a:rPr>
              <a:t>http://www.iro.yar.ru</a:t>
            </a:r>
            <a:r>
              <a:rPr lang="ru-RU" sz="2000" b="1" i="1" dirty="0"/>
              <a:t>. </a:t>
            </a:r>
            <a:r>
              <a:rPr lang="ru-RU" sz="2000" b="1" dirty="0"/>
              <a:t> </a:t>
            </a:r>
          </a:p>
        </p:txBody>
      </p:sp>
      <p:pic>
        <p:nvPicPr>
          <p:cNvPr id="100" name="Объект 99" descr="Ссылка">
            <a:extLst>
              <a:ext uri="{FF2B5EF4-FFF2-40B4-BE49-F238E27FC236}">
                <a16:creationId xmlns="" xmlns:a16="http://schemas.microsoft.com/office/drawing/2014/main" id="{420E824D-10A7-42CB-A7E8-5298E3E84F02}"/>
              </a:ext>
            </a:extLst>
          </p:cNvPr>
          <p:cNvPicPr>
            <a:picLocks noGrp="1" noChangeAspect="1"/>
          </p:cNvPicPr>
          <p:nvPr>
            <p:ph sz="quarter" idx="2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/>
      </p:pic>
      <p:pic>
        <p:nvPicPr>
          <p:cNvPr id="94" name="Объект 93" descr="Пользователь">
            <a:extLst>
              <a:ext uri="{FF2B5EF4-FFF2-40B4-BE49-F238E27FC236}">
                <a16:creationId xmlns="" xmlns:a16="http://schemas.microsoft.com/office/drawing/2014/main" id="{5AC6F288-703B-45A1-9B56-079BD755B2CB}"/>
              </a:ext>
            </a:extLst>
          </p:cNvPr>
          <p:cNvPicPr>
            <a:picLocks noGrp="1" noChangeAspect="1"/>
          </p:cNvPicPr>
          <p:nvPr>
            <p:ph sz="quarter" idx="22"/>
          </p:nvPr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2942" y="1919877"/>
            <a:ext cx="469813" cy="469812"/>
          </a:xfrm>
        </p:spPr>
      </p:pic>
      <p:cxnSp>
        <p:nvCxnSpPr>
          <p:cNvPr id="133" name="Прямая соединительная линия 132" descr="Декоративный элемент">
            <a:extLst>
              <a:ext uri="{FF2B5EF4-FFF2-40B4-BE49-F238E27FC236}">
                <a16:creationId xmlns="" xmlns:a16="http://schemas.microsoft.com/office/drawing/2014/main" id="{8F841485-6093-48AB-9892-0FB58675C726}"/>
              </a:ext>
            </a:extLst>
          </p:cNvPr>
          <p:cNvCxnSpPr/>
          <p:nvPr/>
        </p:nvCxnSpPr>
        <p:spPr>
          <a:xfrm>
            <a:off x="756601" y="5616258"/>
            <a:ext cx="4297680" cy="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4" name="Группа 153" descr="Декоративный элемент">
            <a:extLst>
              <a:ext uri="{FF2B5EF4-FFF2-40B4-BE49-F238E27FC236}">
                <a16:creationId xmlns="" xmlns:a16="http://schemas.microsoft.com/office/drawing/2014/main" id="{FF17C705-3351-4B11-BD28-D0CACC12D311}"/>
              </a:ext>
            </a:extLst>
          </p:cNvPr>
          <p:cNvGrpSpPr/>
          <p:nvPr/>
        </p:nvGrpSpPr>
        <p:grpSpPr>
          <a:xfrm>
            <a:off x="822755" y="2930325"/>
            <a:ext cx="469807" cy="79404"/>
            <a:chOff x="9330846" y="5054600"/>
            <a:chExt cx="676275" cy="114300"/>
          </a:xfrm>
          <a:solidFill>
            <a:schemeClr val="bg1"/>
          </a:solidFill>
        </p:grpSpPr>
        <p:sp>
          <p:nvSpPr>
            <p:cNvPr id="155" name="Овал 154">
              <a:extLst>
                <a:ext uri="{FF2B5EF4-FFF2-40B4-BE49-F238E27FC236}">
                  <a16:creationId xmlns="" xmlns:a16="http://schemas.microsoft.com/office/drawing/2014/main" id="{925FEBFE-A26D-4E0B-B884-7E186CD878E5}"/>
                </a:ext>
              </a:extLst>
            </p:cNvPr>
            <p:cNvSpPr/>
            <p:nvPr/>
          </p:nvSpPr>
          <p:spPr>
            <a:xfrm>
              <a:off x="9330846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156" name="Овал 155">
              <a:extLst>
                <a:ext uri="{FF2B5EF4-FFF2-40B4-BE49-F238E27FC236}">
                  <a16:creationId xmlns="" xmlns:a16="http://schemas.microsoft.com/office/drawing/2014/main" id="{2A24665D-D5CF-4F18-A88A-8E4471800E8D}"/>
                </a:ext>
              </a:extLst>
            </p:cNvPr>
            <p:cNvSpPr/>
            <p:nvPr/>
          </p:nvSpPr>
          <p:spPr>
            <a:xfrm>
              <a:off x="9518171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157" name="Овал 156">
              <a:extLst>
                <a:ext uri="{FF2B5EF4-FFF2-40B4-BE49-F238E27FC236}">
                  <a16:creationId xmlns="" xmlns:a16="http://schemas.microsoft.com/office/drawing/2014/main" id="{39F2203F-31BF-4705-AC57-E197602982AA}"/>
                </a:ext>
              </a:extLst>
            </p:cNvPr>
            <p:cNvSpPr/>
            <p:nvPr/>
          </p:nvSpPr>
          <p:spPr>
            <a:xfrm>
              <a:off x="9705496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158" name="Овал 157">
              <a:extLst>
                <a:ext uri="{FF2B5EF4-FFF2-40B4-BE49-F238E27FC236}">
                  <a16:creationId xmlns="" xmlns:a16="http://schemas.microsoft.com/office/drawing/2014/main" id="{D4734E32-080E-49F2-89F3-16F0DBB5D130}"/>
                </a:ext>
              </a:extLst>
            </p:cNvPr>
            <p:cNvSpPr/>
            <p:nvPr/>
          </p:nvSpPr>
          <p:spPr>
            <a:xfrm>
              <a:off x="9892821" y="5054600"/>
              <a:ext cx="114300" cy="1143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grpSp>
        <p:nvGrpSpPr>
          <p:cNvPr id="7" name="Группа 6" descr="Декоративный элемент">
            <a:extLst>
              <a:ext uri="{FF2B5EF4-FFF2-40B4-BE49-F238E27FC236}">
                <a16:creationId xmlns="" xmlns:a16="http://schemas.microsoft.com/office/drawing/2014/main" id="{F5325EDA-7343-463C-83EC-5D799E8B8195}"/>
              </a:ext>
            </a:extLst>
          </p:cNvPr>
          <p:cNvGrpSpPr/>
          <p:nvPr/>
        </p:nvGrpSpPr>
        <p:grpSpPr>
          <a:xfrm>
            <a:off x="9621169" y="0"/>
            <a:ext cx="2570831" cy="6858001"/>
            <a:chOff x="9621170" y="0"/>
            <a:chExt cx="2570831" cy="6858001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="" xmlns:a16="http://schemas.microsoft.com/office/drawing/2014/main" id="{25DFF88D-A516-4508-BC03-10D68E4034CF}"/>
                </a:ext>
              </a:extLst>
            </p:cNvPr>
            <p:cNvSpPr/>
            <p:nvPr/>
          </p:nvSpPr>
          <p:spPr>
            <a:xfrm>
              <a:off x="9621170" y="0"/>
              <a:ext cx="2570831" cy="6858000"/>
            </a:xfrm>
            <a:custGeom>
              <a:avLst/>
              <a:gdLst>
                <a:gd name="connsiteX0" fmla="*/ 1649197 w 2570831"/>
                <a:gd name="connsiteY0" fmla="*/ 0 h 6858000"/>
                <a:gd name="connsiteX1" fmla="*/ 2570831 w 2570831"/>
                <a:gd name="connsiteY1" fmla="*/ 0 h 6858000"/>
                <a:gd name="connsiteX2" fmla="*/ 2570831 w 2570831"/>
                <a:gd name="connsiteY2" fmla="*/ 6858000 h 6858000"/>
                <a:gd name="connsiteX3" fmla="*/ 0 w 257083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70831" h="6858000">
                  <a:moveTo>
                    <a:pt x="1649197" y="0"/>
                  </a:moveTo>
                  <a:lnTo>
                    <a:pt x="2570831" y="0"/>
                  </a:lnTo>
                  <a:lnTo>
                    <a:pt x="2570831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="" xmlns:a16="http://schemas.microsoft.com/office/drawing/2014/main" id="{F990A05A-2B0C-4EA2-8A33-D5A7D8C1BC4F}"/>
                </a:ext>
              </a:extLst>
            </p:cNvPr>
            <p:cNvSpPr/>
            <p:nvPr/>
          </p:nvSpPr>
          <p:spPr>
            <a:xfrm>
              <a:off x="9754598" y="0"/>
              <a:ext cx="2437402" cy="6858000"/>
            </a:xfrm>
            <a:custGeom>
              <a:avLst/>
              <a:gdLst>
                <a:gd name="connsiteX0" fmla="*/ 1649197 w 2437402"/>
                <a:gd name="connsiteY0" fmla="*/ 0 h 6858000"/>
                <a:gd name="connsiteX1" fmla="*/ 2437402 w 2437402"/>
                <a:gd name="connsiteY1" fmla="*/ 0 h 6858000"/>
                <a:gd name="connsiteX2" fmla="*/ 2437402 w 2437402"/>
                <a:gd name="connsiteY2" fmla="*/ 6858000 h 6858000"/>
                <a:gd name="connsiteX3" fmla="*/ 0 w 2437402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7402" h="6858000">
                  <a:moveTo>
                    <a:pt x="1649197" y="0"/>
                  </a:moveTo>
                  <a:lnTo>
                    <a:pt x="2437402" y="0"/>
                  </a:lnTo>
                  <a:lnTo>
                    <a:pt x="2437402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="" xmlns:a16="http://schemas.microsoft.com/office/drawing/2014/main" id="{79BF84DA-56CC-4319-9B18-B6303F93EF5A}"/>
                </a:ext>
              </a:extLst>
            </p:cNvPr>
            <p:cNvSpPr/>
            <p:nvPr/>
          </p:nvSpPr>
          <p:spPr>
            <a:xfrm>
              <a:off x="10011320" y="0"/>
              <a:ext cx="2180680" cy="6858000"/>
            </a:xfrm>
            <a:custGeom>
              <a:avLst/>
              <a:gdLst>
                <a:gd name="connsiteX0" fmla="*/ 1649197 w 2180680"/>
                <a:gd name="connsiteY0" fmla="*/ 0 h 6858000"/>
                <a:gd name="connsiteX1" fmla="*/ 2180680 w 2180680"/>
                <a:gd name="connsiteY1" fmla="*/ 0 h 6858000"/>
                <a:gd name="connsiteX2" fmla="*/ 2180680 w 2180680"/>
                <a:gd name="connsiteY2" fmla="*/ 6858000 h 6858000"/>
                <a:gd name="connsiteX3" fmla="*/ 0 w 2180680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80680" h="6858000">
                  <a:moveTo>
                    <a:pt x="1649197" y="0"/>
                  </a:moveTo>
                  <a:lnTo>
                    <a:pt x="2180680" y="0"/>
                  </a:lnTo>
                  <a:lnTo>
                    <a:pt x="218068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="" xmlns:a16="http://schemas.microsoft.com/office/drawing/2014/main" id="{3FE4855B-D7C3-4EA7-8050-5BDDB9E3A78A}"/>
                </a:ext>
              </a:extLst>
            </p:cNvPr>
            <p:cNvSpPr/>
            <p:nvPr/>
          </p:nvSpPr>
          <p:spPr>
            <a:xfrm>
              <a:off x="10544156" y="5626"/>
              <a:ext cx="1647844" cy="6852374"/>
            </a:xfrm>
            <a:custGeom>
              <a:avLst/>
              <a:gdLst>
                <a:gd name="connsiteX0" fmla="*/ 1647844 w 1647844"/>
                <a:gd name="connsiteY0" fmla="*/ 0 h 6852374"/>
                <a:gd name="connsiteX1" fmla="*/ 1647844 w 1647844"/>
                <a:gd name="connsiteY1" fmla="*/ 6852374 h 6852374"/>
                <a:gd name="connsiteX2" fmla="*/ 0 w 1647844"/>
                <a:gd name="connsiteY2" fmla="*/ 6852374 h 68523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47844" h="6852374">
                  <a:moveTo>
                    <a:pt x="1647844" y="0"/>
                  </a:moveTo>
                  <a:lnTo>
                    <a:pt x="1647844" y="6852374"/>
                  </a:lnTo>
                  <a:lnTo>
                    <a:pt x="0" y="6852374"/>
                  </a:lnTo>
                  <a:close/>
                </a:path>
              </a:pathLst>
            </a:custGeom>
            <a:solidFill>
              <a:schemeClr val="accent1">
                <a:lumMod val="75000"/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="" xmlns:a16="http://schemas.microsoft.com/office/drawing/2014/main" id="{EC066EC5-6C2C-4006-B87D-E6C5CFDEF302}"/>
                </a:ext>
              </a:extLst>
            </p:cNvPr>
            <p:cNvSpPr/>
            <p:nvPr/>
          </p:nvSpPr>
          <p:spPr>
            <a:xfrm>
              <a:off x="10803086" y="1082358"/>
              <a:ext cx="1388914" cy="5775643"/>
            </a:xfrm>
            <a:custGeom>
              <a:avLst/>
              <a:gdLst>
                <a:gd name="connsiteX0" fmla="*/ 1388914 w 1388914"/>
                <a:gd name="connsiteY0" fmla="*/ 0 h 5775643"/>
                <a:gd name="connsiteX1" fmla="*/ 1388914 w 1388914"/>
                <a:gd name="connsiteY1" fmla="*/ 5775643 h 5775643"/>
                <a:gd name="connsiteX2" fmla="*/ 0 w 1388914"/>
                <a:gd name="connsiteY2" fmla="*/ 5775643 h 5775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88914" h="5775643">
                  <a:moveTo>
                    <a:pt x="1388914" y="0"/>
                  </a:moveTo>
                  <a:lnTo>
                    <a:pt x="1388914" y="5775643"/>
                  </a:lnTo>
                  <a:lnTo>
                    <a:pt x="0" y="5775643"/>
                  </a:lnTo>
                  <a:close/>
                </a:path>
              </a:pathLst>
            </a:custGeom>
            <a:solidFill>
              <a:schemeClr val="accent1">
                <a:lumMod val="75000"/>
                <a:alpha val="8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83661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1" y="404601"/>
            <a:ext cx="8932587" cy="571651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876515" y="5223850"/>
            <a:ext cx="3404103" cy="156966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Проектные семинары</a:t>
            </a:r>
          </a:p>
          <a:p>
            <a:pPr algn="ctr"/>
            <a:r>
              <a:rPr lang="ru-RU" sz="1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D25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«Управление качеством образования: методический аспект</a:t>
            </a:r>
            <a:r>
              <a:rPr lang="ru-RU" sz="16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D25F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ru-RU" sz="1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- 07 апреля 2021</a:t>
            </a:r>
            <a:endParaRPr lang="en-US" sz="1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D25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35552" y="239852"/>
            <a:ext cx="533852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выявления, поддержки и развития способностей и талантов у детей и молодёжи: методический </a:t>
            </a:r>
            <a:r>
              <a:rPr lang="ru-RU" sz="28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аспект</a:t>
            </a:r>
          </a:p>
          <a:p>
            <a:pPr algn="ctr"/>
            <a:r>
              <a:rPr lang="en-US" sz="2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марта</a:t>
            </a:r>
          </a:p>
          <a:p>
            <a:pPr algn="ctr"/>
            <a:endParaRPr lang="ru-RU" sz="28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91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534" y="28872"/>
            <a:ext cx="1133471" cy="826977"/>
          </a:xfrm>
          <a:prstGeom prst="rect">
            <a:avLst/>
          </a:prstGeom>
        </p:spPr>
      </p:pic>
      <p:pic>
        <p:nvPicPr>
          <p:cNvPr id="5126" name="Picture 6" descr="https://img2.freepng.ru/20180617/oj/kisspng-computer-icons-businessperson-clip-art-taxman-5b271b4f2752f1.9061609115292895511611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842" y="3073504"/>
            <a:ext cx="590848" cy="64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BAA8DA-C40B-4AB9-9407-30FB70335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560" y="124808"/>
            <a:ext cx="10815864" cy="830997"/>
          </a:xfrm>
        </p:spPr>
        <p:txBody>
          <a:bodyPr rtlCol="0"/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Цели наших встреч: 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148" name="Picture 4" descr="https://cdn3.vectorstock.com/i/1000x1000/94/02/the-management-icon-team-and-group-teamwork-vector-11399402.jpg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30"/>
          <a:stretch/>
        </p:blipFill>
        <p:spPr bwMode="auto">
          <a:xfrm>
            <a:off x="6151839" y="1105950"/>
            <a:ext cx="677501" cy="682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29059" y="1136039"/>
            <a:ext cx="2384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Определить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возможности партнера</a:t>
            </a:r>
          </a:p>
        </p:txBody>
      </p:sp>
      <p:pic>
        <p:nvPicPr>
          <p:cNvPr id="6146" name="Picture 2" descr="https://img2.freepng.ru/20190602/q/kisspng-computer-icons-collaboration-clip-art-portable-net-aprendizaje-colaborativo-una-experiencia-de-grupo-5cf43b16d40531.1987169015595097828684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699" y="1876613"/>
            <a:ext cx="929399" cy="92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123690" y="2022392"/>
            <a:ext cx="20098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4">
                    <a:lumMod val="50000"/>
                  </a:schemeClr>
                </a:solidFill>
              </a:rPr>
              <a:t>Определить типовые действия каждого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71808" y="2714132"/>
            <a:ext cx="23267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4">
                    <a:lumMod val="50000"/>
                  </a:schemeClr>
                </a:solidFill>
              </a:rPr>
              <a:t>Определить цель и показатели результативности методической работы по заданным направлениям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23690" y="4059874"/>
            <a:ext cx="2289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4">
                    <a:lumMod val="50000"/>
                  </a:schemeClr>
                </a:solidFill>
              </a:rPr>
              <a:t>Определить путь – стратегию движения к цели</a:t>
            </a:r>
          </a:p>
        </p:txBody>
      </p:sp>
      <p:pic>
        <p:nvPicPr>
          <p:cNvPr id="6152" name="Picture 8" descr="https://img2.freepng.ru/20180404/ype/kisspng-computer-icons-business-management-human-resource-5ac593e570f782.6785885615228978934627.jpg"/>
          <p:cNvPicPr>
            <a:picLocks noChangeAspect="1" noChangeArrowheads="1"/>
          </p:cNvPicPr>
          <p:nvPr/>
        </p:nvPicPr>
        <p:blipFill rotWithShape="1">
          <a:blip r:embed="rId7">
            <a:clrChange>
              <a:clrFrom>
                <a:srgbClr val="EEEEEE"/>
              </a:clrFrom>
              <a:clrTo>
                <a:srgbClr val="EEEE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79" r="19027"/>
          <a:stretch/>
        </p:blipFill>
        <p:spPr bwMode="auto">
          <a:xfrm>
            <a:off x="6169064" y="4837471"/>
            <a:ext cx="1023041" cy="939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220593" y="4838610"/>
            <a:ext cx="1906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4">
                    <a:lumMod val="50000"/>
                  </a:schemeClr>
                </a:solidFill>
              </a:rPr>
              <a:t>Разработать план методической работы на предстоящий период</a:t>
            </a:r>
          </a:p>
        </p:txBody>
      </p:sp>
      <p:sp>
        <p:nvSpPr>
          <p:cNvPr id="8" name="Стрелка вверх 7"/>
          <p:cNvSpPr/>
          <p:nvPr/>
        </p:nvSpPr>
        <p:spPr>
          <a:xfrm>
            <a:off x="5357817" y="448043"/>
            <a:ext cx="950614" cy="57017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</a:t>
            </a:r>
          </a:p>
          <a:p>
            <a:pPr algn="ctr"/>
            <a:r>
              <a:rPr lang="ru-RU" sz="1400" dirty="0" smtClean="0"/>
              <a:t>А</a:t>
            </a:r>
          </a:p>
          <a:p>
            <a:pPr algn="ctr"/>
            <a:r>
              <a:rPr lang="ru-RU" sz="1400" dirty="0" smtClean="0"/>
              <a:t>П</a:t>
            </a:r>
          </a:p>
          <a:p>
            <a:pPr algn="ctr"/>
            <a:r>
              <a:rPr lang="ru-RU" sz="1400" dirty="0" smtClean="0"/>
              <a:t>У</a:t>
            </a:r>
          </a:p>
          <a:p>
            <a:pPr algn="ctr"/>
            <a:r>
              <a:rPr lang="ru-RU" sz="1400" dirty="0" smtClean="0"/>
              <a:t>С</a:t>
            </a:r>
          </a:p>
          <a:p>
            <a:pPr algn="ctr"/>
            <a:r>
              <a:rPr lang="ru-RU" sz="1400" dirty="0" smtClean="0"/>
              <a:t>Т</a:t>
            </a:r>
          </a:p>
          <a:p>
            <a:pPr algn="ctr"/>
            <a:r>
              <a:rPr lang="ru-RU" sz="1400" dirty="0" smtClean="0"/>
              <a:t>И</a:t>
            </a:r>
          </a:p>
          <a:p>
            <a:pPr algn="ctr"/>
            <a:r>
              <a:rPr lang="ru-RU" sz="1400" dirty="0" smtClean="0"/>
              <a:t>Т</a:t>
            </a:r>
          </a:p>
          <a:p>
            <a:pPr algn="ctr"/>
            <a:r>
              <a:rPr lang="ru-RU" sz="1400" dirty="0" smtClean="0"/>
              <a:t>Ь</a:t>
            </a:r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 Ц</a:t>
            </a:r>
          </a:p>
          <a:p>
            <a:pPr algn="ctr"/>
            <a:r>
              <a:rPr lang="ru-RU" sz="1400" dirty="0" smtClean="0"/>
              <a:t>И</a:t>
            </a:r>
          </a:p>
          <a:p>
            <a:pPr algn="ctr"/>
            <a:r>
              <a:rPr lang="ru-RU" sz="1400" dirty="0" smtClean="0"/>
              <a:t>К</a:t>
            </a:r>
          </a:p>
          <a:p>
            <a:pPr algn="ctr"/>
            <a:r>
              <a:rPr lang="ru-RU" sz="1400" dirty="0" smtClean="0"/>
              <a:t>Л</a:t>
            </a:r>
          </a:p>
          <a:p>
            <a:pPr algn="ctr"/>
            <a:endParaRPr lang="ru-RU" sz="1400" dirty="0"/>
          </a:p>
          <a:p>
            <a:pPr algn="ctr"/>
            <a:r>
              <a:rPr lang="ru-RU" sz="1400" dirty="0" smtClean="0"/>
              <a:t>У</a:t>
            </a:r>
          </a:p>
          <a:p>
            <a:pPr algn="ctr"/>
            <a:r>
              <a:rPr lang="ru-RU" sz="1400" dirty="0" smtClean="0"/>
              <a:t>П</a:t>
            </a:r>
          </a:p>
          <a:p>
            <a:pPr algn="ctr"/>
            <a:r>
              <a:rPr lang="ru-RU" sz="1400" dirty="0" smtClean="0"/>
              <a:t>Р</a:t>
            </a:r>
          </a:p>
          <a:p>
            <a:pPr algn="ctr"/>
            <a:r>
              <a:rPr lang="ru-RU" sz="1400" dirty="0" smtClean="0"/>
              <a:t>А</a:t>
            </a:r>
          </a:p>
          <a:p>
            <a:pPr algn="ctr"/>
            <a:r>
              <a:rPr lang="ru-RU" sz="1400" dirty="0" smtClean="0"/>
              <a:t>В</a:t>
            </a:r>
          </a:p>
          <a:p>
            <a:pPr algn="ctr"/>
            <a:r>
              <a:rPr lang="ru-RU" sz="1400" dirty="0" smtClean="0"/>
              <a:t>Л</a:t>
            </a:r>
          </a:p>
          <a:p>
            <a:pPr algn="ctr"/>
            <a:r>
              <a:rPr lang="ru-RU" sz="1400" dirty="0" smtClean="0"/>
              <a:t>Е</a:t>
            </a:r>
          </a:p>
          <a:p>
            <a:pPr algn="ctr"/>
            <a:r>
              <a:rPr lang="ru-RU" sz="1400" dirty="0" smtClean="0"/>
              <a:t>Н</a:t>
            </a:r>
          </a:p>
          <a:p>
            <a:pPr algn="ctr"/>
            <a:r>
              <a:rPr lang="ru-RU" sz="1400" dirty="0" smtClean="0"/>
              <a:t>И</a:t>
            </a:r>
          </a:p>
          <a:p>
            <a:pPr algn="ctr"/>
            <a:r>
              <a:rPr lang="ru-RU" dirty="0"/>
              <a:t>я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10242553" y="1181212"/>
            <a:ext cx="362139" cy="2897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10242554" y="2076914"/>
            <a:ext cx="362139" cy="2897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10242553" y="3105476"/>
            <a:ext cx="362139" cy="2897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10797724" y="915327"/>
            <a:ext cx="977862" cy="68784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Ресурсы</a:t>
            </a:r>
            <a:endParaRPr lang="ru-RU" dirty="0"/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10812815" y="1968075"/>
            <a:ext cx="977862" cy="68784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Чек-лист</a:t>
            </a:r>
            <a:endParaRPr lang="ru-RU" dirty="0"/>
          </a:p>
        </p:txBody>
      </p:sp>
      <p:sp>
        <p:nvSpPr>
          <p:cNvPr id="24" name="Блок-схема: процесс 23"/>
          <p:cNvSpPr/>
          <p:nvPr/>
        </p:nvSpPr>
        <p:spPr>
          <a:xfrm>
            <a:off x="10812815" y="2908905"/>
            <a:ext cx="1089286" cy="68784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10271041" y="4314471"/>
            <a:ext cx="362139" cy="2897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>
            <a:off x="10242553" y="5380501"/>
            <a:ext cx="362139" cy="2897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процесс 26"/>
          <p:cNvSpPr/>
          <p:nvPr/>
        </p:nvSpPr>
        <p:spPr>
          <a:xfrm>
            <a:off x="10812815" y="4048680"/>
            <a:ext cx="1089286" cy="68784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Дорожная карта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Блок-схема: процесс 27"/>
          <p:cNvSpPr/>
          <p:nvPr/>
        </p:nvSpPr>
        <p:spPr>
          <a:xfrm>
            <a:off x="10633180" y="4988904"/>
            <a:ext cx="1448555" cy="92300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методической работы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bluehouseokinawa.com/wp-content/uploads/2020/02/Blue-House-Okinawa-Language-School-Career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173" y="3893818"/>
            <a:ext cx="909930" cy="800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cdn.onlinewebfonts.com/svg/img_64987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345" y="2815735"/>
            <a:ext cx="825758" cy="81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трелка вправо 6"/>
          <p:cNvSpPr/>
          <p:nvPr/>
        </p:nvSpPr>
        <p:spPr>
          <a:xfrm>
            <a:off x="5833124" y="5822000"/>
            <a:ext cx="5275181" cy="10337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Выстроить систему методической работы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251941115"/>
              </p:ext>
            </p:extLst>
          </p:nvPr>
        </p:nvGraphicFramePr>
        <p:xfrm>
          <a:off x="172307" y="769546"/>
          <a:ext cx="5436406" cy="5142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29569" y="955805"/>
            <a:ext cx="289309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Результат: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pPr lvl="0"/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Получение информации о реализации направления на региональном 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уровне</a:t>
            </a:r>
            <a:endParaRPr lang="ru-RU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Стрелка влево 5"/>
          <p:cNvSpPr/>
          <p:nvPr/>
        </p:nvSpPr>
        <p:spPr>
          <a:xfrm>
            <a:off x="-557" y="5770092"/>
            <a:ext cx="5689453" cy="117375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5391248" y="5980803"/>
            <a:ext cx="857141" cy="89117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30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businessman.ru/static/img/a/51639/416333/69577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192" y="67710"/>
            <a:ext cx="4949228" cy="3547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843197" y="3690721"/>
            <a:ext cx="6107378" cy="603926"/>
          </a:xfrm>
        </p:spPr>
        <p:txBody>
          <a:bodyPr/>
          <a:lstStyle/>
          <a:p>
            <a:r>
              <a:rPr lang="ru-RU" sz="3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блок</a:t>
            </a:r>
            <a:endParaRPr lang="ru-RU" sz="3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51" y="177998"/>
            <a:ext cx="5804561" cy="423499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457135" y="5396500"/>
            <a:ext cx="6808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 направления: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ДО ЯО ЯРИОЦ «Новая школа»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0253" y="4430075"/>
            <a:ext cx="105616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выявления, поддержки и развития способностей и талантов у детей и молодёжи: методический аспект</a:t>
            </a:r>
          </a:p>
        </p:txBody>
      </p:sp>
    </p:spTree>
    <p:extLst>
      <p:ext uri="{BB962C8B-B14F-4D97-AF65-F5344CB8AC3E}">
        <p14:creationId xmlns:p14="http://schemas.microsoft.com/office/powerpoint/2010/main" val="333912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3003" y="234667"/>
            <a:ext cx="90914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Реализация направления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выявления, поддержки и развития способностей и талантов у детей и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молодёжи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27498709"/>
              </p:ext>
            </p:extLst>
          </p:nvPr>
        </p:nvGraphicFramePr>
        <p:xfrm>
          <a:off x="278676" y="1795290"/>
          <a:ext cx="4564928" cy="4357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689630" y="1710872"/>
            <a:ext cx="4936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ДО ЯО ЯРИОЦ «Новая школа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4472" y="234667"/>
            <a:ext cx="2326528" cy="1476205"/>
          </a:xfrm>
          <a:prstGeom prst="rect">
            <a:avLst/>
          </a:prstGeom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928313761"/>
              </p:ext>
            </p:extLst>
          </p:nvPr>
        </p:nvGraphicFramePr>
        <p:xfrm>
          <a:off x="5666412" y="2172537"/>
          <a:ext cx="6192572" cy="4506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10513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833960" y="3817606"/>
            <a:ext cx="6107378" cy="603926"/>
          </a:xfrm>
        </p:spPr>
        <p:txBody>
          <a:bodyPr/>
          <a:lstStyle/>
          <a:p>
            <a:r>
              <a:rPr lang="ru-RU" sz="3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микрофон</a:t>
            </a:r>
            <a:endParaRPr lang="ru-RU" sz="3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651" y="177998"/>
            <a:ext cx="5804561" cy="423499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4421532"/>
            <a:ext cx="105616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выявления, поддержки и развития способностей и талантов у детей и молодёжи: методический аспект</a:t>
            </a:r>
          </a:p>
        </p:txBody>
      </p:sp>
      <p:pic>
        <p:nvPicPr>
          <p:cNvPr id="1026" name="Picture 2" descr="https://www.tawwingardenhotel.com/wp-content/uploads/2018/08/38793865_230107624316901_1800261603979952128_n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112" y="72309"/>
            <a:ext cx="4240811" cy="4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22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15836" y="4311873"/>
            <a:ext cx="4178808" cy="521208"/>
          </a:xfrm>
        </p:spPr>
        <p:txBody>
          <a:bodyPr/>
          <a:lstStyle/>
          <a:p>
            <a:r>
              <a:rPr lang="ru-RU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 договоренностей</a:t>
            </a:r>
          </a:p>
        </p:txBody>
      </p:sp>
      <p:pic>
        <p:nvPicPr>
          <p:cNvPr id="1030" name="Picture 6" descr="https://td-mobiprof.ru/upload/iblock/3e9/3e9d2ba821be83b2e8a42eb1347edde9.pn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575" y="439276"/>
            <a:ext cx="6677426" cy="345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33" y="710589"/>
            <a:ext cx="6216838" cy="453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07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6284EA8-9760-4927-BE4C-526CF9D51E02}"/>
              </a:ext>
            </a:extLst>
          </p:cNvPr>
          <p:cNvSpPr txBox="1"/>
          <p:nvPr/>
        </p:nvSpPr>
        <p:spPr>
          <a:xfrm>
            <a:off x="1339914" y="119091"/>
            <a:ext cx="967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Обобщенные типовые действия ММС в направлении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«Система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организации воспитания и социализации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обучающихся»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310504"/>
              </p:ext>
            </p:extLst>
          </p:nvPr>
        </p:nvGraphicFramePr>
        <p:xfrm>
          <a:off x="888798" y="1343277"/>
          <a:ext cx="10515600" cy="257111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39756"/>
                <a:gridCol w="2061058"/>
                <a:gridCol w="5447394"/>
                <a:gridCol w="2767392"/>
              </a:tblGrid>
              <a:tr h="1827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Управленческий цикл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056130" algn="l"/>
                        </a:tabLs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методической работы по направлению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056130" algn="l"/>
                        </a:tabLs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Где отражено</a:t>
                      </a:r>
                    </a:p>
                  </a:txBody>
                  <a:tcPr marL="68580" marR="68580" marT="0" marB="0"/>
                </a:tc>
              </a:tr>
              <a:tr h="6193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Цели</a:t>
                      </a: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Инвариантная часть</a:t>
                      </a:r>
                      <a:r>
                        <a:rPr lang="ru-RU" sz="14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Муниципальная программа (раздел) по организации воспитания и социализации обучающихся. </a:t>
                      </a:r>
                      <a:endParaRPr lang="ru-RU" sz="14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Приказ об утверждении Программы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rgbClr val="C8143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422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Вариативная</a:t>
                      </a:r>
                      <a:r>
                        <a:rPr lang="ru-RU" sz="14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часть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 работы творческой группы по развитию духовно-нравственного воспитания в МСО </a:t>
                      </a:r>
                    </a:p>
                    <a:p>
                      <a:endParaRPr lang="ru-RU" sz="1400" kern="12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kern="12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baseline="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rgbClr val="C8143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Приказ «О создании городской творческой группы педагогов по развитию духовно-нравственного воспитания в муниципальной системе образования»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kern="1200" dirty="0">
                        <a:solidFill>
                          <a:srgbClr val="C8143F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7" y="0"/>
            <a:ext cx="1133471" cy="82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91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6284EA8-9760-4927-BE4C-526CF9D51E02}"/>
              </a:ext>
            </a:extLst>
          </p:cNvPr>
          <p:cNvSpPr txBox="1"/>
          <p:nvPr/>
        </p:nvSpPr>
        <p:spPr>
          <a:xfrm>
            <a:off x="1602463" y="82582"/>
            <a:ext cx="82527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Обобщенные типовые действия ММС в направлении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Система организации воспитания и социализации обучающихся»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760119"/>
              </p:ext>
            </p:extLst>
          </p:nvPr>
        </p:nvGraphicFramePr>
        <p:xfrm>
          <a:off x="748748" y="1172817"/>
          <a:ext cx="10515600" cy="314991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39756"/>
                <a:gridCol w="2061058"/>
                <a:gridCol w="6345112"/>
                <a:gridCol w="1869674"/>
              </a:tblGrid>
              <a:tr h="279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Управленческий цикл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056130" algn="l"/>
                        </a:tabLs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методической работы по направлению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056130" algn="l"/>
                        </a:tabLst>
                      </a:pPr>
                      <a:r>
                        <a:rPr lang="ru-RU" sz="14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Где отражено</a:t>
                      </a:r>
                    </a:p>
                  </a:txBody>
                  <a:tcPr marL="68580" marR="68580" marT="0" marB="0"/>
                </a:tc>
              </a:tr>
              <a:tr h="1435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Показатели, методы сбора информации</a:t>
                      </a: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Инвариантная </a:t>
                      </a: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часть </a:t>
                      </a:r>
                      <a:endParaRPr lang="ru-RU" sz="14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(раздел)</a:t>
                      </a:r>
                      <a:endParaRPr lang="ru-RU" sz="14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kern="1200" baseline="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35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Вариативная часть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Методические аудиты по вопросам воспитания и социальной направленности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Экспертиза Программ, разработок и других материалов социально-воспитательного содержания</a:t>
                      </a:r>
                      <a:endParaRPr lang="ru-RU" sz="14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ОУО</a:t>
                      </a:r>
                      <a:r>
                        <a:rPr lang="ru-RU" sz="1400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проведении методического аудита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Аналитическая справка</a:t>
                      </a:r>
                      <a:endParaRPr lang="ru-RU" sz="14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7" y="0"/>
            <a:ext cx="1133471" cy="82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22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MSFT_04_Educati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2606E"/>
      </a:accent1>
      <a:accent2>
        <a:srgbClr val="0F3955"/>
      </a:accent2>
      <a:accent3>
        <a:srgbClr val="FFC000"/>
      </a:accent3>
      <a:accent4>
        <a:srgbClr val="BF678E"/>
      </a:accent4>
      <a:accent5>
        <a:srgbClr val="731F1C"/>
      </a:accent5>
      <a:accent6>
        <a:srgbClr val="7A9E56"/>
      </a:accent6>
      <a:hlink>
        <a:srgbClr val="00B0F0"/>
      </a:hlink>
      <a:folHlink>
        <a:srgbClr val="595959"/>
      </a:folHlink>
    </a:clrScheme>
    <a:fontScheme name="MSFT_04_Education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478226_TF00475556" id="{B4555943-04F2-4CB3-8390-D6F0D45A095E}" vid="{1A981C8E-D58C-4027-BEFE-8329C07BCAC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4148EB-7DAD-48FA-A275-D42F48043C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49A191-EC8C-4AA6-9C64-D32B5F047436}">
  <ds:schemaRefs>
    <ds:schemaRef ds:uri="6dc4bcd6-49db-4c07-9060-8acfc67cef9f"/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fb0879af-3eba-417a-a55a-ffe6dcd6ca77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941CEA3-A3B3-4568-9E84-C4619CC82D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Учебная презентация</Template>
  <TotalTime>0</TotalTime>
  <Words>887</Words>
  <Application>Microsoft Office PowerPoint</Application>
  <PresentationFormat>Широкоэкранный</PresentationFormat>
  <Paragraphs>196</Paragraphs>
  <Slides>15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Corbel</vt:lpstr>
      <vt:lpstr>Times New Roman</vt:lpstr>
      <vt:lpstr>Wingdings</vt:lpstr>
      <vt:lpstr>Тема Office</vt:lpstr>
      <vt:lpstr>Презентация PowerPoint</vt:lpstr>
      <vt:lpstr>Презентация PowerPoint</vt:lpstr>
      <vt:lpstr>Цели наших встреч: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2020-08-26T11:01:35Z</dcterms:created>
  <dcterms:modified xsi:type="dcterms:W3CDTF">2021-03-10T14:10:12Z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