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7B16B-FD13-43C9-88B8-58939A15046A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8562-09CB-40A4-9205-5D4B5100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8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942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3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0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5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5451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4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3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7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0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8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2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B913-01B4-4ADB-8CDC-6279C6053EAB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AC7B-E55F-409E-B226-92BBD8D2C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2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577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ro.yar.ru/index.php?id=32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ns@iro.yar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=""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22" y="142875"/>
            <a:ext cx="5584371" cy="657225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617" y="571501"/>
            <a:ext cx="5935435" cy="3175906"/>
          </a:xfrm>
        </p:spPr>
        <p:txBody>
          <a:bodyPr rtlCol="0"/>
          <a:lstStyle/>
          <a:p>
            <a:pPr>
              <a:spcAft>
                <a:spcPts val="120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обновленных федеральных государственных образовательных стандартов начального общего и основного общего образования и формирование функциональной грамотности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b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105847" y="0"/>
            <a:ext cx="6094297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 txBox="1">
            <a:spLocks/>
          </p:cNvSpPr>
          <p:nvPr/>
        </p:nvSpPr>
        <p:spPr>
          <a:xfrm>
            <a:off x="6920359" y="5853791"/>
            <a:ext cx="4379976" cy="54700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B2606E"/>
                </a:solidFill>
              </a:rPr>
              <a:t/>
            </a:r>
            <a:br>
              <a:rPr lang="ru-RU" sz="3600" dirty="0" smtClean="0">
                <a:solidFill>
                  <a:srgbClr val="B2606E"/>
                </a:solidFill>
              </a:rPr>
            </a:br>
            <a:endParaRPr lang="ru-RU" sz="3600" dirty="0" smtClean="0">
              <a:solidFill>
                <a:srgbClr val="B2606E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114263"/>
                </a:solidFill>
                <a:latin typeface="Times New Roman" pitchFamily="18" charset="0"/>
                <a:cs typeface="Times New Roman" pitchFamily="18" charset="0"/>
              </a:rPr>
              <a:t>23 ноября 2021 г.</a:t>
            </a:r>
            <a:endParaRPr lang="ru-RU" sz="2800" b="1" dirty="0">
              <a:solidFill>
                <a:srgbClr val="1142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7335" y="3543300"/>
            <a:ext cx="6096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Смирнова Алевтина Николаевна, проректор ГАУ ДПО ЯО ИРО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Соколова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Юрьевна, специалист ДО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ЯО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Уланова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Александровна, проректор ГАУ ДПО ЯО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ИРО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Пополитова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Витальевна, зав. кафедрой общего образования ГАУ ДПО ЯО ИРО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55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1" y="0"/>
            <a:ext cx="7061199" cy="6518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8499" y="2389517"/>
            <a:ext cx="4494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/>
              </a:rPr>
              <a:t>http://www.iro.yar.ru/index.php?id=5776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712014" y="1199071"/>
            <a:ext cx="407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http://www.iro.yar.ru/index.php?id=3235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72444" y="2020185"/>
            <a:ext cx="77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ФГОС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294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76533" cy="4021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134" y="3790032"/>
            <a:ext cx="7309129" cy="27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1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05377" cy="4842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840" y="3334109"/>
            <a:ext cx="10886537" cy="33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33" y="155013"/>
            <a:ext cx="9652000" cy="5271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479864"/>
            <a:ext cx="11740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Вход педагогов осуществляется только с использованием учетной записи портала </a:t>
            </a:r>
            <a:endParaRPr lang="en-US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Российская электронная школа», в связи с чем необходима предварительная регистрация на портале </a:t>
            </a:r>
            <a:endParaRPr lang="en-US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роли «Учитель». </a:t>
            </a:r>
            <a:r>
              <a:rPr lang="ru-RU" sz="2000" dirty="0" smtClean="0"/>
              <a:t>При </a:t>
            </a:r>
            <a:r>
              <a:rPr lang="ru-RU" sz="2000" dirty="0"/>
              <a:t>регистрации необходимо обязательно указывать образовательную </a:t>
            </a:r>
            <a:r>
              <a:rPr lang="ru-RU" sz="2000" dirty="0" smtClean="0"/>
              <a:t>организацию.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677400" y="1625600"/>
            <a:ext cx="221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hlinkClick r:id="rId3"/>
              </a:rPr>
              <a:t>https://fg.resh.edu.ru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73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63933" cy="49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401" y="4453147"/>
            <a:ext cx="6955925" cy="2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3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134" y="415925"/>
            <a:ext cx="7772400" cy="132556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800" y="2709333"/>
            <a:ext cx="76962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Смирнова Алевтина Николаевна,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 проректор ГАУ ДПО ЯО ИРО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ans@iro.yar.ru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(4852)23-06-52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4092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118</Words>
  <Application>Microsoft Office PowerPoint</Application>
  <PresentationFormat>Произвольный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Внедрение обновленных федеральных государственных образовательных стандартов начального общего и основного общего образования и формирование функциональной грамотности обучающихся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Николаевна Смирнова</dc:creator>
  <cp:lastModifiedBy>Наталья Николаевна Новикова</cp:lastModifiedBy>
  <cp:revision>9</cp:revision>
  <dcterms:created xsi:type="dcterms:W3CDTF">2021-11-23T09:39:46Z</dcterms:created>
  <dcterms:modified xsi:type="dcterms:W3CDTF">2021-11-24T06:48:25Z</dcterms:modified>
</cp:coreProperties>
</file>