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323" r:id="rId3"/>
    <p:sldId id="262" r:id="rId4"/>
    <p:sldId id="269" r:id="rId5"/>
    <p:sldId id="324" r:id="rId6"/>
    <p:sldId id="325" r:id="rId7"/>
    <p:sldId id="266" r:id="rId8"/>
    <p:sldId id="326" r:id="rId9"/>
    <p:sldId id="316" r:id="rId10"/>
    <p:sldId id="267" r:id="rId11"/>
    <p:sldId id="268" r:id="rId12"/>
    <p:sldId id="328" r:id="rId13"/>
    <p:sldId id="329" r:id="rId14"/>
    <p:sldId id="330" r:id="rId15"/>
    <p:sldId id="3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0"/>
    <a:srgbClr val="FFDF79"/>
    <a:srgbClr val="40685B"/>
    <a:srgbClr val="81B1A1"/>
    <a:srgbClr val="9E5ECE"/>
    <a:srgbClr val="FFF4D1"/>
    <a:srgbClr val="FFEEB7"/>
    <a:srgbClr val="B2C5BF"/>
    <a:srgbClr val="D3DFDB"/>
    <a:srgbClr val="B1C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91B61-9395-4C5E-81A1-36F5811CA9DA}" type="doc">
      <dgm:prSet loTypeId="urn:microsoft.com/office/officeart/2005/8/layout/radial4" loCatId="relationship" qsTypeId="urn:microsoft.com/office/officeart/2005/8/quickstyle/simple1" qsCatId="simple" csTypeId="urn:microsoft.com/office/officeart/2005/8/colors/accent3_1" csCatId="accent3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ru-RU"/>
        </a:p>
      </dgm:t>
    </dgm:pt>
    <dgm:pt modelId="{E7213919-C51A-47D9-AB23-0C33BF79FF3F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ctr"/>
          <a:r>
            <a:rPr lang="ru-RU" sz="1800" dirty="0" smtClean="0">
              <a:latin typeface="+mj-lt"/>
            </a:rPr>
            <a:t>использование инструментов управления с учетом специфики СПО</a:t>
          </a:r>
          <a:endParaRPr lang="ru-RU" sz="1800" dirty="0">
            <a:latin typeface="+mj-lt"/>
          </a:endParaRPr>
        </a:p>
      </dgm:t>
    </dgm:pt>
    <dgm:pt modelId="{B6CE30D2-4CA5-496A-9655-C6C2A52D89AE}" type="parTrans" cxnId="{FC0B560F-6F10-4A30-B7CC-25721A1A49B4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F184870-A595-46FD-AC8B-320E27F12F70}" type="sibTrans" cxnId="{FC0B560F-6F10-4A30-B7CC-25721A1A49B4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1EAF105-4088-4C09-ABC1-DA2498853E60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dirty="0" smtClean="0">
              <a:latin typeface="+mj-lt"/>
            </a:rPr>
            <a:t>ФГОС СПО и СОО</a:t>
          </a:r>
          <a:endParaRPr lang="ru-RU" sz="1800" dirty="0">
            <a:latin typeface="+mj-lt"/>
          </a:endParaRPr>
        </a:p>
      </dgm:t>
    </dgm:pt>
    <dgm:pt modelId="{6555EEB5-24A6-46F7-971A-A3DF42157C13}" type="parTrans" cxnId="{0203F490-DDE3-4F65-9016-2F3918D3863F}">
      <dgm:prSet/>
      <dgm:spPr/>
      <dgm:t>
        <a:bodyPr/>
        <a:lstStyle/>
        <a:p>
          <a:endParaRPr lang="ru-RU"/>
        </a:p>
      </dgm:t>
    </dgm:pt>
    <dgm:pt modelId="{BAD8C6BB-7D73-4D5B-B484-40FC5D973E96}" type="sibTrans" cxnId="{0203F490-DDE3-4F65-9016-2F3918D3863F}">
      <dgm:prSet/>
      <dgm:spPr/>
      <dgm:t>
        <a:bodyPr/>
        <a:lstStyle/>
        <a:p>
          <a:endParaRPr lang="ru-RU"/>
        </a:p>
      </dgm:t>
    </dgm:pt>
    <dgm:pt modelId="{FF37B49B-98B8-4C57-A0DE-C29454B6DECC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dirty="0" smtClean="0">
              <a:latin typeface="+mj-lt"/>
            </a:rPr>
            <a:t>виды учебных единиц</a:t>
          </a:r>
          <a:endParaRPr lang="ru-RU" sz="1800" dirty="0">
            <a:latin typeface="+mj-lt"/>
          </a:endParaRPr>
        </a:p>
      </dgm:t>
    </dgm:pt>
    <dgm:pt modelId="{3AA6AC24-8984-49F3-825B-08DEEA305621}" type="parTrans" cxnId="{00646ABF-9874-44AB-92A7-D333DAF3DFB9}">
      <dgm:prSet/>
      <dgm:spPr/>
      <dgm:t>
        <a:bodyPr/>
        <a:lstStyle/>
        <a:p>
          <a:endParaRPr lang="ru-RU"/>
        </a:p>
      </dgm:t>
    </dgm:pt>
    <dgm:pt modelId="{29EA259B-E334-4545-AAB3-5C74F2606276}" type="sibTrans" cxnId="{00646ABF-9874-44AB-92A7-D333DAF3DFB9}">
      <dgm:prSet/>
      <dgm:spPr/>
      <dgm:t>
        <a:bodyPr/>
        <a:lstStyle/>
        <a:p>
          <a:endParaRPr lang="ru-RU"/>
        </a:p>
      </dgm:t>
    </dgm:pt>
    <dgm:pt modelId="{3DF6B9B4-6FEB-450B-8935-D37A2B0C99E6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dirty="0" err="1" smtClean="0">
              <a:latin typeface="+mj-lt"/>
            </a:rPr>
            <a:t>демоэкзамен</a:t>
          </a:r>
          <a:endParaRPr lang="ru-RU" sz="1800" dirty="0">
            <a:latin typeface="+mj-lt"/>
          </a:endParaRPr>
        </a:p>
      </dgm:t>
    </dgm:pt>
    <dgm:pt modelId="{CEED88D5-C034-437B-9933-03A822F6883E}" type="parTrans" cxnId="{64706C5B-FF0D-4C87-AF86-A714BBBA92C3}">
      <dgm:prSet/>
      <dgm:spPr/>
      <dgm:t>
        <a:bodyPr/>
        <a:lstStyle/>
        <a:p>
          <a:endParaRPr lang="ru-RU"/>
        </a:p>
      </dgm:t>
    </dgm:pt>
    <dgm:pt modelId="{14468437-682D-438E-A8A7-8C1ACBF910F6}" type="sibTrans" cxnId="{64706C5B-FF0D-4C87-AF86-A714BBBA92C3}">
      <dgm:prSet/>
      <dgm:spPr/>
      <dgm:t>
        <a:bodyPr/>
        <a:lstStyle/>
        <a:p>
          <a:endParaRPr lang="ru-RU"/>
        </a:p>
      </dgm:t>
    </dgm:pt>
    <dgm:pt modelId="{A2F69CF8-3BD7-4A3F-8A18-901AF7EC1300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sz="1800" dirty="0" smtClean="0">
              <a:latin typeface="+mj-lt"/>
            </a:rPr>
            <a:t>направления подготовки</a:t>
          </a:r>
          <a:endParaRPr lang="ru-RU" sz="2000" dirty="0">
            <a:latin typeface="+mj-lt"/>
          </a:endParaRPr>
        </a:p>
      </dgm:t>
    </dgm:pt>
    <dgm:pt modelId="{C1DE3871-C437-4358-813E-591B09FBC9C4}" type="parTrans" cxnId="{391C6292-DC9A-49F4-80E9-778DE9639449}">
      <dgm:prSet/>
      <dgm:spPr/>
      <dgm:t>
        <a:bodyPr/>
        <a:lstStyle/>
        <a:p>
          <a:endParaRPr lang="ru-RU"/>
        </a:p>
      </dgm:t>
    </dgm:pt>
    <dgm:pt modelId="{8D70D548-6055-4657-9CCD-1DA5F0EB24EF}" type="sibTrans" cxnId="{391C6292-DC9A-49F4-80E9-778DE9639449}">
      <dgm:prSet/>
      <dgm:spPr/>
      <dgm:t>
        <a:bodyPr/>
        <a:lstStyle/>
        <a:p>
          <a:endParaRPr lang="ru-RU"/>
        </a:p>
      </dgm:t>
    </dgm:pt>
    <dgm:pt modelId="{AD1CF6AA-6256-40BA-8D9D-3AE1D6FE253C}" type="pres">
      <dgm:prSet presAssocID="{83291B61-9395-4C5E-81A1-36F5811CA9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64F8A0-E674-4DEA-B20F-CF47AC89C471}" type="pres">
      <dgm:prSet presAssocID="{E7213919-C51A-47D9-AB23-0C33BF79FF3F}" presName="centerShape" presStyleLbl="node0" presStyleIdx="0" presStyleCnt="1" custScaleX="217585" custScaleY="137228"/>
      <dgm:spPr/>
      <dgm:t>
        <a:bodyPr/>
        <a:lstStyle/>
        <a:p>
          <a:endParaRPr lang="ru-RU"/>
        </a:p>
      </dgm:t>
    </dgm:pt>
    <dgm:pt modelId="{D9DD0D18-C08C-4ACD-9700-16868C11B459}" type="pres">
      <dgm:prSet presAssocID="{C1DE3871-C437-4358-813E-591B09FBC9C4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68D0FE1A-5C52-4549-AF54-6018238BF2F3}" type="pres">
      <dgm:prSet presAssocID="{A2F69CF8-3BD7-4A3F-8A18-901AF7EC1300}" presName="node" presStyleLbl="node1" presStyleIdx="0" presStyleCnt="4" custScaleX="144223" custScaleY="65996" custRadScaleRad="168167" custRadScaleInc="-13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A6596-89B2-4EC1-9A4C-CA25C002FD18}" type="pres">
      <dgm:prSet presAssocID="{6555EEB5-24A6-46F7-971A-A3DF42157C13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88F5E728-418A-4454-9DD0-F402ADB489E4}" type="pres">
      <dgm:prSet presAssocID="{01EAF105-4088-4C09-ABC1-DA2498853E60}" presName="node" presStyleLbl="node1" presStyleIdx="1" presStyleCnt="4" custScaleX="144223" custScaleY="65996" custRadScaleRad="124400" custRadScaleInc="-38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A5680-ED52-4648-B32E-E5ABE0684CD6}" type="pres">
      <dgm:prSet presAssocID="{3AA6AC24-8984-49F3-825B-08DEEA305621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0EB8C820-C9A8-411F-9471-389167CABD3B}" type="pres">
      <dgm:prSet presAssocID="{FF37B49B-98B8-4C57-A0DE-C29454B6DECC}" presName="node" presStyleLbl="node1" presStyleIdx="2" presStyleCnt="4" custScaleX="144223" custScaleY="65996" custRadScaleRad="128333" custRadScaleInc="42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D1DAF-2F40-455C-B960-CC6262ABC82D}" type="pres">
      <dgm:prSet presAssocID="{CEED88D5-C034-437B-9933-03A822F6883E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63A9C09A-C853-4DAD-98F9-53447CE3396A}" type="pres">
      <dgm:prSet presAssocID="{3DF6B9B4-6FEB-450B-8935-D37A2B0C99E6}" presName="node" presStyleLbl="node1" presStyleIdx="3" presStyleCnt="4" custScaleX="144223" custScaleY="65996" custRadScaleRad="170230" custRadScaleInc="13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DEEB83-8F22-4522-8C9B-56FDC59D9F75}" type="presOf" srcId="{C1DE3871-C437-4358-813E-591B09FBC9C4}" destId="{D9DD0D18-C08C-4ACD-9700-16868C11B459}" srcOrd="0" destOrd="0" presId="urn:microsoft.com/office/officeart/2005/8/layout/radial4"/>
    <dgm:cxn modelId="{2C4C1BBE-87B1-4041-B59B-0628C696AF0B}" type="presOf" srcId="{6555EEB5-24A6-46F7-971A-A3DF42157C13}" destId="{086A6596-89B2-4EC1-9A4C-CA25C002FD18}" srcOrd="0" destOrd="0" presId="urn:microsoft.com/office/officeart/2005/8/layout/radial4"/>
    <dgm:cxn modelId="{F4BD5EE5-AB3E-4311-92B9-5F55F6257BA7}" type="presOf" srcId="{3AA6AC24-8984-49F3-825B-08DEEA305621}" destId="{8F5A5680-ED52-4648-B32E-E5ABE0684CD6}" srcOrd="0" destOrd="0" presId="urn:microsoft.com/office/officeart/2005/8/layout/radial4"/>
    <dgm:cxn modelId="{B15078BF-4ECF-4CED-9C82-570064F2B09E}" type="presOf" srcId="{3DF6B9B4-6FEB-450B-8935-D37A2B0C99E6}" destId="{63A9C09A-C853-4DAD-98F9-53447CE3396A}" srcOrd="0" destOrd="0" presId="urn:microsoft.com/office/officeart/2005/8/layout/radial4"/>
    <dgm:cxn modelId="{AB9C87D7-03B4-4680-88B2-9778C018B82C}" type="presOf" srcId="{83291B61-9395-4C5E-81A1-36F5811CA9DA}" destId="{AD1CF6AA-6256-40BA-8D9D-3AE1D6FE253C}" srcOrd="0" destOrd="0" presId="urn:microsoft.com/office/officeart/2005/8/layout/radial4"/>
    <dgm:cxn modelId="{FC0B560F-6F10-4A30-B7CC-25721A1A49B4}" srcId="{83291B61-9395-4C5E-81A1-36F5811CA9DA}" destId="{E7213919-C51A-47D9-AB23-0C33BF79FF3F}" srcOrd="0" destOrd="0" parTransId="{B6CE30D2-4CA5-496A-9655-C6C2A52D89AE}" sibTransId="{0F184870-A595-46FD-AC8B-320E27F12F70}"/>
    <dgm:cxn modelId="{564F0DF9-8D8E-4177-9FED-63529C2067A4}" type="presOf" srcId="{CEED88D5-C034-437B-9933-03A822F6883E}" destId="{323D1DAF-2F40-455C-B960-CC6262ABC82D}" srcOrd="0" destOrd="0" presId="urn:microsoft.com/office/officeart/2005/8/layout/radial4"/>
    <dgm:cxn modelId="{558090DE-6C79-4F7B-8659-5A04E3C39C10}" type="presOf" srcId="{E7213919-C51A-47D9-AB23-0C33BF79FF3F}" destId="{DA64F8A0-E674-4DEA-B20F-CF47AC89C471}" srcOrd="0" destOrd="0" presId="urn:microsoft.com/office/officeart/2005/8/layout/radial4"/>
    <dgm:cxn modelId="{88080A19-B04E-4CD5-85DA-364FD5FC44B7}" type="presOf" srcId="{FF37B49B-98B8-4C57-A0DE-C29454B6DECC}" destId="{0EB8C820-C9A8-411F-9471-389167CABD3B}" srcOrd="0" destOrd="0" presId="urn:microsoft.com/office/officeart/2005/8/layout/radial4"/>
    <dgm:cxn modelId="{B92A71E9-3465-40B3-B951-7AF8F37F382A}" type="presOf" srcId="{01EAF105-4088-4C09-ABC1-DA2498853E60}" destId="{88F5E728-418A-4454-9DD0-F402ADB489E4}" srcOrd="0" destOrd="0" presId="urn:microsoft.com/office/officeart/2005/8/layout/radial4"/>
    <dgm:cxn modelId="{00646ABF-9874-44AB-92A7-D333DAF3DFB9}" srcId="{E7213919-C51A-47D9-AB23-0C33BF79FF3F}" destId="{FF37B49B-98B8-4C57-A0DE-C29454B6DECC}" srcOrd="2" destOrd="0" parTransId="{3AA6AC24-8984-49F3-825B-08DEEA305621}" sibTransId="{29EA259B-E334-4545-AAB3-5C74F2606276}"/>
    <dgm:cxn modelId="{391C6292-DC9A-49F4-80E9-778DE9639449}" srcId="{E7213919-C51A-47D9-AB23-0C33BF79FF3F}" destId="{A2F69CF8-3BD7-4A3F-8A18-901AF7EC1300}" srcOrd="0" destOrd="0" parTransId="{C1DE3871-C437-4358-813E-591B09FBC9C4}" sibTransId="{8D70D548-6055-4657-9CCD-1DA5F0EB24EF}"/>
    <dgm:cxn modelId="{64706C5B-FF0D-4C87-AF86-A714BBBA92C3}" srcId="{E7213919-C51A-47D9-AB23-0C33BF79FF3F}" destId="{3DF6B9B4-6FEB-450B-8935-D37A2B0C99E6}" srcOrd="3" destOrd="0" parTransId="{CEED88D5-C034-437B-9933-03A822F6883E}" sibTransId="{14468437-682D-438E-A8A7-8C1ACBF910F6}"/>
    <dgm:cxn modelId="{0203F490-DDE3-4F65-9016-2F3918D3863F}" srcId="{E7213919-C51A-47D9-AB23-0C33BF79FF3F}" destId="{01EAF105-4088-4C09-ABC1-DA2498853E60}" srcOrd="1" destOrd="0" parTransId="{6555EEB5-24A6-46F7-971A-A3DF42157C13}" sibTransId="{BAD8C6BB-7D73-4D5B-B484-40FC5D973E96}"/>
    <dgm:cxn modelId="{A597AECB-311E-481A-A3FC-288ED4F0A73A}" type="presOf" srcId="{A2F69CF8-3BD7-4A3F-8A18-901AF7EC1300}" destId="{68D0FE1A-5C52-4549-AF54-6018238BF2F3}" srcOrd="0" destOrd="0" presId="urn:microsoft.com/office/officeart/2005/8/layout/radial4"/>
    <dgm:cxn modelId="{A7573562-C964-423E-A516-4A25FC24907F}" type="presParOf" srcId="{AD1CF6AA-6256-40BA-8D9D-3AE1D6FE253C}" destId="{DA64F8A0-E674-4DEA-B20F-CF47AC89C471}" srcOrd="0" destOrd="0" presId="urn:microsoft.com/office/officeart/2005/8/layout/radial4"/>
    <dgm:cxn modelId="{C3E4CE38-2266-4C83-B470-F4B588B3AA83}" type="presParOf" srcId="{AD1CF6AA-6256-40BA-8D9D-3AE1D6FE253C}" destId="{D9DD0D18-C08C-4ACD-9700-16868C11B459}" srcOrd="1" destOrd="0" presId="urn:microsoft.com/office/officeart/2005/8/layout/radial4"/>
    <dgm:cxn modelId="{8C7653BB-EAD6-45E7-A4D7-6EF17911E37D}" type="presParOf" srcId="{AD1CF6AA-6256-40BA-8D9D-3AE1D6FE253C}" destId="{68D0FE1A-5C52-4549-AF54-6018238BF2F3}" srcOrd="2" destOrd="0" presId="urn:microsoft.com/office/officeart/2005/8/layout/radial4"/>
    <dgm:cxn modelId="{1264924A-9D6F-4D12-B0A3-35830978BC49}" type="presParOf" srcId="{AD1CF6AA-6256-40BA-8D9D-3AE1D6FE253C}" destId="{086A6596-89B2-4EC1-9A4C-CA25C002FD18}" srcOrd="3" destOrd="0" presId="urn:microsoft.com/office/officeart/2005/8/layout/radial4"/>
    <dgm:cxn modelId="{40EBD62B-FA98-46B1-ADE6-18253F8EE3EF}" type="presParOf" srcId="{AD1CF6AA-6256-40BA-8D9D-3AE1D6FE253C}" destId="{88F5E728-418A-4454-9DD0-F402ADB489E4}" srcOrd="4" destOrd="0" presId="urn:microsoft.com/office/officeart/2005/8/layout/radial4"/>
    <dgm:cxn modelId="{E43B95E5-D130-4701-962B-E9DEFC4FC740}" type="presParOf" srcId="{AD1CF6AA-6256-40BA-8D9D-3AE1D6FE253C}" destId="{8F5A5680-ED52-4648-B32E-E5ABE0684CD6}" srcOrd="5" destOrd="0" presId="urn:microsoft.com/office/officeart/2005/8/layout/radial4"/>
    <dgm:cxn modelId="{A6F71771-3FE3-479C-A2DD-0BC8E32A9293}" type="presParOf" srcId="{AD1CF6AA-6256-40BA-8D9D-3AE1D6FE253C}" destId="{0EB8C820-C9A8-411F-9471-389167CABD3B}" srcOrd="6" destOrd="0" presId="urn:microsoft.com/office/officeart/2005/8/layout/radial4"/>
    <dgm:cxn modelId="{B19D76C6-FBCD-486A-8038-70BE641F09FA}" type="presParOf" srcId="{AD1CF6AA-6256-40BA-8D9D-3AE1D6FE253C}" destId="{323D1DAF-2F40-455C-B960-CC6262ABC82D}" srcOrd="7" destOrd="0" presId="urn:microsoft.com/office/officeart/2005/8/layout/radial4"/>
    <dgm:cxn modelId="{C2C57F61-041D-4CE8-B9A0-38CD27830752}" type="presParOf" srcId="{AD1CF6AA-6256-40BA-8D9D-3AE1D6FE253C}" destId="{63A9C09A-C853-4DAD-98F9-53447CE3396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B98547-1CF1-43CD-B96A-E4105AB11AD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87DEA80-3979-494E-A0BE-1209ABA27019}">
      <dgm:prSet phldrT="[Текст]" custT="1"/>
      <dgm:spPr/>
      <dgm:t>
        <a:bodyPr/>
        <a:lstStyle/>
        <a:p>
          <a:r>
            <a:rPr lang="ru-RU" sz="2400" dirty="0" smtClean="0">
              <a:latin typeface="+mj-lt"/>
            </a:rPr>
            <a:t>Тестирование инновационных продуктов на этапе проектирования</a:t>
          </a:r>
          <a:endParaRPr lang="ru-RU" sz="2400" dirty="0">
            <a:latin typeface="+mj-lt"/>
          </a:endParaRPr>
        </a:p>
      </dgm:t>
    </dgm:pt>
    <dgm:pt modelId="{BE4D28BD-B47C-4E52-9B80-67775A3F2D62}" type="parTrans" cxnId="{FCE8B2AA-07A7-4924-887B-AA31A76FC4C9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F4485815-64B1-4B92-8218-05045F2980DC}" type="sibTrans" cxnId="{FCE8B2AA-07A7-4924-887B-AA31A76FC4C9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8E25EF69-673E-4634-BED0-6EE078726D4A}">
      <dgm:prSet custT="1"/>
      <dgm:spPr/>
      <dgm:t>
        <a:bodyPr/>
        <a:lstStyle/>
        <a:p>
          <a:r>
            <a:rPr lang="ru-RU" sz="2400" dirty="0" smtClean="0">
              <a:latin typeface="+mj-lt"/>
            </a:rPr>
            <a:t>Верификация цифровых инструментов МЦУ (внутренний аудит)</a:t>
          </a:r>
          <a:endParaRPr lang="ru-RU" sz="2400" dirty="0">
            <a:latin typeface="+mj-lt"/>
          </a:endParaRPr>
        </a:p>
      </dgm:t>
    </dgm:pt>
    <dgm:pt modelId="{82DE8479-16D2-4DF2-B545-A062B9CBEBB8}" type="parTrans" cxnId="{70FEA605-10B5-4F22-9C38-5F663DB9866A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94EED0F3-77E0-473C-BF22-4A1633F6F226}" type="sibTrans" cxnId="{70FEA605-10B5-4F22-9C38-5F663DB9866A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60EAE288-D115-495C-B58A-1E3BC70F7FF2}">
      <dgm:prSet custT="1"/>
      <dgm:spPr/>
      <dgm:t>
        <a:bodyPr/>
        <a:lstStyle/>
        <a:p>
          <a:r>
            <a:rPr lang="ru-RU" sz="2400" dirty="0" err="1" smtClean="0">
              <a:latin typeface="+mj-lt"/>
            </a:rPr>
            <a:t>Валидация</a:t>
          </a:r>
          <a:r>
            <a:rPr lang="ru-RU" sz="2400" dirty="0" smtClean="0">
              <a:latin typeface="+mj-lt"/>
            </a:rPr>
            <a:t> МЦУ (внешний аудит)</a:t>
          </a:r>
          <a:endParaRPr lang="ru-RU" sz="2400" dirty="0">
            <a:latin typeface="+mj-lt"/>
          </a:endParaRPr>
        </a:p>
      </dgm:t>
    </dgm:pt>
    <dgm:pt modelId="{333B8388-C42F-4B2A-996D-9E1DC1D0D0E5}" type="parTrans" cxnId="{59D6B72C-2D76-4A64-A6F0-E114C107F22D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43126CD0-1A03-4176-A883-DBAA355C14FF}" type="sibTrans" cxnId="{59D6B72C-2D76-4A64-A6F0-E114C107F22D}">
      <dgm:prSet/>
      <dgm:spPr/>
      <dgm:t>
        <a:bodyPr/>
        <a:lstStyle/>
        <a:p>
          <a:endParaRPr lang="ru-RU" sz="2400">
            <a:latin typeface="+mj-lt"/>
          </a:endParaRPr>
        </a:p>
      </dgm:t>
    </dgm:pt>
    <dgm:pt modelId="{70AE6133-7D46-49D7-A44E-42E4F6964907}" type="pres">
      <dgm:prSet presAssocID="{B8B98547-1CF1-43CD-B96A-E4105AB11AD3}" presName="arrowDiagram" presStyleCnt="0">
        <dgm:presLayoutVars>
          <dgm:chMax val="5"/>
          <dgm:dir/>
          <dgm:resizeHandles val="exact"/>
        </dgm:presLayoutVars>
      </dgm:prSet>
      <dgm:spPr/>
    </dgm:pt>
    <dgm:pt modelId="{2E282C9B-E5EE-485B-BAC7-B0253EA2A8F6}" type="pres">
      <dgm:prSet presAssocID="{B8B98547-1CF1-43CD-B96A-E4105AB11AD3}" presName="arrow" presStyleLbl="bgShp" presStyleIdx="0" presStyleCnt="1"/>
      <dgm:spPr>
        <a:solidFill>
          <a:srgbClr val="40685B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80E6E521-4E35-4E6F-A666-708EDD0D91BF}" type="pres">
      <dgm:prSet presAssocID="{B8B98547-1CF1-43CD-B96A-E4105AB11AD3}" presName="arrowDiagram3" presStyleCnt="0"/>
      <dgm:spPr/>
    </dgm:pt>
    <dgm:pt modelId="{781033A3-275F-4A59-9D1D-65DBC4A3066D}" type="pres">
      <dgm:prSet presAssocID="{887DEA80-3979-494E-A0BE-1209ABA27019}" presName="bullet3a" presStyleLbl="node1" presStyleIdx="0" presStyleCnt="3"/>
      <dgm:spPr>
        <a:solidFill>
          <a:schemeClr val="accent2">
            <a:lumMod val="60000"/>
            <a:lumOff val="40000"/>
          </a:schemeClr>
        </a:solidFill>
        <a:ln>
          <a:noFill/>
        </a:ln>
      </dgm:spPr>
    </dgm:pt>
    <dgm:pt modelId="{7B426461-7844-470E-A9DD-8601AADFBACB}" type="pres">
      <dgm:prSet presAssocID="{887DEA80-3979-494E-A0BE-1209ABA27019}" presName="textBox3a" presStyleLbl="revTx" presStyleIdx="0" presStyleCnt="3" custScaleX="342725" custScaleY="66624" custLinFactX="14269" custLinFactNeighborX="100000" custLinFactNeighborY="-1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0613-E89A-4C15-A481-77375AA7FC9C}" type="pres">
      <dgm:prSet presAssocID="{8E25EF69-673E-4634-BED0-6EE078726D4A}" presName="bullet3b" presStyleLbl="node1" presStyleIdx="1" presStyleCnt="3"/>
      <dgm:spPr>
        <a:solidFill>
          <a:srgbClr val="FFDF79"/>
        </a:solidFill>
        <a:ln>
          <a:noFill/>
        </a:ln>
      </dgm:spPr>
    </dgm:pt>
    <dgm:pt modelId="{F146AD49-7E02-4045-BE94-7B09BC4540FE}" type="pres">
      <dgm:prSet presAssocID="{8E25EF69-673E-4634-BED0-6EE078726D4A}" presName="textBox3b" presStyleLbl="revTx" presStyleIdx="1" presStyleCnt="3" custScaleX="391200" custScaleY="60764" custLinFactX="32215" custLinFactNeighborX="100000" custLinFactNeighborY="-9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72F12-B1C8-4B57-88D0-78FDAC072E06}" type="pres">
      <dgm:prSet presAssocID="{60EAE288-D115-495C-B58A-1E3BC70F7FF2}" presName="bullet3c" presStyleLbl="node1" presStyleIdx="2" presStyleCnt="3"/>
      <dgm:spPr>
        <a:solidFill>
          <a:schemeClr val="accent5">
            <a:lumMod val="60000"/>
            <a:lumOff val="40000"/>
          </a:schemeClr>
        </a:solidFill>
        <a:ln>
          <a:noFill/>
        </a:ln>
      </dgm:spPr>
    </dgm:pt>
    <dgm:pt modelId="{14D4D512-C308-4993-8AF8-0962C7158AF0}" type="pres">
      <dgm:prSet presAssocID="{60EAE288-D115-495C-B58A-1E3BC70F7FF2}" presName="textBox3c" presStyleLbl="revTx" presStyleIdx="2" presStyleCnt="3" custScaleX="301427" custScaleY="62921" custLinFactNeighborX="72179" custLinFactNeighborY="-8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AB1E2-3780-42BC-B6F5-BBCBFED316DC}" type="presOf" srcId="{60EAE288-D115-495C-B58A-1E3BC70F7FF2}" destId="{14D4D512-C308-4993-8AF8-0962C7158AF0}" srcOrd="0" destOrd="0" presId="urn:microsoft.com/office/officeart/2005/8/layout/arrow2"/>
    <dgm:cxn modelId="{D18F709A-FCD4-454C-9F1F-0C48E0DD7DF0}" type="presOf" srcId="{B8B98547-1CF1-43CD-B96A-E4105AB11AD3}" destId="{70AE6133-7D46-49D7-A44E-42E4F6964907}" srcOrd="0" destOrd="0" presId="urn:microsoft.com/office/officeart/2005/8/layout/arrow2"/>
    <dgm:cxn modelId="{847ECC5D-F6CB-4387-BFBD-76168980BFAD}" type="presOf" srcId="{8E25EF69-673E-4634-BED0-6EE078726D4A}" destId="{F146AD49-7E02-4045-BE94-7B09BC4540FE}" srcOrd="0" destOrd="0" presId="urn:microsoft.com/office/officeart/2005/8/layout/arrow2"/>
    <dgm:cxn modelId="{70FEA605-10B5-4F22-9C38-5F663DB9866A}" srcId="{B8B98547-1CF1-43CD-B96A-E4105AB11AD3}" destId="{8E25EF69-673E-4634-BED0-6EE078726D4A}" srcOrd="1" destOrd="0" parTransId="{82DE8479-16D2-4DF2-B545-A062B9CBEBB8}" sibTransId="{94EED0F3-77E0-473C-BF22-4A1633F6F226}"/>
    <dgm:cxn modelId="{2FAF4E91-7757-417D-BE41-13FABC75B41E}" type="presOf" srcId="{887DEA80-3979-494E-A0BE-1209ABA27019}" destId="{7B426461-7844-470E-A9DD-8601AADFBACB}" srcOrd="0" destOrd="0" presId="urn:microsoft.com/office/officeart/2005/8/layout/arrow2"/>
    <dgm:cxn modelId="{59D6B72C-2D76-4A64-A6F0-E114C107F22D}" srcId="{B8B98547-1CF1-43CD-B96A-E4105AB11AD3}" destId="{60EAE288-D115-495C-B58A-1E3BC70F7FF2}" srcOrd="2" destOrd="0" parTransId="{333B8388-C42F-4B2A-996D-9E1DC1D0D0E5}" sibTransId="{43126CD0-1A03-4176-A883-DBAA355C14FF}"/>
    <dgm:cxn modelId="{FCE8B2AA-07A7-4924-887B-AA31A76FC4C9}" srcId="{B8B98547-1CF1-43CD-B96A-E4105AB11AD3}" destId="{887DEA80-3979-494E-A0BE-1209ABA27019}" srcOrd="0" destOrd="0" parTransId="{BE4D28BD-B47C-4E52-9B80-67775A3F2D62}" sibTransId="{F4485815-64B1-4B92-8218-05045F2980DC}"/>
    <dgm:cxn modelId="{68D3601D-72CF-4EC1-AA9A-1EE4B64AA115}" type="presParOf" srcId="{70AE6133-7D46-49D7-A44E-42E4F6964907}" destId="{2E282C9B-E5EE-485B-BAC7-B0253EA2A8F6}" srcOrd="0" destOrd="0" presId="urn:microsoft.com/office/officeart/2005/8/layout/arrow2"/>
    <dgm:cxn modelId="{DA752741-C7F2-4BCA-B04A-F6CE6908EB19}" type="presParOf" srcId="{70AE6133-7D46-49D7-A44E-42E4F6964907}" destId="{80E6E521-4E35-4E6F-A666-708EDD0D91BF}" srcOrd="1" destOrd="0" presId="urn:microsoft.com/office/officeart/2005/8/layout/arrow2"/>
    <dgm:cxn modelId="{2720BF4D-7E3E-4A91-AAA2-D76AB8340AB4}" type="presParOf" srcId="{80E6E521-4E35-4E6F-A666-708EDD0D91BF}" destId="{781033A3-275F-4A59-9D1D-65DBC4A3066D}" srcOrd="0" destOrd="0" presId="urn:microsoft.com/office/officeart/2005/8/layout/arrow2"/>
    <dgm:cxn modelId="{E29ABC06-3C5C-43A9-A8BA-FCE5FE04B34C}" type="presParOf" srcId="{80E6E521-4E35-4E6F-A666-708EDD0D91BF}" destId="{7B426461-7844-470E-A9DD-8601AADFBACB}" srcOrd="1" destOrd="0" presId="urn:microsoft.com/office/officeart/2005/8/layout/arrow2"/>
    <dgm:cxn modelId="{6004A433-8343-421C-A89D-7C1B702EE80F}" type="presParOf" srcId="{80E6E521-4E35-4E6F-A666-708EDD0D91BF}" destId="{24670613-E89A-4C15-A481-77375AA7FC9C}" srcOrd="2" destOrd="0" presId="urn:microsoft.com/office/officeart/2005/8/layout/arrow2"/>
    <dgm:cxn modelId="{F1D0F260-802D-4B75-9A04-8293EA6BAA73}" type="presParOf" srcId="{80E6E521-4E35-4E6F-A666-708EDD0D91BF}" destId="{F146AD49-7E02-4045-BE94-7B09BC4540FE}" srcOrd="3" destOrd="0" presId="urn:microsoft.com/office/officeart/2005/8/layout/arrow2"/>
    <dgm:cxn modelId="{21EBE4E2-28F7-450F-859C-76A2E5724044}" type="presParOf" srcId="{80E6E521-4E35-4E6F-A666-708EDD0D91BF}" destId="{92A72F12-B1C8-4B57-88D0-78FDAC072E06}" srcOrd="4" destOrd="0" presId="urn:microsoft.com/office/officeart/2005/8/layout/arrow2"/>
    <dgm:cxn modelId="{4685978F-BA8B-4832-AF37-037E229F1696}" type="presParOf" srcId="{80E6E521-4E35-4E6F-A666-708EDD0D91BF}" destId="{14D4D512-C308-4993-8AF8-0962C7158AF0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6DBD0-F621-41A4-B439-357C5233E0FC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0FFB2F-07AC-4D53-83D1-EF84001AFA37}">
      <dgm:prSet phldrT="[Текст]" custT="1"/>
      <dgm:spPr>
        <a:solidFill>
          <a:srgbClr val="81B1A1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j-lt"/>
            </a:rPr>
            <a:t>степень проработанности механизмов и инструментов цифровой трансформации управления в ПОО</a:t>
          </a:r>
          <a:endParaRPr lang="ru-RU" sz="1800" dirty="0">
            <a:solidFill>
              <a:schemeClr val="tx1"/>
            </a:solidFill>
          </a:endParaRPr>
        </a:p>
      </dgm:t>
    </dgm:pt>
    <dgm:pt modelId="{0236880C-A204-4F17-A164-CC45A57E22CA}" type="parTrans" cxnId="{6333432F-9601-44B3-8E49-57F9222039BE}">
      <dgm:prSet/>
      <dgm:spPr/>
      <dgm:t>
        <a:bodyPr/>
        <a:lstStyle/>
        <a:p>
          <a:endParaRPr lang="ru-RU" sz="1800"/>
        </a:p>
      </dgm:t>
    </dgm:pt>
    <dgm:pt modelId="{B702D40D-0CF0-48CC-8C5D-EF87B450961F}" type="sibTrans" cxnId="{6333432F-9601-44B3-8E49-57F9222039BE}">
      <dgm:prSet/>
      <dgm:spPr/>
      <dgm:t>
        <a:bodyPr/>
        <a:lstStyle/>
        <a:p>
          <a:endParaRPr lang="ru-RU" sz="1800"/>
        </a:p>
      </dgm:t>
    </dgm:pt>
    <dgm:pt modelId="{57C22D54-2A17-40C1-B707-D31020756AF2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+mj-lt"/>
            </a:rPr>
            <a:t>практические запросы на цифровую трансформацию управления</a:t>
          </a:r>
          <a:endParaRPr lang="ru-RU" sz="1800" b="0" dirty="0">
            <a:solidFill>
              <a:schemeClr val="tx1"/>
            </a:solidFill>
          </a:endParaRPr>
        </a:p>
      </dgm:t>
    </dgm:pt>
    <dgm:pt modelId="{E6DB92DA-B11A-4DAD-9630-CF74D926CF1A}" type="parTrans" cxnId="{BDC9C2E1-48DA-464D-A3B1-BF87BD50CA89}">
      <dgm:prSet/>
      <dgm:spPr/>
      <dgm:t>
        <a:bodyPr/>
        <a:lstStyle/>
        <a:p>
          <a:endParaRPr lang="ru-RU"/>
        </a:p>
      </dgm:t>
    </dgm:pt>
    <dgm:pt modelId="{61CD9F41-0C6C-46B6-B786-3A403E0D615B}" type="sibTrans" cxnId="{BDC9C2E1-48DA-464D-A3B1-BF87BD50CA89}">
      <dgm:prSet/>
      <dgm:spPr/>
      <dgm:t>
        <a:bodyPr/>
        <a:lstStyle/>
        <a:p>
          <a:endParaRPr lang="ru-RU"/>
        </a:p>
      </dgm:t>
    </dgm:pt>
    <dgm:pt modelId="{7EBA037F-8A53-4E02-975C-24DD0D842176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 sz="1800" b="0" dirty="0">
            <a:solidFill>
              <a:schemeClr val="tx1"/>
            </a:solidFill>
          </a:endParaRPr>
        </a:p>
      </dgm:t>
    </dgm:pt>
    <dgm:pt modelId="{56D2F049-42AE-4B99-B83B-E26D586D8C8D}" type="parTrans" cxnId="{11F58231-C8F0-4654-A5EE-E0A6A9792BF8}">
      <dgm:prSet/>
      <dgm:spPr/>
      <dgm:t>
        <a:bodyPr/>
        <a:lstStyle/>
        <a:p>
          <a:endParaRPr lang="ru-RU"/>
        </a:p>
      </dgm:t>
    </dgm:pt>
    <dgm:pt modelId="{2D1F4653-88CD-445A-9C8B-48A4F42CAFED}" type="sibTrans" cxnId="{11F58231-C8F0-4654-A5EE-E0A6A9792BF8}">
      <dgm:prSet/>
      <dgm:spPr/>
      <dgm:t>
        <a:bodyPr/>
        <a:lstStyle/>
        <a:p>
          <a:endParaRPr lang="ru-RU"/>
        </a:p>
      </dgm:t>
    </dgm:pt>
    <dgm:pt modelId="{16B50ABB-4386-407F-9E92-EEC3DF5ABF13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52CEA197-976D-4571-A2AD-D605B468E161}" type="parTrans" cxnId="{8112E02F-47E3-4C7C-9A0D-5B181FB05CB6}">
      <dgm:prSet/>
      <dgm:spPr/>
      <dgm:t>
        <a:bodyPr/>
        <a:lstStyle/>
        <a:p>
          <a:endParaRPr lang="ru-RU"/>
        </a:p>
      </dgm:t>
    </dgm:pt>
    <dgm:pt modelId="{FB662CB0-20CC-42B7-B78B-5B82D753C006}" type="sibTrans" cxnId="{8112E02F-47E3-4C7C-9A0D-5B181FB05CB6}">
      <dgm:prSet/>
      <dgm:spPr/>
      <dgm:t>
        <a:bodyPr/>
        <a:lstStyle/>
        <a:p>
          <a:endParaRPr lang="ru-RU"/>
        </a:p>
      </dgm:t>
    </dgm:pt>
    <dgm:pt modelId="{853379B6-D49E-438C-8066-48A194E3D9C1}" type="pres">
      <dgm:prSet presAssocID="{1966DBD0-F621-41A4-B439-357C5233E0FC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BFD55-AB3D-4966-A028-2F949F2701D2}" type="pres">
      <dgm:prSet presAssocID="{1966DBD0-F621-41A4-B439-357C5233E0FC}" presName="Background" presStyleLbl="node1" presStyleIdx="0" presStyleCnt="1" custScaleX="234351" custScaleY="100017"/>
      <dgm:spPr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871DC55C-7C1E-46AD-9202-8A8F36E63FF2}" type="pres">
      <dgm:prSet presAssocID="{1966DBD0-F621-41A4-B439-357C5233E0FC}" presName="Divider" presStyleLbl="callout" presStyleIdx="0" presStyleCnt="1"/>
      <dgm:spPr/>
    </dgm:pt>
    <dgm:pt modelId="{F2603FF9-CA34-4514-B6E6-D3A3DF60B56B}" type="pres">
      <dgm:prSet presAssocID="{1966DBD0-F621-41A4-B439-357C5233E0FC}" presName="ChildText1" presStyleLbl="revTx" presStyleIdx="0" presStyleCnt="0" custScaleX="230834" custLinFactNeighborX="-72588" custLinFactNeighborY="-5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AC087-A6A6-4AD7-9BDF-7C6A5775E8F3}" type="pres">
      <dgm:prSet presAssocID="{1966DBD0-F621-41A4-B439-357C5233E0FC}" presName="ChildText2" presStyleLbl="revTx" presStyleIdx="0" presStyleCnt="0" custScaleX="246173" custLinFactNeighborX="65049" custLinFactNeighborY="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D47EA-D5A1-4107-805A-E7E95590BFD1}" type="pres">
      <dgm:prSet presAssocID="{1966DBD0-F621-41A4-B439-357C5233E0FC}" presName="ParentText1" presStyleLbl="revTx" presStyleIdx="0" presStyleCnt="0" custScaleY="185097" custLinFactNeighborX="410" custLinFactNeighborY="-1620">
        <dgm:presLayoutVars>
          <dgm:chMax val="1"/>
          <dgm:chPref val="1"/>
        </dgm:presLayoutVars>
      </dgm:prSet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/>
        </a:p>
      </dgm:t>
    </dgm:pt>
    <dgm:pt modelId="{4F589F85-051D-49E9-B58F-9E8AEE6FD217}" type="pres">
      <dgm:prSet presAssocID="{1966DBD0-F621-41A4-B439-357C5233E0FC}" presName="ParentShape1" presStyleLbl="alignImgPlace1" presStyleIdx="0" presStyleCnt="2" custLinFactX="-193785" custLinFactNeighborX="-200000" custLinFactNeighborY="0">
        <dgm:presLayoutVars/>
      </dgm:prSet>
      <dgm:spPr/>
      <dgm:t>
        <a:bodyPr/>
        <a:lstStyle/>
        <a:p>
          <a:endParaRPr lang="ru-RU"/>
        </a:p>
      </dgm:t>
    </dgm:pt>
    <dgm:pt modelId="{D065648A-68C4-4002-9AE8-CDA101E2D815}" type="pres">
      <dgm:prSet presAssocID="{1966DBD0-F621-41A4-B439-357C5233E0FC}" presName="ParentText2" presStyleLbl="revTx" presStyleIdx="0" presStyleCnt="0" custScaleY="185097" custLinFactNeighborX="410" custLinFactNeighborY="-162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929760AB-137A-4E28-B9F7-9C1481AD274C}" type="pres">
      <dgm:prSet presAssocID="{1966DBD0-F621-41A4-B439-357C5233E0FC}" presName="ParentShape2" presStyleLbl="alignImgPlace1" presStyleIdx="1" presStyleCnt="2" custLinFactX="199097" custLinFactNeighborX="200000" custLinFactNeighborY="-3651">
        <dgm:presLayoutVars/>
      </dgm:prSet>
      <dgm:spPr/>
      <dgm:t>
        <a:bodyPr/>
        <a:lstStyle/>
        <a:p>
          <a:endParaRPr lang="ru-RU"/>
        </a:p>
      </dgm:t>
    </dgm:pt>
  </dgm:ptLst>
  <dgm:cxnLst>
    <dgm:cxn modelId="{A3A5D9DD-8B77-4A3C-9AA7-EF574E5E1F71}" type="presOf" srcId="{7EBA037F-8A53-4E02-975C-24DD0D842176}" destId="{4F589F85-051D-49E9-B58F-9E8AEE6FD217}" srcOrd="1" destOrd="0" presId="urn:microsoft.com/office/officeart/2009/3/layout/OpposingIdeas"/>
    <dgm:cxn modelId="{F24302D9-A075-48AF-984B-A7F9370DB8CD}" type="presOf" srcId="{D50FFB2F-07AC-4D53-83D1-EF84001AFA37}" destId="{2CFAC087-A6A6-4AD7-9BDF-7C6A5775E8F3}" srcOrd="0" destOrd="0" presId="urn:microsoft.com/office/officeart/2009/3/layout/OpposingIdeas"/>
    <dgm:cxn modelId="{271AD527-2C9F-4C84-B09A-034BC354C070}" type="presOf" srcId="{1966DBD0-F621-41A4-B439-357C5233E0FC}" destId="{853379B6-D49E-438C-8066-48A194E3D9C1}" srcOrd="0" destOrd="0" presId="urn:microsoft.com/office/officeart/2009/3/layout/OpposingIdeas"/>
    <dgm:cxn modelId="{6333432F-9601-44B3-8E49-57F9222039BE}" srcId="{16B50ABB-4386-407F-9E92-EEC3DF5ABF13}" destId="{D50FFB2F-07AC-4D53-83D1-EF84001AFA37}" srcOrd="0" destOrd="0" parTransId="{0236880C-A204-4F17-A164-CC45A57E22CA}" sibTransId="{B702D40D-0CF0-48CC-8C5D-EF87B450961F}"/>
    <dgm:cxn modelId="{8112E02F-47E3-4C7C-9A0D-5B181FB05CB6}" srcId="{1966DBD0-F621-41A4-B439-357C5233E0FC}" destId="{16B50ABB-4386-407F-9E92-EEC3DF5ABF13}" srcOrd="1" destOrd="0" parTransId="{52CEA197-976D-4571-A2AD-D605B468E161}" sibTransId="{FB662CB0-20CC-42B7-B78B-5B82D753C006}"/>
    <dgm:cxn modelId="{EF45118E-8AE0-46AE-AC86-8E323990A54E}" type="presOf" srcId="{16B50ABB-4386-407F-9E92-EEC3DF5ABF13}" destId="{929760AB-137A-4E28-B9F7-9C1481AD274C}" srcOrd="1" destOrd="0" presId="urn:microsoft.com/office/officeart/2009/3/layout/OpposingIdeas"/>
    <dgm:cxn modelId="{88B8266E-331C-47CC-868E-B2CB8D4583BB}" type="presOf" srcId="{16B50ABB-4386-407F-9E92-EEC3DF5ABF13}" destId="{D065648A-68C4-4002-9AE8-CDA101E2D815}" srcOrd="0" destOrd="0" presId="urn:microsoft.com/office/officeart/2009/3/layout/OpposingIdeas"/>
    <dgm:cxn modelId="{11F58231-C8F0-4654-A5EE-E0A6A9792BF8}" srcId="{1966DBD0-F621-41A4-B439-357C5233E0FC}" destId="{7EBA037F-8A53-4E02-975C-24DD0D842176}" srcOrd="0" destOrd="0" parTransId="{56D2F049-42AE-4B99-B83B-E26D586D8C8D}" sibTransId="{2D1F4653-88CD-445A-9C8B-48A4F42CAFED}"/>
    <dgm:cxn modelId="{BDC9C2E1-48DA-464D-A3B1-BF87BD50CA89}" srcId="{7EBA037F-8A53-4E02-975C-24DD0D842176}" destId="{57C22D54-2A17-40C1-B707-D31020756AF2}" srcOrd="0" destOrd="0" parTransId="{E6DB92DA-B11A-4DAD-9630-CF74D926CF1A}" sibTransId="{61CD9F41-0C6C-46B6-B786-3A403E0D615B}"/>
    <dgm:cxn modelId="{75B6ECC9-3D2C-49A0-AFF3-9B097C2E5A9F}" type="presOf" srcId="{57C22D54-2A17-40C1-B707-D31020756AF2}" destId="{F2603FF9-CA34-4514-B6E6-D3A3DF60B56B}" srcOrd="0" destOrd="0" presId="urn:microsoft.com/office/officeart/2009/3/layout/OpposingIdeas"/>
    <dgm:cxn modelId="{442BC29D-A6EB-4F6B-B629-03527D65928C}" type="presOf" srcId="{7EBA037F-8A53-4E02-975C-24DD0D842176}" destId="{C62D47EA-D5A1-4107-805A-E7E95590BFD1}" srcOrd="0" destOrd="0" presId="urn:microsoft.com/office/officeart/2009/3/layout/OpposingIdeas"/>
    <dgm:cxn modelId="{BC75B3BB-02FD-4237-864A-3C0780A34B20}" type="presParOf" srcId="{853379B6-D49E-438C-8066-48A194E3D9C1}" destId="{AAFBFD55-AB3D-4966-A028-2F949F2701D2}" srcOrd="0" destOrd="0" presId="urn:microsoft.com/office/officeart/2009/3/layout/OpposingIdeas"/>
    <dgm:cxn modelId="{E57C4865-0D38-416A-B09B-9D4BB4FFA3CF}" type="presParOf" srcId="{853379B6-D49E-438C-8066-48A194E3D9C1}" destId="{871DC55C-7C1E-46AD-9202-8A8F36E63FF2}" srcOrd="1" destOrd="0" presId="urn:microsoft.com/office/officeart/2009/3/layout/OpposingIdeas"/>
    <dgm:cxn modelId="{B7C8F1D6-3A1F-4ADA-98C2-1790F6EADBE4}" type="presParOf" srcId="{853379B6-D49E-438C-8066-48A194E3D9C1}" destId="{F2603FF9-CA34-4514-B6E6-D3A3DF60B56B}" srcOrd="2" destOrd="0" presId="urn:microsoft.com/office/officeart/2009/3/layout/OpposingIdeas"/>
    <dgm:cxn modelId="{AB140B72-04CF-44F9-90F2-27324A910D8B}" type="presParOf" srcId="{853379B6-D49E-438C-8066-48A194E3D9C1}" destId="{2CFAC087-A6A6-4AD7-9BDF-7C6A5775E8F3}" srcOrd="3" destOrd="0" presId="urn:microsoft.com/office/officeart/2009/3/layout/OpposingIdeas"/>
    <dgm:cxn modelId="{D3B3C5F5-30BE-490B-B995-59C29361BEF3}" type="presParOf" srcId="{853379B6-D49E-438C-8066-48A194E3D9C1}" destId="{C62D47EA-D5A1-4107-805A-E7E95590BFD1}" srcOrd="4" destOrd="0" presId="urn:microsoft.com/office/officeart/2009/3/layout/OpposingIdeas"/>
    <dgm:cxn modelId="{E8FF0471-815B-46BC-A4F7-96DE824EC54A}" type="presParOf" srcId="{853379B6-D49E-438C-8066-48A194E3D9C1}" destId="{4F589F85-051D-49E9-B58F-9E8AEE6FD217}" srcOrd="5" destOrd="0" presId="urn:microsoft.com/office/officeart/2009/3/layout/OpposingIdeas"/>
    <dgm:cxn modelId="{94527A2E-40CA-41A2-B3A8-4534531FC64E}" type="presParOf" srcId="{853379B6-D49E-438C-8066-48A194E3D9C1}" destId="{D065648A-68C4-4002-9AE8-CDA101E2D815}" srcOrd="6" destOrd="0" presId="urn:microsoft.com/office/officeart/2009/3/layout/OpposingIdeas"/>
    <dgm:cxn modelId="{9D9D826E-08AF-495C-86A3-546EF33185EE}" type="presParOf" srcId="{853379B6-D49E-438C-8066-48A194E3D9C1}" destId="{929760AB-137A-4E28-B9F7-9C1481AD274C}" srcOrd="7" destOrd="0" presId="urn:microsoft.com/office/officeart/2009/3/layout/OpposingIdeas"/>
  </dgm:cxnLst>
  <dgm:bg>
    <a:effectLst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66DBD0-F621-41A4-B439-357C5233E0FC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3D3A77-5A5F-407C-B511-6F3DCE7E637F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j-lt"/>
            </a:rPr>
            <a:t>большой поток отчетной  статистической информации </a:t>
          </a:r>
          <a:endParaRPr lang="ru-RU" sz="1800" b="0" dirty="0">
            <a:solidFill>
              <a:schemeClr val="tx1"/>
            </a:solidFill>
          </a:endParaRPr>
        </a:p>
      </dgm:t>
    </dgm:pt>
    <dgm:pt modelId="{09EFD678-15E0-4AC0-8B72-36B0D0FFF066}" type="parTrans" cxnId="{0706E95F-10C9-4508-B392-D74F6D32089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18D87A6-1AAF-4018-ADA2-3436FA881AC8}" type="sibTrans" cxnId="{0706E95F-10C9-4508-B392-D74F6D32089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50FFB2F-07AC-4D53-83D1-EF84001AFA37}">
      <dgm:prSet phldrT="[Текст]" custT="1"/>
      <dgm:spPr>
        <a:solidFill>
          <a:srgbClr val="81B1A1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+mj-lt"/>
            </a:rPr>
            <a:t>недостаточная возможность использования в управлении  ПОО </a:t>
          </a:r>
          <a:endParaRPr lang="ru-RU" sz="1800" dirty="0">
            <a:solidFill>
              <a:schemeClr val="tx1"/>
            </a:solidFill>
          </a:endParaRPr>
        </a:p>
      </dgm:t>
    </dgm:pt>
    <dgm:pt modelId="{0236880C-A204-4F17-A164-CC45A57E22CA}" type="parTrans" cxnId="{6333432F-9601-44B3-8E49-57F9222039B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702D40D-0CF0-48CC-8C5D-EF87B450961F}" type="sibTrans" cxnId="{6333432F-9601-44B3-8E49-57F9222039B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566F698-A4B8-453B-9CA9-A29F0038E2D2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 sz="1800" b="0" dirty="0">
            <a:solidFill>
              <a:schemeClr val="tx1"/>
            </a:solidFill>
          </a:endParaRPr>
        </a:p>
      </dgm:t>
    </dgm:pt>
    <dgm:pt modelId="{0B733CD4-D700-409F-B2FE-3D5C28C2A174}" type="parTrans" cxnId="{3B083D01-3B05-49F5-BE86-E96F72F9A383}">
      <dgm:prSet/>
      <dgm:spPr/>
      <dgm:t>
        <a:bodyPr/>
        <a:lstStyle/>
        <a:p>
          <a:endParaRPr lang="ru-RU"/>
        </a:p>
      </dgm:t>
    </dgm:pt>
    <dgm:pt modelId="{E8BC0854-99A3-4F34-B0C8-A4878BFE8600}" type="sibTrans" cxnId="{3B083D01-3B05-49F5-BE86-E96F72F9A383}">
      <dgm:prSet/>
      <dgm:spPr/>
      <dgm:t>
        <a:bodyPr/>
        <a:lstStyle/>
        <a:p>
          <a:endParaRPr lang="ru-RU"/>
        </a:p>
      </dgm:t>
    </dgm:pt>
    <dgm:pt modelId="{2C7D44D3-C485-4CE5-98B6-53DDD904B594}">
      <dgm:prSet phldrT="[Текст]" custT="1"/>
      <dgm:spPr>
        <a:solidFill>
          <a:srgbClr val="81B1A1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670BBDF1-1A16-4329-92DD-537D322C6749}" type="parTrans" cxnId="{B6F9C4CC-1FC8-490B-AAC9-63A9CCA4393E}">
      <dgm:prSet/>
      <dgm:spPr/>
      <dgm:t>
        <a:bodyPr/>
        <a:lstStyle/>
        <a:p>
          <a:endParaRPr lang="ru-RU"/>
        </a:p>
      </dgm:t>
    </dgm:pt>
    <dgm:pt modelId="{371E31AF-2BA1-494C-B29D-D03B5DEEF41B}" type="sibTrans" cxnId="{B6F9C4CC-1FC8-490B-AAC9-63A9CCA4393E}">
      <dgm:prSet/>
      <dgm:spPr/>
      <dgm:t>
        <a:bodyPr/>
        <a:lstStyle/>
        <a:p>
          <a:endParaRPr lang="ru-RU"/>
        </a:p>
      </dgm:t>
    </dgm:pt>
    <dgm:pt modelId="{5E716C5E-0A63-44B1-956F-7BA643BFD722}" type="pres">
      <dgm:prSet presAssocID="{1966DBD0-F621-41A4-B439-357C5233E0FC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BEB484-2430-4227-A8E9-E23326E2C530}" type="pres">
      <dgm:prSet presAssocID="{1966DBD0-F621-41A4-B439-357C5233E0FC}" presName="Background" presStyleLbl="node1" presStyleIdx="0" presStyleCnt="1" custScaleX="236134" custScaleY="79182"/>
      <dgm:spPr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9A19FE72-8DCA-4F24-A0A1-E3B7A3838AB9}" type="pres">
      <dgm:prSet presAssocID="{1966DBD0-F621-41A4-B439-357C5233E0FC}" presName="Divider" presStyleLbl="callout" presStyleIdx="0" presStyleCnt="1"/>
      <dgm:spPr/>
    </dgm:pt>
    <dgm:pt modelId="{6677C0BE-C14D-4BE9-BEF9-5AFC10C140F0}" type="pres">
      <dgm:prSet presAssocID="{1966DBD0-F621-41A4-B439-357C5233E0FC}" presName="ChildText1" presStyleLbl="revTx" presStyleIdx="0" presStyleCnt="0" custScaleX="248343" custLinFactNeighborX="-84621" custLinFactNeighborY="-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F1C94-B823-4049-A461-EC90D09125EA}" type="pres">
      <dgm:prSet presAssocID="{1966DBD0-F621-41A4-B439-357C5233E0FC}" presName="ChildText2" presStyleLbl="revTx" presStyleIdx="0" presStyleCnt="0" custScaleX="247151" custLinFactNeighborX="79379" custLinFactNeighborY="14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00628-A8ED-420E-AA4F-5892A85BE6C9}" type="pres">
      <dgm:prSet presAssocID="{1966DBD0-F621-41A4-B439-357C5233E0FC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A745E83-1663-4464-89C5-84177F4706FD}" type="pres">
      <dgm:prSet presAssocID="{1966DBD0-F621-41A4-B439-357C5233E0FC}" presName="ParentShape1" presStyleLbl="alignImgPlace1" presStyleIdx="0" presStyleCnt="2" custScaleY="85984" custLinFactX="-200000" custLinFactNeighborX="-201009" custLinFactNeighborY="5531">
        <dgm:presLayoutVars/>
      </dgm:prSet>
      <dgm:spPr/>
      <dgm:t>
        <a:bodyPr/>
        <a:lstStyle/>
        <a:p>
          <a:endParaRPr lang="ru-RU"/>
        </a:p>
      </dgm:t>
    </dgm:pt>
    <dgm:pt modelId="{78AD0C62-DB09-497C-8B06-1EBA0E84DFEC}" type="pres">
      <dgm:prSet presAssocID="{1966DBD0-F621-41A4-B439-357C5233E0FC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D7136C0-B801-467C-918B-9F2269AA1E6E}" type="pres">
      <dgm:prSet presAssocID="{1966DBD0-F621-41A4-B439-357C5233E0FC}" presName="ParentShape2" presStyleLbl="alignImgPlace1" presStyleIdx="1" presStyleCnt="2" custScaleY="85984" custLinFactX="200000" custLinFactNeighborX="202254" custLinFactNeighborY="-6638">
        <dgm:presLayoutVars/>
      </dgm:prSet>
      <dgm:spPr/>
      <dgm:t>
        <a:bodyPr/>
        <a:lstStyle/>
        <a:p>
          <a:endParaRPr lang="ru-RU"/>
        </a:p>
      </dgm:t>
    </dgm:pt>
  </dgm:ptLst>
  <dgm:cxnLst>
    <dgm:cxn modelId="{2D42EE65-2C85-490F-ADCF-0AF793CEA47A}" type="presOf" srcId="{9566F698-A4B8-453B-9CA9-A29F0038E2D2}" destId="{95000628-A8ED-420E-AA4F-5892A85BE6C9}" srcOrd="0" destOrd="0" presId="urn:microsoft.com/office/officeart/2009/3/layout/OpposingIdeas"/>
    <dgm:cxn modelId="{47829AEC-0D5C-41C0-997C-3FB564DF18EF}" type="presOf" srcId="{163D3A77-5A5F-407C-B511-6F3DCE7E637F}" destId="{6677C0BE-C14D-4BE9-BEF9-5AFC10C140F0}" srcOrd="0" destOrd="0" presId="urn:microsoft.com/office/officeart/2009/3/layout/OpposingIdeas"/>
    <dgm:cxn modelId="{3AD6C3B7-A21E-4BF6-896D-55F9C9D236C7}" type="presOf" srcId="{2C7D44D3-C485-4CE5-98B6-53DDD904B594}" destId="{78AD0C62-DB09-497C-8B06-1EBA0E84DFEC}" srcOrd="0" destOrd="0" presId="urn:microsoft.com/office/officeart/2009/3/layout/OpposingIdeas"/>
    <dgm:cxn modelId="{D1BD75AE-CADE-4F61-BE68-586238C4E0F7}" type="presOf" srcId="{D50FFB2F-07AC-4D53-83D1-EF84001AFA37}" destId="{356F1C94-B823-4049-A461-EC90D09125EA}" srcOrd="0" destOrd="0" presId="urn:microsoft.com/office/officeart/2009/3/layout/OpposingIdeas"/>
    <dgm:cxn modelId="{6333432F-9601-44B3-8E49-57F9222039BE}" srcId="{2C7D44D3-C485-4CE5-98B6-53DDD904B594}" destId="{D50FFB2F-07AC-4D53-83D1-EF84001AFA37}" srcOrd="0" destOrd="0" parTransId="{0236880C-A204-4F17-A164-CC45A57E22CA}" sibTransId="{B702D40D-0CF0-48CC-8C5D-EF87B450961F}"/>
    <dgm:cxn modelId="{0706E95F-10C9-4508-B392-D74F6D320899}" srcId="{9566F698-A4B8-453B-9CA9-A29F0038E2D2}" destId="{163D3A77-5A5F-407C-B511-6F3DCE7E637F}" srcOrd="0" destOrd="0" parTransId="{09EFD678-15E0-4AC0-8B72-36B0D0FFF066}" sibTransId="{218D87A6-1AAF-4018-ADA2-3436FA881AC8}"/>
    <dgm:cxn modelId="{2D7836BB-DA59-4738-844D-DF42AC8D5481}" type="presOf" srcId="{1966DBD0-F621-41A4-B439-357C5233E0FC}" destId="{5E716C5E-0A63-44B1-956F-7BA643BFD722}" srcOrd="0" destOrd="0" presId="urn:microsoft.com/office/officeart/2009/3/layout/OpposingIdeas"/>
    <dgm:cxn modelId="{7412D819-1103-4400-970D-098B4F92F36F}" type="presOf" srcId="{9566F698-A4B8-453B-9CA9-A29F0038E2D2}" destId="{0A745E83-1663-4464-89C5-84177F4706FD}" srcOrd="1" destOrd="0" presId="urn:microsoft.com/office/officeart/2009/3/layout/OpposingIdeas"/>
    <dgm:cxn modelId="{E5FC1452-CCE8-493E-9DA9-09230CAA6C87}" type="presOf" srcId="{2C7D44D3-C485-4CE5-98B6-53DDD904B594}" destId="{1D7136C0-B801-467C-918B-9F2269AA1E6E}" srcOrd="1" destOrd="0" presId="urn:microsoft.com/office/officeart/2009/3/layout/OpposingIdeas"/>
    <dgm:cxn modelId="{B6F9C4CC-1FC8-490B-AAC9-63A9CCA4393E}" srcId="{1966DBD0-F621-41A4-B439-357C5233E0FC}" destId="{2C7D44D3-C485-4CE5-98B6-53DDD904B594}" srcOrd="1" destOrd="0" parTransId="{670BBDF1-1A16-4329-92DD-537D322C6749}" sibTransId="{371E31AF-2BA1-494C-B29D-D03B5DEEF41B}"/>
    <dgm:cxn modelId="{3B083D01-3B05-49F5-BE86-E96F72F9A383}" srcId="{1966DBD0-F621-41A4-B439-357C5233E0FC}" destId="{9566F698-A4B8-453B-9CA9-A29F0038E2D2}" srcOrd="0" destOrd="0" parTransId="{0B733CD4-D700-409F-B2FE-3D5C28C2A174}" sibTransId="{E8BC0854-99A3-4F34-B0C8-A4878BFE8600}"/>
    <dgm:cxn modelId="{DF8B5E4F-96E8-41D8-A6B7-AF1BE5D4629E}" type="presParOf" srcId="{5E716C5E-0A63-44B1-956F-7BA643BFD722}" destId="{53BEB484-2430-4227-A8E9-E23326E2C530}" srcOrd="0" destOrd="0" presId="urn:microsoft.com/office/officeart/2009/3/layout/OpposingIdeas"/>
    <dgm:cxn modelId="{C08F6C6C-609F-4445-AE3D-21CB1E03EE5A}" type="presParOf" srcId="{5E716C5E-0A63-44B1-956F-7BA643BFD722}" destId="{9A19FE72-8DCA-4F24-A0A1-E3B7A3838AB9}" srcOrd="1" destOrd="0" presId="urn:microsoft.com/office/officeart/2009/3/layout/OpposingIdeas"/>
    <dgm:cxn modelId="{8D0BB0F6-975F-47DE-9679-9142CF28500A}" type="presParOf" srcId="{5E716C5E-0A63-44B1-956F-7BA643BFD722}" destId="{6677C0BE-C14D-4BE9-BEF9-5AFC10C140F0}" srcOrd="2" destOrd="0" presId="urn:microsoft.com/office/officeart/2009/3/layout/OpposingIdeas"/>
    <dgm:cxn modelId="{ED94430B-A72E-4554-AB1D-FE0D724D90B9}" type="presParOf" srcId="{5E716C5E-0A63-44B1-956F-7BA643BFD722}" destId="{356F1C94-B823-4049-A461-EC90D09125EA}" srcOrd="3" destOrd="0" presId="urn:microsoft.com/office/officeart/2009/3/layout/OpposingIdeas"/>
    <dgm:cxn modelId="{D50F985E-A0B8-4874-9B5F-A2FAE1050215}" type="presParOf" srcId="{5E716C5E-0A63-44B1-956F-7BA643BFD722}" destId="{95000628-A8ED-420E-AA4F-5892A85BE6C9}" srcOrd="4" destOrd="0" presId="urn:microsoft.com/office/officeart/2009/3/layout/OpposingIdeas"/>
    <dgm:cxn modelId="{AF827B04-24C4-4A3C-A29F-C6562785904C}" type="presParOf" srcId="{5E716C5E-0A63-44B1-956F-7BA643BFD722}" destId="{0A745E83-1663-4464-89C5-84177F4706FD}" srcOrd="5" destOrd="0" presId="urn:microsoft.com/office/officeart/2009/3/layout/OpposingIdeas"/>
    <dgm:cxn modelId="{95D5498E-6F6A-4735-A0E6-11FE96126347}" type="presParOf" srcId="{5E716C5E-0A63-44B1-956F-7BA643BFD722}" destId="{78AD0C62-DB09-497C-8B06-1EBA0E84DFEC}" srcOrd="6" destOrd="0" presId="urn:microsoft.com/office/officeart/2009/3/layout/OpposingIdeas"/>
    <dgm:cxn modelId="{A195E216-796D-4B59-83B7-D111AB4FD330}" type="presParOf" srcId="{5E716C5E-0A63-44B1-956F-7BA643BFD722}" destId="{1D7136C0-B801-467C-918B-9F2269AA1E6E}" srcOrd="7" destOrd="0" presId="urn:microsoft.com/office/officeart/2009/3/layout/OpposingIdeas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073A37-E191-4EF5-A68E-57515FCABA2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5867B5-E11F-40E0-999F-2461917F40ED}">
      <dgm:prSet phldrT="[Текст]" custT="1"/>
      <dgm:spPr>
        <a:solidFill>
          <a:srgbClr val="E1EBEA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i="0" dirty="0" smtClean="0">
              <a:latin typeface="+mj-lt"/>
            </a:rPr>
            <a:t>Модель цифрового управления (МЦУ) профессиональной образовательной организацией на основе автоматизированных информационных систем</a:t>
          </a:r>
          <a:endParaRPr lang="ru-RU" sz="2000" i="0" dirty="0">
            <a:latin typeface="+mj-lt"/>
          </a:endParaRPr>
        </a:p>
      </dgm:t>
    </dgm:pt>
    <dgm:pt modelId="{B6823411-3AAE-4DC7-B2A5-6BDB1F562E7F}" type="parTrans" cxnId="{94A04ABD-4BF0-421D-B7BE-C5C830BCF044}">
      <dgm:prSet/>
      <dgm:spPr/>
      <dgm:t>
        <a:bodyPr/>
        <a:lstStyle/>
        <a:p>
          <a:endParaRPr lang="ru-RU" sz="2000" i="0">
            <a:latin typeface="+mj-lt"/>
          </a:endParaRPr>
        </a:p>
      </dgm:t>
    </dgm:pt>
    <dgm:pt modelId="{0518137C-613A-44E7-8595-1AEA46C1EEBD}" type="sibTrans" cxnId="{94A04ABD-4BF0-421D-B7BE-C5C830BCF044}">
      <dgm:prSet/>
      <dgm:spPr/>
      <dgm:t>
        <a:bodyPr/>
        <a:lstStyle/>
        <a:p>
          <a:endParaRPr lang="ru-RU" sz="2000" i="0">
            <a:latin typeface="+mj-lt"/>
          </a:endParaRPr>
        </a:p>
      </dgm:t>
    </dgm:pt>
    <dgm:pt modelId="{EB17EFB3-5C71-4B0D-96A5-A26D1A6E6338}">
      <dgm:prSet phldrT="[Текст]" custT="1"/>
      <dgm:spPr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 lIns="36000" tIns="432000" rIns="36000" bIns="36000"/>
        <a:lstStyle/>
        <a:p>
          <a:r>
            <a:rPr lang="ru-RU" sz="2000" i="0" dirty="0" smtClean="0">
              <a:solidFill>
                <a:schemeClr val="tx1"/>
              </a:solidFill>
              <a:latin typeface="+mj-lt"/>
            </a:rPr>
            <a:t>Систематизация потоков информации и статистических данных о результатах деятельности ПОО</a:t>
          </a:r>
          <a:endParaRPr lang="ru-RU" sz="2000" i="0" dirty="0">
            <a:solidFill>
              <a:schemeClr val="tx1"/>
            </a:solidFill>
            <a:latin typeface="+mj-lt"/>
          </a:endParaRPr>
        </a:p>
      </dgm:t>
    </dgm:pt>
    <dgm:pt modelId="{76D9432F-A0EB-4E24-80C0-53D28F1E2171}" type="sibTrans" cxnId="{AC06F61F-9DBE-4847-B692-BBF5F66349E7}">
      <dgm:prSet/>
      <dgm:spPr/>
      <dgm:t>
        <a:bodyPr/>
        <a:lstStyle/>
        <a:p>
          <a:endParaRPr lang="ru-RU" sz="2000" i="0">
            <a:latin typeface="+mj-lt"/>
          </a:endParaRPr>
        </a:p>
      </dgm:t>
    </dgm:pt>
    <dgm:pt modelId="{579F9B14-ADB6-4992-9F91-90CDA7BB215B}" type="parTrans" cxnId="{AC06F61F-9DBE-4847-B692-BBF5F66349E7}">
      <dgm:prSet/>
      <dgm:spPr/>
      <dgm:t>
        <a:bodyPr/>
        <a:lstStyle/>
        <a:p>
          <a:endParaRPr lang="ru-RU" sz="2000" i="0">
            <a:latin typeface="+mj-lt"/>
          </a:endParaRPr>
        </a:p>
      </dgm:t>
    </dgm:pt>
    <dgm:pt modelId="{D0DD2C75-5C1C-45DE-A03E-7194BCAA3C92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 lIns="36000" tIns="36000" rIns="36000" bIns="828000"/>
        <a:lstStyle/>
        <a:p>
          <a:r>
            <a:rPr lang="ru-RU" sz="2000" i="0" dirty="0" smtClean="0">
              <a:solidFill>
                <a:schemeClr val="tx1"/>
              </a:solidFill>
              <a:latin typeface="+mj-lt"/>
            </a:rPr>
            <a:t>Интерпретация потоков данных</a:t>
          </a:r>
        </a:p>
      </dgm:t>
    </dgm:pt>
    <dgm:pt modelId="{2B59FB3E-C097-4F30-9935-82EA244F6D7A}" type="parTrans" cxnId="{1B85F9D5-1837-463D-BDEB-E76547FC9ADB}">
      <dgm:prSet/>
      <dgm:spPr/>
      <dgm:t>
        <a:bodyPr/>
        <a:lstStyle/>
        <a:p>
          <a:endParaRPr lang="ru-RU" sz="2000"/>
        </a:p>
      </dgm:t>
    </dgm:pt>
    <dgm:pt modelId="{AFB25B14-5C06-48C2-9FD2-4486EA3DE78D}" type="sibTrans" cxnId="{1B85F9D5-1837-463D-BDEB-E76547FC9ADB}">
      <dgm:prSet/>
      <dgm:spPr/>
      <dgm:t>
        <a:bodyPr/>
        <a:lstStyle/>
        <a:p>
          <a:endParaRPr lang="ru-RU" sz="2000"/>
        </a:p>
      </dgm:t>
    </dgm:pt>
    <dgm:pt modelId="{D13C8EB4-71AB-47F7-BCF9-79C0878651DF}">
      <dgm:prSet phldrT="[Текст]" custT="1"/>
      <dgm:spPr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 lIns="36000" tIns="432000" rIns="36000" bIns="36000"/>
        <a:lstStyle/>
        <a:p>
          <a:r>
            <a:rPr lang="ru-RU" sz="2000" i="0" dirty="0" smtClean="0">
              <a:solidFill>
                <a:schemeClr val="tx1"/>
              </a:solidFill>
              <a:latin typeface="+mj-lt"/>
            </a:rPr>
            <a:t>Интеграция потоков данных</a:t>
          </a:r>
          <a:endParaRPr lang="ru-RU" sz="2000" i="0" dirty="0">
            <a:solidFill>
              <a:schemeClr val="tx1"/>
            </a:solidFill>
            <a:latin typeface="+mj-lt"/>
          </a:endParaRPr>
        </a:p>
      </dgm:t>
    </dgm:pt>
    <dgm:pt modelId="{78487FE8-300F-4C1B-B9E1-04099D21A614}" type="parTrans" cxnId="{B772CFCE-B820-4566-85D9-7CE836862C53}">
      <dgm:prSet/>
      <dgm:spPr/>
      <dgm:t>
        <a:bodyPr/>
        <a:lstStyle/>
        <a:p>
          <a:endParaRPr lang="ru-RU" sz="2000"/>
        </a:p>
      </dgm:t>
    </dgm:pt>
    <dgm:pt modelId="{F43F356E-7EDB-46AF-8B5C-A673147236C6}" type="sibTrans" cxnId="{B772CFCE-B820-4566-85D9-7CE836862C53}">
      <dgm:prSet/>
      <dgm:spPr/>
      <dgm:t>
        <a:bodyPr/>
        <a:lstStyle/>
        <a:p>
          <a:endParaRPr lang="ru-RU" sz="2000"/>
        </a:p>
      </dgm:t>
    </dgm:pt>
    <dgm:pt modelId="{3DADA9DD-91D1-4402-9C6F-DA1B399283D2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 lIns="36000" tIns="36000" rIns="36000" bIns="828000"/>
        <a:lstStyle/>
        <a:p>
          <a:r>
            <a:rPr lang="ru-RU" sz="2000" i="0" dirty="0" smtClean="0">
              <a:solidFill>
                <a:schemeClr val="tx1"/>
              </a:solidFill>
              <a:latin typeface="+mj-lt"/>
            </a:rPr>
            <a:t>Моделирование вариантов принятия эффективных управленческих решений</a:t>
          </a:r>
        </a:p>
      </dgm:t>
    </dgm:pt>
    <dgm:pt modelId="{1E39C1E3-0787-4413-871C-4E18341FCEAD}" type="parTrans" cxnId="{AB9C2D2F-EF51-4EA3-81A9-3F419AC6D396}">
      <dgm:prSet/>
      <dgm:spPr/>
      <dgm:t>
        <a:bodyPr/>
        <a:lstStyle/>
        <a:p>
          <a:endParaRPr lang="ru-RU" sz="2000"/>
        </a:p>
      </dgm:t>
    </dgm:pt>
    <dgm:pt modelId="{D958FB1D-F76B-4E7E-9265-C0A0C1CE3368}" type="sibTrans" cxnId="{AB9C2D2F-EF51-4EA3-81A9-3F419AC6D396}">
      <dgm:prSet/>
      <dgm:spPr/>
      <dgm:t>
        <a:bodyPr/>
        <a:lstStyle/>
        <a:p>
          <a:endParaRPr lang="ru-RU" sz="2000"/>
        </a:p>
      </dgm:t>
    </dgm:pt>
    <dgm:pt modelId="{D8DAC186-AE2D-4F1A-91E4-BF0FAE7E7913}" type="pres">
      <dgm:prSet presAssocID="{B7073A37-E191-4EF5-A68E-57515FCABA2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E1E74-405B-4E7A-AFD2-769B4231D775}" type="pres">
      <dgm:prSet presAssocID="{B7073A37-E191-4EF5-A68E-57515FCABA23}" presName="matrix" presStyleCnt="0"/>
      <dgm:spPr/>
    </dgm:pt>
    <dgm:pt modelId="{A6E69B62-B03C-4677-9FF7-F22BB9B2254A}" type="pres">
      <dgm:prSet presAssocID="{B7073A37-E191-4EF5-A68E-57515FCABA23}" presName="tile1" presStyleLbl="node1" presStyleIdx="0" presStyleCnt="4" custScaleX="94610" custScaleY="87419" custLinFactNeighborX="677"/>
      <dgm:spPr/>
      <dgm:t>
        <a:bodyPr/>
        <a:lstStyle/>
        <a:p>
          <a:endParaRPr lang="ru-RU"/>
        </a:p>
      </dgm:t>
    </dgm:pt>
    <dgm:pt modelId="{EEBC664A-46CC-443C-817B-B1226456484A}" type="pres">
      <dgm:prSet presAssocID="{B7073A37-E191-4EF5-A68E-57515FCABA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9B9F2-EF71-4964-AE95-EB22D07E37ED}" type="pres">
      <dgm:prSet presAssocID="{B7073A37-E191-4EF5-A68E-57515FCABA23}" presName="tile2" presStyleLbl="node1" presStyleIdx="1" presStyleCnt="4" custScaleX="103830" custScaleY="87419"/>
      <dgm:spPr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/>
        </a:p>
      </dgm:t>
    </dgm:pt>
    <dgm:pt modelId="{480AAFC9-1E6D-4052-8A2F-796370337E23}" type="pres">
      <dgm:prSet presAssocID="{B7073A37-E191-4EF5-A68E-57515FCABA23}" presName="tile2text" presStyleLbl="node1" presStyleIdx="1" presStyleCnt="4">
        <dgm:presLayoutVars>
          <dgm:chMax val="0"/>
          <dgm:chPref val="0"/>
          <dgm:bulletEnabled val="1"/>
        </dgm:presLayoutVars>
      </dgm:prSet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/>
        </a:p>
      </dgm:t>
    </dgm:pt>
    <dgm:pt modelId="{33A56339-8FC1-43E0-AE98-F0E1B4BDFE92}" type="pres">
      <dgm:prSet presAssocID="{B7073A37-E191-4EF5-A68E-57515FCABA23}" presName="tile3" presStyleLbl="node1" presStyleIdx="2" presStyleCnt="4" custScaleX="94610" custScaleY="112365"/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/>
        </a:p>
      </dgm:t>
    </dgm:pt>
    <dgm:pt modelId="{D54CEBAF-DD3E-4A81-81EC-0B602A929BDD}" type="pres">
      <dgm:prSet presAssocID="{B7073A37-E191-4EF5-A68E-57515FCABA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32C6E-CB28-40E8-9D0F-CFA40441A0BF}" type="pres">
      <dgm:prSet presAssocID="{B7073A37-E191-4EF5-A68E-57515FCABA23}" presName="tile4" presStyleLbl="node1" presStyleIdx="3" presStyleCnt="4" custScaleX="103830" custScaleY="112365"/>
      <dgm:spPr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/>
        </a:p>
      </dgm:t>
    </dgm:pt>
    <dgm:pt modelId="{51CED6D5-2D23-4CA1-B35B-4387D63F3C8F}" type="pres">
      <dgm:prSet presAssocID="{B7073A37-E191-4EF5-A68E-57515FCABA23}" presName="tile4text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endParaRPr lang="ru-RU"/>
        </a:p>
      </dgm:t>
    </dgm:pt>
    <dgm:pt modelId="{B0AA8DEF-84D7-477F-B99A-FE8052BDCB86}" type="pres">
      <dgm:prSet presAssocID="{B7073A37-E191-4EF5-A68E-57515FCABA23}" presName="centerTile" presStyleLbl="fgShp" presStyleIdx="0" presStyleCnt="1" custScaleX="197269" custScaleY="140849" custLinFactNeighborX="-7299" custLinFactNeighborY="-975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68FBC11-F9A6-410C-A3C7-81096304851D}" type="presOf" srcId="{B7073A37-E191-4EF5-A68E-57515FCABA23}" destId="{D8DAC186-AE2D-4F1A-91E4-BF0FAE7E7913}" srcOrd="0" destOrd="0" presId="urn:microsoft.com/office/officeart/2005/8/layout/matrix1"/>
    <dgm:cxn modelId="{B53916EB-C716-4E89-A2EF-C88893032CC9}" type="presOf" srcId="{3DADA9DD-91D1-4402-9C6F-DA1B399283D2}" destId="{51CED6D5-2D23-4CA1-B35B-4387D63F3C8F}" srcOrd="1" destOrd="0" presId="urn:microsoft.com/office/officeart/2005/8/layout/matrix1"/>
    <dgm:cxn modelId="{508B4D1B-2757-4FD8-A404-BC6D081D74E2}" type="presOf" srcId="{D13C8EB4-71AB-47F7-BCF9-79C0878651DF}" destId="{08C9B9F2-EF71-4964-AE95-EB22D07E37ED}" srcOrd="0" destOrd="0" presId="urn:microsoft.com/office/officeart/2005/8/layout/matrix1"/>
    <dgm:cxn modelId="{6918E485-15C9-4326-8B1B-7FA1E0755555}" type="presOf" srcId="{3DADA9DD-91D1-4402-9C6F-DA1B399283D2}" destId="{38632C6E-CB28-40E8-9D0F-CFA40441A0BF}" srcOrd="0" destOrd="0" presId="urn:microsoft.com/office/officeart/2005/8/layout/matrix1"/>
    <dgm:cxn modelId="{13F9A35C-3A4B-4279-A171-4C2A562758A6}" type="presOf" srcId="{EB17EFB3-5C71-4B0D-96A5-A26D1A6E6338}" destId="{EEBC664A-46CC-443C-817B-B1226456484A}" srcOrd="1" destOrd="0" presId="urn:microsoft.com/office/officeart/2005/8/layout/matrix1"/>
    <dgm:cxn modelId="{94A04ABD-4BF0-421D-B7BE-C5C830BCF044}" srcId="{B7073A37-E191-4EF5-A68E-57515FCABA23}" destId="{055867B5-E11F-40E0-999F-2461917F40ED}" srcOrd="0" destOrd="0" parTransId="{B6823411-3AAE-4DC7-B2A5-6BDB1F562E7F}" sibTransId="{0518137C-613A-44E7-8595-1AEA46C1EEBD}"/>
    <dgm:cxn modelId="{FE592607-B11A-4CE3-AE6E-C3E82D092330}" type="presOf" srcId="{EB17EFB3-5C71-4B0D-96A5-A26D1A6E6338}" destId="{A6E69B62-B03C-4677-9FF7-F22BB9B2254A}" srcOrd="0" destOrd="0" presId="urn:microsoft.com/office/officeart/2005/8/layout/matrix1"/>
    <dgm:cxn modelId="{AB9C2D2F-EF51-4EA3-81A9-3F419AC6D396}" srcId="{055867B5-E11F-40E0-999F-2461917F40ED}" destId="{3DADA9DD-91D1-4402-9C6F-DA1B399283D2}" srcOrd="3" destOrd="0" parTransId="{1E39C1E3-0787-4413-871C-4E18341FCEAD}" sibTransId="{D958FB1D-F76B-4E7E-9265-C0A0C1CE3368}"/>
    <dgm:cxn modelId="{1B85F9D5-1837-463D-BDEB-E76547FC9ADB}" srcId="{055867B5-E11F-40E0-999F-2461917F40ED}" destId="{D0DD2C75-5C1C-45DE-A03E-7194BCAA3C92}" srcOrd="2" destOrd="0" parTransId="{2B59FB3E-C097-4F30-9935-82EA244F6D7A}" sibTransId="{AFB25B14-5C06-48C2-9FD2-4486EA3DE78D}"/>
    <dgm:cxn modelId="{B772CFCE-B820-4566-85D9-7CE836862C53}" srcId="{055867B5-E11F-40E0-999F-2461917F40ED}" destId="{D13C8EB4-71AB-47F7-BCF9-79C0878651DF}" srcOrd="1" destOrd="0" parTransId="{78487FE8-300F-4C1B-B9E1-04099D21A614}" sibTransId="{F43F356E-7EDB-46AF-8B5C-A673147236C6}"/>
    <dgm:cxn modelId="{AC06F61F-9DBE-4847-B692-BBF5F66349E7}" srcId="{055867B5-E11F-40E0-999F-2461917F40ED}" destId="{EB17EFB3-5C71-4B0D-96A5-A26D1A6E6338}" srcOrd="0" destOrd="0" parTransId="{579F9B14-ADB6-4992-9F91-90CDA7BB215B}" sibTransId="{76D9432F-A0EB-4E24-80C0-53D28F1E2171}"/>
    <dgm:cxn modelId="{50E90812-BF4F-45E9-89ED-3DCE52783B9A}" type="presOf" srcId="{055867B5-E11F-40E0-999F-2461917F40ED}" destId="{B0AA8DEF-84D7-477F-B99A-FE8052BDCB86}" srcOrd="0" destOrd="0" presId="urn:microsoft.com/office/officeart/2005/8/layout/matrix1"/>
    <dgm:cxn modelId="{C049F58A-8AF8-415F-8E5B-55736018235E}" type="presOf" srcId="{D0DD2C75-5C1C-45DE-A03E-7194BCAA3C92}" destId="{D54CEBAF-DD3E-4A81-81EC-0B602A929BDD}" srcOrd="1" destOrd="0" presId="urn:microsoft.com/office/officeart/2005/8/layout/matrix1"/>
    <dgm:cxn modelId="{67AF3332-8E67-4B67-A257-134CFB93CF45}" type="presOf" srcId="{D0DD2C75-5C1C-45DE-A03E-7194BCAA3C92}" destId="{33A56339-8FC1-43E0-AE98-F0E1B4BDFE92}" srcOrd="0" destOrd="0" presId="urn:microsoft.com/office/officeart/2005/8/layout/matrix1"/>
    <dgm:cxn modelId="{DADFE86E-2834-49D0-BAF9-3AF0CDCC2DDA}" type="presOf" srcId="{D13C8EB4-71AB-47F7-BCF9-79C0878651DF}" destId="{480AAFC9-1E6D-4052-8A2F-796370337E23}" srcOrd="1" destOrd="0" presId="urn:microsoft.com/office/officeart/2005/8/layout/matrix1"/>
    <dgm:cxn modelId="{4A63D121-654B-4E60-8C63-AE7A02FC805E}" type="presParOf" srcId="{D8DAC186-AE2D-4F1A-91E4-BF0FAE7E7913}" destId="{E5EE1E74-405B-4E7A-AFD2-769B4231D775}" srcOrd="0" destOrd="0" presId="urn:microsoft.com/office/officeart/2005/8/layout/matrix1"/>
    <dgm:cxn modelId="{94DE0E0A-5923-4F80-8520-BC753A974C29}" type="presParOf" srcId="{E5EE1E74-405B-4E7A-AFD2-769B4231D775}" destId="{A6E69B62-B03C-4677-9FF7-F22BB9B2254A}" srcOrd="0" destOrd="0" presId="urn:microsoft.com/office/officeart/2005/8/layout/matrix1"/>
    <dgm:cxn modelId="{77516F6F-8E58-4C27-AB88-ED680476B743}" type="presParOf" srcId="{E5EE1E74-405B-4E7A-AFD2-769B4231D775}" destId="{EEBC664A-46CC-443C-817B-B1226456484A}" srcOrd="1" destOrd="0" presId="urn:microsoft.com/office/officeart/2005/8/layout/matrix1"/>
    <dgm:cxn modelId="{15034256-FAF1-4FEF-84D1-38A83028CFAB}" type="presParOf" srcId="{E5EE1E74-405B-4E7A-AFD2-769B4231D775}" destId="{08C9B9F2-EF71-4964-AE95-EB22D07E37ED}" srcOrd="2" destOrd="0" presId="urn:microsoft.com/office/officeart/2005/8/layout/matrix1"/>
    <dgm:cxn modelId="{A4B8F6B5-03B4-4162-919D-A59A6A019F91}" type="presParOf" srcId="{E5EE1E74-405B-4E7A-AFD2-769B4231D775}" destId="{480AAFC9-1E6D-4052-8A2F-796370337E23}" srcOrd="3" destOrd="0" presId="urn:microsoft.com/office/officeart/2005/8/layout/matrix1"/>
    <dgm:cxn modelId="{096E87D6-A4EC-41AB-8B0F-D658AF052EDB}" type="presParOf" srcId="{E5EE1E74-405B-4E7A-AFD2-769B4231D775}" destId="{33A56339-8FC1-43E0-AE98-F0E1B4BDFE92}" srcOrd="4" destOrd="0" presId="urn:microsoft.com/office/officeart/2005/8/layout/matrix1"/>
    <dgm:cxn modelId="{C9118CC4-1657-4E07-A1FA-5E06F37CA7F4}" type="presParOf" srcId="{E5EE1E74-405B-4E7A-AFD2-769B4231D775}" destId="{D54CEBAF-DD3E-4A81-81EC-0B602A929BDD}" srcOrd="5" destOrd="0" presId="urn:microsoft.com/office/officeart/2005/8/layout/matrix1"/>
    <dgm:cxn modelId="{57CE2F69-1687-4751-BF07-0A1C9E30420C}" type="presParOf" srcId="{E5EE1E74-405B-4E7A-AFD2-769B4231D775}" destId="{38632C6E-CB28-40E8-9D0F-CFA40441A0BF}" srcOrd="6" destOrd="0" presId="urn:microsoft.com/office/officeart/2005/8/layout/matrix1"/>
    <dgm:cxn modelId="{393233A9-93D3-4769-85B9-1138C2347981}" type="presParOf" srcId="{E5EE1E74-405B-4E7A-AFD2-769B4231D775}" destId="{51CED6D5-2D23-4CA1-B35B-4387D63F3C8F}" srcOrd="7" destOrd="0" presId="urn:microsoft.com/office/officeart/2005/8/layout/matrix1"/>
    <dgm:cxn modelId="{C727488B-A916-4706-8D0B-F4795BFD3A36}" type="presParOf" srcId="{D8DAC186-AE2D-4F1A-91E4-BF0FAE7E7913}" destId="{B0AA8DEF-84D7-477F-B99A-FE8052BDCB86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6A16FD-9025-4694-AC60-95984636255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C11307-E4D4-4548-94F2-E4F0448E9AC9}">
      <dgm:prSet phldrT="[Текст]" custT="1"/>
      <dgm:spPr>
        <a:solidFill>
          <a:srgbClr val="FEF6F0"/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ru-RU" sz="2000" b="0" dirty="0" smtClean="0">
              <a:solidFill>
                <a:srgbClr val="006699"/>
              </a:solidFill>
              <a:latin typeface="+mj-lt"/>
            </a:rPr>
            <a:t>Разработка Модели цифрового </a:t>
          </a:r>
          <a:br>
            <a:rPr lang="ru-RU" sz="2000" b="0" dirty="0" smtClean="0">
              <a:solidFill>
                <a:srgbClr val="006699"/>
              </a:solidFill>
              <a:latin typeface="+mj-lt"/>
            </a:rPr>
          </a:br>
          <a:r>
            <a:rPr lang="ru-RU" sz="2000" b="0" dirty="0" smtClean="0">
              <a:solidFill>
                <a:srgbClr val="006699"/>
              </a:solidFill>
              <a:latin typeface="+mj-lt"/>
            </a:rPr>
            <a:t>управления (2023)</a:t>
          </a:r>
          <a:endParaRPr lang="ru-RU" sz="2000" b="0" dirty="0">
            <a:solidFill>
              <a:srgbClr val="006699"/>
            </a:solidFill>
            <a:latin typeface="+mj-lt"/>
          </a:endParaRPr>
        </a:p>
      </dgm:t>
    </dgm:pt>
    <dgm:pt modelId="{312B049B-683B-49F4-B3A3-2F29B7CB79D2}" type="parTrans" cxnId="{2EACC41D-8580-434C-B58E-17538CE6C814}">
      <dgm:prSet/>
      <dgm:spPr/>
      <dgm:t>
        <a:bodyPr/>
        <a:lstStyle/>
        <a:p>
          <a:endParaRPr lang="ru-RU" sz="1800"/>
        </a:p>
      </dgm:t>
    </dgm:pt>
    <dgm:pt modelId="{3B6EC1C4-BF36-4DD3-894A-186E8F171E22}" type="sibTrans" cxnId="{2EACC41D-8580-434C-B58E-17538CE6C814}">
      <dgm:prSet/>
      <dgm:spPr/>
      <dgm:t>
        <a:bodyPr/>
        <a:lstStyle/>
        <a:p>
          <a:endParaRPr lang="ru-RU" sz="1800"/>
        </a:p>
      </dgm:t>
    </dgm:pt>
    <dgm:pt modelId="{F024A28E-8CCB-4983-BD18-B36DEAC2EA42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dirty="0" smtClean="0">
              <a:latin typeface="+mj-lt"/>
            </a:rPr>
            <a:t>Составлен SWOT-анализ условий и ресурсов, имеющихся у ПОО для управления образовательным процессом в условиях цифровой трансформации</a:t>
          </a:r>
          <a:endParaRPr lang="ru-RU" sz="1800" dirty="0">
            <a:latin typeface="+mj-lt"/>
          </a:endParaRPr>
        </a:p>
      </dgm:t>
    </dgm:pt>
    <dgm:pt modelId="{1E6DE6FE-1C4F-4299-A3DB-CB375E71812E}" type="parTrans" cxnId="{8641CE87-478D-4A13-82C3-D88477E1582C}">
      <dgm:prSet/>
      <dgm:spPr/>
      <dgm:t>
        <a:bodyPr/>
        <a:lstStyle/>
        <a:p>
          <a:endParaRPr lang="ru-RU" sz="1800"/>
        </a:p>
      </dgm:t>
    </dgm:pt>
    <dgm:pt modelId="{56FB8B2E-1710-46FB-9B0F-AB2352CB8335}" type="sibTrans" cxnId="{8641CE87-478D-4A13-82C3-D88477E1582C}">
      <dgm:prSet/>
      <dgm:spPr/>
      <dgm:t>
        <a:bodyPr/>
        <a:lstStyle/>
        <a:p>
          <a:endParaRPr lang="ru-RU" sz="1800"/>
        </a:p>
      </dgm:t>
    </dgm:pt>
    <dgm:pt modelId="{B6676283-8B2B-4F9D-9B67-7AC28910CA26}">
      <dgm:prSet phldrT="[Текст]" custT="1"/>
      <dgm:spPr>
        <a:solidFill>
          <a:srgbClr val="E1EBEA"/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ru-RU" sz="2000" b="0" dirty="0" smtClean="0">
              <a:solidFill>
                <a:srgbClr val="006699"/>
              </a:solidFill>
              <a:latin typeface="+mj-lt"/>
            </a:rPr>
            <a:t>Внедрение Модели цифрового </a:t>
          </a:r>
          <a:br>
            <a:rPr lang="ru-RU" sz="2000" b="0" dirty="0" smtClean="0">
              <a:solidFill>
                <a:srgbClr val="006699"/>
              </a:solidFill>
              <a:latin typeface="+mj-lt"/>
            </a:rPr>
          </a:br>
          <a:r>
            <a:rPr lang="ru-RU" sz="2000" b="0" dirty="0" smtClean="0">
              <a:solidFill>
                <a:srgbClr val="006699"/>
              </a:solidFill>
              <a:latin typeface="+mj-lt"/>
            </a:rPr>
            <a:t>управления (2024)</a:t>
          </a:r>
          <a:endParaRPr lang="ru-RU" sz="2000" b="0" dirty="0">
            <a:solidFill>
              <a:srgbClr val="006699"/>
            </a:solidFill>
            <a:latin typeface="+mj-lt"/>
          </a:endParaRPr>
        </a:p>
      </dgm:t>
    </dgm:pt>
    <dgm:pt modelId="{190AC43B-C048-484B-872C-75D192E785E7}" type="parTrans" cxnId="{EC9F75AF-0772-4A1A-AC77-67E13F08B124}">
      <dgm:prSet/>
      <dgm:spPr/>
      <dgm:t>
        <a:bodyPr/>
        <a:lstStyle/>
        <a:p>
          <a:endParaRPr lang="ru-RU" sz="1800"/>
        </a:p>
      </dgm:t>
    </dgm:pt>
    <dgm:pt modelId="{5F367BA5-363B-4D1B-ADBE-A2BE244163AA}" type="sibTrans" cxnId="{EC9F75AF-0772-4A1A-AC77-67E13F08B124}">
      <dgm:prSet/>
      <dgm:spPr/>
      <dgm:t>
        <a:bodyPr/>
        <a:lstStyle/>
        <a:p>
          <a:endParaRPr lang="ru-RU" sz="1800"/>
        </a:p>
      </dgm:t>
    </dgm:pt>
    <dgm:pt modelId="{AFC01A7A-8060-48EE-BE61-324703CA8418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ru-RU" sz="1800" dirty="0" smtClean="0">
              <a:latin typeface="+mj-lt"/>
            </a:rPr>
            <a:t>Разработаны локальные акты, регламентирующие внедрение МЦУ</a:t>
          </a:r>
          <a:endParaRPr lang="ru-RU" sz="1800" dirty="0">
            <a:latin typeface="+mj-lt"/>
          </a:endParaRPr>
        </a:p>
      </dgm:t>
    </dgm:pt>
    <dgm:pt modelId="{76715E1C-E0A6-424C-BD7E-20E10F42B3EB}" type="parTrans" cxnId="{C60F5205-A96A-4F9A-A675-6933548E5117}">
      <dgm:prSet/>
      <dgm:spPr/>
      <dgm:t>
        <a:bodyPr/>
        <a:lstStyle/>
        <a:p>
          <a:endParaRPr lang="ru-RU" sz="1800"/>
        </a:p>
      </dgm:t>
    </dgm:pt>
    <dgm:pt modelId="{106C2A62-981D-4910-A37E-86E1AA958C21}" type="sibTrans" cxnId="{C60F5205-A96A-4F9A-A675-6933548E5117}">
      <dgm:prSet/>
      <dgm:spPr/>
      <dgm:t>
        <a:bodyPr/>
        <a:lstStyle/>
        <a:p>
          <a:endParaRPr lang="ru-RU" sz="1800"/>
        </a:p>
      </dgm:t>
    </dgm:pt>
    <dgm:pt modelId="{0C5C749C-1A99-49AB-A2E1-C6E99DC9182A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ru-RU" sz="2000" b="0" dirty="0" smtClean="0">
              <a:solidFill>
                <a:srgbClr val="006699"/>
              </a:solidFill>
              <a:latin typeface="+mj-lt"/>
            </a:rPr>
            <a:t>Тиражирование Модели и анализ результатов реализации проекта (2025)</a:t>
          </a:r>
          <a:endParaRPr lang="ru-RU" sz="2000" b="0" dirty="0">
            <a:solidFill>
              <a:srgbClr val="006699"/>
            </a:solidFill>
            <a:latin typeface="+mj-lt"/>
          </a:endParaRPr>
        </a:p>
      </dgm:t>
    </dgm:pt>
    <dgm:pt modelId="{A27C5273-E2DD-4A4F-A3F7-F2DA7D2D099D}" type="parTrans" cxnId="{C318A291-3C1F-4A42-994A-B58E2D04B209}">
      <dgm:prSet/>
      <dgm:spPr/>
      <dgm:t>
        <a:bodyPr/>
        <a:lstStyle/>
        <a:p>
          <a:endParaRPr lang="ru-RU" sz="1800"/>
        </a:p>
      </dgm:t>
    </dgm:pt>
    <dgm:pt modelId="{116E57E2-DFAD-479D-95E2-1273174371FA}" type="sibTrans" cxnId="{C318A291-3C1F-4A42-994A-B58E2D04B209}">
      <dgm:prSet/>
      <dgm:spPr/>
      <dgm:t>
        <a:bodyPr/>
        <a:lstStyle/>
        <a:p>
          <a:endParaRPr lang="ru-RU" sz="1800"/>
        </a:p>
      </dgm:t>
    </dgm:pt>
    <dgm:pt modelId="{CA4A10B4-4BD1-4941-8580-9131639276C2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dirty="0" smtClean="0">
              <a:latin typeface="+mj-lt"/>
            </a:rPr>
            <a:t>Осуществлена </a:t>
          </a:r>
          <a:r>
            <a:rPr lang="ru-RU" sz="1800" dirty="0" err="1" smtClean="0">
              <a:latin typeface="+mj-lt"/>
            </a:rPr>
            <a:t>валидация</a:t>
          </a:r>
          <a:r>
            <a:rPr lang="ru-RU" sz="1800" dirty="0" smtClean="0">
              <a:latin typeface="+mj-lt"/>
            </a:rPr>
            <a:t> МЦУ на базе ПОО-соисполнителей проекта</a:t>
          </a:r>
          <a:endParaRPr lang="ru-RU" sz="1800" dirty="0">
            <a:latin typeface="+mj-lt"/>
          </a:endParaRPr>
        </a:p>
      </dgm:t>
    </dgm:pt>
    <dgm:pt modelId="{CEF3809B-B2B7-4115-9BB0-839CF14DF96C}" type="parTrans" cxnId="{DC1A092E-5E81-4521-9209-36AFF7C9BA1C}">
      <dgm:prSet/>
      <dgm:spPr/>
      <dgm:t>
        <a:bodyPr/>
        <a:lstStyle/>
        <a:p>
          <a:endParaRPr lang="ru-RU" sz="1800"/>
        </a:p>
      </dgm:t>
    </dgm:pt>
    <dgm:pt modelId="{5315C609-F4AD-4DF2-82BF-4B79CA8E60AF}" type="sibTrans" cxnId="{DC1A092E-5E81-4521-9209-36AFF7C9BA1C}">
      <dgm:prSet/>
      <dgm:spPr/>
      <dgm:t>
        <a:bodyPr/>
        <a:lstStyle/>
        <a:p>
          <a:endParaRPr lang="ru-RU" sz="1800"/>
        </a:p>
      </dgm:t>
    </dgm:pt>
    <dgm:pt modelId="{A8202884-5638-45F7-9DFC-344CDE2AF4EF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dirty="0" smtClean="0">
              <a:latin typeface="+mj-lt"/>
            </a:rPr>
            <a:t>Разработана структура и содержание прототипа МЦУ </a:t>
          </a:r>
        </a:p>
      </dgm:t>
    </dgm:pt>
    <dgm:pt modelId="{62F923FE-3E6F-4C22-8ADC-1208DCF9EB8E}" type="parTrans" cxnId="{9D089077-B7CC-4089-B4FF-EBB4C3705BFD}">
      <dgm:prSet/>
      <dgm:spPr/>
      <dgm:t>
        <a:bodyPr/>
        <a:lstStyle/>
        <a:p>
          <a:endParaRPr lang="ru-RU" sz="1800"/>
        </a:p>
      </dgm:t>
    </dgm:pt>
    <dgm:pt modelId="{BDA604CE-30CC-4A9E-B2D5-3FD322F4E364}" type="sibTrans" cxnId="{9D089077-B7CC-4089-B4FF-EBB4C3705BFD}">
      <dgm:prSet/>
      <dgm:spPr/>
      <dgm:t>
        <a:bodyPr/>
        <a:lstStyle/>
        <a:p>
          <a:endParaRPr lang="ru-RU" sz="1800"/>
        </a:p>
      </dgm:t>
    </dgm:pt>
    <dgm:pt modelId="{AD344178-9EE3-40E9-8962-F51C2446A8C3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dirty="0" smtClean="0">
              <a:latin typeface="+mj-lt"/>
            </a:rPr>
            <a:t>Разработаны кейс-тесты для проведения тестирования спецификаций подсистем </a:t>
          </a:r>
        </a:p>
      </dgm:t>
    </dgm:pt>
    <dgm:pt modelId="{8E1A0CC6-061D-4E4B-8B0A-B0C2352E1C39}" type="parTrans" cxnId="{52FACE2F-28E1-4739-B26B-B8C5C2A70D38}">
      <dgm:prSet/>
      <dgm:spPr/>
      <dgm:t>
        <a:bodyPr/>
        <a:lstStyle/>
        <a:p>
          <a:endParaRPr lang="ru-RU" sz="1800"/>
        </a:p>
      </dgm:t>
    </dgm:pt>
    <dgm:pt modelId="{0462A119-C424-468B-8628-8EF1534756F5}" type="sibTrans" cxnId="{52FACE2F-28E1-4739-B26B-B8C5C2A70D38}">
      <dgm:prSet/>
      <dgm:spPr/>
      <dgm:t>
        <a:bodyPr/>
        <a:lstStyle/>
        <a:p>
          <a:endParaRPr lang="ru-RU" sz="1800"/>
        </a:p>
      </dgm:t>
    </dgm:pt>
    <dgm:pt modelId="{63DE61D6-F44E-4FF5-AD75-0083BDE4B614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dirty="0" smtClean="0">
              <a:latin typeface="+mj-lt"/>
            </a:rPr>
            <a:t>Проведен </a:t>
          </a:r>
          <a:r>
            <a:rPr lang="ru-RU" sz="1800" dirty="0" smtClean="0">
              <a:solidFill>
                <a:schemeClr val="tx1"/>
              </a:solidFill>
              <a:latin typeface="+mj-lt"/>
            </a:rPr>
            <a:t>внутренний аудит </a:t>
          </a:r>
          <a:r>
            <a:rPr lang="ru-RU" sz="1800" dirty="0" smtClean="0">
              <a:latin typeface="+mj-lt"/>
            </a:rPr>
            <a:t>эволюционного прототипа МЦУ на базе РПК </a:t>
          </a:r>
        </a:p>
      </dgm:t>
    </dgm:pt>
    <dgm:pt modelId="{5E573FD9-4DA6-4D5B-B627-D411EC74A023}" type="parTrans" cxnId="{EAC0F437-8680-4DFB-9D9F-360A46A2F2F8}">
      <dgm:prSet/>
      <dgm:spPr/>
      <dgm:t>
        <a:bodyPr/>
        <a:lstStyle/>
        <a:p>
          <a:endParaRPr lang="ru-RU" sz="1800"/>
        </a:p>
      </dgm:t>
    </dgm:pt>
    <dgm:pt modelId="{6433797B-8923-4AD1-BFE0-97D64A34D509}" type="sibTrans" cxnId="{EAC0F437-8680-4DFB-9D9F-360A46A2F2F8}">
      <dgm:prSet/>
      <dgm:spPr/>
      <dgm:t>
        <a:bodyPr/>
        <a:lstStyle/>
        <a:p>
          <a:endParaRPr lang="ru-RU" sz="1800"/>
        </a:p>
      </dgm:t>
    </dgm:pt>
    <dgm:pt modelId="{FD9E5682-8C20-4572-866B-09285B53F869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dirty="0" smtClean="0">
              <a:latin typeface="+mj-lt"/>
            </a:rPr>
            <a:t>Проведен внешний аудита на юзабилити продуктов инновационной деятельности </a:t>
          </a:r>
        </a:p>
      </dgm:t>
    </dgm:pt>
    <dgm:pt modelId="{B58AE68D-7758-4884-AF06-133A1B1B02A7}" type="parTrans" cxnId="{F5C00E03-4033-457E-8EF4-2C3169F6309F}">
      <dgm:prSet/>
      <dgm:spPr/>
      <dgm:t>
        <a:bodyPr/>
        <a:lstStyle/>
        <a:p>
          <a:endParaRPr lang="ru-RU" sz="1800"/>
        </a:p>
      </dgm:t>
    </dgm:pt>
    <dgm:pt modelId="{C680E387-837B-465A-9AB9-E542E1FBE876}" type="sibTrans" cxnId="{F5C00E03-4033-457E-8EF4-2C3169F6309F}">
      <dgm:prSet/>
      <dgm:spPr/>
      <dgm:t>
        <a:bodyPr/>
        <a:lstStyle/>
        <a:p>
          <a:endParaRPr lang="ru-RU" sz="1800"/>
        </a:p>
      </dgm:t>
    </dgm:pt>
    <dgm:pt modelId="{79CF0934-CDEE-4061-8749-398DB5013143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800" dirty="0" smtClean="0">
              <a:latin typeface="+mj-lt"/>
            </a:rPr>
            <a:t>Разработана и опубликована в сети Интернет </a:t>
          </a:r>
          <a:r>
            <a:rPr lang="ru-RU" sz="1800" dirty="0" err="1" smtClean="0">
              <a:latin typeface="+mj-lt"/>
            </a:rPr>
            <a:t>landing</a:t>
          </a:r>
          <a:r>
            <a:rPr lang="ru-RU" sz="1800" dirty="0" smtClean="0">
              <a:latin typeface="+mj-lt"/>
            </a:rPr>
            <a:t> страница проекта</a:t>
          </a:r>
        </a:p>
      </dgm:t>
    </dgm:pt>
    <dgm:pt modelId="{828FB516-6EF6-48F0-9178-7A2A1B65D2C1}" type="parTrans" cxnId="{4764D57E-7CFC-4C7B-97B6-0D60252CB78F}">
      <dgm:prSet/>
      <dgm:spPr/>
      <dgm:t>
        <a:bodyPr/>
        <a:lstStyle/>
        <a:p>
          <a:endParaRPr lang="ru-RU" sz="1800"/>
        </a:p>
      </dgm:t>
    </dgm:pt>
    <dgm:pt modelId="{A7252083-3BC1-478A-8AEF-234EE5B2B8F8}" type="sibTrans" cxnId="{4764D57E-7CFC-4C7B-97B6-0D60252CB78F}">
      <dgm:prSet/>
      <dgm:spPr/>
      <dgm:t>
        <a:bodyPr/>
        <a:lstStyle/>
        <a:p>
          <a:endParaRPr lang="ru-RU" sz="1800"/>
        </a:p>
      </dgm:t>
    </dgm:pt>
    <dgm:pt modelId="{68A3296A-D09D-4468-9559-B847A6ACDF84}" type="pres">
      <dgm:prSet presAssocID="{BC6A16FD-9025-4694-AC60-95984636255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369DC3-2F4A-46FE-9F86-5141608C5EB1}" type="pres">
      <dgm:prSet presAssocID="{CBC11307-E4D4-4548-94F2-E4F0448E9AC9}" presName="parentText1" presStyleLbl="node1" presStyleIdx="0" presStyleCnt="3" custScaleX="100202" custScaleY="11140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6CDF6-0962-4198-90C0-6043CCB9C49B}" type="pres">
      <dgm:prSet presAssocID="{CBC11307-E4D4-4548-94F2-E4F0448E9AC9}" presName="childText1" presStyleLbl="solidAlignAcc1" presStyleIdx="0" presStyleCnt="3" custScaleY="111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35A58-AAC6-43ED-88FF-7A72D88FC252}" type="pres">
      <dgm:prSet presAssocID="{B6676283-8B2B-4F9D-9B67-7AC28910CA26}" presName="parentText2" presStyleLbl="node1" presStyleIdx="1" presStyleCnt="3" custScaleX="100394" custScaleY="111493" custLinFactNeighborX="128" custLinFactNeighborY="726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0F799-3628-4BD9-83B4-03324A329826}" type="pres">
      <dgm:prSet presAssocID="{B6676283-8B2B-4F9D-9B67-7AC28910CA2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C81C9-EFAF-4B10-8678-04EBC558696D}" type="pres">
      <dgm:prSet presAssocID="{0C5C749C-1A99-49AB-A2E1-C6E99DC9182A}" presName="parentText3" presStyleLbl="node1" presStyleIdx="2" presStyleCnt="3" custScaleX="102889" custScaleY="128458" custLinFactNeighborX="-230" custLinFactNeighborY="2057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62B1D-54EA-4D52-AA50-0B798BB47A75}" type="pres">
      <dgm:prSet presAssocID="{0C5C749C-1A99-49AB-A2E1-C6E99DC9182A}" presName="childText3" presStyleLbl="solidAlignAcc1" presStyleIdx="2" presStyleCnt="3" custScaleX="99801" custLinFactNeighborX="-1144" custLinFactNeighborY="123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A092E-5E81-4521-9209-36AFF7C9BA1C}" srcId="{0C5C749C-1A99-49AB-A2E1-C6E99DC9182A}" destId="{CA4A10B4-4BD1-4941-8580-9131639276C2}" srcOrd="0" destOrd="0" parTransId="{CEF3809B-B2B7-4115-9BB0-839CF14DF96C}" sibTransId="{5315C609-F4AD-4DF2-82BF-4B79CA8E60AF}"/>
    <dgm:cxn modelId="{0DBF4D01-14F5-4EB0-AE27-4A54D1B91B84}" type="presOf" srcId="{AD344178-9EE3-40E9-8962-F51C2446A8C3}" destId="{0EF6CDF6-0962-4198-90C0-6043CCB9C49B}" srcOrd="0" destOrd="2" presId="urn:microsoft.com/office/officeart/2009/3/layout/IncreasingArrowsProcess"/>
    <dgm:cxn modelId="{1E633B80-48CD-48CB-B174-2962ADD58514}" type="presOf" srcId="{FD9E5682-8C20-4572-866B-09285B53F869}" destId="{FDE62B1D-54EA-4D52-AA50-0B798BB47A75}" srcOrd="0" destOrd="1" presId="urn:microsoft.com/office/officeart/2009/3/layout/IncreasingArrowsProcess"/>
    <dgm:cxn modelId="{52FACE2F-28E1-4739-B26B-B8C5C2A70D38}" srcId="{CBC11307-E4D4-4548-94F2-E4F0448E9AC9}" destId="{AD344178-9EE3-40E9-8962-F51C2446A8C3}" srcOrd="2" destOrd="0" parTransId="{8E1A0CC6-061D-4E4B-8B0A-B0C2352E1C39}" sibTransId="{0462A119-C424-468B-8628-8EF1534756F5}"/>
    <dgm:cxn modelId="{2B609185-9A54-405A-A80E-6EF05C11EC08}" type="presOf" srcId="{CA4A10B4-4BD1-4941-8580-9131639276C2}" destId="{FDE62B1D-54EA-4D52-AA50-0B798BB47A75}" srcOrd="0" destOrd="0" presId="urn:microsoft.com/office/officeart/2009/3/layout/IncreasingArrowsProcess"/>
    <dgm:cxn modelId="{F5C00E03-4033-457E-8EF4-2C3169F6309F}" srcId="{0C5C749C-1A99-49AB-A2E1-C6E99DC9182A}" destId="{FD9E5682-8C20-4572-866B-09285B53F869}" srcOrd="1" destOrd="0" parTransId="{B58AE68D-7758-4884-AF06-133A1B1B02A7}" sibTransId="{C680E387-837B-465A-9AB9-E542E1FBE876}"/>
    <dgm:cxn modelId="{83502646-5DE4-426C-A004-FABA515F36DE}" type="presOf" srcId="{B6676283-8B2B-4F9D-9B67-7AC28910CA26}" destId="{03B35A58-AAC6-43ED-88FF-7A72D88FC252}" srcOrd="0" destOrd="0" presId="urn:microsoft.com/office/officeart/2009/3/layout/IncreasingArrowsProcess"/>
    <dgm:cxn modelId="{FD0ABF49-4D31-4332-8717-987218ACF853}" type="presOf" srcId="{79CF0934-CDEE-4061-8749-398DB5013143}" destId="{FDE62B1D-54EA-4D52-AA50-0B798BB47A75}" srcOrd="0" destOrd="2" presId="urn:microsoft.com/office/officeart/2009/3/layout/IncreasingArrowsProcess"/>
    <dgm:cxn modelId="{800055E6-9DCE-43E7-9F11-37F1941924AE}" type="presOf" srcId="{CBC11307-E4D4-4548-94F2-E4F0448E9AC9}" destId="{D7369DC3-2F4A-46FE-9F86-5141608C5EB1}" srcOrd="0" destOrd="0" presId="urn:microsoft.com/office/officeart/2009/3/layout/IncreasingArrowsProcess"/>
    <dgm:cxn modelId="{EC9F75AF-0772-4A1A-AC77-67E13F08B124}" srcId="{BC6A16FD-9025-4694-AC60-95984636255E}" destId="{B6676283-8B2B-4F9D-9B67-7AC28910CA26}" srcOrd="1" destOrd="0" parTransId="{190AC43B-C048-484B-872C-75D192E785E7}" sibTransId="{5F367BA5-363B-4D1B-ADBE-A2BE244163AA}"/>
    <dgm:cxn modelId="{8510A99F-8F67-4159-A120-04CE032B4CBE}" type="presOf" srcId="{63DE61D6-F44E-4FF5-AD75-0083BDE4B614}" destId="{8EF0F799-3628-4BD9-83B4-03324A329826}" srcOrd="0" destOrd="1" presId="urn:microsoft.com/office/officeart/2009/3/layout/IncreasingArrowsProcess"/>
    <dgm:cxn modelId="{2EACC41D-8580-434C-B58E-17538CE6C814}" srcId="{BC6A16FD-9025-4694-AC60-95984636255E}" destId="{CBC11307-E4D4-4548-94F2-E4F0448E9AC9}" srcOrd="0" destOrd="0" parTransId="{312B049B-683B-49F4-B3A3-2F29B7CB79D2}" sibTransId="{3B6EC1C4-BF36-4DD3-894A-186E8F171E22}"/>
    <dgm:cxn modelId="{EAC0F437-8680-4DFB-9D9F-360A46A2F2F8}" srcId="{B6676283-8B2B-4F9D-9B67-7AC28910CA26}" destId="{63DE61D6-F44E-4FF5-AD75-0083BDE4B614}" srcOrd="1" destOrd="0" parTransId="{5E573FD9-4DA6-4D5B-B627-D411EC74A023}" sibTransId="{6433797B-8923-4AD1-BFE0-97D64A34D509}"/>
    <dgm:cxn modelId="{4764D57E-7CFC-4C7B-97B6-0D60252CB78F}" srcId="{0C5C749C-1A99-49AB-A2E1-C6E99DC9182A}" destId="{79CF0934-CDEE-4061-8749-398DB5013143}" srcOrd="2" destOrd="0" parTransId="{828FB516-6EF6-48F0-9178-7A2A1B65D2C1}" sibTransId="{A7252083-3BC1-478A-8AEF-234EE5B2B8F8}"/>
    <dgm:cxn modelId="{9D089077-B7CC-4089-B4FF-EBB4C3705BFD}" srcId="{CBC11307-E4D4-4548-94F2-E4F0448E9AC9}" destId="{A8202884-5638-45F7-9DFC-344CDE2AF4EF}" srcOrd="1" destOrd="0" parTransId="{62F923FE-3E6F-4C22-8ADC-1208DCF9EB8E}" sibTransId="{BDA604CE-30CC-4A9E-B2D5-3FD322F4E364}"/>
    <dgm:cxn modelId="{BC807F48-4D30-4EA5-8990-FFC572609701}" type="presOf" srcId="{F024A28E-8CCB-4983-BD18-B36DEAC2EA42}" destId="{0EF6CDF6-0962-4198-90C0-6043CCB9C49B}" srcOrd="0" destOrd="0" presId="urn:microsoft.com/office/officeart/2009/3/layout/IncreasingArrowsProcess"/>
    <dgm:cxn modelId="{462E65AD-5BDD-4037-8EB0-8C8B467FB1A1}" type="presOf" srcId="{AFC01A7A-8060-48EE-BE61-324703CA8418}" destId="{8EF0F799-3628-4BD9-83B4-03324A329826}" srcOrd="0" destOrd="0" presId="urn:microsoft.com/office/officeart/2009/3/layout/IncreasingArrowsProcess"/>
    <dgm:cxn modelId="{C60F5205-A96A-4F9A-A675-6933548E5117}" srcId="{B6676283-8B2B-4F9D-9B67-7AC28910CA26}" destId="{AFC01A7A-8060-48EE-BE61-324703CA8418}" srcOrd="0" destOrd="0" parTransId="{76715E1C-E0A6-424C-BD7E-20E10F42B3EB}" sibTransId="{106C2A62-981D-4910-A37E-86E1AA958C21}"/>
    <dgm:cxn modelId="{C318A291-3C1F-4A42-994A-B58E2D04B209}" srcId="{BC6A16FD-9025-4694-AC60-95984636255E}" destId="{0C5C749C-1A99-49AB-A2E1-C6E99DC9182A}" srcOrd="2" destOrd="0" parTransId="{A27C5273-E2DD-4A4F-A3F7-F2DA7D2D099D}" sibTransId="{116E57E2-DFAD-479D-95E2-1273174371FA}"/>
    <dgm:cxn modelId="{8641CE87-478D-4A13-82C3-D88477E1582C}" srcId="{CBC11307-E4D4-4548-94F2-E4F0448E9AC9}" destId="{F024A28E-8CCB-4983-BD18-B36DEAC2EA42}" srcOrd="0" destOrd="0" parTransId="{1E6DE6FE-1C4F-4299-A3DB-CB375E71812E}" sibTransId="{56FB8B2E-1710-46FB-9B0F-AB2352CB8335}"/>
    <dgm:cxn modelId="{CE7DAED1-B1E2-4ABA-B87D-14F3EB044D0D}" type="presOf" srcId="{A8202884-5638-45F7-9DFC-344CDE2AF4EF}" destId="{0EF6CDF6-0962-4198-90C0-6043CCB9C49B}" srcOrd="0" destOrd="1" presId="urn:microsoft.com/office/officeart/2009/3/layout/IncreasingArrowsProcess"/>
    <dgm:cxn modelId="{FF2D2920-B0D1-44FC-9248-699B8F95A324}" type="presOf" srcId="{BC6A16FD-9025-4694-AC60-95984636255E}" destId="{68A3296A-D09D-4468-9559-B847A6ACDF84}" srcOrd="0" destOrd="0" presId="urn:microsoft.com/office/officeart/2009/3/layout/IncreasingArrowsProcess"/>
    <dgm:cxn modelId="{67E558C3-E26E-4D7D-9C65-02B8756B3F03}" type="presOf" srcId="{0C5C749C-1A99-49AB-A2E1-C6E99DC9182A}" destId="{293C81C9-EFAF-4B10-8678-04EBC558696D}" srcOrd="0" destOrd="0" presId="urn:microsoft.com/office/officeart/2009/3/layout/IncreasingArrowsProcess"/>
    <dgm:cxn modelId="{C6476634-E62F-4C0A-9002-D14F9AF13567}" type="presParOf" srcId="{68A3296A-D09D-4468-9559-B847A6ACDF84}" destId="{D7369DC3-2F4A-46FE-9F86-5141608C5EB1}" srcOrd="0" destOrd="0" presId="urn:microsoft.com/office/officeart/2009/3/layout/IncreasingArrowsProcess"/>
    <dgm:cxn modelId="{3154BF94-2648-418C-80B9-BFD8477DCBFD}" type="presParOf" srcId="{68A3296A-D09D-4468-9559-B847A6ACDF84}" destId="{0EF6CDF6-0962-4198-90C0-6043CCB9C49B}" srcOrd="1" destOrd="0" presId="urn:microsoft.com/office/officeart/2009/3/layout/IncreasingArrowsProcess"/>
    <dgm:cxn modelId="{E98CAE5A-4417-4920-988F-E47F0F1A86C4}" type="presParOf" srcId="{68A3296A-D09D-4468-9559-B847A6ACDF84}" destId="{03B35A58-AAC6-43ED-88FF-7A72D88FC252}" srcOrd="2" destOrd="0" presId="urn:microsoft.com/office/officeart/2009/3/layout/IncreasingArrowsProcess"/>
    <dgm:cxn modelId="{ADFECBA6-CE30-4247-AE0B-D1D7DFD1CF84}" type="presParOf" srcId="{68A3296A-D09D-4468-9559-B847A6ACDF84}" destId="{8EF0F799-3628-4BD9-83B4-03324A329826}" srcOrd="3" destOrd="0" presId="urn:microsoft.com/office/officeart/2009/3/layout/IncreasingArrowsProcess"/>
    <dgm:cxn modelId="{EF33E14D-83BE-4FEE-96E0-B4E5BFD0A813}" type="presParOf" srcId="{68A3296A-D09D-4468-9559-B847A6ACDF84}" destId="{293C81C9-EFAF-4B10-8678-04EBC558696D}" srcOrd="4" destOrd="0" presId="urn:microsoft.com/office/officeart/2009/3/layout/IncreasingArrowsProcess"/>
    <dgm:cxn modelId="{8B4C6F26-85A5-4EC7-A0B9-A5D58E02E9A7}" type="presParOf" srcId="{68A3296A-D09D-4468-9559-B847A6ACDF84}" destId="{FDE62B1D-54EA-4D52-AA50-0B798BB47A75}" srcOrd="5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767985-0DC3-44B8-BDD2-ABE87895D200}" type="doc">
      <dgm:prSet loTypeId="urn:microsoft.com/office/officeart/2008/layout/CaptionedPictures" loCatId="picture" qsTypeId="urn:microsoft.com/office/officeart/2005/8/quickstyle/simple3" qsCatId="simple" csTypeId="urn:microsoft.com/office/officeart/2005/8/colors/accent1_2" csCatId="accent1" phldr="1"/>
      <dgm:spPr/>
    </dgm:pt>
    <dgm:pt modelId="{8A8AF92F-2582-4E68-B134-48363378D45E}">
      <dgm:prSet phldrT="[Текст]"/>
      <dgm:spPr/>
      <dgm:t>
        <a:bodyPr/>
        <a:lstStyle/>
        <a:p>
          <a:r>
            <a:rPr lang="ru-RU" smtClean="0">
              <a:latin typeface="+mj-lt"/>
            </a:rPr>
            <a:t>ГПОУ ЯО Борисоглебский политехнический колледж</a:t>
          </a:r>
          <a:endParaRPr lang="ru-RU" dirty="0">
            <a:latin typeface="+mj-lt"/>
          </a:endParaRPr>
        </a:p>
      </dgm:t>
    </dgm:pt>
    <dgm:pt modelId="{EEBF20DC-275B-41E8-8653-79CCC61C65BF}" type="parTrans" cxnId="{E4B47A70-4197-4A6A-B0E8-6BE213DF8CC6}">
      <dgm:prSet/>
      <dgm:spPr/>
      <dgm:t>
        <a:bodyPr/>
        <a:lstStyle/>
        <a:p>
          <a:endParaRPr lang="ru-RU"/>
        </a:p>
      </dgm:t>
    </dgm:pt>
    <dgm:pt modelId="{828FD2A9-8B90-4D71-9186-9F4A34C0CC18}" type="sibTrans" cxnId="{E4B47A70-4197-4A6A-B0E8-6BE213DF8CC6}">
      <dgm:prSet/>
      <dgm:spPr/>
      <dgm:t>
        <a:bodyPr/>
        <a:lstStyle/>
        <a:p>
          <a:endParaRPr lang="ru-RU"/>
        </a:p>
      </dgm:t>
    </dgm:pt>
    <dgm:pt modelId="{3AC3E39C-1133-49B2-9AA7-83345041A8A7}">
      <dgm:prSet phldrT="[Текст]"/>
      <dgm:spPr/>
      <dgm:t>
        <a:bodyPr/>
        <a:lstStyle/>
        <a:p>
          <a:r>
            <a:rPr lang="ru-RU" smtClean="0">
              <a:latin typeface="+mj-lt"/>
            </a:rPr>
            <a:t>ГПОУ ЯО Даниловский политехнический колледж</a:t>
          </a:r>
          <a:endParaRPr lang="ru-RU" dirty="0">
            <a:latin typeface="+mj-lt"/>
          </a:endParaRPr>
        </a:p>
      </dgm:t>
    </dgm:pt>
    <dgm:pt modelId="{29533F8A-7142-472E-BDD6-579E3D09791A}" type="parTrans" cxnId="{05C3286C-E268-4BB8-829A-68287A2C221A}">
      <dgm:prSet/>
      <dgm:spPr/>
      <dgm:t>
        <a:bodyPr/>
        <a:lstStyle/>
        <a:p>
          <a:endParaRPr lang="ru-RU"/>
        </a:p>
      </dgm:t>
    </dgm:pt>
    <dgm:pt modelId="{6BB1A414-64F3-43CE-AE27-AD6984645776}" type="sibTrans" cxnId="{05C3286C-E268-4BB8-829A-68287A2C221A}">
      <dgm:prSet/>
      <dgm:spPr/>
      <dgm:t>
        <a:bodyPr/>
        <a:lstStyle/>
        <a:p>
          <a:endParaRPr lang="ru-RU"/>
        </a:p>
      </dgm:t>
    </dgm:pt>
    <dgm:pt modelId="{A1C46199-19F4-4384-B39D-C588FC432274}" type="pres">
      <dgm:prSet presAssocID="{9D767985-0DC3-44B8-BDD2-ABE87895D200}" presName="Name0" presStyleCnt="0">
        <dgm:presLayoutVars>
          <dgm:chMax/>
          <dgm:chPref/>
          <dgm:dir/>
        </dgm:presLayoutVars>
      </dgm:prSet>
      <dgm:spPr/>
    </dgm:pt>
    <dgm:pt modelId="{AC2214F0-BE55-4C67-ABD3-87A9C4BE47A4}" type="pres">
      <dgm:prSet presAssocID="{8A8AF92F-2582-4E68-B134-48363378D45E}" presName="composite" presStyleCnt="0">
        <dgm:presLayoutVars>
          <dgm:chMax val="1"/>
          <dgm:chPref val="1"/>
        </dgm:presLayoutVars>
      </dgm:prSet>
      <dgm:spPr/>
    </dgm:pt>
    <dgm:pt modelId="{13DA83AF-DE86-44CD-B379-83171D7F1935}" type="pres">
      <dgm:prSet presAssocID="{8A8AF92F-2582-4E68-B134-48363378D45E}" presName="Accent" presStyleLbl="trAlignAcc1" presStyleIdx="0" presStyleCnt="2">
        <dgm:presLayoutVars>
          <dgm:chMax val="0"/>
          <dgm:chPref val="0"/>
        </dgm:presLayoutVars>
      </dgm:prSet>
      <dgm:spPr>
        <a:solidFill>
          <a:srgbClr val="B1C6BF">
            <a:alpha val="40000"/>
          </a:srgbClr>
        </a:solidFill>
        <a:ln>
          <a:noFill/>
        </a:ln>
        <a:effectLst/>
      </dgm:spPr>
    </dgm:pt>
    <dgm:pt modelId="{B9B05E57-AE1D-4BC4-A851-678B78212AC5}" type="pres">
      <dgm:prSet presAssocID="{8A8AF92F-2582-4E68-B134-48363378D45E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9B69125-1111-4EA8-8DAE-22BFA98EB66C}" type="pres">
      <dgm:prSet presAssocID="{8A8AF92F-2582-4E68-B134-48363378D45E}" presName="ChildComposite" presStyleCnt="0"/>
      <dgm:spPr/>
    </dgm:pt>
    <dgm:pt modelId="{7658190B-8038-4AA4-8C57-0F56D8F4E305}" type="pres">
      <dgm:prSet presAssocID="{8A8AF92F-2582-4E68-B134-48363378D45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212865B-A6F4-4031-9BFB-893D1978D7F5}" type="pres">
      <dgm:prSet presAssocID="{8A8AF92F-2582-4E68-B134-48363378D45E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C1658-A8E0-4C2F-9A6C-BC5B266DD458}" type="pres">
      <dgm:prSet presAssocID="{828FD2A9-8B90-4D71-9186-9F4A34C0CC18}" presName="sibTrans" presStyleCnt="0"/>
      <dgm:spPr/>
    </dgm:pt>
    <dgm:pt modelId="{74668C12-3F5C-4210-8AC1-20508F053D79}" type="pres">
      <dgm:prSet presAssocID="{3AC3E39C-1133-49B2-9AA7-83345041A8A7}" presName="composite" presStyleCnt="0">
        <dgm:presLayoutVars>
          <dgm:chMax val="1"/>
          <dgm:chPref val="1"/>
        </dgm:presLayoutVars>
      </dgm:prSet>
      <dgm:spPr/>
    </dgm:pt>
    <dgm:pt modelId="{570EAA3D-4084-4752-85B0-C0BE6E03AD8E}" type="pres">
      <dgm:prSet presAssocID="{3AC3E39C-1133-49B2-9AA7-83345041A8A7}" presName="Accent" presStyleLbl="trAlignAcc1" presStyleIdx="1" presStyleCnt="2">
        <dgm:presLayoutVars>
          <dgm:chMax val="0"/>
          <dgm:chPref val="0"/>
        </dgm:presLayoutVars>
      </dgm:prSet>
      <dgm:spPr>
        <a:solidFill>
          <a:srgbClr val="B1C6BF">
            <a:alpha val="40000"/>
          </a:srgbClr>
        </a:solidFill>
        <a:ln>
          <a:noFill/>
        </a:ln>
        <a:effectLst/>
      </dgm:spPr>
    </dgm:pt>
    <dgm:pt modelId="{FFCE288D-E8C2-4D45-8A0D-5BCD5351A485}" type="pres">
      <dgm:prSet presAssocID="{3AC3E39C-1133-49B2-9AA7-83345041A8A7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18E56F3-3A33-4501-80F4-44716CF79E6F}" type="pres">
      <dgm:prSet presAssocID="{3AC3E39C-1133-49B2-9AA7-83345041A8A7}" presName="ChildComposite" presStyleCnt="0"/>
      <dgm:spPr/>
    </dgm:pt>
    <dgm:pt modelId="{4A375993-3CE3-437C-99CB-2C8AAE8BD8F6}" type="pres">
      <dgm:prSet presAssocID="{3AC3E39C-1133-49B2-9AA7-83345041A8A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9164754-3517-4003-A65E-194584100EE1}" type="pres">
      <dgm:prSet presAssocID="{3AC3E39C-1133-49B2-9AA7-83345041A8A7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E9DEC-D50D-434D-9216-BF18B747BE1A}" type="presOf" srcId="{8A8AF92F-2582-4E68-B134-48363378D45E}" destId="{F212865B-A6F4-4031-9BFB-893D1978D7F5}" srcOrd="0" destOrd="0" presId="urn:microsoft.com/office/officeart/2008/layout/CaptionedPictures"/>
    <dgm:cxn modelId="{E4B47A70-4197-4A6A-B0E8-6BE213DF8CC6}" srcId="{9D767985-0DC3-44B8-BDD2-ABE87895D200}" destId="{8A8AF92F-2582-4E68-B134-48363378D45E}" srcOrd="0" destOrd="0" parTransId="{EEBF20DC-275B-41E8-8653-79CCC61C65BF}" sibTransId="{828FD2A9-8B90-4D71-9186-9F4A34C0CC18}"/>
    <dgm:cxn modelId="{155D70E1-226D-4959-BF51-56B25904ED9F}" type="presOf" srcId="{9D767985-0DC3-44B8-BDD2-ABE87895D200}" destId="{A1C46199-19F4-4384-B39D-C588FC432274}" srcOrd="0" destOrd="0" presId="urn:microsoft.com/office/officeart/2008/layout/CaptionedPictures"/>
    <dgm:cxn modelId="{05C3286C-E268-4BB8-829A-68287A2C221A}" srcId="{9D767985-0DC3-44B8-BDD2-ABE87895D200}" destId="{3AC3E39C-1133-49B2-9AA7-83345041A8A7}" srcOrd="1" destOrd="0" parTransId="{29533F8A-7142-472E-BDD6-579E3D09791A}" sibTransId="{6BB1A414-64F3-43CE-AE27-AD6984645776}"/>
    <dgm:cxn modelId="{240B5139-A38B-470A-8563-B540C0C900EC}" type="presOf" srcId="{3AC3E39C-1133-49B2-9AA7-83345041A8A7}" destId="{89164754-3517-4003-A65E-194584100EE1}" srcOrd="0" destOrd="0" presId="urn:microsoft.com/office/officeart/2008/layout/CaptionedPictures"/>
    <dgm:cxn modelId="{B08B1B22-4627-4A7C-90C2-9CBFA879BDC1}" type="presParOf" srcId="{A1C46199-19F4-4384-B39D-C588FC432274}" destId="{AC2214F0-BE55-4C67-ABD3-87A9C4BE47A4}" srcOrd="0" destOrd="0" presId="urn:microsoft.com/office/officeart/2008/layout/CaptionedPictures"/>
    <dgm:cxn modelId="{9A8595AE-1C04-499B-A8E7-ACC6B235CFEB}" type="presParOf" srcId="{AC2214F0-BE55-4C67-ABD3-87A9C4BE47A4}" destId="{13DA83AF-DE86-44CD-B379-83171D7F1935}" srcOrd="0" destOrd="0" presId="urn:microsoft.com/office/officeart/2008/layout/CaptionedPictures"/>
    <dgm:cxn modelId="{458AED14-2E57-4D3D-BECC-CA5B0EF6A242}" type="presParOf" srcId="{AC2214F0-BE55-4C67-ABD3-87A9C4BE47A4}" destId="{B9B05E57-AE1D-4BC4-A851-678B78212AC5}" srcOrd="1" destOrd="0" presId="urn:microsoft.com/office/officeart/2008/layout/CaptionedPictures"/>
    <dgm:cxn modelId="{D7136709-3F79-41C9-80A4-233ED53C03FC}" type="presParOf" srcId="{AC2214F0-BE55-4C67-ABD3-87A9C4BE47A4}" destId="{59B69125-1111-4EA8-8DAE-22BFA98EB66C}" srcOrd="2" destOrd="0" presId="urn:microsoft.com/office/officeart/2008/layout/CaptionedPictures"/>
    <dgm:cxn modelId="{07D29C18-2546-4838-9256-926388003DC7}" type="presParOf" srcId="{59B69125-1111-4EA8-8DAE-22BFA98EB66C}" destId="{7658190B-8038-4AA4-8C57-0F56D8F4E305}" srcOrd="0" destOrd="0" presId="urn:microsoft.com/office/officeart/2008/layout/CaptionedPictures"/>
    <dgm:cxn modelId="{F9F0A540-B241-4932-A5A3-F697BEB2BED7}" type="presParOf" srcId="{59B69125-1111-4EA8-8DAE-22BFA98EB66C}" destId="{F212865B-A6F4-4031-9BFB-893D1978D7F5}" srcOrd="1" destOrd="0" presId="urn:microsoft.com/office/officeart/2008/layout/CaptionedPictures"/>
    <dgm:cxn modelId="{B86DF6E0-338F-454B-AD4A-B95DBD96D799}" type="presParOf" srcId="{A1C46199-19F4-4384-B39D-C588FC432274}" destId="{BD9C1658-A8E0-4C2F-9A6C-BC5B266DD458}" srcOrd="1" destOrd="0" presId="urn:microsoft.com/office/officeart/2008/layout/CaptionedPictures"/>
    <dgm:cxn modelId="{42AA832C-D006-4944-8EB1-9DC48A663492}" type="presParOf" srcId="{A1C46199-19F4-4384-B39D-C588FC432274}" destId="{74668C12-3F5C-4210-8AC1-20508F053D79}" srcOrd="2" destOrd="0" presId="urn:microsoft.com/office/officeart/2008/layout/CaptionedPictures"/>
    <dgm:cxn modelId="{A4C67E89-E24C-49FA-B064-1A041BC1485A}" type="presParOf" srcId="{74668C12-3F5C-4210-8AC1-20508F053D79}" destId="{570EAA3D-4084-4752-85B0-C0BE6E03AD8E}" srcOrd="0" destOrd="0" presId="urn:microsoft.com/office/officeart/2008/layout/CaptionedPictures"/>
    <dgm:cxn modelId="{F897EF40-4F25-4839-98F3-DCB76215B005}" type="presParOf" srcId="{74668C12-3F5C-4210-8AC1-20508F053D79}" destId="{FFCE288D-E8C2-4D45-8A0D-5BCD5351A485}" srcOrd="1" destOrd="0" presId="urn:microsoft.com/office/officeart/2008/layout/CaptionedPictures"/>
    <dgm:cxn modelId="{8FD188A5-3D2C-48DD-8722-2863E58C47BB}" type="presParOf" srcId="{74668C12-3F5C-4210-8AC1-20508F053D79}" destId="{218E56F3-3A33-4501-80F4-44716CF79E6F}" srcOrd="2" destOrd="0" presId="urn:microsoft.com/office/officeart/2008/layout/CaptionedPictures"/>
    <dgm:cxn modelId="{23E8895B-225D-492D-86EE-177C898E90A4}" type="presParOf" srcId="{218E56F3-3A33-4501-80F4-44716CF79E6F}" destId="{4A375993-3CE3-437C-99CB-2C8AAE8BD8F6}" srcOrd="0" destOrd="0" presId="urn:microsoft.com/office/officeart/2008/layout/CaptionedPictures"/>
    <dgm:cxn modelId="{06DF7B62-327F-48B5-8D6F-E96A82D7F720}" type="presParOf" srcId="{218E56F3-3A33-4501-80F4-44716CF79E6F}" destId="{89164754-3517-4003-A65E-194584100EE1}" srcOrd="1" destOrd="0" presId="urn:microsoft.com/office/officeart/2008/layout/CaptionedPicture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2998BD-7B18-4D93-9079-29A1587A1647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2BEF2D2-7CC2-4393-B55F-D5FBE4F546DE}">
      <dgm:prSet phldrT="[Текст]" custT="1"/>
      <dgm:spPr>
        <a:solidFill>
          <a:srgbClr val="E1EBEA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+mj-lt"/>
            </a:rPr>
            <a:t>Модель цифрового управления (МЦУ) профессиональной образовательной организацией, адаптированная к условиям  и ресурсам ПОО</a:t>
          </a:r>
          <a:endParaRPr lang="ru-RU" sz="1800" dirty="0">
            <a:latin typeface="+mj-lt"/>
          </a:endParaRPr>
        </a:p>
      </dgm:t>
    </dgm:pt>
    <dgm:pt modelId="{5EC6E1BB-4086-4D6D-AEF6-80A241F80CB2}" type="parTrans" cxnId="{EF7A05CA-B191-46DA-BEB7-AF7FAB780362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9F2DDAAB-7F88-466A-84F2-914A21872792}" type="sibTrans" cxnId="{EF7A05CA-B191-46DA-BEB7-AF7FAB780362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9E74851F-51D9-4299-8C0E-3C16185B3758}">
      <dgm:prSet custT="1"/>
      <dgm:spPr>
        <a:solidFill>
          <a:srgbClr val="E1EBEA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+mj-lt"/>
            </a:rPr>
            <a:t>Диагностический инструментарий для осуществления внутреннего и внешнего аудитов инструментов цифрового управления</a:t>
          </a:r>
        </a:p>
      </dgm:t>
    </dgm:pt>
    <dgm:pt modelId="{57F4A745-547E-44E8-AE5A-AD5E2BB688C9}" type="parTrans" cxnId="{B34672BB-3294-4E54-8FCC-C018DFE50D2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EE145BFC-E403-4C0B-8C65-E7F5DB2F8C2C}" type="sibTrans" cxnId="{B34672BB-3294-4E54-8FCC-C018DFE50D28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9356B1EA-9B80-4DD6-B4C6-F69D7262260F}">
      <dgm:prSet custT="1"/>
      <dgm:spPr>
        <a:solidFill>
          <a:srgbClr val="E1EBEA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err="1" smtClean="0">
              <a:latin typeface="+mj-lt"/>
            </a:rPr>
            <a:t>Landing</a:t>
          </a:r>
          <a:r>
            <a:rPr lang="ru-RU" sz="1800" dirty="0" smtClean="0">
              <a:latin typeface="+mj-lt"/>
            </a:rPr>
            <a:t> страница Модели цифрового управления ПОО в сети Интернет</a:t>
          </a:r>
        </a:p>
      </dgm:t>
    </dgm:pt>
    <dgm:pt modelId="{730AD226-EAF3-4AFE-AFFF-AC9AD70A62BC}" type="parTrans" cxnId="{F3B0E1DE-7108-4D1A-BA16-E90915FE477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39ADEAD-57B4-47F7-9F32-683718560901}" type="sibTrans" cxnId="{F3B0E1DE-7108-4D1A-BA16-E90915FE477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03E0BF7-8FFF-40BB-87CC-F1C83072E1F0}" type="pres">
      <dgm:prSet presAssocID="{9C2998BD-7B18-4D93-9079-29A1587A164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59405CF-28FF-4FF6-B16B-F5AC257BE54A}" type="pres">
      <dgm:prSet presAssocID="{12BEF2D2-7CC2-4393-B55F-D5FBE4F546DE}" presName="composite" presStyleCnt="0">
        <dgm:presLayoutVars>
          <dgm:chMax val="1"/>
          <dgm:chPref val="1"/>
        </dgm:presLayoutVars>
      </dgm:prSet>
      <dgm:spPr/>
    </dgm:pt>
    <dgm:pt modelId="{35053CB5-C1EC-4A51-93CB-714B60264FC8}" type="pres">
      <dgm:prSet presAssocID="{12BEF2D2-7CC2-4393-B55F-D5FBE4F546DE}" presName="Accent" presStyleLbl="trAlignAcc1" presStyleIdx="0" presStyleCnt="3">
        <dgm:presLayoutVars>
          <dgm:chMax val="0"/>
          <dgm:chPref val="0"/>
        </dgm:presLayoutVars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0CE0DD6E-BE4C-425B-BA4F-FA5AC793EEE1}" type="pres">
      <dgm:prSet presAssocID="{12BEF2D2-7CC2-4393-B55F-D5FBE4F546DE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A6A9A3D1-08A1-45EB-BC20-84FBEE9EE004}" type="pres">
      <dgm:prSet presAssocID="{12BEF2D2-7CC2-4393-B55F-D5FBE4F546DE}" presName="ChildComposite" presStyleCnt="0"/>
      <dgm:spPr/>
    </dgm:pt>
    <dgm:pt modelId="{B638C983-8B6C-4B08-8670-42F4BCDCF73E}" type="pres">
      <dgm:prSet presAssocID="{12BEF2D2-7CC2-4393-B55F-D5FBE4F546D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D3C7FA3-D32C-408F-A3EF-57DBB78024DC}" type="pres">
      <dgm:prSet presAssocID="{12BEF2D2-7CC2-4393-B55F-D5FBE4F546DE}" presName="Parent" presStyleLbl="revTx" presStyleIdx="0" presStyleCnt="3" custScaleX="111464" custScaleY="249203" custLinFactNeighborX="-328" custLinFactNeighborY="8720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5C571-329B-448C-9BEC-09D4BE511178}" type="pres">
      <dgm:prSet presAssocID="{9F2DDAAB-7F88-466A-84F2-914A21872792}" presName="sibTrans" presStyleCnt="0"/>
      <dgm:spPr/>
    </dgm:pt>
    <dgm:pt modelId="{8AEE16DB-7C92-413F-9DCC-CE064B9BFD9A}" type="pres">
      <dgm:prSet presAssocID="{9E74851F-51D9-4299-8C0E-3C16185B3758}" presName="composite" presStyleCnt="0">
        <dgm:presLayoutVars>
          <dgm:chMax val="1"/>
          <dgm:chPref val="1"/>
        </dgm:presLayoutVars>
      </dgm:prSet>
      <dgm:spPr/>
    </dgm:pt>
    <dgm:pt modelId="{821AE80C-72EB-45A9-A1E9-3B9AD5D68442}" type="pres">
      <dgm:prSet presAssocID="{9E74851F-51D9-4299-8C0E-3C16185B3758}" presName="Accent" presStyleLbl="trAlignAcc1" presStyleIdx="1" presStyleCnt="3">
        <dgm:presLayoutVars>
          <dgm:chMax val="0"/>
          <dgm:chPref val="0"/>
        </dgm:presLayoutVars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3C9BA13-13E2-4B1A-9D59-9415A2F3B79C}" type="pres">
      <dgm:prSet presAssocID="{9E74851F-51D9-4299-8C0E-3C16185B3758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1D92C32-26F6-4F3E-B0FD-E7244215F4A5}" type="pres">
      <dgm:prSet presAssocID="{9E74851F-51D9-4299-8C0E-3C16185B3758}" presName="ChildComposite" presStyleCnt="0"/>
      <dgm:spPr/>
    </dgm:pt>
    <dgm:pt modelId="{E83AC03D-0D02-4405-B7EE-8E876AF624B3}" type="pres">
      <dgm:prSet presAssocID="{9E74851F-51D9-4299-8C0E-3C16185B375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8C3E4BA-6BD7-4FC0-9F15-8A81ED604FB3}" type="pres">
      <dgm:prSet presAssocID="{9E74851F-51D9-4299-8C0E-3C16185B3758}" presName="Parent" presStyleLbl="revTx" presStyleIdx="1" presStyleCnt="3" custScaleX="110674" custScaleY="240291" custLinFactNeighborX="358" custLinFactNeighborY="8847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D96D9-0795-4AF1-A6FB-217914B56785}" type="pres">
      <dgm:prSet presAssocID="{EE145BFC-E403-4C0B-8C65-E7F5DB2F8C2C}" presName="sibTrans" presStyleCnt="0"/>
      <dgm:spPr/>
    </dgm:pt>
    <dgm:pt modelId="{18AB16C7-FE48-47CD-9F9E-C2D6E23C43E3}" type="pres">
      <dgm:prSet presAssocID="{9356B1EA-9B80-4DD6-B4C6-F69D7262260F}" presName="composite" presStyleCnt="0">
        <dgm:presLayoutVars>
          <dgm:chMax val="1"/>
          <dgm:chPref val="1"/>
        </dgm:presLayoutVars>
      </dgm:prSet>
      <dgm:spPr/>
    </dgm:pt>
    <dgm:pt modelId="{D9BE2306-EF5C-40E8-B4DF-2CEFE46BEB90}" type="pres">
      <dgm:prSet presAssocID="{9356B1EA-9B80-4DD6-B4C6-F69D7262260F}" presName="Accent" presStyleLbl="trAlignAcc1" presStyleIdx="2" presStyleCnt="3">
        <dgm:presLayoutVars>
          <dgm:chMax val="0"/>
          <dgm:chPref val="0"/>
        </dgm:presLayoutVars>
      </dgm:prSet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434B6222-9DB6-4B0E-A537-6C434B96C47E}" type="pres">
      <dgm:prSet presAssocID="{9356B1EA-9B80-4DD6-B4C6-F69D7262260F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BCEC264-A0F1-4993-8CDF-543BD2572B4C}" type="pres">
      <dgm:prSet presAssocID="{9356B1EA-9B80-4DD6-B4C6-F69D7262260F}" presName="ChildComposite" presStyleCnt="0"/>
      <dgm:spPr/>
    </dgm:pt>
    <dgm:pt modelId="{260E9693-A9BE-40BB-A6DC-E17ECC500F78}" type="pres">
      <dgm:prSet presAssocID="{9356B1EA-9B80-4DD6-B4C6-F69D7262260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0CB9DDF-B94A-4B70-BC33-DE5676A55CAD}" type="pres">
      <dgm:prSet presAssocID="{9356B1EA-9B80-4DD6-B4C6-F69D7262260F}" presName="Parent" presStyleLbl="revTx" presStyleIdx="2" presStyleCnt="3" custScaleX="110481" custScaleY="233051" custLinFactNeighborX="183" custLinFactNeighborY="8759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7A05CA-B191-46DA-BEB7-AF7FAB780362}" srcId="{9C2998BD-7B18-4D93-9079-29A1587A1647}" destId="{12BEF2D2-7CC2-4393-B55F-D5FBE4F546DE}" srcOrd="0" destOrd="0" parTransId="{5EC6E1BB-4086-4D6D-AEF6-80A241F80CB2}" sibTransId="{9F2DDAAB-7F88-466A-84F2-914A21872792}"/>
    <dgm:cxn modelId="{B34672BB-3294-4E54-8FCC-C018DFE50D28}" srcId="{9C2998BD-7B18-4D93-9079-29A1587A1647}" destId="{9E74851F-51D9-4299-8C0E-3C16185B3758}" srcOrd="1" destOrd="0" parTransId="{57F4A745-547E-44E8-AE5A-AD5E2BB688C9}" sibTransId="{EE145BFC-E403-4C0B-8C65-E7F5DB2F8C2C}"/>
    <dgm:cxn modelId="{26E018F7-C538-4D92-BAF1-18DD3361BF15}" type="presOf" srcId="{12BEF2D2-7CC2-4393-B55F-D5FBE4F546DE}" destId="{4D3C7FA3-D32C-408F-A3EF-57DBB78024DC}" srcOrd="0" destOrd="0" presId="urn:microsoft.com/office/officeart/2008/layout/CaptionedPictures"/>
    <dgm:cxn modelId="{A79657A5-CD8D-472A-8266-86B4BE9E001B}" type="presOf" srcId="{9C2998BD-7B18-4D93-9079-29A1587A1647}" destId="{D03E0BF7-8FFF-40BB-87CC-F1C83072E1F0}" srcOrd="0" destOrd="0" presId="urn:microsoft.com/office/officeart/2008/layout/CaptionedPictures"/>
    <dgm:cxn modelId="{EFDCF2C9-1174-4FF0-B35D-FD4F736BA084}" type="presOf" srcId="{9E74851F-51D9-4299-8C0E-3C16185B3758}" destId="{B8C3E4BA-6BD7-4FC0-9F15-8A81ED604FB3}" srcOrd="0" destOrd="0" presId="urn:microsoft.com/office/officeart/2008/layout/CaptionedPictures"/>
    <dgm:cxn modelId="{F3B0E1DE-7108-4D1A-BA16-E90915FE4773}" srcId="{9C2998BD-7B18-4D93-9079-29A1587A1647}" destId="{9356B1EA-9B80-4DD6-B4C6-F69D7262260F}" srcOrd="2" destOrd="0" parTransId="{730AD226-EAF3-4AFE-AFFF-AC9AD70A62BC}" sibTransId="{339ADEAD-57B4-47F7-9F32-683718560901}"/>
    <dgm:cxn modelId="{9AC9AF58-1BD4-4433-B59D-E2B210956338}" type="presOf" srcId="{9356B1EA-9B80-4DD6-B4C6-F69D7262260F}" destId="{E0CB9DDF-B94A-4B70-BC33-DE5676A55CAD}" srcOrd="0" destOrd="0" presId="urn:microsoft.com/office/officeart/2008/layout/CaptionedPictures"/>
    <dgm:cxn modelId="{BB7DBC7E-5DD6-461F-BE6B-816695B6B79B}" type="presParOf" srcId="{D03E0BF7-8FFF-40BB-87CC-F1C83072E1F0}" destId="{059405CF-28FF-4FF6-B16B-F5AC257BE54A}" srcOrd="0" destOrd="0" presId="urn:microsoft.com/office/officeart/2008/layout/CaptionedPictures"/>
    <dgm:cxn modelId="{B63AB955-23D5-4D66-AB08-42FA07DC6AC6}" type="presParOf" srcId="{059405CF-28FF-4FF6-B16B-F5AC257BE54A}" destId="{35053CB5-C1EC-4A51-93CB-714B60264FC8}" srcOrd="0" destOrd="0" presId="urn:microsoft.com/office/officeart/2008/layout/CaptionedPictures"/>
    <dgm:cxn modelId="{F830420B-5ADB-41D7-94A4-B643073B3195}" type="presParOf" srcId="{059405CF-28FF-4FF6-B16B-F5AC257BE54A}" destId="{0CE0DD6E-BE4C-425B-BA4F-FA5AC793EEE1}" srcOrd="1" destOrd="0" presId="urn:microsoft.com/office/officeart/2008/layout/CaptionedPictures"/>
    <dgm:cxn modelId="{5E7CE99E-8F8B-429E-9996-88E7C12DC30A}" type="presParOf" srcId="{059405CF-28FF-4FF6-B16B-F5AC257BE54A}" destId="{A6A9A3D1-08A1-45EB-BC20-84FBEE9EE004}" srcOrd="2" destOrd="0" presId="urn:microsoft.com/office/officeart/2008/layout/CaptionedPictures"/>
    <dgm:cxn modelId="{0C2761BC-180B-439D-9C0A-870726BBCA8B}" type="presParOf" srcId="{A6A9A3D1-08A1-45EB-BC20-84FBEE9EE004}" destId="{B638C983-8B6C-4B08-8670-42F4BCDCF73E}" srcOrd="0" destOrd="0" presId="urn:microsoft.com/office/officeart/2008/layout/CaptionedPictures"/>
    <dgm:cxn modelId="{3CDA2311-6CD1-437D-B0BE-F5804BDCA5BF}" type="presParOf" srcId="{A6A9A3D1-08A1-45EB-BC20-84FBEE9EE004}" destId="{4D3C7FA3-D32C-408F-A3EF-57DBB78024DC}" srcOrd="1" destOrd="0" presId="urn:microsoft.com/office/officeart/2008/layout/CaptionedPictures"/>
    <dgm:cxn modelId="{609CCCFA-0444-48A3-A7EB-91136BE6D738}" type="presParOf" srcId="{D03E0BF7-8FFF-40BB-87CC-F1C83072E1F0}" destId="{DC55C571-329B-448C-9BEC-09D4BE511178}" srcOrd="1" destOrd="0" presId="urn:microsoft.com/office/officeart/2008/layout/CaptionedPictures"/>
    <dgm:cxn modelId="{1975CB34-FD81-4011-9647-FA68632A41F2}" type="presParOf" srcId="{D03E0BF7-8FFF-40BB-87CC-F1C83072E1F0}" destId="{8AEE16DB-7C92-413F-9DCC-CE064B9BFD9A}" srcOrd="2" destOrd="0" presId="urn:microsoft.com/office/officeart/2008/layout/CaptionedPictures"/>
    <dgm:cxn modelId="{4A7E64C2-F2F2-45A7-8BED-A4BF8E06BFDA}" type="presParOf" srcId="{8AEE16DB-7C92-413F-9DCC-CE064B9BFD9A}" destId="{821AE80C-72EB-45A9-A1E9-3B9AD5D68442}" srcOrd="0" destOrd="0" presId="urn:microsoft.com/office/officeart/2008/layout/CaptionedPictures"/>
    <dgm:cxn modelId="{C84F9664-25E1-4DA1-B943-887A1E42F172}" type="presParOf" srcId="{8AEE16DB-7C92-413F-9DCC-CE064B9BFD9A}" destId="{F3C9BA13-13E2-4B1A-9D59-9415A2F3B79C}" srcOrd="1" destOrd="0" presId="urn:microsoft.com/office/officeart/2008/layout/CaptionedPictures"/>
    <dgm:cxn modelId="{A45DD2A0-5230-4CEF-807C-C79AE584AD16}" type="presParOf" srcId="{8AEE16DB-7C92-413F-9DCC-CE064B9BFD9A}" destId="{F1D92C32-26F6-4F3E-B0FD-E7244215F4A5}" srcOrd="2" destOrd="0" presId="urn:microsoft.com/office/officeart/2008/layout/CaptionedPictures"/>
    <dgm:cxn modelId="{E6A781D1-4304-4791-89E2-74D37E2709BE}" type="presParOf" srcId="{F1D92C32-26F6-4F3E-B0FD-E7244215F4A5}" destId="{E83AC03D-0D02-4405-B7EE-8E876AF624B3}" srcOrd="0" destOrd="0" presId="urn:microsoft.com/office/officeart/2008/layout/CaptionedPictures"/>
    <dgm:cxn modelId="{D9CDB513-C8F8-4E46-9140-FBF52A930A08}" type="presParOf" srcId="{F1D92C32-26F6-4F3E-B0FD-E7244215F4A5}" destId="{B8C3E4BA-6BD7-4FC0-9F15-8A81ED604FB3}" srcOrd="1" destOrd="0" presId="urn:microsoft.com/office/officeart/2008/layout/CaptionedPictures"/>
    <dgm:cxn modelId="{8C91523C-3F3F-4A81-89AE-5F3C6A0BAE5C}" type="presParOf" srcId="{D03E0BF7-8FFF-40BB-87CC-F1C83072E1F0}" destId="{DA4D96D9-0795-4AF1-A6FB-217914B56785}" srcOrd="3" destOrd="0" presId="urn:microsoft.com/office/officeart/2008/layout/CaptionedPictures"/>
    <dgm:cxn modelId="{E8FF2A43-9C95-4219-9938-A3ED32C1CFA1}" type="presParOf" srcId="{D03E0BF7-8FFF-40BB-87CC-F1C83072E1F0}" destId="{18AB16C7-FE48-47CD-9F9E-C2D6E23C43E3}" srcOrd="4" destOrd="0" presId="urn:microsoft.com/office/officeart/2008/layout/CaptionedPictures"/>
    <dgm:cxn modelId="{7D86855A-DFFA-4FA3-873C-4AE3E644DA5A}" type="presParOf" srcId="{18AB16C7-FE48-47CD-9F9E-C2D6E23C43E3}" destId="{D9BE2306-EF5C-40E8-B4DF-2CEFE46BEB90}" srcOrd="0" destOrd="0" presId="urn:microsoft.com/office/officeart/2008/layout/CaptionedPictures"/>
    <dgm:cxn modelId="{1CAEF095-A672-477A-A020-40EFACE37D9E}" type="presParOf" srcId="{18AB16C7-FE48-47CD-9F9E-C2D6E23C43E3}" destId="{434B6222-9DB6-4B0E-A537-6C434B96C47E}" srcOrd="1" destOrd="0" presId="urn:microsoft.com/office/officeart/2008/layout/CaptionedPictures"/>
    <dgm:cxn modelId="{CCDC9AF1-5C91-405F-9A2A-B2CAE546D6A2}" type="presParOf" srcId="{18AB16C7-FE48-47CD-9F9E-C2D6E23C43E3}" destId="{ABCEC264-A0F1-4993-8CDF-543BD2572B4C}" srcOrd="2" destOrd="0" presId="urn:microsoft.com/office/officeart/2008/layout/CaptionedPictures"/>
    <dgm:cxn modelId="{51E80C75-1FCE-40BA-AB58-A58E4F80C968}" type="presParOf" srcId="{ABCEC264-A0F1-4993-8CDF-543BD2572B4C}" destId="{260E9693-A9BE-40BB-A6DC-E17ECC500F78}" srcOrd="0" destOrd="0" presId="urn:microsoft.com/office/officeart/2008/layout/CaptionedPictures"/>
    <dgm:cxn modelId="{7C04510D-64A0-447A-9ABE-46D154BBEF91}" type="presParOf" srcId="{ABCEC264-A0F1-4993-8CDF-543BD2572B4C}" destId="{E0CB9DDF-B94A-4B70-BC33-DE5676A55CAD}" srcOrd="1" destOrd="0" presId="urn:microsoft.com/office/officeart/2008/layout/CaptionedPictures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529281-D301-4654-BA33-3C3B831D9270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EDD8E82-FCAA-45F9-891B-E8BC96219326}">
      <dgm:prSet phldrT="[Текст]" custT="1"/>
      <dgm:spPr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ru-RU" sz="2000" dirty="0" smtClean="0">
              <a:latin typeface="+mj-lt"/>
            </a:rPr>
            <a:t>Страницы на официальных сайтах колледжей – участников проекта</a:t>
          </a:r>
        </a:p>
      </dgm:t>
    </dgm:pt>
    <dgm:pt modelId="{9C6E9C0C-0CCB-4B8E-BE30-8C334E52D9B9}" type="parTrans" cxnId="{D14385F9-E5E3-48DA-A7D1-24C98E7194D4}">
      <dgm:prSet/>
      <dgm:spPr/>
      <dgm:t>
        <a:bodyPr/>
        <a:lstStyle/>
        <a:p>
          <a:endParaRPr lang="ru-RU"/>
        </a:p>
      </dgm:t>
    </dgm:pt>
    <dgm:pt modelId="{68EFCAD4-26B7-42BD-93E3-868F71F7C23B}" type="sibTrans" cxnId="{D14385F9-E5E3-48DA-A7D1-24C98E7194D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32570F-1E47-4FAF-9E3B-32CAC6FA80F0}">
      <dgm:prSet phldrT="[Текст]" custT="1"/>
      <dgm:spPr>
        <a:solidFill>
          <a:srgbClr val="81B1A1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ru-RU" sz="2000" dirty="0" smtClean="0">
              <a:latin typeface="+mj-lt"/>
            </a:rPr>
            <a:t>Чат, офлайн-консультирование по теме проекта</a:t>
          </a:r>
          <a:endParaRPr lang="ru-RU" sz="2000" dirty="0"/>
        </a:p>
      </dgm:t>
    </dgm:pt>
    <dgm:pt modelId="{8A2052ED-15C7-45E6-B759-843DDCB15531}" type="parTrans" cxnId="{5CCC2147-85E3-4538-A73F-0A3D958EB96E}">
      <dgm:prSet/>
      <dgm:spPr/>
      <dgm:t>
        <a:bodyPr/>
        <a:lstStyle/>
        <a:p>
          <a:endParaRPr lang="ru-RU"/>
        </a:p>
      </dgm:t>
    </dgm:pt>
    <dgm:pt modelId="{F63430CD-3B08-4660-BDB3-0F4D9983780B}" type="sibTrans" cxnId="{5CCC2147-85E3-4538-A73F-0A3D958EB96E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DF0A60-5C7D-45F1-8468-9DF54D24B45D}">
      <dgm:prSet phldrT="[Текст]" custT="1"/>
      <dgm:spPr>
        <a:solidFill>
          <a:srgbClr val="FFEEB7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ru-RU" sz="2000" dirty="0" smtClean="0">
              <a:latin typeface="+mj-lt"/>
            </a:rPr>
            <a:t>Презентация промежуточных и итоговых результатов на мероприятиях различного уровня (семинары, заседание ОМО заместителей директоров по УР и МР, конференциях и пр.)</a:t>
          </a:r>
          <a:endParaRPr lang="ru-RU" sz="2000" dirty="0"/>
        </a:p>
      </dgm:t>
    </dgm:pt>
    <dgm:pt modelId="{AFA4BA98-A3B6-427F-BAE4-32BC6970B9B0}" type="parTrans" cxnId="{F4569844-4D5F-4BF8-8A8C-4BC0226EE770}">
      <dgm:prSet/>
      <dgm:spPr/>
      <dgm:t>
        <a:bodyPr/>
        <a:lstStyle/>
        <a:p>
          <a:endParaRPr lang="ru-RU"/>
        </a:p>
      </dgm:t>
    </dgm:pt>
    <dgm:pt modelId="{AFDAE3B6-C723-4EC3-8E55-F9B007F229BC}" type="sibTrans" cxnId="{F4569844-4D5F-4BF8-8A8C-4BC0226EE770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CA4DB39-630F-4FF1-A6FD-963FAE179FEA}">
      <dgm:prSet phldrT="[Текст]" custT="1"/>
      <dgm:spPr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ru-RU" sz="2000" dirty="0" err="1" smtClean="0">
              <a:latin typeface="+mj-lt"/>
            </a:rPr>
            <a:t>landing</a:t>
          </a:r>
          <a:r>
            <a:rPr lang="ru-RU" sz="2000" dirty="0" smtClean="0">
              <a:latin typeface="+mj-lt"/>
            </a:rPr>
            <a:t> страница проекта в сети Интернет </a:t>
          </a:r>
          <a:endParaRPr lang="ru-RU" sz="2000" dirty="0"/>
        </a:p>
      </dgm:t>
    </dgm:pt>
    <dgm:pt modelId="{A05CFE96-B23C-48B4-A46A-0B061C71B924}" type="parTrans" cxnId="{7BAFF1E3-63AE-4975-9FCD-C8552442663C}">
      <dgm:prSet/>
      <dgm:spPr/>
      <dgm:t>
        <a:bodyPr/>
        <a:lstStyle/>
        <a:p>
          <a:endParaRPr lang="ru-RU"/>
        </a:p>
      </dgm:t>
    </dgm:pt>
    <dgm:pt modelId="{D14BA00E-BFB1-42E6-84F8-D579AAC39541}" type="sibTrans" cxnId="{7BAFF1E3-63AE-4975-9FCD-C8552442663C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14BAC9-7B5D-4669-B7CC-4107F1391CD6}" type="pres">
      <dgm:prSet presAssocID="{C7529281-D301-4654-BA33-3C3B831D9270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8549020F-8BFA-4043-8B18-449AC92D41CB}" type="pres">
      <dgm:prSet presAssocID="{9EDD8E82-FCAA-45F9-891B-E8BC96219326}" presName="parent_text_1" presStyleLbl="revTx" presStyleIdx="0" presStyleCnt="4" custScaleY="98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763C2-BC93-415E-A089-7FB1655B72AE}" type="pres">
      <dgm:prSet presAssocID="{9EDD8E82-FCAA-45F9-891B-E8BC96219326}" presName="image_accent_1" presStyleCnt="0"/>
      <dgm:spPr/>
    </dgm:pt>
    <dgm:pt modelId="{1F9C5106-893E-4FF9-A8C3-617299D70CEB}" type="pres">
      <dgm:prSet presAssocID="{9EDD8E82-FCAA-45F9-891B-E8BC96219326}" presName="imageAccentRepeatNode" presStyleLbl="alignNode1" presStyleIdx="0" presStyleCnt="8"/>
      <dgm:spPr/>
    </dgm:pt>
    <dgm:pt modelId="{D4C36A89-DE5B-4D3E-9261-2DEF186AA280}" type="pres">
      <dgm:prSet presAssocID="{9EDD8E82-FCAA-45F9-891B-E8BC96219326}" presName="accent_1" presStyleLbl="alignNode1" presStyleIdx="1" presStyleCnt="8"/>
      <dgm:spPr/>
    </dgm:pt>
    <dgm:pt modelId="{B9FE62CE-910F-4BA6-8329-95F8789F1965}" type="pres">
      <dgm:prSet presAssocID="{68EFCAD4-26B7-42BD-93E3-868F71F7C23B}" presName="image_1" presStyleCnt="0"/>
      <dgm:spPr/>
    </dgm:pt>
    <dgm:pt modelId="{F32D8159-553B-4495-B952-D65A3A3A8019}" type="pres">
      <dgm:prSet presAssocID="{68EFCAD4-26B7-42BD-93E3-868F71F7C23B}" presName="imageRepeatNode" presStyleLbl="fgImgPlace1" presStyleIdx="0" presStyleCnt="4"/>
      <dgm:spPr/>
      <dgm:t>
        <a:bodyPr/>
        <a:lstStyle/>
        <a:p>
          <a:endParaRPr lang="ru-RU"/>
        </a:p>
      </dgm:t>
    </dgm:pt>
    <dgm:pt modelId="{1414C843-342C-4DCD-B588-4AAC01250E19}" type="pres">
      <dgm:prSet presAssocID="{7532570F-1E47-4FAF-9E3B-32CAC6FA80F0}" presName="parent_text_2" presStyleLbl="revTx" presStyleIdx="1" presStyleCnt="4" custScaleX="120119" custScaleY="83071" custLinFactNeighborX="3985" custLinFactNeighborY="8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24015-43D8-4E08-8521-E3C2E0BCB188}" type="pres">
      <dgm:prSet presAssocID="{7532570F-1E47-4FAF-9E3B-32CAC6FA80F0}" presName="image_accent_2" presStyleCnt="0"/>
      <dgm:spPr/>
    </dgm:pt>
    <dgm:pt modelId="{90437CCF-DEA7-4639-A6F7-A36DA1A42EE7}" type="pres">
      <dgm:prSet presAssocID="{7532570F-1E47-4FAF-9E3B-32CAC6FA80F0}" presName="imageAccentRepeatNode" presStyleLbl="alignNode1" presStyleIdx="2" presStyleCnt="8"/>
      <dgm:spPr/>
    </dgm:pt>
    <dgm:pt modelId="{CEBA729C-49C6-4437-ABB2-14092788AE12}" type="pres">
      <dgm:prSet presAssocID="{F63430CD-3B08-4660-BDB3-0F4D9983780B}" presName="image_2" presStyleCnt="0"/>
      <dgm:spPr/>
    </dgm:pt>
    <dgm:pt modelId="{BB5F6DCF-8DC4-4F17-B233-DB00482152FD}" type="pres">
      <dgm:prSet presAssocID="{F63430CD-3B08-4660-BDB3-0F4D9983780B}" presName="imageRepeatNode" presStyleLbl="fgImgPlace1" presStyleIdx="1" presStyleCnt="4"/>
      <dgm:spPr/>
      <dgm:t>
        <a:bodyPr/>
        <a:lstStyle/>
        <a:p>
          <a:endParaRPr lang="ru-RU"/>
        </a:p>
      </dgm:t>
    </dgm:pt>
    <dgm:pt modelId="{26BE5F6B-10BD-477E-A3F7-6D1FADCDB04E}" type="pres">
      <dgm:prSet presAssocID="{C1DF0A60-5C7D-45F1-8468-9DF54D24B45D}" presName="image_accent_3" presStyleCnt="0"/>
      <dgm:spPr/>
    </dgm:pt>
    <dgm:pt modelId="{538AA03E-1617-45FB-BF8C-5A0F5042E9E6}" type="pres">
      <dgm:prSet presAssocID="{C1DF0A60-5C7D-45F1-8468-9DF54D24B45D}" presName="imageAccentRepeatNode" presStyleLbl="alignNode1" presStyleIdx="3" presStyleCnt="8" custScaleY="95210" custLinFactNeighborX="-5878" custLinFactNeighborY="2351"/>
      <dgm:spPr/>
    </dgm:pt>
    <dgm:pt modelId="{6F8652F4-B736-4533-824E-D5CDD81FC859}" type="pres">
      <dgm:prSet presAssocID="{C1DF0A60-5C7D-45F1-8468-9DF54D24B45D}" presName="parent_text_3" presStyleLbl="revTx" presStyleIdx="2" presStyleCnt="4" custScaleX="109879" custScaleY="166862" custLinFactNeighborX="-1584" custLinFactNeighborY="-203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21B5D-BA24-40D7-9A1F-F14DFC3B19DF}" type="pres">
      <dgm:prSet presAssocID="{C1DF0A60-5C7D-45F1-8468-9DF54D24B45D}" presName="accent_2" presStyleLbl="alignNode1" presStyleIdx="4" presStyleCnt="8"/>
      <dgm:spPr/>
    </dgm:pt>
    <dgm:pt modelId="{7D7B9730-E8F3-48CB-8129-B72F309BF085}" type="pres">
      <dgm:prSet presAssocID="{C1DF0A60-5C7D-45F1-8468-9DF54D24B45D}" presName="accent_3" presStyleLbl="alignNode1" presStyleIdx="5" presStyleCnt="8"/>
      <dgm:spPr/>
    </dgm:pt>
    <dgm:pt modelId="{840EACDB-BFFD-403C-876C-01EF4315413E}" type="pres">
      <dgm:prSet presAssocID="{AFDAE3B6-C723-4EC3-8E55-F9B007F229BC}" presName="image_3" presStyleCnt="0"/>
      <dgm:spPr/>
    </dgm:pt>
    <dgm:pt modelId="{A37B876F-3577-472F-BF3B-8304DEE282F9}" type="pres">
      <dgm:prSet presAssocID="{AFDAE3B6-C723-4EC3-8E55-F9B007F229BC}" presName="imageRepeatNode" presStyleLbl="fgImgPlace1" presStyleIdx="2" presStyleCnt="4" custScaleY="98506" custLinFactNeighborX="-5912" custLinFactNeighborY="1971"/>
      <dgm:spPr/>
      <dgm:t>
        <a:bodyPr/>
        <a:lstStyle/>
        <a:p>
          <a:endParaRPr lang="ru-RU"/>
        </a:p>
      </dgm:t>
    </dgm:pt>
    <dgm:pt modelId="{7F4EEDD2-37EE-48F0-B541-FFE67FEC716C}" type="pres">
      <dgm:prSet presAssocID="{BCA4DB39-630F-4FF1-A6FD-963FAE179FEA}" presName="image_accent_4" presStyleCnt="0"/>
      <dgm:spPr/>
    </dgm:pt>
    <dgm:pt modelId="{DFCE386C-2428-48A2-9E09-9BD9B2E67691}" type="pres">
      <dgm:prSet presAssocID="{BCA4DB39-630F-4FF1-A6FD-963FAE179FEA}" presName="imageAccentRepeatNode" presStyleLbl="alignNode1" presStyleIdx="6" presStyleCnt="8"/>
      <dgm:spPr/>
    </dgm:pt>
    <dgm:pt modelId="{FE1905EC-DF84-4130-A3E4-8FE4DE2B0C65}" type="pres">
      <dgm:prSet presAssocID="{BCA4DB39-630F-4FF1-A6FD-963FAE179FEA}" presName="parent_text_4" presStyleLbl="revTx" presStyleIdx="3" presStyleCnt="4" custLinFactX="-41608" custLinFactNeighborX="-100000" custLinFactNeighborY="-24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B99FF-3271-405B-824F-4A7AE44422E8}" type="pres">
      <dgm:prSet presAssocID="{BCA4DB39-630F-4FF1-A6FD-963FAE179FEA}" presName="accent_4" presStyleLbl="alignNode1" presStyleIdx="7" presStyleCnt="8"/>
      <dgm:spPr/>
    </dgm:pt>
    <dgm:pt modelId="{EC26859D-71BA-4DD3-A9E3-9A556EB443D2}" type="pres">
      <dgm:prSet presAssocID="{D14BA00E-BFB1-42E6-84F8-D579AAC39541}" presName="image_4" presStyleCnt="0"/>
      <dgm:spPr/>
    </dgm:pt>
    <dgm:pt modelId="{7F29FA5C-C006-4888-A091-C1D82FC59137}" type="pres">
      <dgm:prSet presAssocID="{D14BA00E-BFB1-42E6-84F8-D579AAC39541}" presName="imageRepeatNode" presStyleLbl="fgImgPlace1" presStyleIdx="3" presStyleCnt="4"/>
      <dgm:spPr/>
      <dgm:t>
        <a:bodyPr/>
        <a:lstStyle/>
        <a:p>
          <a:endParaRPr lang="ru-RU"/>
        </a:p>
      </dgm:t>
    </dgm:pt>
  </dgm:ptLst>
  <dgm:cxnLst>
    <dgm:cxn modelId="{2A7C4E17-065B-42B8-A516-6D72669F7132}" type="presOf" srcId="{9EDD8E82-FCAA-45F9-891B-E8BC96219326}" destId="{8549020F-8BFA-4043-8B18-449AC92D41CB}" srcOrd="0" destOrd="0" presId="urn:microsoft.com/office/officeart/2008/layout/BubblePictureList"/>
    <dgm:cxn modelId="{5CCC2147-85E3-4538-A73F-0A3D958EB96E}" srcId="{C7529281-D301-4654-BA33-3C3B831D9270}" destId="{7532570F-1E47-4FAF-9E3B-32CAC6FA80F0}" srcOrd="1" destOrd="0" parTransId="{8A2052ED-15C7-45E6-B759-843DDCB15531}" sibTransId="{F63430CD-3B08-4660-BDB3-0F4D9983780B}"/>
    <dgm:cxn modelId="{EB8B865E-34AF-40DA-9688-B91796136C44}" type="presOf" srcId="{C1DF0A60-5C7D-45F1-8468-9DF54D24B45D}" destId="{6F8652F4-B736-4533-824E-D5CDD81FC859}" srcOrd="0" destOrd="0" presId="urn:microsoft.com/office/officeart/2008/layout/BubblePictureList"/>
    <dgm:cxn modelId="{F13F2495-F7CB-4721-999F-0F0A4BE2E1BB}" type="presOf" srcId="{7532570F-1E47-4FAF-9E3B-32CAC6FA80F0}" destId="{1414C843-342C-4DCD-B588-4AAC01250E19}" srcOrd="0" destOrd="0" presId="urn:microsoft.com/office/officeart/2008/layout/BubblePictureList"/>
    <dgm:cxn modelId="{E5E602FF-0BEA-4DF9-9CCE-728B2D6B4AC6}" type="presOf" srcId="{BCA4DB39-630F-4FF1-A6FD-963FAE179FEA}" destId="{FE1905EC-DF84-4130-A3E4-8FE4DE2B0C65}" srcOrd="0" destOrd="0" presId="urn:microsoft.com/office/officeart/2008/layout/BubblePictureList"/>
    <dgm:cxn modelId="{CA9C3BAF-C625-4FF4-AC2F-04DAEF927AA1}" type="presOf" srcId="{68EFCAD4-26B7-42BD-93E3-868F71F7C23B}" destId="{F32D8159-553B-4495-B952-D65A3A3A8019}" srcOrd="0" destOrd="0" presId="urn:microsoft.com/office/officeart/2008/layout/BubblePictureList"/>
    <dgm:cxn modelId="{97907D4D-F05C-42FC-9248-1F50343EF6EE}" type="presOf" srcId="{AFDAE3B6-C723-4EC3-8E55-F9B007F229BC}" destId="{A37B876F-3577-472F-BF3B-8304DEE282F9}" srcOrd="0" destOrd="0" presId="urn:microsoft.com/office/officeart/2008/layout/BubblePictureList"/>
    <dgm:cxn modelId="{DE57371B-1F36-43ED-A698-6A9EDAF1962D}" type="presOf" srcId="{F63430CD-3B08-4660-BDB3-0F4D9983780B}" destId="{BB5F6DCF-8DC4-4F17-B233-DB00482152FD}" srcOrd="0" destOrd="0" presId="urn:microsoft.com/office/officeart/2008/layout/BubblePictureList"/>
    <dgm:cxn modelId="{F4569844-4D5F-4BF8-8A8C-4BC0226EE770}" srcId="{C7529281-D301-4654-BA33-3C3B831D9270}" destId="{C1DF0A60-5C7D-45F1-8468-9DF54D24B45D}" srcOrd="2" destOrd="0" parTransId="{AFA4BA98-A3B6-427F-BAE4-32BC6970B9B0}" sibTransId="{AFDAE3B6-C723-4EC3-8E55-F9B007F229BC}"/>
    <dgm:cxn modelId="{D14385F9-E5E3-48DA-A7D1-24C98E7194D4}" srcId="{C7529281-D301-4654-BA33-3C3B831D9270}" destId="{9EDD8E82-FCAA-45F9-891B-E8BC96219326}" srcOrd="0" destOrd="0" parTransId="{9C6E9C0C-0CCB-4B8E-BE30-8C334E52D9B9}" sibTransId="{68EFCAD4-26B7-42BD-93E3-868F71F7C23B}"/>
    <dgm:cxn modelId="{1C40A045-DCE0-41CD-A6AF-C573373C0CA4}" type="presOf" srcId="{D14BA00E-BFB1-42E6-84F8-D579AAC39541}" destId="{7F29FA5C-C006-4888-A091-C1D82FC59137}" srcOrd="0" destOrd="0" presId="urn:microsoft.com/office/officeart/2008/layout/BubblePictureList"/>
    <dgm:cxn modelId="{235FC26E-8E19-4864-99C4-F75A81953E2B}" type="presOf" srcId="{C7529281-D301-4654-BA33-3C3B831D9270}" destId="{DF14BAC9-7B5D-4669-B7CC-4107F1391CD6}" srcOrd="0" destOrd="0" presId="urn:microsoft.com/office/officeart/2008/layout/BubblePictureList"/>
    <dgm:cxn modelId="{7BAFF1E3-63AE-4975-9FCD-C8552442663C}" srcId="{C7529281-D301-4654-BA33-3C3B831D9270}" destId="{BCA4DB39-630F-4FF1-A6FD-963FAE179FEA}" srcOrd="3" destOrd="0" parTransId="{A05CFE96-B23C-48B4-A46A-0B061C71B924}" sibTransId="{D14BA00E-BFB1-42E6-84F8-D579AAC39541}"/>
    <dgm:cxn modelId="{9005F738-7A12-4136-9BA8-9E4DF4D1C7BF}" type="presParOf" srcId="{DF14BAC9-7B5D-4669-B7CC-4107F1391CD6}" destId="{8549020F-8BFA-4043-8B18-449AC92D41CB}" srcOrd="0" destOrd="0" presId="urn:microsoft.com/office/officeart/2008/layout/BubblePictureList"/>
    <dgm:cxn modelId="{B8F98969-952B-4969-9CA7-92522BFC3AA1}" type="presParOf" srcId="{DF14BAC9-7B5D-4669-B7CC-4107F1391CD6}" destId="{CDC763C2-BC93-415E-A089-7FB1655B72AE}" srcOrd="1" destOrd="0" presId="urn:microsoft.com/office/officeart/2008/layout/BubblePictureList"/>
    <dgm:cxn modelId="{9BB9F2DD-782C-489C-AE41-7E8BE49838F4}" type="presParOf" srcId="{CDC763C2-BC93-415E-A089-7FB1655B72AE}" destId="{1F9C5106-893E-4FF9-A8C3-617299D70CEB}" srcOrd="0" destOrd="0" presId="urn:microsoft.com/office/officeart/2008/layout/BubblePictureList"/>
    <dgm:cxn modelId="{4CFC1E2D-7361-4644-8663-8D0B0EE731B7}" type="presParOf" srcId="{DF14BAC9-7B5D-4669-B7CC-4107F1391CD6}" destId="{D4C36A89-DE5B-4D3E-9261-2DEF186AA280}" srcOrd="2" destOrd="0" presId="urn:microsoft.com/office/officeart/2008/layout/BubblePictureList"/>
    <dgm:cxn modelId="{294FFED5-B41A-4482-AEE0-EA48414281D2}" type="presParOf" srcId="{DF14BAC9-7B5D-4669-B7CC-4107F1391CD6}" destId="{B9FE62CE-910F-4BA6-8329-95F8789F1965}" srcOrd="3" destOrd="0" presId="urn:microsoft.com/office/officeart/2008/layout/BubblePictureList"/>
    <dgm:cxn modelId="{802967C4-A95D-4A8C-A4B9-499DA9AFCEB7}" type="presParOf" srcId="{B9FE62CE-910F-4BA6-8329-95F8789F1965}" destId="{F32D8159-553B-4495-B952-D65A3A3A8019}" srcOrd="0" destOrd="0" presId="urn:microsoft.com/office/officeart/2008/layout/BubblePictureList"/>
    <dgm:cxn modelId="{99037B57-FBFC-455A-B865-7B2239ED44B9}" type="presParOf" srcId="{DF14BAC9-7B5D-4669-B7CC-4107F1391CD6}" destId="{1414C843-342C-4DCD-B588-4AAC01250E19}" srcOrd="4" destOrd="0" presId="urn:microsoft.com/office/officeart/2008/layout/BubblePictureList"/>
    <dgm:cxn modelId="{E5F570F1-A6C1-4B99-A49D-10206B462200}" type="presParOf" srcId="{DF14BAC9-7B5D-4669-B7CC-4107F1391CD6}" destId="{C7F24015-43D8-4E08-8521-E3C2E0BCB188}" srcOrd="5" destOrd="0" presId="urn:microsoft.com/office/officeart/2008/layout/BubblePictureList"/>
    <dgm:cxn modelId="{A6CA27E7-4EE0-4BEC-B0AA-030082790CDC}" type="presParOf" srcId="{C7F24015-43D8-4E08-8521-E3C2E0BCB188}" destId="{90437CCF-DEA7-4639-A6F7-A36DA1A42EE7}" srcOrd="0" destOrd="0" presId="urn:microsoft.com/office/officeart/2008/layout/BubblePictureList"/>
    <dgm:cxn modelId="{47E2CA9E-4684-4435-AF8E-47AD9260EC8A}" type="presParOf" srcId="{DF14BAC9-7B5D-4669-B7CC-4107F1391CD6}" destId="{CEBA729C-49C6-4437-ABB2-14092788AE12}" srcOrd="6" destOrd="0" presId="urn:microsoft.com/office/officeart/2008/layout/BubblePictureList"/>
    <dgm:cxn modelId="{5621D8EA-F0C9-4B5E-871F-D19809498DBD}" type="presParOf" srcId="{CEBA729C-49C6-4437-ABB2-14092788AE12}" destId="{BB5F6DCF-8DC4-4F17-B233-DB00482152FD}" srcOrd="0" destOrd="0" presId="urn:microsoft.com/office/officeart/2008/layout/BubblePictureList"/>
    <dgm:cxn modelId="{DD0412E3-2C4E-4B06-8B41-A217328D7E4F}" type="presParOf" srcId="{DF14BAC9-7B5D-4669-B7CC-4107F1391CD6}" destId="{26BE5F6B-10BD-477E-A3F7-6D1FADCDB04E}" srcOrd="7" destOrd="0" presId="urn:microsoft.com/office/officeart/2008/layout/BubblePictureList"/>
    <dgm:cxn modelId="{04F29738-CFEC-4C65-925C-B9946F8E7A21}" type="presParOf" srcId="{26BE5F6B-10BD-477E-A3F7-6D1FADCDB04E}" destId="{538AA03E-1617-45FB-BF8C-5A0F5042E9E6}" srcOrd="0" destOrd="0" presId="urn:microsoft.com/office/officeart/2008/layout/BubblePictureList"/>
    <dgm:cxn modelId="{0F20ED0E-6CCB-4152-BE04-A120669D2646}" type="presParOf" srcId="{DF14BAC9-7B5D-4669-B7CC-4107F1391CD6}" destId="{6F8652F4-B736-4533-824E-D5CDD81FC859}" srcOrd="8" destOrd="0" presId="urn:microsoft.com/office/officeart/2008/layout/BubblePictureList"/>
    <dgm:cxn modelId="{A0EADB98-8966-40CF-BEC2-C05C21CAD737}" type="presParOf" srcId="{DF14BAC9-7B5D-4669-B7CC-4107F1391CD6}" destId="{3B821B5D-BA24-40D7-9A1F-F14DFC3B19DF}" srcOrd="9" destOrd="0" presId="urn:microsoft.com/office/officeart/2008/layout/BubblePictureList"/>
    <dgm:cxn modelId="{D7F15284-EB27-4FFC-9D3A-913B775074EA}" type="presParOf" srcId="{DF14BAC9-7B5D-4669-B7CC-4107F1391CD6}" destId="{7D7B9730-E8F3-48CB-8129-B72F309BF085}" srcOrd="10" destOrd="0" presId="urn:microsoft.com/office/officeart/2008/layout/BubblePictureList"/>
    <dgm:cxn modelId="{8C8CF472-3B33-480B-BE2B-55E8F49A4DC4}" type="presParOf" srcId="{DF14BAC9-7B5D-4669-B7CC-4107F1391CD6}" destId="{840EACDB-BFFD-403C-876C-01EF4315413E}" srcOrd="11" destOrd="0" presId="urn:microsoft.com/office/officeart/2008/layout/BubblePictureList"/>
    <dgm:cxn modelId="{D0B507FF-A019-4E39-8276-E1A07C87A4B2}" type="presParOf" srcId="{840EACDB-BFFD-403C-876C-01EF4315413E}" destId="{A37B876F-3577-472F-BF3B-8304DEE282F9}" srcOrd="0" destOrd="0" presId="urn:microsoft.com/office/officeart/2008/layout/BubblePictureList"/>
    <dgm:cxn modelId="{F6197517-755D-4A0F-8F3A-14723476B9A4}" type="presParOf" srcId="{DF14BAC9-7B5D-4669-B7CC-4107F1391CD6}" destId="{7F4EEDD2-37EE-48F0-B541-FFE67FEC716C}" srcOrd="12" destOrd="0" presId="urn:microsoft.com/office/officeart/2008/layout/BubblePictureList"/>
    <dgm:cxn modelId="{F8A4F285-9C04-46FB-B245-3FAAB63B15B0}" type="presParOf" srcId="{7F4EEDD2-37EE-48F0-B541-FFE67FEC716C}" destId="{DFCE386C-2428-48A2-9E09-9BD9B2E67691}" srcOrd="0" destOrd="0" presId="urn:microsoft.com/office/officeart/2008/layout/BubblePictureList"/>
    <dgm:cxn modelId="{5AFFB157-8447-4910-936A-6A89B9B0432D}" type="presParOf" srcId="{DF14BAC9-7B5D-4669-B7CC-4107F1391CD6}" destId="{FE1905EC-DF84-4130-A3E4-8FE4DE2B0C65}" srcOrd="13" destOrd="0" presId="urn:microsoft.com/office/officeart/2008/layout/BubblePictureList"/>
    <dgm:cxn modelId="{D365B126-5599-4B0C-BEBC-971AF9FCB87C}" type="presParOf" srcId="{DF14BAC9-7B5D-4669-B7CC-4107F1391CD6}" destId="{287B99FF-3271-405B-824F-4A7AE44422E8}" srcOrd="14" destOrd="0" presId="urn:microsoft.com/office/officeart/2008/layout/BubblePictureList"/>
    <dgm:cxn modelId="{DAE5564C-17A2-4BB3-93D2-93DD3EEC2B27}" type="presParOf" srcId="{DF14BAC9-7B5D-4669-B7CC-4107F1391CD6}" destId="{EC26859D-71BA-4DD3-A9E3-9A556EB443D2}" srcOrd="15" destOrd="0" presId="urn:microsoft.com/office/officeart/2008/layout/BubblePictureList"/>
    <dgm:cxn modelId="{4DA51326-1C05-46AC-86BA-B120861357E4}" type="presParOf" srcId="{EC26859D-71BA-4DD3-A9E3-9A556EB443D2}" destId="{7F29FA5C-C006-4888-A091-C1D82FC59137}" srcOrd="0" destOrd="0" presId="urn:microsoft.com/office/officeart/2008/layout/BubblePictureList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02547D-74BC-4714-9461-0C2CE0BB771D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DBC8C36-D400-4F9D-9061-FA2DAC4A2357}">
      <dgm:prSet phldrT="[Текст]" custT="1"/>
      <dgm:spPr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ru-RU" sz="2400" dirty="0" smtClean="0">
              <a:latin typeface="+mj-lt"/>
            </a:rPr>
            <a:t>Сопротивление инновациям со стороны педагогического коллектива</a:t>
          </a:r>
          <a:endParaRPr lang="ru-RU" sz="2400" dirty="0">
            <a:latin typeface="+mj-lt"/>
          </a:endParaRPr>
        </a:p>
      </dgm:t>
    </dgm:pt>
    <dgm:pt modelId="{5537394A-2A7D-4DAE-A868-055802587FB4}" type="parTrans" cxnId="{4BE44B7B-2A5A-4C0B-9D33-A360233402C0}">
      <dgm:prSet/>
      <dgm:spPr/>
      <dgm:t>
        <a:bodyPr/>
        <a:lstStyle/>
        <a:p>
          <a:endParaRPr lang="ru-RU"/>
        </a:p>
      </dgm:t>
    </dgm:pt>
    <dgm:pt modelId="{8E601162-2D75-48C3-B909-0032F1BB6F58}" type="sibTrans" cxnId="{4BE44B7B-2A5A-4C0B-9D33-A360233402C0}">
      <dgm:prSet/>
      <dgm:spPr/>
      <dgm:t>
        <a:bodyPr/>
        <a:lstStyle/>
        <a:p>
          <a:endParaRPr lang="ru-RU"/>
        </a:p>
      </dgm:t>
    </dgm:pt>
    <dgm:pt modelId="{AAEEFC80-3FBF-4F9C-BFB7-5756E1F279E1}">
      <dgm:prSet phldrT="[Текст]" custT="1"/>
      <dgm:spPr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ru-RU" sz="2400" dirty="0" smtClean="0">
              <a:latin typeface="+mj-lt"/>
            </a:rPr>
            <a:t>Недостаток ресурсов (временных, кадровых, МТБ) </a:t>
          </a:r>
          <a:endParaRPr lang="ru-RU" sz="2400" dirty="0">
            <a:latin typeface="+mj-lt"/>
          </a:endParaRPr>
        </a:p>
      </dgm:t>
    </dgm:pt>
    <dgm:pt modelId="{B294B1BF-E7B1-4048-929B-8BF1EA632D92}" type="parTrans" cxnId="{6F05E2C9-CA75-4481-8EAD-C720456779D7}">
      <dgm:prSet/>
      <dgm:spPr/>
      <dgm:t>
        <a:bodyPr/>
        <a:lstStyle/>
        <a:p>
          <a:endParaRPr lang="ru-RU"/>
        </a:p>
      </dgm:t>
    </dgm:pt>
    <dgm:pt modelId="{CE139C80-EB92-4C3E-ABF3-3E20F0321455}" type="sibTrans" cxnId="{6F05E2C9-CA75-4481-8EAD-C720456779D7}">
      <dgm:prSet/>
      <dgm:spPr/>
      <dgm:t>
        <a:bodyPr/>
        <a:lstStyle/>
        <a:p>
          <a:endParaRPr lang="ru-RU"/>
        </a:p>
      </dgm:t>
    </dgm:pt>
    <dgm:pt modelId="{73C423B0-EB59-4E83-BBE4-AC544ECFEC10}">
      <dgm:prSet phldrT="[Текст]" custT="1"/>
      <dgm:spPr>
        <a:solidFill>
          <a:srgbClr val="81B1A1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dirty="0" smtClean="0">
              <a:latin typeface="+mj-lt"/>
            </a:rPr>
            <a:t>Гибкое планирование работы</a:t>
          </a:r>
          <a:endParaRPr lang="ru-RU" sz="1800" dirty="0">
            <a:latin typeface="+mj-lt"/>
          </a:endParaRPr>
        </a:p>
      </dgm:t>
    </dgm:pt>
    <dgm:pt modelId="{12FA9F6C-0EE3-4230-832D-C16756D9AF48}" type="parTrans" cxnId="{76DE58EC-8851-4C8A-B472-053074DC13AF}">
      <dgm:prSet/>
      <dgm:spPr/>
      <dgm:t>
        <a:bodyPr/>
        <a:lstStyle/>
        <a:p>
          <a:endParaRPr lang="ru-RU"/>
        </a:p>
      </dgm:t>
    </dgm:pt>
    <dgm:pt modelId="{6E5408AC-7597-40F5-B53F-FF0269BF3B43}" type="sibTrans" cxnId="{76DE58EC-8851-4C8A-B472-053074DC13AF}">
      <dgm:prSet/>
      <dgm:spPr/>
      <dgm:t>
        <a:bodyPr/>
        <a:lstStyle/>
        <a:p>
          <a:endParaRPr lang="ru-RU"/>
        </a:p>
      </dgm:t>
    </dgm:pt>
    <dgm:pt modelId="{E8B58563-23B2-4D34-8BB3-7CAF72C2406D}">
      <dgm:prSet phldrT="[Текст]" custT="1"/>
      <dgm:spPr>
        <a:solidFill>
          <a:srgbClr val="81B1A1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dirty="0" smtClean="0">
              <a:latin typeface="+mj-lt"/>
            </a:rPr>
            <a:t>Ротация ресурсов</a:t>
          </a:r>
          <a:endParaRPr lang="ru-RU" sz="1800" dirty="0">
            <a:latin typeface="+mj-lt"/>
          </a:endParaRPr>
        </a:p>
      </dgm:t>
    </dgm:pt>
    <dgm:pt modelId="{A4A5438C-6CB8-41EF-80C0-5484DD13C564}" type="parTrans" cxnId="{04931A8A-B615-4183-B381-3979FD3BFC10}">
      <dgm:prSet/>
      <dgm:spPr/>
      <dgm:t>
        <a:bodyPr/>
        <a:lstStyle/>
        <a:p>
          <a:endParaRPr lang="ru-RU"/>
        </a:p>
      </dgm:t>
    </dgm:pt>
    <dgm:pt modelId="{ADCD5297-4419-4A57-BDDB-400B3E686BDA}" type="sibTrans" cxnId="{04931A8A-B615-4183-B381-3979FD3BFC10}">
      <dgm:prSet/>
      <dgm:spPr/>
      <dgm:t>
        <a:bodyPr/>
        <a:lstStyle/>
        <a:p>
          <a:endParaRPr lang="ru-RU"/>
        </a:p>
      </dgm:t>
    </dgm:pt>
    <dgm:pt modelId="{84297100-FE53-4308-9AE4-FA14E002CD5C}">
      <dgm:prSet phldrT="[Текст]" custT="1"/>
      <dgm:spPr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l"/>
          <a:r>
            <a:rPr lang="ru-RU" sz="2400" dirty="0" smtClean="0">
              <a:latin typeface="+mj-lt"/>
            </a:rPr>
            <a:t>Централизация управления ПОО посредством внедрения новой федеральной платформы</a:t>
          </a:r>
          <a:endParaRPr lang="ru-RU" sz="2400" dirty="0">
            <a:latin typeface="+mj-lt"/>
          </a:endParaRPr>
        </a:p>
      </dgm:t>
    </dgm:pt>
    <dgm:pt modelId="{3405E689-CEFD-42FE-8129-4E4DD1078D78}" type="parTrans" cxnId="{8EB44330-5C28-4C46-AC4B-917A8AAB3953}">
      <dgm:prSet/>
      <dgm:spPr/>
      <dgm:t>
        <a:bodyPr/>
        <a:lstStyle/>
        <a:p>
          <a:endParaRPr lang="ru-RU"/>
        </a:p>
      </dgm:t>
    </dgm:pt>
    <dgm:pt modelId="{936AE689-AC6A-4578-B618-C37E9C13292C}" type="sibTrans" cxnId="{8EB44330-5C28-4C46-AC4B-917A8AAB3953}">
      <dgm:prSet/>
      <dgm:spPr/>
      <dgm:t>
        <a:bodyPr/>
        <a:lstStyle/>
        <a:p>
          <a:endParaRPr lang="ru-RU"/>
        </a:p>
      </dgm:t>
    </dgm:pt>
    <dgm:pt modelId="{6E897F51-CD74-46E8-B7EF-4194B91BF1A3}">
      <dgm:prSet phldrT="[Текст]" custT="1"/>
      <dgm:spPr>
        <a:solidFill>
          <a:srgbClr val="81B1A1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dirty="0" smtClean="0">
              <a:latin typeface="+mj-lt"/>
            </a:rPr>
            <a:t>Интеграция информационных потоков в новую систему</a:t>
          </a:r>
          <a:endParaRPr lang="ru-RU" sz="1800" dirty="0">
            <a:latin typeface="+mj-lt"/>
          </a:endParaRPr>
        </a:p>
      </dgm:t>
    </dgm:pt>
    <dgm:pt modelId="{C6868E4E-BF09-4ADC-B960-D82A6A9CC2B2}" type="parTrans" cxnId="{27348DF3-8008-44CA-9339-35B1CCEE3A62}">
      <dgm:prSet/>
      <dgm:spPr/>
      <dgm:t>
        <a:bodyPr/>
        <a:lstStyle/>
        <a:p>
          <a:endParaRPr lang="ru-RU"/>
        </a:p>
      </dgm:t>
    </dgm:pt>
    <dgm:pt modelId="{0D5B21A3-ADAF-45D5-A343-9FA6E2B16A53}" type="sibTrans" cxnId="{27348DF3-8008-44CA-9339-35B1CCEE3A62}">
      <dgm:prSet/>
      <dgm:spPr/>
      <dgm:t>
        <a:bodyPr/>
        <a:lstStyle/>
        <a:p>
          <a:endParaRPr lang="ru-RU"/>
        </a:p>
      </dgm:t>
    </dgm:pt>
    <dgm:pt modelId="{5A3ED335-0124-4858-94CB-0A6A9B56839D}">
      <dgm:prSet phldrT="[Текст]" custT="1"/>
      <dgm:spPr>
        <a:solidFill>
          <a:srgbClr val="81B1A1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dirty="0" smtClean="0">
              <a:latin typeface="+mj-lt"/>
            </a:rPr>
            <a:t>Сетевое взаимодействие участников ПОО</a:t>
          </a:r>
          <a:endParaRPr lang="ru-RU" sz="1800" dirty="0">
            <a:latin typeface="+mj-lt"/>
          </a:endParaRPr>
        </a:p>
      </dgm:t>
    </dgm:pt>
    <dgm:pt modelId="{4134842C-A5CD-4A2B-88C3-06793ACEF91D}" type="parTrans" cxnId="{805E11A5-462F-4138-A118-1705B6621DE2}">
      <dgm:prSet/>
      <dgm:spPr/>
      <dgm:t>
        <a:bodyPr/>
        <a:lstStyle/>
        <a:p>
          <a:endParaRPr lang="ru-RU"/>
        </a:p>
      </dgm:t>
    </dgm:pt>
    <dgm:pt modelId="{AA58C57C-BC9F-4981-A2CE-0E44FF693130}" type="sibTrans" cxnId="{805E11A5-462F-4138-A118-1705B6621DE2}">
      <dgm:prSet/>
      <dgm:spPr/>
      <dgm:t>
        <a:bodyPr/>
        <a:lstStyle/>
        <a:p>
          <a:endParaRPr lang="ru-RU"/>
        </a:p>
      </dgm:t>
    </dgm:pt>
    <dgm:pt modelId="{E4F9357A-F881-45BB-B873-E303BF49C694}">
      <dgm:prSet phldrT="[Текст]" custT="1"/>
      <dgm:spPr>
        <a:solidFill>
          <a:srgbClr val="81B1A1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dirty="0" smtClean="0">
              <a:latin typeface="+mj-lt"/>
            </a:rPr>
            <a:t>Корректировка внутренней структуры управления</a:t>
          </a:r>
          <a:endParaRPr lang="ru-RU" sz="1800" dirty="0">
            <a:latin typeface="+mj-lt"/>
          </a:endParaRPr>
        </a:p>
      </dgm:t>
    </dgm:pt>
    <dgm:pt modelId="{7AA69459-FAF4-4C8D-B030-E5043B83EA8C}" type="parTrans" cxnId="{D615022F-C3AC-467C-878E-24BED4CE3FDC}">
      <dgm:prSet/>
      <dgm:spPr/>
      <dgm:t>
        <a:bodyPr/>
        <a:lstStyle/>
        <a:p>
          <a:endParaRPr lang="ru-RU"/>
        </a:p>
      </dgm:t>
    </dgm:pt>
    <dgm:pt modelId="{F77CBDDC-D839-44D1-8C87-3CD6103EEE14}" type="sibTrans" cxnId="{D615022F-C3AC-467C-878E-24BED4CE3FDC}">
      <dgm:prSet/>
      <dgm:spPr/>
      <dgm:t>
        <a:bodyPr/>
        <a:lstStyle/>
        <a:p>
          <a:endParaRPr lang="ru-RU"/>
        </a:p>
      </dgm:t>
    </dgm:pt>
    <dgm:pt modelId="{3428353C-672A-441A-8857-CBF1570CCF39}">
      <dgm:prSet phldrT="[Текст]" custT="1"/>
      <dgm:spPr>
        <a:solidFill>
          <a:srgbClr val="81B1A1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dirty="0" smtClean="0">
              <a:latin typeface="+mj-lt"/>
            </a:rPr>
            <a:t>Стимулирование педагогов-</a:t>
          </a:r>
          <a:r>
            <a:rPr lang="ru-RU" sz="1800" dirty="0" err="1" smtClean="0">
              <a:latin typeface="+mj-lt"/>
            </a:rPr>
            <a:t>инноваторов</a:t>
          </a:r>
          <a:endParaRPr lang="ru-RU" sz="1800" dirty="0">
            <a:latin typeface="+mj-lt"/>
          </a:endParaRPr>
        </a:p>
      </dgm:t>
    </dgm:pt>
    <dgm:pt modelId="{8312174F-861C-42AC-AAED-CCCB689ECA8E}" type="parTrans" cxnId="{4EE07171-EB16-4AE5-B977-A552FD88571C}">
      <dgm:prSet/>
      <dgm:spPr/>
      <dgm:t>
        <a:bodyPr/>
        <a:lstStyle/>
        <a:p>
          <a:endParaRPr lang="ru-RU"/>
        </a:p>
      </dgm:t>
    </dgm:pt>
    <dgm:pt modelId="{8BFA6C6D-06DE-4401-95AC-0221B1D4DD47}" type="sibTrans" cxnId="{4EE07171-EB16-4AE5-B977-A552FD88571C}">
      <dgm:prSet/>
      <dgm:spPr/>
      <dgm:t>
        <a:bodyPr/>
        <a:lstStyle/>
        <a:p>
          <a:endParaRPr lang="ru-RU"/>
        </a:p>
      </dgm:t>
    </dgm:pt>
    <dgm:pt modelId="{5414EF7F-82F4-41B8-BB93-553F96E44BD3}">
      <dgm:prSet phldrT="[Текст]" custT="1"/>
      <dgm:spPr>
        <a:solidFill>
          <a:srgbClr val="81B1A1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dirty="0" smtClean="0">
              <a:latin typeface="+mj-lt"/>
            </a:rPr>
            <a:t>Внутрифирменное обучение</a:t>
          </a:r>
          <a:endParaRPr lang="ru-RU" sz="1800" dirty="0">
            <a:latin typeface="+mj-lt"/>
          </a:endParaRPr>
        </a:p>
      </dgm:t>
    </dgm:pt>
    <dgm:pt modelId="{B831717F-15F3-4C1A-9F69-332C42D1DCAE}" type="parTrans" cxnId="{B603DA6D-0C86-48A5-8E6D-59040AFA7B1A}">
      <dgm:prSet/>
      <dgm:spPr/>
      <dgm:t>
        <a:bodyPr/>
        <a:lstStyle/>
        <a:p>
          <a:endParaRPr lang="ru-RU"/>
        </a:p>
      </dgm:t>
    </dgm:pt>
    <dgm:pt modelId="{5FF56F02-C120-4E79-AA85-AE7B0AC5D04F}" type="sibTrans" cxnId="{B603DA6D-0C86-48A5-8E6D-59040AFA7B1A}">
      <dgm:prSet/>
      <dgm:spPr/>
      <dgm:t>
        <a:bodyPr/>
        <a:lstStyle/>
        <a:p>
          <a:endParaRPr lang="ru-RU"/>
        </a:p>
      </dgm:t>
    </dgm:pt>
    <dgm:pt modelId="{B5FE834F-3EB6-43F9-BB32-B296C16D333B}">
      <dgm:prSet phldrT="[Текст]" custT="1"/>
      <dgm:spPr>
        <a:solidFill>
          <a:srgbClr val="81B1A1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dirty="0" smtClean="0">
              <a:latin typeface="+mj-lt"/>
            </a:rPr>
            <a:t>Вовлечение педагогов в работу над проектом на всех этапах его реализации</a:t>
          </a:r>
          <a:endParaRPr lang="ru-RU" sz="1800" dirty="0">
            <a:latin typeface="+mj-lt"/>
          </a:endParaRPr>
        </a:p>
      </dgm:t>
    </dgm:pt>
    <dgm:pt modelId="{E5316393-5B3F-43EB-B881-50A15C17A03F}" type="parTrans" cxnId="{208BD4D8-15CD-480C-A7C3-2099AF91AC6C}">
      <dgm:prSet/>
      <dgm:spPr/>
      <dgm:t>
        <a:bodyPr/>
        <a:lstStyle/>
        <a:p>
          <a:endParaRPr lang="ru-RU"/>
        </a:p>
      </dgm:t>
    </dgm:pt>
    <dgm:pt modelId="{ED5E0DC3-E818-4744-9C92-8F23F11712D1}" type="sibTrans" cxnId="{208BD4D8-15CD-480C-A7C3-2099AF91AC6C}">
      <dgm:prSet/>
      <dgm:spPr/>
      <dgm:t>
        <a:bodyPr/>
        <a:lstStyle/>
        <a:p>
          <a:endParaRPr lang="ru-RU"/>
        </a:p>
      </dgm:t>
    </dgm:pt>
    <dgm:pt modelId="{BA42C9C7-6370-476B-B85F-2B113573D347}">
      <dgm:prSet phldrT="[Текст]" custT="1"/>
      <dgm:spPr>
        <a:solidFill>
          <a:srgbClr val="81B1A1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ru-RU" sz="1800" dirty="0" smtClean="0">
              <a:latin typeface="+mj-lt"/>
            </a:rPr>
            <a:t>Экспликация концепции проекта педагогическому коллективу</a:t>
          </a:r>
          <a:endParaRPr lang="ru-RU" sz="1800" dirty="0">
            <a:latin typeface="+mj-lt"/>
          </a:endParaRPr>
        </a:p>
      </dgm:t>
    </dgm:pt>
    <dgm:pt modelId="{CF78AEC8-1A2A-42C7-8530-13E83AAA4B0E}" type="parTrans" cxnId="{CE629F54-17AC-4373-B6FD-BE7254A3CCA0}">
      <dgm:prSet/>
      <dgm:spPr/>
      <dgm:t>
        <a:bodyPr/>
        <a:lstStyle/>
        <a:p>
          <a:endParaRPr lang="ru-RU"/>
        </a:p>
      </dgm:t>
    </dgm:pt>
    <dgm:pt modelId="{2725A95F-49A7-436B-A167-3C58E40AAA65}" type="sibTrans" cxnId="{CE629F54-17AC-4373-B6FD-BE7254A3CCA0}">
      <dgm:prSet/>
      <dgm:spPr/>
      <dgm:t>
        <a:bodyPr/>
        <a:lstStyle/>
        <a:p>
          <a:endParaRPr lang="ru-RU"/>
        </a:p>
      </dgm:t>
    </dgm:pt>
    <dgm:pt modelId="{211E9BAC-D35C-4789-808F-4987F245CF2B}" type="pres">
      <dgm:prSet presAssocID="{C202547D-74BC-4714-9461-0C2CE0BB77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C1702F-367C-493A-AA7A-79E655FD0303}" type="pres">
      <dgm:prSet presAssocID="{2DBC8C36-D400-4F9D-9061-FA2DAC4A2357}" presName="linNode" presStyleCnt="0"/>
      <dgm:spPr/>
    </dgm:pt>
    <dgm:pt modelId="{0CDFDD51-561C-4D87-9F95-D455B9C9E3C2}" type="pres">
      <dgm:prSet presAssocID="{2DBC8C36-D400-4F9D-9061-FA2DAC4A235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8489F-3A94-424C-82EC-1B8812637361}" type="pres">
      <dgm:prSet presAssocID="{2DBC8C36-D400-4F9D-9061-FA2DAC4A2357}" presName="descendantText" presStyleLbl="alignAccFollowNode1" presStyleIdx="0" presStyleCnt="3" custScaleY="120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34DE8-573F-441F-A260-45390CEE7876}" type="pres">
      <dgm:prSet presAssocID="{8E601162-2D75-48C3-B909-0032F1BB6F58}" presName="sp" presStyleCnt="0"/>
      <dgm:spPr/>
    </dgm:pt>
    <dgm:pt modelId="{769FEE8A-B1C0-4FFD-9AD2-449A784590E2}" type="pres">
      <dgm:prSet presAssocID="{AAEEFC80-3FBF-4F9C-BFB7-5756E1F279E1}" presName="linNode" presStyleCnt="0"/>
      <dgm:spPr/>
    </dgm:pt>
    <dgm:pt modelId="{32D14A38-A1E7-4D67-AA87-928188BB2A18}" type="pres">
      <dgm:prSet presAssocID="{AAEEFC80-3FBF-4F9C-BFB7-5756E1F279E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5AA57-F165-47EF-9B5A-4111649EDB38}" type="pres">
      <dgm:prSet presAssocID="{AAEEFC80-3FBF-4F9C-BFB7-5756E1F279E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89A14-C120-4B6C-9DC9-9F6B67810D18}" type="pres">
      <dgm:prSet presAssocID="{CE139C80-EB92-4C3E-ABF3-3E20F0321455}" presName="sp" presStyleCnt="0"/>
      <dgm:spPr/>
    </dgm:pt>
    <dgm:pt modelId="{8C50491C-03D5-486C-9E75-661E930F24D3}" type="pres">
      <dgm:prSet presAssocID="{84297100-FE53-4308-9AE4-FA14E002CD5C}" presName="linNode" presStyleCnt="0"/>
      <dgm:spPr/>
    </dgm:pt>
    <dgm:pt modelId="{BC7DCE5D-A566-4819-8805-EDD788272012}" type="pres">
      <dgm:prSet presAssocID="{84297100-FE53-4308-9AE4-FA14E002CD5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94E74-2807-442F-A024-CA020FD098DF}" type="pres">
      <dgm:prSet presAssocID="{84297100-FE53-4308-9AE4-FA14E002CD5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E58EC-8851-4C8A-B472-053074DC13AF}" srcId="{AAEEFC80-3FBF-4F9C-BFB7-5756E1F279E1}" destId="{73C423B0-EB59-4E83-BBE4-AC544ECFEC10}" srcOrd="0" destOrd="0" parTransId="{12FA9F6C-0EE3-4230-832D-C16756D9AF48}" sibTransId="{6E5408AC-7597-40F5-B53F-FF0269BF3B43}"/>
    <dgm:cxn modelId="{208BD4D8-15CD-480C-A7C3-2099AF91AC6C}" srcId="{2DBC8C36-D400-4F9D-9061-FA2DAC4A2357}" destId="{B5FE834F-3EB6-43F9-BB32-B296C16D333B}" srcOrd="2" destOrd="0" parTransId="{E5316393-5B3F-43EB-B881-50A15C17A03F}" sibTransId="{ED5E0DC3-E818-4744-9C92-8F23F11712D1}"/>
    <dgm:cxn modelId="{D615022F-C3AC-467C-878E-24BED4CE3FDC}" srcId="{84297100-FE53-4308-9AE4-FA14E002CD5C}" destId="{E4F9357A-F881-45BB-B873-E303BF49C694}" srcOrd="1" destOrd="0" parTransId="{7AA69459-FAF4-4C8D-B030-E5043B83EA8C}" sibTransId="{F77CBDDC-D839-44D1-8C87-3CD6103EEE14}"/>
    <dgm:cxn modelId="{30312867-C309-4AE4-A7D7-0A5DBE03A41F}" type="presOf" srcId="{73C423B0-EB59-4E83-BBE4-AC544ECFEC10}" destId="{48C5AA57-F165-47EF-9B5A-4111649EDB38}" srcOrd="0" destOrd="0" presId="urn:microsoft.com/office/officeart/2005/8/layout/vList5"/>
    <dgm:cxn modelId="{3753C92C-D536-4D7A-BE8A-6AB2937F7E40}" type="presOf" srcId="{C202547D-74BC-4714-9461-0C2CE0BB771D}" destId="{211E9BAC-D35C-4789-808F-4987F245CF2B}" srcOrd="0" destOrd="0" presId="urn:microsoft.com/office/officeart/2005/8/layout/vList5"/>
    <dgm:cxn modelId="{DAEA9A31-0FB0-4171-BD63-3AAE74A351EE}" type="presOf" srcId="{2DBC8C36-D400-4F9D-9061-FA2DAC4A2357}" destId="{0CDFDD51-561C-4D87-9F95-D455B9C9E3C2}" srcOrd="0" destOrd="0" presId="urn:microsoft.com/office/officeart/2005/8/layout/vList5"/>
    <dgm:cxn modelId="{ADE14547-2E9F-43BC-84CB-420F65099263}" type="presOf" srcId="{E4F9357A-F881-45BB-B873-E303BF49C694}" destId="{7BB94E74-2807-442F-A024-CA020FD098DF}" srcOrd="0" destOrd="1" presId="urn:microsoft.com/office/officeart/2005/8/layout/vList5"/>
    <dgm:cxn modelId="{86A595CA-F9D6-4108-8DE6-4818EB44BCDC}" type="presOf" srcId="{6E897F51-CD74-46E8-B7EF-4194B91BF1A3}" destId="{7BB94E74-2807-442F-A024-CA020FD098DF}" srcOrd="0" destOrd="0" presId="urn:microsoft.com/office/officeart/2005/8/layout/vList5"/>
    <dgm:cxn modelId="{8EB44330-5C28-4C46-AC4B-917A8AAB3953}" srcId="{C202547D-74BC-4714-9461-0C2CE0BB771D}" destId="{84297100-FE53-4308-9AE4-FA14E002CD5C}" srcOrd="2" destOrd="0" parTransId="{3405E689-CEFD-42FE-8129-4E4DD1078D78}" sibTransId="{936AE689-AC6A-4578-B618-C37E9C13292C}"/>
    <dgm:cxn modelId="{CE629F54-17AC-4373-B6FD-BE7254A3CCA0}" srcId="{2DBC8C36-D400-4F9D-9061-FA2DAC4A2357}" destId="{BA42C9C7-6370-476B-B85F-2B113573D347}" srcOrd="0" destOrd="0" parTransId="{CF78AEC8-1A2A-42C7-8530-13E83AAA4B0E}" sibTransId="{2725A95F-49A7-436B-A167-3C58E40AAA65}"/>
    <dgm:cxn modelId="{CABAFAE7-08EE-4E61-95F8-F1D3296BFFEE}" type="presOf" srcId="{84297100-FE53-4308-9AE4-FA14E002CD5C}" destId="{BC7DCE5D-A566-4819-8805-EDD788272012}" srcOrd="0" destOrd="0" presId="urn:microsoft.com/office/officeart/2005/8/layout/vList5"/>
    <dgm:cxn modelId="{156CBD5B-2DE9-4D9C-971C-944366CC9A77}" type="presOf" srcId="{E8B58563-23B2-4D34-8BB3-7CAF72C2406D}" destId="{48C5AA57-F165-47EF-9B5A-4111649EDB38}" srcOrd="0" destOrd="1" presId="urn:microsoft.com/office/officeart/2005/8/layout/vList5"/>
    <dgm:cxn modelId="{E318BE0D-8EAF-441A-8506-72FA9D49FE5A}" type="presOf" srcId="{BA42C9C7-6370-476B-B85F-2B113573D347}" destId="{8218489F-3A94-424C-82EC-1B8812637361}" srcOrd="0" destOrd="0" presId="urn:microsoft.com/office/officeart/2005/8/layout/vList5"/>
    <dgm:cxn modelId="{44D62C66-107B-4B9A-A345-EC860ED684CA}" type="presOf" srcId="{B5FE834F-3EB6-43F9-BB32-B296C16D333B}" destId="{8218489F-3A94-424C-82EC-1B8812637361}" srcOrd="0" destOrd="2" presId="urn:microsoft.com/office/officeart/2005/8/layout/vList5"/>
    <dgm:cxn modelId="{4BE44B7B-2A5A-4C0B-9D33-A360233402C0}" srcId="{C202547D-74BC-4714-9461-0C2CE0BB771D}" destId="{2DBC8C36-D400-4F9D-9061-FA2DAC4A2357}" srcOrd="0" destOrd="0" parTransId="{5537394A-2A7D-4DAE-A868-055802587FB4}" sibTransId="{8E601162-2D75-48C3-B909-0032F1BB6F58}"/>
    <dgm:cxn modelId="{27348DF3-8008-44CA-9339-35B1CCEE3A62}" srcId="{84297100-FE53-4308-9AE4-FA14E002CD5C}" destId="{6E897F51-CD74-46E8-B7EF-4194B91BF1A3}" srcOrd="0" destOrd="0" parTransId="{C6868E4E-BF09-4ADC-B960-D82A6A9CC2B2}" sibTransId="{0D5B21A3-ADAF-45D5-A343-9FA6E2B16A53}"/>
    <dgm:cxn modelId="{4EE07171-EB16-4AE5-B977-A552FD88571C}" srcId="{2DBC8C36-D400-4F9D-9061-FA2DAC4A2357}" destId="{3428353C-672A-441A-8857-CBF1570CCF39}" srcOrd="3" destOrd="0" parTransId="{8312174F-861C-42AC-AAED-CCCB689ECA8E}" sibTransId="{8BFA6C6D-06DE-4401-95AC-0221B1D4DD47}"/>
    <dgm:cxn modelId="{0AD6E96B-6D94-449B-BDB7-F02A3C89FB2F}" type="presOf" srcId="{3428353C-672A-441A-8857-CBF1570CCF39}" destId="{8218489F-3A94-424C-82EC-1B8812637361}" srcOrd="0" destOrd="3" presId="urn:microsoft.com/office/officeart/2005/8/layout/vList5"/>
    <dgm:cxn modelId="{9B8AB55F-A12F-4A5A-9956-111F4FC91643}" type="presOf" srcId="{AAEEFC80-3FBF-4F9C-BFB7-5756E1F279E1}" destId="{32D14A38-A1E7-4D67-AA87-928188BB2A18}" srcOrd="0" destOrd="0" presId="urn:microsoft.com/office/officeart/2005/8/layout/vList5"/>
    <dgm:cxn modelId="{B603DA6D-0C86-48A5-8E6D-59040AFA7B1A}" srcId="{2DBC8C36-D400-4F9D-9061-FA2DAC4A2357}" destId="{5414EF7F-82F4-41B8-BB93-553F96E44BD3}" srcOrd="1" destOrd="0" parTransId="{B831717F-15F3-4C1A-9F69-332C42D1DCAE}" sibTransId="{5FF56F02-C120-4E79-AA85-AE7B0AC5D04F}"/>
    <dgm:cxn modelId="{2F322245-8957-46F1-8875-1A06AEB296FB}" type="presOf" srcId="{5414EF7F-82F4-41B8-BB93-553F96E44BD3}" destId="{8218489F-3A94-424C-82EC-1B8812637361}" srcOrd="0" destOrd="1" presId="urn:microsoft.com/office/officeart/2005/8/layout/vList5"/>
    <dgm:cxn modelId="{04931A8A-B615-4183-B381-3979FD3BFC10}" srcId="{AAEEFC80-3FBF-4F9C-BFB7-5756E1F279E1}" destId="{E8B58563-23B2-4D34-8BB3-7CAF72C2406D}" srcOrd="1" destOrd="0" parTransId="{A4A5438C-6CB8-41EF-80C0-5484DD13C564}" sibTransId="{ADCD5297-4419-4A57-BDDB-400B3E686BDA}"/>
    <dgm:cxn modelId="{805E11A5-462F-4138-A118-1705B6621DE2}" srcId="{AAEEFC80-3FBF-4F9C-BFB7-5756E1F279E1}" destId="{5A3ED335-0124-4858-94CB-0A6A9B56839D}" srcOrd="2" destOrd="0" parTransId="{4134842C-A5CD-4A2B-88C3-06793ACEF91D}" sibTransId="{AA58C57C-BC9F-4981-A2CE-0E44FF693130}"/>
    <dgm:cxn modelId="{6F05E2C9-CA75-4481-8EAD-C720456779D7}" srcId="{C202547D-74BC-4714-9461-0C2CE0BB771D}" destId="{AAEEFC80-3FBF-4F9C-BFB7-5756E1F279E1}" srcOrd="1" destOrd="0" parTransId="{B294B1BF-E7B1-4048-929B-8BF1EA632D92}" sibTransId="{CE139C80-EB92-4C3E-ABF3-3E20F0321455}"/>
    <dgm:cxn modelId="{A2798FED-CD27-4A80-AEFC-7DCA9E8FAE1F}" type="presOf" srcId="{5A3ED335-0124-4858-94CB-0A6A9B56839D}" destId="{48C5AA57-F165-47EF-9B5A-4111649EDB38}" srcOrd="0" destOrd="2" presId="urn:microsoft.com/office/officeart/2005/8/layout/vList5"/>
    <dgm:cxn modelId="{BF778863-CCAA-4AD3-B447-C4834C16486F}" type="presParOf" srcId="{211E9BAC-D35C-4789-808F-4987F245CF2B}" destId="{F7C1702F-367C-493A-AA7A-79E655FD0303}" srcOrd="0" destOrd="0" presId="urn:microsoft.com/office/officeart/2005/8/layout/vList5"/>
    <dgm:cxn modelId="{D5097BD3-5EA5-4AE2-B07E-C711C092721F}" type="presParOf" srcId="{F7C1702F-367C-493A-AA7A-79E655FD0303}" destId="{0CDFDD51-561C-4D87-9F95-D455B9C9E3C2}" srcOrd="0" destOrd="0" presId="urn:microsoft.com/office/officeart/2005/8/layout/vList5"/>
    <dgm:cxn modelId="{63ED002F-1394-4BEC-B25B-6DF406BB0C82}" type="presParOf" srcId="{F7C1702F-367C-493A-AA7A-79E655FD0303}" destId="{8218489F-3A94-424C-82EC-1B8812637361}" srcOrd="1" destOrd="0" presId="urn:microsoft.com/office/officeart/2005/8/layout/vList5"/>
    <dgm:cxn modelId="{4E5ED955-8F02-4183-81C1-ABF444D31F11}" type="presParOf" srcId="{211E9BAC-D35C-4789-808F-4987F245CF2B}" destId="{8C034DE8-573F-441F-A260-45390CEE7876}" srcOrd="1" destOrd="0" presId="urn:microsoft.com/office/officeart/2005/8/layout/vList5"/>
    <dgm:cxn modelId="{C2B54245-273E-4889-BE83-0C94AA751CC0}" type="presParOf" srcId="{211E9BAC-D35C-4789-808F-4987F245CF2B}" destId="{769FEE8A-B1C0-4FFD-9AD2-449A784590E2}" srcOrd="2" destOrd="0" presId="urn:microsoft.com/office/officeart/2005/8/layout/vList5"/>
    <dgm:cxn modelId="{47B94DFC-B21E-4EBF-B82B-9EBC1F383B80}" type="presParOf" srcId="{769FEE8A-B1C0-4FFD-9AD2-449A784590E2}" destId="{32D14A38-A1E7-4D67-AA87-928188BB2A18}" srcOrd="0" destOrd="0" presId="urn:microsoft.com/office/officeart/2005/8/layout/vList5"/>
    <dgm:cxn modelId="{D7071F88-7DBF-4344-9295-B09592EE84D2}" type="presParOf" srcId="{769FEE8A-B1C0-4FFD-9AD2-449A784590E2}" destId="{48C5AA57-F165-47EF-9B5A-4111649EDB38}" srcOrd="1" destOrd="0" presId="urn:microsoft.com/office/officeart/2005/8/layout/vList5"/>
    <dgm:cxn modelId="{CB889806-B541-44CE-8850-E73298C319AD}" type="presParOf" srcId="{211E9BAC-D35C-4789-808F-4987F245CF2B}" destId="{08889A14-C120-4B6C-9DC9-9F6B67810D18}" srcOrd="3" destOrd="0" presId="urn:microsoft.com/office/officeart/2005/8/layout/vList5"/>
    <dgm:cxn modelId="{AEBC3174-00AC-47BA-93EC-2AFDFD57EDBD}" type="presParOf" srcId="{211E9BAC-D35C-4789-808F-4987F245CF2B}" destId="{8C50491C-03D5-486C-9E75-661E930F24D3}" srcOrd="4" destOrd="0" presId="urn:microsoft.com/office/officeart/2005/8/layout/vList5"/>
    <dgm:cxn modelId="{D28FFCC8-BBBC-4D0F-8FC5-CAE7B7723F35}" type="presParOf" srcId="{8C50491C-03D5-486C-9E75-661E930F24D3}" destId="{BC7DCE5D-A566-4819-8805-EDD788272012}" srcOrd="0" destOrd="0" presId="urn:microsoft.com/office/officeart/2005/8/layout/vList5"/>
    <dgm:cxn modelId="{C7C9CDEA-F32D-40E5-95B7-A7CBEB90D381}" type="presParOf" srcId="{8C50491C-03D5-486C-9E75-661E930F24D3}" destId="{7BB94E74-2807-442F-A024-CA020FD098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4F8A0-E674-4DEA-B20F-CF47AC89C471}">
      <dsp:nvSpPr>
        <dsp:cNvPr id="0" name=""/>
        <dsp:cNvSpPr/>
      </dsp:nvSpPr>
      <dsp:spPr>
        <a:xfrm>
          <a:off x="2223455" y="843470"/>
          <a:ext cx="2605738" cy="164340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использование инструментов управления с учетом специфики СПО</a:t>
          </a:r>
          <a:endParaRPr lang="ru-RU" sz="1800" kern="1200" dirty="0">
            <a:latin typeface="+mj-lt"/>
          </a:endParaRPr>
        </a:p>
      </dsp:txBody>
      <dsp:txXfrm>
        <a:off x="2605056" y="1084141"/>
        <a:ext cx="1842536" cy="1162063"/>
      </dsp:txXfrm>
    </dsp:sp>
    <dsp:sp modelId="{D9DD0D18-C08C-4ACD-9700-16868C11B459}">
      <dsp:nvSpPr>
        <dsp:cNvPr id="0" name=""/>
        <dsp:cNvSpPr/>
      </dsp:nvSpPr>
      <dsp:spPr>
        <a:xfrm rot="11335419">
          <a:off x="954687" y="1188341"/>
          <a:ext cx="1243394" cy="34130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0FE1A-5C52-4549-AF54-6018238BF2F3}">
      <dsp:nvSpPr>
        <dsp:cNvPr id="0" name=""/>
        <dsp:cNvSpPr/>
      </dsp:nvSpPr>
      <dsp:spPr>
        <a:xfrm>
          <a:off x="141804" y="962226"/>
          <a:ext cx="1640816" cy="600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направления подготовки</a:t>
          </a:r>
          <a:endParaRPr lang="ru-RU" sz="2000" kern="1200" dirty="0">
            <a:latin typeface="+mj-lt"/>
          </a:endParaRPr>
        </a:p>
      </dsp:txBody>
      <dsp:txXfrm>
        <a:off x="159397" y="979819"/>
        <a:ext cx="1605630" cy="565480"/>
      </dsp:txXfrm>
    </dsp:sp>
    <dsp:sp modelId="{086A6596-89B2-4EC1-9A4C-CA25C002FD18}">
      <dsp:nvSpPr>
        <dsp:cNvPr id="0" name=""/>
        <dsp:cNvSpPr/>
      </dsp:nvSpPr>
      <dsp:spPr>
        <a:xfrm rot="13637251">
          <a:off x="2092503" y="421116"/>
          <a:ext cx="885762" cy="34130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5E728-418A-4454-9DD0-F402ADB489E4}">
      <dsp:nvSpPr>
        <dsp:cNvPr id="0" name=""/>
        <dsp:cNvSpPr/>
      </dsp:nvSpPr>
      <dsp:spPr>
        <a:xfrm>
          <a:off x="1414561" y="-33976"/>
          <a:ext cx="1640816" cy="600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ФГОС СПО и СОО</a:t>
          </a:r>
          <a:endParaRPr lang="ru-RU" sz="1800" kern="1200" dirty="0">
            <a:latin typeface="+mj-lt"/>
          </a:endParaRPr>
        </a:p>
      </dsp:txBody>
      <dsp:txXfrm>
        <a:off x="1432154" y="-16383"/>
        <a:ext cx="1605630" cy="565480"/>
      </dsp:txXfrm>
    </dsp:sp>
    <dsp:sp modelId="{8F5A5680-ED52-4648-B32E-E5ABE0684CD6}">
      <dsp:nvSpPr>
        <dsp:cNvPr id="0" name=""/>
        <dsp:cNvSpPr/>
      </dsp:nvSpPr>
      <dsp:spPr>
        <a:xfrm rot="18876709">
          <a:off x="4114117" y="426989"/>
          <a:ext cx="930737" cy="34130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8C820-C9A8-411F-9471-389167CABD3B}">
      <dsp:nvSpPr>
        <dsp:cNvPr id="0" name=""/>
        <dsp:cNvSpPr/>
      </dsp:nvSpPr>
      <dsp:spPr>
        <a:xfrm>
          <a:off x="4085905" y="-33976"/>
          <a:ext cx="1640816" cy="600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виды учебных единиц</a:t>
          </a:r>
          <a:endParaRPr lang="ru-RU" sz="1800" kern="1200" dirty="0">
            <a:latin typeface="+mj-lt"/>
          </a:endParaRPr>
        </a:p>
      </dsp:txBody>
      <dsp:txXfrm>
        <a:off x="4103498" y="-16383"/>
        <a:ext cx="1605630" cy="565480"/>
      </dsp:txXfrm>
    </dsp:sp>
    <dsp:sp modelId="{323D1DAF-2F40-455C-B960-CC6262ABC82D}">
      <dsp:nvSpPr>
        <dsp:cNvPr id="0" name=""/>
        <dsp:cNvSpPr/>
      </dsp:nvSpPr>
      <dsp:spPr>
        <a:xfrm rot="21071142">
          <a:off x="4857211" y="1189450"/>
          <a:ext cx="1272970" cy="34130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9C09A-C853-4DAD-98F9-53447CE3396A}">
      <dsp:nvSpPr>
        <dsp:cNvPr id="0" name=""/>
        <dsp:cNvSpPr/>
      </dsp:nvSpPr>
      <dsp:spPr>
        <a:xfrm>
          <a:off x="5302256" y="962241"/>
          <a:ext cx="1640816" cy="600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+mj-lt"/>
            </a:rPr>
            <a:t>демоэкзамен</a:t>
          </a:r>
          <a:endParaRPr lang="ru-RU" sz="1800" kern="1200" dirty="0">
            <a:latin typeface="+mj-lt"/>
          </a:endParaRPr>
        </a:p>
      </dsp:txBody>
      <dsp:txXfrm>
        <a:off x="5319849" y="979834"/>
        <a:ext cx="1605630" cy="5654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2C9B-E5EE-485B-BAC7-B0253EA2A8F6}">
      <dsp:nvSpPr>
        <dsp:cNvPr id="0" name=""/>
        <dsp:cNvSpPr/>
      </dsp:nvSpPr>
      <dsp:spPr>
        <a:xfrm>
          <a:off x="2738421" y="0"/>
          <a:ext cx="7165910" cy="4478694"/>
        </a:xfrm>
        <a:prstGeom prst="swooshArrow">
          <a:avLst>
            <a:gd name="adj1" fmla="val 25000"/>
            <a:gd name="adj2" fmla="val 25000"/>
          </a:avLst>
        </a:prstGeom>
        <a:solidFill>
          <a:srgbClr val="40685B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033A3-275F-4A59-9D1D-65DBC4A3066D}">
      <dsp:nvSpPr>
        <dsp:cNvPr id="0" name=""/>
        <dsp:cNvSpPr/>
      </dsp:nvSpPr>
      <dsp:spPr>
        <a:xfrm>
          <a:off x="3648492" y="3091194"/>
          <a:ext cx="186313" cy="18631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26461-7844-470E-A9DD-8601AADFBACB}">
      <dsp:nvSpPr>
        <dsp:cNvPr id="0" name=""/>
        <dsp:cNvSpPr/>
      </dsp:nvSpPr>
      <dsp:spPr>
        <a:xfrm>
          <a:off x="3623211" y="3383084"/>
          <a:ext cx="5722332" cy="862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2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Тестирование инновационных продуктов на этапе проектирования</a:t>
          </a:r>
          <a:endParaRPr lang="ru-RU" sz="2400" kern="1200" dirty="0">
            <a:latin typeface="+mj-lt"/>
          </a:endParaRPr>
        </a:p>
      </dsp:txBody>
      <dsp:txXfrm>
        <a:off x="3623211" y="3383084"/>
        <a:ext cx="5722332" cy="862342"/>
      </dsp:txXfrm>
    </dsp:sp>
    <dsp:sp modelId="{24670613-E89A-4C15-A481-77375AA7FC9C}">
      <dsp:nvSpPr>
        <dsp:cNvPr id="0" name=""/>
        <dsp:cNvSpPr/>
      </dsp:nvSpPr>
      <dsp:spPr>
        <a:xfrm>
          <a:off x="5293068" y="1873885"/>
          <a:ext cx="336797" cy="336797"/>
        </a:xfrm>
        <a:prstGeom prst="ellipse">
          <a:avLst/>
        </a:prstGeom>
        <a:solidFill>
          <a:srgbClr val="FFDF7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6AD49-7E02-4045-BE94-7B09BC4540FE}">
      <dsp:nvSpPr>
        <dsp:cNvPr id="0" name=""/>
        <dsp:cNvSpPr/>
      </dsp:nvSpPr>
      <dsp:spPr>
        <a:xfrm>
          <a:off x="5231269" y="2298448"/>
          <a:ext cx="6727929" cy="148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6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Верификация цифровых инструментов МЦУ (внутренний аудит)</a:t>
          </a:r>
          <a:endParaRPr lang="ru-RU" sz="2400" kern="1200" dirty="0">
            <a:latin typeface="+mj-lt"/>
          </a:endParaRPr>
        </a:p>
      </dsp:txBody>
      <dsp:txXfrm>
        <a:off x="5231269" y="2298448"/>
        <a:ext cx="6727929" cy="1480459"/>
      </dsp:txXfrm>
    </dsp:sp>
    <dsp:sp modelId="{92A72F12-B1C8-4B57-88D0-78FDAC072E06}">
      <dsp:nvSpPr>
        <dsp:cNvPr id="0" name=""/>
        <dsp:cNvSpPr/>
      </dsp:nvSpPr>
      <dsp:spPr>
        <a:xfrm>
          <a:off x="7270859" y="1133109"/>
          <a:ext cx="465784" cy="46578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4D512-C308-4993-8AF8-0962C7158AF0}">
      <dsp:nvSpPr>
        <dsp:cNvPr id="0" name=""/>
        <dsp:cNvSpPr/>
      </dsp:nvSpPr>
      <dsp:spPr>
        <a:xfrm>
          <a:off x="7013010" y="1671061"/>
          <a:ext cx="5183997" cy="195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80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+mj-lt"/>
            </a:rPr>
            <a:t>Валидация</a:t>
          </a:r>
          <a:r>
            <a:rPr lang="ru-RU" sz="2400" kern="1200" dirty="0" smtClean="0">
              <a:latin typeface="+mj-lt"/>
            </a:rPr>
            <a:t> МЦУ (внешний аудит)</a:t>
          </a:r>
          <a:endParaRPr lang="ru-RU" sz="2400" kern="1200" dirty="0">
            <a:latin typeface="+mj-lt"/>
          </a:endParaRPr>
        </a:p>
      </dsp:txBody>
      <dsp:txXfrm>
        <a:off x="7013010" y="1671061"/>
        <a:ext cx="5183997" cy="1958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BFD55-AB3D-4966-A028-2F949F2701D2}">
      <dsp:nvSpPr>
        <dsp:cNvPr id="0" name=""/>
        <dsp:cNvSpPr/>
      </dsp:nvSpPr>
      <dsp:spPr>
        <a:xfrm>
          <a:off x="1250845" y="389260"/>
          <a:ext cx="6587987" cy="1512004"/>
        </a:xfrm>
        <a:prstGeom prst="round2DiagRect">
          <a:avLst>
            <a:gd name="adj1" fmla="val 0"/>
            <a:gd name="adj2" fmla="val 1667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DC55C-7C1E-46AD-9202-8A8F36E63FF2}">
      <dsp:nvSpPr>
        <dsp:cNvPr id="0" name=""/>
        <dsp:cNvSpPr/>
      </dsp:nvSpPr>
      <dsp:spPr>
        <a:xfrm>
          <a:off x="4544839" y="549726"/>
          <a:ext cx="374" cy="119107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03FF9-CA34-4514-B6E6-D3A3DF60B56B}">
      <dsp:nvSpPr>
        <dsp:cNvPr id="0" name=""/>
        <dsp:cNvSpPr/>
      </dsp:nvSpPr>
      <dsp:spPr>
        <a:xfrm>
          <a:off x="1551827" y="439627"/>
          <a:ext cx="2811951" cy="12826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+mj-lt"/>
            </a:rPr>
            <a:t>практические запросы на цифровую трансформацию управления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1551827" y="439627"/>
        <a:ext cx="2811951" cy="1282694"/>
      </dsp:txXfrm>
    </dsp:sp>
    <dsp:sp modelId="{2CFAC087-A6A6-4AD7-9BDF-7C6A5775E8F3}">
      <dsp:nvSpPr>
        <dsp:cNvPr id="0" name=""/>
        <dsp:cNvSpPr/>
      </dsp:nvSpPr>
      <dsp:spPr>
        <a:xfrm>
          <a:off x="4540634" y="512343"/>
          <a:ext cx="2998806" cy="12826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</a:rPr>
            <a:t>степень проработанности механизмов и инструментов цифровой трансформации управления в ПОО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540634" y="512343"/>
        <a:ext cx="2998806" cy="1282694"/>
      </dsp:txXfrm>
    </dsp:sp>
    <dsp:sp modelId="{4F589F85-051D-49E9-B58F-9E8AEE6FD217}">
      <dsp:nvSpPr>
        <dsp:cNvPr id="0" name=""/>
        <dsp:cNvSpPr/>
      </dsp:nvSpPr>
      <dsp:spPr>
        <a:xfrm rot="16200000">
          <a:off x="235415" y="590325"/>
          <a:ext cx="1649178" cy="468527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tx1"/>
            </a:solidFill>
          </a:endParaRPr>
        </a:p>
      </dsp:txBody>
      <dsp:txXfrm>
        <a:off x="306226" y="778666"/>
        <a:ext cx="1507557" cy="233467"/>
      </dsp:txXfrm>
    </dsp:sp>
    <dsp:sp modelId="{929760AB-137A-4E28-B9F7-9C1481AD274C}">
      <dsp:nvSpPr>
        <dsp:cNvPr id="0" name=""/>
        <dsp:cNvSpPr/>
      </dsp:nvSpPr>
      <dsp:spPr>
        <a:xfrm rot="5400000">
          <a:off x="7229972" y="1171461"/>
          <a:ext cx="1649178" cy="468527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7300783" y="1218181"/>
        <a:ext cx="1507557" cy="233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EB484-2430-4227-A8E9-E23326E2C530}">
      <dsp:nvSpPr>
        <dsp:cNvPr id="0" name=""/>
        <dsp:cNvSpPr/>
      </dsp:nvSpPr>
      <dsp:spPr>
        <a:xfrm>
          <a:off x="1054679" y="542620"/>
          <a:ext cx="6588002" cy="1187995"/>
        </a:xfrm>
        <a:prstGeom prst="round2DiagRect">
          <a:avLst>
            <a:gd name="adj1" fmla="val 0"/>
            <a:gd name="adj2" fmla="val 16670"/>
          </a:avLst>
        </a:prstGeom>
        <a:solidFill>
          <a:schemeClr val="accent6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9FE72-8DCA-4F24-A0A1-E3B7A3838AB9}">
      <dsp:nvSpPr>
        <dsp:cNvPr id="0" name=""/>
        <dsp:cNvSpPr/>
      </dsp:nvSpPr>
      <dsp:spPr>
        <a:xfrm>
          <a:off x="4348680" y="545576"/>
          <a:ext cx="371" cy="118208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7C0BE-C14D-4BE9-BEF9-5AFC10C140F0}">
      <dsp:nvSpPr>
        <dsp:cNvPr id="0" name=""/>
        <dsp:cNvSpPr/>
      </dsp:nvSpPr>
      <dsp:spPr>
        <a:xfrm>
          <a:off x="1126946" y="491060"/>
          <a:ext cx="3002405" cy="127301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</a:rPr>
            <a:t>большой поток отчетной  статистической информации 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1126946" y="491060"/>
        <a:ext cx="3002405" cy="1273012"/>
      </dsp:txXfrm>
    </dsp:sp>
    <dsp:sp modelId="{356F1C94-B823-4049-A461-EC90D09125EA}">
      <dsp:nvSpPr>
        <dsp:cNvPr id="0" name=""/>
        <dsp:cNvSpPr/>
      </dsp:nvSpPr>
      <dsp:spPr>
        <a:xfrm>
          <a:off x="4511841" y="518214"/>
          <a:ext cx="2987994" cy="127301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</a:rPr>
            <a:t>недостаточная возможность использования в управлении  ПОО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511841" y="518214"/>
        <a:ext cx="2987994" cy="1273012"/>
      </dsp:txXfrm>
    </dsp:sp>
    <dsp:sp modelId="{0A745E83-1663-4464-89C5-84177F4706FD}">
      <dsp:nvSpPr>
        <dsp:cNvPr id="0" name=""/>
        <dsp:cNvSpPr/>
      </dsp:nvSpPr>
      <dsp:spPr>
        <a:xfrm rot="16200000">
          <a:off x="152898" y="676397"/>
          <a:ext cx="1407325" cy="464990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tx1"/>
            </a:solidFill>
          </a:endParaRPr>
        </a:p>
      </dsp:txBody>
      <dsp:txXfrm>
        <a:off x="223174" y="863316"/>
        <a:ext cx="1266773" cy="231704"/>
      </dsp:txXfrm>
    </dsp:sp>
    <dsp:sp modelId="{1D7136C0-B801-467C-918B-9F2269AA1E6E}">
      <dsp:nvSpPr>
        <dsp:cNvPr id="0" name=""/>
        <dsp:cNvSpPr/>
      </dsp:nvSpPr>
      <dsp:spPr>
        <a:xfrm rot="5400000">
          <a:off x="7142927" y="1113729"/>
          <a:ext cx="1407325" cy="464990"/>
        </a:xfrm>
        <a:prstGeom prst="rightArrow">
          <a:avLst>
            <a:gd name="adj1" fmla="val 49830"/>
            <a:gd name="adj2" fmla="val 60660"/>
          </a:avLst>
        </a:prstGeom>
        <a:solidFill>
          <a:srgbClr val="81B1A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7213203" y="1160096"/>
        <a:ext cx="1266773" cy="231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69B62-B03C-4677-9FF7-F22BB9B2254A}">
      <dsp:nvSpPr>
        <dsp:cNvPr id="0" name=""/>
        <dsp:cNvSpPr/>
      </dsp:nvSpPr>
      <dsp:spPr>
        <a:xfrm rot="16200000">
          <a:off x="1167578" y="-1114700"/>
          <a:ext cx="2328842" cy="4561120"/>
        </a:xfrm>
        <a:prstGeom prst="round1Rect">
          <a:avLst/>
        </a:prstGeom>
        <a:solidFill>
          <a:schemeClr val="tx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432000" rIns="36000" bIns="36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chemeClr val="tx1"/>
              </a:solidFill>
              <a:latin typeface="+mj-lt"/>
            </a:rPr>
            <a:t>Систематизация потоков информации и статистических данных о результатах деятельности ПОО</a:t>
          </a:r>
          <a:endParaRPr lang="ru-RU" sz="2000" i="0" kern="1200" dirty="0">
            <a:solidFill>
              <a:schemeClr val="tx1"/>
            </a:solidFill>
            <a:latin typeface="+mj-lt"/>
          </a:endParaRPr>
        </a:p>
      </dsp:txBody>
      <dsp:txXfrm rot="5400000">
        <a:off x="51440" y="1439"/>
        <a:ext cx="4561120" cy="1746631"/>
      </dsp:txXfrm>
    </dsp:sp>
    <dsp:sp modelId="{08C9B9F2-EF71-4964-AE95-EB22D07E37ED}">
      <dsp:nvSpPr>
        <dsp:cNvPr id="0" name=""/>
        <dsp:cNvSpPr/>
      </dsp:nvSpPr>
      <dsp:spPr>
        <a:xfrm>
          <a:off x="4617525" y="1438"/>
          <a:ext cx="5005613" cy="2328842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432000" rIns="36000" bIns="36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chemeClr val="tx1"/>
              </a:solidFill>
              <a:latin typeface="+mj-lt"/>
            </a:rPr>
            <a:t>Интеграция потоков данных</a:t>
          </a:r>
          <a:endParaRPr lang="ru-RU" sz="2000" i="0" kern="1200" dirty="0">
            <a:solidFill>
              <a:schemeClr val="tx1"/>
            </a:solidFill>
            <a:latin typeface="+mj-lt"/>
          </a:endParaRPr>
        </a:p>
      </dsp:txBody>
      <dsp:txXfrm>
        <a:off x="4617525" y="1438"/>
        <a:ext cx="5005613" cy="1746631"/>
      </dsp:txXfrm>
    </dsp:sp>
    <dsp:sp modelId="{33A56339-8FC1-43E0-AE98-F0E1B4BDFE92}">
      <dsp:nvSpPr>
        <dsp:cNvPr id="0" name=""/>
        <dsp:cNvSpPr/>
      </dsp:nvSpPr>
      <dsp:spPr>
        <a:xfrm rot="10800000">
          <a:off x="18801" y="2333157"/>
          <a:ext cx="4561120" cy="2993403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828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chemeClr val="tx1"/>
              </a:solidFill>
              <a:latin typeface="+mj-lt"/>
            </a:rPr>
            <a:t>Интерпретация потоков данных</a:t>
          </a:r>
        </a:p>
      </dsp:txBody>
      <dsp:txXfrm rot="10800000">
        <a:off x="18801" y="3081508"/>
        <a:ext cx="4561120" cy="2245052"/>
      </dsp:txXfrm>
    </dsp:sp>
    <dsp:sp modelId="{38632C6E-CB28-40E8-9D0F-CFA40441A0BF}">
      <dsp:nvSpPr>
        <dsp:cNvPr id="0" name=""/>
        <dsp:cNvSpPr/>
      </dsp:nvSpPr>
      <dsp:spPr>
        <a:xfrm rot="5400000">
          <a:off x="5623630" y="1327052"/>
          <a:ext cx="2993403" cy="5005613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828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solidFill>
                <a:schemeClr val="tx1"/>
              </a:solidFill>
              <a:latin typeface="+mj-lt"/>
            </a:rPr>
            <a:t>Моделирование вариантов принятия эффективных управленческих решений</a:t>
          </a:r>
        </a:p>
      </dsp:txBody>
      <dsp:txXfrm rot="-5400000">
        <a:off x="4617526" y="3081508"/>
        <a:ext cx="5005613" cy="2245052"/>
      </dsp:txXfrm>
    </dsp:sp>
    <dsp:sp modelId="{B0AA8DEF-84D7-477F-B99A-FE8052BDCB86}">
      <dsp:nvSpPr>
        <dsp:cNvPr id="0" name=""/>
        <dsp:cNvSpPr/>
      </dsp:nvSpPr>
      <dsp:spPr>
        <a:xfrm>
          <a:off x="1756756" y="1595969"/>
          <a:ext cx="5706168" cy="1876108"/>
        </a:xfrm>
        <a:prstGeom prst="roundRect">
          <a:avLst/>
        </a:prstGeom>
        <a:solidFill>
          <a:srgbClr val="E1EBEA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>
              <a:latin typeface="+mj-lt"/>
            </a:rPr>
            <a:t>Модель цифрового управления (МЦУ) профессиональной образовательной организацией на основе автоматизированных информационных систем</a:t>
          </a:r>
          <a:endParaRPr lang="ru-RU" sz="2000" i="0" kern="1200" dirty="0">
            <a:latin typeface="+mj-lt"/>
          </a:endParaRPr>
        </a:p>
      </dsp:txBody>
      <dsp:txXfrm>
        <a:off x="1848340" y="1687553"/>
        <a:ext cx="5523000" cy="1692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69DC3-2F4A-46FE-9F86-5141608C5EB1}">
      <dsp:nvSpPr>
        <dsp:cNvPr id="0" name=""/>
        <dsp:cNvSpPr/>
      </dsp:nvSpPr>
      <dsp:spPr>
        <a:xfrm>
          <a:off x="-3886" y="268989"/>
          <a:ext cx="10291182" cy="1666389"/>
        </a:xfrm>
        <a:prstGeom prst="rightArrow">
          <a:avLst>
            <a:gd name="adj1" fmla="val 50000"/>
            <a:gd name="adj2" fmla="val 50000"/>
          </a:avLst>
        </a:prstGeom>
        <a:solidFill>
          <a:srgbClr val="FEF6F0"/>
        </a:solidFill>
        <a:ln w="12700" cap="flat" cmpd="sng" algn="ctr">
          <a:noFill/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3745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6699"/>
              </a:solidFill>
              <a:latin typeface="+mj-lt"/>
            </a:rPr>
            <a:t>Разработка Модели цифрового </a:t>
          </a:r>
          <a:br>
            <a:rPr lang="ru-RU" sz="2000" b="0" kern="1200" dirty="0" smtClean="0">
              <a:solidFill>
                <a:srgbClr val="006699"/>
              </a:solidFill>
              <a:latin typeface="+mj-lt"/>
            </a:rPr>
          </a:br>
          <a:r>
            <a:rPr lang="ru-RU" sz="2000" b="0" kern="1200" dirty="0" smtClean="0">
              <a:solidFill>
                <a:srgbClr val="006699"/>
              </a:solidFill>
              <a:latin typeface="+mj-lt"/>
            </a:rPr>
            <a:t>управления (2023)</a:t>
          </a:r>
          <a:endParaRPr lang="ru-RU" sz="2000" b="0" kern="1200" dirty="0">
            <a:solidFill>
              <a:srgbClr val="006699"/>
            </a:solidFill>
            <a:latin typeface="+mj-lt"/>
          </a:endParaRPr>
        </a:p>
      </dsp:txBody>
      <dsp:txXfrm>
        <a:off x="-3886" y="685586"/>
        <a:ext cx="9874585" cy="833195"/>
      </dsp:txXfrm>
    </dsp:sp>
    <dsp:sp modelId="{0EF6CDF6-0962-4198-90C0-6043CCB9C49B}">
      <dsp:nvSpPr>
        <dsp:cNvPr id="0" name=""/>
        <dsp:cNvSpPr/>
      </dsp:nvSpPr>
      <dsp:spPr>
        <a:xfrm>
          <a:off x="6486" y="1336568"/>
          <a:ext cx="3163294" cy="32237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Составлен SWOT-анализ условий и ресурсов, имеющихся у ПОО для управления образовательным процессом в условиях цифровой трансформации</a:t>
          </a:r>
          <a:endParaRPr lang="ru-RU" sz="1800" kern="1200" dirty="0">
            <a:latin typeface="+mj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Разработана структура и содержание прототипа МЦУ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Разработаны кейс-тесты для проведения тестирования спецификаций подсистем </a:t>
          </a:r>
        </a:p>
      </dsp:txBody>
      <dsp:txXfrm>
        <a:off x="6486" y="1336568"/>
        <a:ext cx="3163294" cy="3223765"/>
      </dsp:txXfrm>
    </dsp:sp>
    <dsp:sp modelId="{03B35A58-AAC6-43ED-88FF-7A72D88FC252}">
      <dsp:nvSpPr>
        <dsp:cNvPr id="0" name=""/>
        <dsp:cNvSpPr/>
      </dsp:nvSpPr>
      <dsp:spPr>
        <a:xfrm>
          <a:off x="3164876" y="875572"/>
          <a:ext cx="7135144" cy="1667675"/>
        </a:xfrm>
        <a:prstGeom prst="rightArrow">
          <a:avLst>
            <a:gd name="adj1" fmla="val 50000"/>
            <a:gd name="adj2" fmla="val 50000"/>
          </a:avLst>
        </a:prstGeom>
        <a:solidFill>
          <a:srgbClr val="E1EBEA"/>
        </a:solidFill>
        <a:ln w="12700" cap="flat" cmpd="sng" algn="ctr">
          <a:noFill/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3745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6699"/>
              </a:solidFill>
              <a:latin typeface="+mj-lt"/>
            </a:rPr>
            <a:t>Внедрение Модели цифрового </a:t>
          </a:r>
          <a:br>
            <a:rPr lang="ru-RU" sz="2000" b="0" kern="1200" dirty="0" smtClean="0">
              <a:solidFill>
                <a:srgbClr val="006699"/>
              </a:solidFill>
              <a:latin typeface="+mj-lt"/>
            </a:rPr>
          </a:br>
          <a:r>
            <a:rPr lang="ru-RU" sz="2000" b="0" kern="1200" dirty="0" smtClean="0">
              <a:solidFill>
                <a:srgbClr val="006699"/>
              </a:solidFill>
              <a:latin typeface="+mj-lt"/>
            </a:rPr>
            <a:t>управления (2024)</a:t>
          </a:r>
          <a:endParaRPr lang="ru-RU" sz="2000" b="0" kern="1200" dirty="0">
            <a:solidFill>
              <a:srgbClr val="006699"/>
            </a:solidFill>
            <a:latin typeface="+mj-lt"/>
          </a:endParaRPr>
        </a:p>
      </dsp:txBody>
      <dsp:txXfrm>
        <a:off x="3164876" y="1292491"/>
        <a:ext cx="6718225" cy="833837"/>
      </dsp:txXfrm>
    </dsp:sp>
    <dsp:sp modelId="{8EF0F799-3628-4BD9-83B4-03324A329826}">
      <dsp:nvSpPr>
        <dsp:cNvPr id="0" name=""/>
        <dsp:cNvSpPr/>
      </dsp:nvSpPr>
      <dsp:spPr>
        <a:xfrm>
          <a:off x="3169780" y="2006341"/>
          <a:ext cx="3163294" cy="28813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Разработаны локальные акты, регламентирующие внедрение МЦУ</a:t>
          </a:r>
          <a:endParaRPr lang="ru-RU" sz="1800" kern="1200" dirty="0">
            <a:latin typeface="+mj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Проведен </a:t>
          </a:r>
          <a:r>
            <a:rPr lang="ru-RU" sz="1800" kern="1200" dirty="0" smtClean="0">
              <a:solidFill>
                <a:schemeClr val="tx1"/>
              </a:solidFill>
              <a:latin typeface="+mj-lt"/>
            </a:rPr>
            <a:t>внутренний аудит </a:t>
          </a:r>
          <a:r>
            <a:rPr lang="ru-RU" sz="1800" kern="1200" dirty="0" smtClean="0">
              <a:latin typeface="+mj-lt"/>
            </a:rPr>
            <a:t>эволюционного прототипа МЦУ на базе РПК </a:t>
          </a:r>
        </a:p>
      </dsp:txBody>
      <dsp:txXfrm>
        <a:off x="3169780" y="2006341"/>
        <a:ext cx="3163294" cy="2881397"/>
      </dsp:txXfrm>
    </dsp:sp>
    <dsp:sp modelId="{293C81C9-EFAF-4B10-8678-04EBC558696D}">
      <dsp:nvSpPr>
        <dsp:cNvPr id="0" name=""/>
        <dsp:cNvSpPr/>
      </dsp:nvSpPr>
      <dsp:spPr>
        <a:xfrm>
          <a:off x="6267035" y="1446459"/>
          <a:ext cx="4057785" cy="19214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3745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6699"/>
              </a:solidFill>
              <a:latin typeface="+mj-lt"/>
            </a:rPr>
            <a:t>Тиражирование Модели и анализ результатов реализации проекта (2025)</a:t>
          </a:r>
          <a:endParaRPr lang="ru-RU" sz="2000" b="0" kern="1200" dirty="0">
            <a:solidFill>
              <a:srgbClr val="006699"/>
            </a:solidFill>
            <a:latin typeface="+mj-lt"/>
          </a:endParaRPr>
        </a:p>
      </dsp:txBody>
      <dsp:txXfrm>
        <a:off x="6267035" y="1926817"/>
        <a:ext cx="3577427" cy="960716"/>
      </dsp:txXfrm>
    </dsp:sp>
    <dsp:sp modelId="{FDE62B1D-54EA-4D52-AA50-0B798BB47A75}">
      <dsp:nvSpPr>
        <dsp:cNvPr id="0" name=""/>
        <dsp:cNvSpPr/>
      </dsp:nvSpPr>
      <dsp:spPr>
        <a:xfrm>
          <a:off x="6300034" y="2773919"/>
          <a:ext cx="3156999" cy="28392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Осуществлена </a:t>
          </a:r>
          <a:r>
            <a:rPr lang="ru-RU" sz="1800" kern="1200" dirty="0" err="1" smtClean="0">
              <a:latin typeface="+mj-lt"/>
            </a:rPr>
            <a:t>валидация</a:t>
          </a:r>
          <a:r>
            <a:rPr lang="ru-RU" sz="1800" kern="1200" dirty="0" smtClean="0">
              <a:latin typeface="+mj-lt"/>
            </a:rPr>
            <a:t> МЦУ на базе ПОО-соисполнителей проекта</a:t>
          </a:r>
          <a:endParaRPr lang="ru-RU" sz="1800" kern="1200" dirty="0">
            <a:latin typeface="+mj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Проведен внешний аудита на юзабилити продуктов инновационной деятельности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Разработана и опубликована в сети Интернет </a:t>
          </a:r>
          <a:r>
            <a:rPr lang="ru-RU" sz="1800" kern="1200" dirty="0" err="1" smtClean="0">
              <a:latin typeface="+mj-lt"/>
            </a:rPr>
            <a:t>landing</a:t>
          </a:r>
          <a:r>
            <a:rPr lang="ru-RU" sz="1800" kern="1200" dirty="0" smtClean="0">
              <a:latin typeface="+mj-lt"/>
            </a:rPr>
            <a:t> страница проекта</a:t>
          </a:r>
        </a:p>
      </dsp:txBody>
      <dsp:txXfrm>
        <a:off x="6300034" y="2773919"/>
        <a:ext cx="3156999" cy="2839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A83AF-DE86-44CD-B379-83171D7F1935}">
      <dsp:nvSpPr>
        <dsp:cNvPr id="0" name=""/>
        <dsp:cNvSpPr/>
      </dsp:nvSpPr>
      <dsp:spPr>
        <a:xfrm>
          <a:off x="609750" y="0"/>
          <a:ext cx="3370605" cy="3965418"/>
        </a:xfrm>
        <a:prstGeom prst="rect">
          <a:avLst/>
        </a:prstGeom>
        <a:solidFill>
          <a:srgbClr val="B1C6BF">
            <a:alpha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05E57-AE1D-4BC4-A851-678B78212AC5}">
      <dsp:nvSpPr>
        <dsp:cNvPr id="0" name=""/>
        <dsp:cNvSpPr/>
      </dsp:nvSpPr>
      <dsp:spPr>
        <a:xfrm>
          <a:off x="778281" y="158616"/>
          <a:ext cx="3033544" cy="257752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12865B-A6F4-4031-9BFB-893D1978D7F5}">
      <dsp:nvSpPr>
        <dsp:cNvPr id="0" name=""/>
        <dsp:cNvSpPr/>
      </dsp:nvSpPr>
      <dsp:spPr>
        <a:xfrm>
          <a:off x="778281" y="2736138"/>
          <a:ext cx="3033544" cy="1070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+mj-lt"/>
            </a:rPr>
            <a:t>ГПОУ ЯО Борисоглебский политехнический колледж</a:t>
          </a:r>
          <a:endParaRPr lang="ru-RU" sz="2100" kern="1200" dirty="0">
            <a:latin typeface="+mj-lt"/>
          </a:endParaRPr>
        </a:p>
      </dsp:txBody>
      <dsp:txXfrm>
        <a:off x="778281" y="2736138"/>
        <a:ext cx="3033544" cy="1070662"/>
      </dsp:txXfrm>
    </dsp:sp>
    <dsp:sp modelId="{570EAA3D-4084-4752-85B0-C0BE6E03AD8E}">
      <dsp:nvSpPr>
        <dsp:cNvPr id="0" name=""/>
        <dsp:cNvSpPr/>
      </dsp:nvSpPr>
      <dsp:spPr>
        <a:xfrm>
          <a:off x="4864879" y="0"/>
          <a:ext cx="3370605" cy="3965418"/>
        </a:xfrm>
        <a:prstGeom prst="rect">
          <a:avLst/>
        </a:prstGeom>
        <a:solidFill>
          <a:srgbClr val="B1C6BF">
            <a:alpha val="4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E288D-E8C2-4D45-8A0D-5BCD5351A485}">
      <dsp:nvSpPr>
        <dsp:cNvPr id="0" name=""/>
        <dsp:cNvSpPr/>
      </dsp:nvSpPr>
      <dsp:spPr>
        <a:xfrm>
          <a:off x="5033410" y="158616"/>
          <a:ext cx="3033544" cy="257752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164754-3517-4003-A65E-194584100EE1}">
      <dsp:nvSpPr>
        <dsp:cNvPr id="0" name=""/>
        <dsp:cNvSpPr/>
      </dsp:nvSpPr>
      <dsp:spPr>
        <a:xfrm>
          <a:off x="5033410" y="2736138"/>
          <a:ext cx="3033544" cy="1070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+mj-lt"/>
            </a:rPr>
            <a:t>ГПОУ ЯО Даниловский политехнический колледж</a:t>
          </a:r>
          <a:endParaRPr lang="ru-RU" sz="2100" kern="1200" dirty="0">
            <a:latin typeface="+mj-lt"/>
          </a:endParaRPr>
        </a:p>
      </dsp:txBody>
      <dsp:txXfrm>
        <a:off x="5033410" y="2736138"/>
        <a:ext cx="3033544" cy="10706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53CB5-C1EC-4A51-93CB-714B60264FC8}">
      <dsp:nvSpPr>
        <dsp:cNvPr id="0" name=""/>
        <dsp:cNvSpPr/>
      </dsp:nvSpPr>
      <dsp:spPr>
        <a:xfrm>
          <a:off x="12068" y="1057236"/>
          <a:ext cx="2901469" cy="3413493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0DD6E-BE4C-425B-BA4F-FA5AC793EEE1}">
      <dsp:nvSpPr>
        <dsp:cNvPr id="0" name=""/>
        <dsp:cNvSpPr/>
      </dsp:nvSpPr>
      <dsp:spPr>
        <a:xfrm>
          <a:off x="157142" y="1193776"/>
          <a:ext cx="2611322" cy="221877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C7FA3-D32C-408F-A3EF-57DBB78024DC}">
      <dsp:nvSpPr>
        <dsp:cNvPr id="0" name=""/>
        <dsp:cNvSpPr/>
      </dsp:nvSpPr>
      <dsp:spPr>
        <a:xfrm>
          <a:off x="0" y="3528725"/>
          <a:ext cx="2910684" cy="2296762"/>
        </a:xfrm>
        <a:prstGeom prst="rect">
          <a:avLst/>
        </a:prstGeom>
        <a:solidFill>
          <a:srgbClr val="E1EBEA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Модель цифрового управления (МЦУ) профессиональной образовательной организацией, адаптированная к условиям  и ресурсам ПОО</a:t>
          </a:r>
          <a:endParaRPr lang="ru-RU" sz="1800" kern="1200" dirty="0">
            <a:latin typeface="+mj-lt"/>
          </a:endParaRPr>
        </a:p>
      </dsp:txBody>
      <dsp:txXfrm>
        <a:off x="0" y="3528725"/>
        <a:ext cx="2910684" cy="2296762"/>
      </dsp:txXfrm>
    </dsp:sp>
    <dsp:sp modelId="{821AE80C-72EB-45A9-A1E9-3B9AD5D68442}">
      <dsp:nvSpPr>
        <dsp:cNvPr id="0" name=""/>
        <dsp:cNvSpPr/>
      </dsp:nvSpPr>
      <dsp:spPr>
        <a:xfrm>
          <a:off x="3470281" y="1077770"/>
          <a:ext cx="2901469" cy="3413493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9BA13-13E2-4B1A-9D59-9415A2F3B79C}">
      <dsp:nvSpPr>
        <dsp:cNvPr id="0" name=""/>
        <dsp:cNvSpPr/>
      </dsp:nvSpPr>
      <dsp:spPr>
        <a:xfrm>
          <a:off x="3615355" y="1214310"/>
          <a:ext cx="2611322" cy="221877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3E4BA-6BD7-4FC0-9F15-8A81ED604FB3}">
      <dsp:nvSpPr>
        <dsp:cNvPr id="0" name=""/>
        <dsp:cNvSpPr/>
      </dsp:nvSpPr>
      <dsp:spPr>
        <a:xfrm>
          <a:off x="3485337" y="3602041"/>
          <a:ext cx="2890055" cy="2214625"/>
        </a:xfrm>
        <a:prstGeom prst="rect">
          <a:avLst/>
        </a:prstGeom>
        <a:solidFill>
          <a:srgbClr val="E1EBEA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Диагностический инструментарий для осуществления внутреннего и внешнего аудитов инструментов цифрового управления</a:t>
          </a:r>
        </a:p>
      </dsp:txBody>
      <dsp:txXfrm>
        <a:off x="3485337" y="3602041"/>
        <a:ext cx="2890055" cy="2214625"/>
      </dsp:txXfrm>
    </dsp:sp>
    <dsp:sp modelId="{D9BE2306-EF5C-40E8-B4DF-2CEFE46BEB90}">
      <dsp:nvSpPr>
        <dsp:cNvPr id="0" name=""/>
        <dsp:cNvSpPr/>
      </dsp:nvSpPr>
      <dsp:spPr>
        <a:xfrm>
          <a:off x="6923887" y="1094452"/>
          <a:ext cx="2901469" cy="3413493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B6222-9DB6-4B0E-A537-6C434B96C47E}">
      <dsp:nvSpPr>
        <dsp:cNvPr id="0" name=""/>
        <dsp:cNvSpPr/>
      </dsp:nvSpPr>
      <dsp:spPr>
        <a:xfrm>
          <a:off x="7068960" y="1230992"/>
          <a:ext cx="2611322" cy="221877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B9DDF-B94A-4B70-BC33-DE5676A55CAD}">
      <dsp:nvSpPr>
        <dsp:cNvPr id="0" name=""/>
        <dsp:cNvSpPr/>
      </dsp:nvSpPr>
      <dsp:spPr>
        <a:xfrm>
          <a:off x="6936892" y="3643976"/>
          <a:ext cx="2885015" cy="2147898"/>
        </a:xfrm>
        <a:prstGeom prst="rect">
          <a:avLst/>
        </a:prstGeom>
        <a:solidFill>
          <a:srgbClr val="E1EBEA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+mj-lt"/>
            </a:rPr>
            <a:t>Landing</a:t>
          </a:r>
          <a:r>
            <a:rPr lang="ru-RU" sz="1800" kern="1200" dirty="0" smtClean="0">
              <a:latin typeface="+mj-lt"/>
            </a:rPr>
            <a:t> страница Модели цифрового управления ПОО в сети Интернет</a:t>
          </a:r>
        </a:p>
      </dsp:txBody>
      <dsp:txXfrm>
        <a:off x="6936892" y="3643976"/>
        <a:ext cx="2885015" cy="21478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C5106-893E-4FF9-A8C3-617299D70CEB}">
      <dsp:nvSpPr>
        <dsp:cNvPr id="0" name=""/>
        <dsp:cNvSpPr/>
      </dsp:nvSpPr>
      <dsp:spPr>
        <a:xfrm>
          <a:off x="2550759" y="3445010"/>
          <a:ext cx="2296063" cy="2296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36A89-DE5B-4D3E-9261-2DEF186AA280}">
      <dsp:nvSpPr>
        <dsp:cNvPr id="0" name=""/>
        <dsp:cNvSpPr/>
      </dsp:nvSpPr>
      <dsp:spPr>
        <a:xfrm>
          <a:off x="4015291" y="1754084"/>
          <a:ext cx="681913" cy="681537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D8159-553B-4495-B952-D65A3A3A8019}">
      <dsp:nvSpPr>
        <dsp:cNvPr id="0" name=""/>
        <dsp:cNvSpPr/>
      </dsp:nvSpPr>
      <dsp:spPr>
        <a:xfrm>
          <a:off x="2638996" y="3533432"/>
          <a:ext cx="2120549" cy="21198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37CCF-DEA7-4639-A6F7-A36DA1A42EE7}">
      <dsp:nvSpPr>
        <dsp:cNvPr id="0" name=""/>
        <dsp:cNvSpPr/>
      </dsp:nvSpPr>
      <dsp:spPr>
        <a:xfrm>
          <a:off x="5013705" y="3879081"/>
          <a:ext cx="1201740" cy="1201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F6DCF-8DC4-4F17-B233-DB00482152FD}">
      <dsp:nvSpPr>
        <dsp:cNvPr id="0" name=""/>
        <dsp:cNvSpPr/>
      </dsp:nvSpPr>
      <dsp:spPr>
        <a:xfrm>
          <a:off x="5084678" y="3949704"/>
          <a:ext cx="1059795" cy="10599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AA03E-1617-45FB-BF8C-5A0F5042E9E6}">
      <dsp:nvSpPr>
        <dsp:cNvPr id="0" name=""/>
        <dsp:cNvSpPr/>
      </dsp:nvSpPr>
      <dsp:spPr>
        <a:xfrm>
          <a:off x="4453212" y="2256100"/>
          <a:ext cx="1540299" cy="146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21B5D-BA24-40D7-9A1F-F14DFC3B19DF}">
      <dsp:nvSpPr>
        <dsp:cNvPr id="0" name=""/>
        <dsp:cNvSpPr/>
      </dsp:nvSpPr>
      <dsp:spPr>
        <a:xfrm>
          <a:off x="5407891" y="252634"/>
          <a:ext cx="504481" cy="504694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B9730-E8F3-48CB-8129-B72F309BF085}">
      <dsp:nvSpPr>
        <dsp:cNvPr id="0" name=""/>
        <dsp:cNvSpPr/>
      </dsp:nvSpPr>
      <dsp:spPr>
        <a:xfrm>
          <a:off x="6038973" y="0"/>
          <a:ext cx="252240" cy="252634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B876F-3577-472F-BF3B-8304DEE282F9}">
      <dsp:nvSpPr>
        <dsp:cNvPr id="0" name=""/>
        <dsp:cNvSpPr/>
      </dsp:nvSpPr>
      <dsp:spPr>
        <a:xfrm>
          <a:off x="4543793" y="2301974"/>
          <a:ext cx="1378213" cy="13574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E386C-2428-48A2-9E09-9BD9B2E67691}">
      <dsp:nvSpPr>
        <dsp:cNvPr id="0" name=""/>
        <dsp:cNvSpPr/>
      </dsp:nvSpPr>
      <dsp:spPr>
        <a:xfrm>
          <a:off x="4716387" y="812448"/>
          <a:ext cx="1079936" cy="1080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B99FF-3271-405B-824F-4A7AE44422E8}">
      <dsp:nvSpPr>
        <dsp:cNvPr id="0" name=""/>
        <dsp:cNvSpPr/>
      </dsp:nvSpPr>
      <dsp:spPr>
        <a:xfrm>
          <a:off x="6291214" y="5047514"/>
          <a:ext cx="378840" cy="378376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9FA5C-C006-4888-A091-C1D82FC59137}">
      <dsp:nvSpPr>
        <dsp:cNvPr id="0" name=""/>
        <dsp:cNvSpPr/>
      </dsp:nvSpPr>
      <dsp:spPr>
        <a:xfrm>
          <a:off x="4779687" y="876180"/>
          <a:ext cx="953336" cy="95311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9020F-8BFA-4043-8B18-449AC92D41CB}">
      <dsp:nvSpPr>
        <dsp:cNvPr id="0" name=""/>
        <dsp:cNvSpPr/>
      </dsp:nvSpPr>
      <dsp:spPr>
        <a:xfrm>
          <a:off x="279632" y="2274204"/>
          <a:ext cx="3407649" cy="1089349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Страницы на официальных сайтах колледжей – участников проекта</a:t>
          </a:r>
        </a:p>
      </dsp:txBody>
      <dsp:txXfrm>
        <a:off x="279632" y="2274204"/>
        <a:ext cx="3407649" cy="1089349"/>
      </dsp:txXfrm>
    </dsp:sp>
    <dsp:sp modelId="{1414C843-342C-4DCD-B588-4AAC01250E19}">
      <dsp:nvSpPr>
        <dsp:cNvPr id="0" name=""/>
        <dsp:cNvSpPr/>
      </dsp:nvSpPr>
      <dsp:spPr>
        <a:xfrm>
          <a:off x="6255894" y="4129948"/>
          <a:ext cx="4093235" cy="880481"/>
        </a:xfrm>
        <a:prstGeom prst="rect">
          <a:avLst/>
        </a:prstGeom>
        <a:solidFill>
          <a:srgbClr val="81B1A1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Чат, офлайн-консультирование по теме проекта</a:t>
          </a:r>
          <a:endParaRPr lang="ru-RU" sz="2000" kern="1200" dirty="0"/>
        </a:p>
      </dsp:txBody>
      <dsp:txXfrm>
        <a:off x="6255894" y="4129948"/>
        <a:ext cx="4093235" cy="880481"/>
      </dsp:txXfrm>
    </dsp:sp>
    <dsp:sp modelId="{6F8652F4-B736-4533-824E-D5CDD81FC859}">
      <dsp:nvSpPr>
        <dsp:cNvPr id="0" name=""/>
        <dsp:cNvSpPr/>
      </dsp:nvSpPr>
      <dsp:spPr>
        <a:xfrm>
          <a:off x="6114952" y="1522768"/>
          <a:ext cx="3744291" cy="2299365"/>
        </a:xfrm>
        <a:prstGeom prst="rect">
          <a:avLst/>
        </a:prstGeom>
        <a:solidFill>
          <a:srgbClr val="FFEEB7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j-lt"/>
            </a:rPr>
            <a:t>Презентация промежуточных и итоговых результатов на мероприятиях различного уровня (семинары, заседание ОМО заместителей директоров по УР и МР, конференциях и пр.)</a:t>
          </a:r>
          <a:endParaRPr lang="ru-RU" sz="2000" kern="1200" dirty="0"/>
        </a:p>
      </dsp:txBody>
      <dsp:txXfrm>
        <a:off x="6114952" y="1522768"/>
        <a:ext cx="3744291" cy="2299365"/>
      </dsp:txXfrm>
    </dsp:sp>
    <dsp:sp modelId="{FE1905EC-DF84-4130-A3E4-8FE4DE2B0C65}">
      <dsp:nvSpPr>
        <dsp:cNvPr id="0" name=""/>
        <dsp:cNvSpPr/>
      </dsp:nvSpPr>
      <dsp:spPr>
        <a:xfrm>
          <a:off x="1213468" y="640798"/>
          <a:ext cx="3407649" cy="953119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+mj-lt"/>
            </a:rPr>
            <a:t>landing</a:t>
          </a:r>
          <a:r>
            <a:rPr lang="ru-RU" sz="2000" kern="1200" dirty="0" smtClean="0">
              <a:latin typeface="+mj-lt"/>
            </a:rPr>
            <a:t> страница проекта в сети Интернет </a:t>
          </a:r>
          <a:endParaRPr lang="ru-RU" sz="2000" kern="1200" dirty="0"/>
        </a:p>
      </dsp:txBody>
      <dsp:txXfrm>
        <a:off x="1213468" y="640798"/>
        <a:ext cx="3407649" cy="9531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8489F-3A94-424C-82EC-1B8812637361}">
      <dsp:nvSpPr>
        <dsp:cNvPr id="0" name=""/>
        <dsp:cNvSpPr/>
      </dsp:nvSpPr>
      <dsp:spPr>
        <a:xfrm rot="5400000">
          <a:off x="5963843" y="-2327988"/>
          <a:ext cx="1688288" cy="6407518"/>
        </a:xfrm>
        <a:prstGeom prst="round2SameRect">
          <a:avLst/>
        </a:prstGeom>
        <a:solidFill>
          <a:srgbClr val="81B1A1">
            <a:alpha val="90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j-lt"/>
            </a:rPr>
            <a:t>Экспликация концепции проекта педагогическому коллективу</a:t>
          </a:r>
          <a:endParaRPr lang="ru-RU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j-lt"/>
            </a:rPr>
            <a:t>Внутрифирменное обучение</a:t>
          </a:r>
          <a:endParaRPr lang="ru-RU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j-lt"/>
            </a:rPr>
            <a:t>Вовлечение педагогов в работу над проектом на всех этапах его реализации</a:t>
          </a:r>
          <a:endParaRPr lang="ru-RU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j-lt"/>
            </a:rPr>
            <a:t>Стимулирование педагогов-</a:t>
          </a:r>
          <a:r>
            <a:rPr lang="ru-RU" sz="1800" kern="1200" dirty="0" err="1" smtClean="0">
              <a:latin typeface="+mj-lt"/>
            </a:rPr>
            <a:t>инноваторов</a:t>
          </a:r>
          <a:endParaRPr lang="ru-RU" sz="1800" kern="1200" dirty="0">
            <a:latin typeface="+mj-lt"/>
          </a:endParaRPr>
        </a:p>
      </dsp:txBody>
      <dsp:txXfrm rot="-5400000">
        <a:off x="3604229" y="114041"/>
        <a:ext cx="6325103" cy="1523458"/>
      </dsp:txXfrm>
    </dsp:sp>
    <dsp:sp modelId="{0CDFDD51-561C-4D87-9F95-D455B9C9E3C2}">
      <dsp:nvSpPr>
        <dsp:cNvPr id="0" name=""/>
        <dsp:cNvSpPr/>
      </dsp:nvSpPr>
      <dsp:spPr>
        <a:xfrm>
          <a:off x="0" y="2645"/>
          <a:ext cx="3604228" cy="1746250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Сопротивление инновациям со стороны педагогического коллектива</a:t>
          </a:r>
          <a:endParaRPr lang="ru-RU" sz="2400" kern="1200" dirty="0">
            <a:latin typeface="+mj-lt"/>
          </a:endParaRPr>
        </a:p>
      </dsp:txBody>
      <dsp:txXfrm>
        <a:off x="85245" y="87890"/>
        <a:ext cx="3433738" cy="1575760"/>
      </dsp:txXfrm>
    </dsp:sp>
    <dsp:sp modelId="{48C5AA57-F165-47EF-9B5A-4111649EDB38}">
      <dsp:nvSpPr>
        <dsp:cNvPr id="0" name=""/>
        <dsp:cNvSpPr/>
      </dsp:nvSpPr>
      <dsp:spPr>
        <a:xfrm rot="5400000">
          <a:off x="6109487" y="-494425"/>
          <a:ext cx="1397000" cy="6407518"/>
        </a:xfrm>
        <a:prstGeom prst="round2SameRect">
          <a:avLst/>
        </a:prstGeom>
        <a:solidFill>
          <a:srgbClr val="81B1A1">
            <a:alpha val="90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j-lt"/>
            </a:rPr>
            <a:t>Гибкое планирование работы</a:t>
          </a:r>
          <a:endParaRPr lang="ru-RU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j-lt"/>
            </a:rPr>
            <a:t>Ротация ресурсов</a:t>
          </a:r>
          <a:endParaRPr lang="ru-RU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j-lt"/>
            </a:rPr>
            <a:t>Сетевое взаимодействие участников ПОО</a:t>
          </a:r>
          <a:endParaRPr lang="ru-RU" sz="1800" kern="1200" dirty="0">
            <a:latin typeface="+mj-lt"/>
          </a:endParaRPr>
        </a:p>
      </dsp:txBody>
      <dsp:txXfrm rot="-5400000">
        <a:off x="3604228" y="2079030"/>
        <a:ext cx="6339322" cy="1260608"/>
      </dsp:txXfrm>
    </dsp:sp>
    <dsp:sp modelId="{32D14A38-A1E7-4D67-AA87-928188BB2A18}">
      <dsp:nvSpPr>
        <dsp:cNvPr id="0" name=""/>
        <dsp:cNvSpPr/>
      </dsp:nvSpPr>
      <dsp:spPr>
        <a:xfrm>
          <a:off x="0" y="1836208"/>
          <a:ext cx="3604228" cy="1746250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Недостаток ресурсов (временных, кадровых, МТБ) </a:t>
          </a:r>
          <a:endParaRPr lang="ru-RU" sz="2400" kern="1200" dirty="0">
            <a:latin typeface="+mj-lt"/>
          </a:endParaRPr>
        </a:p>
      </dsp:txBody>
      <dsp:txXfrm>
        <a:off x="85245" y="1921453"/>
        <a:ext cx="3433738" cy="1575760"/>
      </dsp:txXfrm>
    </dsp:sp>
    <dsp:sp modelId="{7BB94E74-2807-442F-A024-CA020FD098DF}">
      <dsp:nvSpPr>
        <dsp:cNvPr id="0" name=""/>
        <dsp:cNvSpPr/>
      </dsp:nvSpPr>
      <dsp:spPr>
        <a:xfrm rot="5400000">
          <a:off x="6109487" y="1339137"/>
          <a:ext cx="1397000" cy="6407518"/>
        </a:xfrm>
        <a:prstGeom prst="round2SameRect">
          <a:avLst/>
        </a:prstGeom>
        <a:solidFill>
          <a:srgbClr val="81B1A1">
            <a:alpha val="90000"/>
          </a:srgb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j-lt"/>
            </a:rPr>
            <a:t>Интеграция информационных потоков в новую систему</a:t>
          </a:r>
          <a:endParaRPr lang="ru-RU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j-lt"/>
            </a:rPr>
            <a:t>Корректировка внутренней структуры управления</a:t>
          </a:r>
          <a:endParaRPr lang="ru-RU" sz="1800" kern="1200" dirty="0">
            <a:latin typeface="+mj-lt"/>
          </a:endParaRPr>
        </a:p>
      </dsp:txBody>
      <dsp:txXfrm rot="-5400000">
        <a:off x="3604228" y="3912592"/>
        <a:ext cx="6339322" cy="1260608"/>
      </dsp:txXfrm>
    </dsp:sp>
    <dsp:sp modelId="{BC7DCE5D-A566-4819-8805-EDD788272012}">
      <dsp:nvSpPr>
        <dsp:cNvPr id="0" name=""/>
        <dsp:cNvSpPr/>
      </dsp:nvSpPr>
      <dsp:spPr>
        <a:xfrm>
          <a:off x="0" y="3669771"/>
          <a:ext cx="3604228" cy="1746250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Централизация управления ПОО посредством внедрения новой федеральной платформы</a:t>
          </a:r>
          <a:endParaRPr lang="ru-RU" sz="2400" kern="1200" dirty="0">
            <a:latin typeface="+mj-lt"/>
          </a:endParaRPr>
        </a:p>
      </dsp:txBody>
      <dsp:txXfrm>
        <a:off x="85245" y="3755016"/>
        <a:ext cx="3433738" cy="157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DEED0-6955-40EB-89ED-56B58BD62A43}" type="datetimeFigureOut">
              <a:rPr lang="ru-RU" smtClean="0"/>
              <a:pPr/>
              <a:t>29.11.2022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F9AA3-C503-4C1A-B0DD-AF13E9DA60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94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9AA3-C503-4C1A-B0DD-AF13E9DA60E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4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9AA3-C503-4C1A-B0DD-AF13E9DA60E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84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9AA3-C503-4C1A-B0DD-AF13E9DA60E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35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9AA3-C503-4C1A-B0DD-AF13E9DA60E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35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9AA3-C503-4C1A-B0DD-AF13E9DA60E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49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9AA3-C503-4C1A-B0DD-AF13E9DA60E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41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4DCE-74CE-4E0E-85E3-3D6BB4AB97B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5492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4DCE-74CE-4E0E-85E3-3D6BB4AB97B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38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4DCE-74CE-4E0E-85E3-3D6BB4AB97B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948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4DCE-74CE-4E0E-85E3-3D6BB4AB97B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947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4DCE-74CE-4E0E-85E3-3D6BB4AB97B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445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4DCE-74CE-4E0E-85E3-3D6BB4AB97B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2664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4DCE-74CE-4E0E-85E3-3D6BB4AB97B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924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4DCE-74CE-4E0E-85E3-3D6BB4AB97B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2261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4DCE-74CE-4E0E-85E3-3D6BB4AB97B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363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4DCE-74CE-4E0E-85E3-3D6BB4AB97B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2046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4DCE-74CE-4E0E-85E3-3D6BB4AB97B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358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D4DCE-74CE-4E0E-85E3-3D6BB4AB97B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92830-DA33-41C6-91DE-6EBBFBFE29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94744" y="5782595"/>
            <a:ext cx="2384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latin typeface="+mj-lt"/>
              </a:rPr>
              <a:t>Ростов</a:t>
            </a:r>
          </a:p>
          <a:p>
            <a:pPr algn="ctr"/>
            <a:r>
              <a:rPr lang="ru-RU" dirty="0">
                <a:ln w="0"/>
                <a:latin typeface="+mj-lt"/>
              </a:rPr>
              <a:t>29 ноября 2022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62135" y="1098328"/>
            <a:ext cx="9850170" cy="274343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dirty="0">
                <a:solidFill>
                  <a:srgbClr val="006699"/>
                </a:solidFill>
                <a:latin typeface="+mj-lt"/>
              </a:rPr>
              <a:t>РАЗРАБОТКА МОДЕЛИ ЦИФРОВОГО УПРАВЛЕНИЯ (МЦУ) </a:t>
            </a:r>
            <a:r>
              <a:rPr lang="ru-RU" altLang="ru-RU" sz="3200" b="1" dirty="0" smtClean="0">
                <a:solidFill>
                  <a:srgbClr val="006699"/>
                </a:solidFill>
                <a:latin typeface="+mj-lt"/>
              </a:rPr>
              <a:t/>
            </a:r>
            <a:br>
              <a:rPr lang="ru-RU" altLang="ru-RU" sz="3200" b="1" dirty="0" smtClean="0">
                <a:solidFill>
                  <a:srgbClr val="006699"/>
                </a:solidFill>
                <a:latin typeface="+mj-lt"/>
              </a:rPr>
            </a:br>
            <a:r>
              <a:rPr lang="ru-RU" altLang="ru-RU" sz="3200" b="1" dirty="0" smtClean="0">
                <a:solidFill>
                  <a:srgbClr val="006699"/>
                </a:solidFill>
                <a:latin typeface="+mj-lt"/>
              </a:rPr>
              <a:t>ПРОФЕССИОНАЛЬНОЙ </a:t>
            </a:r>
            <a:r>
              <a:rPr lang="ru-RU" altLang="ru-RU" sz="3200" b="1" dirty="0">
                <a:solidFill>
                  <a:srgbClr val="006699"/>
                </a:solidFill>
                <a:latin typeface="+mj-lt"/>
              </a:rPr>
              <a:t>ОБРАЗОВАТЕЛЬНОЙ </a:t>
            </a:r>
            <a:r>
              <a:rPr lang="ru-RU" altLang="ru-RU" sz="3200" b="1" dirty="0" smtClean="0">
                <a:solidFill>
                  <a:srgbClr val="006699"/>
                </a:solidFill>
                <a:latin typeface="+mj-lt"/>
              </a:rPr>
              <a:t/>
            </a:r>
            <a:br>
              <a:rPr lang="ru-RU" altLang="ru-RU" sz="3200" b="1" dirty="0" smtClean="0">
                <a:solidFill>
                  <a:srgbClr val="006699"/>
                </a:solidFill>
                <a:latin typeface="+mj-lt"/>
              </a:rPr>
            </a:br>
            <a:r>
              <a:rPr lang="ru-RU" altLang="ru-RU" sz="3200" b="1" dirty="0" smtClean="0">
                <a:solidFill>
                  <a:srgbClr val="006699"/>
                </a:solidFill>
                <a:latin typeface="+mj-lt"/>
              </a:rPr>
              <a:t>ОРГАНИЗАЦИЕЙ НА </a:t>
            </a:r>
            <a:r>
              <a:rPr lang="ru-RU" altLang="ru-RU" sz="3200" b="1" dirty="0">
                <a:solidFill>
                  <a:srgbClr val="006699"/>
                </a:solidFill>
                <a:latin typeface="+mj-lt"/>
              </a:rPr>
              <a:t>ОСНОВЕ</a:t>
            </a:r>
            <a:r>
              <a:rPr lang="en-US" altLang="ru-RU" sz="3200" b="1" dirty="0">
                <a:solidFill>
                  <a:srgbClr val="006699"/>
                </a:solidFill>
                <a:latin typeface="+mj-lt"/>
              </a:rPr>
              <a:t> </a:t>
            </a:r>
            <a:r>
              <a:rPr lang="ru-RU" altLang="ru-RU" sz="3200" b="1" dirty="0" smtClean="0">
                <a:solidFill>
                  <a:srgbClr val="006699"/>
                </a:solidFill>
                <a:latin typeface="+mj-lt"/>
              </a:rPr>
              <a:t/>
            </a:r>
            <a:br>
              <a:rPr lang="ru-RU" altLang="ru-RU" sz="3200" b="1" dirty="0" smtClean="0">
                <a:solidFill>
                  <a:srgbClr val="006699"/>
                </a:solidFill>
                <a:latin typeface="+mj-lt"/>
              </a:rPr>
            </a:br>
            <a:r>
              <a:rPr lang="ru-RU" altLang="ru-RU" sz="3200" b="1" dirty="0" smtClean="0">
                <a:solidFill>
                  <a:srgbClr val="006699"/>
                </a:solidFill>
                <a:latin typeface="+mj-lt"/>
              </a:rPr>
              <a:t>АВТОМАТИЗИРОВАННЫХ </a:t>
            </a:r>
            <a:r>
              <a:rPr lang="ru-RU" altLang="ru-RU" sz="3200" b="1" dirty="0">
                <a:solidFill>
                  <a:srgbClr val="006699"/>
                </a:solidFill>
                <a:latin typeface="+mj-lt"/>
              </a:rPr>
              <a:t>ИНФОРМАЦИОННЫХ СИСТЕМ</a:t>
            </a:r>
            <a:endParaRPr lang="ru-RU" sz="3200" b="1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8145" y="306508"/>
            <a:ext cx="9678152" cy="830997"/>
          </a:xfrm>
          <a:prstGeom prst="rect">
            <a:avLst/>
          </a:prstGeom>
          <a:solidFill>
            <a:srgbClr val="81B1A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latin typeface="+mj-lt"/>
              </a:rPr>
              <a:t>Государственное профессиональное образовательное учреждение </a:t>
            </a:r>
            <a:br>
              <a:rPr lang="ru-RU" sz="2400" dirty="0">
                <a:ln w="0"/>
                <a:latin typeface="+mj-lt"/>
              </a:rPr>
            </a:br>
            <a:r>
              <a:rPr lang="ru-RU" sz="2400" dirty="0">
                <a:ln w="0"/>
                <a:latin typeface="+mj-lt"/>
              </a:rPr>
              <a:t>Ярославской области Ростовский педагогический колледж</a:t>
            </a:r>
            <a:endParaRPr lang="ru-RU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8761" y="6428926"/>
            <a:ext cx="229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https://rostov-pc.edu.yar.ru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4" y="248455"/>
            <a:ext cx="947596" cy="9475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4837" y="4081906"/>
            <a:ext cx="477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С.С. Карцева, зам. директора по МР</a:t>
            </a:r>
          </a:p>
          <a:p>
            <a:r>
              <a:rPr lang="ru-RU" sz="2400" dirty="0" smtClean="0">
                <a:latin typeface="+mj-lt"/>
              </a:rPr>
              <a:t>И.Э. </a:t>
            </a:r>
            <a:r>
              <a:rPr lang="ru-RU" sz="2400" dirty="0" err="1" smtClean="0">
                <a:latin typeface="+mj-lt"/>
              </a:rPr>
              <a:t>Согомонян</a:t>
            </a:r>
            <a:r>
              <a:rPr lang="ru-RU" sz="2400" dirty="0" smtClean="0">
                <a:latin typeface="+mj-lt"/>
              </a:rPr>
              <a:t>, зав. отделом ИОТ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95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576" y="192803"/>
            <a:ext cx="10240224" cy="4496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6699"/>
                </a:solidFill>
              </a:rPr>
              <a:t>Продукты деятельности РИП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46438343"/>
              </p:ext>
            </p:extLst>
          </p:nvPr>
        </p:nvGraphicFramePr>
        <p:xfrm>
          <a:off x="1593410" y="126441"/>
          <a:ext cx="9832818" cy="607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447" y="170981"/>
            <a:ext cx="10393379" cy="560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6699"/>
                </a:solidFill>
              </a:rPr>
              <a:t>Внедрение </a:t>
            </a:r>
            <a:r>
              <a:rPr lang="ru-RU" sz="2800" b="1" dirty="0">
                <a:solidFill>
                  <a:srgbClr val="006699"/>
                </a:solidFill>
              </a:rPr>
              <a:t>и </a:t>
            </a:r>
            <a:r>
              <a:rPr lang="ru-RU" sz="2800" b="1" dirty="0" smtClean="0">
                <a:solidFill>
                  <a:srgbClr val="006699"/>
                </a:solidFill>
              </a:rPr>
              <a:t>распространение </a:t>
            </a:r>
            <a:r>
              <a:rPr lang="ru-RU" sz="2800" b="1" dirty="0">
                <a:solidFill>
                  <a:srgbClr val="006699"/>
                </a:solidFill>
              </a:rPr>
              <a:t>результатов инновационного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0931731"/>
              </p:ext>
            </p:extLst>
          </p:nvPr>
        </p:nvGraphicFramePr>
        <p:xfrm>
          <a:off x="1186003" y="731544"/>
          <a:ext cx="10492967" cy="574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925" y="129429"/>
            <a:ext cx="10240224" cy="4496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6699"/>
                </a:solidFill>
              </a:rPr>
              <a:t>Возможные </a:t>
            </a:r>
            <a:r>
              <a:rPr lang="ru-RU" sz="3600" b="1" dirty="0" smtClean="0">
                <a:solidFill>
                  <a:srgbClr val="006699"/>
                </a:solidFill>
              </a:rPr>
              <a:t>риски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56589387"/>
              </p:ext>
            </p:extLst>
          </p:nvPr>
        </p:nvGraphicFramePr>
        <p:xfrm>
          <a:off x="1735493" y="1004626"/>
          <a:ext cx="100117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35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11559" y="1315616"/>
            <a:ext cx="9993086" cy="5141168"/>
          </a:xfrm>
          <a:prstGeom prst="rect">
            <a:avLst/>
          </a:prstGeom>
          <a:solidFill>
            <a:srgbClr val="FEF6F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566" y="365126"/>
            <a:ext cx="9993087" cy="6612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699"/>
                </a:solidFill>
              </a:rPr>
              <a:t>М</a:t>
            </a:r>
            <a:r>
              <a:rPr lang="ru-RU" sz="3200" b="1" dirty="0" smtClean="0">
                <a:solidFill>
                  <a:srgbClr val="006699"/>
                </a:solidFill>
              </a:rPr>
              <a:t>ониторинг </a:t>
            </a:r>
            <a:r>
              <a:rPr lang="ru-RU" sz="3200" b="1" dirty="0">
                <a:solidFill>
                  <a:srgbClr val="006699"/>
                </a:solidFill>
              </a:rPr>
              <a:t>реализации инновационного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-625151" y="1614196"/>
          <a:ext cx="12670971" cy="447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09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581" y="1429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699"/>
                </a:solidFill>
              </a:rPr>
              <a:t>Мониторинг реализации инновационного </a:t>
            </a:r>
            <a:r>
              <a:rPr lang="ru-RU" sz="3200" b="1" dirty="0" smtClean="0">
                <a:solidFill>
                  <a:srgbClr val="006699"/>
                </a:solidFill>
              </a:rPr>
              <a:t>проекта по годам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9981" y="6492875"/>
            <a:ext cx="2743200" cy="365125"/>
          </a:xfrm>
        </p:spPr>
        <p:txBody>
          <a:bodyPr/>
          <a:lstStyle/>
          <a:p>
            <a:fld id="{3FB92830-DA33-41C6-91DE-6EBBFBFE296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59981" y="1349159"/>
            <a:ext cx="2112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Степень </a:t>
            </a:r>
            <a:r>
              <a:rPr lang="ru-RU" dirty="0" err="1" smtClean="0"/>
              <a:t>реализованности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62429" y="5236010"/>
            <a:ext cx="907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2023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34204" y="1406935"/>
            <a:ext cx="284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Критерии </a:t>
            </a:r>
            <a:r>
              <a:rPr lang="ru-RU" dirty="0" smtClean="0"/>
              <a:t>мониторинга ИП по годам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75434" y="4028468"/>
            <a:ext cx="907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2024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89430" y="2820926"/>
            <a:ext cx="907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2025</a:t>
            </a:r>
            <a:endParaRPr lang="ru-RU" sz="28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540213" y="3082536"/>
            <a:ext cx="99399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540212" y="4290078"/>
            <a:ext cx="99399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540211" y="5509065"/>
            <a:ext cx="99399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09" y="2002777"/>
            <a:ext cx="6458482" cy="4626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7700" y="1209964"/>
            <a:ext cx="9506008" cy="54749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4721" y="2481310"/>
            <a:ext cx="5763441" cy="13255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164" y="126731"/>
            <a:ext cx="10140636" cy="4889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6699"/>
                </a:solidFill>
              </a:rPr>
              <a:t>Актуальность проекта разработки МЦУ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60869703"/>
              </p:ext>
            </p:extLst>
          </p:nvPr>
        </p:nvGraphicFramePr>
        <p:xfrm>
          <a:off x="5139351" y="899058"/>
          <a:ext cx="7052649" cy="2452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13164" y="699042"/>
            <a:ext cx="382961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1400" dirty="0">
                <a:ln w="0"/>
                <a:latin typeface="+mj-lt"/>
              </a:rPr>
              <a:t>Федеральный проект «Цифровая образовательная среда» </a:t>
            </a:r>
          </a:p>
          <a:p>
            <a:r>
              <a:rPr lang="ru-RU" sz="1400" dirty="0">
                <a:ln w="0"/>
                <a:latin typeface="+mj-lt"/>
              </a:rPr>
              <a:t>Региональная модель цифровой образовательной среды (Компонент «Государственные и информационные системы и ресурсы»)</a:t>
            </a:r>
          </a:p>
          <a:p>
            <a:r>
              <a:rPr lang="ru-RU" sz="1400" dirty="0">
                <a:ln w="0"/>
                <a:latin typeface="+mj-lt"/>
              </a:rPr>
              <a:t>Региональный проект Цифровая образовательная среда (Ярославская область) от 01.11.2018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96232824"/>
              </p:ext>
            </p:extLst>
          </p:nvPr>
        </p:nvGraphicFramePr>
        <p:xfrm>
          <a:off x="968721" y="3023863"/>
          <a:ext cx="9089679" cy="2290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96902966"/>
              </p:ext>
            </p:extLst>
          </p:nvPr>
        </p:nvGraphicFramePr>
        <p:xfrm>
          <a:off x="2915217" y="4775590"/>
          <a:ext cx="8697362" cy="227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03335" y="529765"/>
            <a:ext cx="4004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+mj-lt"/>
              </a:rPr>
              <a:t>ОСОБЕННОСТИ УЧРЕЖДЕНИЙ СПО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56576" y="3041967"/>
            <a:ext cx="2043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ПРОТИВОРЕЧИЯ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6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2266" y="87088"/>
            <a:ext cx="8037690" cy="9087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6699"/>
                </a:solidFill>
              </a:rPr>
              <a:t>Инновационный потенциал проекта</a:t>
            </a:r>
            <a:endParaRPr lang="ru-RU" sz="2200" dirty="0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15881795"/>
              </p:ext>
            </p:extLst>
          </p:nvPr>
        </p:nvGraphicFramePr>
        <p:xfrm>
          <a:off x="1557196" y="1101968"/>
          <a:ext cx="9641941" cy="53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7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689" y="299293"/>
            <a:ext cx="8455148" cy="615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6699"/>
                </a:solidFill>
              </a:rPr>
              <a:t>Цель и задачи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10175" y="1406195"/>
            <a:ext cx="9643625" cy="1323333"/>
          </a:xfrm>
          <a:prstGeom prst="round2DiagRect">
            <a:avLst/>
          </a:prstGeom>
          <a:solidFill>
            <a:srgbClr val="FEF6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ЦЕЛЬ проекта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: разработать и внедрить Модель цифрового управления (МЦУ) профессиональной образовательной организацией на основе автоматизированных информационных систем 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710175" y="3001320"/>
            <a:ext cx="9653335" cy="3494637"/>
          </a:xfrm>
          <a:prstGeom prst="round2DiagRect">
            <a:avLst/>
          </a:prstGeom>
          <a:gradFill flip="none" rotWithShape="1">
            <a:gsLst>
              <a:gs pos="0">
                <a:srgbClr val="B8CAC4">
                  <a:tint val="66000"/>
                  <a:satMod val="160000"/>
                </a:srgbClr>
              </a:gs>
              <a:gs pos="50000">
                <a:srgbClr val="B8CAC4">
                  <a:tint val="44500"/>
                  <a:satMod val="160000"/>
                </a:srgbClr>
              </a:gs>
              <a:gs pos="100000">
                <a:srgbClr val="B8CAC4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ЗАДАЧИ проекта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1. Разработать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структуру и содержание модели цифрового управления (МЦУ)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2. Ввести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в эксплуатацию модель цифрового управления (МЦУ) на базе ГПОУ ЯО ростовского педагогического колледжа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3. Апробировать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модель цифрового управления (МЦУ) на базе ПОО – соисполнителей проекта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</a:rPr>
              <a:t>4. Проанализировать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результативность реализации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20" y="42341"/>
            <a:ext cx="12014479" cy="3038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6699"/>
                </a:solidFill>
              </a:rPr>
              <a:t>МОДЕЛЬ ЦИФРОВОГО УПРАВЛЕНИЯ (Диаграмма потоков данных (нотация Йордана)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389980"/>
            <a:ext cx="12192000" cy="6468020"/>
            <a:chOff x="48624" y="332272"/>
            <a:chExt cx="12067175" cy="646802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2293247" y="431044"/>
              <a:ext cx="1327208" cy="62665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  <a:prstDash val="lgDash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8624" y="354713"/>
              <a:ext cx="12067175" cy="6445579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Овал 3"/>
            <p:cNvSpPr/>
            <p:nvPr/>
          </p:nvSpPr>
          <p:spPr>
            <a:xfrm>
              <a:off x="2276892" y="782503"/>
              <a:ext cx="1284742" cy="102023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+mj-lt"/>
                </a:rPr>
                <a:t>АСИОУ</a:t>
              </a:r>
              <a:endParaRPr lang="ru-RU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2309770" y="2603304"/>
              <a:ext cx="1269636" cy="102023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+mj-lt"/>
                </a:rPr>
                <a:t>АИС «ВКР»</a:t>
              </a:r>
              <a:endParaRPr lang="ru-RU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2296156" y="5307052"/>
              <a:ext cx="1329267" cy="99926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+mj-lt"/>
                </a:rPr>
                <a:t>АИС «Эффективный контракт»</a:t>
              </a:r>
              <a:endParaRPr lang="ru-RU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309380" y="3943807"/>
              <a:ext cx="1316376" cy="104535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+mj-lt"/>
                </a:rPr>
                <a:t>АИС «Успеваемость»</a:t>
              </a:r>
              <a:endParaRPr lang="ru-R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31938" y="539614"/>
              <a:ext cx="1044930" cy="4387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+mj-lt"/>
                </a:rPr>
                <a:t>Админ_1</a:t>
              </a:r>
              <a:endParaRPr lang="ru-RU" sz="1600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31938" y="1064013"/>
              <a:ext cx="1044930" cy="4387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solidFill>
                    <a:schemeClr val="tx1"/>
                  </a:solidFill>
                  <a:latin typeface="+mj-lt"/>
                </a:rPr>
                <a:t>Админ_2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1938" y="1618055"/>
              <a:ext cx="1044930" cy="4387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>
                  <a:solidFill>
                    <a:schemeClr val="tx1"/>
                  </a:solidFill>
                  <a:latin typeface="+mj-lt"/>
                </a:rPr>
                <a:t>Админ_3</a:t>
              </a:r>
            </a:p>
          </p:txBody>
        </p:sp>
        <p:cxnSp>
          <p:nvCxnSpPr>
            <p:cNvPr id="24" name="Соединительная линия уступом 23"/>
            <p:cNvCxnSpPr>
              <a:stCxn id="9" idx="3"/>
              <a:endCxn id="4" idx="1"/>
            </p:cNvCxnSpPr>
            <p:nvPr/>
          </p:nvCxnSpPr>
          <p:spPr>
            <a:xfrm>
              <a:off x="1176868" y="758997"/>
              <a:ext cx="1288170" cy="17291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Соединительная линия уступом 45"/>
            <p:cNvCxnSpPr>
              <a:endCxn id="4" idx="3"/>
            </p:cNvCxnSpPr>
            <p:nvPr/>
          </p:nvCxnSpPr>
          <p:spPr>
            <a:xfrm flipV="1">
              <a:off x="1172969" y="1653328"/>
              <a:ext cx="1292069" cy="21162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1193223" y="1299449"/>
              <a:ext cx="1100024" cy="92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147926" y="332272"/>
              <a:ext cx="11548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/>
                <a:t>Пользователи</a:t>
              </a:r>
            </a:p>
            <a:p>
              <a:r>
                <a:rPr lang="ru-RU" sz="1200" i="1" dirty="0" smtClean="0"/>
                <a:t>Справочники</a:t>
              </a:r>
            </a:p>
            <a:p>
              <a:r>
                <a:rPr lang="ru-RU" sz="1200" i="1" dirty="0" smtClean="0"/>
                <a:t>Спецификации</a:t>
              </a:r>
              <a:endParaRPr lang="ru-RU" sz="1200" i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78689" y="908999"/>
              <a:ext cx="915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/>
                <a:t>Кадры</a:t>
              </a:r>
            </a:p>
            <a:p>
              <a:r>
                <a:rPr lang="ru-RU" sz="1200" i="1" dirty="0" smtClean="0"/>
                <a:t>Группы</a:t>
              </a:r>
            </a:p>
            <a:p>
              <a:r>
                <a:rPr lang="ru-RU" sz="1200" i="1" dirty="0" smtClean="0"/>
                <a:t>Студенты</a:t>
              </a:r>
              <a:endParaRPr lang="ru-RU" sz="1200" i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70559" y="1460628"/>
              <a:ext cx="11320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/>
                <a:t>Мероприятия</a:t>
              </a:r>
            </a:p>
            <a:p>
              <a:r>
                <a:rPr lang="ru-RU" sz="1200" i="1" dirty="0" smtClean="0"/>
                <a:t>Аттестация</a:t>
              </a:r>
            </a:p>
            <a:p>
              <a:r>
                <a:rPr lang="ru-RU" sz="1200" i="1" dirty="0" smtClean="0"/>
                <a:t>Тестирование</a:t>
              </a:r>
              <a:endParaRPr lang="ru-RU" sz="1200" i="1" dirty="0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147188" y="2325411"/>
              <a:ext cx="1036727" cy="6756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>
                  <a:solidFill>
                    <a:schemeClr val="tx1"/>
                  </a:solidFill>
                  <a:latin typeface="+mj-lt"/>
                </a:rPr>
                <a:t>Секретарь ГЭК</a:t>
              </a:r>
              <a:endParaRPr lang="ru-RU" sz="1400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165503" y="2143202"/>
              <a:ext cx="17316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/>
                <a:t>Критерии, показатели</a:t>
              </a:r>
            </a:p>
            <a:p>
              <a:r>
                <a:rPr lang="ru-RU" sz="1200" i="1" dirty="0" smtClean="0"/>
                <a:t>Общие сведения о ВКР</a:t>
              </a:r>
            </a:p>
            <a:p>
              <a:r>
                <a:rPr lang="ru-RU" sz="1200" i="1" dirty="0" smtClean="0"/>
                <a:t>Отзыв, рецензия </a:t>
              </a:r>
            </a:p>
            <a:p>
              <a:r>
                <a:rPr lang="ru-RU" sz="1200" i="1" dirty="0" smtClean="0"/>
                <a:t>Оценка ГЭК</a:t>
              </a:r>
              <a:endParaRPr lang="ru-RU" sz="1200" i="1" dirty="0"/>
            </a:p>
          </p:txBody>
        </p:sp>
        <p:cxnSp>
          <p:nvCxnSpPr>
            <p:cNvPr id="128" name="Соединительная линия уступом 127"/>
            <p:cNvCxnSpPr/>
            <p:nvPr/>
          </p:nvCxnSpPr>
          <p:spPr>
            <a:xfrm flipV="1">
              <a:off x="1176868" y="1467505"/>
              <a:ext cx="1136411" cy="210612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Соединительная линия уступом 128"/>
            <p:cNvCxnSpPr>
              <a:endCxn id="4" idx="4"/>
            </p:cNvCxnSpPr>
            <p:nvPr/>
          </p:nvCxnSpPr>
          <p:spPr>
            <a:xfrm flipV="1">
              <a:off x="1176868" y="1802738"/>
              <a:ext cx="1742395" cy="235633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Прямая со стрелкой 142"/>
            <p:cNvCxnSpPr/>
            <p:nvPr/>
          </p:nvCxnSpPr>
          <p:spPr>
            <a:xfrm>
              <a:off x="1166145" y="1485147"/>
              <a:ext cx="1154181" cy="126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Соединительная линия уступом 143"/>
            <p:cNvCxnSpPr/>
            <p:nvPr/>
          </p:nvCxnSpPr>
          <p:spPr>
            <a:xfrm>
              <a:off x="1176868" y="542440"/>
              <a:ext cx="1742395" cy="235633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Соединительная линия уступом 144"/>
            <p:cNvCxnSpPr/>
            <p:nvPr/>
          </p:nvCxnSpPr>
          <p:spPr>
            <a:xfrm>
              <a:off x="1183915" y="941806"/>
              <a:ext cx="1136411" cy="210612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Прямая со стрелкой 146"/>
            <p:cNvCxnSpPr/>
            <p:nvPr/>
          </p:nvCxnSpPr>
          <p:spPr>
            <a:xfrm>
              <a:off x="1185332" y="1121230"/>
              <a:ext cx="1124048" cy="145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Соединительная линия уступом 147"/>
            <p:cNvCxnSpPr/>
            <p:nvPr/>
          </p:nvCxnSpPr>
          <p:spPr>
            <a:xfrm>
              <a:off x="1194639" y="2579799"/>
              <a:ext cx="1288170" cy="17291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Соединительная линия уступом 156"/>
            <p:cNvCxnSpPr/>
            <p:nvPr/>
          </p:nvCxnSpPr>
          <p:spPr>
            <a:xfrm>
              <a:off x="1194639" y="2363242"/>
              <a:ext cx="1742395" cy="235633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Соединительная линия уступом 157"/>
            <p:cNvCxnSpPr/>
            <p:nvPr/>
          </p:nvCxnSpPr>
          <p:spPr>
            <a:xfrm>
              <a:off x="1201686" y="2762608"/>
              <a:ext cx="1136411" cy="210612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Прямая со стрелкой 158"/>
            <p:cNvCxnSpPr/>
            <p:nvPr/>
          </p:nvCxnSpPr>
          <p:spPr>
            <a:xfrm>
              <a:off x="1185332" y="2941364"/>
              <a:ext cx="1141819" cy="92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Прямоугольник 159"/>
            <p:cNvSpPr/>
            <p:nvPr/>
          </p:nvSpPr>
          <p:spPr>
            <a:xfrm>
              <a:off x="136242" y="3688506"/>
              <a:ext cx="1036727" cy="6756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>
                  <a:solidFill>
                    <a:schemeClr val="tx1"/>
                  </a:solidFill>
                  <a:latin typeface="+mj-lt"/>
                </a:rPr>
                <a:t>Классный рук-</a:t>
              </a:r>
              <a:r>
                <a:rPr lang="ru-RU" sz="1400" i="1" dirty="0" err="1" smtClean="0">
                  <a:solidFill>
                    <a:schemeClr val="tx1"/>
                  </a:solidFill>
                  <a:latin typeface="+mj-lt"/>
                </a:rPr>
                <a:t>тель</a:t>
              </a:r>
              <a:endParaRPr lang="ru-RU" sz="1400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137655" y="3515117"/>
              <a:ext cx="17993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/>
                <a:t>ФИО студентов группы</a:t>
              </a:r>
            </a:p>
            <a:p>
              <a:r>
                <a:rPr lang="ru-RU" sz="1200" i="1" dirty="0" smtClean="0"/>
                <a:t>Учебные единицы</a:t>
              </a:r>
            </a:p>
            <a:p>
              <a:r>
                <a:rPr lang="ru-RU" sz="1200" i="1" dirty="0" smtClean="0"/>
                <a:t>Форма контроля</a:t>
              </a:r>
            </a:p>
            <a:p>
              <a:r>
                <a:rPr lang="ru-RU" sz="1200" i="1" dirty="0" smtClean="0"/>
                <a:t>Оценка</a:t>
              </a:r>
              <a:endParaRPr lang="ru-RU" sz="1200" i="1" dirty="0"/>
            </a:p>
          </p:txBody>
        </p:sp>
        <p:cxnSp>
          <p:nvCxnSpPr>
            <p:cNvPr id="162" name="Соединительная линия уступом 161"/>
            <p:cNvCxnSpPr/>
            <p:nvPr/>
          </p:nvCxnSpPr>
          <p:spPr>
            <a:xfrm>
              <a:off x="1183693" y="3942894"/>
              <a:ext cx="1288170" cy="17291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Соединительная линия уступом 162"/>
            <p:cNvCxnSpPr/>
            <p:nvPr/>
          </p:nvCxnSpPr>
          <p:spPr>
            <a:xfrm>
              <a:off x="1183693" y="3726337"/>
              <a:ext cx="1742395" cy="235633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Соединительная линия уступом 163"/>
            <p:cNvCxnSpPr/>
            <p:nvPr/>
          </p:nvCxnSpPr>
          <p:spPr>
            <a:xfrm>
              <a:off x="1190740" y="4125703"/>
              <a:ext cx="1136411" cy="210612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Прямая со стрелкой 164"/>
            <p:cNvCxnSpPr/>
            <p:nvPr/>
          </p:nvCxnSpPr>
          <p:spPr>
            <a:xfrm>
              <a:off x="1175154" y="4300717"/>
              <a:ext cx="11519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Прямоугольник 169"/>
            <p:cNvSpPr/>
            <p:nvPr/>
          </p:nvSpPr>
          <p:spPr>
            <a:xfrm>
              <a:off x="131938" y="4864528"/>
              <a:ext cx="1047837" cy="4471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i="1" dirty="0" smtClean="0">
                  <a:solidFill>
                    <a:schemeClr val="tx1"/>
                  </a:solidFill>
                  <a:latin typeface="+mj-lt"/>
                </a:rPr>
                <a:t>Оператор</a:t>
              </a:r>
              <a:endParaRPr lang="ru-RU" sz="1500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154557" y="4851379"/>
              <a:ext cx="1799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/>
                <a:t>Критерии, показатели</a:t>
              </a:r>
            </a:p>
            <a:p>
              <a:r>
                <a:rPr lang="ru-RU" sz="1200" i="1" dirty="0" smtClean="0"/>
                <a:t>Список преподавателей</a:t>
              </a:r>
              <a:endParaRPr lang="ru-RU" sz="1200" i="1" dirty="0"/>
            </a:p>
          </p:txBody>
        </p:sp>
        <p:cxnSp>
          <p:nvCxnSpPr>
            <p:cNvPr id="172" name="Соединительная линия уступом 171"/>
            <p:cNvCxnSpPr/>
            <p:nvPr/>
          </p:nvCxnSpPr>
          <p:spPr>
            <a:xfrm>
              <a:off x="1183693" y="5287976"/>
              <a:ext cx="1288170" cy="172916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Соединительная линия уступом 172"/>
            <p:cNvCxnSpPr/>
            <p:nvPr/>
          </p:nvCxnSpPr>
          <p:spPr>
            <a:xfrm>
              <a:off x="1183693" y="5071419"/>
              <a:ext cx="1742395" cy="235633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Прямоугольник 174"/>
            <p:cNvSpPr/>
            <p:nvPr/>
          </p:nvSpPr>
          <p:spPr>
            <a:xfrm>
              <a:off x="131938" y="5903268"/>
              <a:ext cx="1044930" cy="301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+mj-lt"/>
                </a:rPr>
                <a:t>Эксперт</a:t>
              </a:r>
              <a:endParaRPr lang="ru-RU" sz="1600" i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76" name="Соединительная линия уступом 175"/>
            <p:cNvCxnSpPr/>
            <p:nvPr/>
          </p:nvCxnSpPr>
          <p:spPr>
            <a:xfrm flipV="1">
              <a:off x="3581029" y="895539"/>
              <a:ext cx="1281299" cy="369301"/>
            </a:xfrm>
            <a:prstGeom prst="bentConnector3">
              <a:avLst>
                <a:gd name="adj1" fmla="val 10022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Прямая со стрелкой 176"/>
            <p:cNvCxnSpPr/>
            <p:nvPr/>
          </p:nvCxnSpPr>
          <p:spPr>
            <a:xfrm>
              <a:off x="1193223" y="6027734"/>
              <a:ext cx="1143577" cy="5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1153943" y="6203404"/>
              <a:ext cx="17644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/>
                <a:t>Объем распределяемых</a:t>
              </a:r>
              <a:br>
                <a:rPr lang="ru-RU" sz="1200" i="1" dirty="0" smtClean="0"/>
              </a:br>
              <a:r>
                <a:rPr lang="ru-RU" sz="1200" i="1" dirty="0" smtClean="0"/>
                <a:t>выплат (руб.)</a:t>
              </a:r>
              <a:endParaRPr lang="ru-RU" sz="1200" i="1" dirty="0"/>
            </a:p>
          </p:txBody>
        </p:sp>
        <p:cxnSp>
          <p:nvCxnSpPr>
            <p:cNvPr id="179" name="Соединительная линия уступом 178"/>
            <p:cNvCxnSpPr/>
            <p:nvPr/>
          </p:nvCxnSpPr>
          <p:spPr>
            <a:xfrm flipV="1">
              <a:off x="1183384" y="6306855"/>
              <a:ext cx="1784184" cy="298078"/>
            </a:xfrm>
            <a:prstGeom prst="bentConnector3">
              <a:avLst>
                <a:gd name="adj1" fmla="val 100301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Соединительная линия уступом 179"/>
            <p:cNvCxnSpPr/>
            <p:nvPr/>
          </p:nvCxnSpPr>
          <p:spPr>
            <a:xfrm flipV="1">
              <a:off x="3496733" y="919598"/>
              <a:ext cx="1667065" cy="525993"/>
            </a:xfrm>
            <a:prstGeom prst="bentConnector3">
              <a:avLst>
                <a:gd name="adj1" fmla="val 99772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2" name="Прямоугольник 181"/>
            <p:cNvSpPr/>
            <p:nvPr/>
          </p:nvSpPr>
          <p:spPr>
            <a:xfrm>
              <a:off x="147188" y="6273763"/>
              <a:ext cx="1036727" cy="4238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>
                  <a:solidFill>
                    <a:schemeClr val="tx1"/>
                  </a:solidFill>
                  <a:latin typeface="+mj-lt"/>
                </a:rPr>
                <a:t>Директор РПК</a:t>
              </a:r>
              <a:endParaRPr lang="ru-RU" sz="1400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131938" y="5392261"/>
              <a:ext cx="1044930" cy="4387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i="1" dirty="0" smtClean="0">
                  <a:solidFill>
                    <a:schemeClr val="tx1"/>
                  </a:solidFill>
                  <a:latin typeface="+mj-lt"/>
                </a:rPr>
                <a:t>Педагоги</a:t>
              </a:r>
              <a:endParaRPr lang="ru-RU" sz="1600" i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184" name="Прямая со стрелкой 183"/>
            <p:cNvCxnSpPr/>
            <p:nvPr/>
          </p:nvCxnSpPr>
          <p:spPr>
            <a:xfrm>
              <a:off x="1176322" y="5730775"/>
              <a:ext cx="1133826" cy="55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Прямая со стрелкой 184"/>
            <p:cNvCxnSpPr/>
            <p:nvPr/>
          </p:nvCxnSpPr>
          <p:spPr>
            <a:xfrm>
              <a:off x="1172969" y="5546033"/>
              <a:ext cx="1163831" cy="99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1144633" y="5331798"/>
              <a:ext cx="1225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/>
                <a:t>Баллы по </a:t>
              </a:r>
              <a:r>
                <a:rPr lang="ru-RU" sz="1200" i="1" dirty="0" err="1" smtClean="0"/>
                <a:t>крит</a:t>
              </a:r>
              <a:r>
                <a:rPr lang="ru-RU" sz="1200" i="1" dirty="0" smtClean="0"/>
                <a:t>.</a:t>
              </a:r>
            </a:p>
            <a:p>
              <a:r>
                <a:rPr lang="ru-RU" sz="1200" i="1" dirty="0" smtClean="0"/>
                <a:t>Комментарии</a:t>
              </a:r>
              <a:endParaRPr lang="ru-RU" sz="1200" i="1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137655" y="5791637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/>
                <a:t>Баллы по </a:t>
              </a:r>
              <a:r>
                <a:rPr lang="ru-RU" sz="1200" i="1" dirty="0" err="1" smtClean="0"/>
                <a:t>крит</a:t>
              </a:r>
              <a:r>
                <a:rPr lang="ru-RU" sz="1200" i="1" dirty="0" smtClean="0"/>
                <a:t>.</a:t>
              </a:r>
              <a:endParaRPr lang="ru-RU" sz="1200" i="1" dirty="0"/>
            </a:p>
          </p:txBody>
        </p:sp>
        <p:sp>
          <p:nvSpPr>
            <p:cNvPr id="206" name="Прямоугольник 205"/>
            <p:cNvSpPr/>
            <p:nvPr/>
          </p:nvSpPr>
          <p:spPr>
            <a:xfrm>
              <a:off x="4368800" y="431044"/>
              <a:ext cx="5034806" cy="4843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i="1" dirty="0" smtClean="0">
                  <a:solidFill>
                    <a:schemeClr val="tx1"/>
                  </a:solidFill>
                  <a:latin typeface="+mj-lt"/>
                </a:rPr>
                <a:t>Администрация РПК</a:t>
              </a:r>
              <a:endParaRPr lang="ru-RU" sz="2400" i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213" name="Соединительная линия уступом 212"/>
            <p:cNvCxnSpPr/>
            <p:nvPr/>
          </p:nvCxnSpPr>
          <p:spPr>
            <a:xfrm flipV="1">
              <a:off x="3393271" y="908999"/>
              <a:ext cx="2094451" cy="719382"/>
            </a:xfrm>
            <a:prstGeom prst="bentConnector3">
              <a:avLst>
                <a:gd name="adj1" fmla="val 100126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Соединительная линия уступом 216"/>
            <p:cNvCxnSpPr/>
            <p:nvPr/>
          </p:nvCxnSpPr>
          <p:spPr>
            <a:xfrm flipV="1">
              <a:off x="3566678" y="923336"/>
              <a:ext cx="2424515" cy="2190087"/>
            </a:xfrm>
            <a:prstGeom prst="bentConnector3">
              <a:avLst>
                <a:gd name="adj1" fmla="val 100058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Соединительная линия уступом 217"/>
            <p:cNvCxnSpPr/>
            <p:nvPr/>
          </p:nvCxnSpPr>
          <p:spPr>
            <a:xfrm flipV="1">
              <a:off x="3534086" y="915442"/>
              <a:ext cx="2734234" cy="2389842"/>
            </a:xfrm>
            <a:prstGeom prst="bentConnector3">
              <a:avLst>
                <a:gd name="adj1" fmla="val 9986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Соединительная линия уступом 218"/>
            <p:cNvCxnSpPr/>
            <p:nvPr/>
          </p:nvCxnSpPr>
          <p:spPr>
            <a:xfrm flipV="1">
              <a:off x="3435968" y="915443"/>
              <a:ext cx="3096774" cy="2564532"/>
            </a:xfrm>
            <a:prstGeom prst="bentConnector3">
              <a:avLst>
                <a:gd name="adj1" fmla="val 10005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6" name="TextBox 245"/>
            <p:cNvSpPr txBox="1"/>
            <p:nvPr/>
          </p:nvSpPr>
          <p:spPr>
            <a:xfrm>
              <a:off x="3563646" y="1031547"/>
              <a:ext cx="18020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/>
                <a:t>Отчеты по РПК</a:t>
              </a:r>
            </a:p>
            <a:p>
              <a:r>
                <a:rPr lang="ru-RU" sz="1200" i="1" dirty="0" smtClean="0"/>
                <a:t>Отчеты по кадрам</a:t>
              </a:r>
            </a:p>
            <a:p>
              <a:r>
                <a:rPr lang="ru-RU" sz="1200" i="1" dirty="0" smtClean="0"/>
                <a:t>Отчеты по студентам</a:t>
              </a:r>
              <a:endParaRPr lang="ru-RU" sz="1200" i="1" dirty="0"/>
            </a:p>
          </p:txBody>
        </p:sp>
        <p:cxnSp>
          <p:nvCxnSpPr>
            <p:cNvPr id="57" name="Соединительная линия уступом 56"/>
            <p:cNvCxnSpPr/>
            <p:nvPr/>
          </p:nvCxnSpPr>
          <p:spPr>
            <a:xfrm flipV="1">
              <a:off x="3417006" y="909518"/>
              <a:ext cx="3810617" cy="3162127"/>
            </a:xfrm>
            <a:prstGeom prst="bentConnector3">
              <a:avLst>
                <a:gd name="adj1" fmla="val 99956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Соединительная линия уступом 57"/>
            <p:cNvCxnSpPr/>
            <p:nvPr/>
          </p:nvCxnSpPr>
          <p:spPr>
            <a:xfrm flipV="1">
              <a:off x="3629329" y="915442"/>
              <a:ext cx="3923554" cy="3530461"/>
            </a:xfrm>
            <a:prstGeom prst="bentConnector3">
              <a:avLst>
                <a:gd name="adj1" fmla="val 100001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Соединительная линия уступом 58"/>
            <p:cNvCxnSpPr/>
            <p:nvPr/>
          </p:nvCxnSpPr>
          <p:spPr>
            <a:xfrm flipV="1">
              <a:off x="3445956" y="914899"/>
              <a:ext cx="4408076" cy="3900639"/>
            </a:xfrm>
            <a:prstGeom prst="bentConnector3">
              <a:avLst>
                <a:gd name="adj1" fmla="val 100162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Соединительная линия уступом 59"/>
            <p:cNvCxnSpPr/>
            <p:nvPr/>
          </p:nvCxnSpPr>
          <p:spPr>
            <a:xfrm rot="5400000" flipH="1" flipV="1">
              <a:off x="3500802" y="1028810"/>
              <a:ext cx="4898741" cy="4615204"/>
            </a:xfrm>
            <a:prstGeom prst="bentConnector3">
              <a:avLst>
                <a:gd name="adj1" fmla="val 28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Соединительная линия уступом 60"/>
            <p:cNvCxnSpPr/>
            <p:nvPr/>
          </p:nvCxnSpPr>
          <p:spPr>
            <a:xfrm rot="5400000" flipH="1" flipV="1">
              <a:off x="3542876" y="962641"/>
              <a:ext cx="5082102" cy="4947899"/>
            </a:xfrm>
            <a:prstGeom prst="bentConnector3">
              <a:avLst>
                <a:gd name="adj1" fmla="val 602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Соединительная линия уступом 61"/>
            <p:cNvCxnSpPr/>
            <p:nvPr/>
          </p:nvCxnSpPr>
          <p:spPr>
            <a:xfrm flipV="1">
              <a:off x="3445004" y="895817"/>
              <a:ext cx="5381132" cy="5239483"/>
            </a:xfrm>
            <a:prstGeom prst="bentConnector3">
              <a:avLst>
                <a:gd name="adj1" fmla="val 100034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3566682" y="3828146"/>
              <a:ext cx="36143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/>
                <a:t>Успеваемость, успешность, ср. балл в разрезе </a:t>
              </a:r>
              <a:br>
                <a:rPr lang="ru-RU" sz="1200" i="1" dirty="0" smtClean="0"/>
              </a:br>
              <a:r>
                <a:rPr lang="ru-RU" sz="1200" i="1" dirty="0" smtClean="0"/>
                <a:t>группы и студента</a:t>
              </a:r>
            </a:p>
            <a:p>
              <a:r>
                <a:rPr lang="ru-RU" sz="1200" i="1" dirty="0" smtClean="0"/>
                <a:t>Динамика успеваемости, успешности и ср. балла </a:t>
              </a:r>
              <a:br>
                <a:rPr lang="ru-RU" sz="1200" i="1" dirty="0" smtClean="0"/>
              </a:br>
              <a:r>
                <a:rPr lang="ru-RU" sz="1200" i="1" dirty="0" smtClean="0"/>
                <a:t>в разрезе группы и студента</a:t>
              </a:r>
              <a:endParaRPr lang="ru-RU" sz="1200" i="1" dirty="0"/>
            </a:p>
            <a:p>
              <a:r>
                <a:rPr lang="ru-RU" sz="1200" i="1" dirty="0" smtClean="0"/>
                <a:t>Наличие академических задолженностей в разрезе</a:t>
              </a:r>
              <a:br>
                <a:rPr lang="ru-RU" sz="1200" i="1" dirty="0" smtClean="0"/>
              </a:br>
              <a:r>
                <a:rPr lang="ru-RU" sz="1200" i="1" dirty="0" smtClean="0"/>
                <a:t>учебной единицы и студента</a:t>
              </a:r>
              <a:endParaRPr lang="ru-RU" sz="1200" i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66577" y="2870996"/>
              <a:ext cx="25659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/>
                <a:t>Отчеты по студентам</a:t>
              </a:r>
            </a:p>
            <a:p>
              <a:r>
                <a:rPr lang="ru-RU" sz="1200" i="1" dirty="0" smtClean="0"/>
                <a:t>Отчеты по группе</a:t>
              </a:r>
              <a:endParaRPr lang="ru-RU" sz="1200" i="1" dirty="0"/>
            </a:p>
            <a:p>
              <a:r>
                <a:rPr lang="ru-RU" sz="1200" i="1" dirty="0" smtClean="0"/>
                <a:t>Отчеты по субъектам оценивания</a:t>
              </a:r>
              <a:endParaRPr lang="ru-RU" sz="1200" i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579406" y="5529004"/>
              <a:ext cx="5269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/>
                <a:t>Эффективность в баллах по направлениям деятельности </a:t>
              </a:r>
              <a:r>
                <a:rPr lang="ru-RU" sz="1200" i="1" dirty="0" err="1" smtClean="0"/>
                <a:t>препод</a:t>
              </a:r>
              <a:r>
                <a:rPr lang="ru-RU" sz="1200" i="1" dirty="0" smtClean="0"/>
                <a:t>. </a:t>
              </a:r>
            </a:p>
            <a:p>
              <a:r>
                <a:rPr lang="ru-RU" sz="1200" i="1" dirty="0"/>
                <a:t>Эффективность в </a:t>
              </a:r>
              <a:r>
                <a:rPr lang="ru-RU" sz="1200" i="1" dirty="0" smtClean="0"/>
                <a:t>графиках </a:t>
              </a:r>
              <a:r>
                <a:rPr lang="ru-RU" sz="1200" i="1" dirty="0"/>
                <a:t>по направлениям деятельности </a:t>
              </a:r>
              <a:r>
                <a:rPr lang="ru-RU" sz="1200" i="1" dirty="0" err="1"/>
                <a:t>препод</a:t>
              </a:r>
              <a:r>
                <a:rPr lang="ru-RU" sz="1200" i="1" dirty="0"/>
                <a:t>. </a:t>
              </a:r>
            </a:p>
            <a:p>
              <a:r>
                <a:rPr lang="ru-RU" sz="1200" i="1" dirty="0" smtClean="0"/>
                <a:t>Распределение выплат преподавателям по результатам эффективности</a:t>
              </a:r>
              <a:endParaRPr lang="ru-RU" sz="1200" i="1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368800" y="1031029"/>
              <a:ext cx="5034805" cy="5666561"/>
            </a:xfrm>
            <a:prstGeom prst="rect">
              <a:avLst/>
            </a:prstGeom>
            <a:solidFill>
              <a:srgbClr val="FFFF00"/>
            </a:solidFill>
            <a:ln w="12700">
              <a:noFill/>
              <a:prstDash val="lgDash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939534" y="404959"/>
              <a:ext cx="732091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БАЗА</a:t>
              </a:r>
              <a:endPara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8812389" y="1023521"/>
              <a:ext cx="652888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ХАБ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Овал 91"/>
            <p:cNvSpPr/>
            <p:nvPr/>
          </p:nvSpPr>
          <p:spPr>
            <a:xfrm>
              <a:off x="9897175" y="2165898"/>
              <a:ext cx="2038909" cy="131407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+mj-lt"/>
                </a:rPr>
                <a:t>АИС «ПРОЦЕССОР»</a:t>
              </a:r>
              <a:endParaRPr lang="ru-R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3" name="Овал 92"/>
            <p:cNvSpPr/>
            <p:nvPr/>
          </p:nvSpPr>
          <p:spPr>
            <a:xfrm>
              <a:off x="9941392" y="5418831"/>
              <a:ext cx="2050400" cy="127875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+mj-lt"/>
                </a:rPr>
                <a:t>АИС </a:t>
              </a:r>
              <a:br>
                <a:rPr lang="ru-RU" dirty="0" smtClean="0">
                  <a:solidFill>
                    <a:schemeClr val="tx1"/>
                  </a:solidFill>
                  <a:latin typeface="+mj-lt"/>
                </a:rPr>
              </a:br>
              <a:r>
                <a:rPr lang="ru-RU" dirty="0" smtClean="0">
                  <a:solidFill>
                    <a:schemeClr val="tx1"/>
                  </a:solidFill>
                  <a:latin typeface="+mj-lt"/>
                </a:rPr>
                <a:t>«КЛЮЧ»</a:t>
              </a:r>
              <a:endParaRPr lang="ru-RU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4" name="Соединительная линия уступом 93"/>
            <p:cNvCxnSpPr>
              <a:endCxn id="92" idx="7"/>
            </p:cNvCxnSpPr>
            <p:nvPr/>
          </p:nvCxnSpPr>
          <p:spPr>
            <a:xfrm>
              <a:off x="9425495" y="682763"/>
              <a:ext cx="2211998" cy="1675577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Соединительная линия уступом 99"/>
            <p:cNvCxnSpPr/>
            <p:nvPr/>
          </p:nvCxnSpPr>
          <p:spPr>
            <a:xfrm>
              <a:off x="9418798" y="907005"/>
              <a:ext cx="1976192" cy="1341170"/>
            </a:xfrm>
            <a:prstGeom prst="bentConnector3">
              <a:avLst>
                <a:gd name="adj1" fmla="val 10047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9365043" y="469835"/>
              <a:ext cx="2581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1" dirty="0"/>
                <a:t>Ручной </a:t>
              </a:r>
              <a:r>
                <a:rPr lang="ru-RU" sz="1200" i="1" dirty="0" smtClean="0"/>
                <a:t>ввод/корректировка </a:t>
              </a:r>
              <a:r>
                <a:rPr lang="ru-RU" sz="1200" i="1" dirty="0"/>
                <a:t>данных</a:t>
              </a:r>
            </a:p>
            <a:p>
              <a:r>
                <a:rPr lang="ru-RU" sz="1200" i="1" dirty="0" smtClean="0"/>
                <a:t>СПО-1</a:t>
              </a:r>
              <a:r>
                <a:rPr lang="ru-RU" sz="1200" i="1" dirty="0"/>
                <a:t>, </a:t>
              </a:r>
              <a:r>
                <a:rPr lang="ru-RU" sz="1200" i="1" dirty="0" smtClean="0"/>
                <a:t>СПО-2</a:t>
              </a:r>
              <a:r>
                <a:rPr lang="ru-RU" sz="1200" i="1" dirty="0"/>
                <a:t>, </a:t>
              </a:r>
              <a:r>
                <a:rPr lang="ru-RU" sz="1200" i="1" dirty="0" smtClean="0"/>
                <a:t>СПО-М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9365043" y="1027512"/>
              <a:ext cx="18724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i="1" dirty="0" smtClean="0"/>
                <a:t>Экспорт/импорт данных</a:t>
              </a:r>
              <a:endParaRPr lang="ru-RU" sz="1200" i="1" dirty="0"/>
            </a:p>
          </p:txBody>
        </p:sp>
        <p:sp>
          <p:nvSpPr>
            <p:cNvPr id="75" name="Стрелка вниз 74"/>
            <p:cNvSpPr/>
            <p:nvPr/>
          </p:nvSpPr>
          <p:spPr>
            <a:xfrm>
              <a:off x="10402136" y="3430099"/>
              <a:ext cx="540113" cy="2002386"/>
            </a:xfrm>
            <a:prstGeom prst="downArrow">
              <a:avLst>
                <a:gd name="adj1" fmla="val 69303"/>
                <a:gd name="adj2" fmla="val 50000"/>
              </a:avLst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Стрелка вниз 124"/>
            <p:cNvSpPr/>
            <p:nvPr/>
          </p:nvSpPr>
          <p:spPr>
            <a:xfrm flipV="1">
              <a:off x="10936128" y="3406411"/>
              <a:ext cx="547031" cy="1980493"/>
            </a:xfrm>
            <a:prstGeom prst="downArrow">
              <a:avLst>
                <a:gd name="adj1" fmla="val 69303"/>
                <a:gd name="adj2" fmla="val 50000"/>
              </a:avLst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TextBox 129"/>
            <p:cNvSpPr txBox="1"/>
            <p:nvPr/>
          </p:nvSpPr>
          <p:spPr>
            <a:xfrm rot="16200000">
              <a:off x="9608591" y="4275070"/>
              <a:ext cx="2127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1" dirty="0" smtClean="0"/>
                <a:t>Запрос на обработку данных 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 rot="16200000">
              <a:off x="10149103" y="4171085"/>
              <a:ext cx="2127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1" dirty="0" smtClean="0"/>
                <a:t>Варианты управленческих решений согласно запросу</a:t>
              </a:r>
            </a:p>
          </p:txBody>
        </p:sp>
        <p:sp>
          <p:nvSpPr>
            <p:cNvPr id="102" name="Стрелка углом вверх 101"/>
            <p:cNvSpPr/>
            <p:nvPr/>
          </p:nvSpPr>
          <p:spPr>
            <a:xfrm flipH="1">
              <a:off x="6510823" y="916606"/>
              <a:ext cx="3370821" cy="2235549"/>
            </a:xfrm>
            <a:prstGeom prst="bentUpArrow">
              <a:avLst>
                <a:gd name="adj1" fmla="val 15677"/>
                <a:gd name="adj2" fmla="val 16882"/>
                <a:gd name="adj3" fmla="val 10080"/>
              </a:avLst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281509" y="2419179"/>
              <a:ext cx="2259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i="1" dirty="0" smtClean="0"/>
                <a:t>Запрос-фильтрация</a:t>
              </a:r>
            </a:p>
          </p:txBody>
        </p:sp>
        <p:sp>
          <p:nvSpPr>
            <p:cNvPr id="3" name="Стрелка углом вверх 2"/>
            <p:cNvSpPr/>
            <p:nvPr/>
          </p:nvSpPr>
          <p:spPr>
            <a:xfrm rot="5400000">
              <a:off x="7611079" y="546256"/>
              <a:ext cx="1997450" cy="2753087"/>
            </a:xfrm>
            <a:prstGeom prst="bentUpArrow">
              <a:avLst>
                <a:gd name="adj1" fmla="val 16532"/>
                <a:gd name="adj2" fmla="val 18307"/>
                <a:gd name="adj3" fmla="val 13573"/>
              </a:avLst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833889" y="2834720"/>
              <a:ext cx="28091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i="1" dirty="0" smtClean="0"/>
                <a:t>Отчет по запросу</a:t>
              </a:r>
            </a:p>
          </p:txBody>
        </p:sp>
        <p:sp>
          <p:nvSpPr>
            <p:cNvPr id="5" name="Стрелка углом вверх 4"/>
            <p:cNvSpPr/>
            <p:nvPr/>
          </p:nvSpPr>
          <p:spPr>
            <a:xfrm flipV="1">
              <a:off x="9394548" y="1029730"/>
              <a:ext cx="1911642" cy="1110779"/>
            </a:xfrm>
            <a:prstGeom prst="bentUpArrow">
              <a:avLst>
                <a:gd name="adj1" fmla="val 27383"/>
                <a:gd name="adj2" fmla="val 31295"/>
                <a:gd name="adj3" fmla="val 25719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32" name="Прямая соединительная линия 231"/>
            <p:cNvCxnSpPr/>
            <p:nvPr/>
          </p:nvCxnSpPr>
          <p:spPr>
            <a:xfrm>
              <a:off x="4356024" y="1022436"/>
              <a:ext cx="5046195" cy="632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4363832" y="6691107"/>
              <a:ext cx="5038387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84176" y="488752"/>
            <a:ext cx="3506915" cy="6266546"/>
          </a:xfrm>
          <a:prstGeom prst="rect">
            <a:avLst/>
          </a:prstGeom>
          <a:solidFill>
            <a:srgbClr val="B8CAC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8850651" y="4131202"/>
            <a:ext cx="3265147" cy="117389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Ранжированный список педагогов с возможностью получения справки в разрезе каждого критерия и преподавателя  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5222" y="477439"/>
            <a:ext cx="5250385" cy="6248832"/>
          </a:xfrm>
          <a:prstGeom prst="rect">
            <a:avLst/>
          </a:prstGeom>
          <a:solidFill>
            <a:srgbClr val="F9FB93"/>
          </a:solidFill>
          <a:ln w="12700">
            <a:noFill/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13507" y="705015"/>
            <a:ext cx="5090325" cy="109368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Перечень курсов повышения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квалификации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переподготовки), пройденных педагогами 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за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определённый период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  <a:p>
            <a:endParaRPr lang="ru-RU" sz="1600" dirty="0"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3853" y="165528"/>
            <a:ext cx="11328147" cy="30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rgbClr val="006699"/>
                </a:solidFill>
              </a:rPr>
              <a:t>МЕХАНИЗМ РАБОТЫ МЦУ ПО ВЫЯВЛЕНИЮ АКТУАЛЬНЫХ НАПРАВЛЕНИЙ </a:t>
            </a:r>
            <a:r>
              <a:rPr lang="ru-RU" sz="1800" b="1" dirty="0" smtClean="0">
                <a:solidFill>
                  <a:srgbClr val="006699"/>
                </a:solidFill>
              </a:rPr>
              <a:t>РАЗВИТИЯ КАДРОВОГО ПОТЕНЦИАЛА</a:t>
            </a:r>
            <a:endParaRPr lang="ru-RU" sz="1800" b="1" dirty="0">
              <a:solidFill>
                <a:srgbClr val="0066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3775" y="482248"/>
            <a:ext cx="2375761" cy="62440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30436" y="437192"/>
            <a:ext cx="10126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БАЗА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47635" y="436440"/>
            <a:ext cx="716257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ХАБ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968364" y="2792850"/>
            <a:ext cx="276858" cy="108896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9009" y="705015"/>
            <a:ext cx="2211169" cy="109368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АСИОУ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9009" y="1852882"/>
            <a:ext cx="2211170" cy="112570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АИС «ВКР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13567" y="1877881"/>
            <a:ext cx="5090599" cy="11007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Результативность научного руководства (количество ВКР, тематика, полученные отметки)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Анализ критериев оценивания ВКР (</a:t>
            </a:r>
            <a:r>
              <a:rPr lang="ru-RU" sz="1600" dirty="0" smtClean="0">
                <a:solidFill>
                  <a:schemeClr val="tx1"/>
                </a:solidFill>
              </a:rPr>
              <a:t>низкие показатели выполнения)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9009" y="4176584"/>
            <a:ext cx="2211169" cy="24791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АИС «Эффективный контракт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13506" y="4209812"/>
            <a:ext cx="5090599" cy="24459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Результативность участия педагогов и студентов в мероприятиях различного уровня (конкурсы, олимпиады, конференции, …)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Наличие и количество авторских рабочих программ по учебным единицам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Использование педагогами ЭОР и ДОТ в образовательном процессе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Экспертная деятельность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Инновационная деятельность (участие в проектах, рабочих группах, сетевых программах, …)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Наличие научно-методических публикаций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9009" y="3057025"/>
            <a:ext cx="2211169" cy="10411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АИС «Успеваемость»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13506" y="3066823"/>
            <a:ext cx="5090325" cy="1070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Успеваемость студентов по учебной единице  (диапазон верхний и нижний)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Наличие у педагога студентов, имеющих академические задолженности по учебной единице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804848" y="4065400"/>
            <a:ext cx="138715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ПРОЦЕССОР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8504457" y="4131202"/>
            <a:ext cx="346194" cy="108896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804103" y="5730843"/>
            <a:ext cx="3341349" cy="924919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Выборка/сохранение возможных рекомендаций для принятия управленческих решений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9532994" y="5089411"/>
            <a:ext cx="346851" cy="86921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6200000">
            <a:off x="11165270" y="5068477"/>
            <a:ext cx="346851" cy="86921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411597" y="5665041"/>
            <a:ext cx="78040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КЛЮЧ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850652" y="486100"/>
            <a:ext cx="3265146" cy="3227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alibri Light" panose="020F0302020204030204" pitchFamily="34" charset="0"/>
              <a:buChar char="–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Список тем для повышения квалификации/стажировки/</a:t>
            </a:r>
            <a:br>
              <a:rPr lang="ru-RU" sz="1400" dirty="0" smtClean="0">
                <a:solidFill>
                  <a:schemeClr val="tx1"/>
                </a:solidFill>
                <a:latin typeface="+mj-lt"/>
              </a:rPr>
            </a:b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внутрифирменного обучения</a:t>
            </a:r>
          </a:p>
          <a:p>
            <a:pPr marL="285750" indent="-285750">
              <a:buFont typeface="Calibri Light" panose="020F0302020204030204" pitchFamily="34" charset="0"/>
              <a:buChar char="–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Необходимость методической помощи</a:t>
            </a:r>
          </a:p>
          <a:p>
            <a:pPr marL="285750" indent="-285750">
              <a:buFont typeface="Calibri Light" panose="020F0302020204030204" pitchFamily="34" charset="0"/>
              <a:buChar char="–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Тиражирование опыта на уровне ОО, публикации</a:t>
            </a:r>
          </a:p>
          <a:p>
            <a:pPr marL="285750" indent="-285750">
              <a:buFont typeface="Calibri Light" panose="020F0302020204030204" pitchFamily="34" charset="0"/>
              <a:buChar char="–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Определение ролей в наставнических парах</a:t>
            </a:r>
          </a:p>
          <a:p>
            <a:pPr marL="285750" indent="-285750">
              <a:buFont typeface="Calibri Light" panose="020F0302020204030204" pitchFamily="34" charset="0"/>
              <a:buChar char="–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Необходимость дополнительного административного контроля</a:t>
            </a:r>
          </a:p>
          <a:p>
            <a:pPr marL="285750" indent="-285750">
              <a:buFont typeface="Calibri Light" panose="020F0302020204030204" pitchFamily="34" charset="0"/>
              <a:buChar char="–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Выдвижение на награждение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16200000">
            <a:off x="10245018" y="3485357"/>
            <a:ext cx="346851" cy="86921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14605" y="461541"/>
            <a:ext cx="181153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РЕКОМЕНДАЦИИ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9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93408" y="152052"/>
            <a:ext cx="9425573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6699"/>
                </a:solidFill>
              </a:rPr>
              <a:t>Дорожная </a:t>
            </a:r>
            <a:r>
              <a:rPr lang="ru-RU" sz="3600" b="1" dirty="0">
                <a:solidFill>
                  <a:srgbClr val="006699"/>
                </a:solidFill>
              </a:rPr>
              <a:t>карта </a:t>
            </a:r>
            <a:r>
              <a:rPr lang="ru-RU" sz="3600" b="1" dirty="0" smtClean="0">
                <a:solidFill>
                  <a:srgbClr val="006699"/>
                </a:solidFill>
              </a:rPr>
              <a:t>инновационного </a:t>
            </a:r>
            <a:r>
              <a:rPr lang="ru-RU" sz="3600" b="1" dirty="0" smtClean="0">
                <a:solidFill>
                  <a:srgbClr val="006699"/>
                </a:solidFill>
              </a:rPr>
              <a:t>проекта </a:t>
            </a:r>
            <a:endParaRPr lang="en-US" altLang="ru-RU" sz="3600" b="1" dirty="0">
              <a:solidFill>
                <a:srgbClr val="006699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5275184"/>
              </p:ext>
            </p:extLst>
          </p:nvPr>
        </p:nvGraphicFramePr>
        <p:xfrm>
          <a:off x="1593408" y="1023043"/>
          <a:ext cx="10330005" cy="5613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1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1683946" y="1122630"/>
            <a:ext cx="9008197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ln w="0"/>
                <a:latin typeface="+mj-lt"/>
              </a:defRPr>
            </a:lvl1pPr>
          </a:lstStyle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Разработка, апробация  </a:t>
            </a:r>
            <a:r>
              <a:rPr lang="ru-RU" sz="2400" dirty="0"/>
              <a:t>и внешний аудит инновационных продуктов </a:t>
            </a:r>
            <a:r>
              <a:rPr lang="ru-RU" sz="2400" dirty="0" smtClean="0"/>
              <a:t>проекта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50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6699"/>
                </a:solidFill>
              </a:rPr>
              <a:t>Организации – соисполнители РИП</a:t>
            </a:r>
            <a:endParaRPr lang="ru-RU" sz="3600" b="1" dirty="0">
              <a:solidFill>
                <a:srgbClr val="0066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25731994"/>
              </p:ext>
            </p:extLst>
          </p:nvPr>
        </p:nvGraphicFramePr>
        <p:xfrm>
          <a:off x="1774479" y="1267485"/>
          <a:ext cx="8845236" cy="3965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3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646" y="1"/>
            <a:ext cx="10059154" cy="11350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6699"/>
                </a:solidFill>
              </a:rPr>
              <a:t>Ожидаемые </a:t>
            </a:r>
            <a:r>
              <a:rPr lang="ru-RU" sz="3600" b="1" dirty="0" smtClean="0">
                <a:solidFill>
                  <a:srgbClr val="006699"/>
                </a:solidFill>
              </a:rPr>
              <a:t>результаты </a:t>
            </a:r>
            <a:r>
              <a:rPr lang="ru-RU" sz="3600" b="1" dirty="0">
                <a:solidFill>
                  <a:srgbClr val="006699"/>
                </a:solidFill>
              </a:rPr>
              <a:t>реализации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2830-DA33-41C6-91DE-6EBBFBFE296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08" y="2013405"/>
            <a:ext cx="5850294" cy="38272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65572" y="1035445"/>
            <a:ext cx="3797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+mj-lt"/>
              </a:rPr>
              <a:t>Повышение качества принятия управленческих решений при использовании МЦУ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1031" y="5112960"/>
            <a:ext cx="331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+mj-lt"/>
              </a:rPr>
              <a:t>Повышение эффективности деятельности ПОО на основе мотивирующего мониторинга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2037" y="5283863"/>
            <a:ext cx="3897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+mj-lt"/>
              </a:rPr>
              <a:t>Систематизация  информационных потоков и  массивов статистических отчетных данных ПОО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580919" y="4795936"/>
            <a:ext cx="261531" cy="11172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580918" y="5913138"/>
            <a:ext cx="348372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9970515" y="5819009"/>
            <a:ext cx="188259" cy="1882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814972" y="2949859"/>
            <a:ext cx="662093" cy="968188"/>
          </a:xfrm>
          <a:prstGeom prst="line">
            <a:avLst/>
          </a:prstGeom>
          <a:ln>
            <a:solidFill>
              <a:srgbClr val="00B9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331245" y="2949859"/>
            <a:ext cx="3483726" cy="0"/>
          </a:xfrm>
          <a:prstGeom prst="line">
            <a:avLst/>
          </a:prstGeom>
          <a:ln>
            <a:solidFill>
              <a:srgbClr val="00B9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237116" y="2855730"/>
            <a:ext cx="188259" cy="188259"/>
          </a:xfrm>
          <a:prstGeom prst="ellipse">
            <a:avLst/>
          </a:prstGeom>
          <a:solidFill>
            <a:srgbClr val="00B9CD"/>
          </a:solidFill>
          <a:ln>
            <a:solidFill>
              <a:srgbClr val="00CCF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7" idx="2"/>
          </p:cNvCxnSpPr>
          <p:nvPr/>
        </p:nvCxnSpPr>
        <p:spPr>
          <a:xfrm flipH="1" flipV="1">
            <a:off x="7565572" y="1906095"/>
            <a:ext cx="2560347" cy="4040"/>
          </a:xfrm>
          <a:prstGeom prst="line">
            <a:avLst/>
          </a:prstGeom>
          <a:ln>
            <a:solidFill>
              <a:srgbClr val="B5B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141031" y="1906095"/>
            <a:ext cx="448661" cy="1648868"/>
          </a:xfrm>
          <a:prstGeom prst="line">
            <a:avLst/>
          </a:prstGeom>
          <a:ln>
            <a:solidFill>
              <a:srgbClr val="B5B5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374433" y="4876892"/>
            <a:ext cx="312872" cy="1253320"/>
          </a:xfrm>
          <a:prstGeom prst="line">
            <a:avLst/>
          </a:prstGeom>
          <a:ln>
            <a:solidFill>
              <a:srgbClr val="526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0125919" y="1816006"/>
            <a:ext cx="188259" cy="188259"/>
          </a:xfrm>
          <a:prstGeom prst="ellipse">
            <a:avLst/>
          </a:prstGeom>
          <a:solidFill>
            <a:srgbClr val="B5B5B3"/>
          </a:solidFill>
          <a:ln>
            <a:solidFill>
              <a:srgbClr val="B5B5B3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33195" y="6036932"/>
            <a:ext cx="188259" cy="188259"/>
          </a:xfrm>
          <a:prstGeom prst="ellipse">
            <a:avLst/>
          </a:prstGeom>
          <a:solidFill>
            <a:srgbClr val="526664"/>
          </a:solidFill>
          <a:ln>
            <a:solidFill>
              <a:srgbClr val="52666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26557" y="1818127"/>
            <a:ext cx="4358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+mj-lt"/>
              </a:rPr>
              <a:t>Увеличение  доли педагогических  и руководящих работников ПОО, использующих цифровые инструменты в управлении профессиональной деятельностью</a:t>
            </a:r>
          </a:p>
        </p:txBody>
      </p:sp>
      <p:cxnSp>
        <p:nvCxnSpPr>
          <p:cNvPr id="20" name="Прямая соединительная линия 19"/>
          <p:cNvCxnSpPr>
            <a:endCxn id="18" idx="6"/>
          </p:cNvCxnSpPr>
          <p:nvPr/>
        </p:nvCxnSpPr>
        <p:spPr>
          <a:xfrm flipH="1">
            <a:off x="2721454" y="6120882"/>
            <a:ext cx="2652979" cy="10180"/>
          </a:xfrm>
          <a:prstGeom prst="line">
            <a:avLst/>
          </a:prstGeom>
          <a:ln>
            <a:solidFill>
              <a:srgbClr val="526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6546</TotalTime>
  <Words>939</Words>
  <Application>Microsoft Office PowerPoint</Application>
  <PresentationFormat>Широкоэкранный</PresentationFormat>
  <Paragraphs>208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Презентация PowerPoint</vt:lpstr>
      <vt:lpstr>Актуальность проекта разработки МЦУ </vt:lpstr>
      <vt:lpstr>Инновационный потенциал проекта</vt:lpstr>
      <vt:lpstr>Цель и задачи проекта</vt:lpstr>
      <vt:lpstr>МОДЕЛЬ ЦИФРОВОГО УПРАВЛЕНИЯ (Диаграмма потоков данных (нотация Йордана)</vt:lpstr>
      <vt:lpstr>Презентация PowerPoint</vt:lpstr>
      <vt:lpstr>Дорожная карта инновационного проекта </vt:lpstr>
      <vt:lpstr>Организации – соисполнители РИП</vt:lpstr>
      <vt:lpstr>Ожидаемые результаты реализации проекта</vt:lpstr>
      <vt:lpstr>Продукты деятельности РИП</vt:lpstr>
      <vt:lpstr>Внедрение и распространение результатов инновационного проекта</vt:lpstr>
      <vt:lpstr>Возможные риски проекта</vt:lpstr>
      <vt:lpstr>Мониторинг реализации инновационного проекта</vt:lpstr>
      <vt:lpstr>Мониторинг реализации инновационного проекта по годам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RePack by Diakov</cp:lastModifiedBy>
  <cp:revision>510</cp:revision>
  <dcterms:created xsi:type="dcterms:W3CDTF">2020-01-15T14:04:32Z</dcterms:created>
  <dcterms:modified xsi:type="dcterms:W3CDTF">2022-11-29T08:38:20Z</dcterms:modified>
</cp:coreProperties>
</file>