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69" r:id="rId5"/>
    <p:sldId id="270" r:id="rId6"/>
    <p:sldId id="273" r:id="rId7"/>
    <p:sldId id="272" r:id="rId8"/>
    <p:sldId id="271" r:id="rId9"/>
  </p:sldIdLst>
  <p:sldSz cx="12192000" cy="6858000"/>
  <p:notesSz cx="6858000" cy="9144000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793D81CF-94F2-401A-BA57-92F5A7B2D0C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A111915-BE36-4E01-A7E5-04B1672EAD32}" styleName="Светлый стиль 2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2901" autoAdjust="0"/>
  </p:normalViewPr>
  <p:slideViewPr>
    <p:cSldViewPr snapToGrid="0">
      <p:cViewPr varScale="1">
        <p:scale>
          <a:sx n="65" d="100"/>
          <a:sy n="65" d="100"/>
        </p:scale>
        <p:origin x="816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89" d="100"/>
          <a:sy n="89" d="100"/>
        </p:scale>
        <p:origin x="30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xmlns="" id="{830594C5-4210-4C0B-94C8-05EA2A2738E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9A07B545-CB7B-485B-8848-24C5090D7CC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260CCD18-55E0-41B3-9DC7-739DEE0AD340}" type="datetime1">
              <a:rPr lang="ru-RU" smtClean="0"/>
              <a:t>21.08.2020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DD9E7E0C-EC12-408D-80EA-659FD94A65A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/>
          </a:p>
        </p:txBody>
      </p:sp>
      <p:sp>
        <p:nvSpPr>
          <p:cNvPr id="5" name="Номер слайда 4">
            <a:extLst>
              <a:ext uri="{FF2B5EF4-FFF2-40B4-BE49-F238E27FC236}">
                <a16:creationId xmlns:a16="http://schemas.microsoft.com/office/drawing/2014/main" xmlns="" id="{DF952D70-4DD5-4630-8772-5085BDBF1D2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1D13D6A-DFDD-4B27-9F53-83C0CD9331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69633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92E95664-4811-4F2E-9C58-5236E9ABD6FD}" type="datetime1">
              <a:rPr lang="ru-RU" noProof="0" smtClean="0"/>
              <a:t>21.08.2020</a:t>
            </a:fld>
            <a:endParaRPr lang="ru-RU" noProof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0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A1D7B6F-E65C-42E7-86A5-0A01C6C95227}" type="slidenum">
              <a:rPr lang="ru-RU" noProof="0" smtClean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29543265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 с изображение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Графический объект 23">
            <a:extLst>
              <a:ext uri="{FF2B5EF4-FFF2-40B4-BE49-F238E27FC236}">
                <a16:creationId xmlns:a16="http://schemas.microsoft.com/office/drawing/2014/main" xmlns="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Полилиния: Фигура 37">
              <a:extLst>
                <a:ext uri="{FF2B5EF4-FFF2-40B4-BE49-F238E27FC236}">
                  <a16:creationId xmlns:a16="http://schemas.microsoft.com/office/drawing/2014/main" xmlns="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40" name="Полилиния: Фигура 39">
              <a:extLst>
                <a:ext uri="{FF2B5EF4-FFF2-40B4-BE49-F238E27FC236}">
                  <a16:creationId xmlns:a16="http://schemas.microsoft.com/office/drawing/2014/main" xmlns="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41" name="Полилиния: Фигура 40">
              <a:extLst>
                <a:ext uri="{FF2B5EF4-FFF2-40B4-BE49-F238E27FC236}">
                  <a16:creationId xmlns:a16="http://schemas.microsoft.com/office/drawing/2014/main" xmlns="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6" name="Полилиния: Фигура 35">
              <a:extLst>
                <a:ext uri="{FF2B5EF4-FFF2-40B4-BE49-F238E27FC236}">
                  <a16:creationId xmlns:a16="http://schemas.microsoft.com/office/drawing/2014/main" xmlns="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7" name="Полилиния: фигура 36">
              <a:extLst>
                <a:ext uri="{FF2B5EF4-FFF2-40B4-BE49-F238E27FC236}">
                  <a16:creationId xmlns:a16="http://schemas.microsoft.com/office/drawing/2014/main" xmlns="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9" name="Полилиния: Фигура 38">
              <a:extLst>
                <a:ext uri="{FF2B5EF4-FFF2-40B4-BE49-F238E27FC236}">
                  <a16:creationId xmlns:a16="http://schemas.microsoft.com/office/drawing/2014/main" xmlns="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6" name="Полилиния: Фигура 25">
              <a:extLst>
                <a:ext uri="{FF2B5EF4-FFF2-40B4-BE49-F238E27FC236}">
                  <a16:creationId xmlns:a16="http://schemas.microsoft.com/office/drawing/2014/main" xmlns="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7" name="Полилиния: Фигура 26">
              <a:extLst>
                <a:ext uri="{FF2B5EF4-FFF2-40B4-BE49-F238E27FC236}">
                  <a16:creationId xmlns:a16="http://schemas.microsoft.com/office/drawing/2014/main" xmlns="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8" name="Полилиния: Фигура 27">
              <a:extLst>
                <a:ext uri="{FF2B5EF4-FFF2-40B4-BE49-F238E27FC236}">
                  <a16:creationId xmlns:a16="http://schemas.microsoft.com/office/drawing/2014/main" xmlns="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9" name="Полилиния: Фигура 28">
              <a:extLst>
                <a:ext uri="{FF2B5EF4-FFF2-40B4-BE49-F238E27FC236}">
                  <a16:creationId xmlns:a16="http://schemas.microsoft.com/office/drawing/2014/main" xmlns="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0" name="Полилиния: Фигура 29">
              <a:extLst>
                <a:ext uri="{FF2B5EF4-FFF2-40B4-BE49-F238E27FC236}">
                  <a16:creationId xmlns:a16="http://schemas.microsoft.com/office/drawing/2014/main" xmlns="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1" name="Полилиния: Фигура 30">
              <a:extLst>
                <a:ext uri="{FF2B5EF4-FFF2-40B4-BE49-F238E27FC236}">
                  <a16:creationId xmlns:a16="http://schemas.microsoft.com/office/drawing/2014/main" xmlns="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2" name="Полилиния: Фигура 31">
              <a:extLst>
                <a:ext uri="{FF2B5EF4-FFF2-40B4-BE49-F238E27FC236}">
                  <a16:creationId xmlns:a16="http://schemas.microsoft.com/office/drawing/2014/main" xmlns="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3" name="Полилиния: Фигура 32">
              <a:extLst>
                <a:ext uri="{FF2B5EF4-FFF2-40B4-BE49-F238E27FC236}">
                  <a16:creationId xmlns:a16="http://schemas.microsoft.com/office/drawing/2014/main" xmlns="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5" name="Полилиния: Фигура 34">
              <a:extLst>
                <a:ext uri="{FF2B5EF4-FFF2-40B4-BE49-F238E27FC236}">
                  <a16:creationId xmlns:a16="http://schemas.microsoft.com/office/drawing/2014/main" xmlns="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rtlCol="0"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/>
              <a:t>ЩЕЛКНИТЕ, ЧТОБЫ ИЗМЕНИТЬ ОБРАЗЕЦ</a:t>
            </a:r>
          </a:p>
        </p:txBody>
      </p:sp>
      <p:sp>
        <p:nvSpPr>
          <p:cNvPr id="42" name="Рисунок 26">
            <a:extLst>
              <a:ext uri="{FF2B5EF4-FFF2-40B4-BE49-F238E27FC236}">
                <a16:creationId xmlns:a16="http://schemas.microsoft.com/office/drawing/2014/main" xmlns="" id="{C109A47C-99A8-42F1-AF6B-F5CB08E6BC9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rtlCol="0"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Название</a:t>
            </a:r>
            <a:br>
              <a:rPr lang="ru-RU" noProof="0"/>
            </a:br>
            <a:r>
              <a:rPr lang="ru-RU" noProof="0"/>
              <a:t>презентации</a:t>
            </a:r>
          </a:p>
        </p:txBody>
      </p:sp>
      <p:sp>
        <p:nvSpPr>
          <p:cNvPr id="45" name="Текст 44">
            <a:extLst>
              <a:ext uri="{FF2B5EF4-FFF2-40B4-BE49-F238E27FC236}">
                <a16:creationId xmlns:a16="http://schemas.microsoft.com/office/drawing/2014/main" xmlns="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 rtlCol="0"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ru-RU" noProof="0"/>
              <a:t>МЕСЯЦ</a:t>
            </a:r>
            <a:br>
              <a:rPr lang="ru-RU" noProof="0"/>
            </a:br>
            <a:r>
              <a:rPr lang="ru-RU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3771749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с благодарност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Графический объект 35">
            <a:extLst>
              <a:ext uri="{FF2B5EF4-FFF2-40B4-BE49-F238E27FC236}">
                <a16:creationId xmlns:a16="http://schemas.microsoft.com/office/drawing/2014/main" xmlns="" id="{B00A1772-2B8D-4677-8511-3E067F67A72F}"/>
              </a:ext>
            </a:extLst>
          </p:cNvPr>
          <p:cNvGrpSpPr/>
          <p:nvPr userDrawn="1"/>
        </p:nvGrpSpPr>
        <p:grpSpPr>
          <a:xfrm>
            <a:off x="6678503" y="1430186"/>
            <a:ext cx="5526208" cy="2613848"/>
            <a:chOff x="6678503" y="665690"/>
            <a:chExt cx="5526208" cy="2613848"/>
          </a:xfrm>
        </p:grpSpPr>
        <p:sp>
          <p:nvSpPr>
            <p:cNvPr id="42" name="Полилиния: Фигура 41">
              <a:extLst>
                <a:ext uri="{FF2B5EF4-FFF2-40B4-BE49-F238E27FC236}">
                  <a16:creationId xmlns:a16="http://schemas.microsoft.com/office/drawing/2014/main" xmlns="" id="{FB0F16C2-C8ED-4461-B34C-5CEB29F1C450}"/>
                </a:ext>
              </a:extLst>
            </p:cNvPr>
            <p:cNvSpPr/>
            <p:nvPr/>
          </p:nvSpPr>
          <p:spPr>
            <a:xfrm>
              <a:off x="6678503" y="1272318"/>
              <a:ext cx="5526208" cy="2007220"/>
            </a:xfrm>
            <a:custGeom>
              <a:avLst/>
              <a:gdLst>
                <a:gd name="connsiteX0" fmla="*/ 5514767 w 5526207"/>
                <a:gd name="connsiteY0" fmla="*/ 573560 h 2007220"/>
                <a:gd name="connsiteX1" fmla="*/ 355703 w 5526207"/>
                <a:gd name="connsiteY1" fmla="*/ 33643 h 2007220"/>
                <a:gd name="connsiteX2" fmla="*/ 12697 w 5526207"/>
                <a:gd name="connsiteY2" fmla="*/ 1284980 h 2007220"/>
                <a:gd name="connsiteX3" fmla="*/ 5514767 w 5526207"/>
                <a:gd name="connsiteY3" fmla="*/ 1998940 h 2007220"/>
                <a:gd name="connsiteX4" fmla="*/ 5514767 w 5526207"/>
                <a:gd name="connsiteY4" fmla="*/ 573560 h 20072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26207" h="2007220">
                  <a:moveTo>
                    <a:pt x="5514767" y="573560"/>
                  </a:moveTo>
                  <a:cubicBezTo>
                    <a:pt x="2157119" y="-150564"/>
                    <a:pt x="355703" y="33643"/>
                    <a:pt x="355703" y="33643"/>
                  </a:cubicBezTo>
                  <a:lnTo>
                    <a:pt x="12697" y="1284980"/>
                  </a:lnTo>
                  <a:cubicBezTo>
                    <a:pt x="12697" y="1284980"/>
                    <a:pt x="1368206" y="967381"/>
                    <a:pt x="5514767" y="1998940"/>
                  </a:cubicBezTo>
                  <a:lnTo>
                    <a:pt x="5514767" y="573560"/>
                  </a:lnTo>
                  <a:close/>
                </a:path>
              </a:pathLst>
            </a:custGeom>
            <a:gradFill>
              <a:gsLst>
                <a:gs pos="22000">
                  <a:schemeClr val="accent2">
                    <a:alpha val="10000"/>
                  </a:schemeClr>
                </a:gs>
                <a:gs pos="100000">
                  <a:schemeClr val="accent2">
                    <a:alpha val="40000"/>
                  </a:schemeClr>
                </a:gs>
              </a:gsLst>
              <a:lin ang="102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41" name="Полилиния: Фигура 40">
              <a:extLst>
                <a:ext uri="{FF2B5EF4-FFF2-40B4-BE49-F238E27FC236}">
                  <a16:creationId xmlns:a16="http://schemas.microsoft.com/office/drawing/2014/main" xmlns="" id="{963814A1-9202-49D2-B985-1785CC4860DE}"/>
                </a:ext>
              </a:extLst>
            </p:cNvPr>
            <p:cNvSpPr/>
            <p:nvPr/>
          </p:nvSpPr>
          <p:spPr>
            <a:xfrm>
              <a:off x="7262884" y="665690"/>
              <a:ext cx="4941827" cy="2591601"/>
            </a:xfrm>
            <a:custGeom>
              <a:avLst/>
              <a:gdLst>
                <a:gd name="connsiteX0" fmla="*/ 4930387 w 4941827"/>
                <a:gd name="connsiteY0" fmla="*/ 1138265 h 2591601"/>
                <a:gd name="connsiteX1" fmla="*/ 383651 w 4941827"/>
                <a:gd name="connsiteY1" fmla="*/ 12697 h 2591601"/>
                <a:gd name="connsiteX2" fmla="*/ 12697 w 4941827"/>
                <a:gd name="connsiteY2" fmla="*/ 1366935 h 2591601"/>
                <a:gd name="connsiteX3" fmla="*/ 4930387 w 4941827"/>
                <a:gd name="connsiteY3" fmla="*/ 2583971 h 2591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41827" h="2591601">
                  <a:moveTo>
                    <a:pt x="4930387" y="1138265"/>
                  </a:moveTo>
                  <a:lnTo>
                    <a:pt x="383651" y="12697"/>
                  </a:lnTo>
                  <a:lnTo>
                    <a:pt x="12697" y="1366935"/>
                  </a:lnTo>
                  <a:lnTo>
                    <a:pt x="4930387" y="2583971"/>
                  </a:ln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44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14" name="Полилиния: Фигура 13">
            <a:extLst>
              <a:ext uri="{FF2B5EF4-FFF2-40B4-BE49-F238E27FC236}">
                <a16:creationId xmlns:a16="http://schemas.microsoft.com/office/drawing/2014/main" xmlns="" id="{D2973908-D73D-4ECB-A29B-831C44983FB3}"/>
              </a:ext>
            </a:extLst>
          </p:cNvPr>
          <p:cNvSpPr/>
          <p:nvPr/>
        </p:nvSpPr>
        <p:spPr>
          <a:xfrm>
            <a:off x="5886429" y="5240536"/>
            <a:ext cx="1486046" cy="1625760"/>
          </a:xfrm>
          <a:custGeom>
            <a:avLst/>
            <a:gdLst>
              <a:gd name="connsiteX0" fmla="*/ 1482236 w 1486046"/>
              <a:gd name="connsiteY0" fmla="*/ 12701 h 1625760"/>
              <a:gd name="connsiteX1" fmla="*/ 901789 w 1486046"/>
              <a:gd name="connsiteY1" fmla="*/ 491538 h 1625760"/>
              <a:gd name="connsiteX2" fmla="*/ 12701 w 1486046"/>
              <a:gd name="connsiteY2" fmla="*/ 1618139 h 1625760"/>
              <a:gd name="connsiteX3" fmla="*/ 431843 w 1486046"/>
              <a:gd name="connsiteY3" fmla="*/ 1618139 h 1625760"/>
              <a:gd name="connsiteX4" fmla="*/ 1188837 w 1486046"/>
              <a:gd name="connsiteY4" fmla="*/ 670626 h 1625760"/>
              <a:gd name="connsiteX5" fmla="*/ 1482236 w 1486046"/>
              <a:gd name="connsiteY5" fmla="*/ 12701 h 1625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6046" h="1625760">
                <a:moveTo>
                  <a:pt x="1482236" y="12701"/>
                </a:moveTo>
                <a:lnTo>
                  <a:pt x="901789" y="491538"/>
                </a:lnTo>
                <a:lnTo>
                  <a:pt x="12701" y="1618139"/>
                </a:lnTo>
                <a:lnTo>
                  <a:pt x="431843" y="1618139"/>
                </a:lnTo>
                <a:lnTo>
                  <a:pt x="1188837" y="670626"/>
                </a:lnTo>
                <a:lnTo>
                  <a:pt x="1482236" y="12701"/>
                </a:lnTo>
                <a:close/>
              </a:path>
            </a:pathLst>
          </a:custGeom>
          <a:gradFill>
            <a:gsLst>
              <a:gs pos="0">
                <a:schemeClr val="accent3">
                  <a:alpha val="5000"/>
                </a:schemeClr>
              </a:gs>
              <a:gs pos="100000">
                <a:schemeClr val="accent6">
                  <a:alpha val="20000"/>
                </a:schemeClr>
              </a:gs>
            </a:gsLst>
            <a:lin ang="744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10" name="Полилиния: Фигура 9">
            <a:extLst>
              <a:ext uri="{FF2B5EF4-FFF2-40B4-BE49-F238E27FC236}">
                <a16:creationId xmlns:a16="http://schemas.microsoft.com/office/drawing/2014/main" xmlns="" id="{334FC528-8248-470A-AD71-53711E01005E}"/>
              </a:ext>
            </a:extLst>
          </p:cNvPr>
          <p:cNvSpPr/>
          <p:nvPr/>
        </p:nvSpPr>
        <p:spPr>
          <a:xfrm>
            <a:off x="-13301" y="298479"/>
            <a:ext cx="2679964" cy="762075"/>
          </a:xfrm>
          <a:custGeom>
            <a:avLst/>
            <a:gdLst>
              <a:gd name="connsiteX0" fmla="*/ 12701 w 2679963"/>
              <a:gd name="connsiteY0" fmla="*/ 425492 h 762075"/>
              <a:gd name="connsiteX1" fmla="*/ 12701 w 2679963"/>
              <a:gd name="connsiteY1" fmla="*/ 755724 h 762075"/>
              <a:gd name="connsiteX2" fmla="*/ 2023309 w 2679963"/>
              <a:gd name="connsiteY2" fmla="*/ 334043 h 762075"/>
              <a:gd name="connsiteX3" fmla="*/ 2667263 w 2679963"/>
              <a:gd name="connsiteY3" fmla="*/ 12701 h 762075"/>
              <a:gd name="connsiteX4" fmla="*/ 2667263 w 2679963"/>
              <a:gd name="connsiteY4" fmla="*/ 12701 h 762075"/>
              <a:gd name="connsiteX5" fmla="*/ 1915349 w 2679963"/>
              <a:gd name="connsiteY5" fmla="*/ 12701 h 762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79963" h="762075">
                <a:moveTo>
                  <a:pt x="12701" y="425492"/>
                </a:moveTo>
                <a:lnTo>
                  <a:pt x="12701" y="755724"/>
                </a:lnTo>
                <a:lnTo>
                  <a:pt x="2023309" y="334043"/>
                </a:lnTo>
                <a:lnTo>
                  <a:pt x="2667263" y="12701"/>
                </a:lnTo>
                <a:lnTo>
                  <a:pt x="2667263" y="12701"/>
                </a:lnTo>
                <a:lnTo>
                  <a:pt x="1915349" y="12701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12" name="Полилиния: фигура 11">
            <a:extLst>
              <a:ext uri="{FF2B5EF4-FFF2-40B4-BE49-F238E27FC236}">
                <a16:creationId xmlns:a16="http://schemas.microsoft.com/office/drawing/2014/main" xmlns="" id="{AC925586-1EA9-4B0D-9E80-91777899FF7C}"/>
              </a:ext>
            </a:extLst>
          </p:cNvPr>
          <p:cNvSpPr/>
          <p:nvPr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16" name="Полилиния: фигура 15">
            <a:extLst>
              <a:ext uri="{FF2B5EF4-FFF2-40B4-BE49-F238E27FC236}">
                <a16:creationId xmlns:a16="http://schemas.microsoft.com/office/drawing/2014/main" xmlns="" id="{082ADE93-C591-447F-A2DD-56E8D22B23F6}"/>
              </a:ext>
            </a:extLst>
          </p:cNvPr>
          <p:cNvSpPr/>
          <p:nvPr/>
        </p:nvSpPr>
        <p:spPr>
          <a:xfrm>
            <a:off x="7752243" y="4099514"/>
            <a:ext cx="4445438" cy="1105009"/>
          </a:xfrm>
          <a:custGeom>
            <a:avLst/>
            <a:gdLst>
              <a:gd name="connsiteX0" fmla="*/ 4441627 w 4445437"/>
              <a:gd name="connsiteY0" fmla="*/ 297539 h 1105008"/>
              <a:gd name="connsiteX1" fmla="*/ 204490 w 4445437"/>
              <a:gd name="connsiteY1" fmla="*/ 13031 h 1105008"/>
              <a:gd name="connsiteX2" fmla="*/ 12701 w 4445437"/>
              <a:gd name="connsiteY2" fmla="*/ 786537 h 1105008"/>
              <a:gd name="connsiteX3" fmla="*/ 4441627 w 4445437"/>
              <a:gd name="connsiteY3" fmla="*/ 1092638 h 1105008"/>
              <a:gd name="connsiteX4" fmla="*/ 4441627 w 4445437"/>
              <a:gd name="connsiteY4" fmla="*/ 297539 h 11050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45437" h="1105008">
                <a:moveTo>
                  <a:pt x="4441627" y="297539"/>
                </a:moveTo>
                <a:cubicBezTo>
                  <a:pt x="2135080" y="-8561"/>
                  <a:pt x="204490" y="13031"/>
                  <a:pt x="204490" y="13031"/>
                </a:cubicBezTo>
                <a:lnTo>
                  <a:pt x="12701" y="786537"/>
                </a:lnTo>
                <a:cubicBezTo>
                  <a:pt x="12701" y="786537"/>
                  <a:pt x="2273524" y="725572"/>
                  <a:pt x="4441627" y="1092638"/>
                </a:cubicBezTo>
                <a:lnTo>
                  <a:pt x="4441627" y="297539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0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9" name="Полилиния: Фигура 8">
            <a:extLst>
              <a:ext uri="{FF2B5EF4-FFF2-40B4-BE49-F238E27FC236}">
                <a16:creationId xmlns:a16="http://schemas.microsoft.com/office/drawing/2014/main" xmlns="" id="{4F539762-F7DA-4468-979C-780676B34A92}"/>
              </a:ext>
            </a:extLst>
          </p:cNvPr>
          <p:cNvSpPr/>
          <p:nvPr/>
        </p:nvSpPr>
        <p:spPr>
          <a:xfrm>
            <a:off x="-13301" y="237513"/>
            <a:ext cx="2895885" cy="1028801"/>
          </a:xfrm>
          <a:custGeom>
            <a:avLst/>
            <a:gdLst>
              <a:gd name="connsiteX0" fmla="*/ 12701 w 2895885"/>
              <a:gd name="connsiteY0" fmla="*/ 1026261 h 1028801"/>
              <a:gd name="connsiteX1" fmla="*/ 2890805 w 2895885"/>
              <a:gd name="connsiteY1" fmla="*/ 414061 h 1028801"/>
              <a:gd name="connsiteX2" fmla="*/ 2805706 w 2895885"/>
              <a:gd name="connsiteY2" fmla="*/ 12701 h 1028801"/>
              <a:gd name="connsiteX3" fmla="*/ 12701 w 2895885"/>
              <a:gd name="connsiteY3" fmla="*/ 605850 h 10288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95885" h="1028801">
                <a:moveTo>
                  <a:pt x="12701" y="1026261"/>
                </a:moveTo>
                <a:lnTo>
                  <a:pt x="2890805" y="414061"/>
                </a:lnTo>
                <a:lnTo>
                  <a:pt x="2805706" y="12701"/>
                </a:lnTo>
                <a:lnTo>
                  <a:pt x="12701" y="605850"/>
                </a:lnTo>
                <a:close/>
              </a:path>
            </a:pathLst>
          </a:custGeom>
          <a:blipFill>
            <a:blip r:embed="rId2"/>
            <a:srcRect/>
            <a:stretch>
              <a:fillRect l="-39712" t="16306" r="1769" b="-21354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11" name="Полилиния: Фигура 10">
            <a:extLst>
              <a:ext uri="{FF2B5EF4-FFF2-40B4-BE49-F238E27FC236}">
                <a16:creationId xmlns:a16="http://schemas.microsoft.com/office/drawing/2014/main" xmlns="" id="{7BBC2EFA-0E51-48DC-AF99-0FEF25085843}"/>
              </a:ext>
            </a:extLst>
          </p:cNvPr>
          <p:cNvSpPr/>
          <p:nvPr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3"/>
            <a:srcRect/>
            <a:stretch>
              <a:fillRect l="10612" t="-169914" r="-117944" b="10062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13" name="Полилиния: Фигура 12">
            <a:extLst>
              <a:ext uri="{FF2B5EF4-FFF2-40B4-BE49-F238E27FC236}">
                <a16:creationId xmlns:a16="http://schemas.microsoft.com/office/drawing/2014/main" xmlns="" id="{7893AAC6-8427-4BAA-B44F-7B6300936A25}"/>
              </a:ext>
            </a:extLst>
          </p:cNvPr>
          <p:cNvSpPr/>
          <p:nvPr/>
        </p:nvSpPr>
        <p:spPr>
          <a:xfrm>
            <a:off x="6033764" y="5121144"/>
            <a:ext cx="1714669" cy="1740071"/>
          </a:xfrm>
          <a:custGeom>
            <a:avLst/>
            <a:gdLst>
              <a:gd name="connsiteX0" fmla="*/ 12701 w 1714668"/>
              <a:gd name="connsiteY0" fmla="*/ 1737531 h 1740071"/>
              <a:gd name="connsiteX1" fmla="*/ 538533 w 1714668"/>
              <a:gd name="connsiteY1" fmla="*/ 1737531 h 1740071"/>
              <a:gd name="connsiteX2" fmla="*/ 1707048 w 1714668"/>
              <a:gd name="connsiteY2" fmla="*/ 269266 h 1740071"/>
              <a:gd name="connsiteX3" fmla="*/ 1385707 w 1714668"/>
              <a:gd name="connsiteY3" fmla="*/ 12701 h 1740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14668" h="1740071">
                <a:moveTo>
                  <a:pt x="12701" y="1737531"/>
                </a:moveTo>
                <a:lnTo>
                  <a:pt x="538533" y="1737531"/>
                </a:lnTo>
                <a:lnTo>
                  <a:pt x="1707048" y="269266"/>
                </a:lnTo>
                <a:lnTo>
                  <a:pt x="1385707" y="12701"/>
                </a:lnTo>
                <a:close/>
              </a:path>
            </a:pathLst>
          </a:custGeom>
          <a:blipFill>
            <a:blip r:embed="rId4"/>
            <a:srcRect/>
            <a:stretch>
              <a:fillRect l="-67195" t="6186" r="8111" b="-10045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15" name="Полилиния: Фигура 14">
            <a:extLst>
              <a:ext uri="{FF2B5EF4-FFF2-40B4-BE49-F238E27FC236}">
                <a16:creationId xmlns:a16="http://schemas.microsoft.com/office/drawing/2014/main" xmlns="" id="{92C0F1FD-7849-4263-82D0-842B579C6E4E}"/>
              </a:ext>
            </a:extLst>
          </p:cNvPr>
          <p:cNvSpPr/>
          <p:nvPr/>
        </p:nvSpPr>
        <p:spPr>
          <a:xfrm>
            <a:off x="8228540" y="3516857"/>
            <a:ext cx="3975491" cy="1663864"/>
          </a:xfrm>
          <a:custGeom>
            <a:avLst/>
            <a:gdLst>
              <a:gd name="connsiteX0" fmla="*/ 187978 w 3975491"/>
              <a:gd name="connsiteY0" fmla="*/ 12701 h 1663863"/>
              <a:gd name="connsiteX1" fmla="*/ 12701 w 3975491"/>
              <a:gd name="connsiteY1" fmla="*/ 859875 h 1663863"/>
              <a:gd name="connsiteX2" fmla="*/ 3965330 w 3975491"/>
              <a:gd name="connsiteY2" fmla="*/ 1657513 h 1663863"/>
              <a:gd name="connsiteX3" fmla="*/ 3965330 w 3975491"/>
              <a:gd name="connsiteY3" fmla="*/ 773506 h 1663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75491" h="1663863">
                <a:moveTo>
                  <a:pt x="187978" y="12701"/>
                </a:moveTo>
                <a:lnTo>
                  <a:pt x="12701" y="859875"/>
                </a:lnTo>
                <a:lnTo>
                  <a:pt x="3965330" y="1657513"/>
                </a:lnTo>
                <a:lnTo>
                  <a:pt x="3965330" y="773506"/>
                </a:lnTo>
                <a:close/>
              </a:path>
            </a:pathLst>
          </a:custGeom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21" name="Заголовок 1">
            <a:extLst>
              <a:ext uri="{FF2B5EF4-FFF2-40B4-BE49-F238E27FC236}">
                <a16:creationId xmlns:a16="http://schemas.microsoft.com/office/drawing/2014/main" xmlns="" id="{380A7FB8-9381-48A6-9B35-958A6319C88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840000">
            <a:off x="7388594" y="2045086"/>
            <a:ext cx="4821219" cy="1325563"/>
          </a:xfrm>
        </p:spPr>
        <p:txBody>
          <a:bodyPr rtlCol="0">
            <a:normAutofit/>
          </a:bodyPr>
          <a:lstStyle>
            <a:lvl1pPr algn="ctr">
              <a:defRPr sz="550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Спасибо за внимание!</a:t>
            </a:r>
          </a:p>
        </p:txBody>
      </p:sp>
      <p:grpSp>
        <p:nvGrpSpPr>
          <p:cNvPr id="23" name="Графический объект 21">
            <a:extLst>
              <a:ext uri="{FF2B5EF4-FFF2-40B4-BE49-F238E27FC236}">
                <a16:creationId xmlns:a16="http://schemas.microsoft.com/office/drawing/2014/main" xmlns="" id="{D5BA1DFF-80CB-48BB-B37F-4E2BCFC360C5}"/>
              </a:ext>
            </a:extLst>
          </p:cNvPr>
          <p:cNvGrpSpPr/>
          <p:nvPr/>
        </p:nvGrpSpPr>
        <p:grpSpPr>
          <a:xfrm>
            <a:off x="-12667" y="718133"/>
            <a:ext cx="6444343" cy="6146228"/>
            <a:chOff x="-12667" y="718133"/>
            <a:chExt cx="6444343" cy="6146228"/>
          </a:xfrm>
        </p:grpSpPr>
        <p:sp>
          <p:nvSpPr>
            <p:cNvPr id="24" name="Полилиния: Фигура 23">
              <a:extLst>
                <a:ext uri="{FF2B5EF4-FFF2-40B4-BE49-F238E27FC236}">
                  <a16:creationId xmlns:a16="http://schemas.microsoft.com/office/drawing/2014/main" xmlns="" id="{F56FD6C1-6CCE-49C3-AC4A-61DC82552BCB}"/>
                </a:ext>
              </a:extLst>
            </p:cNvPr>
            <p:cNvSpPr/>
            <p:nvPr/>
          </p:nvSpPr>
          <p:spPr>
            <a:xfrm>
              <a:off x="-12667" y="4352590"/>
              <a:ext cx="6431657" cy="2511771"/>
            </a:xfrm>
            <a:custGeom>
              <a:avLst/>
              <a:gdLst>
                <a:gd name="connsiteX0" fmla="*/ 6224862 w 6431657"/>
                <a:gd name="connsiteY0" fmla="*/ 12667 h 2511771"/>
                <a:gd name="connsiteX1" fmla="*/ 12667 w 6431657"/>
                <a:gd name="connsiteY1" fmla="*/ 1593307 h 2511771"/>
                <a:gd name="connsiteX2" fmla="*/ 12667 w 6431657"/>
                <a:gd name="connsiteY2" fmla="*/ 2500336 h 2511771"/>
                <a:gd name="connsiteX3" fmla="*/ 1746804 w 6431657"/>
                <a:gd name="connsiteY3" fmla="*/ 2500336 h 2511771"/>
                <a:gd name="connsiteX4" fmla="*/ 6431638 w 6431657"/>
                <a:gd name="connsiteY4" fmla="*/ 1191170 h 2511771"/>
                <a:gd name="connsiteX5" fmla="*/ 6224862 w 6431657"/>
                <a:gd name="connsiteY5" fmla="*/ 12667 h 2511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31657" h="2511771">
                  <a:moveTo>
                    <a:pt x="6224862" y="12667"/>
                  </a:moveTo>
                  <a:cubicBezTo>
                    <a:pt x="3088953" y="398313"/>
                    <a:pt x="777616" y="1274896"/>
                    <a:pt x="12667" y="1593307"/>
                  </a:cubicBezTo>
                  <a:lnTo>
                    <a:pt x="12667" y="2500336"/>
                  </a:lnTo>
                  <a:lnTo>
                    <a:pt x="1746804" y="2500336"/>
                  </a:lnTo>
                  <a:cubicBezTo>
                    <a:pt x="2964633" y="2034770"/>
                    <a:pt x="4634073" y="1490553"/>
                    <a:pt x="6431638" y="1191170"/>
                  </a:cubicBezTo>
                  <a:cubicBezTo>
                    <a:pt x="6351719" y="725604"/>
                    <a:pt x="6316198" y="469353"/>
                    <a:pt x="6224862" y="12667"/>
                  </a:cubicBezTo>
                  <a:close/>
                </a:path>
              </a:pathLst>
            </a:custGeom>
            <a:gradFill>
              <a:gsLst>
                <a:gs pos="0">
                  <a:schemeClr val="accent5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540000" scaled="0"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5" name="Полилиния: Фигура 24">
              <a:extLst>
                <a:ext uri="{FF2B5EF4-FFF2-40B4-BE49-F238E27FC236}">
                  <a16:creationId xmlns:a16="http://schemas.microsoft.com/office/drawing/2014/main" xmlns="" id="{84BDD5BB-895B-42CC-BF18-F102D9F03740}"/>
                </a:ext>
              </a:extLst>
            </p:cNvPr>
            <p:cNvSpPr/>
            <p:nvPr/>
          </p:nvSpPr>
          <p:spPr>
            <a:xfrm>
              <a:off x="-12667" y="718133"/>
              <a:ext cx="6444343" cy="5936914"/>
            </a:xfrm>
            <a:custGeom>
              <a:avLst/>
              <a:gdLst>
                <a:gd name="connsiteX0" fmla="*/ 12667 w 6444342"/>
                <a:gd name="connsiteY0" fmla="*/ 5930553 h 5936914"/>
                <a:gd name="connsiteX1" fmla="*/ 6443056 w 6444342"/>
                <a:gd name="connsiteY1" fmla="*/ 4796450 h 5936914"/>
                <a:gd name="connsiteX2" fmla="*/ 6443056 w 6444342"/>
                <a:gd name="connsiteY2" fmla="*/ 4785033 h 5936914"/>
                <a:gd name="connsiteX3" fmla="*/ 5605798 w 6444342"/>
                <a:gd name="connsiteY3" fmla="*/ 12667 h 5936914"/>
                <a:gd name="connsiteX4" fmla="*/ 12667 w 6444342"/>
                <a:gd name="connsiteY4" fmla="*/ 994541 h 59369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444342" h="5936914">
                  <a:moveTo>
                    <a:pt x="12667" y="5930553"/>
                  </a:moveTo>
                  <a:lnTo>
                    <a:pt x="6443056" y="4796450"/>
                  </a:lnTo>
                  <a:lnTo>
                    <a:pt x="6443056" y="4785033"/>
                  </a:lnTo>
                  <a:lnTo>
                    <a:pt x="5605798" y="12667"/>
                  </a:lnTo>
                  <a:lnTo>
                    <a:pt x="12667" y="994541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5"/>
                </a:gs>
                <a:gs pos="100000">
                  <a:schemeClr val="bg2"/>
                </a:gs>
              </a:gsLst>
              <a:lin ang="10800000" scaled="1"/>
              <a:tileRect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7" name="Полилиния: Фигура 26">
              <a:extLst>
                <a:ext uri="{FF2B5EF4-FFF2-40B4-BE49-F238E27FC236}">
                  <a16:creationId xmlns:a16="http://schemas.microsoft.com/office/drawing/2014/main" xmlns="" id="{B9D3DF9C-F94C-4251-879E-05A0C17C1AC4}"/>
                </a:ext>
              </a:extLst>
            </p:cNvPr>
            <p:cNvSpPr/>
            <p:nvPr/>
          </p:nvSpPr>
          <p:spPr>
            <a:xfrm>
              <a:off x="-12667" y="1036544"/>
              <a:ext cx="6114514" cy="5366057"/>
            </a:xfrm>
            <a:custGeom>
              <a:avLst/>
              <a:gdLst>
                <a:gd name="connsiteX0" fmla="*/ 5366039 w 6114514"/>
                <a:gd name="connsiteY0" fmla="*/ 12667 h 5366057"/>
                <a:gd name="connsiteX1" fmla="*/ 12667 w 6114514"/>
                <a:gd name="connsiteY1" fmla="*/ 976781 h 5366057"/>
                <a:gd name="connsiteX2" fmla="*/ 12667 w 6114514"/>
                <a:gd name="connsiteY2" fmla="*/ 1014838 h 5366057"/>
                <a:gd name="connsiteX3" fmla="*/ 5335593 w 6114514"/>
                <a:gd name="connsiteY3" fmla="*/ 57067 h 5366057"/>
                <a:gd name="connsiteX4" fmla="*/ 6062484 w 6114514"/>
                <a:gd name="connsiteY4" fmla="*/ 4231936 h 5366057"/>
                <a:gd name="connsiteX5" fmla="*/ 12667 w 6114514"/>
                <a:gd name="connsiteY5" fmla="*/ 5320370 h 5366057"/>
                <a:gd name="connsiteX6" fmla="*/ 12667 w 6114514"/>
                <a:gd name="connsiteY6" fmla="*/ 5358427 h 5366057"/>
                <a:gd name="connsiteX7" fmla="*/ 6087856 w 6114514"/>
                <a:gd name="connsiteY7" fmla="*/ 4266187 h 5366057"/>
                <a:gd name="connsiteX8" fmla="*/ 6106884 w 6114514"/>
                <a:gd name="connsiteY8" fmla="*/ 4262382 h 5366057"/>
                <a:gd name="connsiteX9" fmla="*/ 5369844 w 6114514"/>
                <a:gd name="connsiteY9" fmla="*/ 31696 h 53660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114514" h="5366057">
                  <a:moveTo>
                    <a:pt x="5366039" y="12667"/>
                  </a:moveTo>
                  <a:lnTo>
                    <a:pt x="12667" y="976781"/>
                  </a:lnTo>
                  <a:lnTo>
                    <a:pt x="12667" y="1014838"/>
                  </a:lnTo>
                  <a:lnTo>
                    <a:pt x="5335593" y="57067"/>
                  </a:lnTo>
                  <a:lnTo>
                    <a:pt x="6062484" y="4231936"/>
                  </a:lnTo>
                  <a:lnTo>
                    <a:pt x="12667" y="5320370"/>
                  </a:lnTo>
                  <a:lnTo>
                    <a:pt x="12667" y="5358427"/>
                  </a:lnTo>
                  <a:lnTo>
                    <a:pt x="6087856" y="4266187"/>
                  </a:lnTo>
                  <a:lnTo>
                    <a:pt x="6106884" y="4262382"/>
                  </a:lnTo>
                  <a:lnTo>
                    <a:pt x="5369844" y="31696"/>
                  </a:lnTo>
                  <a:close/>
                </a:path>
              </a:pathLst>
            </a:custGeom>
            <a:solidFill>
              <a:schemeClr val="bg1"/>
            </a:soli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30" name="Рисунок 28">
            <a:extLst>
              <a:ext uri="{FF2B5EF4-FFF2-40B4-BE49-F238E27FC236}">
                <a16:creationId xmlns:a16="http://schemas.microsoft.com/office/drawing/2014/main" xmlns="" id="{F9A3D860-4FE0-494E-B1EC-0DC1F2574D44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-1600" y="1096296"/>
            <a:ext cx="6052552" cy="5259842"/>
          </a:xfrm>
          <a:custGeom>
            <a:avLst/>
            <a:gdLst>
              <a:gd name="connsiteX0" fmla="*/ 0 w 914400"/>
              <a:gd name="connsiteY0" fmla="*/ 914400 h 914400"/>
              <a:gd name="connsiteX1" fmla="*/ 228600 w 914400"/>
              <a:gd name="connsiteY1" fmla="*/ 0 h 914400"/>
              <a:gd name="connsiteX2" fmla="*/ 685800 w 914400"/>
              <a:gd name="connsiteY2" fmla="*/ 0 h 914400"/>
              <a:gd name="connsiteX3" fmla="*/ 914400 w 914400"/>
              <a:gd name="connsiteY3" fmla="*/ 914400 h 914400"/>
              <a:gd name="connsiteX4" fmla="*/ 0 w 914400"/>
              <a:gd name="connsiteY4" fmla="*/ 914400 h 914400"/>
              <a:gd name="connsiteX0" fmla="*/ 0 w 914400"/>
              <a:gd name="connsiteY0" fmla="*/ 939114 h 939114"/>
              <a:gd name="connsiteX1" fmla="*/ 228600 w 914400"/>
              <a:gd name="connsiteY1" fmla="*/ 24714 h 939114"/>
              <a:gd name="connsiteX2" fmla="*/ 681681 w 914400"/>
              <a:gd name="connsiteY2" fmla="*/ 0 h 939114"/>
              <a:gd name="connsiteX3" fmla="*/ 914400 w 914400"/>
              <a:gd name="connsiteY3" fmla="*/ 939114 h 939114"/>
              <a:gd name="connsiteX4" fmla="*/ 0 w 914400"/>
              <a:gd name="connsiteY4" fmla="*/ 939114 h 939114"/>
              <a:gd name="connsiteX0" fmla="*/ 891746 w 1806146"/>
              <a:gd name="connsiteY0" fmla="*/ 939114 h 939114"/>
              <a:gd name="connsiteX1" fmla="*/ 0 w 1806146"/>
              <a:gd name="connsiteY1" fmla="*/ 284206 h 939114"/>
              <a:gd name="connsiteX2" fmla="*/ 1573427 w 1806146"/>
              <a:gd name="connsiteY2" fmla="*/ 0 h 939114"/>
              <a:gd name="connsiteX3" fmla="*/ 1806146 w 1806146"/>
              <a:gd name="connsiteY3" fmla="*/ 939114 h 939114"/>
              <a:gd name="connsiteX4" fmla="*/ 891746 w 1806146"/>
              <a:gd name="connsiteY4" fmla="*/ 939114 h 939114"/>
              <a:gd name="connsiteX0" fmla="*/ 891746 w 1806146"/>
              <a:gd name="connsiteY0" fmla="*/ 943233 h 943233"/>
              <a:gd name="connsiteX1" fmla="*/ 0 w 1806146"/>
              <a:gd name="connsiteY1" fmla="*/ 288325 h 943233"/>
              <a:gd name="connsiteX2" fmla="*/ 1577546 w 1806146"/>
              <a:gd name="connsiteY2" fmla="*/ 0 h 943233"/>
              <a:gd name="connsiteX3" fmla="*/ 1806146 w 1806146"/>
              <a:gd name="connsiteY3" fmla="*/ 943233 h 943233"/>
              <a:gd name="connsiteX4" fmla="*/ 891746 w 1806146"/>
              <a:gd name="connsiteY4" fmla="*/ 943233 h 943233"/>
              <a:gd name="connsiteX0" fmla="*/ 891746 w 2286594"/>
              <a:gd name="connsiteY0" fmla="*/ 943233 h 4182379"/>
              <a:gd name="connsiteX1" fmla="*/ 0 w 2286594"/>
              <a:gd name="connsiteY1" fmla="*/ 288325 h 4182379"/>
              <a:gd name="connsiteX2" fmla="*/ 1577546 w 2286594"/>
              <a:gd name="connsiteY2" fmla="*/ 0 h 4182379"/>
              <a:gd name="connsiteX3" fmla="*/ 2286594 w 2286594"/>
              <a:gd name="connsiteY3" fmla="*/ 4182379 h 4182379"/>
              <a:gd name="connsiteX4" fmla="*/ 891746 w 2286594"/>
              <a:gd name="connsiteY4" fmla="*/ 943233 h 4182379"/>
              <a:gd name="connsiteX0" fmla="*/ 0 w 5997845"/>
              <a:gd name="connsiteY0" fmla="*/ 5220765 h 5220765"/>
              <a:gd name="connsiteX1" fmla="*/ 3711251 w 5997845"/>
              <a:gd name="connsiteY1" fmla="*/ 288325 h 5220765"/>
              <a:gd name="connsiteX2" fmla="*/ 5288797 w 5997845"/>
              <a:gd name="connsiteY2" fmla="*/ 0 h 5220765"/>
              <a:gd name="connsiteX3" fmla="*/ 5997845 w 5997845"/>
              <a:gd name="connsiteY3" fmla="*/ 4182379 h 5220765"/>
              <a:gd name="connsiteX4" fmla="*/ 0 w 5997845"/>
              <a:gd name="connsiteY4" fmla="*/ 5220765 h 5220765"/>
              <a:gd name="connsiteX0" fmla="*/ 0 w 5997845"/>
              <a:gd name="connsiteY0" fmla="*/ 5220765 h 5220765"/>
              <a:gd name="connsiteX1" fmla="*/ 7156 w 5997845"/>
              <a:gd name="connsiteY1" fmla="*/ 970251 h 5220765"/>
              <a:gd name="connsiteX2" fmla="*/ 5288797 w 5997845"/>
              <a:gd name="connsiteY2" fmla="*/ 0 h 5220765"/>
              <a:gd name="connsiteX3" fmla="*/ 5997845 w 5997845"/>
              <a:gd name="connsiteY3" fmla="*/ 4182379 h 5220765"/>
              <a:gd name="connsiteX4" fmla="*/ 0 w 5997845"/>
              <a:gd name="connsiteY4" fmla="*/ 5220765 h 5220765"/>
              <a:gd name="connsiteX0" fmla="*/ 20358 w 6018203"/>
              <a:gd name="connsiteY0" fmla="*/ 5220765 h 5220765"/>
              <a:gd name="connsiteX1" fmla="*/ 160 w 6018203"/>
              <a:gd name="connsiteY1" fmla="*/ 950713 h 5220765"/>
              <a:gd name="connsiteX2" fmla="*/ 5309155 w 6018203"/>
              <a:gd name="connsiteY2" fmla="*/ 0 h 5220765"/>
              <a:gd name="connsiteX3" fmla="*/ 6018203 w 6018203"/>
              <a:gd name="connsiteY3" fmla="*/ 4182379 h 5220765"/>
              <a:gd name="connsiteX4" fmla="*/ 20358 w 6018203"/>
              <a:gd name="connsiteY4" fmla="*/ 5220765 h 5220765"/>
              <a:gd name="connsiteX0" fmla="*/ 0 w 6025199"/>
              <a:gd name="connsiteY0" fmla="*/ 5252027 h 5252027"/>
              <a:gd name="connsiteX1" fmla="*/ 7156 w 6025199"/>
              <a:gd name="connsiteY1" fmla="*/ 950713 h 5252027"/>
              <a:gd name="connsiteX2" fmla="*/ 5316151 w 6025199"/>
              <a:gd name="connsiteY2" fmla="*/ 0 h 5252027"/>
              <a:gd name="connsiteX3" fmla="*/ 6025199 w 6025199"/>
              <a:gd name="connsiteY3" fmla="*/ 4182379 h 5252027"/>
              <a:gd name="connsiteX4" fmla="*/ 0 w 6025199"/>
              <a:gd name="connsiteY4" fmla="*/ 5252027 h 5252027"/>
              <a:gd name="connsiteX0" fmla="*/ 0 w 6048645"/>
              <a:gd name="connsiteY0" fmla="*/ 5252027 h 5252027"/>
              <a:gd name="connsiteX1" fmla="*/ 7156 w 6048645"/>
              <a:gd name="connsiteY1" fmla="*/ 950713 h 5252027"/>
              <a:gd name="connsiteX2" fmla="*/ 5316151 w 6048645"/>
              <a:gd name="connsiteY2" fmla="*/ 0 h 5252027"/>
              <a:gd name="connsiteX3" fmla="*/ 6048645 w 6048645"/>
              <a:gd name="connsiteY3" fmla="*/ 4162841 h 5252027"/>
              <a:gd name="connsiteX4" fmla="*/ 0 w 6048645"/>
              <a:gd name="connsiteY4" fmla="*/ 5252027 h 5252027"/>
              <a:gd name="connsiteX0" fmla="*/ 0 w 6052552"/>
              <a:gd name="connsiteY0" fmla="*/ 5252027 h 5252027"/>
              <a:gd name="connsiteX1" fmla="*/ 7156 w 6052552"/>
              <a:gd name="connsiteY1" fmla="*/ 950713 h 5252027"/>
              <a:gd name="connsiteX2" fmla="*/ 5316151 w 6052552"/>
              <a:gd name="connsiteY2" fmla="*/ 0 h 5252027"/>
              <a:gd name="connsiteX3" fmla="*/ 6052552 w 6052552"/>
              <a:gd name="connsiteY3" fmla="*/ 4158933 h 5252027"/>
              <a:gd name="connsiteX4" fmla="*/ 0 w 6052552"/>
              <a:gd name="connsiteY4" fmla="*/ 5252027 h 5252027"/>
              <a:gd name="connsiteX0" fmla="*/ 0 w 6052552"/>
              <a:gd name="connsiteY0" fmla="*/ 5259842 h 5259842"/>
              <a:gd name="connsiteX1" fmla="*/ 7156 w 6052552"/>
              <a:gd name="connsiteY1" fmla="*/ 958528 h 5259842"/>
              <a:gd name="connsiteX2" fmla="*/ 5320059 w 6052552"/>
              <a:gd name="connsiteY2" fmla="*/ 0 h 5259842"/>
              <a:gd name="connsiteX3" fmla="*/ 6052552 w 6052552"/>
              <a:gd name="connsiteY3" fmla="*/ 4166748 h 5259842"/>
              <a:gd name="connsiteX4" fmla="*/ 0 w 6052552"/>
              <a:gd name="connsiteY4" fmla="*/ 5259842 h 5259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52552" h="5259842">
                <a:moveTo>
                  <a:pt x="0" y="5259842"/>
                </a:moveTo>
                <a:cubicBezTo>
                  <a:pt x="2385" y="3843004"/>
                  <a:pt x="4771" y="2375366"/>
                  <a:pt x="7156" y="958528"/>
                </a:cubicBezTo>
                <a:lnTo>
                  <a:pt x="5320059" y="0"/>
                </a:lnTo>
                <a:lnTo>
                  <a:pt x="6052552" y="4166748"/>
                </a:lnTo>
                <a:lnTo>
                  <a:pt x="0" y="5259842"/>
                </a:lnTo>
                <a:close/>
              </a:path>
            </a:pathLst>
          </a:custGeom>
          <a:ln>
            <a:solidFill>
              <a:schemeClr val="bg1">
                <a:lumMod val="75000"/>
              </a:schemeClr>
            </a:solidFill>
          </a:ln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35" name="Текст 34">
            <a:extLst>
              <a:ext uri="{FF2B5EF4-FFF2-40B4-BE49-F238E27FC236}">
                <a16:creationId xmlns:a16="http://schemas.microsoft.com/office/drawing/2014/main" xmlns="" id="{D53A16E5-EEB1-409A-9BF4-71F08DF7BF9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 rot="720000">
            <a:off x="8526498" y="4052877"/>
            <a:ext cx="3689627" cy="642938"/>
          </a:xfrm>
        </p:spPr>
        <p:txBody>
          <a:bodyPr rtlCol="0" anchor="ctr" anchorCtr="0">
            <a:noAutofit/>
          </a:bodyPr>
          <a:lstStyle>
            <a:lvl1pPr marL="0" indent="0">
              <a:buNone/>
              <a:defRPr sz="2600" b="1">
                <a:solidFill>
                  <a:schemeClr val="bg1"/>
                </a:solidFill>
              </a:defRPr>
            </a:lvl1pPr>
            <a:lvl2pPr marL="457200" indent="0">
              <a:buNone/>
              <a:defRPr sz="2600">
                <a:solidFill>
                  <a:schemeClr val="bg1"/>
                </a:solidFill>
              </a:defRPr>
            </a:lvl2pPr>
            <a:lvl3pPr marL="914400" indent="0">
              <a:buNone/>
              <a:defRPr sz="2600">
                <a:solidFill>
                  <a:schemeClr val="bg1"/>
                </a:solidFill>
              </a:defRPr>
            </a:lvl3pPr>
            <a:lvl4pPr marL="1371600" indent="0">
              <a:buNone/>
              <a:defRPr sz="2600">
                <a:solidFill>
                  <a:schemeClr val="bg1"/>
                </a:solidFill>
              </a:defRPr>
            </a:lvl4pPr>
            <a:lvl5pPr marL="1828800" indent="0">
              <a:buNone/>
              <a:defRPr sz="26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256173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Графический объект 23">
            <a:extLst>
              <a:ext uri="{FF2B5EF4-FFF2-40B4-BE49-F238E27FC236}">
                <a16:creationId xmlns:a16="http://schemas.microsoft.com/office/drawing/2014/main" xmlns="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Полилиния: Фигура 37">
              <a:extLst>
                <a:ext uri="{FF2B5EF4-FFF2-40B4-BE49-F238E27FC236}">
                  <a16:creationId xmlns:a16="http://schemas.microsoft.com/office/drawing/2014/main" xmlns="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40" name="Полилиния: Фигура 39">
              <a:extLst>
                <a:ext uri="{FF2B5EF4-FFF2-40B4-BE49-F238E27FC236}">
                  <a16:creationId xmlns:a16="http://schemas.microsoft.com/office/drawing/2014/main" xmlns="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41" name="Полилиния: Фигура 40">
              <a:extLst>
                <a:ext uri="{FF2B5EF4-FFF2-40B4-BE49-F238E27FC236}">
                  <a16:creationId xmlns:a16="http://schemas.microsoft.com/office/drawing/2014/main" xmlns="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6" name="Полилиния: Фигура 35">
              <a:extLst>
                <a:ext uri="{FF2B5EF4-FFF2-40B4-BE49-F238E27FC236}">
                  <a16:creationId xmlns:a16="http://schemas.microsoft.com/office/drawing/2014/main" xmlns="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7" name="Полилиния: фигура 36">
              <a:extLst>
                <a:ext uri="{FF2B5EF4-FFF2-40B4-BE49-F238E27FC236}">
                  <a16:creationId xmlns:a16="http://schemas.microsoft.com/office/drawing/2014/main" xmlns="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9" name="Полилиния: Фигура 38">
              <a:extLst>
                <a:ext uri="{FF2B5EF4-FFF2-40B4-BE49-F238E27FC236}">
                  <a16:creationId xmlns:a16="http://schemas.microsoft.com/office/drawing/2014/main" xmlns="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6" name="Полилиния: Фигура 25">
              <a:extLst>
                <a:ext uri="{FF2B5EF4-FFF2-40B4-BE49-F238E27FC236}">
                  <a16:creationId xmlns:a16="http://schemas.microsoft.com/office/drawing/2014/main" xmlns="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7" name="Полилиния: Фигура 26">
              <a:extLst>
                <a:ext uri="{FF2B5EF4-FFF2-40B4-BE49-F238E27FC236}">
                  <a16:creationId xmlns:a16="http://schemas.microsoft.com/office/drawing/2014/main" xmlns="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8" name="Полилиния: Фигура 27">
              <a:extLst>
                <a:ext uri="{FF2B5EF4-FFF2-40B4-BE49-F238E27FC236}">
                  <a16:creationId xmlns:a16="http://schemas.microsoft.com/office/drawing/2014/main" xmlns="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9" name="Полилиния: Фигура 28">
              <a:extLst>
                <a:ext uri="{FF2B5EF4-FFF2-40B4-BE49-F238E27FC236}">
                  <a16:creationId xmlns:a16="http://schemas.microsoft.com/office/drawing/2014/main" xmlns="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0" name="Полилиния: Фигура 29">
              <a:extLst>
                <a:ext uri="{FF2B5EF4-FFF2-40B4-BE49-F238E27FC236}">
                  <a16:creationId xmlns:a16="http://schemas.microsoft.com/office/drawing/2014/main" xmlns="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1" name="Полилиния: Фигура 30">
              <a:extLst>
                <a:ext uri="{FF2B5EF4-FFF2-40B4-BE49-F238E27FC236}">
                  <a16:creationId xmlns:a16="http://schemas.microsoft.com/office/drawing/2014/main" xmlns="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2" name="Полилиния: Фигура 31">
              <a:extLst>
                <a:ext uri="{FF2B5EF4-FFF2-40B4-BE49-F238E27FC236}">
                  <a16:creationId xmlns:a16="http://schemas.microsoft.com/office/drawing/2014/main" xmlns="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3" name="Полилиния: Фигура 32">
              <a:extLst>
                <a:ext uri="{FF2B5EF4-FFF2-40B4-BE49-F238E27FC236}">
                  <a16:creationId xmlns:a16="http://schemas.microsoft.com/office/drawing/2014/main" xmlns="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5" name="Полилиния: Фигура 34">
              <a:extLst>
                <a:ext uri="{FF2B5EF4-FFF2-40B4-BE49-F238E27FC236}">
                  <a16:creationId xmlns:a16="http://schemas.microsoft.com/office/drawing/2014/main" xmlns="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21020577">
            <a:off x="630442" y="2818995"/>
            <a:ext cx="4851352" cy="1827069"/>
          </a:xfrm>
        </p:spPr>
        <p:txBody>
          <a:bodyPr rtlCol="0"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Название</a:t>
            </a:r>
            <a:br>
              <a:rPr lang="ru-RU" noProof="0"/>
            </a:br>
            <a:r>
              <a:rPr lang="ru-RU" noProof="0"/>
              <a:t>презентации</a:t>
            </a:r>
          </a:p>
        </p:txBody>
      </p:sp>
      <p:sp>
        <p:nvSpPr>
          <p:cNvPr id="23" name="Подзаголовок 2">
            <a:extLst>
              <a:ext uri="{FF2B5EF4-FFF2-40B4-BE49-F238E27FC236}">
                <a16:creationId xmlns:a16="http://schemas.microsoft.com/office/drawing/2014/main" xmlns="" id="{EEDE58A0-A534-4BA6-A842-9291BD21B3B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853085">
            <a:off x="7075878" y="2826510"/>
            <a:ext cx="4975641" cy="1655762"/>
          </a:xfrm>
        </p:spPr>
        <p:txBody>
          <a:bodyPr rtlCol="0" anchor="ctr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32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/>
              <a:t>ОБРАЗЕЦ ПОДЗАГОЛОВКА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6557026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афический объект 9">
            <a:extLst>
              <a:ext uri="{FF2B5EF4-FFF2-40B4-BE49-F238E27FC236}">
                <a16:creationId xmlns:a16="http://schemas.microsoft.com/office/drawing/2014/main" xmlns="" id="{DBE053F1-F4AB-44C9-AD59-A25E78B48A3F}"/>
              </a:ext>
            </a:extLst>
          </p:cNvPr>
          <p:cNvGrpSpPr/>
          <p:nvPr/>
        </p:nvGrpSpPr>
        <p:grpSpPr>
          <a:xfrm>
            <a:off x="1980240" y="520107"/>
            <a:ext cx="10219389" cy="6350602"/>
            <a:chOff x="1980240" y="520107"/>
            <a:chExt cx="10219389" cy="6350602"/>
          </a:xfrm>
        </p:grpSpPr>
        <p:sp>
          <p:nvSpPr>
            <p:cNvPr id="12" name="Полилиния: Фигура 11">
              <a:extLst>
                <a:ext uri="{FF2B5EF4-FFF2-40B4-BE49-F238E27FC236}">
                  <a16:creationId xmlns:a16="http://schemas.microsoft.com/office/drawing/2014/main" xmlns="" id="{FACD9D55-0502-4018-AF6A-4F0A0F0E07E9}"/>
                </a:ext>
              </a:extLst>
            </p:cNvPr>
            <p:cNvSpPr/>
            <p:nvPr/>
          </p:nvSpPr>
          <p:spPr>
            <a:xfrm>
              <a:off x="1980240" y="2877450"/>
              <a:ext cx="3086393" cy="3988178"/>
            </a:xfrm>
            <a:custGeom>
              <a:avLst/>
              <a:gdLst>
                <a:gd name="connsiteX0" fmla="*/ 12693 w 3086392"/>
                <a:gd name="connsiteY0" fmla="*/ 614730 h 3988178"/>
                <a:gd name="connsiteX1" fmla="*/ 1910253 w 3086392"/>
                <a:gd name="connsiteY1" fmla="*/ 3983090 h 3988178"/>
                <a:gd name="connsiteX2" fmla="*/ 3082574 w 3086392"/>
                <a:gd name="connsiteY2" fmla="*/ 3983090 h 3988178"/>
                <a:gd name="connsiteX3" fmla="*/ 2258266 w 3086392"/>
                <a:gd name="connsiteY3" fmla="*/ 12693 h 3988178"/>
                <a:gd name="connsiteX4" fmla="*/ 12693 w 3086392"/>
                <a:gd name="connsiteY4" fmla="*/ 614730 h 3988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86392" h="3988178">
                  <a:moveTo>
                    <a:pt x="12693" y="614730"/>
                  </a:moveTo>
                  <a:cubicBezTo>
                    <a:pt x="12693" y="614730"/>
                    <a:pt x="1595263" y="2043616"/>
                    <a:pt x="1910253" y="3983090"/>
                  </a:cubicBezTo>
                  <a:lnTo>
                    <a:pt x="3082574" y="3983090"/>
                  </a:lnTo>
                  <a:lnTo>
                    <a:pt x="2258266" y="12693"/>
                  </a:lnTo>
                  <a:lnTo>
                    <a:pt x="12693" y="614730"/>
                  </a:lnTo>
                  <a:close/>
                </a:path>
              </a:pathLst>
            </a:custGeom>
            <a:gradFill>
              <a:gsLst>
                <a:gs pos="3000">
                  <a:schemeClr val="bg1"/>
                </a:gs>
                <a:gs pos="100000">
                  <a:schemeClr val="accent5">
                    <a:alpha val="50000"/>
                  </a:schemeClr>
                </a:gs>
              </a:gsLst>
              <a:lin ang="4278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US" noProof="0"/>
            </a:p>
          </p:txBody>
        </p:sp>
        <p:sp>
          <p:nvSpPr>
            <p:cNvPr id="13" name="Полилиния: Фигура 12">
              <a:extLst>
                <a:ext uri="{FF2B5EF4-FFF2-40B4-BE49-F238E27FC236}">
                  <a16:creationId xmlns:a16="http://schemas.microsoft.com/office/drawing/2014/main" xmlns="" id="{CF529C4B-24D5-4FF8-BD78-3A27C68248CA}"/>
                </a:ext>
              </a:extLst>
            </p:cNvPr>
            <p:cNvSpPr/>
            <p:nvPr/>
          </p:nvSpPr>
          <p:spPr>
            <a:xfrm>
              <a:off x="2962043" y="520107"/>
              <a:ext cx="9233775" cy="6350602"/>
            </a:xfrm>
            <a:custGeom>
              <a:avLst/>
              <a:gdLst>
                <a:gd name="connsiteX0" fmla="*/ 9229957 w 9233775"/>
                <a:gd name="connsiteY0" fmla="*/ 12693 h 6350602"/>
                <a:gd name="connsiteX1" fmla="*/ 12693 w 9233775"/>
                <a:gd name="connsiteY1" fmla="*/ 2225243 h 6350602"/>
                <a:gd name="connsiteX2" fmla="*/ 999577 w 9233775"/>
                <a:gd name="connsiteY2" fmla="*/ 6340434 h 6350602"/>
                <a:gd name="connsiteX3" fmla="*/ 9229957 w 9233775"/>
                <a:gd name="connsiteY3" fmla="*/ 6340434 h 63506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33775" h="6350602">
                  <a:moveTo>
                    <a:pt x="9229957" y="12693"/>
                  </a:moveTo>
                  <a:lnTo>
                    <a:pt x="12693" y="2225243"/>
                  </a:lnTo>
                  <a:lnTo>
                    <a:pt x="999577" y="6340434"/>
                  </a:lnTo>
                  <a:lnTo>
                    <a:pt x="9229957" y="634043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810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US" noProof="0"/>
            </a:p>
          </p:txBody>
        </p:sp>
        <p:sp>
          <p:nvSpPr>
            <p:cNvPr id="14" name="Полилиния: Фигура 13">
              <a:extLst>
                <a:ext uri="{FF2B5EF4-FFF2-40B4-BE49-F238E27FC236}">
                  <a16:creationId xmlns:a16="http://schemas.microsoft.com/office/drawing/2014/main" xmlns="" id="{543A97B8-65D7-47BC-AF76-3D5AA4527481}"/>
                </a:ext>
              </a:extLst>
            </p:cNvPr>
            <p:cNvSpPr/>
            <p:nvPr/>
          </p:nvSpPr>
          <p:spPr>
            <a:xfrm>
              <a:off x="3270682" y="752539"/>
              <a:ext cx="8928947" cy="6109280"/>
            </a:xfrm>
            <a:custGeom>
              <a:avLst/>
              <a:gdLst>
                <a:gd name="connsiteX0" fmla="*/ 43176 w 8928946"/>
                <a:gd name="connsiteY0" fmla="*/ 2217623 h 6109279"/>
                <a:gd name="connsiteX1" fmla="*/ 8913698 w 8928946"/>
                <a:gd name="connsiteY1" fmla="*/ 40636 h 6109279"/>
                <a:gd name="connsiteX2" fmla="*/ 8921318 w 8928946"/>
                <a:gd name="connsiteY2" fmla="*/ 71119 h 6109279"/>
                <a:gd name="connsiteX3" fmla="*/ 8921318 w 8928946"/>
                <a:gd name="connsiteY3" fmla="*/ 12693 h 6109279"/>
                <a:gd name="connsiteX4" fmla="*/ 25395 w 8928946"/>
                <a:gd name="connsiteY4" fmla="*/ 2196031 h 6109279"/>
                <a:gd name="connsiteX5" fmla="*/ 12693 w 8928946"/>
                <a:gd name="connsiteY5" fmla="*/ 2198571 h 6109279"/>
                <a:gd name="connsiteX6" fmla="*/ 958933 w 8928946"/>
                <a:gd name="connsiteY6" fmla="*/ 6108002 h 6109279"/>
                <a:gd name="connsiteX7" fmla="*/ 985606 w 8928946"/>
                <a:gd name="connsiteY7" fmla="*/ 6108002 h 61092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928946" h="6109279">
                  <a:moveTo>
                    <a:pt x="43176" y="2217623"/>
                  </a:moveTo>
                  <a:lnTo>
                    <a:pt x="8913698" y="40636"/>
                  </a:lnTo>
                  <a:lnTo>
                    <a:pt x="8921318" y="71119"/>
                  </a:lnTo>
                  <a:lnTo>
                    <a:pt x="8921318" y="12693"/>
                  </a:lnTo>
                  <a:lnTo>
                    <a:pt x="25395" y="2196031"/>
                  </a:lnTo>
                  <a:lnTo>
                    <a:pt x="12693" y="2198571"/>
                  </a:lnTo>
                  <a:lnTo>
                    <a:pt x="958933" y="6108002"/>
                  </a:lnTo>
                  <a:lnTo>
                    <a:pt x="985606" y="6108002"/>
                  </a:lnTo>
                  <a:close/>
                </a:path>
              </a:pathLst>
            </a:custGeom>
            <a:solidFill>
              <a:schemeClr val="bg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US" noProof="0"/>
            </a:p>
          </p:txBody>
        </p:sp>
      </p:grpSp>
      <p:grpSp>
        <p:nvGrpSpPr>
          <p:cNvPr id="31" name="Графический объект 16">
            <a:extLst>
              <a:ext uri="{FF2B5EF4-FFF2-40B4-BE49-F238E27FC236}">
                <a16:creationId xmlns:a16="http://schemas.microsoft.com/office/drawing/2014/main" xmlns="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Полилиния: Фигура 31">
              <a:extLst>
                <a:ext uri="{FF2B5EF4-FFF2-40B4-BE49-F238E27FC236}">
                  <a16:creationId xmlns:a16="http://schemas.microsoft.com/office/drawing/2014/main" xmlns="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US" noProof="0"/>
            </a:p>
          </p:txBody>
        </p:sp>
        <p:sp>
          <p:nvSpPr>
            <p:cNvPr id="33" name="Полилиния: Фигура 32">
              <a:extLst>
                <a:ext uri="{FF2B5EF4-FFF2-40B4-BE49-F238E27FC236}">
                  <a16:creationId xmlns:a16="http://schemas.microsoft.com/office/drawing/2014/main" xmlns="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US" noProof="0"/>
            </a:p>
          </p:txBody>
        </p:sp>
      </p:grpSp>
      <p:sp>
        <p:nvSpPr>
          <p:cNvPr id="25" name="Графический объект 23">
            <a:extLst>
              <a:ext uri="{FF2B5EF4-FFF2-40B4-BE49-F238E27FC236}">
                <a16:creationId xmlns:a16="http://schemas.microsoft.com/office/drawing/2014/main" xmlns="" id="{3817A1DD-06FF-4C7B-827F-06BEA646B2F1}"/>
              </a:ext>
            </a:extLst>
          </p:cNvPr>
          <p:cNvSpPr/>
          <p:nvPr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n-US" noProof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" noProof="0"/>
              <a:t>ДД.ММ.20XX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en-US" noProof="0" smtClean="0"/>
              <a:t>‹#›</a:t>
            </a:fld>
            <a:endParaRPr lang="en-US" noProof="0"/>
          </a:p>
        </p:txBody>
      </p:sp>
      <p:sp>
        <p:nvSpPr>
          <p:cNvPr id="8" name="Графический объект 6">
            <a:extLst>
              <a:ext uri="{FF2B5EF4-FFF2-40B4-BE49-F238E27FC236}">
                <a16:creationId xmlns:a16="http://schemas.microsoft.com/office/drawing/2014/main" xmlns="" id="{0397A1D9-602E-4BC0-9119-818273B1D85A}"/>
              </a:ext>
            </a:extLst>
          </p:cNvPr>
          <p:cNvSpPr/>
          <p:nvPr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n-US" noProof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3955EAF-4D26-452F-BE4D-A9B580AC92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03491" y="1001491"/>
            <a:ext cx="4065084" cy="700842"/>
          </a:xfrm>
        </p:spPr>
        <p:txBody>
          <a:bodyPr rtlCol="0">
            <a:normAutofit/>
          </a:bodyPr>
          <a:lstStyle>
            <a:lvl1pPr>
              <a:defRPr sz="4000" b="1">
                <a:solidFill>
                  <a:schemeClr val="bg1"/>
                </a:solidFill>
              </a:defRPr>
            </a:lvl1pPr>
          </a:lstStyle>
          <a:p>
            <a:pPr rtl="0"/>
            <a:r>
              <a:rPr lang="ru" noProof="0"/>
              <a:t>Слайд-разделитель</a:t>
            </a:r>
          </a:p>
        </p:txBody>
      </p:sp>
      <p:grpSp>
        <p:nvGrpSpPr>
          <p:cNvPr id="26" name="Графический объект 17">
            <a:extLst>
              <a:ext uri="{FF2B5EF4-FFF2-40B4-BE49-F238E27FC236}">
                <a16:creationId xmlns:a16="http://schemas.microsoft.com/office/drawing/2014/main" xmlns="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Полилиния: Фигура 26">
              <a:extLst>
                <a:ext uri="{FF2B5EF4-FFF2-40B4-BE49-F238E27FC236}">
                  <a16:creationId xmlns:a16="http://schemas.microsoft.com/office/drawing/2014/main" xmlns="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US" noProof="0"/>
            </a:p>
          </p:txBody>
        </p:sp>
        <p:sp>
          <p:nvSpPr>
            <p:cNvPr id="28" name="Полилиния: Фигура 27">
              <a:extLst>
                <a:ext uri="{FF2B5EF4-FFF2-40B4-BE49-F238E27FC236}">
                  <a16:creationId xmlns:a16="http://schemas.microsoft.com/office/drawing/2014/main" xmlns="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US" noProof="0"/>
            </a:p>
          </p:txBody>
        </p:sp>
        <p:sp>
          <p:nvSpPr>
            <p:cNvPr id="29" name="Полилиния: Фигура 28">
              <a:extLst>
                <a:ext uri="{FF2B5EF4-FFF2-40B4-BE49-F238E27FC236}">
                  <a16:creationId xmlns:a16="http://schemas.microsoft.com/office/drawing/2014/main" xmlns="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US" noProof="0"/>
            </a:p>
          </p:txBody>
        </p:sp>
        <p:sp>
          <p:nvSpPr>
            <p:cNvPr id="30" name="Полилиния: Фигура 29">
              <a:extLst>
                <a:ext uri="{FF2B5EF4-FFF2-40B4-BE49-F238E27FC236}">
                  <a16:creationId xmlns:a16="http://schemas.microsoft.com/office/drawing/2014/main" xmlns="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US" noProof="0"/>
            </a:p>
          </p:txBody>
        </p:sp>
      </p:grpSp>
      <p:sp>
        <p:nvSpPr>
          <p:cNvPr id="21" name="Текст 2">
            <a:extLst>
              <a:ext uri="{FF2B5EF4-FFF2-40B4-BE49-F238E27FC236}">
                <a16:creationId xmlns:a16="http://schemas.microsoft.com/office/drawing/2014/main" xmlns="" id="{E88D0B4A-E9EE-4F17-AF07-6877631314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61075" y="3345999"/>
            <a:ext cx="7319700" cy="1500187"/>
          </a:xfrm>
        </p:spPr>
        <p:txBody>
          <a:bodyPr rtlCol="0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8046439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Графический объект 16">
            <a:extLst>
              <a:ext uri="{FF2B5EF4-FFF2-40B4-BE49-F238E27FC236}">
                <a16:creationId xmlns:a16="http://schemas.microsoft.com/office/drawing/2014/main" xmlns="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Полилиния: Фигура 31">
              <a:extLst>
                <a:ext uri="{FF2B5EF4-FFF2-40B4-BE49-F238E27FC236}">
                  <a16:creationId xmlns:a16="http://schemas.microsoft.com/office/drawing/2014/main" xmlns="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3" name="Полилиния: Фигура 32">
              <a:extLst>
                <a:ext uri="{FF2B5EF4-FFF2-40B4-BE49-F238E27FC236}">
                  <a16:creationId xmlns:a16="http://schemas.microsoft.com/office/drawing/2014/main" xmlns="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25" name="Графический объект 23">
            <a:extLst>
              <a:ext uri="{FF2B5EF4-FFF2-40B4-BE49-F238E27FC236}">
                <a16:creationId xmlns:a16="http://schemas.microsoft.com/office/drawing/2014/main" xmlns="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-RU" noProof="0"/>
              <a:t>ДД.ММ.20XX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8" name="Графический объект 6">
            <a:extLst>
              <a:ext uri="{FF2B5EF4-FFF2-40B4-BE49-F238E27FC236}">
                <a16:creationId xmlns:a16="http://schemas.microsoft.com/office/drawing/2014/main" xmlns="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grpSp>
        <p:nvGrpSpPr>
          <p:cNvPr id="26" name="Графический объект 17">
            <a:extLst>
              <a:ext uri="{FF2B5EF4-FFF2-40B4-BE49-F238E27FC236}">
                <a16:creationId xmlns:a16="http://schemas.microsoft.com/office/drawing/2014/main" xmlns="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Полилиния: Фигура 26">
              <a:extLst>
                <a:ext uri="{FF2B5EF4-FFF2-40B4-BE49-F238E27FC236}">
                  <a16:creationId xmlns:a16="http://schemas.microsoft.com/office/drawing/2014/main" xmlns="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8" name="Полилиния: Фигура 27">
              <a:extLst>
                <a:ext uri="{FF2B5EF4-FFF2-40B4-BE49-F238E27FC236}">
                  <a16:creationId xmlns:a16="http://schemas.microsoft.com/office/drawing/2014/main" xmlns="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9" name="Полилиния: Фигура 28">
              <a:extLst>
                <a:ext uri="{FF2B5EF4-FFF2-40B4-BE49-F238E27FC236}">
                  <a16:creationId xmlns:a16="http://schemas.microsoft.com/office/drawing/2014/main" xmlns="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0" name="Полилиния: Фигура 29">
              <a:extLst>
                <a:ext uri="{FF2B5EF4-FFF2-40B4-BE49-F238E27FC236}">
                  <a16:creationId xmlns:a16="http://schemas.microsoft.com/office/drawing/2014/main" xmlns="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7" name="Заголовок 6">
            <a:extLst>
              <a:ext uri="{FF2B5EF4-FFF2-40B4-BE49-F238E27FC236}">
                <a16:creationId xmlns:a16="http://schemas.microsoft.com/office/drawing/2014/main" xmlns="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8463" y="354491"/>
            <a:ext cx="4391191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22" name="Объект 2">
            <a:extLst>
              <a:ext uri="{FF2B5EF4-FFF2-40B4-BE49-F238E27FC236}">
                <a16:creationId xmlns:a16="http://schemas.microsoft.com/office/drawing/2014/main" xmlns="" id="{6C9B7F00-EB71-4AB0-9B4E-A64B7BB58E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1225" y="1825625"/>
            <a:ext cx="10442575" cy="4351338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9914425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 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Графический объект 16">
            <a:extLst>
              <a:ext uri="{FF2B5EF4-FFF2-40B4-BE49-F238E27FC236}">
                <a16:creationId xmlns:a16="http://schemas.microsoft.com/office/drawing/2014/main" xmlns="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Полилиния: Фигура 31">
              <a:extLst>
                <a:ext uri="{FF2B5EF4-FFF2-40B4-BE49-F238E27FC236}">
                  <a16:creationId xmlns:a16="http://schemas.microsoft.com/office/drawing/2014/main" xmlns="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3" name="Полилиния: Фигура 32">
              <a:extLst>
                <a:ext uri="{FF2B5EF4-FFF2-40B4-BE49-F238E27FC236}">
                  <a16:creationId xmlns:a16="http://schemas.microsoft.com/office/drawing/2014/main" xmlns="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25" name="Графический объект 23">
            <a:extLst>
              <a:ext uri="{FF2B5EF4-FFF2-40B4-BE49-F238E27FC236}">
                <a16:creationId xmlns:a16="http://schemas.microsoft.com/office/drawing/2014/main" xmlns="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-RU" noProof="0"/>
              <a:t>ДД.ММ.20XX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8" name="Графический объект 6">
            <a:extLst>
              <a:ext uri="{FF2B5EF4-FFF2-40B4-BE49-F238E27FC236}">
                <a16:creationId xmlns:a16="http://schemas.microsoft.com/office/drawing/2014/main" xmlns="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grpSp>
        <p:nvGrpSpPr>
          <p:cNvPr id="26" name="Графический объект 17">
            <a:extLst>
              <a:ext uri="{FF2B5EF4-FFF2-40B4-BE49-F238E27FC236}">
                <a16:creationId xmlns:a16="http://schemas.microsoft.com/office/drawing/2014/main" xmlns="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Полилиния: Фигура 26">
              <a:extLst>
                <a:ext uri="{FF2B5EF4-FFF2-40B4-BE49-F238E27FC236}">
                  <a16:creationId xmlns:a16="http://schemas.microsoft.com/office/drawing/2014/main" xmlns="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8" name="Полилиния: Фигура 27">
              <a:extLst>
                <a:ext uri="{FF2B5EF4-FFF2-40B4-BE49-F238E27FC236}">
                  <a16:creationId xmlns:a16="http://schemas.microsoft.com/office/drawing/2014/main" xmlns="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9" name="Полилиния: Фигура 28">
              <a:extLst>
                <a:ext uri="{FF2B5EF4-FFF2-40B4-BE49-F238E27FC236}">
                  <a16:creationId xmlns:a16="http://schemas.microsoft.com/office/drawing/2014/main" xmlns="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0" name="Полилиния: Фигура 29">
              <a:extLst>
                <a:ext uri="{FF2B5EF4-FFF2-40B4-BE49-F238E27FC236}">
                  <a16:creationId xmlns:a16="http://schemas.microsoft.com/office/drawing/2014/main" xmlns="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7" name="Заголовок 6">
            <a:extLst>
              <a:ext uri="{FF2B5EF4-FFF2-40B4-BE49-F238E27FC236}">
                <a16:creationId xmlns:a16="http://schemas.microsoft.com/office/drawing/2014/main" xmlns="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8463" y="354491"/>
            <a:ext cx="4391191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17" name="Объект 2">
            <a:extLst>
              <a:ext uri="{FF2B5EF4-FFF2-40B4-BE49-F238E27FC236}">
                <a16:creationId xmlns:a16="http://schemas.microsoft.com/office/drawing/2014/main" xmlns="" id="{F2DC463F-D8D9-4961-B44E-0CCDE38BA2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976085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18" name="Объект 3">
            <a:extLst>
              <a:ext uri="{FF2B5EF4-FFF2-40B4-BE49-F238E27FC236}">
                <a16:creationId xmlns:a16="http://schemas.microsoft.com/office/drawing/2014/main" xmlns="" id="{5DB1D622-84A6-489A-91BE-DF1D23C03B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976085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10136692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Графический объект 16">
            <a:extLst>
              <a:ext uri="{FF2B5EF4-FFF2-40B4-BE49-F238E27FC236}">
                <a16:creationId xmlns:a16="http://schemas.microsoft.com/office/drawing/2014/main" xmlns="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Полилиния: Фигура 31">
              <a:extLst>
                <a:ext uri="{FF2B5EF4-FFF2-40B4-BE49-F238E27FC236}">
                  <a16:creationId xmlns:a16="http://schemas.microsoft.com/office/drawing/2014/main" xmlns="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3" name="Полилиния: Фигура 32">
              <a:extLst>
                <a:ext uri="{FF2B5EF4-FFF2-40B4-BE49-F238E27FC236}">
                  <a16:creationId xmlns:a16="http://schemas.microsoft.com/office/drawing/2014/main" xmlns="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25" name="Графический объект 23">
            <a:extLst>
              <a:ext uri="{FF2B5EF4-FFF2-40B4-BE49-F238E27FC236}">
                <a16:creationId xmlns:a16="http://schemas.microsoft.com/office/drawing/2014/main" xmlns="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-RU" noProof="0"/>
              <a:t>ДД.ММ.20XX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8" name="Графический объект 6">
            <a:extLst>
              <a:ext uri="{FF2B5EF4-FFF2-40B4-BE49-F238E27FC236}">
                <a16:creationId xmlns:a16="http://schemas.microsoft.com/office/drawing/2014/main" xmlns="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grpSp>
        <p:nvGrpSpPr>
          <p:cNvPr id="26" name="Графический объект 17">
            <a:extLst>
              <a:ext uri="{FF2B5EF4-FFF2-40B4-BE49-F238E27FC236}">
                <a16:creationId xmlns:a16="http://schemas.microsoft.com/office/drawing/2014/main" xmlns="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Полилиния: Фигура 26">
              <a:extLst>
                <a:ext uri="{FF2B5EF4-FFF2-40B4-BE49-F238E27FC236}">
                  <a16:creationId xmlns:a16="http://schemas.microsoft.com/office/drawing/2014/main" xmlns="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8" name="Полилиния: Фигура 27">
              <a:extLst>
                <a:ext uri="{FF2B5EF4-FFF2-40B4-BE49-F238E27FC236}">
                  <a16:creationId xmlns:a16="http://schemas.microsoft.com/office/drawing/2014/main" xmlns="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9" name="Полилиния: Фигура 28">
              <a:extLst>
                <a:ext uri="{FF2B5EF4-FFF2-40B4-BE49-F238E27FC236}">
                  <a16:creationId xmlns:a16="http://schemas.microsoft.com/office/drawing/2014/main" xmlns="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0" name="Полилиния: Фигура 29">
              <a:extLst>
                <a:ext uri="{FF2B5EF4-FFF2-40B4-BE49-F238E27FC236}">
                  <a16:creationId xmlns:a16="http://schemas.microsoft.com/office/drawing/2014/main" xmlns="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7" name="Заголовок 6">
            <a:extLst>
              <a:ext uri="{FF2B5EF4-FFF2-40B4-BE49-F238E27FC236}">
                <a16:creationId xmlns:a16="http://schemas.microsoft.com/office/drawing/2014/main" xmlns="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5870" y="312092"/>
            <a:ext cx="4391191" cy="1368122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17" name="Текст 2">
            <a:extLst>
              <a:ext uri="{FF2B5EF4-FFF2-40B4-BE49-F238E27FC236}">
                <a16:creationId xmlns:a16="http://schemas.microsoft.com/office/drawing/2014/main" xmlns="" id="{5A6B27D7-F5EE-4688-B64B-CDC996CB36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42689"/>
            <a:ext cx="5157787" cy="562385"/>
          </a:xfrm>
        </p:spPr>
        <p:txBody>
          <a:bodyPr rtlCol="0" anchor="b"/>
          <a:lstStyle>
            <a:lvl1pPr marL="0" indent="0">
              <a:buNone/>
              <a:defRPr sz="24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18" name="Объект 3">
            <a:extLst>
              <a:ext uri="{FF2B5EF4-FFF2-40B4-BE49-F238E27FC236}">
                <a16:creationId xmlns:a16="http://schemas.microsoft.com/office/drawing/2014/main" xmlns="" id="{9D3AFCF0-98C5-4ECC-A2A6-BA8BA0A645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638097"/>
            <a:ext cx="5157787" cy="3184634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19" name="Текст 4">
            <a:extLst>
              <a:ext uri="{FF2B5EF4-FFF2-40B4-BE49-F238E27FC236}">
                <a16:creationId xmlns:a16="http://schemas.microsoft.com/office/drawing/2014/main" xmlns="" id="{3F44E47F-9EE9-414B-B2D8-DD6737905A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42689"/>
            <a:ext cx="5183188" cy="562385"/>
          </a:xfrm>
        </p:spPr>
        <p:txBody>
          <a:bodyPr rtlCol="0" anchor="b"/>
          <a:lstStyle>
            <a:lvl1pPr marL="0" indent="0">
              <a:buNone/>
              <a:defRPr sz="24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20" name="Объект 5">
            <a:extLst>
              <a:ext uri="{FF2B5EF4-FFF2-40B4-BE49-F238E27FC236}">
                <a16:creationId xmlns:a16="http://schemas.microsoft.com/office/drawing/2014/main" xmlns="" id="{D8D8261D-A3B4-4909-8FCD-D7C160F42D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638097"/>
            <a:ext cx="5183188" cy="3184634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39152336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афический объект 16">
            <a:extLst>
              <a:ext uri="{FF2B5EF4-FFF2-40B4-BE49-F238E27FC236}">
                <a16:creationId xmlns:a16="http://schemas.microsoft.com/office/drawing/2014/main" xmlns="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2" name="Полилиния: Фигура 11">
              <a:extLst>
                <a:ext uri="{FF2B5EF4-FFF2-40B4-BE49-F238E27FC236}">
                  <a16:creationId xmlns:a16="http://schemas.microsoft.com/office/drawing/2014/main" xmlns="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13" name="Полилиния: Фигура 12">
              <a:extLst>
                <a:ext uri="{FF2B5EF4-FFF2-40B4-BE49-F238E27FC236}">
                  <a16:creationId xmlns:a16="http://schemas.microsoft.com/office/drawing/2014/main" xmlns="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6" name="Графический объект 23">
            <a:extLst>
              <a:ext uri="{FF2B5EF4-FFF2-40B4-BE49-F238E27FC236}">
                <a16:creationId xmlns:a16="http://schemas.microsoft.com/office/drawing/2014/main" xmlns="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7" name="Графический объект 6">
            <a:extLst>
              <a:ext uri="{FF2B5EF4-FFF2-40B4-BE49-F238E27FC236}">
                <a16:creationId xmlns:a16="http://schemas.microsoft.com/office/drawing/2014/main" xmlns="" id="{69BD19F0-DB53-4C3C-9AE7-E26492A1112E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27" name="Полилиния: Фигура 26">
            <a:extLst>
              <a:ext uri="{FF2B5EF4-FFF2-40B4-BE49-F238E27FC236}">
                <a16:creationId xmlns:a16="http://schemas.microsoft.com/office/drawing/2014/main" xmlns="" id="{03C64755-C745-46B0-9138-E2CBBA34A3C4}"/>
              </a:ext>
            </a:extLst>
          </p:cNvPr>
          <p:cNvSpPr/>
          <p:nvPr userDrawn="1"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28" name="Полилиния: Фигура 27">
            <a:extLst>
              <a:ext uri="{FF2B5EF4-FFF2-40B4-BE49-F238E27FC236}">
                <a16:creationId xmlns:a16="http://schemas.microsoft.com/office/drawing/2014/main" xmlns="" id="{771E749E-DB7E-4267-A674-AD413276E1A7}"/>
              </a:ext>
            </a:extLst>
          </p:cNvPr>
          <p:cNvSpPr/>
          <p:nvPr userDrawn="1"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2"/>
            <a:srcRect/>
            <a:stretch>
              <a:fillRect l="10565" t="-152624" r="-103969" b="1022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16" name="Объект 2">
            <a:extLst>
              <a:ext uri="{FF2B5EF4-FFF2-40B4-BE49-F238E27FC236}">
                <a16:creationId xmlns:a16="http://schemas.microsoft.com/office/drawing/2014/main" xmlns="" id="{9E80D7DF-92B2-4A46-AA79-DDC69AC8A8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0012" y="1347788"/>
            <a:ext cx="6172200" cy="4330539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19" name="Текст 3">
            <a:extLst>
              <a:ext uri="{FF2B5EF4-FFF2-40B4-BE49-F238E27FC236}">
                <a16:creationId xmlns:a16="http://schemas.microsoft.com/office/drawing/2014/main" xmlns="" id="{F0A242F9-0019-4B57-A03D-285B738367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806262"/>
            <a:ext cx="3932237" cy="2872065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274320" rtlCol="0" anchor="ctr">
            <a:normAutofit/>
          </a:bodyPr>
          <a:lstStyle>
            <a:lvl1pPr marL="0" indent="0">
              <a:buFont typeface="Arial" panose="020B0604020202020204" pitchFamily="34" charset="0"/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4A01F06-84A3-407F-8D89-167A9D402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227985">
            <a:off x="857494" y="721373"/>
            <a:ext cx="3918639" cy="1325563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1998028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Слайд диаграмм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афический объект 16">
            <a:extLst>
              <a:ext uri="{FF2B5EF4-FFF2-40B4-BE49-F238E27FC236}">
                <a16:creationId xmlns:a16="http://schemas.microsoft.com/office/drawing/2014/main" xmlns="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2" name="Полилиния: Фигура 11">
              <a:extLst>
                <a:ext uri="{FF2B5EF4-FFF2-40B4-BE49-F238E27FC236}">
                  <a16:creationId xmlns:a16="http://schemas.microsoft.com/office/drawing/2014/main" xmlns="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13" name="Полилиния: Фигура 12">
              <a:extLst>
                <a:ext uri="{FF2B5EF4-FFF2-40B4-BE49-F238E27FC236}">
                  <a16:creationId xmlns:a16="http://schemas.microsoft.com/office/drawing/2014/main" xmlns="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6" name="Графический объект 23">
            <a:extLst>
              <a:ext uri="{FF2B5EF4-FFF2-40B4-BE49-F238E27FC236}">
                <a16:creationId xmlns:a16="http://schemas.microsoft.com/office/drawing/2014/main" xmlns="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7" name="Графический объект 6">
            <a:extLst>
              <a:ext uri="{FF2B5EF4-FFF2-40B4-BE49-F238E27FC236}">
                <a16:creationId xmlns:a16="http://schemas.microsoft.com/office/drawing/2014/main" xmlns="" id="{69BD19F0-DB53-4C3C-9AE7-E26492A1112E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27" name="Полилиния: Фигура 26">
            <a:extLst>
              <a:ext uri="{FF2B5EF4-FFF2-40B4-BE49-F238E27FC236}">
                <a16:creationId xmlns:a16="http://schemas.microsoft.com/office/drawing/2014/main" xmlns="" id="{03C64755-C745-46B0-9138-E2CBBA34A3C4}"/>
              </a:ext>
            </a:extLst>
          </p:cNvPr>
          <p:cNvSpPr/>
          <p:nvPr userDrawn="1"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28" name="Полилиния: Фигура 27">
            <a:extLst>
              <a:ext uri="{FF2B5EF4-FFF2-40B4-BE49-F238E27FC236}">
                <a16:creationId xmlns:a16="http://schemas.microsoft.com/office/drawing/2014/main" xmlns="" id="{771E749E-DB7E-4267-A674-AD413276E1A7}"/>
              </a:ext>
            </a:extLst>
          </p:cNvPr>
          <p:cNvSpPr/>
          <p:nvPr userDrawn="1"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2"/>
            <a:srcRect/>
            <a:stretch>
              <a:fillRect l="10565" t="-152624" r="-103969" b="1022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17" name="Рисунок 2">
            <a:extLst>
              <a:ext uri="{FF2B5EF4-FFF2-40B4-BE49-F238E27FC236}">
                <a16:creationId xmlns:a16="http://schemas.microsoft.com/office/drawing/2014/main" xmlns="" id="{1C9B27A5-4499-4F2B-843D-B4AC979D3003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5183188" y="1347788"/>
            <a:ext cx="6172200" cy="4330539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18" name="Текст 3">
            <a:extLst>
              <a:ext uri="{FF2B5EF4-FFF2-40B4-BE49-F238E27FC236}">
                <a16:creationId xmlns:a16="http://schemas.microsoft.com/office/drawing/2014/main" xmlns="" id="{4C8F7DBB-2923-48F9-AE53-06CE214A36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603601"/>
            <a:ext cx="3932237" cy="3074726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274320" rtlCol="0" anchor="ctr"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6AB5B22-678B-4BFD-ABBC-49961466D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228869">
            <a:off x="857652" y="725128"/>
            <a:ext cx="3833278" cy="1325563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9872488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Графический объект 16">
            <a:extLst>
              <a:ext uri="{FF2B5EF4-FFF2-40B4-BE49-F238E27FC236}">
                <a16:creationId xmlns:a16="http://schemas.microsoft.com/office/drawing/2014/main" xmlns="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Полилиния: Фигура 31">
              <a:extLst>
                <a:ext uri="{FF2B5EF4-FFF2-40B4-BE49-F238E27FC236}">
                  <a16:creationId xmlns:a16="http://schemas.microsoft.com/office/drawing/2014/main" xmlns="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3" name="Полилиния: Фигура 32">
              <a:extLst>
                <a:ext uri="{FF2B5EF4-FFF2-40B4-BE49-F238E27FC236}">
                  <a16:creationId xmlns:a16="http://schemas.microsoft.com/office/drawing/2014/main" xmlns="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25" name="Графический объект 23">
            <a:extLst>
              <a:ext uri="{FF2B5EF4-FFF2-40B4-BE49-F238E27FC236}">
                <a16:creationId xmlns:a16="http://schemas.microsoft.com/office/drawing/2014/main" xmlns="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-RU" noProof="0"/>
              <a:t>ДД.ММ.20XX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8" name="Графический объект 6">
            <a:extLst>
              <a:ext uri="{FF2B5EF4-FFF2-40B4-BE49-F238E27FC236}">
                <a16:creationId xmlns:a16="http://schemas.microsoft.com/office/drawing/2014/main" xmlns="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grpSp>
        <p:nvGrpSpPr>
          <p:cNvPr id="26" name="Графический объект 17">
            <a:extLst>
              <a:ext uri="{FF2B5EF4-FFF2-40B4-BE49-F238E27FC236}">
                <a16:creationId xmlns:a16="http://schemas.microsoft.com/office/drawing/2014/main" xmlns="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Полилиния: Фигура 26">
              <a:extLst>
                <a:ext uri="{FF2B5EF4-FFF2-40B4-BE49-F238E27FC236}">
                  <a16:creationId xmlns:a16="http://schemas.microsoft.com/office/drawing/2014/main" xmlns="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8" name="Полилиния: Фигура 27">
              <a:extLst>
                <a:ext uri="{FF2B5EF4-FFF2-40B4-BE49-F238E27FC236}">
                  <a16:creationId xmlns:a16="http://schemas.microsoft.com/office/drawing/2014/main" xmlns="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9" name="Полилиния: Фигура 28">
              <a:extLst>
                <a:ext uri="{FF2B5EF4-FFF2-40B4-BE49-F238E27FC236}">
                  <a16:creationId xmlns:a16="http://schemas.microsoft.com/office/drawing/2014/main" xmlns="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0" name="Полилиния: Фигура 29">
              <a:extLst>
                <a:ext uri="{FF2B5EF4-FFF2-40B4-BE49-F238E27FC236}">
                  <a16:creationId xmlns:a16="http://schemas.microsoft.com/office/drawing/2014/main" xmlns="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7" name="Заголовок 6">
            <a:extLst>
              <a:ext uri="{FF2B5EF4-FFF2-40B4-BE49-F238E27FC236}">
                <a16:creationId xmlns:a16="http://schemas.microsoft.com/office/drawing/2014/main" xmlns="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8463" y="354491"/>
            <a:ext cx="4391191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ru-RU" noProof="0" smtClean="0"/>
              <a:t>Образец заголовка</a:t>
            </a:r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240238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Графический объект 16">
            <a:extLst>
              <a:ext uri="{FF2B5EF4-FFF2-40B4-BE49-F238E27FC236}">
                <a16:creationId xmlns:a16="http://schemas.microsoft.com/office/drawing/2014/main" xmlns="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Полилиния: Фигура 31">
              <a:extLst>
                <a:ext uri="{FF2B5EF4-FFF2-40B4-BE49-F238E27FC236}">
                  <a16:creationId xmlns:a16="http://schemas.microsoft.com/office/drawing/2014/main" xmlns="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3" name="Полилиния: Фигура 32">
              <a:extLst>
                <a:ext uri="{FF2B5EF4-FFF2-40B4-BE49-F238E27FC236}">
                  <a16:creationId xmlns:a16="http://schemas.microsoft.com/office/drawing/2014/main" xmlns="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-RU" noProof="0"/>
              <a:t>ДД.ММ.20XX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grpSp>
        <p:nvGrpSpPr>
          <p:cNvPr id="26" name="Графический объект 17">
            <a:extLst>
              <a:ext uri="{FF2B5EF4-FFF2-40B4-BE49-F238E27FC236}">
                <a16:creationId xmlns:a16="http://schemas.microsoft.com/office/drawing/2014/main" xmlns="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Полилиния: Фигура 26">
              <a:extLst>
                <a:ext uri="{FF2B5EF4-FFF2-40B4-BE49-F238E27FC236}">
                  <a16:creationId xmlns:a16="http://schemas.microsoft.com/office/drawing/2014/main" xmlns="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8" name="Полилиния: Фигура 27">
              <a:extLst>
                <a:ext uri="{FF2B5EF4-FFF2-40B4-BE49-F238E27FC236}">
                  <a16:creationId xmlns:a16="http://schemas.microsoft.com/office/drawing/2014/main" xmlns="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9" name="Полилиния: Фигура 28">
              <a:extLst>
                <a:ext uri="{FF2B5EF4-FFF2-40B4-BE49-F238E27FC236}">
                  <a16:creationId xmlns:a16="http://schemas.microsoft.com/office/drawing/2014/main" xmlns="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0" name="Полилиния: Фигура 29">
              <a:extLst>
                <a:ext uri="{FF2B5EF4-FFF2-40B4-BE49-F238E27FC236}">
                  <a16:creationId xmlns:a16="http://schemas.microsoft.com/office/drawing/2014/main" xmlns="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</p:spTree>
    <p:extLst>
      <p:ext uri="{BB962C8B-B14F-4D97-AF65-F5344CB8AC3E}">
        <p14:creationId xmlns:p14="http://schemas.microsoft.com/office/powerpoint/2010/main" val="2922855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 с изображение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афический объект 9">
            <a:extLst>
              <a:ext uri="{FF2B5EF4-FFF2-40B4-BE49-F238E27FC236}">
                <a16:creationId xmlns:a16="http://schemas.microsoft.com/office/drawing/2014/main" xmlns="" id="{DBE053F1-F4AB-44C9-AD59-A25E78B48A3F}"/>
              </a:ext>
            </a:extLst>
          </p:cNvPr>
          <p:cNvGrpSpPr/>
          <p:nvPr/>
        </p:nvGrpSpPr>
        <p:grpSpPr>
          <a:xfrm>
            <a:off x="1980240" y="520107"/>
            <a:ext cx="10219389" cy="6350602"/>
            <a:chOff x="1980240" y="520107"/>
            <a:chExt cx="10219389" cy="6350602"/>
          </a:xfrm>
        </p:grpSpPr>
        <p:sp>
          <p:nvSpPr>
            <p:cNvPr id="12" name="Полилиния: Фигура 11">
              <a:extLst>
                <a:ext uri="{FF2B5EF4-FFF2-40B4-BE49-F238E27FC236}">
                  <a16:creationId xmlns:a16="http://schemas.microsoft.com/office/drawing/2014/main" xmlns="" id="{FACD9D55-0502-4018-AF6A-4F0A0F0E07E9}"/>
                </a:ext>
              </a:extLst>
            </p:cNvPr>
            <p:cNvSpPr/>
            <p:nvPr/>
          </p:nvSpPr>
          <p:spPr>
            <a:xfrm>
              <a:off x="1980240" y="2877450"/>
              <a:ext cx="3086393" cy="3988178"/>
            </a:xfrm>
            <a:custGeom>
              <a:avLst/>
              <a:gdLst>
                <a:gd name="connsiteX0" fmla="*/ 12693 w 3086392"/>
                <a:gd name="connsiteY0" fmla="*/ 614730 h 3988178"/>
                <a:gd name="connsiteX1" fmla="*/ 1910253 w 3086392"/>
                <a:gd name="connsiteY1" fmla="*/ 3983090 h 3988178"/>
                <a:gd name="connsiteX2" fmla="*/ 3082574 w 3086392"/>
                <a:gd name="connsiteY2" fmla="*/ 3983090 h 3988178"/>
                <a:gd name="connsiteX3" fmla="*/ 2258266 w 3086392"/>
                <a:gd name="connsiteY3" fmla="*/ 12693 h 3988178"/>
                <a:gd name="connsiteX4" fmla="*/ 12693 w 3086392"/>
                <a:gd name="connsiteY4" fmla="*/ 614730 h 3988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86392" h="3988178">
                  <a:moveTo>
                    <a:pt x="12693" y="614730"/>
                  </a:moveTo>
                  <a:cubicBezTo>
                    <a:pt x="12693" y="614730"/>
                    <a:pt x="1595263" y="2043616"/>
                    <a:pt x="1910253" y="3983090"/>
                  </a:cubicBezTo>
                  <a:lnTo>
                    <a:pt x="3082574" y="3983090"/>
                  </a:lnTo>
                  <a:lnTo>
                    <a:pt x="2258266" y="12693"/>
                  </a:lnTo>
                  <a:lnTo>
                    <a:pt x="12693" y="614730"/>
                  </a:lnTo>
                  <a:close/>
                </a:path>
              </a:pathLst>
            </a:custGeom>
            <a:gradFill>
              <a:gsLst>
                <a:gs pos="3000">
                  <a:schemeClr val="bg1"/>
                </a:gs>
                <a:gs pos="100000">
                  <a:schemeClr val="accent5">
                    <a:alpha val="50000"/>
                  </a:schemeClr>
                </a:gs>
              </a:gsLst>
              <a:lin ang="4278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13" name="Полилиния: Фигура 12">
              <a:extLst>
                <a:ext uri="{FF2B5EF4-FFF2-40B4-BE49-F238E27FC236}">
                  <a16:creationId xmlns:a16="http://schemas.microsoft.com/office/drawing/2014/main" xmlns="" id="{CF529C4B-24D5-4FF8-BD78-3A27C68248CA}"/>
                </a:ext>
              </a:extLst>
            </p:cNvPr>
            <p:cNvSpPr/>
            <p:nvPr/>
          </p:nvSpPr>
          <p:spPr>
            <a:xfrm>
              <a:off x="2962043" y="520107"/>
              <a:ext cx="9233775" cy="6350602"/>
            </a:xfrm>
            <a:custGeom>
              <a:avLst/>
              <a:gdLst>
                <a:gd name="connsiteX0" fmla="*/ 9229957 w 9233775"/>
                <a:gd name="connsiteY0" fmla="*/ 12693 h 6350602"/>
                <a:gd name="connsiteX1" fmla="*/ 12693 w 9233775"/>
                <a:gd name="connsiteY1" fmla="*/ 2225243 h 6350602"/>
                <a:gd name="connsiteX2" fmla="*/ 999577 w 9233775"/>
                <a:gd name="connsiteY2" fmla="*/ 6340434 h 6350602"/>
                <a:gd name="connsiteX3" fmla="*/ 9229957 w 9233775"/>
                <a:gd name="connsiteY3" fmla="*/ 6340434 h 63506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33775" h="6350602">
                  <a:moveTo>
                    <a:pt x="9229957" y="12693"/>
                  </a:moveTo>
                  <a:lnTo>
                    <a:pt x="12693" y="2225243"/>
                  </a:lnTo>
                  <a:lnTo>
                    <a:pt x="999577" y="6340434"/>
                  </a:lnTo>
                  <a:lnTo>
                    <a:pt x="9229957" y="634043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810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14" name="Полилиния: Фигура 13">
              <a:extLst>
                <a:ext uri="{FF2B5EF4-FFF2-40B4-BE49-F238E27FC236}">
                  <a16:creationId xmlns:a16="http://schemas.microsoft.com/office/drawing/2014/main" xmlns="" id="{543A97B8-65D7-47BC-AF76-3D5AA4527481}"/>
                </a:ext>
              </a:extLst>
            </p:cNvPr>
            <p:cNvSpPr/>
            <p:nvPr/>
          </p:nvSpPr>
          <p:spPr>
            <a:xfrm>
              <a:off x="3270682" y="752539"/>
              <a:ext cx="8928947" cy="6109280"/>
            </a:xfrm>
            <a:custGeom>
              <a:avLst/>
              <a:gdLst>
                <a:gd name="connsiteX0" fmla="*/ 43176 w 8928946"/>
                <a:gd name="connsiteY0" fmla="*/ 2217623 h 6109279"/>
                <a:gd name="connsiteX1" fmla="*/ 8913698 w 8928946"/>
                <a:gd name="connsiteY1" fmla="*/ 40636 h 6109279"/>
                <a:gd name="connsiteX2" fmla="*/ 8921318 w 8928946"/>
                <a:gd name="connsiteY2" fmla="*/ 71119 h 6109279"/>
                <a:gd name="connsiteX3" fmla="*/ 8921318 w 8928946"/>
                <a:gd name="connsiteY3" fmla="*/ 12693 h 6109279"/>
                <a:gd name="connsiteX4" fmla="*/ 25395 w 8928946"/>
                <a:gd name="connsiteY4" fmla="*/ 2196031 h 6109279"/>
                <a:gd name="connsiteX5" fmla="*/ 12693 w 8928946"/>
                <a:gd name="connsiteY5" fmla="*/ 2198571 h 6109279"/>
                <a:gd name="connsiteX6" fmla="*/ 958933 w 8928946"/>
                <a:gd name="connsiteY6" fmla="*/ 6108002 h 6109279"/>
                <a:gd name="connsiteX7" fmla="*/ 985606 w 8928946"/>
                <a:gd name="connsiteY7" fmla="*/ 6108002 h 61092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928946" h="6109279">
                  <a:moveTo>
                    <a:pt x="43176" y="2217623"/>
                  </a:moveTo>
                  <a:lnTo>
                    <a:pt x="8913698" y="40636"/>
                  </a:lnTo>
                  <a:lnTo>
                    <a:pt x="8921318" y="71119"/>
                  </a:lnTo>
                  <a:lnTo>
                    <a:pt x="8921318" y="12693"/>
                  </a:lnTo>
                  <a:lnTo>
                    <a:pt x="25395" y="2196031"/>
                  </a:lnTo>
                  <a:lnTo>
                    <a:pt x="12693" y="2198571"/>
                  </a:lnTo>
                  <a:lnTo>
                    <a:pt x="958933" y="6108002"/>
                  </a:lnTo>
                  <a:lnTo>
                    <a:pt x="985606" y="6108002"/>
                  </a:lnTo>
                  <a:close/>
                </a:path>
              </a:pathLst>
            </a:custGeom>
            <a:solidFill>
              <a:schemeClr val="bg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grpSp>
        <p:nvGrpSpPr>
          <p:cNvPr id="31" name="Графический объект 16">
            <a:extLst>
              <a:ext uri="{FF2B5EF4-FFF2-40B4-BE49-F238E27FC236}">
                <a16:creationId xmlns:a16="http://schemas.microsoft.com/office/drawing/2014/main" xmlns="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Полилиния: Фигура 31">
              <a:extLst>
                <a:ext uri="{FF2B5EF4-FFF2-40B4-BE49-F238E27FC236}">
                  <a16:creationId xmlns:a16="http://schemas.microsoft.com/office/drawing/2014/main" xmlns="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3" name="Полилиния: Фигура 32">
              <a:extLst>
                <a:ext uri="{FF2B5EF4-FFF2-40B4-BE49-F238E27FC236}">
                  <a16:creationId xmlns:a16="http://schemas.microsoft.com/office/drawing/2014/main" xmlns="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25" name="Графический объект 23">
            <a:extLst>
              <a:ext uri="{FF2B5EF4-FFF2-40B4-BE49-F238E27FC236}">
                <a16:creationId xmlns:a16="http://schemas.microsoft.com/office/drawing/2014/main" xmlns="" id="{3817A1DD-06FF-4C7B-827F-06BEA646B2F1}"/>
              </a:ext>
            </a:extLst>
          </p:cNvPr>
          <p:cNvSpPr/>
          <p:nvPr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16" name="Рисунок 15">
            <a:extLst>
              <a:ext uri="{FF2B5EF4-FFF2-40B4-BE49-F238E27FC236}">
                <a16:creationId xmlns:a16="http://schemas.microsoft.com/office/drawing/2014/main" xmlns="" id="{18500C30-FF27-4A5C-AA4F-B1D5C57A0F7F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314240" y="793217"/>
            <a:ext cx="8877760" cy="6064783"/>
          </a:xfrm>
          <a:custGeom>
            <a:avLst/>
            <a:gdLst>
              <a:gd name="connsiteX0" fmla="*/ 0 w 8534400"/>
              <a:gd name="connsiteY0" fmla="*/ 6043236 h 6043236"/>
              <a:gd name="connsiteX1" fmla="*/ 1510809 w 8534400"/>
              <a:gd name="connsiteY1" fmla="*/ 0 h 6043236"/>
              <a:gd name="connsiteX2" fmla="*/ 7023591 w 8534400"/>
              <a:gd name="connsiteY2" fmla="*/ 0 h 6043236"/>
              <a:gd name="connsiteX3" fmla="*/ 8534400 w 8534400"/>
              <a:gd name="connsiteY3" fmla="*/ 6043236 h 6043236"/>
              <a:gd name="connsiteX4" fmla="*/ 0 w 8534400"/>
              <a:gd name="connsiteY4" fmla="*/ 6043236 h 6043236"/>
              <a:gd name="connsiteX0" fmla="*/ 0 w 8534400"/>
              <a:gd name="connsiteY0" fmla="*/ 6043236 h 6043236"/>
              <a:gd name="connsiteX1" fmla="*/ 1510809 w 8534400"/>
              <a:gd name="connsiteY1" fmla="*/ 0 h 6043236"/>
              <a:gd name="connsiteX2" fmla="*/ 8518563 w 8534400"/>
              <a:gd name="connsiteY2" fmla="*/ 14514 h 6043236"/>
              <a:gd name="connsiteX3" fmla="*/ 8534400 w 8534400"/>
              <a:gd name="connsiteY3" fmla="*/ 6043236 h 6043236"/>
              <a:gd name="connsiteX4" fmla="*/ 0 w 8534400"/>
              <a:gd name="connsiteY4" fmla="*/ 6043236 h 6043236"/>
              <a:gd name="connsiteX0" fmla="*/ 317991 w 8852391"/>
              <a:gd name="connsiteY0" fmla="*/ 6028722 h 6028722"/>
              <a:gd name="connsiteX1" fmla="*/ 0 w 8852391"/>
              <a:gd name="connsiteY1" fmla="*/ 2162629 h 6028722"/>
              <a:gd name="connsiteX2" fmla="*/ 8836554 w 8852391"/>
              <a:gd name="connsiteY2" fmla="*/ 0 h 6028722"/>
              <a:gd name="connsiteX3" fmla="*/ 8852391 w 8852391"/>
              <a:gd name="connsiteY3" fmla="*/ 6028722 h 6028722"/>
              <a:gd name="connsiteX4" fmla="*/ 317991 w 8852391"/>
              <a:gd name="connsiteY4" fmla="*/ 6028722 h 6028722"/>
              <a:gd name="connsiteX0" fmla="*/ 913076 w 8852391"/>
              <a:gd name="connsiteY0" fmla="*/ 6043236 h 6043236"/>
              <a:gd name="connsiteX1" fmla="*/ 0 w 8852391"/>
              <a:gd name="connsiteY1" fmla="*/ 2162629 h 6043236"/>
              <a:gd name="connsiteX2" fmla="*/ 8836554 w 8852391"/>
              <a:gd name="connsiteY2" fmla="*/ 0 h 6043236"/>
              <a:gd name="connsiteX3" fmla="*/ 8852391 w 8852391"/>
              <a:gd name="connsiteY3" fmla="*/ 6028722 h 6043236"/>
              <a:gd name="connsiteX4" fmla="*/ 913076 w 8852391"/>
              <a:gd name="connsiteY4" fmla="*/ 6043236 h 6043236"/>
              <a:gd name="connsiteX0" fmla="*/ 933682 w 8872997"/>
              <a:gd name="connsiteY0" fmla="*/ 6043236 h 6043236"/>
              <a:gd name="connsiteX1" fmla="*/ 0 w 8872997"/>
              <a:gd name="connsiteY1" fmla="*/ 2167781 h 6043236"/>
              <a:gd name="connsiteX2" fmla="*/ 8857160 w 8872997"/>
              <a:gd name="connsiteY2" fmla="*/ 0 h 6043236"/>
              <a:gd name="connsiteX3" fmla="*/ 8872997 w 8872997"/>
              <a:gd name="connsiteY3" fmla="*/ 6028722 h 6043236"/>
              <a:gd name="connsiteX4" fmla="*/ 933682 w 8872997"/>
              <a:gd name="connsiteY4" fmla="*/ 6043236 h 6043236"/>
              <a:gd name="connsiteX0" fmla="*/ 933682 w 8872997"/>
              <a:gd name="connsiteY0" fmla="*/ 6050963 h 6050963"/>
              <a:gd name="connsiteX1" fmla="*/ 0 w 8872997"/>
              <a:gd name="connsiteY1" fmla="*/ 2167781 h 6050963"/>
              <a:gd name="connsiteX2" fmla="*/ 8857160 w 8872997"/>
              <a:gd name="connsiteY2" fmla="*/ 0 h 6050963"/>
              <a:gd name="connsiteX3" fmla="*/ 8872997 w 8872997"/>
              <a:gd name="connsiteY3" fmla="*/ 6028722 h 6050963"/>
              <a:gd name="connsiteX4" fmla="*/ 933682 w 8872997"/>
              <a:gd name="connsiteY4" fmla="*/ 6050963 h 6050963"/>
              <a:gd name="connsiteX0" fmla="*/ 933682 w 8872997"/>
              <a:gd name="connsiteY0" fmla="*/ 6050963 h 6054480"/>
              <a:gd name="connsiteX1" fmla="*/ 0 w 8872997"/>
              <a:gd name="connsiteY1" fmla="*/ 2167781 h 6054480"/>
              <a:gd name="connsiteX2" fmla="*/ 8857160 w 8872997"/>
              <a:gd name="connsiteY2" fmla="*/ 0 h 6054480"/>
              <a:gd name="connsiteX3" fmla="*/ 8872997 w 8872997"/>
              <a:gd name="connsiteY3" fmla="*/ 6054480 h 6054480"/>
              <a:gd name="connsiteX4" fmla="*/ 933682 w 8872997"/>
              <a:gd name="connsiteY4" fmla="*/ 6050963 h 6054480"/>
              <a:gd name="connsiteX0" fmla="*/ 933682 w 8875190"/>
              <a:gd name="connsiteY0" fmla="*/ 6063842 h 6067359"/>
              <a:gd name="connsiteX1" fmla="*/ 0 w 8875190"/>
              <a:gd name="connsiteY1" fmla="*/ 2180660 h 6067359"/>
              <a:gd name="connsiteX2" fmla="*/ 8875190 w 8875190"/>
              <a:gd name="connsiteY2" fmla="*/ 0 h 6067359"/>
              <a:gd name="connsiteX3" fmla="*/ 8872997 w 8875190"/>
              <a:gd name="connsiteY3" fmla="*/ 6067359 h 6067359"/>
              <a:gd name="connsiteX4" fmla="*/ 933682 w 8875190"/>
              <a:gd name="connsiteY4" fmla="*/ 6063842 h 6067359"/>
              <a:gd name="connsiteX0" fmla="*/ 933682 w 8872997"/>
              <a:gd name="connsiteY0" fmla="*/ 6061266 h 6064783"/>
              <a:gd name="connsiteX1" fmla="*/ 0 w 8872997"/>
              <a:gd name="connsiteY1" fmla="*/ 2178084 h 6064783"/>
              <a:gd name="connsiteX2" fmla="*/ 8872614 w 8872997"/>
              <a:gd name="connsiteY2" fmla="*/ 0 h 6064783"/>
              <a:gd name="connsiteX3" fmla="*/ 8872997 w 8872997"/>
              <a:gd name="connsiteY3" fmla="*/ 6064783 h 6064783"/>
              <a:gd name="connsiteX4" fmla="*/ 933682 w 8872997"/>
              <a:gd name="connsiteY4" fmla="*/ 6061266 h 6064783"/>
              <a:gd name="connsiteX0" fmla="*/ 938445 w 8877760"/>
              <a:gd name="connsiteY0" fmla="*/ 6061266 h 6064783"/>
              <a:gd name="connsiteX1" fmla="*/ 0 w 8877760"/>
              <a:gd name="connsiteY1" fmla="*/ 2175703 h 6064783"/>
              <a:gd name="connsiteX2" fmla="*/ 8877377 w 8877760"/>
              <a:gd name="connsiteY2" fmla="*/ 0 h 6064783"/>
              <a:gd name="connsiteX3" fmla="*/ 8877760 w 8877760"/>
              <a:gd name="connsiteY3" fmla="*/ 6064783 h 6064783"/>
              <a:gd name="connsiteX4" fmla="*/ 938445 w 8877760"/>
              <a:gd name="connsiteY4" fmla="*/ 6061266 h 6064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877760" h="6064783">
                <a:moveTo>
                  <a:pt x="938445" y="6061266"/>
                </a:moveTo>
                <a:lnTo>
                  <a:pt x="0" y="2175703"/>
                </a:lnTo>
                <a:lnTo>
                  <a:pt x="8877377" y="0"/>
                </a:lnTo>
                <a:cubicBezTo>
                  <a:pt x="8877505" y="2021594"/>
                  <a:pt x="8877632" y="4043189"/>
                  <a:pt x="8877760" y="6064783"/>
                </a:cubicBezTo>
                <a:lnTo>
                  <a:pt x="938445" y="6061266"/>
                </a:lnTo>
                <a:close/>
              </a:path>
            </a:pathLst>
          </a:custGeom>
          <a:ln>
            <a:noFill/>
          </a:ln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-RU" noProof="0"/>
              <a:t>ДД.ММ.20XX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8" name="Графический объект 6">
            <a:extLst>
              <a:ext uri="{FF2B5EF4-FFF2-40B4-BE49-F238E27FC236}">
                <a16:creationId xmlns:a16="http://schemas.microsoft.com/office/drawing/2014/main" xmlns="" id="{0397A1D9-602E-4BC0-9119-818273B1D85A}"/>
              </a:ext>
            </a:extLst>
          </p:cNvPr>
          <p:cNvSpPr/>
          <p:nvPr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3955EAF-4D26-452F-BE4D-A9B580AC92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03491" y="1001491"/>
            <a:ext cx="4065084" cy="700842"/>
          </a:xfrm>
        </p:spPr>
        <p:txBody>
          <a:bodyPr rtlCol="0">
            <a:normAutofit/>
          </a:bodyPr>
          <a:lstStyle>
            <a:lvl1pPr>
              <a:defRPr sz="4000" b="1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Слайд-разделитель</a:t>
            </a:r>
          </a:p>
        </p:txBody>
      </p:sp>
      <p:grpSp>
        <p:nvGrpSpPr>
          <p:cNvPr id="26" name="Графический объект 17">
            <a:extLst>
              <a:ext uri="{FF2B5EF4-FFF2-40B4-BE49-F238E27FC236}">
                <a16:creationId xmlns:a16="http://schemas.microsoft.com/office/drawing/2014/main" xmlns="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Полилиния: Фигура 26">
              <a:extLst>
                <a:ext uri="{FF2B5EF4-FFF2-40B4-BE49-F238E27FC236}">
                  <a16:creationId xmlns:a16="http://schemas.microsoft.com/office/drawing/2014/main" xmlns="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8" name="Полилиния: Фигура 27">
              <a:extLst>
                <a:ext uri="{FF2B5EF4-FFF2-40B4-BE49-F238E27FC236}">
                  <a16:creationId xmlns:a16="http://schemas.microsoft.com/office/drawing/2014/main" xmlns="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9" name="Полилиния: Фигура 28">
              <a:extLst>
                <a:ext uri="{FF2B5EF4-FFF2-40B4-BE49-F238E27FC236}">
                  <a16:creationId xmlns:a16="http://schemas.microsoft.com/office/drawing/2014/main" xmlns="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30" name="Полилиния: Фигура 29">
              <a:extLst>
                <a:ext uri="{FF2B5EF4-FFF2-40B4-BE49-F238E27FC236}">
                  <a16:creationId xmlns:a16="http://schemas.microsoft.com/office/drawing/2014/main" xmlns="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</p:spTree>
    <p:extLst>
      <p:ext uri="{BB962C8B-B14F-4D97-AF65-F5344CB8AC3E}">
        <p14:creationId xmlns:p14="http://schemas.microsoft.com/office/powerpoint/2010/main" val="3652046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Вручную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Графический объект 2">
            <a:extLst>
              <a:ext uri="{FF2B5EF4-FFF2-40B4-BE49-F238E27FC236}">
                <a16:creationId xmlns:a16="http://schemas.microsoft.com/office/drawing/2014/main" xmlns="" id="{5D6F87F4-A9FD-42C2-B2B3-2EBAE9413A33}"/>
              </a:ext>
            </a:extLst>
          </p:cNvPr>
          <p:cNvSpPr/>
          <p:nvPr/>
        </p:nvSpPr>
        <p:spPr>
          <a:xfrm>
            <a:off x="-12778" y="429785"/>
            <a:ext cx="7606299" cy="1490682"/>
          </a:xfrm>
          <a:custGeom>
            <a:avLst/>
            <a:gdLst>
              <a:gd name="connsiteX0" fmla="*/ 7602514 w 7606298"/>
              <a:gd name="connsiteY0" fmla="*/ 407745 h 1490681"/>
              <a:gd name="connsiteX1" fmla="*/ 12778 w 7606298"/>
              <a:gd name="connsiteY1" fmla="*/ 12778 h 1490681"/>
              <a:gd name="connsiteX2" fmla="*/ 12778 w 7606298"/>
              <a:gd name="connsiteY2" fmla="*/ 1056256 h 1490681"/>
              <a:gd name="connsiteX3" fmla="*/ 7593596 w 7606298"/>
              <a:gd name="connsiteY3" fmla="*/ 1481801 h 1490681"/>
              <a:gd name="connsiteX4" fmla="*/ 7602514 w 7606298"/>
              <a:gd name="connsiteY4" fmla="*/ 407745 h 1490681"/>
              <a:gd name="connsiteX5" fmla="*/ 7602514 w 7606298"/>
              <a:gd name="connsiteY5" fmla="*/ 407745 h 1490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606298" h="1490681">
                <a:moveTo>
                  <a:pt x="7602514" y="407745"/>
                </a:moveTo>
                <a:cubicBezTo>
                  <a:pt x="7602514" y="407745"/>
                  <a:pt x="3107535" y="56097"/>
                  <a:pt x="12778" y="12778"/>
                </a:cubicBezTo>
                <a:lnTo>
                  <a:pt x="12778" y="1056256"/>
                </a:lnTo>
                <a:cubicBezTo>
                  <a:pt x="6306768" y="1024403"/>
                  <a:pt x="7593596" y="1481801"/>
                  <a:pt x="7593596" y="1481801"/>
                </a:cubicBezTo>
                <a:lnTo>
                  <a:pt x="7602514" y="407745"/>
                </a:lnTo>
                <a:lnTo>
                  <a:pt x="7602514" y="407745"/>
                </a:lnTo>
                <a:close/>
              </a:path>
            </a:pathLst>
          </a:custGeom>
          <a:gradFill>
            <a:gsLst>
              <a:gs pos="0">
                <a:schemeClr val="accent2">
                  <a:alpha val="10000"/>
                </a:schemeClr>
              </a:gs>
              <a:gs pos="100000">
                <a:schemeClr val="accent2">
                  <a:alpha val="20000"/>
                </a:schemeClr>
              </a:gs>
            </a:gsLst>
            <a:lin ang="60000" scaled="0"/>
          </a:gradFill>
          <a:ln w="12737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23" name="Текст 21">
            <a:extLst>
              <a:ext uri="{FF2B5EF4-FFF2-40B4-BE49-F238E27FC236}">
                <a16:creationId xmlns:a16="http://schemas.microsoft.com/office/drawing/2014/main" xmlns="" id="{F27BBFB4-84C4-42C9-9CB3-DFD801CEBF7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11200" y="1896003"/>
            <a:ext cx="528638" cy="1092200"/>
          </a:xfrm>
        </p:spPr>
        <p:txBody>
          <a:bodyPr rtlCol="0">
            <a:normAutofit/>
          </a:bodyPr>
          <a:lstStyle>
            <a:lvl1pPr marL="0" indent="0">
              <a:buNone/>
              <a:defRPr sz="7000" b="1">
                <a:solidFill>
                  <a:schemeClr val="accent5"/>
                </a:solidFill>
                <a:latin typeface="+mj-lt"/>
              </a:defRPr>
            </a:lvl1pPr>
          </a:lstStyle>
          <a:p>
            <a:pPr lvl="0" rtl="0"/>
            <a:r>
              <a:rPr lang="ru-RU" noProof="0"/>
              <a:t>1</a:t>
            </a:r>
          </a:p>
        </p:txBody>
      </p:sp>
      <p:sp>
        <p:nvSpPr>
          <p:cNvPr id="26" name="Текст 24">
            <a:extLst>
              <a:ext uri="{FF2B5EF4-FFF2-40B4-BE49-F238E27FC236}">
                <a16:creationId xmlns:a16="http://schemas.microsoft.com/office/drawing/2014/main" xmlns="" id="{C8BBE7AC-17E7-4828-A40C-39EED5284E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85863" y="2088090"/>
            <a:ext cx="3103110" cy="800100"/>
          </a:xfrm>
        </p:spPr>
        <p:txBody>
          <a:bodyPr rtlCol="0"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33" name="Текст 21">
            <a:extLst>
              <a:ext uri="{FF2B5EF4-FFF2-40B4-BE49-F238E27FC236}">
                <a16:creationId xmlns:a16="http://schemas.microsoft.com/office/drawing/2014/main" xmlns="" id="{FC1057E8-2611-45B5-913B-82D301FE8A8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804600" y="1896003"/>
            <a:ext cx="528638" cy="1092200"/>
          </a:xfrm>
        </p:spPr>
        <p:txBody>
          <a:bodyPr rtlCol="0">
            <a:normAutofit/>
          </a:bodyPr>
          <a:lstStyle>
            <a:lvl1pPr marL="0" indent="0">
              <a:buNone/>
              <a:defRPr sz="7000" b="1">
                <a:solidFill>
                  <a:schemeClr val="accent5"/>
                </a:solidFill>
                <a:latin typeface="+mj-lt"/>
              </a:defRPr>
            </a:lvl1pPr>
          </a:lstStyle>
          <a:p>
            <a:pPr lvl="0" rtl="0"/>
            <a:r>
              <a:rPr lang="ru-RU" noProof="0"/>
              <a:t>2</a:t>
            </a:r>
          </a:p>
        </p:txBody>
      </p:sp>
      <p:sp>
        <p:nvSpPr>
          <p:cNvPr id="34" name="Текст 24">
            <a:extLst>
              <a:ext uri="{FF2B5EF4-FFF2-40B4-BE49-F238E27FC236}">
                <a16:creationId xmlns:a16="http://schemas.microsoft.com/office/drawing/2014/main" xmlns="" id="{A65257E6-B10F-49C0-862A-53648E3F2D0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49603" y="2088090"/>
            <a:ext cx="2243918" cy="800100"/>
          </a:xfrm>
        </p:spPr>
        <p:txBody>
          <a:bodyPr rtlCol="0"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37" name="Текст 21">
            <a:extLst>
              <a:ext uri="{FF2B5EF4-FFF2-40B4-BE49-F238E27FC236}">
                <a16:creationId xmlns:a16="http://schemas.microsoft.com/office/drawing/2014/main" xmlns="" id="{83A147CC-1513-463A-8B07-CC14AEC845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890713" y="1913782"/>
            <a:ext cx="528638" cy="1092200"/>
          </a:xfrm>
        </p:spPr>
        <p:txBody>
          <a:bodyPr rtlCol="0">
            <a:normAutofit/>
          </a:bodyPr>
          <a:lstStyle>
            <a:lvl1pPr marL="0" indent="0">
              <a:buNone/>
              <a:defRPr sz="7000" b="1">
                <a:solidFill>
                  <a:schemeClr val="accent5"/>
                </a:solidFill>
                <a:latin typeface="+mj-lt"/>
              </a:defRPr>
            </a:lvl1pPr>
          </a:lstStyle>
          <a:p>
            <a:pPr lvl="0" rtl="0"/>
            <a:r>
              <a:rPr lang="ru-RU" noProof="0"/>
              <a:t>3</a:t>
            </a:r>
          </a:p>
        </p:txBody>
      </p:sp>
      <p:sp>
        <p:nvSpPr>
          <p:cNvPr id="38" name="Текст 24">
            <a:extLst>
              <a:ext uri="{FF2B5EF4-FFF2-40B4-BE49-F238E27FC236}">
                <a16:creationId xmlns:a16="http://schemas.microsoft.com/office/drawing/2014/main" xmlns="" id="{BCE98261-6A42-49F1-B208-2E6C24DFCF8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435716" y="2105869"/>
            <a:ext cx="2959116" cy="800100"/>
          </a:xfrm>
        </p:spPr>
        <p:txBody>
          <a:bodyPr rtlCol="0"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40" name="Текст 24">
            <a:extLst>
              <a:ext uri="{FF2B5EF4-FFF2-40B4-BE49-F238E27FC236}">
                <a16:creationId xmlns:a16="http://schemas.microsoft.com/office/drawing/2014/main" xmlns="" id="{937F4311-EBEC-44E3-8542-07503B54D77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91723" y="2943573"/>
            <a:ext cx="1698625" cy="800100"/>
          </a:xfrm>
        </p:spPr>
        <p:txBody>
          <a:bodyPr rtlCol="0"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43" name="Текст 24">
            <a:extLst>
              <a:ext uri="{FF2B5EF4-FFF2-40B4-BE49-F238E27FC236}">
                <a16:creationId xmlns:a16="http://schemas.microsoft.com/office/drawing/2014/main" xmlns="" id="{FED4B056-A42A-4115-B98D-177B9AFDABF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590348" y="2943573"/>
            <a:ext cx="1698625" cy="800100"/>
          </a:xfrm>
        </p:spPr>
        <p:txBody>
          <a:bodyPr rtlCol="0"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45" name="Текст 24">
            <a:extLst>
              <a:ext uri="{FF2B5EF4-FFF2-40B4-BE49-F238E27FC236}">
                <a16:creationId xmlns:a16="http://schemas.microsoft.com/office/drawing/2014/main" xmlns="" id="{2D359611-5488-43D7-A2A6-E60DB2E1D87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794793" y="2943573"/>
            <a:ext cx="1698625" cy="800100"/>
          </a:xfrm>
        </p:spPr>
        <p:txBody>
          <a:bodyPr rtlCol="0"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46" name="Текст 24">
            <a:extLst>
              <a:ext uri="{FF2B5EF4-FFF2-40B4-BE49-F238E27FC236}">
                <a16:creationId xmlns:a16="http://schemas.microsoft.com/office/drawing/2014/main" xmlns="" id="{F2182E7C-B18B-4F73-B0D1-86196D992B1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876955" y="2942030"/>
            <a:ext cx="3517877" cy="800100"/>
          </a:xfrm>
        </p:spPr>
        <p:txBody>
          <a:bodyPr rtlCol="0"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48" name="Текст 24">
            <a:extLst>
              <a:ext uri="{FF2B5EF4-FFF2-40B4-BE49-F238E27FC236}">
                <a16:creationId xmlns:a16="http://schemas.microsoft.com/office/drawing/2014/main" xmlns="" id="{3D51A445-889E-44A8-AF12-58BC161D148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891722" y="5607548"/>
            <a:ext cx="3397251" cy="800100"/>
          </a:xfrm>
        </p:spPr>
        <p:txBody>
          <a:bodyPr rtlCol="0">
            <a:normAutofit/>
          </a:bodyPr>
          <a:lstStyle>
            <a:lvl1pPr marL="0" indent="0">
              <a:buNone/>
              <a:defRPr sz="1600" b="0">
                <a:solidFill>
                  <a:schemeClr val="accent3"/>
                </a:solidFill>
                <a:latin typeface="+mn-lt"/>
              </a:defRPr>
            </a:lvl1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49" name="Текст 24">
            <a:extLst>
              <a:ext uri="{FF2B5EF4-FFF2-40B4-BE49-F238E27FC236}">
                <a16:creationId xmlns:a16="http://schemas.microsoft.com/office/drawing/2014/main" xmlns="" id="{358BC44E-644D-4E21-A055-1178CD0D269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794792" y="4909834"/>
            <a:ext cx="1698625" cy="800100"/>
          </a:xfrm>
        </p:spPr>
        <p:txBody>
          <a:bodyPr rtlCol="0">
            <a:normAutofit/>
          </a:bodyPr>
          <a:lstStyle>
            <a:lvl1pPr marL="0" indent="0">
              <a:buNone/>
              <a:defRPr sz="1600" b="0">
                <a:solidFill>
                  <a:schemeClr val="accent2"/>
                </a:solidFill>
                <a:latin typeface="+mn-lt"/>
              </a:defRPr>
            </a:lvl1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50" name="Текст 24">
            <a:extLst>
              <a:ext uri="{FF2B5EF4-FFF2-40B4-BE49-F238E27FC236}">
                <a16:creationId xmlns:a16="http://schemas.microsoft.com/office/drawing/2014/main" xmlns="" id="{32C60917-FE9C-4C02-976E-9F4DF95F161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890713" y="4909834"/>
            <a:ext cx="2692939" cy="800100"/>
          </a:xfrm>
        </p:spPr>
        <p:txBody>
          <a:bodyPr rtlCol="0">
            <a:normAutofit/>
          </a:bodyPr>
          <a:lstStyle>
            <a:lvl1pPr marL="0" indent="0">
              <a:buNone/>
              <a:defRPr sz="1600" b="0">
                <a:solidFill>
                  <a:schemeClr val="accent2"/>
                </a:solidFill>
                <a:latin typeface="+mn-lt"/>
              </a:defRPr>
            </a:lvl1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55" name="Рисунок 12">
            <a:extLst>
              <a:ext uri="{FF2B5EF4-FFF2-40B4-BE49-F238E27FC236}">
                <a16:creationId xmlns:a16="http://schemas.microsoft.com/office/drawing/2014/main" xmlns="" id="{2535BC4C-3D36-473A-B9EF-EC6F3BA67113}"/>
              </a:ext>
            </a:extLst>
          </p:cNvPr>
          <p:cNvSpPr>
            <a:spLocks noGrp="1"/>
          </p:cNvSpPr>
          <p:nvPr>
            <p:ph type="pic" sz="quarter" idx="37" hasCustomPrompt="1"/>
          </p:nvPr>
        </p:nvSpPr>
        <p:spPr>
          <a:xfrm>
            <a:off x="891723" y="3816446"/>
            <a:ext cx="1636776" cy="1618488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56" name="Рисунок 12">
            <a:extLst>
              <a:ext uri="{FF2B5EF4-FFF2-40B4-BE49-F238E27FC236}">
                <a16:creationId xmlns:a16="http://schemas.microsoft.com/office/drawing/2014/main" xmlns="" id="{A1E61843-0C1E-4581-98C1-C9247F7043AC}"/>
              </a:ext>
            </a:extLst>
          </p:cNvPr>
          <p:cNvSpPr>
            <a:spLocks noGrp="1"/>
          </p:cNvSpPr>
          <p:nvPr>
            <p:ph type="pic" sz="quarter" idx="38" hasCustomPrompt="1"/>
          </p:nvPr>
        </p:nvSpPr>
        <p:spPr>
          <a:xfrm>
            <a:off x="2590348" y="3816446"/>
            <a:ext cx="1636776" cy="1618488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57" name="Рисунок 12">
            <a:extLst>
              <a:ext uri="{FF2B5EF4-FFF2-40B4-BE49-F238E27FC236}">
                <a16:creationId xmlns:a16="http://schemas.microsoft.com/office/drawing/2014/main" xmlns="" id="{F3B39F0E-B245-4510-8C07-0EC29B83F1BA}"/>
              </a:ext>
            </a:extLst>
          </p:cNvPr>
          <p:cNvSpPr>
            <a:spLocks noGrp="1"/>
          </p:cNvSpPr>
          <p:nvPr>
            <p:ph type="pic" sz="quarter" idx="43" hasCustomPrompt="1"/>
          </p:nvPr>
        </p:nvSpPr>
        <p:spPr>
          <a:xfrm>
            <a:off x="4794793" y="3816446"/>
            <a:ext cx="2048256" cy="896112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58" name="Рисунок 9">
            <a:extLst>
              <a:ext uri="{FF2B5EF4-FFF2-40B4-BE49-F238E27FC236}">
                <a16:creationId xmlns:a16="http://schemas.microsoft.com/office/drawing/2014/main" xmlns="" id="{A9E755CD-1A38-4F75-A18E-2D31E4934C8A}"/>
              </a:ext>
            </a:extLst>
          </p:cNvPr>
          <p:cNvSpPr>
            <a:spLocks noGrp="1"/>
          </p:cNvSpPr>
          <p:nvPr>
            <p:ph type="pic" sz="quarter" idx="44" hasCustomPrompt="1"/>
          </p:nvPr>
        </p:nvSpPr>
        <p:spPr>
          <a:xfrm>
            <a:off x="7876955" y="3864572"/>
            <a:ext cx="1481328" cy="758952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C750AC0-7255-417F-919C-19DF42857E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365125"/>
            <a:ext cx="7909560" cy="1069848"/>
          </a:xfrm>
          <a:gradFill>
            <a:gsLst>
              <a:gs pos="0">
                <a:schemeClr val="accent2"/>
              </a:gs>
              <a:gs pos="100000">
                <a:schemeClr val="accent1"/>
              </a:gs>
            </a:gsLst>
            <a:lin ang="10800000" scaled="1"/>
          </a:gradFill>
        </p:spPr>
        <p:txBody>
          <a:bodyPr lIns="900000"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Как использовать этот шаблон</a:t>
            </a:r>
          </a:p>
        </p:txBody>
      </p:sp>
    </p:spTree>
    <p:extLst>
      <p:ext uri="{BB962C8B-B14F-4D97-AF65-F5344CB8AC3E}">
        <p14:creationId xmlns:p14="http://schemas.microsoft.com/office/powerpoint/2010/main" val="2464497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азметка текста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афический объект 16">
            <a:extLst>
              <a:ext uri="{FF2B5EF4-FFF2-40B4-BE49-F238E27FC236}">
                <a16:creationId xmlns:a16="http://schemas.microsoft.com/office/drawing/2014/main" xmlns="" id="{AD638337-297E-49B3-AE0F-B36EC9D01661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8" name="Полилиния: Фигура 7">
              <a:extLst>
                <a:ext uri="{FF2B5EF4-FFF2-40B4-BE49-F238E27FC236}">
                  <a16:creationId xmlns:a16="http://schemas.microsoft.com/office/drawing/2014/main" xmlns="" id="{2FA8DCE5-120B-4D39-B899-95EBEC388DEA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9" name="Полилиния: Фигура 8">
              <a:extLst>
                <a:ext uri="{FF2B5EF4-FFF2-40B4-BE49-F238E27FC236}">
                  <a16:creationId xmlns:a16="http://schemas.microsoft.com/office/drawing/2014/main" xmlns="" id="{53F4B5D3-A813-434A-B7AA-8FEE19B9CF16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B6DFBA5C-859C-4C16-8ECF-9FCA37E77DD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2442380"/>
            <a:ext cx="3913632" cy="804672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72000" bIns="72000" rtlCol="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4DBF8466-F90A-4774-B172-0061F1A79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-RU" noProof="0"/>
              <a:t>ДД.ММ.20XX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BC76C28-113A-459C-BD12-125E112B1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6D51ADD0-1305-43DD-A03D-2FE3B5D0E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10" name="Графический объект 23">
            <a:extLst>
              <a:ext uri="{FF2B5EF4-FFF2-40B4-BE49-F238E27FC236}">
                <a16:creationId xmlns:a16="http://schemas.microsoft.com/office/drawing/2014/main" xmlns="" id="{74E08599-4D6A-4CDA-9228-3DBD31E1E64D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11" name="Графический объект 6">
            <a:extLst>
              <a:ext uri="{FF2B5EF4-FFF2-40B4-BE49-F238E27FC236}">
                <a16:creationId xmlns:a16="http://schemas.microsoft.com/office/drawing/2014/main" xmlns="" id="{548D0821-4E36-47CF-A7AC-8FB339F5F24A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13" name="Заголовок 1">
            <a:extLst>
              <a:ext uri="{FF2B5EF4-FFF2-40B4-BE49-F238E27FC236}">
                <a16:creationId xmlns:a16="http://schemas.microsoft.com/office/drawing/2014/main" xmlns="" id="{F708432B-D626-47BC-8C1E-E5F2ADCDCE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46111" y="974881"/>
            <a:ext cx="3933620" cy="734415"/>
          </a:xfrm>
        </p:spPr>
        <p:txBody>
          <a:bodyPr rtlCol="0" anchor="b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Разметка текста 1</a:t>
            </a:r>
          </a:p>
        </p:txBody>
      </p:sp>
      <p:sp>
        <p:nvSpPr>
          <p:cNvPr id="17" name="Текст 16">
            <a:extLst>
              <a:ext uri="{FF2B5EF4-FFF2-40B4-BE49-F238E27FC236}">
                <a16:creationId xmlns:a16="http://schemas.microsoft.com/office/drawing/2014/main" xmlns="" id="{B8041375-FFF3-48A5-8985-52AD4D496A6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8990" y="3392622"/>
            <a:ext cx="3913188" cy="2249488"/>
          </a:xfrm>
        </p:spPr>
        <p:txBody>
          <a:bodyPr rtlCol="0"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2"/>
              </a:buClr>
              <a:defRPr sz="1600" b="0"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grpSp>
        <p:nvGrpSpPr>
          <p:cNvPr id="19" name="Графический объект 17">
            <a:extLst>
              <a:ext uri="{FF2B5EF4-FFF2-40B4-BE49-F238E27FC236}">
                <a16:creationId xmlns:a16="http://schemas.microsoft.com/office/drawing/2014/main" xmlns="" id="{1CF7F5A7-666B-4C97-8F1C-0930361F612E}"/>
              </a:ext>
            </a:extLst>
          </p:cNvPr>
          <p:cNvGrpSpPr/>
          <p:nvPr/>
        </p:nvGrpSpPr>
        <p:grpSpPr>
          <a:xfrm>
            <a:off x="5530724" y="0"/>
            <a:ext cx="6340653" cy="6429600"/>
            <a:chOff x="5530724" y="0"/>
            <a:chExt cx="6340653" cy="6429600"/>
          </a:xfrm>
        </p:grpSpPr>
        <p:sp>
          <p:nvSpPr>
            <p:cNvPr id="20" name="Полилиния: Фигура 19">
              <a:extLst>
                <a:ext uri="{FF2B5EF4-FFF2-40B4-BE49-F238E27FC236}">
                  <a16:creationId xmlns:a16="http://schemas.microsoft.com/office/drawing/2014/main" xmlns="" id="{E7BC95EC-0C9A-48BD-BC1E-AF1C1DA9C02C}"/>
                </a:ext>
              </a:extLst>
            </p:cNvPr>
            <p:cNvSpPr/>
            <p:nvPr/>
          </p:nvSpPr>
          <p:spPr>
            <a:xfrm>
              <a:off x="5518024" y="-12700"/>
              <a:ext cx="2287209" cy="5565543"/>
            </a:xfrm>
            <a:custGeom>
              <a:avLst/>
              <a:gdLst>
                <a:gd name="connsiteX0" fmla="*/ 1132162 w 2287209"/>
                <a:gd name="connsiteY0" fmla="*/ 5560454 h 5565543"/>
                <a:gd name="connsiteX1" fmla="*/ 2283391 w 2287209"/>
                <a:gd name="connsiteY1" fmla="*/ 12700 h 5565543"/>
                <a:gd name="connsiteX2" fmla="*/ 552736 w 2287209"/>
                <a:gd name="connsiteY2" fmla="*/ 12700 h 5565543"/>
                <a:gd name="connsiteX3" fmla="*/ 12700 w 2287209"/>
                <a:gd name="connsiteY3" fmla="*/ 5359688 h 5565543"/>
                <a:gd name="connsiteX4" fmla="*/ 1132162 w 2287209"/>
                <a:gd name="connsiteY4" fmla="*/ 5560454 h 5565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7209" h="5565543">
                  <a:moveTo>
                    <a:pt x="1132162" y="5560454"/>
                  </a:moveTo>
                  <a:lnTo>
                    <a:pt x="2283391" y="12700"/>
                  </a:lnTo>
                  <a:lnTo>
                    <a:pt x="552736" y="12700"/>
                  </a:lnTo>
                  <a:cubicBezTo>
                    <a:pt x="569255" y="560360"/>
                    <a:pt x="573067" y="2477804"/>
                    <a:pt x="12700" y="5359688"/>
                  </a:cubicBezTo>
                  <a:cubicBezTo>
                    <a:pt x="363406" y="5395267"/>
                    <a:pt x="1132162" y="5560454"/>
                    <a:pt x="1132162" y="5560454"/>
                  </a:cubicBezTo>
                  <a:close/>
                </a:path>
              </a:pathLst>
            </a:custGeom>
            <a:gradFill flip="none" rotWithShape="1">
              <a:gsLst>
                <a:gs pos="3000">
                  <a:schemeClr val="accent5">
                    <a:alpha val="6000"/>
                  </a:schemeClr>
                </a:gs>
                <a:gs pos="100000">
                  <a:schemeClr val="accent5">
                    <a:alpha val="50000"/>
                  </a:schemeClr>
                </a:gs>
              </a:gsLst>
              <a:lin ang="5880000" scaled="0"/>
              <a:tileRect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1" name="Полилиния: Фигура 20">
              <a:extLst>
                <a:ext uri="{FF2B5EF4-FFF2-40B4-BE49-F238E27FC236}">
                  <a16:creationId xmlns:a16="http://schemas.microsoft.com/office/drawing/2014/main" xmlns="" id="{DF5F80F8-FA23-4496-B401-E10D70AC21A8}"/>
                </a:ext>
              </a:extLst>
            </p:cNvPr>
            <p:cNvSpPr/>
            <p:nvPr/>
          </p:nvSpPr>
          <p:spPr>
            <a:xfrm>
              <a:off x="5537084" y="-12700"/>
              <a:ext cx="6340653" cy="6455013"/>
            </a:xfrm>
            <a:custGeom>
              <a:avLst/>
              <a:gdLst>
                <a:gd name="connsiteX0" fmla="*/ 5080140 w 6340653"/>
                <a:gd name="connsiteY0" fmla="*/ 6446112 h 6455013"/>
                <a:gd name="connsiteX1" fmla="*/ 6334294 w 6340653"/>
                <a:gd name="connsiteY1" fmla="*/ 545112 h 6455013"/>
                <a:gd name="connsiteX2" fmla="*/ 3831070 w 6340653"/>
                <a:gd name="connsiteY2" fmla="*/ 12700 h 6455013"/>
                <a:gd name="connsiteX3" fmla="*/ 1151222 w 6340653"/>
                <a:gd name="connsiteY3" fmla="*/ 12700 h 6455013"/>
                <a:gd name="connsiteX4" fmla="*/ 12700 w 6340653"/>
                <a:gd name="connsiteY4" fmla="*/ 5369854 h 6455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40653" h="6455013">
                  <a:moveTo>
                    <a:pt x="5080140" y="6446112"/>
                  </a:moveTo>
                  <a:lnTo>
                    <a:pt x="6334294" y="545112"/>
                  </a:lnTo>
                  <a:lnTo>
                    <a:pt x="3831070" y="12700"/>
                  </a:lnTo>
                  <a:lnTo>
                    <a:pt x="1151222" y="12700"/>
                  </a:lnTo>
                  <a:lnTo>
                    <a:pt x="12700" y="536985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0" scaled="1"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2" name="Полилиния: фигура 21">
              <a:extLst>
                <a:ext uri="{FF2B5EF4-FFF2-40B4-BE49-F238E27FC236}">
                  <a16:creationId xmlns:a16="http://schemas.microsoft.com/office/drawing/2014/main" xmlns="" id="{65F2E539-DDA4-47DC-A929-17C7DB4D8C88}"/>
                </a:ext>
              </a:extLst>
            </p:cNvPr>
            <p:cNvSpPr/>
            <p:nvPr/>
          </p:nvSpPr>
          <p:spPr>
            <a:xfrm>
              <a:off x="5830609" y="-12700"/>
              <a:ext cx="5756144" cy="6150052"/>
            </a:xfrm>
            <a:custGeom>
              <a:avLst/>
              <a:gdLst>
                <a:gd name="connsiteX0" fmla="*/ 5715476 w 5756143"/>
                <a:gd name="connsiteY0" fmla="*/ 764938 h 6150052"/>
                <a:gd name="connsiteX1" fmla="*/ 4579496 w 5756143"/>
                <a:gd name="connsiteY1" fmla="*/ 6113197 h 6150052"/>
                <a:gd name="connsiteX2" fmla="*/ 43196 w 5756143"/>
                <a:gd name="connsiteY2" fmla="*/ 5150027 h 6150052"/>
                <a:gd name="connsiteX3" fmla="*/ 1134704 w 5756143"/>
                <a:gd name="connsiteY3" fmla="*/ 12700 h 6150052"/>
                <a:gd name="connsiteX4" fmla="*/ 1109290 w 5756143"/>
                <a:gd name="connsiteY4" fmla="*/ 12700 h 6150052"/>
                <a:gd name="connsiteX5" fmla="*/ 12700 w 5756143"/>
                <a:gd name="connsiteY5" fmla="*/ 5169087 h 6150052"/>
                <a:gd name="connsiteX6" fmla="*/ 4598556 w 5756143"/>
                <a:gd name="connsiteY6" fmla="*/ 6143693 h 6150052"/>
                <a:gd name="connsiteX7" fmla="*/ 5743431 w 5756143"/>
                <a:gd name="connsiteY7" fmla="*/ 757314 h 6150052"/>
                <a:gd name="connsiteX8" fmla="*/ 5745972 w 5756143"/>
                <a:gd name="connsiteY8" fmla="*/ 744607 h 6150052"/>
                <a:gd name="connsiteX9" fmla="*/ 2299910 w 5756143"/>
                <a:gd name="connsiteY9" fmla="*/ 12700 h 6150052"/>
                <a:gd name="connsiteX10" fmla="*/ 2177925 w 5756143"/>
                <a:gd name="connsiteY10" fmla="*/ 12700 h 6150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756143" h="6150052">
                  <a:moveTo>
                    <a:pt x="5715476" y="764938"/>
                  </a:moveTo>
                  <a:lnTo>
                    <a:pt x="4579496" y="6113197"/>
                  </a:lnTo>
                  <a:lnTo>
                    <a:pt x="43196" y="5150027"/>
                  </a:lnTo>
                  <a:lnTo>
                    <a:pt x="1134704" y="12700"/>
                  </a:lnTo>
                  <a:lnTo>
                    <a:pt x="1109290" y="12700"/>
                  </a:lnTo>
                  <a:lnTo>
                    <a:pt x="12700" y="5169087"/>
                  </a:lnTo>
                  <a:lnTo>
                    <a:pt x="4598556" y="6143693"/>
                  </a:lnTo>
                  <a:lnTo>
                    <a:pt x="5743431" y="757314"/>
                  </a:lnTo>
                  <a:lnTo>
                    <a:pt x="5745972" y="744607"/>
                  </a:lnTo>
                  <a:lnTo>
                    <a:pt x="2299910" y="12700"/>
                  </a:lnTo>
                  <a:lnTo>
                    <a:pt x="2177925" y="12700"/>
                  </a:lnTo>
                  <a:close/>
                </a:path>
              </a:pathLst>
            </a:custGeom>
            <a:solidFill>
              <a:schemeClr val="bg1"/>
            </a:soli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24" name="Рисунок 23">
            <a:extLst>
              <a:ext uri="{FF2B5EF4-FFF2-40B4-BE49-F238E27FC236}">
                <a16:creationId xmlns:a16="http://schemas.microsoft.com/office/drawing/2014/main" xmlns="" id="{76641E2E-882B-485E-AD7C-2BC054BEA520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 rot="720000">
            <a:off x="6384187" y="209524"/>
            <a:ext cx="4647699" cy="5472101"/>
          </a:xfrm>
          <a:custGeom>
            <a:avLst/>
            <a:gdLst>
              <a:gd name="connsiteX0" fmla="*/ 0 w 4643879"/>
              <a:gd name="connsiteY0" fmla="*/ 5462044 h 5462044"/>
              <a:gd name="connsiteX1" fmla="*/ 1160970 w 4643879"/>
              <a:gd name="connsiteY1" fmla="*/ 0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6146 w 4643879"/>
              <a:gd name="connsiteY2" fmla="*/ 8068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4634592 w 4643879"/>
              <a:gd name="connsiteY4" fmla="*/ 5460922 h 5462044"/>
              <a:gd name="connsiteX5" fmla="*/ 0 w 4643879"/>
              <a:gd name="connsiteY5" fmla="*/ 5462044 h 546204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72101 h 5472101"/>
              <a:gd name="connsiteX1" fmla="*/ 8345 w 4647218"/>
              <a:gd name="connsiteY1" fmla="*/ 21518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0 w 4647218"/>
              <a:gd name="connsiteY0" fmla="*/ 5472101 h 5472101"/>
              <a:gd name="connsiteX1" fmla="*/ 5908 w 4647218"/>
              <a:gd name="connsiteY1" fmla="*/ 22456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38412 w 4647699"/>
              <a:gd name="connsiteY4" fmla="*/ 5465839 h 5472101"/>
              <a:gd name="connsiteX5" fmla="*/ 481 w 4647699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43537 w 4647699"/>
              <a:gd name="connsiteY4" fmla="*/ 5464749 h 5472101"/>
              <a:gd name="connsiteX5" fmla="*/ 481 w 4647699"/>
              <a:gd name="connsiteY5" fmla="*/ 5472101 h 5472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7699" h="5472101">
                <a:moveTo>
                  <a:pt x="481" y="5472101"/>
                </a:moveTo>
                <a:cubicBezTo>
                  <a:pt x="4478" y="3656033"/>
                  <a:pt x="-2747" y="2037289"/>
                  <a:pt x="1250" y="221221"/>
                </a:cubicBezTo>
                <a:lnTo>
                  <a:pt x="1049359" y="0"/>
                </a:lnTo>
                <a:lnTo>
                  <a:pt x="4647699" y="4917"/>
                </a:lnTo>
                <a:cubicBezTo>
                  <a:pt x="4644603" y="1825224"/>
                  <a:pt x="4646633" y="3644442"/>
                  <a:pt x="4643537" y="5464749"/>
                </a:cubicBezTo>
                <a:lnTo>
                  <a:pt x="481" y="5472101"/>
                </a:lnTo>
                <a:close/>
              </a:path>
            </a:pathLst>
          </a:custGeom>
          <a:ln>
            <a:noFill/>
          </a:ln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</p:spTree>
    <p:extLst>
      <p:ext uri="{BB962C8B-B14F-4D97-AF65-F5344CB8AC3E}">
        <p14:creationId xmlns:p14="http://schemas.microsoft.com/office/powerpoint/2010/main" val="2658144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азметка текста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афический объект 16">
            <a:extLst>
              <a:ext uri="{FF2B5EF4-FFF2-40B4-BE49-F238E27FC236}">
                <a16:creationId xmlns:a16="http://schemas.microsoft.com/office/drawing/2014/main" xmlns="" id="{AD4D64B1-E729-4A4C-8FF7-134EACCE9ED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9" name="Полилиния: Фигура 8">
              <a:extLst>
                <a:ext uri="{FF2B5EF4-FFF2-40B4-BE49-F238E27FC236}">
                  <a16:creationId xmlns:a16="http://schemas.microsoft.com/office/drawing/2014/main" xmlns="" id="{57668185-4891-4CEF-B849-B73B1AD90FDE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10" name="Полилиния: фигура 9">
              <a:extLst>
                <a:ext uri="{FF2B5EF4-FFF2-40B4-BE49-F238E27FC236}">
                  <a16:creationId xmlns:a16="http://schemas.microsoft.com/office/drawing/2014/main" xmlns="" id="{2A3C1BE6-5446-49A0-9C65-D92077D0E911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BC7C1B33-ECEC-4E34-B218-27830F70B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-RU" noProof="0"/>
              <a:t>ДД.ММ.20XX</a:t>
            </a: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2D31CE7A-B999-4982-BCDD-EEC4E9A23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B6317B1B-B559-4F47-A9AB-834EB93A8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grpSp>
        <p:nvGrpSpPr>
          <p:cNvPr id="13" name="Группа 12">
            <a:extLst>
              <a:ext uri="{FF2B5EF4-FFF2-40B4-BE49-F238E27FC236}">
                <a16:creationId xmlns:a16="http://schemas.microsoft.com/office/drawing/2014/main" xmlns="" id="{23F3C396-D7E8-4134-99CB-83AC5015781D}"/>
              </a:ext>
            </a:extLst>
          </p:cNvPr>
          <p:cNvGrpSpPr/>
          <p:nvPr userDrawn="1"/>
        </p:nvGrpSpPr>
        <p:grpSpPr>
          <a:xfrm flipH="1">
            <a:off x="7321677" y="587196"/>
            <a:ext cx="4885313" cy="1632656"/>
            <a:chOff x="-26126" y="587196"/>
            <a:chExt cx="4885313" cy="1632656"/>
          </a:xfrm>
        </p:grpSpPr>
        <p:sp>
          <p:nvSpPr>
            <p:cNvPr id="11" name="Графический объект 23">
              <a:extLst>
                <a:ext uri="{FF2B5EF4-FFF2-40B4-BE49-F238E27FC236}">
                  <a16:creationId xmlns:a16="http://schemas.microsoft.com/office/drawing/2014/main" xmlns="" id="{545A4C09-DA17-4F53-9893-7152B53CD712}"/>
                </a:ext>
              </a:extLst>
            </p:cNvPr>
            <p:cNvSpPr/>
            <p:nvPr userDrawn="1"/>
          </p:nvSpPr>
          <p:spPr>
            <a:xfrm>
              <a:off x="-24517" y="970945"/>
              <a:ext cx="4593600" cy="1238400"/>
            </a:xfrm>
            <a:custGeom>
              <a:avLst/>
              <a:gdLst>
                <a:gd name="connsiteX0" fmla="*/ 3451384 w 3457575"/>
                <a:gd name="connsiteY0" fmla="*/ 842439 h 942975"/>
                <a:gd name="connsiteX1" fmla="*/ 3367564 w 3457575"/>
                <a:gd name="connsiteY1" fmla="*/ 44244 h 942975"/>
                <a:gd name="connsiteX2" fmla="*/ 7144 w 3457575"/>
                <a:gd name="connsiteY2" fmla="*/ 129969 h 942975"/>
                <a:gd name="connsiteX3" fmla="*/ 7144 w 3457575"/>
                <a:gd name="connsiteY3" fmla="*/ 936736 h 942975"/>
                <a:gd name="connsiteX4" fmla="*/ 3451384 w 3457575"/>
                <a:gd name="connsiteY4" fmla="*/ 842439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57575" h="942975">
                  <a:moveTo>
                    <a:pt x="3451384" y="842439"/>
                  </a:moveTo>
                  <a:lnTo>
                    <a:pt x="3367564" y="44244"/>
                  </a:lnTo>
                  <a:cubicBezTo>
                    <a:pt x="3367564" y="44244"/>
                    <a:pt x="2172176" y="-81486"/>
                    <a:pt x="7144" y="129969"/>
                  </a:cubicBezTo>
                  <a:lnTo>
                    <a:pt x="7144" y="936736"/>
                  </a:lnTo>
                  <a:cubicBezTo>
                    <a:pt x="1989296" y="739569"/>
                    <a:pt x="3451384" y="842439"/>
                    <a:pt x="3451384" y="842439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alpha val="10000"/>
                  </a:schemeClr>
                </a:gs>
                <a:gs pos="88000">
                  <a:schemeClr val="accent2">
                    <a:alpha val="50000"/>
                  </a:schemeClr>
                </a:gs>
              </a:gsLst>
              <a:lin ang="1080000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12" name="Графический объект 6">
              <a:extLst>
                <a:ext uri="{FF2B5EF4-FFF2-40B4-BE49-F238E27FC236}">
                  <a16:creationId xmlns:a16="http://schemas.microsoft.com/office/drawing/2014/main" xmlns="" id="{2D92C53E-EB06-4CBC-A335-BC3156E96896}"/>
                </a:ext>
              </a:extLst>
            </p:cNvPr>
            <p:cNvSpPr/>
            <p:nvPr userDrawn="1"/>
          </p:nvSpPr>
          <p:spPr>
            <a:xfrm>
              <a:off x="-26126" y="587196"/>
              <a:ext cx="4885313" cy="1632656"/>
            </a:xfrm>
            <a:custGeom>
              <a:avLst/>
              <a:gdLst>
                <a:gd name="connsiteX0" fmla="*/ 12607 w 4885312"/>
                <a:gd name="connsiteY0" fmla="*/ 1627544 h 1632656"/>
                <a:gd name="connsiteX1" fmla="*/ 4876404 w 4885312"/>
                <a:gd name="connsiteY1" fmla="*/ 1073201 h 1632656"/>
                <a:gd name="connsiteX2" fmla="*/ 4765029 w 4885312"/>
                <a:gd name="connsiteY2" fmla="*/ 12607 h 1632656"/>
                <a:gd name="connsiteX3" fmla="*/ 12607 w 4885312"/>
                <a:gd name="connsiteY3" fmla="*/ 554294 h 16326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885312" h="1632656">
                  <a:moveTo>
                    <a:pt x="12607" y="1627544"/>
                  </a:moveTo>
                  <a:lnTo>
                    <a:pt x="4876404" y="1073201"/>
                  </a:lnTo>
                  <a:lnTo>
                    <a:pt x="4765029" y="12607"/>
                  </a:lnTo>
                  <a:lnTo>
                    <a:pt x="12607" y="554294"/>
                  </a:lnTo>
                  <a:close/>
                </a:path>
              </a:pathLst>
            </a:custGeom>
            <a:gradFill flip="none" rotWithShape="1">
              <a:gsLst>
                <a:gs pos="9000">
                  <a:schemeClr val="accent1"/>
                </a:gs>
                <a:gs pos="100000">
                  <a:schemeClr val="accent2"/>
                </a:gs>
              </a:gsLst>
              <a:lin ang="360000" scaled="0"/>
              <a:tileRect/>
            </a:gradFill>
            <a:ln w="1265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16" name="Заголовок 1">
            <a:extLst>
              <a:ext uri="{FF2B5EF4-FFF2-40B4-BE49-F238E27FC236}">
                <a16:creationId xmlns:a16="http://schemas.microsoft.com/office/drawing/2014/main" xmlns="" id="{D3A443B5-C60C-4149-99AA-5309F8B41C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360000">
            <a:off x="7354844" y="895259"/>
            <a:ext cx="4735459" cy="1012583"/>
          </a:xfrm>
        </p:spPr>
        <p:txBody>
          <a:bodyPr rtlCol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Разметка текста 2</a:t>
            </a:r>
          </a:p>
        </p:txBody>
      </p:sp>
      <p:sp>
        <p:nvSpPr>
          <p:cNvPr id="17" name="Текст 2">
            <a:extLst>
              <a:ext uri="{FF2B5EF4-FFF2-40B4-BE49-F238E27FC236}">
                <a16:creationId xmlns:a16="http://schemas.microsoft.com/office/drawing/2014/main" xmlns="" id="{D901BA76-252C-47D8-A48A-ECBA799BFCC3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879053" y="2442380"/>
            <a:ext cx="3913632" cy="804672"/>
          </a:xfrm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  <a:tileRect/>
          </a:gradFill>
        </p:spPr>
        <p:txBody>
          <a:bodyPr lIns="144000" tIns="108000" rIns="108000" bIns="108000" rtlCol="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18" name="Текст 16">
            <a:extLst>
              <a:ext uri="{FF2B5EF4-FFF2-40B4-BE49-F238E27FC236}">
                <a16:creationId xmlns:a16="http://schemas.microsoft.com/office/drawing/2014/main" xmlns="" id="{9D30E37C-4282-4FD1-9238-5F541F189EC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932841" y="3401290"/>
            <a:ext cx="4347933" cy="693295"/>
          </a:xfrm>
        </p:spPr>
        <p:txBody>
          <a:bodyPr rtlCol="0">
            <a:normAutofit/>
          </a:bodyPr>
          <a:lstStyle>
            <a:lvl1pPr marL="0" indent="0">
              <a:spcBef>
                <a:spcPts val="600"/>
              </a:spcBef>
              <a:buClr>
                <a:schemeClr val="accent2"/>
              </a:buClr>
              <a:buNone/>
              <a:defRPr sz="1600">
                <a:solidFill>
                  <a:schemeClr val="accent4"/>
                </a:solidFill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20" name="Текст 16">
            <a:extLst>
              <a:ext uri="{FF2B5EF4-FFF2-40B4-BE49-F238E27FC236}">
                <a16:creationId xmlns:a16="http://schemas.microsoft.com/office/drawing/2014/main" xmlns="" id="{2B21A588-9CF1-4122-959A-D1A3DA672BD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32841" y="4200309"/>
            <a:ext cx="4347933" cy="1408743"/>
          </a:xfrm>
        </p:spPr>
        <p:txBody>
          <a:bodyPr rtlCol="0"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2"/>
              </a:buClr>
              <a:defRPr sz="1600">
                <a:solidFill>
                  <a:schemeClr val="accent4"/>
                </a:solidFill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grpSp>
        <p:nvGrpSpPr>
          <p:cNvPr id="22" name="Графический объект 20">
            <a:extLst>
              <a:ext uri="{FF2B5EF4-FFF2-40B4-BE49-F238E27FC236}">
                <a16:creationId xmlns:a16="http://schemas.microsoft.com/office/drawing/2014/main" xmlns="" id="{15D5C0A2-3C70-442D-AAF6-E16ADACDBF4F}"/>
              </a:ext>
            </a:extLst>
          </p:cNvPr>
          <p:cNvGrpSpPr/>
          <p:nvPr/>
        </p:nvGrpSpPr>
        <p:grpSpPr>
          <a:xfrm>
            <a:off x="-12667" y="-12667"/>
            <a:ext cx="6418971" cy="6160919"/>
            <a:chOff x="-12667" y="-12667"/>
            <a:chExt cx="6418971" cy="6160919"/>
          </a:xfrm>
        </p:grpSpPr>
        <p:sp>
          <p:nvSpPr>
            <p:cNvPr id="23" name="Полилиния: Фигура 22">
              <a:extLst>
                <a:ext uri="{FF2B5EF4-FFF2-40B4-BE49-F238E27FC236}">
                  <a16:creationId xmlns:a16="http://schemas.microsoft.com/office/drawing/2014/main" xmlns="" id="{DBA690C0-CF33-41CB-B76C-FC462F39BB66}"/>
                </a:ext>
              </a:extLst>
            </p:cNvPr>
            <p:cNvSpPr/>
            <p:nvPr/>
          </p:nvSpPr>
          <p:spPr>
            <a:xfrm>
              <a:off x="0" y="4388743"/>
              <a:ext cx="6396137" cy="1759509"/>
            </a:xfrm>
            <a:custGeom>
              <a:avLst/>
              <a:gdLst>
                <a:gd name="connsiteX0" fmla="*/ 6346644 w 6418971"/>
                <a:gd name="connsiteY0" fmla="*/ 12667 h 1776000"/>
                <a:gd name="connsiteX1" fmla="*/ 12667 w 6418971"/>
                <a:gd name="connsiteY1" fmla="*/ 456667 h 1776000"/>
                <a:gd name="connsiteX2" fmla="*/ 12667 w 6418971"/>
                <a:gd name="connsiteY2" fmla="*/ 1772176 h 1776000"/>
                <a:gd name="connsiteX3" fmla="*/ 6408804 w 6418971"/>
                <a:gd name="connsiteY3" fmla="*/ 909547 h 1776000"/>
                <a:gd name="connsiteX4" fmla="*/ 6346644 w 6418971"/>
                <a:gd name="connsiteY4" fmla="*/ 12667 h 1776000"/>
                <a:gd name="connsiteX0" fmla="*/ 6333977 w 6396137"/>
                <a:gd name="connsiteY0" fmla="*/ 0 h 1759509"/>
                <a:gd name="connsiteX1" fmla="*/ 0 w 6396137"/>
                <a:gd name="connsiteY1" fmla="*/ 444000 h 1759509"/>
                <a:gd name="connsiteX2" fmla="*/ 0 w 6396137"/>
                <a:gd name="connsiteY2" fmla="*/ 1759509 h 1759509"/>
                <a:gd name="connsiteX3" fmla="*/ 6396137 w 6396137"/>
                <a:gd name="connsiteY3" fmla="*/ 834832 h 1759509"/>
                <a:gd name="connsiteX4" fmla="*/ 6333977 w 6396137"/>
                <a:gd name="connsiteY4" fmla="*/ 0 h 17595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96137" h="1759509">
                  <a:moveTo>
                    <a:pt x="6333977" y="0"/>
                  </a:moveTo>
                  <a:lnTo>
                    <a:pt x="0" y="444000"/>
                  </a:lnTo>
                  <a:lnTo>
                    <a:pt x="0" y="1759509"/>
                  </a:lnTo>
                  <a:cubicBezTo>
                    <a:pt x="1074480" y="1438560"/>
                    <a:pt x="3085166" y="949003"/>
                    <a:pt x="6396137" y="834832"/>
                  </a:cubicBezTo>
                  <a:cubicBezTo>
                    <a:pt x="6369497" y="303301"/>
                    <a:pt x="6333977" y="0"/>
                    <a:pt x="6333977" y="0"/>
                  </a:cubicBezTo>
                  <a:close/>
                </a:path>
              </a:pathLst>
            </a:custGeom>
            <a:gradFill>
              <a:gsLst>
                <a:gs pos="0">
                  <a:schemeClr val="accent5">
                    <a:alpha val="50000"/>
                  </a:schemeClr>
                </a:gs>
                <a:gs pos="100000">
                  <a:schemeClr val="accent5">
                    <a:alpha val="6000"/>
                  </a:schemeClr>
                </a:gs>
              </a:gsLst>
              <a:lin ang="10800000" scaled="1"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4" name="Полилиния: Фигура 23">
              <a:extLst>
                <a:ext uri="{FF2B5EF4-FFF2-40B4-BE49-F238E27FC236}">
                  <a16:creationId xmlns:a16="http://schemas.microsoft.com/office/drawing/2014/main" xmlns="" id="{36D855DB-2DC5-479D-94A0-542899B6911B}"/>
                </a:ext>
              </a:extLst>
            </p:cNvPr>
            <p:cNvSpPr/>
            <p:nvPr/>
          </p:nvSpPr>
          <p:spPr>
            <a:xfrm>
              <a:off x="-12667" y="-12667"/>
              <a:ext cx="6418971" cy="5683200"/>
            </a:xfrm>
            <a:custGeom>
              <a:avLst/>
              <a:gdLst>
                <a:gd name="connsiteX0" fmla="*/ 12667 w 6418971"/>
                <a:gd name="connsiteY0" fmla="*/ 5681913 h 5683200"/>
                <a:gd name="connsiteX1" fmla="*/ 6408804 w 6418971"/>
                <a:gd name="connsiteY1" fmla="*/ 5234107 h 5683200"/>
                <a:gd name="connsiteX2" fmla="*/ 6043456 w 6418971"/>
                <a:gd name="connsiteY2" fmla="*/ 12667 h 5683200"/>
                <a:gd name="connsiteX3" fmla="*/ 12667 w 6418971"/>
                <a:gd name="connsiteY3" fmla="*/ 12667 h 568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418971" h="5683200">
                  <a:moveTo>
                    <a:pt x="12667" y="5681913"/>
                  </a:moveTo>
                  <a:lnTo>
                    <a:pt x="6408804" y="5234107"/>
                  </a:lnTo>
                  <a:lnTo>
                    <a:pt x="6043456" y="12667"/>
                  </a:lnTo>
                  <a:lnTo>
                    <a:pt x="12667" y="12667"/>
                  </a:ln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100000">
                  <a:schemeClr val="bg2"/>
                </a:gs>
              </a:gsLst>
              <a:lin ang="8400000" scaled="0"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5" name="Полилиния: Фигура 24">
              <a:extLst>
                <a:ext uri="{FF2B5EF4-FFF2-40B4-BE49-F238E27FC236}">
                  <a16:creationId xmlns:a16="http://schemas.microsoft.com/office/drawing/2014/main" xmlns="" id="{C2DADFD8-5DEE-449A-A576-39F98BB2A88B}"/>
                </a:ext>
              </a:extLst>
            </p:cNvPr>
            <p:cNvSpPr/>
            <p:nvPr/>
          </p:nvSpPr>
          <p:spPr>
            <a:xfrm>
              <a:off x="-12667" y="-12667"/>
              <a:ext cx="6114514" cy="5404114"/>
            </a:xfrm>
            <a:custGeom>
              <a:avLst/>
              <a:gdLst>
                <a:gd name="connsiteX0" fmla="*/ 6080244 w 6114514"/>
                <a:gd name="connsiteY0" fmla="*/ 4942336 h 5404114"/>
                <a:gd name="connsiteX1" fmla="*/ 12667 w 6114514"/>
                <a:gd name="connsiteY1" fmla="*/ 5367307 h 5404114"/>
                <a:gd name="connsiteX2" fmla="*/ 12667 w 6114514"/>
                <a:gd name="connsiteY2" fmla="*/ 5392679 h 5404114"/>
                <a:gd name="connsiteX3" fmla="*/ 6095467 w 6114514"/>
                <a:gd name="connsiteY3" fmla="*/ 4966439 h 5404114"/>
                <a:gd name="connsiteX4" fmla="*/ 6108153 w 6114514"/>
                <a:gd name="connsiteY4" fmla="*/ 4966439 h 5404114"/>
                <a:gd name="connsiteX5" fmla="*/ 5761833 w 6114514"/>
                <a:gd name="connsiteY5" fmla="*/ 12667 h 5404114"/>
                <a:gd name="connsiteX6" fmla="*/ 5736462 w 6114514"/>
                <a:gd name="connsiteY6" fmla="*/ 12667 h 5404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114514" h="5404114">
                  <a:moveTo>
                    <a:pt x="6080244" y="4942336"/>
                  </a:moveTo>
                  <a:lnTo>
                    <a:pt x="12667" y="5367307"/>
                  </a:lnTo>
                  <a:lnTo>
                    <a:pt x="12667" y="5392679"/>
                  </a:lnTo>
                  <a:lnTo>
                    <a:pt x="6095467" y="4966439"/>
                  </a:lnTo>
                  <a:lnTo>
                    <a:pt x="6108153" y="4966439"/>
                  </a:lnTo>
                  <a:lnTo>
                    <a:pt x="5761833" y="12667"/>
                  </a:lnTo>
                  <a:lnTo>
                    <a:pt x="5736462" y="12667"/>
                  </a:lnTo>
                  <a:close/>
                </a:path>
              </a:pathLst>
            </a:custGeom>
            <a:solidFill>
              <a:schemeClr val="bg1"/>
            </a:soli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27" name="Рисунок 26">
            <a:extLst>
              <a:ext uri="{FF2B5EF4-FFF2-40B4-BE49-F238E27FC236}">
                <a16:creationId xmlns:a16="http://schemas.microsoft.com/office/drawing/2014/main" xmlns="" id="{BBA8375B-3CE5-468D-91DF-8151963A9531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-694" y="0"/>
            <a:ext cx="6065966" cy="5355825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65966" h="5408602">
                <a:moveTo>
                  <a:pt x="693" y="5408602"/>
                </a:moveTo>
                <a:cubicBezTo>
                  <a:pt x="4546" y="3609465"/>
                  <a:pt x="-2683" y="1799137"/>
                  <a:pt x="1170" y="0"/>
                </a:cubicBezTo>
                <a:lnTo>
                  <a:pt x="5725098" y="841"/>
                </a:lnTo>
                <a:lnTo>
                  <a:pt x="6065966" y="4979386"/>
                </a:lnTo>
                <a:lnTo>
                  <a:pt x="693" y="5408602"/>
                </a:lnTo>
                <a:close/>
              </a:path>
            </a:pathLst>
          </a:custGeom>
          <a:ln>
            <a:noFill/>
          </a:ln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</p:spTree>
    <p:extLst>
      <p:ext uri="{BB962C8B-B14F-4D97-AF65-F5344CB8AC3E}">
        <p14:creationId xmlns:p14="http://schemas.microsoft.com/office/powerpoint/2010/main" val="4214248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 с подзаголов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Графический объект 16">
            <a:extLst>
              <a:ext uri="{FF2B5EF4-FFF2-40B4-BE49-F238E27FC236}">
                <a16:creationId xmlns:a16="http://schemas.microsoft.com/office/drawing/2014/main" xmlns="" id="{6E486D59-536F-433A-BA1F-E5D8171D28EE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9" name="Полилиния: Фигура 18">
              <a:extLst>
                <a:ext uri="{FF2B5EF4-FFF2-40B4-BE49-F238E27FC236}">
                  <a16:creationId xmlns:a16="http://schemas.microsoft.com/office/drawing/2014/main" xmlns="" id="{A58001F8-106A-42FB-834D-9A42C409CE0E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20" name="Полилиния: Фигура 19">
              <a:extLst>
                <a:ext uri="{FF2B5EF4-FFF2-40B4-BE49-F238E27FC236}">
                  <a16:creationId xmlns:a16="http://schemas.microsoft.com/office/drawing/2014/main" xmlns="" id="{12C44DFF-8C15-44EB-9668-D72BDBCAC7EB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69CEAA8A-68C1-422B-827F-B9BB0A5DBA9F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32739" y="2647949"/>
            <a:ext cx="4593600" cy="600075"/>
          </a:xfrm>
        </p:spPr>
        <p:txBody>
          <a:bodyPr rtlCol="0" anchor="b"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Название раздела 1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C7EF9F20-7EC3-4301-8D75-2F88B498A5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30139" y="3248025"/>
            <a:ext cx="4573338" cy="2311872"/>
          </a:xfrm>
        </p:spPr>
        <p:txBody>
          <a:bodyPr rtlCol="0">
            <a:normAutofit/>
          </a:bodyPr>
          <a:lstStyle>
            <a:lvl1pPr>
              <a:buClr>
                <a:schemeClr val="accent2"/>
              </a:buClr>
              <a:defRPr sz="1600">
                <a:latin typeface="+mn-lt"/>
              </a:defRPr>
            </a:lvl1pPr>
            <a:lvl2pPr>
              <a:buClr>
                <a:schemeClr val="accent2"/>
              </a:buClr>
              <a:defRPr sz="1600">
                <a:latin typeface="+mn-lt"/>
              </a:defRPr>
            </a:lvl2pPr>
            <a:lvl3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3pPr>
            <a:lvl4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4pPr>
            <a:lvl5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701F359F-D118-4F66-A9AB-3A95DC285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068CC05F-AFDC-44E7-8014-867EBAC64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10" name="Графический объект 23">
            <a:extLst>
              <a:ext uri="{FF2B5EF4-FFF2-40B4-BE49-F238E27FC236}">
                <a16:creationId xmlns:a16="http://schemas.microsoft.com/office/drawing/2014/main" xmlns="" id="{69BE7BF4-3069-409E-BFA9-64375BC3D04B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11" name="Графический объект 6">
            <a:extLst>
              <a:ext uri="{FF2B5EF4-FFF2-40B4-BE49-F238E27FC236}">
                <a16:creationId xmlns:a16="http://schemas.microsoft.com/office/drawing/2014/main" xmlns="" id="{F3C766CD-B979-4D7C-8A2C-417E79767E3A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13" name="Заголовок 1">
            <a:extLst>
              <a:ext uri="{FF2B5EF4-FFF2-40B4-BE49-F238E27FC236}">
                <a16:creationId xmlns:a16="http://schemas.microsoft.com/office/drawing/2014/main" xmlns="" id="{D10447CE-8352-418F-9BA9-B6C2160B937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30561" y="849316"/>
            <a:ext cx="3923299" cy="1042492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Сравнение</a:t>
            </a:r>
          </a:p>
        </p:txBody>
      </p:sp>
      <p:sp>
        <p:nvSpPr>
          <p:cNvPr id="15" name="Текст 2">
            <a:extLst>
              <a:ext uri="{FF2B5EF4-FFF2-40B4-BE49-F238E27FC236}">
                <a16:creationId xmlns:a16="http://schemas.microsoft.com/office/drawing/2014/main" xmlns="" id="{D440566B-A9B8-43D7-AF31-EC51D5850D00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6207364" y="2647949"/>
            <a:ext cx="5076010" cy="600075"/>
          </a:xfrm>
        </p:spPr>
        <p:txBody>
          <a:bodyPr rtlCol="0" anchor="b"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Название раздела 1</a:t>
            </a:r>
          </a:p>
        </p:txBody>
      </p:sp>
      <p:sp>
        <p:nvSpPr>
          <p:cNvPr id="16" name="Объект 3">
            <a:extLst>
              <a:ext uri="{FF2B5EF4-FFF2-40B4-BE49-F238E27FC236}">
                <a16:creationId xmlns:a16="http://schemas.microsoft.com/office/drawing/2014/main" xmlns="" id="{159211AA-05DE-48A1-97CC-3BE597E71490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207363" y="3248025"/>
            <a:ext cx="5073411" cy="2311872"/>
          </a:xfrm>
        </p:spPr>
        <p:txBody>
          <a:bodyPr rtlCol="0">
            <a:normAutofit/>
          </a:bodyPr>
          <a:lstStyle>
            <a:lvl1pPr>
              <a:buClr>
                <a:schemeClr val="accent2"/>
              </a:buClr>
              <a:defRPr sz="1600">
                <a:latin typeface="+mn-lt"/>
              </a:defRPr>
            </a:lvl1pPr>
            <a:lvl2pPr>
              <a:buClr>
                <a:schemeClr val="accent2"/>
              </a:buClr>
              <a:defRPr sz="1600">
                <a:latin typeface="+mn-lt"/>
              </a:defRPr>
            </a:lvl2pPr>
            <a:lvl3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3pPr>
            <a:lvl4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4pPr>
            <a:lvl5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</p:txBody>
      </p:sp>
      <p:sp>
        <p:nvSpPr>
          <p:cNvPr id="17" name="Текст 2">
            <a:extLst>
              <a:ext uri="{FF2B5EF4-FFF2-40B4-BE49-F238E27FC236}">
                <a16:creationId xmlns:a16="http://schemas.microsoft.com/office/drawing/2014/main" xmlns="" id="{79FCC9E8-58D0-4280-842F-285B2710BA14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5676900" y="1374622"/>
            <a:ext cx="5202936" cy="1115568"/>
          </a:xfrm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  <a:tileRect/>
          </a:gradFill>
        </p:spPr>
        <p:txBody>
          <a:bodyPr lIns="144000" tIns="108000" rIns="108000" bIns="108000" rtlCol="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22" name="Полилиния: фигура 21">
            <a:extLst>
              <a:ext uri="{FF2B5EF4-FFF2-40B4-BE49-F238E27FC236}">
                <a16:creationId xmlns:a16="http://schemas.microsoft.com/office/drawing/2014/main" xmlns="" id="{0313A844-31D3-4D0D-8043-C498865AF65B}"/>
              </a:ext>
            </a:extLst>
          </p:cNvPr>
          <p:cNvSpPr/>
          <p:nvPr/>
        </p:nvSpPr>
        <p:spPr>
          <a:xfrm>
            <a:off x="4200902" y="5658793"/>
            <a:ext cx="1842058" cy="1206865"/>
          </a:xfrm>
          <a:custGeom>
            <a:avLst/>
            <a:gdLst>
              <a:gd name="connsiteX0" fmla="*/ 1838211 w 1842057"/>
              <a:gd name="connsiteY0" fmla="*/ 12668 h 1206865"/>
              <a:gd name="connsiteX1" fmla="*/ 1156014 w 1842057"/>
              <a:gd name="connsiteY1" fmla="*/ 331534 h 1206865"/>
              <a:gd name="connsiteX2" fmla="*/ 12668 w 1842057"/>
              <a:gd name="connsiteY2" fmla="*/ 1200477 h 1206865"/>
              <a:gd name="connsiteX3" fmla="*/ 557663 w 1842057"/>
              <a:gd name="connsiteY3" fmla="*/ 1200477 h 1206865"/>
              <a:gd name="connsiteX4" fmla="*/ 1389765 w 1842057"/>
              <a:gd name="connsiteY4" fmla="*/ 576719 h 1206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2057" h="1206865">
                <a:moveTo>
                  <a:pt x="1838211" y="12668"/>
                </a:moveTo>
                <a:lnTo>
                  <a:pt x="1156014" y="331534"/>
                </a:lnTo>
                <a:lnTo>
                  <a:pt x="12668" y="1200477"/>
                </a:lnTo>
                <a:lnTo>
                  <a:pt x="557663" y="1200477"/>
                </a:lnTo>
                <a:lnTo>
                  <a:pt x="1389765" y="576719"/>
                </a:lnTo>
                <a:close/>
              </a:path>
            </a:pathLst>
          </a:custGeom>
          <a:gradFill>
            <a:gsLst>
              <a:gs pos="0">
                <a:schemeClr val="bg2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8340000" scaled="0"/>
          </a:grad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23" name="Полилиния: Фигура 22">
            <a:extLst>
              <a:ext uri="{FF2B5EF4-FFF2-40B4-BE49-F238E27FC236}">
                <a16:creationId xmlns:a16="http://schemas.microsoft.com/office/drawing/2014/main" xmlns="" id="{8948DAA4-D083-418A-B253-F1F56A7613B3}"/>
              </a:ext>
            </a:extLst>
          </p:cNvPr>
          <p:cNvSpPr/>
          <p:nvPr/>
        </p:nvSpPr>
        <p:spPr>
          <a:xfrm>
            <a:off x="4406705" y="5524132"/>
            <a:ext cx="2045319" cy="1346608"/>
          </a:xfrm>
          <a:custGeom>
            <a:avLst/>
            <a:gdLst>
              <a:gd name="connsiteX0" fmla="*/ 12668 w 2045319"/>
              <a:gd name="connsiteY0" fmla="*/ 1335138 h 1346607"/>
              <a:gd name="connsiteX1" fmla="*/ 705027 w 2045319"/>
              <a:gd name="connsiteY1" fmla="*/ 1335138 h 1346607"/>
              <a:gd name="connsiteX2" fmla="*/ 2044013 w 2045319"/>
              <a:gd name="connsiteY2" fmla="*/ 342968 h 1346607"/>
              <a:gd name="connsiteX3" fmla="*/ 1800099 w 2045319"/>
              <a:gd name="connsiteY3" fmla="*/ 12668 h 1346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5319" h="1346607">
                <a:moveTo>
                  <a:pt x="12668" y="1335138"/>
                </a:moveTo>
                <a:lnTo>
                  <a:pt x="705027" y="1335138"/>
                </a:lnTo>
                <a:lnTo>
                  <a:pt x="2044013" y="342968"/>
                </a:lnTo>
                <a:lnTo>
                  <a:pt x="1800099" y="12668"/>
                </a:lnTo>
                <a:close/>
              </a:path>
            </a:pathLst>
          </a:custGeom>
          <a:blipFill>
            <a:blip r:embed="rId2"/>
            <a:srcRect/>
            <a:stretch>
              <a:fillRect l="-51458" t="10702" r="5240" b="-85592"/>
            </a:stretch>
          </a:blip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3538970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диаграмм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афический объект 16">
            <a:extLst>
              <a:ext uri="{FF2B5EF4-FFF2-40B4-BE49-F238E27FC236}">
                <a16:creationId xmlns:a16="http://schemas.microsoft.com/office/drawing/2014/main" xmlns="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2" name="Полилиния: Фигура 11">
              <a:extLst>
                <a:ext uri="{FF2B5EF4-FFF2-40B4-BE49-F238E27FC236}">
                  <a16:creationId xmlns:a16="http://schemas.microsoft.com/office/drawing/2014/main" xmlns="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13" name="Полилиния: Фигура 12">
              <a:extLst>
                <a:ext uri="{FF2B5EF4-FFF2-40B4-BE49-F238E27FC236}">
                  <a16:creationId xmlns:a16="http://schemas.microsoft.com/office/drawing/2014/main" xmlns="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6" name="Графический объект 23">
            <a:extLst>
              <a:ext uri="{FF2B5EF4-FFF2-40B4-BE49-F238E27FC236}">
                <a16:creationId xmlns:a16="http://schemas.microsoft.com/office/drawing/2014/main" xmlns="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7" name="Графический объект 6">
            <a:extLst>
              <a:ext uri="{FF2B5EF4-FFF2-40B4-BE49-F238E27FC236}">
                <a16:creationId xmlns:a16="http://schemas.microsoft.com/office/drawing/2014/main" xmlns="" id="{69BD19F0-DB53-4C3C-9AE7-E26492A1112E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9" name="Заголовок 1">
            <a:extLst>
              <a:ext uri="{FF2B5EF4-FFF2-40B4-BE49-F238E27FC236}">
                <a16:creationId xmlns:a16="http://schemas.microsoft.com/office/drawing/2014/main" xmlns="" id="{C4A611E3-53E2-4E99-8C39-155C3C48E5D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37870" y="842706"/>
            <a:ext cx="3960711" cy="1061509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Слайд диаграммы</a:t>
            </a:r>
          </a:p>
        </p:txBody>
      </p:sp>
      <p:sp>
        <p:nvSpPr>
          <p:cNvPr id="10" name="Текст 2">
            <a:extLst>
              <a:ext uri="{FF2B5EF4-FFF2-40B4-BE49-F238E27FC236}">
                <a16:creationId xmlns:a16="http://schemas.microsoft.com/office/drawing/2014/main" xmlns="" id="{0C72696B-274F-4123-B9CF-0349B48D182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2755778"/>
            <a:ext cx="2724912" cy="2267712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108000" rIns="108000" bIns="108000" rtlCol="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23" name="Диаграмма 21">
            <a:extLst>
              <a:ext uri="{FF2B5EF4-FFF2-40B4-BE49-F238E27FC236}">
                <a16:creationId xmlns:a16="http://schemas.microsoft.com/office/drawing/2014/main" xmlns="" id="{DD959D31-8095-4F0E-8AA3-33ABE262D130}"/>
              </a:ext>
            </a:extLst>
          </p:cNvPr>
          <p:cNvSpPr>
            <a:spLocks noGrp="1"/>
          </p:cNvSpPr>
          <p:nvPr>
            <p:ph type="chart" sz="quarter" idx="14" hasCustomPrompt="1"/>
          </p:nvPr>
        </p:nvSpPr>
        <p:spPr>
          <a:xfrm>
            <a:off x="5159375" y="1347788"/>
            <a:ext cx="6121400" cy="4090987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pPr rtl="0"/>
            <a:r>
              <a:rPr lang="ru-RU" noProof="0"/>
              <a:t>Щелкните значок, чтобы добавить диаграмму</a:t>
            </a:r>
          </a:p>
        </p:txBody>
      </p:sp>
      <p:sp>
        <p:nvSpPr>
          <p:cNvPr id="27" name="Полилиния: Фигура 26">
            <a:extLst>
              <a:ext uri="{FF2B5EF4-FFF2-40B4-BE49-F238E27FC236}">
                <a16:creationId xmlns:a16="http://schemas.microsoft.com/office/drawing/2014/main" xmlns="" id="{03C64755-C745-46B0-9138-E2CBBA34A3C4}"/>
              </a:ext>
            </a:extLst>
          </p:cNvPr>
          <p:cNvSpPr/>
          <p:nvPr userDrawn="1"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28" name="Полилиния: Фигура 27">
            <a:extLst>
              <a:ext uri="{FF2B5EF4-FFF2-40B4-BE49-F238E27FC236}">
                <a16:creationId xmlns:a16="http://schemas.microsoft.com/office/drawing/2014/main" xmlns="" id="{771E749E-DB7E-4267-A674-AD413276E1A7}"/>
              </a:ext>
            </a:extLst>
          </p:cNvPr>
          <p:cNvSpPr/>
          <p:nvPr userDrawn="1"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2"/>
            <a:srcRect/>
            <a:stretch>
              <a:fillRect l="10565" t="-152624" r="-103969" b="1022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1979844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таблиц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афический объект 16">
            <a:extLst>
              <a:ext uri="{FF2B5EF4-FFF2-40B4-BE49-F238E27FC236}">
                <a16:creationId xmlns:a16="http://schemas.microsoft.com/office/drawing/2014/main" xmlns="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2" name="Полилиния: Фигура 11">
              <a:extLst>
                <a:ext uri="{FF2B5EF4-FFF2-40B4-BE49-F238E27FC236}">
                  <a16:creationId xmlns:a16="http://schemas.microsoft.com/office/drawing/2014/main" xmlns="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13" name="Полилиния: Фигура 12">
              <a:extLst>
                <a:ext uri="{FF2B5EF4-FFF2-40B4-BE49-F238E27FC236}">
                  <a16:creationId xmlns:a16="http://schemas.microsoft.com/office/drawing/2014/main" xmlns="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6" name="Графический объект 23">
            <a:extLst>
              <a:ext uri="{FF2B5EF4-FFF2-40B4-BE49-F238E27FC236}">
                <a16:creationId xmlns:a16="http://schemas.microsoft.com/office/drawing/2014/main" xmlns="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7" name="Графический объект 6">
            <a:extLst>
              <a:ext uri="{FF2B5EF4-FFF2-40B4-BE49-F238E27FC236}">
                <a16:creationId xmlns:a16="http://schemas.microsoft.com/office/drawing/2014/main" xmlns="" id="{69BD19F0-DB53-4C3C-9AE7-E26492A1112E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9" name="Заголовок 1">
            <a:extLst>
              <a:ext uri="{FF2B5EF4-FFF2-40B4-BE49-F238E27FC236}">
                <a16:creationId xmlns:a16="http://schemas.microsoft.com/office/drawing/2014/main" xmlns="" id="{C4A611E3-53E2-4E99-8C39-155C3C48E5D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37870" y="842706"/>
            <a:ext cx="3960711" cy="1061509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Слайд таблицы</a:t>
            </a:r>
          </a:p>
        </p:txBody>
      </p:sp>
      <p:sp>
        <p:nvSpPr>
          <p:cNvPr id="10" name="Текст 2">
            <a:extLst>
              <a:ext uri="{FF2B5EF4-FFF2-40B4-BE49-F238E27FC236}">
                <a16:creationId xmlns:a16="http://schemas.microsoft.com/office/drawing/2014/main" xmlns="" id="{0C72696B-274F-4123-B9CF-0349B48D182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3314576"/>
            <a:ext cx="3200400" cy="170078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108000" rIns="108000" bIns="108000" rtlCol="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15" name="Таблица 14">
            <a:extLst>
              <a:ext uri="{FF2B5EF4-FFF2-40B4-BE49-F238E27FC236}">
                <a16:creationId xmlns:a16="http://schemas.microsoft.com/office/drawing/2014/main" xmlns="" id="{7658F6E5-229A-4857-8140-782AA94211B5}"/>
              </a:ext>
            </a:extLst>
          </p:cNvPr>
          <p:cNvSpPr>
            <a:spLocks noGrp="1"/>
          </p:cNvSpPr>
          <p:nvPr>
            <p:ph type="tbl" sz="quarter" idx="13" hasCustomPrompt="1"/>
          </p:nvPr>
        </p:nvSpPr>
        <p:spPr>
          <a:xfrm>
            <a:off x="5159375" y="1347788"/>
            <a:ext cx="6121400" cy="4090987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pPr rtl="0"/>
            <a:r>
              <a:rPr lang="ru-RU" noProof="0"/>
              <a:t>Щелкните значок, чтобы добавить таблицу</a:t>
            </a:r>
          </a:p>
        </p:txBody>
      </p:sp>
      <p:sp>
        <p:nvSpPr>
          <p:cNvPr id="17" name="Полилиния: Фигура 16">
            <a:extLst>
              <a:ext uri="{FF2B5EF4-FFF2-40B4-BE49-F238E27FC236}">
                <a16:creationId xmlns:a16="http://schemas.microsoft.com/office/drawing/2014/main" xmlns="" id="{9FB4E85B-0FE6-4367-8B3F-4F3B5621BF3B}"/>
              </a:ext>
            </a:extLst>
          </p:cNvPr>
          <p:cNvSpPr/>
          <p:nvPr/>
        </p:nvSpPr>
        <p:spPr>
          <a:xfrm>
            <a:off x="2641930" y="5658793"/>
            <a:ext cx="1842058" cy="1206865"/>
          </a:xfrm>
          <a:custGeom>
            <a:avLst/>
            <a:gdLst>
              <a:gd name="connsiteX0" fmla="*/ 1838211 w 1842057"/>
              <a:gd name="connsiteY0" fmla="*/ 12668 h 1206865"/>
              <a:gd name="connsiteX1" fmla="*/ 1156014 w 1842057"/>
              <a:gd name="connsiteY1" fmla="*/ 331534 h 1206865"/>
              <a:gd name="connsiteX2" fmla="*/ 12668 w 1842057"/>
              <a:gd name="connsiteY2" fmla="*/ 1200477 h 1206865"/>
              <a:gd name="connsiteX3" fmla="*/ 557663 w 1842057"/>
              <a:gd name="connsiteY3" fmla="*/ 1200477 h 1206865"/>
              <a:gd name="connsiteX4" fmla="*/ 1389765 w 1842057"/>
              <a:gd name="connsiteY4" fmla="*/ 576719 h 1206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2057" h="1206865">
                <a:moveTo>
                  <a:pt x="1838211" y="12668"/>
                </a:moveTo>
                <a:lnTo>
                  <a:pt x="1156014" y="331534"/>
                </a:lnTo>
                <a:lnTo>
                  <a:pt x="12668" y="1200477"/>
                </a:lnTo>
                <a:lnTo>
                  <a:pt x="557663" y="1200477"/>
                </a:lnTo>
                <a:lnTo>
                  <a:pt x="1389765" y="576719"/>
                </a:lnTo>
                <a:close/>
              </a:path>
            </a:pathLst>
          </a:custGeom>
          <a:gradFill>
            <a:gsLst>
              <a:gs pos="0">
                <a:schemeClr val="bg2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8340000" scaled="0"/>
          </a:grad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18" name="Полилиния: Фигура 17">
            <a:extLst>
              <a:ext uri="{FF2B5EF4-FFF2-40B4-BE49-F238E27FC236}">
                <a16:creationId xmlns:a16="http://schemas.microsoft.com/office/drawing/2014/main" xmlns="" id="{6AC08F80-E4EE-498F-927C-7F97FBA89C96}"/>
              </a:ext>
            </a:extLst>
          </p:cNvPr>
          <p:cNvSpPr/>
          <p:nvPr/>
        </p:nvSpPr>
        <p:spPr>
          <a:xfrm>
            <a:off x="2847733" y="5524132"/>
            <a:ext cx="2045319" cy="1346608"/>
          </a:xfrm>
          <a:custGeom>
            <a:avLst/>
            <a:gdLst>
              <a:gd name="connsiteX0" fmla="*/ 12668 w 2045319"/>
              <a:gd name="connsiteY0" fmla="*/ 1335138 h 1346607"/>
              <a:gd name="connsiteX1" fmla="*/ 705027 w 2045319"/>
              <a:gd name="connsiteY1" fmla="*/ 1335138 h 1346607"/>
              <a:gd name="connsiteX2" fmla="*/ 2044013 w 2045319"/>
              <a:gd name="connsiteY2" fmla="*/ 342968 h 1346607"/>
              <a:gd name="connsiteX3" fmla="*/ 1800099 w 2045319"/>
              <a:gd name="connsiteY3" fmla="*/ 12668 h 1346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5319" h="1346607">
                <a:moveTo>
                  <a:pt x="12668" y="1335138"/>
                </a:moveTo>
                <a:lnTo>
                  <a:pt x="705027" y="1335138"/>
                </a:lnTo>
                <a:lnTo>
                  <a:pt x="2044013" y="342968"/>
                </a:lnTo>
                <a:lnTo>
                  <a:pt x="1800099" y="12668"/>
                </a:lnTo>
                <a:close/>
              </a:path>
            </a:pathLst>
          </a:custGeom>
          <a:blipFill>
            <a:blip r:embed="rId2"/>
            <a:srcRect/>
            <a:stretch>
              <a:fillRect l="-76814" t="10702" r="6336" b="-114608"/>
            </a:stretch>
          </a:blip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4200568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афический объект 16">
            <a:extLst>
              <a:ext uri="{FF2B5EF4-FFF2-40B4-BE49-F238E27FC236}">
                <a16:creationId xmlns:a16="http://schemas.microsoft.com/office/drawing/2014/main" xmlns="" id="{A6C11E25-2AF0-4EBF-905C-81BDCFB5E4C8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7" name="Полилиния: Фигура 6">
              <a:extLst>
                <a:ext uri="{FF2B5EF4-FFF2-40B4-BE49-F238E27FC236}">
                  <a16:creationId xmlns:a16="http://schemas.microsoft.com/office/drawing/2014/main" xmlns="" id="{9D892266-5EB4-4DE9-BB23-F21047C71611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8" name="Полилиния: Фигура 7">
              <a:extLst>
                <a:ext uri="{FF2B5EF4-FFF2-40B4-BE49-F238E27FC236}">
                  <a16:creationId xmlns:a16="http://schemas.microsoft.com/office/drawing/2014/main" xmlns="" id="{ADD8BBD5-9B7C-4CF3-9606-41DC9C0151B9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4C97017C-1C1C-4B7D-A1F6-792FC58C8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1247CDBA-2DF6-4122-86A8-F7C1A6444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grpSp>
        <p:nvGrpSpPr>
          <p:cNvPr id="9" name="Графический объект 4">
            <a:extLst>
              <a:ext uri="{FF2B5EF4-FFF2-40B4-BE49-F238E27FC236}">
                <a16:creationId xmlns:a16="http://schemas.microsoft.com/office/drawing/2014/main" xmlns="" id="{EA075FD4-B92A-4706-AF9F-516E4D97661A}"/>
              </a:ext>
            </a:extLst>
          </p:cNvPr>
          <p:cNvGrpSpPr/>
          <p:nvPr/>
        </p:nvGrpSpPr>
        <p:grpSpPr>
          <a:xfrm>
            <a:off x="3101009" y="-12694"/>
            <a:ext cx="9094808" cy="5689901"/>
            <a:chOff x="227974" y="-12694"/>
            <a:chExt cx="11967843" cy="5689901"/>
          </a:xfrm>
        </p:grpSpPr>
        <p:sp>
          <p:nvSpPr>
            <p:cNvPr id="10" name="Полилиния: фигура 9">
              <a:extLst>
                <a:ext uri="{FF2B5EF4-FFF2-40B4-BE49-F238E27FC236}">
                  <a16:creationId xmlns:a16="http://schemas.microsoft.com/office/drawing/2014/main" xmlns="" id="{CC47232B-AA36-4054-91B9-8A58B1EB5A7C}"/>
                </a:ext>
              </a:extLst>
            </p:cNvPr>
            <p:cNvSpPr/>
            <p:nvPr/>
          </p:nvSpPr>
          <p:spPr>
            <a:xfrm>
              <a:off x="227974" y="-12694"/>
              <a:ext cx="2146414" cy="5677200"/>
            </a:xfrm>
            <a:custGeom>
              <a:avLst/>
              <a:gdLst>
                <a:gd name="connsiteX0" fmla="*/ 1684102 w 2146413"/>
                <a:gd name="connsiteY0" fmla="*/ 12694 h 5677200"/>
                <a:gd name="connsiteX1" fmla="*/ 12694 w 2146413"/>
                <a:gd name="connsiteY1" fmla="*/ 508020 h 5677200"/>
                <a:gd name="connsiteX2" fmla="*/ 1184966 w 2146413"/>
                <a:gd name="connsiteY2" fmla="*/ 5677194 h 5677200"/>
                <a:gd name="connsiteX3" fmla="*/ 2136246 w 2146413"/>
                <a:gd name="connsiteY3" fmla="*/ 5494304 h 5677200"/>
                <a:gd name="connsiteX4" fmla="*/ 1945736 w 2146413"/>
                <a:gd name="connsiteY4" fmla="*/ 12694 h 5677200"/>
                <a:gd name="connsiteX5" fmla="*/ 1684102 w 2146413"/>
                <a:gd name="connsiteY5" fmla="*/ 12694 h 567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146413" h="5677200">
                  <a:moveTo>
                    <a:pt x="1684102" y="12694"/>
                  </a:moveTo>
                  <a:cubicBezTo>
                    <a:pt x="1158295" y="151131"/>
                    <a:pt x="12694" y="508020"/>
                    <a:pt x="12694" y="508020"/>
                  </a:cubicBezTo>
                  <a:cubicBezTo>
                    <a:pt x="12694" y="508020"/>
                    <a:pt x="764574" y="1905094"/>
                    <a:pt x="1184966" y="5677194"/>
                  </a:cubicBezTo>
                  <a:cubicBezTo>
                    <a:pt x="1404688" y="5606070"/>
                    <a:pt x="2136246" y="5494304"/>
                    <a:pt x="2136246" y="5494304"/>
                  </a:cubicBezTo>
                  <a:cubicBezTo>
                    <a:pt x="2136246" y="5494304"/>
                    <a:pt x="1963517" y="568983"/>
                    <a:pt x="1945736" y="12694"/>
                  </a:cubicBezTo>
                  <a:lnTo>
                    <a:pt x="1684102" y="12694"/>
                  </a:lnTo>
                  <a:close/>
                </a:path>
              </a:pathLst>
            </a:custGeom>
            <a:gradFill>
              <a:gsLst>
                <a:gs pos="0">
                  <a:schemeClr val="accent5">
                    <a:alpha val="5000"/>
                  </a:schemeClr>
                </a:gs>
                <a:gs pos="100000">
                  <a:schemeClr val="accent5"/>
                </a:gs>
              </a:gsLst>
              <a:lin ang="36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11" name="Полилиния: Фигура 10">
              <a:extLst>
                <a:ext uri="{FF2B5EF4-FFF2-40B4-BE49-F238E27FC236}">
                  <a16:creationId xmlns:a16="http://schemas.microsoft.com/office/drawing/2014/main" xmlns="" id="{A10FD2C3-F226-42E6-A01E-50BAFB037D89}"/>
                </a:ext>
              </a:extLst>
            </p:cNvPr>
            <p:cNvSpPr/>
            <p:nvPr/>
          </p:nvSpPr>
          <p:spPr>
            <a:xfrm>
              <a:off x="866818" y="-12694"/>
              <a:ext cx="11328999" cy="5689901"/>
            </a:xfrm>
            <a:custGeom>
              <a:avLst/>
              <a:gdLst>
                <a:gd name="connsiteX0" fmla="*/ 11322642 w 11328999"/>
                <a:gd name="connsiteY0" fmla="*/ 4653519 h 5689900"/>
                <a:gd name="connsiteX1" fmla="*/ 11322642 w 11328999"/>
                <a:gd name="connsiteY1" fmla="*/ 12694 h 5689900"/>
                <a:gd name="connsiteX2" fmla="*/ 12694 w 11328999"/>
                <a:gd name="connsiteY2" fmla="*/ 12694 h 5689900"/>
                <a:gd name="connsiteX3" fmla="*/ 560093 w 11328999"/>
                <a:gd name="connsiteY3" fmla="*/ 5689894 h 5689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328999" h="5689900">
                  <a:moveTo>
                    <a:pt x="11322642" y="4653519"/>
                  </a:moveTo>
                  <a:lnTo>
                    <a:pt x="11322642" y="12694"/>
                  </a:lnTo>
                  <a:lnTo>
                    <a:pt x="12694" y="12694"/>
                  </a:lnTo>
                  <a:lnTo>
                    <a:pt x="560093" y="5689894"/>
                  </a:ln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100000">
                  <a:schemeClr val="bg2"/>
                </a:gs>
              </a:gsLst>
              <a:lin ang="36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13" name="Полилиния: Фигура 12">
              <a:extLst>
                <a:ext uri="{FF2B5EF4-FFF2-40B4-BE49-F238E27FC236}">
                  <a16:creationId xmlns:a16="http://schemas.microsoft.com/office/drawing/2014/main" xmlns="" id="{D326E1C1-191D-4CBC-9151-C6FB8AFCA679}"/>
                </a:ext>
              </a:extLst>
            </p:cNvPr>
            <p:cNvSpPr/>
            <p:nvPr/>
          </p:nvSpPr>
          <p:spPr>
            <a:xfrm>
              <a:off x="1152583" y="-12694"/>
              <a:ext cx="11036884" cy="5410486"/>
            </a:xfrm>
            <a:custGeom>
              <a:avLst/>
              <a:gdLst>
                <a:gd name="connsiteX0" fmla="*/ 11036877 w 11036883"/>
                <a:gd name="connsiteY0" fmla="*/ 4372834 h 5410485"/>
                <a:gd name="connsiteX1" fmla="*/ 555013 w 11036883"/>
                <a:gd name="connsiteY1" fmla="*/ 5382538 h 5410485"/>
                <a:gd name="connsiteX2" fmla="*/ 38095 w 11036883"/>
                <a:gd name="connsiteY2" fmla="*/ 12694 h 5410485"/>
                <a:gd name="connsiteX3" fmla="*/ 12694 w 11036883"/>
                <a:gd name="connsiteY3" fmla="*/ 12694 h 5410485"/>
                <a:gd name="connsiteX4" fmla="*/ 530881 w 11036883"/>
                <a:gd name="connsiteY4" fmla="*/ 5396509 h 5410485"/>
                <a:gd name="connsiteX5" fmla="*/ 532151 w 11036883"/>
                <a:gd name="connsiteY5" fmla="*/ 5409209 h 5410485"/>
                <a:gd name="connsiteX6" fmla="*/ 11036877 w 11036883"/>
                <a:gd name="connsiteY6" fmla="*/ 4398236 h 5410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036883" h="5410485">
                  <a:moveTo>
                    <a:pt x="11036877" y="4372834"/>
                  </a:moveTo>
                  <a:lnTo>
                    <a:pt x="555013" y="5382538"/>
                  </a:lnTo>
                  <a:lnTo>
                    <a:pt x="38095" y="12694"/>
                  </a:lnTo>
                  <a:lnTo>
                    <a:pt x="12694" y="12694"/>
                  </a:lnTo>
                  <a:lnTo>
                    <a:pt x="530881" y="5396509"/>
                  </a:lnTo>
                  <a:lnTo>
                    <a:pt x="532151" y="5409209"/>
                  </a:lnTo>
                  <a:lnTo>
                    <a:pt x="11036877" y="4398236"/>
                  </a:lnTo>
                  <a:close/>
                </a:path>
              </a:pathLst>
            </a:custGeom>
            <a:solidFill>
              <a:schemeClr val="bg1"/>
            </a:soli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16" name="Текст 3">
            <a:extLst>
              <a:ext uri="{FF2B5EF4-FFF2-40B4-BE49-F238E27FC236}">
                <a16:creationId xmlns:a16="http://schemas.microsoft.com/office/drawing/2014/main" xmlns="" id="{768D53E4-BBD0-4F2E-B5E9-1CDB627A84B6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494969" y="2282951"/>
            <a:ext cx="3055579" cy="340271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108000" rIns="108000" bIns="108000" rtlCol="0" anchor="ctr" anchorCtr="0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lang="en-US" sz="2000" b="1">
                <a:solidFill>
                  <a:schemeClr val="bg1"/>
                </a:solidFill>
              </a:defRPr>
            </a:lvl1pPr>
          </a:lstStyle>
          <a:p>
            <a:pPr marL="228600" lvl="0" indent="-228600" rtl="0"/>
            <a:r>
              <a:rPr lang="ru-RU" noProof="0"/>
              <a:t>ОБРАЗЕЦ ТЕКСТА</a:t>
            </a:r>
          </a:p>
        </p:txBody>
      </p:sp>
      <p:sp>
        <p:nvSpPr>
          <p:cNvPr id="20" name="Рисунок 19">
            <a:extLst>
              <a:ext uri="{FF2B5EF4-FFF2-40B4-BE49-F238E27FC236}">
                <a16:creationId xmlns:a16="http://schemas.microsoft.com/office/drawing/2014/main" xmlns="" id="{C9B40841-64AD-4F36-A387-121624847296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3703978" y="1"/>
            <a:ext cx="8495014" cy="5685664"/>
          </a:xfrm>
          <a:custGeom>
            <a:avLst/>
            <a:gdLst>
              <a:gd name="connsiteX0" fmla="*/ 0 w 10973163"/>
              <a:gd name="connsiteY0" fmla="*/ 0 h 5778507"/>
              <a:gd name="connsiteX1" fmla="*/ 10973163 w 10973163"/>
              <a:gd name="connsiteY1" fmla="*/ 0 h 5778507"/>
              <a:gd name="connsiteX2" fmla="*/ 10973163 w 10973163"/>
              <a:gd name="connsiteY2" fmla="*/ 4708234 h 5778507"/>
              <a:gd name="connsiteX3" fmla="*/ 637629 w 10973163"/>
              <a:gd name="connsiteY3" fmla="*/ 5778507 h 5778507"/>
              <a:gd name="connsiteX4" fmla="*/ 513924 w 10973163"/>
              <a:gd name="connsiteY4" fmla="*/ 5778507 h 5778507"/>
              <a:gd name="connsiteX5" fmla="*/ 0 w 10973163"/>
              <a:gd name="connsiteY5" fmla="*/ 11 h 5778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73163" h="5778507">
                <a:moveTo>
                  <a:pt x="0" y="0"/>
                </a:moveTo>
                <a:lnTo>
                  <a:pt x="10973163" y="0"/>
                </a:lnTo>
                <a:lnTo>
                  <a:pt x="10973163" y="4708234"/>
                </a:lnTo>
                <a:lnTo>
                  <a:pt x="637629" y="5778507"/>
                </a:lnTo>
                <a:lnTo>
                  <a:pt x="513924" y="5778507"/>
                </a:lnTo>
                <a:lnTo>
                  <a:pt x="0" y="11"/>
                </a:ln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25" name="Заголовок 22">
            <a:extLst>
              <a:ext uri="{FF2B5EF4-FFF2-40B4-BE49-F238E27FC236}">
                <a16:creationId xmlns:a16="http://schemas.microsoft.com/office/drawing/2014/main" xmlns="" id="{A7AAB7EE-08F8-4859-95A3-BAB2909A0A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-61166" y="919125"/>
            <a:ext cx="3890555" cy="1091949"/>
          </a:xfrm>
          <a:custGeom>
            <a:avLst/>
            <a:gdLst>
              <a:gd name="connsiteX0" fmla="*/ 0 w 4011780"/>
              <a:gd name="connsiteY0" fmla="*/ 916770 h 916770"/>
              <a:gd name="connsiteX1" fmla="*/ 229193 w 4011780"/>
              <a:gd name="connsiteY1" fmla="*/ 0 h 916770"/>
              <a:gd name="connsiteX2" fmla="*/ 3782588 w 4011780"/>
              <a:gd name="connsiteY2" fmla="*/ 0 h 916770"/>
              <a:gd name="connsiteX3" fmla="*/ 4011780 w 4011780"/>
              <a:gd name="connsiteY3" fmla="*/ 916770 h 916770"/>
              <a:gd name="connsiteX4" fmla="*/ 0 w 4011780"/>
              <a:gd name="connsiteY4" fmla="*/ 916770 h 916770"/>
              <a:gd name="connsiteX0" fmla="*/ 0 w 4187844"/>
              <a:gd name="connsiteY0" fmla="*/ 916770 h 1051526"/>
              <a:gd name="connsiteX1" fmla="*/ 229193 w 4187844"/>
              <a:gd name="connsiteY1" fmla="*/ 0 h 1051526"/>
              <a:gd name="connsiteX2" fmla="*/ 3782588 w 4187844"/>
              <a:gd name="connsiteY2" fmla="*/ 0 h 1051526"/>
              <a:gd name="connsiteX3" fmla="*/ 4187844 w 4187844"/>
              <a:gd name="connsiteY3" fmla="*/ 1051526 h 1051526"/>
              <a:gd name="connsiteX4" fmla="*/ 0 w 4187844"/>
              <a:gd name="connsiteY4" fmla="*/ 916770 h 1051526"/>
              <a:gd name="connsiteX0" fmla="*/ 0 w 4187844"/>
              <a:gd name="connsiteY0" fmla="*/ 939936 h 1074692"/>
              <a:gd name="connsiteX1" fmla="*/ 229193 w 4187844"/>
              <a:gd name="connsiteY1" fmla="*/ 23166 h 1074692"/>
              <a:gd name="connsiteX2" fmla="*/ 4165479 w 4187844"/>
              <a:gd name="connsiteY2" fmla="*/ 0 h 1074692"/>
              <a:gd name="connsiteX3" fmla="*/ 4187844 w 4187844"/>
              <a:gd name="connsiteY3" fmla="*/ 1074692 h 1074692"/>
              <a:gd name="connsiteX4" fmla="*/ 0 w 4187844"/>
              <a:gd name="connsiteY4" fmla="*/ 939936 h 1074692"/>
              <a:gd name="connsiteX0" fmla="*/ 0 w 4860085"/>
              <a:gd name="connsiteY0" fmla="*/ 1101781 h 1101781"/>
              <a:gd name="connsiteX1" fmla="*/ 901434 w 4860085"/>
              <a:gd name="connsiteY1" fmla="*/ 23166 h 1101781"/>
              <a:gd name="connsiteX2" fmla="*/ 4837720 w 4860085"/>
              <a:gd name="connsiteY2" fmla="*/ 0 h 1101781"/>
              <a:gd name="connsiteX3" fmla="*/ 4860085 w 4860085"/>
              <a:gd name="connsiteY3" fmla="*/ 1074692 h 1101781"/>
              <a:gd name="connsiteX4" fmla="*/ 0 w 4860085"/>
              <a:gd name="connsiteY4" fmla="*/ 1101781 h 1101781"/>
              <a:gd name="connsiteX0" fmla="*/ 0 w 4860085"/>
              <a:gd name="connsiteY0" fmla="*/ 1101781 h 1101781"/>
              <a:gd name="connsiteX1" fmla="*/ 84487 w 4860085"/>
              <a:gd name="connsiteY1" fmla="*/ 53552 h 1101781"/>
              <a:gd name="connsiteX2" fmla="*/ 4837720 w 4860085"/>
              <a:gd name="connsiteY2" fmla="*/ 0 h 1101781"/>
              <a:gd name="connsiteX3" fmla="*/ 4860085 w 4860085"/>
              <a:gd name="connsiteY3" fmla="*/ 1074692 h 1101781"/>
              <a:gd name="connsiteX4" fmla="*/ 0 w 4860085"/>
              <a:gd name="connsiteY4" fmla="*/ 1101781 h 1101781"/>
              <a:gd name="connsiteX0" fmla="*/ 0 w 4886832"/>
              <a:gd name="connsiteY0" fmla="*/ 1098969 h 1098969"/>
              <a:gd name="connsiteX1" fmla="*/ 111234 w 4886832"/>
              <a:gd name="connsiteY1" fmla="*/ 53552 h 1098969"/>
              <a:gd name="connsiteX2" fmla="*/ 4864467 w 4886832"/>
              <a:gd name="connsiteY2" fmla="*/ 0 h 1098969"/>
              <a:gd name="connsiteX3" fmla="*/ 4886832 w 4886832"/>
              <a:gd name="connsiteY3" fmla="*/ 1074692 h 1098969"/>
              <a:gd name="connsiteX4" fmla="*/ 0 w 4886832"/>
              <a:gd name="connsiteY4" fmla="*/ 1098969 h 1098969"/>
              <a:gd name="connsiteX0" fmla="*/ 0 w 4886832"/>
              <a:gd name="connsiteY0" fmla="*/ 1098969 h 1098969"/>
              <a:gd name="connsiteX1" fmla="*/ 95749 w 4886832"/>
              <a:gd name="connsiteY1" fmla="*/ 46516 h 1098969"/>
              <a:gd name="connsiteX2" fmla="*/ 4864467 w 4886832"/>
              <a:gd name="connsiteY2" fmla="*/ 0 h 1098969"/>
              <a:gd name="connsiteX3" fmla="*/ 4886832 w 4886832"/>
              <a:gd name="connsiteY3" fmla="*/ 1074692 h 1098969"/>
              <a:gd name="connsiteX4" fmla="*/ 0 w 4886832"/>
              <a:gd name="connsiteY4" fmla="*/ 1098969 h 1098969"/>
              <a:gd name="connsiteX0" fmla="*/ 0 w 4892182"/>
              <a:gd name="connsiteY0" fmla="*/ 1098407 h 1098407"/>
              <a:gd name="connsiteX1" fmla="*/ 101099 w 4892182"/>
              <a:gd name="connsiteY1" fmla="*/ 46516 h 1098407"/>
              <a:gd name="connsiteX2" fmla="*/ 4869817 w 4892182"/>
              <a:gd name="connsiteY2" fmla="*/ 0 h 1098407"/>
              <a:gd name="connsiteX3" fmla="*/ 4892182 w 4892182"/>
              <a:gd name="connsiteY3" fmla="*/ 1074692 h 1098407"/>
              <a:gd name="connsiteX4" fmla="*/ 0 w 4892182"/>
              <a:gd name="connsiteY4" fmla="*/ 1098407 h 1098407"/>
              <a:gd name="connsiteX0" fmla="*/ 5888 w 4898070"/>
              <a:gd name="connsiteY0" fmla="*/ 1098407 h 1098407"/>
              <a:gd name="connsiteX1" fmla="*/ 0 w 4898070"/>
              <a:gd name="connsiteY1" fmla="*/ 35271 h 1098407"/>
              <a:gd name="connsiteX2" fmla="*/ 4875705 w 4898070"/>
              <a:gd name="connsiteY2" fmla="*/ 0 h 1098407"/>
              <a:gd name="connsiteX3" fmla="*/ 4898070 w 4898070"/>
              <a:gd name="connsiteY3" fmla="*/ 1074692 h 1098407"/>
              <a:gd name="connsiteX4" fmla="*/ 5888 w 4898070"/>
              <a:gd name="connsiteY4" fmla="*/ 1098407 h 1098407"/>
              <a:gd name="connsiteX0" fmla="*/ 25 w 5005106"/>
              <a:gd name="connsiteY0" fmla="*/ 1091949 h 1091949"/>
              <a:gd name="connsiteX1" fmla="*/ 107036 w 5005106"/>
              <a:gd name="connsiteY1" fmla="*/ 35271 h 1091949"/>
              <a:gd name="connsiteX2" fmla="*/ 4982741 w 5005106"/>
              <a:gd name="connsiteY2" fmla="*/ 0 h 1091949"/>
              <a:gd name="connsiteX3" fmla="*/ 5005106 w 5005106"/>
              <a:gd name="connsiteY3" fmla="*/ 1074692 h 1091949"/>
              <a:gd name="connsiteX4" fmla="*/ 25 w 5005106"/>
              <a:gd name="connsiteY4" fmla="*/ 1091949 h 1091949"/>
              <a:gd name="connsiteX0" fmla="*/ 0 w 5005081"/>
              <a:gd name="connsiteY0" fmla="*/ 1091949 h 1091949"/>
              <a:gd name="connsiteX1" fmla="*/ 107011 w 5005081"/>
              <a:gd name="connsiteY1" fmla="*/ 35271 h 1091949"/>
              <a:gd name="connsiteX2" fmla="*/ 4982716 w 5005081"/>
              <a:gd name="connsiteY2" fmla="*/ 0 h 1091949"/>
              <a:gd name="connsiteX3" fmla="*/ 5005081 w 5005081"/>
              <a:gd name="connsiteY3" fmla="*/ 1074692 h 1091949"/>
              <a:gd name="connsiteX4" fmla="*/ 0 w 5005081"/>
              <a:gd name="connsiteY4" fmla="*/ 1091949 h 1091949"/>
              <a:gd name="connsiteX0" fmla="*/ 0 w 5005081"/>
              <a:gd name="connsiteY0" fmla="*/ 1091949 h 1091949"/>
              <a:gd name="connsiteX1" fmla="*/ 107011 w 5005081"/>
              <a:gd name="connsiteY1" fmla="*/ 35271 h 1091949"/>
              <a:gd name="connsiteX2" fmla="*/ 4982716 w 5005081"/>
              <a:gd name="connsiteY2" fmla="*/ 0 h 1091949"/>
              <a:gd name="connsiteX3" fmla="*/ 5005081 w 5005081"/>
              <a:gd name="connsiteY3" fmla="*/ 1074692 h 1091949"/>
              <a:gd name="connsiteX4" fmla="*/ 0 w 5005081"/>
              <a:gd name="connsiteY4" fmla="*/ 1091949 h 1091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05081" h="1091949">
                <a:moveTo>
                  <a:pt x="0" y="1091949"/>
                </a:moveTo>
                <a:lnTo>
                  <a:pt x="107011" y="35271"/>
                </a:lnTo>
                <a:lnTo>
                  <a:pt x="4982716" y="0"/>
                </a:lnTo>
                <a:lnTo>
                  <a:pt x="5005081" y="1074692"/>
                </a:lnTo>
                <a:lnTo>
                  <a:pt x="0" y="1091949"/>
                </a:lnTo>
                <a:close/>
              </a:path>
            </a:pathLst>
          </a:custGeom>
          <a:gradFill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</a:gradFill>
          <a:ln>
            <a:solidFill>
              <a:srgbClr val="99B898"/>
            </a:solidFill>
          </a:ln>
        </p:spPr>
        <p:txBody>
          <a:bodyPr lIns="954000"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Большое изображение</a:t>
            </a:r>
          </a:p>
        </p:txBody>
      </p:sp>
    </p:spTree>
    <p:extLst>
      <p:ext uri="{BB962C8B-B14F-4D97-AF65-F5344CB8AC3E}">
        <p14:creationId xmlns:p14="http://schemas.microsoft.com/office/powerpoint/2010/main" val="3656831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Видео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Графический объект 16">
            <a:extLst>
              <a:ext uri="{FF2B5EF4-FFF2-40B4-BE49-F238E27FC236}">
                <a16:creationId xmlns:a16="http://schemas.microsoft.com/office/drawing/2014/main" xmlns="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Полилиния: Фигура 9">
              <a:extLst>
                <a:ext uri="{FF2B5EF4-FFF2-40B4-BE49-F238E27FC236}">
                  <a16:creationId xmlns:a16="http://schemas.microsoft.com/office/drawing/2014/main" xmlns="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  <p:sp>
          <p:nvSpPr>
            <p:cNvPr id="11" name="Полилиния: Фигура 10">
              <a:extLst>
                <a:ext uri="{FF2B5EF4-FFF2-40B4-BE49-F238E27FC236}">
                  <a16:creationId xmlns:a16="http://schemas.microsoft.com/office/drawing/2014/main" xmlns="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noProof="0"/>
            </a:p>
          </p:txBody>
        </p: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rtlCol="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13" name="Замещающее медиа 12">
            <a:extLst>
              <a:ext uri="{FF2B5EF4-FFF2-40B4-BE49-F238E27FC236}">
                <a16:creationId xmlns:a16="http://schemas.microsoft.com/office/drawing/2014/main" xmlns="" id="{60B14607-605B-4FF3-A0F5-BB2FCD9460CC}"/>
              </a:ext>
            </a:extLst>
          </p:cNvPr>
          <p:cNvSpPr>
            <a:spLocks noGrp="1"/>
          </p:cNvSpPr>
          <p:nvPr>
            <p:ph type="media" sz="quarter" idx="13" hasCustomPrompt="1"/>
          </p:nvPr>
        </p:nvSpPr>
        <p:spPr>
          <a:xfrm>
            <a:off x="1743456" y="1113044"/>
            <a:ext cx="8705088" cy="4050792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pPr rtl="0"/>
            <a:r>
              <a:rPr lang="ru-RU" noProof="0"/>
              <a:t>Щелкните значок, чтобы добавить медиа</a:t>
            </a:r>
          </a:p>
        </p:txBody>
      </p:sp>
      <p:sp>
        <p:nvSpPr>
          <p:cNvPr id="17" name="Полилиния: Фигура 16">
            <a:extLst>
              <a:ext uri="{FF2B5EF4-FFF2-40B4-BE49-F238E27FC236}">
                <a16:creationId xmlns:a16="http://schemas.microsoft.com/office/drawing/2014/main" xmlns="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16" name="Полилиния: фигура 15">
            <a:extLst>
              <a:ext uri="{FF2B5EF4-FFF2-40B4-BE49-F238E27FC236}">
                <a16:creationId xmlns:a16="http://schemas.microsoft.com/office/drawing/2014/main" xmlns="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r>
              <a:rPr lang="ru-RU" noProof="0"/>
              <a:t> </a:t>
            </a:r>
          </a:p>
        </p:txBody>
      </p:sp>
      <p:sp>
        <p:nvSpPr>
          <p:cNvPr id="19" name="Полилиния: Фигура 18">
            <a:extLst>
              <a:ext uri="{FF2B5EF4-FFF2-40B4-BE49-F238E27FC236}">
                <a16:creationId xmlns:a16="http://schemas.microsoft.com/office/drawing/2014/main" xmlns="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  <p:sp>
        <p:nvSpPr>
          <p:cNvPr id="18" name="Полилиния: Фигура 17">
            <a:extLst>
              <a:ext uri="{FF2B5EF4-FFF2-40B4-BE49-F238E27FC236}">
                <a16:creationId xmlns:a16="http://schemas.microsoft.com/office/drawing/2014/main" xmlns="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1013977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>
            <a:extLst>
              <a:ext uri="{FF2B5EF4-FFF2-40B4-BE49-F238E27FC236}">
                <a16:creationId xmlns:a16="http://schemas.microsoft.com/office/drawing/2014/main" xmlns="" id="{A1845D3B-A7CA-4751-B979-90553EDEB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Текст 2">
            <a:extLst>
              <a:ext uri="{FF2B5EF4-FFF2-40B4-BE49-F238E27FC236}">
                <a16:creationId xmlns:a16="http://schemas.microsoft.com/office/drawing/2014/main" xmlns="" id="{46A43512-71B9-49DF-A1D4-8CE3742E42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0B83A523-550D-4EF7-B5BF-4E5BA6655B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21925" y="594582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pPr rtl="0"/>
            <a:r>
              <a:rPr lang="ru-RU" noProof="0"/>
              <a:t>ДД.ММ.20XX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EC8A98FF-2C58-4968-A1DC-0EBD6961C6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11225" y="5945824"/>
            <a:ext cx="2639323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600" b="1">
                <a:solidFill>
                  <a:schemeClr val="bg2"/>
                </a:solidFill>
                <a:latin typeface="+mj-lt"/>
              </a:defRPr>
            </a:lvl1pPr>
          </a:lstStyle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C5E93C2C-842E-4579-ABBB-7ED2CC0BA1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63743" y="5945824"/>
            <a:ext cx="6422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fld id="{98C0CDE5-970C-4CC4-BF43-0DA127E73E82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828830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1" r:id="rId7"/>
    <p:sldLayoutId id="2147483655" r:id="rId8"/>
    <p:sldLayoutId id="2147483657" r:id="rId9"/>
    <p:sldLayoutId id="2147483658" r:id="rId10"/>
    <p:sldLayoutId id="2147483662" r:id="rId11"/>
    <p:sldLayoutId id="2147483663" r:id="rId12"/>
    <p:sldLayoutId id="2147483664" r:id="rId13"/>
    <p:sldLayoutId id="2147483665" r:id="rId14"/>
    <p:sldLayoutId id="2147483666" r:id="rId15"/>
    <p:sldLayoutId id="2147483669" r:id="rId16"/>
    <p:sldLayoutId id="2147483670" r:id="rId17"/>
    <p:sldLayoutId id="2147483667" r:id="rId18"/>
    <p:sldLayoutId id="2147483668" r:id="rId19"/>
    <p:sldLayoutId id="2147483660" r:id="rId20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4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4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4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4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4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572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574" userDrawn="1">
          <p15:clr>
            <a:srgbClr val="F26B43"/>
          </p15:clr>
        </p15:guide>
        <p15:guide id="4" pos="7106" userDrawn="1">
          <p15:clr>
            <a:srgbClr val="F26B43"/>
          </p15:clr>
        </p15:guide>
        <p15:guide id="5" orient="horz" pos="3748" userDrawn="1">
          <p15:clr>
            <a:srgbClr val="F26B43"/>
          </p15:clr>
        </p15:guide>
        <p15:guide id="6" pos="3250" userDrawn="1">
          <p15:clr>
            <a:srgbClr val="F26B43"/>
          </p15:clr>
        </p15:guide>
        <p15:guide id="7" pos="4430" userDrawn="1">
          <p15:clr>
            <a:srgbClr val="F26B43"/>
          </p15:clr>
        </p15:guide>
        <p15:guide id="8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3636527" y="6176963"/>
            <a:ext cx="7183631" cy="402856"/>
          </a:xfrm>
        </p:spPr>
        <p:txBody>
          <a:bodyPr/>
          <a:lstStyle/>
          <a:p>
            <a:pPr algn="ctr"/>
            <a:r>
              <a:rPr lang="ru-RU" sz="2400" dirty="0" smtClean="0"/>
              <a:t>«</a:t>
            </a:r>
            <a:r>
              <a:rPr lang="ru-RU" sz="2400" dirty="0" err="1" smtClean="0"/>
              <a:t>ПРЕобразование</a:t>
            </a:r>
            <a:r>
              <a:rPr lang="ru-RU" sz="2400" dirty="0" smtClean="0"/>
              <a:t> понимания»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C0CDE5-970C-4CC4-BF43-0DA127E73E82}" type="slidenum">
              <a:rPr lang="ru-RU" noProof="0" smtClean="0"/>
              <a:t>1</a:t>
            </a:fld>
            <a:endParaRPr lang="ru-RU" noProof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Основания для включения в группу риска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idx="1"/>
          </p:nvPr>
        </p:nvSpPr>
        <p:spPr>
          <a:xfrm>
            <a:off x="997293" y="1777048"/>
            <a:ext cx="10808707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/>
              <a:t>Группа </a:t>
            </a:r>
            <a:r>
              <a:rPr lang="ru-RU" sz="2400" b="1" dirty="0" smtClean="0"/>
              <a:t>риска </a:t>
            </a:r>
          </a:p>
          <a:p>
            <a:r>
              <a:rPr lang="ru-RU" dirty="0" smtClean="0"/>
              <a:t>Низкая </a:t>
            </a:r>
            <a:r>
              <a:rPr lang="ru-RU" dirty="0"/>
              <a:t>успеваемость</a:t>
            </a:r>
          </a:p>
          <a:p>
            <a:r>
              <a:rPr lang="ru-RU" dirty="0"/>
              <a:t>Отсутствие мотивации к обучению</a:t>
            </a:r>
          </a:p>
          <a:p>
            <a:r>
              <a:rPr lang="ru-RU" dirty="0"/>
              <a:t>Отсутствие позитивной ролевой модели в </a:t>
            </a:r>
            <a:r>
              <a:rPr lang="ru-RU" dirty="0" smtClean="0"/>
              <a:t>семье</a:t>
            </a:r>
          </a:p>
          <a:p>
            <a:r>
              <a:rPr lang="ru-RU" dirty="0" smtClean="0"/>
              <a:t>Положение </a:t>
            </a:r>
            <a:r>
              <a:rPr lang="ru-RU" dirty="0"/>
              <a:t>семьи на уровне бедности или </a:t>
            </a:r>
            <a:r>
              <a:rPr lang="ru-RU" dirty="0" smtClean="0"/>
              <a:t>ниже</a:t>
            </a:r>
          </a:p>
          <a:p>
            <a:pPr marL="1076325" indent="0"/>
            <a:r>
              <a:rPr lang="ru-RU" dirty="0" err="1" smtClean="0"/>
              <a:t>Девиантное</a:t>
            </a:r>
            <a:r>
              <a:rPr lang="ru-RU" dirty="0" smtClean="0"/>
              <a:t> поведение</a:t>
            </a:r>
          </a:p>
          <a:p>
            <a:pPr marL="1076325" indent="0"/>
            <a:r>
              <a:rPr lang="ru-RU" dirty="0" smtClean="0"/>
              <a:t>Неполная семья</a:t>
            </a:r>
          </a:p>
          <a:p>
            <a:pPr marL="1076325" indent="0"/>
            <a:r>
              <a:rPr lang="ru-RU" dirty="0" smtClean="0"/>
              <a:t>Дети-сироты</a:t>
            </a:r>
            <a:endParaRPr lang="ru-RU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2400" dirty="0"/>
          </a:p>
        </p:txBody>
      </p:sp>
      <p:sp>
        <p:nvSpPr>
          <p:cNvPr id="15" name="Текст 14"/>
          <p:cNvSpPr>
            <a:spLocks noGrp="1"/>
          </p:cNvSpPr>
          <p:nvPr>
            <p:ph type="body" sz="half" idx="4294967295"/>
          </p:nvPr>
        </p:nvSpPr>
        <p:spPr>
          <a:xfrm>
            <a:off x="7467024" y="996664"/>
            <a:ext cx="4724976" cy="125983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rgbClr val="0070C0"/>
                </a:solidFill>
              </a:rPr>
              <a:t>Сессионный зал 2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0070C0"/>
                </a:solidFill>
              </a:rPr>
              <a:t>Сельские </a:t>
            </a:r>
            <a:r>
              <a:rPr lang="ru-RU" dirty="0" smtClean="0">
                <a:solidFill>
                  <a:srgbClr val="0070C0"/>
                </a:solidFill>
              </a:rPr>
              <a:t>школы</a:t>
            </a:r>
          </a:p>
          <a:p>
            <a:pPr marL="0" indent="0">
              <a:buNone/>
            </a:pPr>
            <a:r>
              <a:rPr lang="ru-RU" sz="2200" dirty="0" smtClean="0">
                <a:solidFill>
                  <a:srgbClr val="0070C0"/>
                </a:solidFill>
              </a:rPr>
              <a:t>Модератор: Алферова А.Б.</a:t>
            </a:r>
            <a:endParaRPr lang="ru-RU" sz="2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3928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3636527" y="6176963"/>
            <a:ext cx="7183631" cy="402856"/>
          </a:xfrm>
        </p:spPr>
        <p:txBody>
          <a:bodyPr/>
          <a:lstStyle/>
          <a:p>
            <a:pPr algn="ctr"/>
            <a:r>
              <a:rPr lang="ru-RU" sz="2400" dirty="0" smtClean="0"/>
              <a:t>«</a:t>
            </a:r>
            <a:r>
              <a:rPr lang="ru-RU" sz="2400" dirty="0" err="1" smtClean="0"/>
              <a:t>ПРЕобразование</a:t>
            </a:r>
            <a:r>
              <a:rPr lang="ru-RU" sz="2400" dirty="0" smtClean="0"/>
              <a:t> понимания»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C0CDE5-970C-4CC4-BF43-0DA127E73E82}" type="slidenum">
              <a:rPr lang="ru-RU" noProof="0" smtClean="0"/>
              <a:t>2</a:t>
            </a:fld>
            <a:endParaRPr lang="ru-RU" noProof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Стратегии</a:t>
            </a:r>
            <a:endParaRPr lang="ru-RU" sz="2400" dirty="0"/>
          </a:p>
        </p:txBody>
      </p:sp>
      <p:sp>
        <p:nvSpPr>
          <p:cNvPr id="14" name="Объект 13"/>
          <p:cNvSpPr>
            <a:spLocks noGrp="1"/>
          </p:cNvSpPr>
          <p:nvPr>
            <p:ph idx="1"/>
          </p:nvPr>
        </p:nvSpPr>
        <p:spPr>
          <a:xfrm>
            <a:off x="997293" y="1684461"/>
            <a:ext cx="10808707" cy="435133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400" b="1" dirty="0">
                <a:solidFill>
                  <a:schemeClr val="tx1">
                    <a:lumMod val="50000"/>
                  </a:schemeClr>
                </a:solidFill>
              </a:rPr>
              <a:t>Разработка и продвижение индивидуального плана учащихся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400" dirty="0">
                <a:solidFill>
                  <a:schemeClr val="tx1">
                    <a:lumMod val="50000"/>
                  </a:schemeClr>
                </a:solidFill>
              </a:rPr>
              <a:t>Индивидуальная педагогическая поддержка ребенка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400" dirty="0" smtClean="0">
                <a:solidFill>
                  <a:schemeClr val="tx1">
                    <a:lumMod val="50000"/>
                  </a:schemeClr>
                </a:solidFill>
              </a:rPr>
              <a:t>Повторение/продление </a:t>
            </a:r>
            <a:r>
              <a:rPr lang="ru-RU" sz="2400" dirty="0">
                <a:solidFill>
                  <a:schemeClr val="tx1">
                    <a:lumMod val="50000"/>
                  </a:schemeClr>
                </a:solidFill>
              </a:rPr>
              <a:t>обучения/каникулярные </a:t>
            </a:r>
            <a:r>
              <a:rPr lang="ru-RU" sz="2400" dirty="0" smtClean="0">
                <a:solidFill>
                  <a:schemeClr val="tx1">
                    <a:lumMod val="50000"/>
                  </a:schemeClr>
                </a:solidFill>
              </a:rPr>
              <a:t>лагеря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400" dirty="0" smtClean="0">
                <a:solidFill>
                  <a:schemeClr val="tx1">
                    <a:lumMod val="50000"/>
                  </a:schemeClr>
                </a:solidFill>
              </a:rPr>
              <a:t>Смысловое </a:t>
            </a:r>
            <a:r>
              <a:rPr lang="ru-RU" sz="2400" dirty="0">
                <a:solidFill>
                  <a:schemeClr val="tx1">
                    <a:lumMod val="50000"/>
                  </a:schemeClr>
                </a:solidFill>
              </a:rPr>
              <a:t>чтение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400" dirty="0" smtClean="0">
                <a:solidFill>
                  <a:schemeClr val="tx1">
                    <a:lumMod val="50000"/>
                  </a:schemeClr>
                </a:solidFill>
              </a:rPr>
              <a:t>Использование </a:t>
            </a:r>
            <a:r>
              <a:rPr lang="ru-RU" sz="2400" dirty="0">
                <a:solidFill>
                  <a:schemeClr val="tx1">
                    <a:lumMod val="50000"/>
                  </a:schemeClr>
                </a:solidFill>
              </a:rPr>
              <a:t>технологии «перевернутого класса</a:t>
            </a:r>
            <a:r>
              <a:rPr lang="ru-RU" sz="2400" dirty="0" smtClean="0">
                <a:solidFill>
                  <a:schemeClr val="tx1">
                    <a:lumMod val="50000"/>
                  </a:schemeClr>
                </a:solidFill>
              </a:rPr>
              <a:t>»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400" dirty="0">
                <a:solidFill>
                  <a:schemeClr val="tx1">
                    <a:lumMod val="50000"/>
                  </a:schemeClr>
                </a:solidFill>
              </a:rPr>
              <a:t>Педагогическое просвещение родителей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400" dirty="0" smtClean="0">
                <a:solidFill>
                  <a:schemeClr val="tx1">
                    <a:lumMod val="50000"/>
                  </a:schemeClr>
                </a:solidFill>
              </a:rPr>
              <a:t>Формирование </a:t>
            </a:r>
            <a:r>
              <a:rPr lang="ru-RU" sz="2400" dirty="0">
                <a:solidFill>
                  <a:schemeClr val="tx1">
                    <a:lumMod val="50000"/>
                  </a:schemeClr>
                </a:solidFill>
              </a:rPr>
              <a:t>элементов «Я - система» (мотивация обучающихся через элементы: я могу, я справлюсь, от меня зависит и </a:t>
            </a:r>
            <a:r>
              <a:rPr lang="ru-RU" sz="2400" dirty="0" err="1">
                <a:solidFill>
                  <a:schemeClr val="tx1">
                    <a:lumMod val="50000"/>
                  </a:schemeClr>
                </a:solidFill>
              </a:rPr>
              <a:t>тд</a:t>
            </a:r>
            <a:r>
              <a:rPr lang="ru-RU" sz="2400" dirty="0">
                <a:solidFill>
                  <a:schemeClr val="tx1">
                    <a:lumMod val="50000"/>
                  </a:schemeClr>
                </a:solidFill>
              </a:rPr>
              <a:t>.)</a:t>
            </a:r>
            <a:endParaRPr lang="ru-RU" sz="2400" dirty="0" smtClean="0">
              <a:solidFill>
                <a:schemeClr val="tx1">
                  <a:lumMod val="50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2400" dirty="0" smtClean="0">
              <a:solidFill>
                <a:schemeClr val="tx1">
                  <a:lumMod val="50000"/>
                </a:schemeClr>
              </a:solidFill>
            </a:endParaRP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ru-RU" sz="1600" dirty="0" smtClean="0">
                <a:solidFill>
                  <a:schemeClr val="tx1">
                    <a:lumMod val="50000"/>
                  </a:schemeClr>
                </a:solidFill>
              </a:rPr>
              <a:t>Обобщенные стратегии: профессиональное развитие учителей, педагогическая поддержка на уроке</a:t>
            </a:r>
            <a:endParaRPr lang="ru-RU" sz="16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5" name="Текст 14"/>
          <p:cNvSpPr>
            <a:spLocks noGrp="1"/>
          </p:cNvSpPr>
          <p:nvPr>
            <p:ph type="body" sz="half" idx="4294967295"/>
          </p:nvPr>
        </p:nvSpPr>
        <p:spPr>
          <a:xfrm>
            <a:off x="7170233" y="240101"/>
            <a:ext cx="4724976" cy="941929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0668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ru-RU" noProof="0" smtClean="0"/>
              <a:t>ДОБАВИТЬ НИЖНИЙ КОЛОНТИТУЛ</a:t>
            </a:r>
            <a:endParaRPr lang="ru-RU" noProof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C0CDE5-970C-4CC4-BF43-0DA127E73E82}" type="slidenum">
              <a:rPr lang="ru-RU" noProof="0" smtClean="0"/>
              <a:t>3</a:t>
            </a:fld>
            <a:endParaRPr lang="ru-RU" noProof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Индивидуальный учебный план</a:t>
            </a:r>
            <a:endParaRPr lang="ru-RU" sz="3600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2230886" y="1412670"/>
            <a:ext cx="9759553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>
                <a:solidFill>
                  <a:schemeClr val="accent4">
                    <a:lumMod val="50000"/>
                  </a:schemeClr>
                </a:solidFill>
              </a:rPr>
              <a:t>1.  Знакомство с семьей: посещение семьи с целью изучения социально-бытовых условий, беседы с родителями об особенностях ребенка, взглядах на воспитание и обучение.</a:t>
            </a:r>
          </a:p>
          <a:p>
            <a:pPr marL="0" indent="0">
              <a:buNone/>
            </a:pPr>
            <a:r>
              <a:rPr lang="ru-RU" sz="2400" dirty="0">
                <a:solidFill>
                  <a:schemeClr val="accent4">
                    <a:lumMod val="50000"/>
                  </a:schemeClr>
                </a:solidFill>
              </a:rPr>
              <a:t>2. Консультации со специалистами (психологом, соц. педагогом, инспектором ПДН, участковым, медицинским работником).</a:t>
            </a:r>
          </a:p>
          <a:p>
            <a:pPr marL="0" indent="0">
              <a:buNone/>
            </a:pPr>
            <a:r>
              <a:rPr lang="ru-RU" sz="2400" dirty="0">
                <a:solidFill>
                  <a:schemeClr val="accent4">
                    <a:lumMod val="50000"/>
                  </a:schemeClr>
                </a:solidFill>
              </a:rPr>
              <a:t>3. Составление индивидуального маршрута классным руководителем, учителями – предметниками.</a:t>
            </a:r>
          </a:p>
          <a:p>
            <a:pPr marL="0" indent="0">
              <a:buNone/>
            </a:pPr>
            <a:r>
              <a:rPr lang="ru-RU" sz="2400" dirty="0">
                <a:solidFill>
                  <a:schemeClr val="accent4">
                    <a:lumMod val="50000"/>
                  </a:schemeClr>
                </a:solidFill>
              </a:rPr>
              <a:t>4. Реализация индивидуального маршрута (</a:t>
            </a:r>
            <a:r>
              <a:rPr lang="ru-RU" sz="2400" dirty="0" err="1">
                <a:solidFill>
                  <a:schemeClr val="accent4">
                    <a:lumMod val="50000"/>
                  </a:schemeClr>
                </a:solidFill>
              </a:rPr>
              <a:t>кл</a:t>
            </a:r>
            <a:r>
              <a:rPr lang="ru-RU" sz="2400" dirty="0">
                <a:solidFill>
                  <a:schemeClr val="accent4">
                    <a:lumMod val="50000"/>
                  </a:schemeClr>
                </a:solidFill>
              </a:rPr>
              <a:t>. рук встречает ребенка и эмоционально настраивает на учебный день, на уроках учителя-предметники подбирают индивидуальные задания для создания ситуации успеха, вовлечение во внеурочную деятельность, классные и школьные мероприятия и т.д.)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716297" y="6310949"/>
            <a:ext cx="2289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Команда </a:t>
            </a:r>
            <a:r>
              <a:rPr lang="ru-RU" dirty="0" err="1" smtClean="0"/>
              <a:t>с.Канаевка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8753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ru-RU" noProof="0" smtClean="0"/>
              <a:t>ДОБАВИТЬ НИЖНИЙ КОЛОНТИТУЛ</a:t>
            </a:r>
            <a:endParaRPr lang="ru-RU" noProof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C0CDE5-970C-4CC4-BF43-0DA127E73E82}" type="slidenum">
              <a:rPr lang="ru-RU" noProof="0" smtClean="0"/>
              <a:t>4</a:t>
            </a:fld>
            <a:endParaRPr lang="ru-RU" noProof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1776658"/>
              </p:ext>
            </p:extLst>
          </p:nvPr>
        </p:nvGraphicFramePr>
        <p:xfrm>
          <a:off x="648147" y="1245250"/>
          <a:ext cx="11157853" cy="3946081"/>
        </p:xfrm>
        <a:graphic>
          <a:graphicData uri="http://schemas.openxmlformats.org/drawingml/2006/table">
            <a:tbl>
              <a:tblPr firstRow="1" firstCol="1" bandRow="1"/>
              <a:tblGrid>
                <a:gridCol w="1325818"/>
                <a:gridCol w="2388258"/>
                <a:gridCol w="2537803"/>
                <a:gridCol w="2452987"/>
                <a:gridCol w="2452987"/>
              </a:tblGrid>
              <a:tr h="11772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Запрос на профессиональное развитие (в том числе, но не ограничиваясь, ИРО)</a:t>
                      </a:r>
                      <a:endParaRPr lang="ru-RU" sz="12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Запрос к муниципалитету (УО, ММС, другие ОО)</a:t>
                      </a:r>
                      <a:endParaRPr lang="ru-RU" sz="12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Запрос к специализированным организациям (ПМПК, ЦППМСП и т.д.)</a:t>
                      </a:r>
                      <a:endParaRPr lang="ru-RU" sz="12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Запрос к местному сообществу (родительское сообщество, некоммерческие организации и т.д.)</a:t>
                      </a:r>
                      <a:endParaRPr lang="ru-RU" sz="12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80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Индивидуальный учебный</a:t>
                      </a:r>
                      <a:r>
                        <a:rPr lang="ru-RU" sz="2000" baseline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план</a:t>
                      </a:r>
                      <a:endParaRPr lang="ru-RU" sz="16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Организация курсов «Методика повышения мотивации к обучению»</a:t>
                      </a:r>
                      <a:endParaRPr lang="ru-RU" sz="14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Проведение районных семинаров, мастер-классов  по обмену опытом</a:t>
                      </a:r>
                      <a:endParaRPr lang="ru-RU" sz="14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Проведение мониторинга «Зачем я учусь?»</a:t>
                      </a:r>
                      <a:endParaRPr lang="ru-RU" sz="14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Психологическое сопровождение.</a:t>
                      </a:r>
                      <a:endParaRPr lang="ru-RU" sz="14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Вовлечение родителей в учебный процесс (участие в открытых уроках, классных и школьных мероприятиях)</a:t>
                      </a:r>
                      <a:endParaRPr lang="ru-RU" sz="14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Интерактивные встречи с успешными выпускниками школы.</a:t>
                      </a:r>
                      <a:endParaRPr lang="ru-RU" sz="14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8466338" y="6212758"/>
            <a:ext cx="2289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Команда </a:t>
            </a:r>
            <a:r>
              <a:rPr lang="ru-RU" dirty="0" err="1" smtClean="0"/>
              <a:t>с.Канаевка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5760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ru-RU" noProof="0" smtClean="0"/>
              <a:t>ДОБАВИТЬ НИЖНИЙ КОЛОНТИТУЛ</a:t>
            </a:r>
            <a:endParaRPr lang="ru-RU" noProof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C0CDE5-970C-4CC4-BF43-0DA127E73E82}" type="slidenum">
              <a:rPr lang="ru-RU" noProof="0" smtClean="0"/>
              <a:t>5</a:t>
            </a:fld>
            <a:endParaRPr lang="ru-RU" noProof="0"/>
          </a:p>
        </p:txBody>
      </p:sp>
      <p:sp>
        <p:nvSpPr>
          <p:cNvPr id="8" name="TextBox 7"/>
          <p:cNvSpPr txBox="1"/>
          <p:nvPr/>
        </p:nvSpPr>
        <p:spPr>
          <a:xfrm>
            <a:off x="8598310" y="6310949"/>
            <a:ext cx="26974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Команда </a:t>
            </a:r>
            <a:r>
              <a:rPr lang="ru-RU" dirty="0" err="1" smtClean="0"/>
              <a:t>Тутаевского</a:t>
            </a:r>
            <a:r>
              <a:rPr lang="ru-RU" dirty="0" smtClean="0"/>
              <a:t> МР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504053"/>
              </p:ext>
            </p:extLst>
          </p:nvPr>
        </p:nvGraphicFramePr>
        <p:xfrm>
          <a:off x="648145" y="1699239"/>
          <a:ext cx="10988332" cy="4141597"/>
        </p:xfrm>
        <a:graphic>
          <a:graphicData uri="http://schemas.openxmlformats.org/drawingml/2006/table">
            <a:tbl>
              <a:tblPr firstRow="1" firstCol="1" bandRow="1"/>
              <a:tblGrid>
                <a:gridCol w="1305675"/>
                <a:gridCol w="2351973"/>
                <a:gridCol w="2499246"/>
                <a:gridCol w="2415719"/>
                <a:gridCol w="2415719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Запрос на профессиональное развитие (в том числе, но не ограничиваясь, ИРО)</a:t>
                      </a:r>
                      <a:endParaRPr lang="ru-RU" sz="11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Запрос к муниципалитету (УО, ММС, другие ОО)</a:t>
                      </a:r>
                      <a:endParaRPr lang="ru-RU" sz="11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Запрос к специализированным организациям (ПМПК, ЦППМСП и т.д.)</a:t>
                      </a:r>
                      <a:endParaRPr lang="ru-RU" sz="11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Запрос к местному сообществу (родительское сообщество, некоммерческие организации и т.д.)</a:t>
                      </a:r>
                      <a:endParaRPr lang="ru-RU" sz="11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Повторение/продление обучения/каникулярные лагеря</a:t>
                      </a:r>
                      <a:r>
                        <a:rPr lang="ru-RU" sz="1400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ППК «Работа по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командообразованию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», «Организация проектной деятельности»,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«Обучение техникам мотивации», «Психологические особенности детей с ОВЗ»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Обмен успешным опытом между ОУ, которые проводят такие же лагеря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Привлечение специалистов ДО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Предусмотреть возможность финансирования реализации программы каникулярного лагеря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ЦППМСП (для проведения тренингов по снятию стрессового напряжения, на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командообразование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сплочение коллектива, на развитие ведущих психических процессов)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Организация мероприятий на базе социальных партнеров (клуб, библиотека, ФАП…)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9086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Custom 22">
      <a:dk1>
        <a:srgbClr val="9D0F00"/>
      </a:dk1>
      <a:lt1>
        <a:sysClr val="window" lastClr="FFFFFF"/>
      </a:lt1>
      <a:dk2>
        <a:srgbClr val="D30F00"/>
      </a:dk2>
      <a:lt2>
        <a:srgbClr val="C07400"/>
      </a:lt2>
      <a:accent1>
        <a:srgbClr val="005CC9"/>
      </a:accent1>
      <a:accent2>
        <a:srgbClr val="008EDC"/>
      </a:accent2>
      <a:accent3>
        <a:srgbClr val="3DA800"/>
      </a:accent3>
      <a:accent4>
        <a:srgbClr val="4D4D4D"/>
      </a:accent4>
      <a:accent5>
        <a:srgbClr val="FFAA00"/>
      </a:accent5>
      <a:accent6>
        <a:srgbClr val="1F7100"/>
      </a:accent6>
      <a:hlink>
        <a:srgbClr val="D30F00"/>
      </a:hlink>
      <a:folHlink>
        <a:srgbClr val="D30F00"/>
      </a:folHlink>
    </a:clrScheme>
    <a:fontScheme name="Custom 22">
      <a:majorFont>
        <a:latin typeface="Comic Sans MS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>
          <a:gsLst>
            <a:gs pos="0">
              <a:schemeClr val="tx1"/>
            </a:gs>
            <a:gs pos="100000">
              <a:schemeClr val="tx2"/>
            </a:gs>
          </a:gsLst>
          <a:lin ang="360000" scaled="0"/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_30478490_TF66931380" id="{DC75C98B-783C-4255-87B5-0120853E11B3}" vid="{F1DCB6F4-F218-4B29-83D3-19569F209179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1c2eb7a32e66fb6e4260f3771546a5e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04e1f6479c48b08974ba73b5ca973489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3EDE487-EF5C-4E3A-89EA-C4A4C06ADA9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2F2E390-9EA7-455D-AC1E-A444746248A2}">
  <ds:schemaRefs>
    <ds:schemaRef ds:uri="16c05727-aa75-4e4a-9b5f-8a80a1165891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71af3243-3dd4-4a8d-8c0d-dd76da1f02a5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CE4DFFA-4044-499B-B253-CECDC4E80F8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 для начальной школы</Template>
  <TotalTime>0</TotalTime>
  <Words>473</Words>
  <Application>Microsoft Office PowerPoint</Application>
  <PresentationFormat>Широкоэкранный</PresentationFormat>
  <Paragraphs>67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Calibri</vt:lpstr>
      <vt:lpstr>Comic Sans MS</vt:lpstr>
      <vt:lpstr>Franklin Gothic Book</vt:lpstr>
      <vt:lpstr>Times New Roman</vt:lpstr>
      <vt:lpstr>Тема Office</vt:lpstr>
      <vt:lpstr>Основания для включения в группу риска</vt:lpstr>
      <vt:lpstr>Стратегии</vt:lpstr>
      <vt:lpstr>Индивидуальный учебный план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2020-08-13T06:00:29Z</dcterms:created>
  <dcterms:modified xsi:type="dcterms:W3CDTF">2020-08-21T08:26:08Z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